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7B48-6560-F3EC-2E2C-1A146CD1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5C0C-2A06-36C7-5C75-8A66A178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21FC-2F90-1B70-6067-400375D7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F3C2-0073-B55B-2C31-41854D3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D382-1440-A4B6-C415-5EE1941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42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6B56-3BF5-8555-8D84-E82E0251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FCF8B-0368-1CD0-FAC8-EF056630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F87-C2E1-0336-566B-B73D1F38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0AEE-3E7A-D385-A5C8-B55861E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5DD9-ECFB-FCFE-670B-6FFD8A1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14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7C6F-BF63-96C6-B5CE-3D5AE48B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43E9-D42C-44F8-1F61-00BD7ED7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4A33-9CAF-ED5A-A5F0-33B3C2F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47DA-4095-1DEB-7774-68C3FF7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D3DA-2E70-5AC6-D225-ADE9845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53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BA3-42CD-537C-C920-5E02CAF3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4E3-0AE4-D7FF-13AE-1BEE85F7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0913-D3BA-0B9E-009D-9559B65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EFC-EA67-A503-3056-948806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B73-0465-A7D7-411A-46D15069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81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F75-47F6-89BF-1622-A615AE6F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70E4-8F08-CD3F-4058-4D984967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7717-C656-BA10-2B5E-42A2670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E36A-F651-E711-52B7-4ABDACF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0258-651B-8532-DA92-E37A460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66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8A7C-5F37-3233-B419-F68BC4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FEE-7810-5CA9-EDD8-68FAB4C9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FB38-1DAA-5FA5-E7CA-EAA7E0FC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A76B-DB72-7AA6-A405-F82B9669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0306-FC39-A854-E723-933FA3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D6A6-840C-EE95-35D2-FEBF7E58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42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E74A-0362-4F02-30C4-F5813BAA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C1A6-E393-EA7E-1C48-7CE85081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9A4BC-2E07-5266-7EF6-4CCD5544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EDCA-2DAD-D6B2-7AA2-27FCE6A3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81EA2-9899-4098-2D6B-EDC8A686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51498-1C4B-F894-531B-8312AA7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6EB89-6596-75AE-45AD-381C5D3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095EC-4E91-746B-C9B4-4F296B9F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591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A48-F0FC-8B58-0370-C7BF4EF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C150F-E81D-27D3-8FBE-434367A2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59ED2-B810-D948-DFD2-9E3471DD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7DB5D-94F1-7281-52F1-B9403B92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07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A401-216B-A1CB-8AD0-AFF72833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1667-BF7C-9437-CCC6-F05156A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850C-204C-984B-69A0-F420D0CF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9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6D-2F37-6C26-CEE6-3AFFB69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1120-3C4E-E267-EA8D-C3FED5EA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EE5C-0642-9C3E-CFC5-CCA4C7C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EE5-28AF-4334-EA78-8D74DB29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7AC5-BBB9-05BF-A934-21FBC1A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61FB-F2D5-477C-28B3-3B8294D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65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54E-C4E2-34B4-BF5F-FE2C31C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FFF8C-206C-BBD7-E732-107A46A7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C61C-44F8-54A9-C4A1-BBC55DA8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671B-3944-DCC2-3930-CF83FC39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6787-03D4-D3B5-DC91-A25BCAB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7A9E-1C8C-D343-9B49-AA99DB19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0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FFBE-1A0B-587B-A106-AB162B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EEC1-DF85-5290-865B-FB5C3B10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2C-A7BB-E2F4-6B6C-2CE4D27F6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A482-9D10-CF8B-1CD2-5E2688EA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9384-592E-A2BB-2311-ED0CD546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3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1EE8FB-C026-C8E4-1E79-F47B43A34D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0C1F446-43DD-5A7E-A643-D1E8EF34FDC2}"/>
              </a:ext>
            </a:extLst>
          </p:cNvPr>
          <p:cNvSpPr/>
          <p:nvPr/>
        </p:nvSpPr>
        <p:spPr>
          <a:xfrm rot="1434994">
            <a:off x="6910777" y="-233357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F9EE-7899-72B1-EBD8-E7C9D6A0533B}"/>
              </a:ext>
            </a:extLst>
          </p:cNvPr>
          <p:cNvSpPr txBox="1"/>
          <p:nvPr/>
        </p:nvSpPr>
        <p:spPr>
          <a:xfrm>
            <a:off x="98474" y="211015"/>
            <a:ext cx="68228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TrueClaim</a:t>
            </a:r>
            <a:r>
              <a:rPr lang="en-US" sz="66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 AI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Presented By 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6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The </a:t>
            </a:r>
            <a:r>
              <a:rPr lang="en-US" sz="6000" dirty="0" err="1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Hacknovators</a:t>
            </a:r>
            <a:endParaRPr lang="en-KE" sz="6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16CB-7AEE-154F-7AE8-21F01D057BAE}"/>
              </a:ext>
            </a:extLst>
          </p:cNvPr>
          <p:cNvSpPr txBox="1"/>
          <p:nvPr/>
        </p:nvSpPr>
        <p:spPr>
          <a:xfrm>
            <a:off x="7784123" y="2419643"/>
            <a:ext cx="1181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1</a:t>
            </a:r>
            <a:endParaRPr lang="en-KE" sz="9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4782A-F810-800F-F1D8-BA631C6B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18CE55-B67C-0302-4E00-E38A9E4054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DFB57D79-0F66-EBE7-A278-6C3B201AA115}"/>
              </a:ext>
            </a:extLst>
          </p:cNvPr>
          <p:cNvSpPr/>
          <p:nvPr/>
        </p:nvSpPr>
        <p:spPr>
          <a:xfrm rot="363293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EB881-097E-7655-955E-965A572F9F74}"/>
              </a:ext>
            </a:extLst>
          </p:cNvPr>
          <p:cNvSpPr txBox="1"/>
          <p:nvPr/>
        </p:nvSpPr>
        <p:spPr>
          <a:xfrm>
            <a:off x="0" y="337625"/>
            <a:ext cx="72729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PROBLEM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Claims Processing and Fraud Detection Using AI</a:t>
            </a:r>
            <a:endParaRPr lang="en-KE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EC5EBC-DC5E-F782-4429-C5A60EAA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5071"/>
              </p:ext>
            </p:extLst>
          </p:nvPr>
        </p:nvGraphicFramePr>
        <p:xfrm>
          <a:off x="267286" y="1596585"/>
          <a:ext cx="6471140" cy="379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70">
                  <a:extLst>
                    <a:ext uri="{9D8B030D-6E8A-4147-A177-3AD203B41FA5}">
                      <a16:colId xmlns:a16="http://schemas.microsoft.com/office/drawing/2014/main" val="1224552694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547653599"/>
                    </a:ext>
                  </a:extLst>
                </a:gridCol>
              </a:tblGrid>
              <a:tr h="722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Current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Desired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55756"/>
                  </a:ext>
                </a:extLst>
              </a:tr>
              <a:tr h="30686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Too much reliance on manual data entry and verification.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Slow processing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Fraudulent claims often slip through undetected.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Frustrated Stakeholders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Automated document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Faster claim settlement.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Free staff for higher value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Enhanced customer experience with quicker solutions.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14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68DE02-F985-F8B2-AFE4-21129F8830D3}"/>
              </a:ext>
            </a:extLst>
          </p:cNvPr>
          <p:cNvSpPr txBox="1"/>
          <p:nvPr/>
        </p:nvSpPr>
        <p:spPr>
          <a:xfrm>
            <a:off x="7863840" y="2737842"/>
            <a:ext cx="1209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2</a:t>
            </a:r>
            <a:endParaRPr lang="en-KE" sz="9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E9C9A-8F12-889B-6DD3-21DAEF37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1AD437-E0F0-BF62-B275-A2206801B5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82ACD28-68E5-1743-0D94-61C668F7E6B3}"/>
              </a:ext>
            </a:extLst>
          </p:cNvPr>
          <p:cNvSpPr/>
          <p:nvPr/>
        </p:nvSpPr>
        <p:spPr>
          <a:xfrm rot="637209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B44B6-148A-17A0-9C57-77E359A7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4376A-A27D-DA43-5518-02CFB625D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3699045-0F96-5876-A4B1-0F868DE66B19}"/>
              </a:ext>
            </a:extLst>
          </p:cNvPr>
          <p:cNvSpPr/>
          <p:nvPr/>
        </p:nvSpPr>
        <p:spPr>
          <a:xfrm rot="917554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3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47E15-E176-416C-5A05-6570B5D1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F6FFF3-27FF-A3EA-CA28-D6BD9E5997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383F694A-0DFF-91A7-DE65-8741A4249CB9}"/>
              </a:ext>
            </a:extLst>
          </p:cNvPr>
          <p:cNvSpPr/>
          <p:nvPr/>
        </p:nvSpPr>
        <p:spPr>
          <a:xfrm rot="12059608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6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9ABB2-EB73-7713-482A-53234E14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F8ED7A-A519-CD30-BAFD-46A0987922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400">
                <a:srgbClr val="000000">
                  <a:alpha val="80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50B6F9E-FB3F-C60B-D1D8-8FD8721F36B7}"/>
              </a:ext>
            </a:extLst>
          </p:cNvPr>
          <p:cNvSpPr/>
          <p:nvPr/>
        </p:nvSpPr>
        <p:spPr>
          <a:xfrm rot="14723377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10942-A1AD-7EC2-1FFF-BD41D92F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EAE30E-3580-D016-A790-98B9FBEA83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3AA0CE4-1F54-9AC6-43A0-91582DFF13FE}"/>
              </a:ext>
            </a:extLst>
          </p:cNvPr>
          <p:cNvSpPr/>
          <p:nvPr/>
        </p:nvSpPr>
        <p:spPr>
          <a:xfrm rot="17420742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800F8-1D70-E3B2-66FA-07EF0326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0CBA95-ED93-B289-E51C-0918A7797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2BA51E0-6759-B81E-FCD4-92FE4D6AB8E4}"/>
              </a:ext>
            </a:extLst>
          </p:cNvPr>
          <p:cNvSpPr/>
          <p:nvPr/>
        </p:nvSpPr>
        <p:spPr>
          <a:xfrm rot="2003438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8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Victor Kyeyune</dc:creator>
  <cp:lastModifiedBy>Nathan Victor Kyeyune</cp:lastModifiedBy>
  <cp:revision>22</cp:revision>
  <dcterms:created xsi:type="dcterms:W3CDTF">2025-09-25T07:46:35Z</dcterms:created>
  <dcterms:modified xsi:type="dcterms:W3CDTF">2025-09-25T12:50:24Z</dcterms:modified>
</cp:coreProperties>
</file>