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1" r:id="rId7"/>
    <p:sldId id="265" r:id="rId8"/>
    <p:sldId id="269" r:id="rId9"/>
    <p:sldId id="260" r:id="rId10"/>
    <p:sldId id="262" r:id="rId11"/>
    <p:sldId id="270" r:id="rId12"/>
    <p:sldId id="263" r:id="rId13"/>
    <p:sldId id="264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AE5E-31B6-457B-AC7C-FA77913EB8D4}" type="datetimeFigureOut">
              <a:rPr lang="de-CH" smtClean="0"/>
              <a:t>10.12.2018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AEDF3-D63B-4126-B330-E55D87477B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901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AEDF3-D63B-4126-B330-E55D87477B3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567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12C8-EF49-4BCB-BA9B-A9561CC6DA3A}" type="datetimeFigureOut">
              <a:rPr lang="de-CH" smtClean="0"/>
              <a:t>10.12.2018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5FDD-C3E4-41F2-9219-47C8231B6D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32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12C8-EF49-4BCB-BA9B-A9561CC6DA3A}" type="datetimeFigureOut">
              <a:rPr lang="de-CH" smtClean="0"/>
              <a:t>10.12.2018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5FDD-C3E4-41F2-9219-47C8231B6D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16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12C8-EF49-4BCB-BA9B-A9561CC6DA3A}" type="datetimeFigureOut">
              <a:rPr lang="de-CH" smtClean="0"/>
              <a:t>10.12.2018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5FDD-C3E4-41F2-9219-47C8231B6D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02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12C8-EF49-4BCB-BA9B-A9561CC6DA3A}" type="datetimeFigureOut">
              <a:rPr lang="de-CH" smtClean="0"/>
              <a:t>10.12.2018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5FDD-C3E4-41F2-9219-47C8231B6D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466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12C8-EF49-4BCB-BA9B-A9561CC6DA3A}" type="datetimeFigureOut">
              <a:rPr lang="de-CH" smtClean="0"/>
              <a:t>10.12.2018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5FDD-C3E4-41F2-9219-47C8231B6D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03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12C8-EF49-4BCB-BA9B-A9561CC6DA3A}" type="datetimeFigureOut">
              <a:rPr lang="de-CH" smtClean="0"/>
              <a:t>10.12.2018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5FDD-C3E4-41F2-9219-47C8231B6D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28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12C8-EF49-4BCB-BA9B-A9561CC6DA3A}" type="datetimeFigureOut">
              <a:rPr lang="de-CH" smtClean="0"/>
              <a:t>10.12.2018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5FDD-C3E4-41F2-9219-47C8231B6D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9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12C8-EF49-4BCB-BA9B-A9561CC6DA3A}" type="datetimeFigureOut">
              <a:rPr lang="de-CH" smtClean="0"/>
              <a:t>10.12.2018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5FDD-C3E4-41F2-9219-47C8231B6D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7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12C8-EF49-4BCB-BA9B-A9561CC6DA3A}" type="datetimeFigureOut">
              <a:rPr lang="de-CH" smtClean="0"/>
              <a:t>10.12.2018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5FDD-C3E4-41F2-9219-47C8231B6D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52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12C8-EF49-4BCB-BA9B-A9561CC6DA3A}" type="datetimeFigureOut">
              <a:rPr lang="de-CH" smtClean="0"/>
              <a:t>10.12.2018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5FDD-C3E4-41F2-9219-47C8231B6D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801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12C8-EF49-4BCB-BA9B-A9561CC6DA3A}" type="datetimeFigureOut">
              <a:rPr lang="de-CH" smtClean="0"/>
              <a:t>10.12.2018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5FDD-C3E4-41F2-9219-47C8231B6D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30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12C8-EF49-4BCB-BA9B-A9561CC6DA3A}" type="datetimeFigureOut">
              <a:rPr lang="de-CH" smtClean="0"/>
              <a:t>10.12.2018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5FDD-C3E4-41F2-9219-47C8231B6D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30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2664296"/>
          </a:xfrm>
        </p:spPr>
        <p:txBody>
          <a:bodyPr/>
          <a:lstStyle/>
          <a:p>
            <a:r>
              <a:rPr lang="de-CH" smtClean="0"/>
              <a:t>Project SamANTa</a:t>
            </a:r>
            <a:br>
              <a:rPr lang="de-CH" smtClean="0"/>
            </a:br>
            <a:r>
              <a:rPr lang="de-CH" sz="2800" smtClean="0"/>
              <a:t>Super Advanced Multi ANT Algorithm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517" y="4312741"/>
            <a:ext cx="3392363" cy="1728192"/>
          </a:xfrm>
        </p:spPr>
        <p:txBody>
          <a:bodyPr/>
          <a:lstStyle/>
          <a:p>
            <a:r>
              <a:rPr lang="de-CH" smtClean="0"/>
              <a:t>Nora Salgo, Linus Stöckli, Quinten Groenveld</a:t>
            </a:r>
            <a:endParaRPr lang="de-C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0" r="8863" b="7616"/>
          <a:stretch/>
        </p:blipFill>
        <p:spPr bwMode="auto">
          <a:xfrm>
            <a:off x="5004048" y="3235602"/>
            <a:ext cx="3364097" cy="300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94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17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Weitere Anwendungen: </a:t>
            </a:r>
            <a:r>
              <a:rPr lang="de-CH" dirty="0" err="1" smtClean="0"/>
              <a:t>Shortest</a:t>
            </a:r>
            <a:r>
              <a:rPr lang="de-CH" dirty="0" smtClean="0"/>
              <a:t> Path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61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Kritischer Rückblick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Parameter experimentieren eventuell optimieren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031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Literatur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«</a:t>
            </a:r>
            <a:r>
              <a:rPr lang="de-CH" sz="2400" dirty="0" err="1" smtClean="0"/>
              <a:t>How</a:t>
            </a:r>
            <a:r>
              <a:rPr lang="de-CH" sz="2400" dirty="0" smtClean="0"/>
              <a:t> </a:t>
            </a:r>
            <a:r>
              <a:rPr lang="de-CH" sz="2400" dirty="0" err="1"/>
              <a:t>Ants</a:t>
            </a:r>
            <a:r>
              <a:rPr lang="de-CH" sz="2400" dirty="0"/>
              <a:t> Find </a:t>
            </a:r>
            <a:r>
              <a:rPr lang="de-CH" sz="2400" dirty="0" smtClean="0"/>
              <a:t>Food», http</a:t>
            </a:r>
            <a:r>
              <a:rPr lang="de-CH" sz="2400" dirty="0"/>
              <a:t>://</a:t>
            </a:r>
            <a:r>
              <a:rPr lang="de-CH" sz="2400" dirty="0" smtClean="0"/>
              <a:t>mute-net.sourceforge.net/howAnts.shtml, Stand: 9.12.18</a:t>
            </a:r>
          </a:p>
          <a:p>
            <a:r>
              <a:rPr lang="de-CH" sz="2400" dirty="0" smtClean="0"/>
              <a:t>Stefan Schafroth (2004), «</a:t>
            </a:r>
            <a:r>
              <a:rPr lang="en-US" sz="2400" dirty="0" smtClean="0"/>
              <a:t>Using </a:t>
            </a:r>
            <a:r>
              <a:rPr lang="en-US" sz="2400" dirty="0"/>
              <a:t>Ant Colony </a:t>
            </a:r>
            <a:r>
              <a:rPr lang="en-US" sz="2400" dirty="0" err="1"/>
              <a:t>Behaviour</a:t>
            </a:r>
            <a:r>
              <a:rPr lang="en-US" sz="2400" dirty="0"/>
              <a:t> </a:t>
            </a:r>
            <a:r>
              <a:rPr lang="en-US" sz="2400" dirty="0" smtClean="0"/>
              <a:t>for Distributed Optimization</a:t>
            </a:r>
            <a:r>
              <a:rPr lang="de-CH" sz="2400" dirty="0" smtClean="0"/>
              <a:t>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612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Thema</a:t>
            </a:r>
          </a:p>
          <a:p>
            <a:r>
              <a:rPr lang="de-CH" dirty="0" smtClean="0"/>
              <a:t>Ziel der Simulation</a:t>
            </a:r>
          </a:p>
          <a:p>
            <a:r>
              <a:rPr lang="de-CH" dirty="0" smtClean="0"/>
              <a:t>Vorgehen beim Programmieren</a:t>
            </a:r>
          </a:p>
          <a:p>
            <a:r>
              <a:rPr lang="de-CH" dirty="0" smtClean="0"/>
              <a:t>Code Beispiele</a:t>
            </a:r>
          </a:p>
          <a:p>
            <a:r>
              <a:rPr lang="de-CH" dirty="0" smtClean="0"/>
              <a:t>Probleme</a:t>
            </a:r>
          </a:p>
          <a:p>
            <a:r>
              <a:rPr lang="de-CH" dirty="0" smtClean="0"/>
              <a:t>Resultate</a:t>
            </a:r>
          </a:p>
          <a:p>
            <a:r>
              <a:rPr lang="de-CH" dirty="0" smtClean="0"/>
              <a:t>Kritischer Rückblick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42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Thema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Travelling</a:t>
            </a:r>
            <a:r>
              <a:rPr lang="de-CH" dirty="0" smtClean="0"/>
              <a:t> </a:t>
            </a:r>
          </a:p>
          <a:p>
            <a:pPr marL="0" indent="0">
              <a:buNone/>
            </a:pPr>
            <a:r>
              <a:rPr lang="de-CH" dirty="0" err="1" smtClean="0"/>
              <a:t>Salesman</a:t>
            </a:r>
            <a:r>
              <a:rPr lang="de-CH" dirty="0" smtClean="0"/>
              <a:t> Problem: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 smtClean="0"/>
          </a:p>
          <a:p>
            <a:r>
              <a:rPr lang="de-CH" dirty="0" err="1"/>
              <a:t>Simulated</a:t>
            </a:r>
            <a:r>
              <a:rPr lang="de-CH" dirty="0"/>
              <a:t> </a:t>
            </a:r>
            <a:r>
              <a:rPr lang="de-CH" dirty="0" err="1"/>
              <a:t>Annealing</a:t>
            </a:r>
            <a:r>
              <a:rPr lang="de-CH" dirty="0"/>
              <a:t>: Eine Monte Carlo Methode</a:t>
            </a:r>
            <a:r>
              <a:rPr lang="de-CH" dirty="0" smtClean="0"/>
              <a:t>…</a:t>
            </a:r>
          </a:p>
          <a:p>
            <a:r>
              <a:rPr lang="de-CH" dirty="0" err="1" smtClean="0"/>
              <a:t>Ant</a:t>
            </a:r>
            <a:r>
              <a:rPr lang="de-CH" dirty="0" smtClean="0"/>
              <a:t> Algorithmus: </a:t>
            </a:r>
            <a:r>
              <a:rPr lang="de-CH" dirty="0"/>
              <a:t>Ameisen benutzen </a:t>
            </a:r>
            <a:r>
              <a:rPr lang="de-CH" dirty="0" err="1"/>
              <a:t>Feromone</a:t>
            </a:r>
            <a:r>
              <a:rPr lang="de-CH" dirty="0"/>
              <a:t> um den Weg zu </a:t>
            </a:r>
            <a:r>
              <a:rPr lang="de-CH" dirty="0" smtClean="0"/>
              <a:t>finden</a:t>
            </a:r>
            <a:endParaRPr lang="de-CH" dirty="0" smtClean="0"/>
          </a:p>
        </p:txBody>
      </p:sp>
      <p:pic>
        <p:nvPicPr>
          <p:cNvPr id="1026" name="Picture 2" descr="Bildergebnis für travelling salesman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00808"/>
            <a:ext cx="4896544" cy="216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Travelling</a:t>
            </a:r>
            <a:r>
              <a:rPr lang="de-CH" dirty="0" smtClean="0"/>
              <a:t> </a:t>
            </a:r>
            <a:r>
              <a:rPr lang="de-CH" dirty="0" err="1" smtClean="0"/>
              <a:t>Salesman</a:t>
            </a:r>
            <a:r>
              <a:rPr lang="de-CH" dirty="0" smtClean="0"/>
              <a:t> Problem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Schnellste Route finden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79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Simulated</a:t>
            </a:r>
            <a:r>
              <a:rPr lang="de-CH" dirty="0" smtClean="0"/>
              <a:t> </a:t>
            </a:r>
            <a:r>
              <a:rPr lang="de-CH" dirty="0" err="1" smtClean="0"/>
              <a:t>Annealing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952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mute-net.sourceforge.net/images/ants/ant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2" y="98069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mute-net.sourceforge.net/images/ants/antDiagra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17" y="99583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http://mute-net.sourceforge.net/images/ants/antDiagram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2" y="3717032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mute-net.sourceforge.net/images/ants/antDiagram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179" y="3717001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10532" y="437985"/>
            <a:ext cx="38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1.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510532" y="3212976"/>
            <a:ext cx="38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4748179" y="445314"/>
            <a:ext cx="38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4748179" y="3212976"/>
            <a:ext cx="38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</a:t>
            </a:r>
            <a:r>
              <a:rPr lang="de-CH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1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Ant</a:t>
            </a:r>
            <a:r>
              <a:rPr lang="de-CH" dirty="0" smtClean="0"/>
              <a:t> 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Folgende Wahrscheinlichkeitsfunktion für die Bewegung von Stadt A zur </a:t>
            </a:r>
            <a:r>
              <a:rPr lang="de-CH" dirty="0"/>
              <a:t>S</a:t>
            </a:r>
            <a:r>
              <a:rPr lang="de-CH" dirty="0" smtClean="0"/>
              <a:t>tadt B haben </a:t>
            </a:r>
            <a:r>
              <a:rPr lang="de-CH" smtClean="0"/>
              <a:t>wir gebraucht: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107228" y="2708920"/>
            <a:ext cx="3697020" cy="811026"/>
            <a:chOff x="3107228" y="2708920"/>
            <a:chExt cx="3697020" cy="81102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37"/>
            <a:stretch/>
          </p:blipFill>
          <p:spPr bwMode="auto">
            <a:xfrm>
              <a:off x="3107228" y="2708920"/>
              <a:ext cx="3697020" cy="81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3851920" y="3068960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21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Code Beispiele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145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Zeit bis zur Berechnung eines Runs war zu lang</a:t>
            </a:r>
          </a:p>
          <a:p>
            <a:pPr>
              <a:buFont typeface="Wingdings"/>
              <a:buChar char="à"/>
            </a:pPr>
            <a:r>
              <a:rPr lang="de-CH" dirty="0" smtClean="0"/>
              <a:t>Lösung: </a:t>
            </a:r>
            <a:r>
              <a:rPr lang="de-CH" dirty="0" err="1" smtClean="0"/>
              <a:t>Vektorisieren</a:t>
            </a:r>
            <a:r>
              <a:rPr lang="de-CH" dirty="0" smtClean="0"/>
              <a:t> der Wahrscheinlichkeiten</a:t>
            </a:r>
          </a:p>
          <a:p>
            <a:pPr marL="0" indent="0">
              <a:buNone/>
            </a:pPr>
            <a:r>
              <a:rPr lang="de-CH" dirty="0" smtClean="0"/>
              <a:t>Ersetzen von </a:t>
            </a:r>
            <a:r>
              <a:rPr lang="de-CH" dirty="0" err="1" smtClean="0"/>
              <a:t>for</a:t>
            </a:r>
            <a:r>
              <a:rPr lang="de-CH" dirty="0" smtClean="0"/>
              <a:t>-Loops mit mehrdimensionalen </a:t>
            </a:r>
            <a:r>
              <a:rPr lang="de-CH" dirty="0" err="1" smtClean="0"/>
              <a:t>arrays</a:t>
            </a:r>
            <a:endParaRPr lang="de-CH" dirty="0" smtClean="0"/>
          </a:p>
          <a:p>
            <a:r>
              <a:rPr lang="de-CH" dirty="0" smtClean="0"/>
              <a:t>Verirren, Betrunkene Ameisen…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71753077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Bildschirmpräsentation (4:3)</PresentationFormat>
  <Paragraphs>41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Project SamANTa Super Advanced Multi ANT Algorithm</vt:lpstr>
      <vt:lpstr>Inhalt</vt:lpstr>
      <vt:lpstr>Thema</vt:lpstr>
      <vt:lpstr>Travelling Salesman Problem</vt:lpstr>
      <vt:lpstr>Simulated Annealing</vt:lpstr>
      <vt:lpstr>PowerPoint-Präsentation</vt:lpstr>
      <vt:lpstr>Ant Algorithmus</vt:lpstr>
      <vt:lpstr>Code Beispiele</vt:lpstr>
      <vt:lpstr>Probleme</vt:lpstr>
      <vt:lpstr>Resultate</vt:lpstr>
      <vt:lpstr>Weitere Anwendungen: Shortest Path</vt:lpstr>
      <vt:lpstr>Kritischer Rückblick</vt:lpstr>
      <vt:lpstr>Literatur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Samanta</dc:title>
  <dc:creator>Quinten</dc:creator>
  <cp:lastModifiedBy>Quinten</cp:lastModifiedBy>
  <cp:revision>19</cp:revision>
  <dcterms:created xsi:type="dcterms:W3CDTF">2018-11-12T13:21:17Z</dcterms:created>
  <dcterms:modified xsi:type="dcterms:W3CDTF">2018-12-10T15:08:12Z</dcterms:modified>
</cp:coreProperties>
</file>