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071546"/>
            <a:ext cx="3571868" cy="408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3714744" y="2928934"/>
            <a:ext cx="107157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6182" y="357166"/>
            <a:ext cx="135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目标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715016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内的目录页，解析出目录</a:t>
            </a:r>
            <a:r>
              <a:rPr lang="zh-CN" altLang="en-US" dirty="0" smtClean="0"/>
              <a:t>索引，并更新在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outlines</a:t>
            </a:r>
            <a:r>
              <a:rPr lang="zh-CN" altLang="en-US" dirty="0" smtClean="0"/>
              <a:t>属性中。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4"/>
            <a:ext cx="2676530" cy="38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iang\Desktop\24节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3676667" cy="353612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qiang\Desktop\1c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28604"/>
            <a:ext cx="4865676" cy="292323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qiang\Desktop\1好档案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571876"/>
            <a:ext cx="3845886" cy="293860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000504"/>
            <a:ext cx="4010032" cy="250394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iang\Desktop\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4214842" cy="467044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Users\qiang\Desktop\156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2852"/>
            <a:ext cx="4008368" cy="298168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86124"/>
            <a:ext cx="3219453" cy="313910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5133989" cy="463050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142984"/>
            <a:ext cx="2824771" cy="50244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 smtClean="0"/>
              <a:t>是标准编码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无</a:t>
            </a:r>
            <a:r>
              <a:rPr lang="en-US" altLang="zh-CN" dirty="0" smtClean="0"/>
              <a:t>outlines</a:t>
            </a:r>
            <a:r>
              <a:rPr lang="zh-CN" altLang="en-US" dirty="0" smtClean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前</a:t>
            </a:r>
            <a:r>
              <a:rPr lang="zh-CN" altLang="en-US" dirty="0" smtClean="0"/>
              <a:t>几页中找目录页；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拿</a:t>
            </a:r>
            <a:r>
              <a:rPr lang="zh-CN" altLang="en-US" dirty="0" smtClean="0"/>
              <a:t>到目录页文本；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分析文本；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更新</a:t>
            </a:r>
            <a:r>
              <a:rPr lang="en-US" altLang="zh-CN" dirty="0" smtClean="0"/>
              <a:t>outlines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qiang</dc:creator>
  <cp:lastModifiedBy>qiang</cp:lastModifiedBy>
  <cp:revision>7</cp:revision>
  <dcterms:created xsi:type="dcterms:W3CDTF">2015-12-07T12:48:56Z</dcterms:created>
  <dcterms:modified xsi:type="dcterms:W3CDTF">2015-12-07T13:28:38Z</dcterms:modified>
</cp:coreProperties>
</file>