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4" r:id="rId18"/>
    <p:sldId id="271" r:id="rId19"/>
    <p:sldId id="276" r:id="rId20"/>
    <p:sldId id="272" r:id="rId21"/>
    <p:sldId id="277" r:id="rId22"/>
    <p:sldId id="273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A668501-4A96-4D0C-8323-9D00C05921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DAA46-8018-4881-BC7B-D6F7C4F2723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710" y="2852936"/>
            <a:ext cx="6400800" cy="339568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PRASSANTH 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ANN MARIA john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PRATIK ASARKAR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PRIYANKA PARLIKAR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RUDRA PRATAP SEN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Mr.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Srikar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Muppidi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DSE DEC 2019, Bangalore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20162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Interim Report Presentation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Car Price Prediction Using Machine Learning Techniques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14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Brand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86" y="2132856"/>
            <a:ext cx="81439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gearbox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Bivariate Analysis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421484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571744"/>
            <a:ext cx="4214842" cy="320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notRepairedDamage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Bivariate Analysis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4214842" cy="292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714620"/>
            <a:ext cx="42148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Kilometer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ageOfVehicle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Bivariate Analysis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4214842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14876" y="2643182"/>
            <a:ext cx="4143404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v/s brand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Bivariate Analysis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1" y="2571744"/>
            <a:ext cx="4214841" cy="317309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43438" y="2571744"/>
            <a:ext cx="4357717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gearbox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Bivariate Analysis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46" y="2628894"/>
            <a:ext cx="4214842" cy="29527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643182"/>
            <a:ext cx="4214842" cy="292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Multivariate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89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064" y="1939546"/>
            <a:ext cx="6555776" cy="44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83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300" y="1412776"/>
            <a:ext cx="6459304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6329" y="2365276"/>
            <a:ext cx="4845245" cy="408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Linear Regression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00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Auto Correlation</a:t>
            </a:r>
          </a:p>
          <a:p>
            <a:pPr marL="514350" indent="-5143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Durbin-Watson test value : 2.004 </a:t>
            </a:r>
          </a:p>
          <a:p>
            <a:pPr marL="514350" indent="-5143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 plot</a:t>
            </a:r>
          </a:p>
        </p:txBody>
      </p:sp>
      <p:pic>
        <p:nvPicPr>
          <p:cNvPr id="9" name="image7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31344" y="3076381"/>
            <a:ext cx="7675216" cy="307354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757936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Normality of Residuals</a:t>
            </a:r>
          </a:p>
          <a:p>
            <a:pPr marL="514350" indent="-51435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Jarque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resulted in a p-value of 0.0 along with a test statistic value of 279727.82 which is greater than the t-critical value of 5.99.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image6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1942" y="3140968"/>
            <a:ext cx="5463540" cy="30372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1153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used car price prediction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To effectively determine the worthiness of the car using a variety of features.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Business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Used-car dealers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4152" y="1556792"/>
            <a:ext cx="8229600" cy="14687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Linearity of Residuals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of 0.377 for Linear Rainbow test which is higher than 0.05.</a:t>
            </a:r>
          </a:p>
        </p:txBody>
      </p:sp>
      <p:pic>
        <p:nvPicPr>
          <p:cNvPr id="6" name="image6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87624" y="2780928"/>
            <a:ext cx="6772475" cy="3528392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46990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Homoscedasticity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Goldfeld-Quandt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gives a p-value of 0.3132 which is higher than 0.05.</a:t>
            </a:r>
          </a:p>
        </p:txBody>
      </p:sp>
      <p:pic>
        <p:nvPicPr>
          <p:cNvPr id="4" name="image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328" y="2780928"/>
            <a:ext cx="6912768" cy="34563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49894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No multicollinearity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more than 4 or 5 are regarded as being moderate to high, with values of 10 or more being regarded as very high.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2577" y="2996952"/>
            <a:ext cx="295275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400" dirty="0"/>
              <a:t> Ad-Revenue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Marketing: Target Ad based on user profile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Subscriptions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24922"/>
              </p:ext>
            </p:extLst>
          </p:nvPr>
        </p:nvGraphicFramePr>
        <p:xfrm>
          <a:off x="539552" y="2214559"/>
          <a:ext cx="8147248" cy="4094760"/>
        </p:xfrm>
        <a:graphic>
          <a:graphicData uri="http://schemas.openxmlformats.org/drawingml/2006/table">
            <a:tbl>
              <a:tblPr/>
              <a:tblGrid>
                <a:gridCol w="152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Feature Name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Feature 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Min.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Max.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Std. Deviation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The price on the ad to sell the car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2147484000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3587954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Year of Registration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Year in which the car was first registered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9999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92.866598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Power (PS)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Power of the car in PS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192.139578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Kilometer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How many kilometers the car has driven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150000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40112.337051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Month of Registration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At which month the car was first registered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3.712412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No. of pictures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Number of pictures in the ad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Postal code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Postal code of the city where the car is available.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1067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99998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25799.08247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94808"/>
              </p:ext>
            </p:extLst>
          </p:nvPr>
        </p:nvGraphicFramePr>
        <p:xfrm>
          <a:off x="457200" y="2285990"/>
          <a:ext cx="8229600" cy="4042654"/>
        </p:xfrm>
        <a:graphic>
          <a:graphicData uri="http://schemas.openxmlformats.org/drawingml/2006/table">
            <a:tbl>
              <a:tblPr/>
              <a:tblGrid>
                <a:gridCol w="152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0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Feature Name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Feature Description</a:t>
                      </a:r>
                      <a:endParaRPr lang="en-US" sz="14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Number of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Categorical Values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Name of the car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233531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Seller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Private or dealer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Offer type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Offer or Application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A/B Test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Test or Control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Vehicle type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Describes the type of Vehicle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Gearbox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Whether the car has manual or automatic gearbox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 model of a car is the name used by a manufacturer to market a range of similar cars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Fuel type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 Fuel system on which the car runs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Brand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 Brand which the car belongs to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Not repaired damage</a:t>
                      </a:r>
                      <a:endParaRPr lang="en-US" sz="14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If the car has a damage which is not repaired yet</a:t>
                      </a:r>
                      <a:endParaRPr lang="en-US" sz="140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Date-Time Features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54915"/>
              </p:ext>
            </p:extLst>
          </p:nvPr>
        </p:nvGraphicFramePr>
        <p:xfrm>
          <a:off x="683568" y="2492896"/>
          <a:ext cx="7758138" cy="3230472"/>
        </p:xfrm>
        <a:graphic>
          <a:graphicData uri="http://schemas.openxmlformats.org/drawingml/2006/table">
            <a:tbl>
              <a:tblPr/>
              <a:tblGrid>
                <a:gridCol w="145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7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Feature Name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Feature 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Unique Values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First Value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Last Value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Date crawled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When this ad was first crawled, all field-values are taken from this date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280500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2016-03-05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2016-04-07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Date created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The date for which the ad at EBay was created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2014-03-10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2016-04-07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Last seen online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When the crawler saw this ad last online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182806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2016-03-05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2016-04-07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0610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514350" indent="-51435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 anomaly detection technique</a:t>
            </a:r>
          </a:p>
          <a:p>
            <a:pPr marL="514350" indent="-51435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considered : 100 to 100,000 euro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</a:p>
          <a:p>
            <a:pPr marL="514350" indent="-51435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 anomaly detection technique</a:t>
            </a:r>
          </a:p>
          <a:p>
            <a:pPr marL="514350" indent="-51435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considered : 40 to 800 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Imputation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23044" y="4005064"/>
            <a:ext cx="2298705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28736"/>
            <a:ext cx="8784976" cy="50966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3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ageOfVehicle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No_of_days_online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CountryOfManufacture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3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features based on Statistical Tests 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abtest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features : seller,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offerType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features: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dateCrawled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noOfpictures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3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cardinality features : One Hot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cardinality features : Count, Frequency, Mean, K-Fold Target, One Hot Encoding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034" y="1643050"/>
            <a:ext cx="4040188" cy="750879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3438" y="1643050"/>
            <a:ext cx="4041775" cy="6397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643182"/>
            <a:ext cx="4214842" cy="293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752" y="2643182"/>
            <a:ext cx="4198810" cy="291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308</TotalTime>
  <Words>674</Words>
  <Application>Microsoft Office PowerPoint</Application>
  <PresentationFormat>On-screen Show (4:3)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Wingdings</vt:lpstr>
      <vt:lpstr>Wingdings 2</vt:lpstr>
      <vt:lpstr>Civic</vt:lpstr>
      <vt:lpstr>Interim Report Presentation a Used Car Price Prediction Using Machine Learning Techniques</vt:lpstr>
      <vt:lpstr>Problem Statement</vt:lpstr>
      <vt:lpstr>Revenue Generation</vt:lpstr>
      <vt:lpstr>Data Dictionary</vt:lpstr>
      <vt:lpstr>Data Dictionary</vt:lpstr>
      <vt:lpstr>Data Dictionary</vt:lpstr>
      <vt:lpstr>Data Cleaning</vt:lpstr>
      <vt:lpstr>Data Cleaning</vt:lpstr>
      <vt:lpstr>Exploratory Data Analysis – Univariate Analysis</vt:lpstr>
      <vt:lpstr>Exploratory Data Analysis – Univariate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Multivariate Analysis</vt:lpstr>
      <vt:lpstr>Base Model</vt:lpstr>
      <vt:lpstr>Assumptions of Linear Regression</vt:lpstr>
      <vt:lpstr>Assumptions of Linear Regression</vt:lpstr>
      <vt:lpstr>Assumptions of Linear Regression</vt:lpstr>
      <vt:lpstr>Assumptions of Linear Regression</vt:lpstr>
      <vt:lpstr>Assumptions of Linear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Presentation Used Car Price Prediction</dc:title>
  <dc:creator>Lenovo</dc:creator>
  <cp:lastModifiedBy>DELL</cp:lastModifiedBy>
  <cp:revision>57</cp:revision>
  <dcterms:created xsi:type="dcterms:W3CDTF">2020-06-30T04:48:42Z</dcterms:created>
  <dcterms:modified xsi:type="dcterms:W3CDTF">2020-06-30T15:06:51Z</dcterms:modified>
</cp:coreProperties>
</file>