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62" r:id="rId3"/>
    <p:sldId id="321" r:id="rId4"/>
    <p:sldId id="259" r:id="rId5"/>
    <p:sldId id="260" r:id="rId6"/>
    <p:sldId id="261" r:id="rId7"/>
    <p:sldId id="267" r:id="rId8"/>
    <p:sldId id="313" r:id="rId9"/>
    <p:sldId id="316" r:id="rId10"/>
    <p:sldId id="322" r:id="rId11"/>
    <p:sldId id="323" r:id="rId12"/>
    <p:sldId id="324" r:id="rId13"/>
    <p:sldId id="325" r:id="rId14"/>
    <p:sldId id="326" r:id="rId15"/>
    <p:sldId id="317" r:id="rId16"/>
    <p:sldId id="318" r:id="rId17"/>
    <p:sldId id="319" r:id="rId18"/>
    <p:sldId id="320"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90E581-C6B1-44B7-8B3B-A774DF58E28D}">
  <a:tblStyle styleId="{4A90E581-C6B1-44B7-8B3B-A774DF58E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6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54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86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62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424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56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182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298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5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ecc7082a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ecc7082a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209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5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30175"/>
            <a:ext cx="4533300" cy="2926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3840375"/>
            <a:ext cx="3840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027225"/>
            <a:ext cx="4572000" cy="155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540000"/>
            <a:ext cx="1828800" cy="133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3581825"/>
            <a:ext cx="45720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963900"/>
            <a:ext cx="44805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720000" y="1436400"/>
            <a:ext cx="4480500" cy="2286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2"/>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
        <p:nvSpPr>
          <p:cNvPr id="29" name="Google Shape;29;p7"/>
          <p:cNvSpPr>
            <a:spLocks noGrp="1"/>
          </p:cNvSpPr>
          <p:nvPr>
            <p:ph type="pic" idx="2"/>
          </p:nvPr>
        </p:nvSpPr>
        <p:spPr>
          <a:xfrm>
            <a:off x="5538600" y="554626"/>
            <a:ext cx="2885400" cy="3834900"/>
          </a:xfrm>
          <a:prstGeom prst="rect">
            <a:avLst/>
          </a:prstGeom>
          <a:noFill/>
          <a:ln w="19050" cap="flat" cmpd="sng">
            <a:solidFill>
              <a:schemeClr val="dk1"/>
            </a:solidFill>
            <a:prstDash val="solid"/>
            <a:roun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3577800" y="1231574"/>
            <a:ext cx="4846200" cy="1989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3577800" y="3151278"/>
            <a:ext cx="48462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6"/>
        <p:cNvGrpSpPr/>
        <p:nvPr/>
      </p:nvGrpSpPr>
      <p:grpSpPr>
        <a:xfrm>
          <a:off x="0" y="0"/>
          <a:ext cx="0" cy="0"/>
          <a:chOff x="0" y="0"/>
          <a:chExt cx="0" cy="0"/>
        </a:xfrm>
      </p:grpSpPr>
      <p:sp>
        <p:nvSpPr>
          <p:cNvPr id="47" name="Google Shape;47;p15"/>
          <p:cNvSpPr txBox="1">
            <a:spLocks noGrp="1"/>
          </p:cNvSpPr>
          <p:nvPr>
            <p:ph type="subTitle" idx="1"/>
          </p:nvPr>
        </p:nvSpPr>
        <p:spPr>
          <a:xfrm>
            <a:off x="720000" y="1934675"/>
            <a:ext cx="3546000" cy="18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5"/>
          <p:cNvSpPr txBox="1">
            <a:spLocks noGrp="1"/>
          </p:cNvSpPr>
          <p:nvPr>
            <p:ph type="subTitle" idx="2"/>
          </p:nvPr>
        </p:nvSpPr>
        <p:spPr>
          <a:xfrm>
            <a:off x="4878056" y="1934675"/>
            <a:ext cx="3546000" cy="182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1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3852000" y="2027225"/>
            <a:ext cx="4572000" cy="1554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52" name="Google Shape;52;p16"/>
          <p:cNvSpPr txBox="1">
            <a:spLocks noGrp="1"/>
          </p:cNvSpPr>
          <p:nvPr>
            <p:ph type="title" idx="2" hasCustomPrompt="1"/>
          </p:nvPr>
        </p:nvSpPr>
        <p:spPr>
          <a:xfrm>
            <a:off x="6595200" y="540000"/>
            <a:ext cx="1828800" cy="133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000">
                <a:solidFill>
                  <a:schemeClr val="lt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53" name="Google Shape;53;p16"/>
          <p:cNvSpPr txBox="1">
            <a:spLocks noGrp="1"/>
          </p:cNvSpPr>
          <p:nvPr>
            <p:ph type="subTitle" idx="1"/>
          </p:nvPr>
        </p:nvSpPr>
        <p:spPr>
          <a:xfrm>
            <a:off x="3852000" y="3581825"/>
            <a:ext cx="4572000" cy="4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8"/>
        <p:cNvGrpSpPr/>
        <p:nvPr/>
      </p:nvGrpSpPr>
      <p:grpSpPr>
        <a:xfrm>
          <a:off x="0" y="0"/>
          <a:ext cx="0" cy="0"/>
          <a:chOff x="0" y="0"/>
          <a:chExt cx="0" cy="0"/>
        </a:xfrm>
      </p:grpSpPr>
      <p:sp>
        <p:nvSpPr>
          <p:cNvPr id="169" name="Google Shape;169;p32"/>
          <p:cNvSpPr/>
          <p:nvPr/>
        </p:nvSpPr>
        <p:spPr>
          <a:xfrm rot="-6523603">
            <a:off x="7600198" y="-656744"/>
            <a:ext cx="2046464" cy="1746534"/>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32"/>
          <p:cNvGrpSpPr/>
          <p:nvPr/>
        </p:nvGrpSpPr>
        <p:grpSpPr>
          <a:xfrm rot="-4931288">
            <a:off x="8226187" y="743118"/>
            <a:ext cx="1155762" cy="317369"/>
            <a:chOff x="6913312" y="2687868"/>
            <a:chExt cx="1422936" cy="390734"/>
          </a:xfrm>
        </p:grpSpPr>
        <p:sp>
          <p:nvSpPr>
            <p:cNvPr id="171" name="Google Shape;171;p3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2"/>
          <p:cNvGrpSpPr/>
          <p:nvPr/>
        </p:nvGrpSpPr>
        <p:grpSpPr>
          <a:xfrm rot="-1825857" flipH="1">
            <a:off x="7654702" y="194972"/>
            <a:ext cx="873285" cy="459852"/>
            <a:chOff x="7001573" y="2060164"/>
            <a:chExt cx="1368559" cy="720653"/>
          </a:xfrm>
        </p:grpSpPr>
        <p:sp>
          <p:nvSpPr>
            <p:cNvPr id="180" name="Google Shape;180;p3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8"/>
        <p:cNvGrpSpPr/>
        <p:nvPr/>
      </p:nvGrpSpPr>
      <p:grpSpPr>
        <a:xfrm>
          <a:off x="0" y="0"/>
          <a:ext cx="0" cy="0"/>
          <a:chOff x="0" y="0"/>
          <a:chExt cx="0" cy="0"/>
        </a:xfrm>
      </p:grpSpPr>
      <p:sp>
        <p:nvSpPr>
          <p:cNvPr id="189" name="Google Shape;189;p33"/>
          <p:cNvSpPr/>
          <p:nvPr/>
        </p:nvSpPr>
        <p:spPr>
          <a:xfrm rot="6523603" flipH="1">
            <a:off x="-455639" y="-656744"/>
            <a:ext cx="2046464" cy="1746534"/>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33"/>
          <p:cNvGrpSpPr/>
          <p:nvPr/>
        </p:nvGrpSpPr>
        <p:grpSpPr>
          <a:xfrm rot="3974627" flipH="1">
            <a:off x="-103134" y="738277"/>
            <a:ext cx="1155739" cy="317362"/>
            <a:chOff x="6913312" y="2687868"/>
            <a:chExt cx="1422936" cy="390734"/>
          </a:xfrm>
        </p:grpSpPr>
        <p:sp>
          <p:nvSpPr>
            <p:cNvPr id="191" name="Google Shape;191;p33"/>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33"/>
          <p:cNvGrpSpPr/>
          <p:nvPr/>
        </p:nvGrpSpPr>
        <p:grpSpPr>
          <a:xfrm rot="909212">
            <a:off x="764931" y="80957"/>
            <a:ext cx="873260" cy="459839"/>
            <a:chOff x="7001573" y="2060164"/>
            <a:chExt cx="1368559" cy="720653"/>
          </a:xfrm>
        </p:grpSpPr>
        <p:sp>
          <p:nvSpPr>
            <p:cNvPr id="200" name="Google Shape;200;p33"/>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rtl="0">
              <a:lnSpc>
                <a:spcPct val="100000"/>
              </a:lnSpc>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1" r:id="rId6"/>
    <p:sldLayoutId id="2147483662" r:id="rId7"/>
    <p:sldLayoutId id="2147483678" r:id="rId8"/>
    <p:sldLayoutId id="2147483679" r:id="rId9"/>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ctrTitle"/>
          </p:nvPr>
        </p:nvSpPr>
        <p:spPr>
          <a:xfrm>
            <a:off x="499381" y="1359930"/>
            <a:ext cx="4767746" cy="2443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dirty="0"/>
              <a:t>Fraud &amp; Legal: </a:t>
            </a:r>
            <a:r>
              <a:rPr lang="en" sz="6000" dirty="0"/>
              <a:t>Third Party Legal Claims</a:t>
            </a:r>
            <a:endParaRPr sz="6000" dirty="0"/>
          </a:p>
        </p:txBody>
      </p:sp>
      <p:sp>
        <p:nvSpPr>
          <p:cNvPr id="219" name="Google Shape;219;p37"/>
          <p:cNvSpPr txBox="1">
            <a:spLocks noGrp="1"/>
          </p:cNvSpPr>
          <p:nvPr>
            <p:ph type="subTitle" idx="1"/>
          </p:nvPr>
        </p:nvSpPr>
        <p:spPr>
          <a:xfrm>
            <a:off x="720000" y="3840375"/>
            <a:ext cx="38406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TEAM LEGALX</a:t>
            </a:r>
            <a:endParaRPr dirty="0">
              <a:solidFill>
                <a:schemeClr val="dk1"/>
              </a:solidFill>
            </a:endParaRPr>
          </a:p>
        </p:txBody>
      </p:sp>
      <p:sp>
        <p:nvSpPr>
          <p:cNvPr id="220" name="Google Shape;220;p37"/>
          <p:cNvSpPr/>
          <p:nvPr/>
        </p:nvSpPr>
        <p:spPr>
          <a:xfrm rot="353429" flipH="1">
            <a:off x="5384738" y="1846132"/>
            <a:ext cx="4708771" cy="4018937"/>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flipH="1">
            <a:off x="5075853" y="4392320"/>
            <a:ext cx="3390588" cy="20821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7"/>
          <p:cNvGrpSpPr/>
          <p:nvPr/>
        </p:nvGrpSpPr>
        <p:grpSpPr>
          <a:xfrm>
            <a:off x="5024498" y="1375861"/>
            <a:ext cx="3701124" cy="3065554"/>
            <a:chOff x="4146376" y="1624906"/>
            <a:chExt cx="3444508" cy="2853005"/>
          </a:xfrm>
        </p:grpSpPr>
        <p:grpSp>
          <p:nvGrpSpPr>
            <p:cNvPr id="223" name="Google Shape;223;p37"/>
            <p:cNvGrpSpPr/>
            <p:nvPr/>
          </p:nvGrpSpPr>
          <p:grpSpPr>
            <a:xfrm>
              <a:off x="4146376" y="2173535"/>
              <a:ext cx="1127901" cy="1780737"/>
              <a:chOff x="2241376" y="2173535"/>
              <a:chExt cx="1127901" cy="1780737"/>
            </a:xfrm>
          </p:grpSpPr>
          <p:sp>
            <p:nvSpPr>
              <p:cNvPr id="224" name="Google Shape;224;p37"/>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flipH="1">
                <a:off x="2763774" y="2363494"/>
                <a:ext cx="83094" cy="1590777"/>
              </a:xfrm>
              <a:custGeom>
                <a:avLst/>
                <a:gdLst/>
                <a:ahLst/>
                <a:cxnLst/>
                <a:rect l="l" t="t" r="r" b="b"/>
                <a:pathLst>
                  <a:path w="1220" h="23356" extrusionOk="0">
                    <a:moveTo>
                      <a:pt x="1" y="1"/>
                    </a:moveTo>
                    <a:lnTo>
                      <a:pt x="1" y="23356"/>
                    </a:lnTo>
                    <a:lnTo>
                      <a:pt x="1219" y="23356"/>
                    </a:lnTo>
                    <a:lnTo>
                      <a:pt x="12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flipH="1">
                <a:off x="3180952" y="2339043"/>
                <a:ext cx="168232" cy="786534"/>
              </a:xfrm>
              <a:custGeom>
                <a:avLst/>
                <a:gdLst/>
                <a:ahLst/>
                <a:cxnLst/>
                <a:rect l="l" t="t" r="r" b="b"/>
                <a:pathLst>
                  <a:path w="2470" h="11548" fill="none" extrusionOk="0">
                    <a:moveTo>
                      <a:pt x="2470" y="1"/>
                    </a:moveTo>
                    <a:lnTo>
                      <a:pt x="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flipH="1">
                <a:off x="3012651" y="2339043"/>
                <a:ext cx="168368" cy="786534"/>
              </a:xfrm>
              <a:custGeom>
                <a:avLst/>
                <a:gdLst/>
                <a:ahLst/>
                <a:cxnLst/>
                <a:rect l="l" t="t" r="r" b="b"/>
                <a:pathLst>
                  <a:path w="2472" h="11548" fill="none" extrusionOk="0">
                    <a:moveTo>
                      <a:pt x="1" y="1"/>
                    </a:moveTo>
                    <a:lnTo>
                      <a:pt x="2472"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flipH="1">
                <a:off x="3012652" y="3092003"/>
                <a:ext cx="336532" cy="191798"/>
              </a:xfrm>
              <a:custGeom>
                <a:avLst/>
                <a:gdLst/>
                <a:ahLst/>
                <a:cxnLst/>
                <a:rect l="l" t="t" r="r" b="b"/>
                <a:pathLst>
                  <a:path w="4941" h="2816" extrusionOk="0">
                    <a:moveTo>
                      <a:pt x="2470" y="1"/>
                    </a:moveTo>
                    <a:cubicBezTo>
                      <a:pt x="1105" y="1"/>
                      <a:pt x="1" y="222"/>
                      <a:pt x="1" y="492"/>
                    </a:cubicBezTo>
                    <a:cubicBezTo>
                      <a:pt x="1" y="762"/>
                      <a:pt x="338" y="2815"/>
                      <a:pt x="2470" y="2815"/>
                    </a:cubicBezTo>
                    <a:cubicBezTo>
                      <a:pt x="4604" y="2815"/>
                      <a:pt x="4941" y="762"/>
                      <a:pt x="4941" y="492"/>
                    </a:cubicBezTo>
                    <a:cubicBezTo>
                      <a:pt x="4941" y="222"/>
                      <a:pt x="3834"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p:nvPr/>
            </p:nvSpPr>
            <p:spPr>
              <a:xfrm flipH="1">
                <a:off x="3012652" y="3092003"/>
                <a:ext cx="336532" cy="66884"/>
              </a:xfrm>
              <a:custGeom>
                <a:avLst/>
                <a:gdLst/>
                <a:ahLst/>
                <a:cxnLst/>
                <a:rect l="l" t="t" r="r" b="b"/>
                <a:pathLst>
                  <a:path w="4941" h="982" extrusionOk="0">
                    <a:moveTo>
                      <a:pt x="2470" y="1"/>
                    </a:moveTo>
                    <a:cubicBezTo>
                      <a:pt x="1105" y="1"/>
                      <a:pt x="1" y="222"/>
                      <a:pt x="1" y="492"/>
                    </a:cubicBezTo>
                    <a:cubicBezTo>
                      <a:pt x="1" y="762"/>
                      <a:pt x="1105" y="982"/>
                      <a:pt x="2470" y="982"/>
                    </a:cubicBezTo>
                    <a:cubicBezTo>
                      <a:pt x="3834" y="982"/>
                      <a:pt x="4941" y="762"/>
                      <a:pt x="4941" y="492"/>
                    </a:cubicBezTo>
                    <a:cubicBezTo>
                      <a:pt x="4941" y="222"/>
                      <a:pt x="3834" y="1"/>
                      <a:pt x="2470"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7"/>
              <p:cNvSpPr/>
              <p:nvPr/>
            </p:nvSpPr>
            <p:spPr>
              <a:xfrm flipH="1">
                <a:off x="3040237" y="3101674"/>
                <a:ext cx="281294" cy="47609"/>
              </a:xfrm>
              <a:custGeom>
                <a:avLst/>
                <a:gdLst/>
                <a:ahLst/>
                <a:cxnLst/>
                <a:rect l="l" t="t" r="r" b="b"/>
                <a:pathLst>
                  <a:path w="4130" h="699" extrusionOk="0">
                    <a:moveTo>
                      <a:pt x="2064" y="0"/>
                    </a:moveTo>
                    <a:cubicBezTo>
                      <a:pt x="925" y="0"/>
                      <a:pt x="0" y="157"/>
                      <a:pt x="0" y="350"/>
                    </a:cubicBezTo>
                    <a:cubicBezTo>
                      <a:pt x="0" y="543"/>
                      <a:pt x="925" y="698"/>
                      <a:pt x="2064" y="698"/>
                    </a:cubicBezTo>
                    <a:cubicBezTo>
                      <a:pt x="3204" y="698"/>
                      <a:pt x="4129" y="543"/>
                      <a:pt x="4129" y="350"/>
                    </a:cubicBezTo>
                    <a:cubicBezTo>
                      <a:pt x="4129" y="157"/>
                      <a:pt x="3204"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flipH="1">
                <a:off x="3104600" y="2272090"/>
                <a:ext cx="152090" cy="133904"/>
              </a:xfrm>
              <a:custGeom>
                <a:avLst/>
                <a:gdLst/>
                <a:ahLst/>
                <a:cxnLst/>
                <a:rect l="l" t="t" r="r" b="b"/>
                <a:pathLst>
                  <a:path w="2233" h="1966" extrusionOk="0">
                    <a:moveTo>
                      <a:pt x="1116" y="0"/>
                    </a:moveTo>
                    <a:cubicBezTo>
                      <a:pt x="991" y="0"/>
                      <a:pt x="863" y="24"/>
                      <a:pt x="740" y="75"/>
                    </a:cubicBezTo>
                    <a:cubicBezTo>
                      <a:pt x="238" y="283"/>
                      <a:pt x="1" y="858"/>
                      <a:pt x="209" y="1358"/>
                    </a:cubicBezTo>
                    <a:cubicBezTo>
                      <a:pt x="365" y="1737"/>
                      <a:pt x="731" y="1966"/>
                      <a:pt x="1118" y="1966"/>
                    </a:cubicBezTo>
                    <a:cubicBezTo>
                      <a:pt x="1243" y="1966"/>
                      <a:pt x="1370" y="1942"/>
                      <a:pt x="1493" y="1891"/>
                    </a:cubicBezTo>
                    <a:cubicBezTo>
                      <a:pt x="1995" y="1683"/>
                      <a:pt x="2232" y="1108"/>
                      <a:pt x="2024" y="606"/>
                    </a:cubicBezTo>
                    <a:cubicBezTo>
                      <a:pt x="1868" y="228"/>
                      <a:pt x="1502" y="0"/>
                      <a:pt x="1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flipH="1">
                <a:off x="3147577" y="2305737"/>
                <a:ext cx="66748" cy="66748"/>
              </a:xfrm>
              <a:custGeom>
                <a:avLst/>
                <a:gdLst/>
                <a:ahLst/>
                <a:cxnLst/>
                <a:rect l="l" t="t" r="r" b="b"/>
                <a:pathLst>
                  <a:path w="980" h="980" extrusionOk="0">
                    <a:moveTo>
                      <a:pt x="490" y="0"/>
                    </a:moveTo>
                    <a:cubicBezTo>
                      <a:pt x="219" y="0"/>
                      <a:pt x="0" y="219"/>
                      <a:pt x="0" y="490"/>
                    </a:cubicBezTo>
                    <a:cubicBezTo>
                      <a:pt x="0" y="760"/>
                      <a:pt x="219" y="979"/>
                      <a:pt x="490" y="979"/>
                    </a:cubicBezTo>
                    <a:cubicBezTo>
                      <a:pt x="760" y="979"/>
                      <a:pt x="979" y="760"/>
                      <a:pt x="979" y="490"/>
                    </a:cubicBezTo>
                    <a:cubicBezTo>
                      <a:pt x="979" y="219"/>
                      <a:pt x="760"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flipH="1">
                <a:off x="3329092" y="3098201"/>
                <a:ext cx="40185" cy="40049"/>
              </a:xfrm>
              <a:custGeom>
                <a:avLst/>
                <a:gdLst/>
                <a:ahLst/>
                <a:cxnLst/>
                <a:rect l="l" t="t" r="r" b="b"/>
                <a:pathLst>
                  <a:path w="590" h="588" extrusionOk="0">
                    <a:moveTo>
                      <a:pt x="296" y="0"/>
                    </a:moveTo>
                    <a:cubicBezTo>
                      <a:pt x="132" y="0"/>
                      <a:pt x="0" y="132"/>
                      <a:pt x="0" y="294"/>
                    </a:cubicBezTo>
                    <a:cubicBezTo>
                      <a:pt x="0" y="457"/>
                      <a:pt x="132" y="588"/>
                      <a:pt x="296" y="588"/>
                    </a:cubicBezTo>
                    <a:cubicBezTo>
                      <a:pt x="457" y="588"/>
                      <a:pt x="589" y="457"/>
                      <a:pt x="589" y="294"/>
                    </a:cubicBezTo>
                    <a:cubicBezTo>
                      <a:pt x="589" y="132"/>
                      <a:pt x="457"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p:nvPr/>
            </p:nvSpPr>
            <p:spPr>
              <a:xfrm flipH="1">
                <a:off x="2992625" y="3098201"/>
                <a:ext cx="40049" cy="40049"/>
              </a:xfrm>
              <a:custGeom>
                <a:avLst/>
                <a:gdLst/>
                <a:ahLst/>
                <a:cxnLst/>
                <a:rect l="l" t="t" r="r" b="b"/>
                <a:pathLst>
                  <a:path w="588" h="588" extrusionOk="0">
                    <a:moveTo>
                      <a:pt x="294" y="0"/>
                    </a:moveTo>
                    <a:cubicBezTo>
                      <a:pt x="132" y="0"/>
                      <a:pt x="0" y="132"/>
                      <a:pt x="0" y="294"/>
                    </a:cubicBezTo>
                    <a:cubicBezTo>
                      <a:pt x="0" y="457"/>
                      <a:pt x="132" y="588"/>
                      <a:pt x="294" y="588"/>
                    </a:cubicBezTo>
                    <a:cubicBezTo>
                      <a:pt x="457" y="588"/>
                      <a:pt x="587" y="457"/>
                      <a:pt x="587" y="294"/>
                    </a:cubicBezTo>
                    <a:cubicBezTo>
                      <a:pt x="587"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flipH="1">
                <a:off x="2264660" y="2339043"/>
                <a:ext cx="168300" cy="786534"/>
              </a:xfrm>
              <a:custGeom>
                <a:avLst/>
                <a:gdLst/>
                <a:ahLst/>
                <a:cxnLst/>
                <a:rect l="l" t="t" r="r" b="b"/>
                <a:pathLst>
                  <a:path w="2471" h="11548" fill="none" extrusionOk="0">
                    <a:moveTo>
                      <a:pt x="0" y="1"/>
                    </a:moveTo>
                    <a:lnTo>
                      <a:pt x="247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2432893" y="2339043"/>
                <a:ext cx="168368" cy="786534"/>
              </a:xfrm>
              <a:custGeom>
                <a:avLst/>
                <a:gdLst/>
                <a:ahLst/>
                <a:cxnLst/>
                <a:rect l="l" t="t" r="r" b="b"/>
                <a:pathLst>
                  <a:path w="2472" h="11548" fill="none" extrusionOk="0">
                    <a:moveTo>
                      <a:pt x="2471" y="1"/>
                    </a:moveTo>
                    <a:lnTo>
                      <a:pt x="0"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flipH="1">
                <a:off x="2264661" y="3092003"/>
                <a:ext cx="336600" cy="191798"/>
              </a:xfrm>
              <a:custGeom>
                <a:avLst/>
                <a:gdLst/>
                <a:ahLst/>
                <a:cxnLst/>
                <a:rect l="l" t="t" r="r" b="b"/>
                <a:pathLst>
                  <a:path w="4942" h="2816" extrusionOk="0">
                    <a:moveTo>
                      <a:pt x="2471" y="1"/>
                    </a:moveTo>
                    <a:cubicBezTo>
                      <a:pt x="1107" y="1"/>
                      <a:pt x="0" y="222"/>
                      <a:pt x="0" y="492"/>
                    </a:cubicBezTo>
                    <a:cubicBezTo>
                      <a:pt x="0" y="762"/>
                      <a:pt x="339" y="2815"/>
                      <a:pt x="2471" y="2815"/>
                    </a:cubicBezTo>
                    <a:cubicBezTo>
                      <a:pt x="4603" y="2815"/>
                      <a:pt x="4942" y="762"/>
                      <a:pt x="4942" y="492"/>
                    </a:cubicBezTo>
                    <a:cubicBezTo>
                      <a:pt x="4942" y="222"/>
                      <a:pt x="3836" y="1"/>
                      <a:pt x="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flipH="1">
                <a:off x="2264661" y="3092003"/>
                <a:ext cx="336600" cy="66884"/>
              </a:xfrm>
              <a:custGeom>
                <a:avLst/>
                <a:gdLst/>
                <a:ahLst/>
                <a:cxnLst/>
                <a:rect l="l" t="t" r="r" b="b"/>
                <a:pathLst>
                  <a:path w="4942" h="982" extrusionOk="0">
                    <a:moveTo>
                      <a:pt x="2471" y="1"/>
                    </a:moveTo>
                    <a:cubicBezTo>
                      <a:pt x="1107" y="1"/>
                      <a:pt x="0" y="222"/>
                      <a:pt x="0" y="492"/>
                    </a:cubicBezTo>
                    <a:cubicBezTo>
                      <a:pt x="0" y="762"/>
                      <a:pt x="1107" y="982"/>
                      <a:pt x="2471" y="982"/>
                    </a:cubicBezTo>
                    <a:cubicBezTo>
                      <a:pt x="3836" y="982"/>
                      <a:pt x="4942" y="762"/>
                      <a:pt x="4942" y="492"/>
                    </a:cubicBezTo>
                    <a:cubicBezTo>
                      <a:pt x="4942" y="222"/>
                      <a:pt x="3836" y="1"/>
                      <a:pt x="247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flipH="1">
                <a:off x="2292246" y="3101674"/>
                <a:ext cx="281294" cy="47609"/>
              </a:xfrm>
              <a:custGeom>
                <a:avLst/>
                <a:gdLst/>
                <a:ahLst/>
                <a:cxnLst/>
                <a:rect l="l" t="t" r="r" b="b"/>
                <a:pathLst>
                  <a:path w="4130" h="699" extrusionOk="0">
                    <a:moveTo>
                      <a:pt x="2064" y="0"/>
                    </a:moveTo>
                    <a:cubicBezTo>
                      <a:pt x="923" y="0"/>
                      <a:pt x="0" y="157"/>
                      <a:pt x="0" y="350"/>
                    </a:cubicBezTo>
                    <a:cubicBezTo>
                      <a:pt x="0" y="543"/>
                      <a:pt x="923" y="698"/>
                      <a:pt x="2064" y="698"/>
                    </a:cubicBezTo>
                    <a:cubicBezTo>
                      <a:pt x="3205" y="698"/>
                      <a:pt x="4129" y="543"/>
                      <a:pt x="4129" y="350"/>
                    </a:cubicBezTo>
                    <a:cubicBezTo>
                      <a:pt x="4129" y="157"/>
                      <a:pt x="3205"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flipH="1">
                <a:off x="2359538" y="2272158"/>
                <a:ext cx="146981" cy="133904"/>
              </a:xfrm>
              <a:custGeom>
                <a:avLst/>
                <a:gdLst/>
                <a:ahLst/>
                <a:cxnLst/>
                <a:rect l="l" t="t" r="r" b="b"/>
                <a:pathLst>
                  <a:path w="2158" h="1966" extrusionOk="0">
                    <a:moveTo>
                      <a:pt x="1079" y="0"/>
                    </a:moveTo>
                    <a:cubicBezTo>
                      <a:pt x="827" y="0"/>
                      <a:pt x="576" y="96"/>
                      <a:pt x="384" y="288"/>
                    </a:cubicBezTo>
                    <a:cubicBezTo>
                      <a:pt x="0" y="672"/>
                      <a:pt x="0" y="1293"/>
                      <a:pt x="384" y="1677"/>
                    </a:cubicBezTo>
                    <a:cubicBezTo>
                      <a:pt x="576" y="1869"/>
                      <a:pt x="827" y="1965"/>
                      <a:pt x="1079" y="1965"/>
                    </a:cubicBezTo>
                    <a:cubicBezTo>
                      <a:pt x="1330" y="1965"/>
                      <a:pt x="1581" y="1869"/>
                      <a:pt x="1773" y="1677"/>
                    </a:cubicBezTo>
                    <a:cubicBezTo>
                      <a:pt x="2157" y="1293"/>
                      <a:pt x="2157" y="672"/>
                      <a:pt x="1773" y="288"/>
                    </a:cubicBezTo>
                    <a:cubicBezTo>
                      <a:pt x="1581" y="96"/>
                      <a:pt x="1330" y="0"/>
                      <a:pt x="1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flipH="1">
                <a:off x="2399586" y="2305737"/>
                <a:ext cx="66748" cy="66748"/>
              </a:xfrm>
              <a:custGeom>
                <a:avLst/>
                <a:gdLst/>
                <a:ahLst/>
                <a:cxnLst/>
                <a:rect l="l" t="t" r="r" b="b"/>
                <a:pathLst>
                  <a:path w="980" h="980" extrusionOk="0">
                    <a:moveTo>
                      <a:pt x="490" y="0"/>
                    </a:moveTo>
                    <a:cubicBezTo>
                      <a:pt x="220" y="0"/>
                      <a:pt x="1" y="219"/>
                      <a:pt x="1" y="490"/>
                    </a:cubicBezTo>
                    <a:cubicBezTo>
                      <a:pt x="1" y="760"/>
                      <a:pt x="220" y="979"/>
                      <a:pt x="490" y="979"/>
                    </a:cubicBezTo>
                    <a:cubicBezTo>
                      <a:pt x="761" y="979"/>
                      <a:pt x="980" y="760"/>
                      <a:pt x="980" y="490"/>
                    </a:cubicBezTo>
                    <a:cubicBezTo>
                      <a:pt x="980" y="219"/>
                      <a:pt x="76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flipH="1">
                <a:off x="2581101"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flipH="1">
                <a:off x="2733738" y="2173535"/>
                <a:ext cx="146232" cy="132883"/>
              </a:xfrm>
              <a:custGeom>
                <a:avLst/>
                <a:gdLst/>
                <a:ahLst/>
                <a:cxnLst/>
                <a:rect l="l" t="t" r="r" b="b"/>
                <a:pathLst>
                  <a:path w="2147" h="1951" extrusionOk="0">
                    <a:moveTo>
                      <a:pt x="1072" y="0"/>
                    </a:moveTo>
                    <a:cubicBezTo>
                      <a:pt x="630" y="0"/>
                      <a:pt x="230" y="303"/>
                      <a:pt x="125" y="751"/>
                    </a:cubicBezTo>
                    <a:cubicBezTo>
                      <a:pt x="0" y="1276"/>
                      <a:pt x="325" y="1801"/>
                      <a:pt x="849" y="1924"/>
                    </a:cubicBezTo>
                    <a:cubicBezTo>
                      <a:pt x="925" y="1942"/>
                      <a:pt x="1000" y="1951"/>
                      <a:pt x="1075" y="1951"/>
                    </a:cubicBezTo>
                    <a:cubicBezTo>
                      <a:pt x="1517" y="1951"/>
                      <a:pt x="1917" y="1648"/>
                      <a:pt x="2022" y="1200"/>
                    </a:cubicBezTo>
                    <a:cubicBezTo>
                      <a:pt x="2147" y="676"/>
                      <a:pt x="1822" y="149"/>
                      <a:pt x="1298" y="27"/>
                    </a:cubicBezTo>
                    <a:cubicBezTo>
                      <a:pt x="1222" y="9"/>
                      <a:pt x="1147"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flipH="1">
                <a:off x="2768746" y="2201119"/>
                <a:ext cx="76419" cy="76283"/>
              </a:xfrm>
              <a:custGeom>
                <a:avLst/>
                <a:gdLst/>
                <a:ahLst/>
                <a:cxnLst/>
                <a:rect l="l" t="t" r="r" b="b"/>
                <a:pathLst>
                  <a:path w="1122" h="1120" extrusionOk="0">
                    <a:moveTo>
                      <a:pt x="560" y="1"/>
                    </a:moveTo>
                    <a:cubicBezTo>
                      <a:pt x="251" y="1"/>
                      <a:pt x="1" y="251"/>
                      <a:pt x="1" y="560"/>
                    </a:cubicBezTo>
                    <a:cubicBezTo>
                      <a:pt x="1" y="869"/>
                      <a:pt x="251" y="1120"/>
                      <a:pt x="560" y="1120"/>
                    </a:cubicBezTo>
                    <a:cubicBezTo>
                      <a:pt x="869" y="1120"/>
                      <a:pt x="1121" y="869"/>
                      <a:pt x="1121" y="560"/>
                    </a:cubicBezTo>
                    <a:cubicBezTo>
                      <a:pt x="1121" y="251"/>
                      <a:pt x="869"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flipH="1">
                <a:off x="2241376"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7"/>
            <p:cNvGrpSpPr/>
            <p:nvPr/>
          </p:nvGrpSpPr>
          <p:grpSpPr>
            <a:xfrm flipH="1">
              <a:off x="4498051" y="3567413"/>
              <a:ext cx="673883" cy="849128"/>
              <a:chOff x="3103876" y="3567413"/>
              <a:chExt cx="673883" cy="849128"/>
            </a:xfrm>
          </p:grpSpPr>
          <p:sp>
            <p:nvSpPr>
              <p:cNvPr id="250" name="Google Shape;250;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7"/>
            <p:cNvGrpSpPr/>
            <p:nvPr/>
          </p:nvGrpSpPr>
          <p:grpSpPr>
            <a:xfrm>
              <a:off x="6917001" y="3567413"/>
              <a:ext cx="673883" cy="849128"/>
              <a:chOff x="3103876" y="3567413"/>
              <a:chExt cx="673883" cy="849128"/>
            </a:xfrm>
          </p:grpSpPr>
          <p:sp>
            <p:nvSpPr>
              <p:cNvPr id="256" name="Google Shape;256;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7"/>
            <p:cNvSpPr/>
            <p:nvPr/>
          </p:nvSpPr>
          <p:spPr>
            <a:xfrm flipH="1">
              <a:off x="4357695" y="4184833"/>
              <a:ext cx="1622789" cy="293077"/>
            </a:xfrm>
            <a:custGeom>
              <a:avLst/>
              <a:gdLst/>
              <a:ahLst/>
              <a:cxnLst/>
              <a:rect l="l" t="t" r="r" b="b"/>
              <a:pathLst>
                <a:path w="23826" h="4303" extrusionOk="0">
                  <a:moveTo>
                    <a:pt x="21849" y="1"/>
                  </a:moveTo>
                  <a:cubicBezTo>
                    <a:pt x="21837" y="1"/>
                    <a:pt x="21826" y="1"/>
                    <a:pt x="21814" y="1"/>
                  </a:cubicBezTo>
                  <a:lnTo>
                    <a:pt x="1945" y="329"/>
                  </a:lnTo>
                  <a:cubicBezTo>
                    <a:pt x="863" y="348"/>
                    <a:pt x="1" y="1240"/>
                    <a:pt x="18" y="2321"/>
                  </a:cubicBezTo>
                  <a:lnTo>
                    <a:pt x="19" y="2376"/>
                  </a:lnTo>
                  <a:cubicBezTo>
                    <a:pt x="36" y="3446"/>
                    <a:pt x="910" y="4303"/>
                    <a:pt x="1977" y="4303"/>
                  </a:cubicBezTo>
                  <a:cubicBezTo>
                    <a:pt x="1989" y="4303"/>
                    <a:pt x="2000" y="4303"/>
                    <a:pt x="2012" y="4303"/>
                  </a:cubicBezTo>
                  <a:lnTo>
                    <a:pt x="21880" y="3973"/>
                  </a:lnTo>
                  <a:cubicBezTo>
                    <a:pt x="22963" y="3956"/>
                    <a:pt x="23825" y="3064"/>
                    <a:pt x="23808" y="1981"/>
                  </a:cubicBezTo>
                  <a:lnTo>
                    <a:pt x="23807" y="1928"/>
                  </a:lnTo>
                  <a:cubicBezTo>
                    <a:pt x="23788" y="857"/>
                    <a:pt x="22915" y="1"/>
                    <a:pt x="21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flipH="1">
              <a:off x="4358444" y="4253761"/>
              <a:ext cx="1621290" cy="224150"/>
            </a:xfrm>
            <a:custGeom>
              <a:avLst/>
              <a:gdLst/>
              <a:ahLst/>
              <a:cxnLst/>
              <a:rect l="l" t="t" r="r" b="b"/>
              <a:pathLst>
                <a:path w="23804" h="3291" extrusionOk="0">
                  <a:moveTo>
                    <a:pt x="495" y="1"/>
                  </a:moveTo>
                  <a:cubicBezTo>
                    <a:pt x="459" y="41"/>
                    <a:pt x="425" y="85"/>
                    <a:pt x="392" y="128"/>
                  </a:cubicBezTo>
                  <a:cubicBezTo>
                    <a:pt x="143" y="465"/>
                    <a:pt x="0" y="885"/>
                    <a:pt x="7" y="1337"/>
                  </a:cubicBezTo>
                  <a:cubicBezTo>
                    <a:pt x="25" y="2421"/>
                    <a:pt x="911" y="3291"/>
                    <a:pt x="1993" y="3291"/>
                  </a:cubicBezTo>
                  <a:cubicBezTo>
                    <a:pt x="2004" y="3291"/>
                    <a:pt x="2015" y="3291"/>
                    <a:pt x="2027" y="3291"/>
                  </a:cubicBezTo>
                  <a:lnTo>
                    <a:pt x="21842" y="2963"/>
                  </a:lnTo>
                  <a:cubicBezTo>
                    <a:pt x="22489" y="2952"/>
                    <a:pt x="23056" y="2635"/>
                    <a:pt x="23412" y="2152"/>
                  </a:cubicBezTo>
                  <a:cubicBezTo>
                    <a:pt x="23660" y="1813"/>
                    <a:pt x="23803" y="1395"/>
                    <a:pt x="23796" y="943"/>
                  </a:cubicBezTo>
                  <a:cubicBezTo>
                    <a:pt x="23796" y="899"/>
                    <a:pt x="23793" y="856"/>
                    <a:pt x="23789" y="812"/>
                  </a:cubicBezTo>
                  <a:cubicBezTo>
                    <a:pt x="23434" y="1224"/>
                    <a:pt x="22910" y="1488"/>
                    <a:pt x="22322" y="1497"/>
                  </a:cubicBezTo>
                  <a:lnTo>
                    <a:pt x="2507" y="1825"/>
                  </a:lnTo>
                  <a:cubicBezTo>
                    <a:pt x="2496" y="1825"/>
                    <a:pt x="2485" y="1826"/>
                    <a:pt x="2474" y="1826"/>
                  </a:cubicBezTo>
                  <a:cubicBezTo>
                    <a:pt x="1435" y="1826"/>
                    <a:pt x="576" y="1027"/>
                    <a:pt x="495"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7"/>
            <p:cNvGrpSpPr/>
            <p:nvPr/>
          </p:nvGrpSpPr>
          <p:grpSpPr>
            <a:xfrm>
              <a:off x="5789817" y="4142332"/>
              <a:ext cx="1279583" cy="298731"/>
              <a:chOff x="5942217" y="4142332"/>
              <a:chExt cx="1279583" cy="298731"/>
            </a:xfrm>
          </p:grpSpPr>
          <p:sp>
            <p:nvSpPr>
              <p:cNvPr id="264" name="Google Shape;264;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37"/>
            <p:cNvGrpSpPr/>
            <p:nvPr/>
          </p:nvGrpSpPr>
          <p:grpSpPr>
            <a:xfrm flipH="1">
              <a:off x="5713617" y="3854182"/>
              <a:ext cx="1279583" cy="298731"/>
              <a:chOff x="5942217" y="4142332"/>
              <a:chExt cx="1279583" cy="298731"/>
            </a:xfrm>
          </p:grpSpPr>
          <p:sp>
            <p:nvSpPr>
              <p:cNvPr id="273" name="Google Shape;273;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7"/>
            <p:cNvGrpSpPr/>
            <p:nvPr/>
          </p:nvGrpSpPr>
          <p:grpSpPr>
            <a:xfrm>
              <a:off x="5789817" y="3549932"/>
              <a:ext cx="1279583" cy="298731"/>
              <a:chOff x="5942217" y="4142332"/>
              <a:chExt cx="1279583" cy="298731"/>
            </a:xfrm>
          </p:grpSpPr>
          <p:sp>
            <p:nvSpPr>
              <p:cNvPr id="282" name="Google Shape;282;p37"/>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7"/>
            <p:cNvSpPr/>
            <p:nvPr/>
          </p:nvSpPr>
          <p:spPr>
            <a:xfrm flipH="1">
              <a:off x="5986385" y="2240828"/>
              <a:ext cx="1273453" cy="670679"/>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flipH="1">
              <a:off x="6001709" y="2316635"/>
              <a:ext cx="1242667" cy="594873"/>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flipH="1">
              <a:off x="6592288" y="2351303"/>
              <a:ext cx="327882" cy="316848"/>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flipH="1">
              <a:off x="6552919" y="2439642"/>
              <a:ext cx="245673" cy="232391"/>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flipH="1">
              <a:off x="6576417" y="2465047"/>
              <a:ext cx="199086" cy="181377"/>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flipH="1">
              <a:off x="6603729" y="2492155"/>
              <a:ext cx="144257" cy="127161"/>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flipH="1">
              <a:off x="6963082" y="2244097"/>
              <a:ext cx="296960" cy="260112"/>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flipH="1">
              <a:off x="7026832" y="2299743"/>
              <a:ext cx="168777" cy="148820"/>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flipH="1">
              <a:off x="5904244" y="2825010"/>
              <a:ext cx="1324263" cy="363571"/>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flipH="1">
              <a:off x="5908058" y="2939844"/>
              <a:ext cx="1316771" cy="248806"/>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flipH="1">
              <a:off x="6545019" y="2850279"/>
              <a:ext cx="297232" cy="282997"/>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flipH="1">
              <a:off x="6490530" y="2886582"/>
              <a:ext cx="264675" cy="232459"/>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flipH="1">
              <a:off x="6522474" y="2912191"/>
              <a:ext cx="201061" cy="181377"/>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flipH="1">
              <a:off x="6556528" y="2939572"/>
              <a:ext cx="132678" cy="127161"/>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flipH="1">
              <a:off x="6959949" y="2830186"/>
              <a:ext cx="264880" cy="260112"/>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flipH="1">
              <a:off x="7014845" y="2885560"/>
              <a:ext cx="155359" cy="148820"/>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flipH="1">
              <a:off x="4749042" y="4194164"/>
              <a:ext cx="286266" cy="273189"/>
            </a:xfrm>
            <a:custGeom>
              <a:avLst/>
              <a:gdLst/>
              <a:ahLst/>
              <a:cxnLst/>
              <a:rect l="l" t="t" r="r" b="b"/>
              <a:pathLst>
                <a:path w="4203" h="4011" extrusionOk="0">
                  <a:moveTo>
                    <a:pt x="4137" y="1"/>
                  </a:moveTo>
                  <a:lnTo>
                    <a:pt x="1963" y="37"/>
                  </a:lnTo>
                  <a:cubicBezTo>
                    <a:pt x="1415" y="46"/>
                    <a:pt x="922" y="276"/>
                    <a:pt x="569" y="641"/>
                  </a:cubicBezTo>
                  <a:cubicBezTo>
                    <a:pt x="215" y="1008"/>
                    <a:pt x="0" y="1508"/>
                    <a:pt x="10" y="2057"/>
                  </a:cubicBezTo>
                  <a:cubicBezTo>
                    <a:pt x="28" y="3142"/>
                    <a:pt x="916" y="4011"/>
                    <a:pt x="1997" y="4011"/>
                  </a:cubicBezTo>
                  <a:cubicBezTo>
                    <a:pt x="2007" y="4011"/>
                    <a:pt x="2018" y="4010"/>
                    <a:pt x="2028" y="4010"/>
                  </a:cubicBezTo>
                  <a:lnTo>
                    <a:pt x="4202" y="3973"/>
                  </a:lnTo>
                  <a:lnTo>
                    <a:pt x="4202" y="3973"/>
                  </a:lnTo>
                  <a:cubicBezTo>
                    <a:pt x="4191" y="3973"/>
                    <a:pt x="4180" y="3973"/>
                    <a:pt x="4168" y="3973"/>
                  </a:cubicBezTo>
                  <a:cubicBezTo>
                    <a:pt x="3087" y="3973"/>
                    <a:pt x="2202" y="3105"/>
                    <a:pt x="2184" y="2021"/>
                  </a:cubicBezTo>
                  <a:cubicBezTo>
                    <a:pt x="2175" y="1473"/>
                    <a:pt x="2389" y="971"/>
                    <a:pt x="2743" y="605"/>
                  </a:cubicBezTo>
                  <a:cubicBezTo>
                    <a:pt x="3096" y="240"/>
                    <a:pt x="3589" y="10"/>
                    <a:pt x="4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flipH="1">
              <a:off x="4832204" y="4216777"/>
              <a:ext cx="255072" cy="232323"/>
            </a:xfrm>
            <a:custGeom>
              <a:avLst/>
              <a:gdLst/>
              <a:ahLst/>
              <a:cxnLst/>
              <a:rect l="l" t="t" r="r" b="b"/>
              <a:pathLst>
                <a:path w="3745" h="3411" extrusionOk="0">
                  <a:moveTo>
                    <a:pt x="1872" y="0"/>
                  </a:moveTo>
                  <a:cubicBezTo>
                    <a:pt x="1436" y="0"/>
                    <a:pt x="999" y="167"/>
                    <a:pt x="666" y="500"/>
                  </a:cubicBezTo>
                  <a:cubicBezTo>
                    <a:pt x="0" y="1165"/>
                    <a:pt x="0" y="2245"/>
                    <a:pt x="666" y="2912"/>
                  </a:cubicBezTo>
                  <a:cubicBezTo>
                    <a:pt x="999" y="3245"/>
                    <a:pt x="1436" y="3411"/>
                    <a:pt x="1872" y="3411"/>
                  </a:cubicBezTo>
                  <a:cubicBezTo>
                    <a:pt x="2309" y="3411"/>
                    <a:pt x="2745" y="3245"/>
                    <a:pt x="3077" y="2912"/>
                  </a:cubicBezTo>
                  <a:cubicBezTo>
                    <a:pt x="3744" y="2245"/>
                    <a:pt x="3744" y="1165"/>
                    <a:pt x="3077" y="500"/>
                  </a:cubicBezTo>
                  <a:cubicBezTo>
                    <a:pt x="2745" y="167"/>
                    <a:pt x="2309" y="0"/>
                    <a:pt x="18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flipH="1">
              <a:off x="4895546" y="4269426"/>
              <a:ext cx="128251" cy="127093"/>
            </a:xfrm>
            <a:custGeom>
              <a:avLst/>
              <a:gdLst/>
              <a:ahLst/>
              <a:cxnLst/>
              <a:rect l="l" t="t" r="r" b="b"/>
              <a:pathLst>
                <a:path w="1883" h="1866" extrusionOk="0">
                  <a:moveTo>
                    <a:pt x="943" y="1"/>
                  </a:moveTo>
                  <a:cubicBezTo>
                    <a:pt x="937" y="1"/>
                    <a:pt x="931" y="1"/>
                    <a:pt x="925" y="1"/>
                  </a:cubicBezTo>
                  <a:cubicBezTo>
                    <a:pt x="411" y="9"/>
                    <a:pt x="1" y="433"/>
                    <a:pt x="9" y="949"/>
                  </a:cubicBezTo>
                  <a:cubicBezTo>
                    <a:pt x="18" y="1458"/>
                    <a:pt x="434" y="1866"/>
                    <a:pt x="942" y="1866"/>
                  </a:cubicBezTo>
                  <a:cubicBezTo>
                    <a:pt x="947" y="1866"/>
                    <a:pt x="952" y="1866"/>
                    <a:pt x="957" y="1866"/>
                  </a:cubicBezTo>
                  <a:cubicBezTo>
                    <a:pt x="1472" y="1856"/>
                    <a:pt x="1883" y="1432"/>
                    <a:pt x="1873" y="918"/>
                  </a:cubicBezTo>
                  <a:cubicBezTo>
                    <a:pt x="1866" y="408"/>
                    <a:pt x="1451" y="1"/>
                    <a:pt x="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flipH="1">
              <a:off x="4357819" y="4190146"/>
              <a:ext cx="262360" cy="260044"/>
            </a:xfrm>
            <a:custGeom>
              <a:avLst/>
              <a:gdLst/>
              <a:ahLst/>
              <a:cxnLst/>
              <a:rect l="l" t="t" r="r" b="b"/>
              <a:pathLst>
                <a:path w="3852" h="3818" extrusionOk="0">
                  <a:moveTo>
                    <a:pt x="1930" y="1"/>
                  </a:moveTo>
                  <a:cubicBezTo>
                    <a:pt x="1918" y="1"/>
                    <a:pt x="1907" y="1"/>
                    <a:pt x="1895" y="1"/>
                  </a:cubicBezTo>
                  <a:cubicBezTo>
                    <a:pt x="842" y="18"/>
                    <a:pt x="1" y="887"/>
                    <a:pt x="18" y="1940"/>
                  </a:cubicBezTo>
                  <a:cubicBezTo>
                    <a:pt x="35" y="2983"/>
                    <a:pt x="886" y="3818"/>
                    <a:pt x="1927" y="3818"/>
                  </a:cubicBezTo>
                  <a:cubicBezTo>
                    <a:pt x="1938" y="3818"/>
                    <a:pt x="1948" y="3818"/>
                    <a:pt x="1959" y="3818"/>
                  </a:cubicBezTo>
                  <a:cubicBezTo>
                    <a:pt x="3013" y="3799"/>
                    <a:pt x="3852" y="2930"/>
                    <a:pt x="3835" y="1877"/>
                  </a:cubicBezTo>
                  <a:cubicBezTo>
                    <a:pt x="3818" y="834"/>
                    <a:pt x="2968" y="1"/>
                    <a:pt x="193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flipH="1">
              <a:off x="4407471" y="4245792"/>
              <a:ext cx="163260" cy="148752"/>
            </a:xfrm>
            <a:custGeom>
              <a:avLst/>
              <a:gdLst/>
              <a:ahLst/>
              <a:cxnLst/>
              <a:rect l="l" t="t" r="r" b="b"/>
              <a:pathLst>
                <a:path w="2397" h="2184" extrusionOk="0">
                  <a:moveTo>
                    <a:pt x="1199" y="1"/>
                  </a:moveTo>
                  <a:cubicBezTo>
                    <a:pt x="920" y="1"/>
                    <a:pt x="640" y="107"/>
                    <a:pt x="426" y="320"/>
                  </a:cubicBezTo>
                  <a:cubicBezTo>
                    <a:pt x="1" y="746"/>
                    <a:pt x="1" y="1437"/>
                    <a:pt x="426" y="1863"/>
                  </a:cubicBezTo>
                  <a:cubicBezTo>
                    <a:pt x="640" y="2077"/>
                    <a:pt x="920" y="2184"/>
                    <a:pt x="1199" y="2184"/>
                  </a:cubicBezTo>
                  <a:cubicBezTo>
                    <a:pt x="1479" y="2184"/>
                    <a:pt x="1758" y="2077"/>
                    <a:pt x="1971" y="1863"/>
                  </a:cubicBezTo>
                  <a:cubicBezTo>
                    <a:pt x="2397" y="1437"/>
                    <a:pt x="2397" y="746"/>
                    <a:pt x="1971" y="320"/>
                  </a:cubicBezTo>
                  <a:cubicBezTo>
                    <a:pt x="1758" y="107"/>
                    <a:pt x="1479" y="1"/>
                    <a:pt x="119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flipH="1">
              <a:off x="5464514" y="2217330"/>
              <a:ext cx="470708" cy="796546"/>
            </a:xfrm>
            <a:custGeom>
              <a:avLst/>
              <a:gdLst/>
              <a:ahLst/>
              <a:cxnLst/>
              <a:rect l="l" t="t" r="r" b="b"/>
              <a:pathLst>
                <a:path w="6911" h="11695" extrusionOk="0">
                  <a:moveTo>
                    <a:pt x="1" y="1"/>
                  </a:moveTo>
                  <a:lnTo>
                    <a:pt x="3810" y="11695"/>
                  </a:lnTo>
                  <a:lnTo>
                    <a:pt x="6910" y="10849"/>
                  </a:lnTo>
                  <a:cubicBezTo>
                    <a:pt x="6910" y="10849"/>
                    <a:pt x="5384" y="3365"/>
                    <a:pt x="4755" y="2108"/>
                  </a:cubicBezTo>
                  <a:cubicBezTo>
                    <a:pt x="4127" y="851"/>
                    <a:pt x="1592" y="34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flipH="1">
              <a:off x="4929913" y="4305288"/>
              <a:ext cx="405118" cy="166938"/>
            </a:xfrm>
            <a:custGeom>
              <a:avLst/>
              <a:gdLst/>
              <a:ahLst/>
              <a:cxnLst/>
              <a:rect l="l" t="t" r="r" b="b"/>
              <a:pathLst>
                <a:path w="5948" h="2451" extrusionOk="0">
                  <a:moveTo>
                    <a:pt x="0" y="0"/>
                  </a:moveTo>
                  <a:lnTo>
                    <a:pt x="0" y="609"/>
                  </a:lnTo>
                  <a:lnTo>
                    <a:pt x="0" y="2451"/>
                  </a:lnTo>
                  <a:lnTo>
                    <a:pt x="5947" y="2451"/>
                  </a:lnTo>
                  <a:cubicBezTo>
                    <a:pt x="5947" y="2451"/>
                    <a:pt x="5706" y="609"/>
                    <a:pt x="3061" y="609"/>
                  </a:cubicBezTo>
                  <a:cubicBezTo>
                    <a:pt x="3032" y="609"/>
                    <a:pt x="3004" y="609"/>
                    <a:pt x="2975" y="609"/>
                  </a:cubicBezTo>
                  <a:lnTo>
                    <a:pt x="29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flipH="1">
              <a:off x="5289605" y="4305288"/>
              <a:ext cx="405118" cy="166938"/>
            </a:xfrm>
            <a:custGeom>
              <a:avLst/>
              <a:gdLst/>
              <a:ahLst/>
              <a:cxnLst/>
              <a:rect l="l" t="t" r="r" b="b"/>
              <a:pathLst>
                <a:path w="5948" h="2451" extrusionOk="0">
                  <a:moveTo>
                    <a:pt x="1" y="0"/>
                  </a:moveTo>
                  <a:lnTo>
                    <a:pt x="1" y="609"/>
                  </a:lnTo>
                  <a:lnTo>
                    <a:pt x="1" y="2451"/>
                  </a:lnTo>
                  <a:lnTo>
                    <a:pt x="5948" y="2451"/>
                  </a:lnTo>
                  <a:cubicBezTo>
                    <a:pt x="5948" y="2451"/>
                    <a:pt x="5706" y="609"/>
                    <a:pt x="3060" y="609"/>
                  </a:cubicBezTo>
                  <a:cubicBezTo>
                    <a:pt x="3031" y="609"/>
                    <a:pt x="3002" y="609"/>
                    <a:pt x="2974" y="609"/>
                  </a:cubicBezTo>
                  <a:lnTo>
                    <a:pt x="2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flipH="1">
              <a:off x="4983658" y="3115092"/>
              <a:ext cx="1027507" cy="1189132"/>
            </a:xfrm>
            <a:custGeom>
              <a:avLst/>
              <a:gdLst/>
              <a:ahLst/>
              <a:cxnLst/>
              <a:rect l="l" t="t" r="r" b="b"/>
              <a:pathLst>
                <a:path w="15086" h="17459" extrusionOk="0">
                  <a:moveTo>
                    <a:pt x="359" y="1"/>
                  </a:moveTo>
                  <a:lnTo>
                    <a:pt x="359" y="1"/>
                  </a:lnTo>
                  <a:cubicBezTo>
                    <a:pt x="0" y="4821"/>
                    <a:pt x="841" y="6660"/>
                    <a:pt x="4058" y="6953"/>
                  </a:cubicBezTo>
                  <a:cubicBezTo>
                    <a:pt x="5130" y="7051"/>
                    <a:pt x="6089" y="7084"/>
                    <a:pt x="6891" y="7084"/>
                  </a:cubicBezTo>
                  <a:cubicBezTo>
                    <a:pt x="8496" y="7084"/>
                    <a:pt x="9473" y="6953"/>
                    <a:pt x="9473" y="6953"/>
                  </a:cubicBezTo>
                  <a:lnTo>
                    <a:pt x="9473" y="17459"/>
                  </a:lnTo>
                  <a:lnTo>
                    <a:pt x="13921" y="17459"/>
                  </a:lnTo>
                  <a:cubicBezTo>
                    <a:pt x="13921" y="17459"/>
                    <a:pt x="15085" y="8709"/>
                    <a:pt x="14367" y="5553"/>
                  </a:cubicBezTo>
                  <a:cubicBezTo>
                    <a:pt x="13651" y="2397"/>
                    <a:pt x="6637" y="179"/>
                    <a:pt x="6014" y="155"/>
                  </a:cubicBezTo>
                  <a:cubicBezTo>
                    <a:pt x="5390" y="130"/>
                    <a:pt x="35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flipH="1">
              <a:off x="5354589" y="3115092"/>
              <a:ext cx="1077092" cy="1196352"/>
            </a:xfrm>
            <a:custGeom>
              <a:avLst/>
              <a:gdLst/>
              <a:ahLst/>
              <a:cxnLst/>
              <a:rect l="l" t="t" r="r" b="b"/>
              <a:pathLst>
                <a:path w="15814" h="17565" extrusionOk="0">
                  <a:moveTo>
                    <a:pt x="1088" y="1"/>
                  </a:moveTo>
                  <a:lnTo>
                    <a:pt x="1088" y="1"/>
                  </a:lnTo>
                  <a:cubicBezTo>
                    <a:pt x="0" y="3900"/>
                    <a:pt x="1570" y="6660"/>
                    <a:pt x="4786" y="6953"/>
                  </a:cubicBezTo>
                  <a:cubicBezTo>
                    <a:pt x="5859" y="7051"/>
                    <a:pt x="6818" y="7084"/>
                    <a:pt x="7620" y="7084"/>
                  </a:cubicBezTo>
                  <a:cubicBezTo>
                    <a:pt x="9225" y="7084"/>
                    <a:pt x="10202" y="6953"/>
                    <a:pt x="10202" y="6953"/>
                  </a:cubicBezTo>
                  <a:lnTo>
                    <a:pt x="10308" y="17564"/>
                  </a:lnTo>
                  <a:lnTo>
                    <a:pt x="14754" y="17564"/>
                  </a:lnTo>
                  <a:cubicBezTo>
                    <a:pt x="14754" y="17564"/>
                    <a:pt x="15814" y="8709"/>
                    <a:pt x="15096" y="5553"/>
                  </a:cubicBezTo>
                  <a:cubicBezTo>
                    <a:pt x="14379" y="2397"/>
                    <a:pt x="7366" y="179"/>
                    <a:pt x="6743" y="155"/>
                  </a:cubicBezTo>
                  <a:cubicBezTo>
                    <a:pt x="6118" y="130"/>
                    <a:pt x="1088"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flipH="1">
              <a:off x="5694662" y="2248388"/>
              <a:ext cx="734839" cy="1007892"/>
            </a:xfrm>
            <a:custGeom>
              <a:avLst/>
              <a:gdLst/>
              <a:ahLst/>
              <a:cxnLst/>
              <a:rect l="l" t="t" r="r" b="b"/>
              <a:pathLst>
                <a:path w="10789" h="14798" extrusionOk="0">
                  <a:moveTo>
                    <a:pt x="6264" y="1"/>
                  </a:moveTo>
                  <a:cubicBezTo>
                    <a:pt x="4936" y="1"/>
                    <a:pt x="3502" y="536"/>
                    <a:pt x="2378" y="1341"/>
                  </a:cubicBezTo>
                  <a:cubicBezTo>
                    <a:pt x="1" y="3044"/>
                    <a:pt x="276" y="14350"/>
                    <a:pt x="276" y="14698"/>
                  </a:cubicBezTo>
                  <a:cubicBezTo>
                    <a:pt x="276" y="14769"/>
                    <a:pt x="720" y="14798"/>
                    <a:pt x="1425" y="14798"/>
                  </a:cubicBezTo>
                  <a:cubicBezTo>
                    <a:pt x="4153" y="14798"/>
                    <a:pt x="10789" y="14373"/>
                    <a:pt x="10789" y="14373"/>
                  </a:cubicBezTo>
                  <a:cubicBezTo>
                    <a:pt x="10789" y="14373"/>
                    <a:pt x="10340" y="3994"/>
                    <a:pt x="9730" y="2365"/>
                  </a:cubicBezTo>
                  <a:cubicBezTo>
                    <a:pt x="9140" y="788"/>
                    <a:pt x="7934" y="101"/>
                    <a:pt x="6577" y="11"/>
                  </a:cubicBezTo>
                  <a:cubicBezTo>
                    <a:pt x="6474" y="4"/>
                    <a:pt x="6369" y="1"/>
                    <a:pt x="6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flipH="1">
              <a:off x="5873111" y="2183274"/>
              <a:ext cx="642345" cy="881412"/>
            </a:xfrm>
            <a:custGeom>
              <a:avLst/>
              <a:gdLst/>
              <a:ahLst/>
              <a:cxnLst/>
              <a:rect l="l" t="t" r="r" b="b"/>
              <a:pathLst>
                <a:path w="9431" h="12941" extrusionOk="0">
                  <a:moveTo>
                    <a:pt x="5962" y="0"/>
                  </a:moveTo>
                  <a:cubicBezTo>
                    <a:pt x="5344" y="267"/>
                    <a:pt x="1595" y="965"/>
                    <a:pt x="1270" y="2098"/>
                  </a:cubicBezTo>
                  <a:cubicBezTo>
                    <a:pt x="947" y="3231"/>
                    <a:pt x="1" y="9372"/>
                    <a:pt x="568" y="11680"/>
                  </a:cubicBezTo>
                  <a:cubicBezTo>
                    <a:pt x="788" y="12575"/>
                    <a:pt x="2021" y="12940"/>
                    <a:pt x="3505" y="12940"/>
                  </a:cubicBezTo>
                  <a:cubicBezTo>
                    <a:pt x="5845" y="12940"/>
                    <a:pt x="8812" y="12034"/>
                    <a:pt x="9431" y="10871"/>
                  </a:cubicBezTo>
                  <a:lnTo>
                    <a:pt x="9373" y="10406"/>
                  </a:lnTo>
                  <a:lnTo>
                    <a:pt x="9118" y="8319"/>
                  </a:lnTo>
                  <a:lnTo>
                    <a:pt x="9082" y="8038"/>
                  </a:lnTo>
                  <a:cubicBezTo>
                    <a:pt x="9082" y="8038"/>
                    <a:pt x="5418" y="8543"/>
                    <a:pt x="4450" y="8623"/>
                  </a:cubicBezTo>
                  <a:cubicBezTo>
                    <a:pt x="4450" y="8623"/>
                    <a:pt x="4655" y="4760"/>
                    <a:pt x="4413" y="3950"/>
                  </a:cubicBezTo>
                  <a:lnTo>
                    <a:pt x="5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flipH="1">
              <a:off x="5712642" y="2217330"/>
              <a:ext cx="601139" cy="464306"/>
            </a:xfrm>
            <a:custGeom>
              <a:avLst/>
              <a:gdLst/>
              <a:ahLst/>
              <a:cxnLst/>
              <a:rect l="l" t="t" r="r" b="b"/>
              <a:pathLst>
                <a:path w="8826" h="6817" extrusionOk="0">
                  <a:moveTo>
                    <a:pt x="1021" y="1"/>
                  </a:moveTo>
                  <a:lnTo>
                    <a:pt x="0" y="419"/>
                  </a:lnTo>
                  <a:lnTo>
                    <a:pt x="510" y="2481"/>
                  </a:lnTo>
                  <a:lnTo>
                    <a:pt x="1949" y="2997"/>
                  </a:lnTo>
                  <a:lnTo>
                    <a:pt x="1822" y="4313"/>
                  </a:lnTo>
                  <a:lnTo>
                    <a:pt x="5790" y="6816"/>
                  </a:lnTo>
                  <a:lnTo>
                    <a:pt x="7904" y="3409"/>
                  </a:lnTo>
                  <a:lnTo>
                    <a:pt x="7778" y="2504"/>
                  </a:lnTo>
                  <a:lnTo>
                    <a:pt x="8233" y="2669"/>
                  </a:lnTo>
                  <a:lnTo>
                    <a:pt x="8825" y="924"/>
                  </a:lnTo>
                  <a:cubicBezTo>
                    <a:pt x="8825" y="924"/>
                    <a:pt x="7700" y="318"/>
                    <a:pt x="7239" y="296"/>
                  </a:cubicBezTo>
                  <a:cubicBezTo>
                    <a:pt x="6777" y="273"/>
                    <a:pt x="1021" y="1"/>
                    <a:pt x="1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flipH="1">
              <a:off x="4976369" y="2209906"/>
              <a:ext cx="934265" cy="1820921"/>
            </a:xfrm>
            <a:custGeom>
              <a:avLst/>
              <a:gdLst/>
              <a:ahLst/>
              <a:cxnLst/>
              <a:rect l="l" t="t" r="r" b="b"/>
              <a:pathLst>
                <a:path w="13717" h="26735" extrusionOk="0">
                  <a:moveTo>
                    <a:pt x="3203" y="1"/>
                  </a:moveTo>
                  <a:cubicBezTo>
                    <a:pt x="3096" y="2607"/>
                    <a:pt x="551" y="3413"/>
                    <a:pt x="1320" y="6371"/>
                  </a:cubicBezTo>
                  <a:cubicBezTo>
                    <a:pt x="2260" y="9982"/>
                    <a:pt x="0" y="15415"/>
                    <a:pt x="2112" y="16135"/>
                  </a:cubicBezTo>
                  <a:cubicBezTo>
                    <a:pt x="4224" y="16854"/>
                    <a:pt x="6590" y="18400"/>
                    <a:pt x="5516" y="21149"/>
                  </a:cubicBezTo>
                  <a:cubicBezTo>
                    <a:pt x="4568" y="23569"/>
                    <a:pt x="6038" y="26390"/>
                    <a:pt x="9118" y="26707"/>
                  </a:cubicBezTo>
                  <a:cubicBezTo>
                    <a:pt x="9304" y="26725"/>
                    <a:pt x="9496" y="26735"/>
                    <a:pt x="9694" y="26735"/>
                  </a:cubicBezTo>
                  <a:cubicBezTo>
                    <a:pt x="9941" y="26735"/>
                    <a:pt x="10197" y="26720"/>
                    <a:pt x="10462" y="26688"/>
                  </a:cubicBezTo>
                  <a:cubicBezTo>
                    <a:pt x="11914" y="26514"/>
                    <a:pt x="12966" y="26116"/>
                    <a:pt x="13716" y="25682"/>
                  </a:cubicBezTo>
                  <a:cubicBezTo>
                    <a:pt x="13483" y="25482"/>
                    <a:pt x="13276" y="25260"/>
                    <a:pt x="13099" y="25019"/>
                  </a:cubicBezTo>
                  <a:cubicBezTo>
                    <a:pt x="12294" y="23930"/>
                    <a:pt x="12085" y="22478"/>
                    <a:pt x="12605" y="21149"/>
                  </a:cubicBezTo>
                  <a:cubicBezTo>
                    <a:pt x="13679" y="18400"/>
                    <a:pt x="11315" y="16854"/>
                    <a:pt x="9202" y="16135"/>
                  </a:cubicBezTo>
                  <a:cubicBezTo>
                    <a:pt x="7090" y="15415"/>
                    <a:pt x="9349" y="9982"/>
                    <a:pt x="8409" y="6371"/>
                  </a:cubicBezTo>
                  <a:cubicBezTo>
                    <a:pt x="7640" y="3413"/>
                    <a:pt x="10186" y="2607"/>
                    <a:pt x="10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flipH="1">
              <a:off x="6404644" y="3120405"/>
              <a:ext cx="428003" cy="428003"/>
            </a:xfrm>
            <a:custGeom>
              <a:avLst/>
              <a:gdLst/>
              <a:ahLst/>
              <a:cxnLst/>
              <a:rect l="l" t="t" r="r" b="b"/>
              <a:pathLst>
                <a:path w="6284" h="6284" extrusionOk="0">
                  <a:moveTo>
                    <a:pt x="3141" y="0"/>
                  </a:moveTo>
                  <a:cubicBezTo>
                    <a:pt x="1407" y="0"/>
                    <a:pt x="0" y="1407"/>
                    <a:pt x="0" y="3141"/>
                  </a:cubicBezTo>
                  <a:cubicBezTo>
                    <a:pt x="0" y="4877"/>
                    <a:pt x="1407" y="6283"/>
                    <a:pt x="3141" y="6283"/>
                  </a:cubicBezTo>
                  <a:cubicBezTo>
                    <a:pt x="4877" y="6283"/>
                    <a:pt x="6283" y="4877"/>
                    <a:pt x="6283" y="3141"/>
                  </a:cubicBezTo>
                  <a:cubicBezTo>
                    <a:pt x="6283" y="1407"/>
                    <a:pt x="4877" y="0"/>
                    <a:pt x="3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flipH="1">
              <a:off x="6478202" y="3193828"/>
              <a:ext cx="281022" cy="281022"/>
            </a:xfrm>
            <a:custGeom>
              <a:avLst/>
              <a:gdLst/>
              <a:ahLst/>
              <a:cxnLst/>
              <a:rect l="l" t="t" r="r" b="b"/>
              <a:pathLst>
                <a:path w="4126" h="4126" extrusionOk="0">
                  <a:moveTo>
                    <a:pt x="2063" y="1"/>
                  </a:moveTo>
                  <a:cubicBezTo>
                    <a:pt x="924" y="1"/>
                    <a:pt x="1" y="924"/>
                    <a:pt x="1" y="2063"/>
                  </a:cubicBezTo>
                  <a:cubicBezTo>
                    <a:pt x="1" y="3202"/>
                    <a:pt x="924" y="4125"/>
                    <a:pt x="2063" y="4125"/>
                  </a:cubicBezTo>
                  <a:cubicBezTo>
                    <a:pt x="3202" y="4125"/>
                    <a:pt x="4125" y="3202"/>
                    <a:pt x="4125" y="2063"/>
                  </a:cubicBezTo>
                  <a:cubicBezTo>
                    <a:pt x="4125" y="924"/>
                    <a:pt x="3202" y="1"/>
                    <a:pt x="20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flipH="1">
              <a:off x="5712642" y="2217330"/>
              <a:ext cx="601139" cy="464306"/>
            </a:xfrm>
            <a:custGeom>
              <a:avLst/>
              <a:gdLst/>
              <a:ahLst/>
              <a:cxnLst/>
              <a:rect l="l" t="t" r="r" b="b"/>
              <a:pathLst>
                <a:path w="8826" h="6817" extrusionOk="0">
                  <a:moveTo>
                    <a:pt x="1021" y="1"/>
                  </a:moveTo>
                  <a:lnTo>
                    <a:pt x="0" y="419"/>
                  </a:lnTo>
                  <a:lnTo>
                    <a:pt x="510" y="2481"/>
                  </a:lnTo>
                  <a:lnTo>
                    <a:pt x="1949" y="2997"/>
                  </a:lnTo>
                  <a:lnTo>
                    <a:pt x="1822" y="4313"/>
                  </a:lnTo>
                  <a:lnTo>
                    <a:pt x="5790" y="6816"/>
                  </a:lnTo>
                  <a:lnTo>
                    <a:pt x="7904" y="3409"/>
                  </a:lnTo>
                  <a:lnTo>
                    <a:pt x="7778" y="2504"/>
                  </a:lnTo>
                  <a:lnTo>
                    <a:pt x="8233" y="2669"/>
                  </a:lnTo>
                  <a:lnTo>
                    <a:pt x="8825" y="924"/>
                  </a:lnTo>
                  <a:cubicBezTo>
                    <a:pt x="8825" y="924"/>
                    <a:pt x="7700" y="318"/>
                    <a:pt x="7239" y="296"/>
                  </a:cubicBezTo>
                  <a:cubicBezTo>
                    <a:pt x="6777" y="273"/>
                    <a:pt x="1021" y="1"/>
                    <a:pt x="102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flipH="1">
              <a:off x="5783952" y="2159776"/>
              <a:ext cx="460287" cy="497407"/>
            </a:xfrm>
            <a:custGeom>
              <a:avLst/>
              <a:gdLst/>
              <a:ahLst/>
              <a:cxnLst/>
              <a:rect l="l" t="t" r="r" b="b"/>
              <a:pathLst>
                <a:path w="6758" h="7303" extrusionOk="0">
                  <a:moveTo>
                    <a:pt x="2869" y="0"/>
                  </a:moveTo>
                  <a:lnTo>
                    <a:pt x="0" y="846"/>
                  </a:lnTo>
                  <a:cubicBezTo>
                    <a:pt x="912" y="4672"/>
                    <a:pt x="4776" y="7302"/>
                    <a:pt x="4776" y="7302"/>
                  </a:cubicBezTo>
                  <a:lnTo>
                    <a:pt x="6757" y="1386"/>
                  </a:lnTo>
                  <a:lnTo>
                    <a:pt x="2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flipH="1">
              <a:off x="5887818" y="2291842"/>
              <a:ext cx="159582" cy="365478"/>
            </a:xfrm>
            <a:custGeom>
              <a:avLst/>
              <a:gdLst/>
              <a:ahLst/>
              <a:cxnLst/>
              <a:rect l="l" t="t" r="r" b="b"/>
              <a:pathLst>
                <a:path w="2343" h="5366" extrusionOk="0">
                  <a:moveTo>
                    <a:pt x="489" y="1"/>
                  </a:moveTo>
                  <a:lnTo>
                    <a:pt x="1" y="283"/>
                  </a:lnTo>
                  <a:lnTo>
                    <a:pt x="681" y="987"/>
                  </a:lnTo>
                  <a:lnTo>
                    <a:pt x="818" y="4512"/>
                  </a:lnTo>
                  <a:lnTo>
                    <a:pt x="1886" y="5365"/>
                  </a:lnTo>
                  <a:lnTo>
                    <a:pt x="2343" y="3999"/>
                  </a:lnTo>
                  <a:lnTo>
                    <a:pt x="1171" y="869"/>
                  </a:lnTo>
                  <a:lnTo>
                    <a:pt x="14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flipH="1">
              <a:off x="5882643" y="2156780"/>
              <a:ext cx="257592" cy="202355"/>
            </a:xfrm>
            <a:custGeom>
              <a:avLst/>
              <a:gdLst/>
              <a:ahLst/>
              <a:cxnLst/>
              <a:rect l="l" t="t" r="r" b="b"/>
              <a:pathLst>
                <a:path w="3782" h="2971" extrusionOk="0">
                  <a:moveTo>
                    <a:pt x="1405" y="0"/>
                  </a:moveTo>
                  <a:cubicBezTo>
                    <a:pt x="992" y="0"/>
                    <a:pt x="608" y="97"/>
                    <a:pt x="355" y="335"/>
                  </a:cubicBezTo>
                  <a:cubicBezTo>
                    <a:pt x="1" y="1373"/>
                    <a:pt x="828" y="2970"/>
                    <a:pt x="828" y="2970"/>
                  </a:cubicBezTo>
                  <a:lnTo>
                    <a:pt x="2139" y="2125"/>
                  </a:lnTo>
                  <a:lnTo>
                    <a:pt x="3420" y="2736"/>
                  </a:lnTo>
                  <a:cubicBezTo>
                    <a:pt x="3420" y="2736"/>
                    <a:pt x="3782" y="1385"/>
                    <a:pt x="3406" y="781"/>
                  </a:cubicBezTo>
                  <a:cubicBezTo>
                    <a:pt x="3157" y="379"/>
                    <a:pt x="2224" y="0"/>
                    <a:pt x="1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flipH="1">
              <a:off x="5954635" y="2105016"/>
              <a:ext cx="115855" cy="169321"/>
            </a:xfrm>
            <a:custGeom>
              <a:avLst/>
              <a:gdLst/>
              <a:ahLst/>
              <a:cxnLst/>
              <a:rect l="l" t="t" r="r" b="b"/>
              <a:pathLst>
                <a:path w="1701" h="2486" extrusionOk="0">
                  <a:moveTo>
                    <a:pt x="150" y="1"/>
                  </a:moveTo>
                  <a:lnTo>
                    <a:pt x="32" y="1674"/>
                  </a:lnTo>
                  <a:cubicBezTo>
                    <a:pt x="1" y="2113"/>
                    <a:pt x="349" y="2486"/>
                    <a:pt x="789" y="2486"/>
                  </a:cubicBezTo>
                  <a:cubicBezTo>
                    <a:pt x="1182" y="2486"/>
                    <a:pt x="1511" y="2186"/>
                    <a:pt x="1544" y="1794"/>
                  </a:cubicBezTo>
                  <a:lnTo>
                    <a:pt x="1701" y="1"/>
                  </a:lnTo>
                  <a:close/>
                </a:path>
              </a:pathLst>
            </a:custGeom>
            <a:solidFill>
              <a:srgbClr val="F4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flipH="1">
              <a:off x="5694318" y="1781492"/>
              <a:ext cx="420988" cy="443260"/>
            </a:xfrm>
            <a:custGeom>
              <a:avLst/>
              <a:gdLst/>
              <a:ahLst/>
              <a:cxnLst/>
              <a:rect l="l" t="t" r="r" b="b"/>
              <a:pathLst>
                <a:path w="6181" h="6508" extrusionOk="0">
                  <a:moveTo>
                    <a:pt x="3485" y="0"/>
                  </a:moveTo>
                  <a:cubicBezTo>
                    <a:pt x="3062" y="0"/>
                    <a:pt x="2605" y="66"/>
                    <a:pt x="2131" y="199"/>
                  </a:cubicBezTo>
                  <a:cubicBezTo>
                    <a:pt x="0" y="796"/>
                    <a:pt x="17" y="3369"/>
                    <a:pt x="662" y="4681"/>
                  </a:cubicBezTo>
                  <a:cubicBezTo>
                    <a:pt x="1185" y="5744"/>
                    <a:pt x="2354" y="6508"/>
                    <a:pt x="3454" y="6508"/>
                  </a:cubicBezTo>
                  <a:cubicBezTo>
                    <a:pt x="3890" y="6508"/>
                    <a:pt x="4315" y="6388"/>
                    <a:pt x="4685" y="6118"/>
                  </a:cubicBezTo>
                  <a:cubicBezTo>
                    <a:pt x="5175" y="5762"/>
                    <a:pt x="6180" y="4515"/>
                    <a:pt x="6100" y="2440"/>
                  </a:cubicBezTo>
                  <a:cubicBezTo>
                    <a:pt x="6037" y="809"/>
                    <a:pt x="4962" y="0"/>
                    <a:pt x="3485"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flipH="1">
              <a:off x="5616742" y="1624906"/>
              <a:ext cx="627702" cy="541270"/>
            </a:xfrm>
            <a:custGeom>
              <a:avLst/>
              <a:gdLst/>
              <a:ahLst/>
              <a:cxnLst/>
              <a:rect l="l" t="t" r="r" b="b"/>
              <a:pathLst>
                <a:path w="9216" h="7947" extrusionOk="0">
                  <a:moveTo>
                    <a:pt x="4547" y="0"/>
                  </a:moveTo>
                  <a:cubicBezTo>
                    <a:pt x="3825" y="0"/>
                    <a:pt x="3123" y="173"/>
                    <a:pt x="2530" y="543"/>
                  </a:cubicBezTo>
                  <a:cubicBezTo>
                    <a:pt x="1155" y="1404"/>
                    <a:pt x="1560" y="2299"/>
                    <a:pt x="1560" y="2299"/>
                  </a:cubicBezTo>
                  <a:cubicBezTo>
                    <a:pt x="1560" y="2299"/>
                    <a:pt x="1536" y="2295"/>
                    <a:pt x="1494" y="2295"/>
                  </a:cubicBezTo>
                  <a:cubicBezTo>
                    <a:pt x="1289" y="2295"/>
                    <a:pt x="660" y="2382"/>
                    <a:pt x="361" y="3401"/>
                  </a:cubicBezTo>
                  <a:cubicBezTo>
                    <a:pt x="0" y="4629"/>
                    <a:pt x="110" y="6958"/>
                    <a:pt x="2642" y="7946"/>
                  </a:cubicBezTo>
                  <a:lnTo>
                    <a:pt x="2743" y="5553"/>
                  </a:lnTo>
                  <a:cubicBezTo>
                    <a:pt x="2982" y="5012"/>
                    <a:pt x="2584" y="4002"/>
                    <a:pt x="2584" y="4002"/>
                  </a:cubicBezTo>
                  <a:lnTo>
                    <a:pt x="2584" y="4002"/>
                  </a:lnTo>
                  <a:cubicBezTo>
                    <a:pt x="2584" y="4002"/>
                    <a:pt x="2740" y="4038"/>
                    <a:pt x="2950" y="4038"/>
                  </a:cubicBezTo>
                  <a:cubicBezTo>
                    <a:pt x="3225" y="4038"/>
                    <a:pt x="3593" y="3976"/>
                    <a:pt x="3825" y="3690"/>
                  </a:cubicBezTo>
                  <a:cubicBezTo>
                    <a:pt x="4235" y="3185"/>
                    <a:pt x="4379" y="2919"/>
                    <a:pt x="4379" y="2919"/>
                  </a:cubicBezTo>
                  <a:cubicBezTo>
                    <a:pt x="4379" y="2919"/>
                    <a:pt x="5029" y="3497"/>
                    <a:pt x="5991" y="3521"/>
                  </a:cubicBezTo>
                  <a:cubicBezTo>
                    <a:pt x="6038" y="3522"/>
                    <a:pt x="6083" y="3522"/>
                    <a:pt x="6125" y="3522"/>
                  </a:cubicBezTo>
                  <a:cubicBezTo>
                    <a:pt x="6941" y="3522"/>
                    <a:pt x="6836" y="3305"/>
                    <a:pt x="6836" y="3305"/>
                  </a:cubicBezTo>
                  <a:lnTo>
                    <a:pt x="6836" y="3305"/>
                  </a:lnTo>
                  <a:cubicBezTo>
                    <a:pt x="6836" y="3305"/>
                    <a:pt x="7539" y="4010"/>
                    <a:pt x="8285" y="4010"/>
                  </a:cubicBezTo>
                  <a:cubicBezTo>
                    <a:pt x="8331" y="4010"/>
                    <a:pt x="8376" y="4008"/>
                    <a:pt x="8421" y="4002"/>
                  </a:cubicBezTo>
                  <a:cubicBezTo>
                    <a:pt x="9215" y="3906"/>
                    <a:pt x="8985" y="2510"/>
                    <a:pt x="7560" y="1884"/>
                  </a:cubicBezTo>
                  <a:cubicBezTo>
                    <a:pt x="7560" y="1884"/>
                    <a:pt x="8743" y="1813"/>
                    <a:pt x="7307" y="851"/>
                  </a:cubicBezTo>
                  <a:cubicBezTo>
                    <a:pt x="6490" y="302"/>
                    <a:pt x="5501" y="0"/>
                    <a:pt x="4547"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flipH="1">
              <a:off x="6035890" y="1982826"/>
              <a:ext cx="115787" cy="142895"/>
            </a:xfrm>
            <a:custGeom>
              <a:avLst/>
              <a:gdLst/>
              <a:ahLst/>
              <a:cxnLst/>
              <a:rect l="l" t="t" r="r" b="b"/>
              <a:pathLst>
                <a:path w="1700" h="2098" extrusionOk="0">
                  <a:moveTo>
                    <a:pt x="747" y="0"/>
                  </a:moveTo>
                  <a:cubicBezTo>
                    <a:pt x="282" y="0"/>
                    <a:pt x="0" y="782"/>
                    <a:pt x="365" y="1372"/>
                  </a:cubicBezTo>
                  <a:cubicBezTo>
                    <a:pt x="658" y="1847"/>
                    <a:pt x="1036" y="2097"/>
                    <a:pt x="1315" y="2097"/>
                  </a:cubicBezTo>
                  <a:cubicBezTo>
                    <a:pt x="1539" y="2097"/>
                    <a:pt x="1700" y="1935"/>
                    <a:pt x="1700" y="1599"/>
                  </a:cubicBezTo>
                  <a:lnTo>
                    <a:pt x="1448" y="566"/>
                  </a:lnTo>
                  <a:cubicBezTo>
                    <a:pt x="1205" y="159"/>
                    <a:pt x="957" y="0"/>
                    <a:pt x="747"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flipH="1">
              <a:off x="5879985" y="1897347"/>
              <a:ext cx="89020" cy="38618"/>
            </a:xfrm>
            <a:custGeom>
              <a:avLst/>
              <a:gdLst/>
              <a:ahLst/>
              <a:cxnLst/>
              <a:rect l="l" t="t" r="r" b="b"/>
              <a:pathLst>
                <a:path w="1307" h="567" extrusionOk="0">
                  <a:moveTo>
                    <a:pt x="807" y="1"/>
                  </a:moveTo>
                  <a:cubicBezTo>
                    <a:pt x="440" y="1"/>
                    <a:pt x="0" y="141"/>
                    <a:pt x="43" y="385"/>
                  </a:cubicBezTo>
                  <a:cubicBezTo>
                    <a:pt x="66" y="516"/>
                    <a:pt x="210" y="567"/>
                    <a:pt x="392" y="567"/>
                  </a:cubicBezTo>
                  <a:cubicBezTo>
                    <a:pt x="767" y="567"/>
                    <a:pt x="1306" y="352"/>
                    <a:pt x="1280" y="193"/>
                  </a:cubicBezTo>
                  <a:cubicBezTo>
                    <a:pt x="1259" y="61"/>
                    <a:pt x="1049" y="1"/>
                    <a:pt x="80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flipH="1">
              <a:off x="5727076" y="1897483"/>
              <a:ext cx="70562" cy="38278"/>
            </a:xfrm>
            <a:custGeom>
              <a:avLst/>
              <a:gdLst/>
              <a:ahLst/>
              <a:cxnLst/>
              <a:rect l="l" t="t" r="r" b="b"/>
              <a:pathLst>
                <a:path w="1036" h="562" extrusionOk="0">
                  <a:moveTo>
                    <a:pt x="415" y="1"/>
                  </a:moveTo>
                  <a:cubicBezTo>
                    <a:pt x="218" y="1"/>
                    <a:pt x="43" y="64"/>
                    <a:pt x="23" y="199"/>
                  </a:cubicBezTo>
                  <a:cubicBezTo>
                    <a:pt x="0" y="357"/>
                    <a:pt x="412" y="561"/>
                    <a:pt x="708" y="561"/>
                  </a:cubicBezTo>
                  <a:cubicBezTo>
                    <a:pt x="857" y="561"/>
                    <a:pt x="977" y="510"/>
                    <a:pt x="997" y="375"/>
                  </a:cubicBezTo>
                  <a:cubicBezTo>
                    <a:pt x="1035" y="135"/>
                    <a:pt x="702" y="1"/>
                    <a:pt x="41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flipH="1">
              <a:off x="5875081" y="1967024"/>
              <a:ext cx="32284" cy="46723"/>
            </a:xfrm>
            <a:custGeom>
              <a:avLst/>
              <a:gdLst/>
              <a:ahLst/>
              <a:cxnLst/>
              <a:rect l="l" t="t" r="r" b="b"/>
              <a:pathLst>
                <a:path w="474" h="686" extrusionOk="0">
                  <a:moveTo>
                    <a:pt x="237" y="0"/>
                  </a:moveTo>
                  <a:cubicBezTo>
                    <a:pt x="106" y="0"/>
                    <a:pt x="1" y="154"/>
                    <a:pt x="1" y="344"/>
                  </a:cubicBezTo>
                  <a:cubicBezTo>
                    <a:pt x="1" y="532"/>
                    <a:pt x="106" y="686"/>
                    <a:pt x="237" y="686"/>
                  </a:cubicBezTo>
                  <a:cubicBezTo>
                    <a:pt x="367" y="686"/>
                    <a:pt x="473" y="532"/>
                    <a:pt x="473" y="344"/>
                  </a:cubicBezTo>
                  <a:cubicBezTo>
                    <a:pt x="473" y="154"/>
                    <a:pt x="367" y="0"/>
                    <a:pt x="237"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flipH="1">
              <a:off x="5746692" y="1967024"/>
              <a:ext cx="32148" cy="46723"/>
            </a:xfrm>
            <a:custGeom>
              <a:avLst/>
              <a:gdLst/>
              <a:ahLst/>
              <a:cxnLst/>
              <a:rect l="l" t="t" r="r" b="b"/>
              <a:pathLst>
                <a:path w="472" h="686" extrusionOk="0">
                  <a:moveTo>
                    <a:pt x="235" y="0"/>
                  </a:moveTo>
                  <a:cubicBezTo>
                    <a:pt x="104" y="0"/>
                    <a:pt x="0" y="154"/>
                    <a:pt x="0" y="344"/>
                  </a:cubicBezTo>
                  <a:cubicBezTo>
                    <a:pt x="0" y="532"/>
                    <a:pt x="104" y="686"/>
                    <a:pt x="235" y="686"/>
                  </a:cubicBezTo>
                  <a:cubicBezTo>
                    <a:pt x="365" y="686"/>
                    <a:pt x="471" y="532"/>
                    <a:pt x="471" y="344"/>
                  </a:cubicBezTo>
                  <a:cubicBezTo>
                    <a:pt x="471" y="154"/>
                    <a:pt x="365" y="0"/>
                    <a:pt x="235"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flipH="1">
              <a:off x="5774686" y="2019197"/>
              <a:ext cx="45906" cy="60073"/>
            </a:xfrm>
            <a:custGeom>
              <a:avLst/>
              <a:gdLst/>
              <a:ahLst/>
              <a:cxnLst/>
              <a:rect l="l" t="t" r="r" b="b"/>
              <a:pathLst>
                <a:path w="674" h="882" extrusionOk="0">
                  <a:moveTo>
                    <a:pt x="225" y="0"/>
                  </a:moveTo>
                  <a:lnTo>
                    <a:pt x="1" y="882"/>
                  </a:lnTo>
                  <a:cubicBezTo>
                    <a:pt x="1" y="882"/>
                    <a:pt x="6" y="882"/>
                    <a:pt x="15" y="882"/>
                  </a:cubicBezTo>
                  <a:cubicBezTo>
                    <a:pt x="79" y="882"/>
                    <a:pt x="357" y="870"/>
                    <a:pt x="504" y="669"/>
                  </a:cubicBezTo>
                  <a:cubicBezTo>
                    <a:pt x="674" y="440"/>
                    <a:pt x="262" y="327"/>
                    <a:pt x="225"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flipH="1">
              <a:off x="5774686" y="2019197"/>
              <a:ext cx="45906" cy="61163"/>
            </a:xfrm>
            <a:custGeom>
              <a:avLst/>
              <a:gdLst/>
              <a:ahLst/>
              <a:cxnLst/>
              <a:rect l="l" t="t" r="r" b="b"/>
              <a:pathLst>
                <a:path w="674" h="898" fill="none" extrusionOk="0">
                  <a:moveTo>
                    <a:pt x="225" y="0"/>
                  </a:moveTo>
                  <a:cubicBezTo>
                    <a:pt x="262" y="327"/>
                    <a:pt x="674" y="440"/>
                    <a:pt x="504" y="669"/>
                  </a:cubicBezTo>
                  <a:cubicBezTo>
                    <a:pt x="337" y="897"/>
                    <a:pt x="1" y="882"/>
                    <a:pt x="1" y="882"/>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flipH="1">
              <a:off x="5811602" y="2082471"/>
              <a:ext cx="99577" cy="57349"/>
            </a:xfrm>
            <a:custGeom>
              <a:avLst/>
              <a:gdLst/>
              <a:ahLst/>
              <a:cxnLst/>
              <a:rect l="l" t="t" r="r" b="b"/>
              <a:pathLst>
                <a:path w="1462" h="842" extrusionOk="0">
                  <a:moveTo>
                    <a:pt x="57" y="1"/>
                  </a:moveTo>
                  <a:cubicBezTo>
                    <a:pt x="57" y="1"/>
                    <a:pt x="1" y="646"/>
                    <a:pt x="433" y="813"/>
                  </a:cubicBezTo>
                  <a:cubicBezTo>
                    <a:pt x="482" y="833"/>
                    <a:pt x="533" y="841"/>
                    <a:pt x="585" y="841"/>
                  </a:cubicBezTo>
                  <a:cubicBezTo>
                    <a:pt x="992" y="841"/>
                    <a:pt x="1461" y="321"/>
                    <a:pt x="1461" y="321"/>
                  </a:cubicBezTo>
                  <a:lnTo>
                    <a:pt x="1461" y="321"/>
                  </a:lnTo>
                  <a:cubicBezTo>
                    <a:pt x="1381" y="329"/>
                    <a:pt x="1304" y="332"/>
                    <a:pt x="1229" y="332"/>
                  </a:cubicBezTo>
                  <a:cubicBezTo>
                    <a:pt x="509" y="332"/>
                    <a:pt x="5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flipH="1">
              <a:off x="6068379" y="2018311"/>
              <a:ext cx="50333" cy="25746"/>
            </a:xfrm>
            <a:custGeom>
              <a:avLst/>
              <a:gdLst/>
              <a:ahLst/>
              <a:cxnLst/>
              <a:rect l="l" t="t" r="r" b="b"/>
              <a:pathLst>
                <a:path w="739" h="378" extrusionOk="0">
                  <a:moveTo>
                    <a:pt x="271" y="1"/>
                  </a:moveTo>
                  <a:cubicBezTo>
                    <a:pt x="96" y="1"/>
                    <a:pt x="0" y="166"/>
                    <a:pt x="55" y="377"/>
                  </a:cubicBezTo>
                  <a:lnTo>
                    <a:pt x="738" y="296"/>
                  </a:lnTo>
                  <a:cubicBezTo>
                    <a:pt x="560" y="85"/>
                    <a:pt x="395" y="1"/>
                    <a:pt x="271"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flipH="1">
              <a:off x="6068379" y="2003872"/>
              <a:ext cx="52990" cy="40185"/>
            </a:xfrm>
            <a:custGeom>
              <a:avLst/>
              <a:gdLst/>
              <a:ahLst/>
              <a:cxnLst/>
              <a:rect l="l" t="t" r="r" b="b"/>
              <a:pathLst>
                <a:path w="778" h="590" fill="none" extrusionOk="0">
                  <a:moveTo>
                    <a:pt x="777" y="508"/>
                  </a:moveTo>
                  <a:cubicBezTo>
                    <a:pt x="349" y="0"/>
                    <a:pt x="0" y="227"/>
                    <a:pt x="94" y="589"/>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flipH="1">
              <a:off x="6072056" y="2026621"/>
              <a:ext cx="33851" cy="52649"/>
            </a:xfrm>
            <a:custGeom>
              <a:avLst/>
              <a:gdLst/>
              <a:ahLst/>
              <a:cxnLst/>
              <a:rect l="l" t="t" r="r" b="b"/>
              <a:pathLst>
                <a:path w="497" h="773" extrusionOk="0">
                  <a:moveTo>
                    <a:pt x="373" y="0"/>
                  </a:moveTo>
                  <a:lnTo>
                    <a:pt x="373" y="0"/>
                  </a:lnTo>
                  <a:cubicBezTo>
                    <a:pt x="0" y="95"/>
                    <a:pt x="136" y="619"/>
                    <a:pt x="496" y="773"/>
                  </a:cubicBezTo>
                  <a:lnTo>
                    <a:pt x="373"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flipH="1">
              <a:off x="6072056" y="2026621"/>
              <a:ext cx="33851" cy="52649"/>
            </a:xfrm>
            <a:custGeom>
              <a:avLst/>
              <a:gdLst/>
              <a:ahLst/>
              <a:cxnLst/>
              <a:rect l="l" t="t" r="r" b="b"/>
              <a:pathLst>
                <a:path w="497" h="773" fill="none" extrusionOk="0">
                  <a:moveTo>
                    <a:pt x="373" y="0"/>
                  </a:moveTo>
                  <a:cubicBezTo>
                    <a:pt x="0" y="95"/>
                    <a:pt x="136" y="619"/>
                    <a:pt x="496" y="773"/>
                  </a:cubicBezTo>
                </a:path>
              </a:pathLst>
            </a:custGeom>
            <a:noFill/>
            <a:ln w="2600" cap="rnd" cmpd="sng">
              <a:solidFill>
                <a:srgbClr val="D16247"/>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flipH="1">
              <a:off x="5670274" y="2671830"/>
              <a:ext cx="224150" cy="220200"/>
            </a:xfrm>
            <a:custGeom>
              <a:avLst/>
              <a:gdLst/>
              <a:ahLst/>
              <a:cxnLst/>
              <a:rect l="l" t="t" r="r" b="b"/>
              <a:pathLst>
                <a:path w="3291" h="3233" extrusionOk="0">
                  <a:moveTo>
                    <a:pt x="1652" y="1"/>
                  </a:moveTo>
                  <a:cubicBezTo>
                    <a:pt x="1515" y="1"/>
                    <a:pt x="1397" y="7"/>
                    <a:pt x="1318" y="19"/>
                  </a:cubicBezTo>
                  <a:cubicBezTo>
                    <a:pt x="1015" y="64"/>
                    <a:pt x="561" y="764"/>
                    <a:pt x="0" y="1146"/>
                  </a:cubicBezTo>
                  <a:lnTo>
                    <a:pt x="255" y="3233"/>
                  </a:lnTo>
                  <a:cubicBezTo>
                    <a:pt x="1051" y="3171"/>
                    <a:pt x="1935" y="2844"/>
                    <a:pt x="2059" y="2799"/>
                  </a:cubicBezTo>
                  <a:lnTo>
                    <a:pt x="2059" y="2799"/>
                  </a:lnTo>
                  <a:cubicBezTo>
                    <a:pt x="2020" y="2815"/>
                    <a:pt x="1927" y="2871"/>
                    <a:pt x="2019" y="2961"/>
                  </a:cubicBezTo>
                  <a:cubicBezTo>
                    <a:pt x="2030" y="2972"/>
                    <a:pt x="2047" y="2977"/>
                    <a:pt x="2069" y="2977"/>
                  </a:cubicBezTo>
                  <a:cubicBezTo>
                    <a:pt x="2277" y="2977"/>
                    <a:pt x="2924" y="2543"/>
                    <a:pt x="2999" y="2316"/>
                  </a:cubicBezTo>
                  <a:cubicBezTo>
                    <a:pt x="3083" y="2064"/>
                    <a:pt x="2916" y="1924"/>
                    <a:pt x="2916" y="1924"/>
                  </a:cubicBezTo>
                  <a:cubicBezTo>
                    <a:pt x="2916" y="1924"/>
                    <a:pt x="3139" y="1812"/>
                    <a:pt x="3186" y="1615"/>
                  </a:cubicBezTo>
                  <a:cubicBezTo>
                    <a:pt x="3233" y="1429"/>
                    <a:pt x="2919" y="1189"/>
                    <a:pt x="2889" y="1168"/>
                  </a:cubicBezTo>
                  <a:lnTo>
                    <a:pt x="2889" y="1168"/>
                  </a:lnTo>
                  <a:cubicBezTo>
                    <a:pt x="2897" y="1171"/>
                    <a:pt x="2929" y="1183"/>
                    <a:pt x="2973" y="1183"/>
                  </a:cubicBezTo>
                  <a:cubicBezTo>
                    <a:pt x="3038" y="1183"/>
                    <a:pt x="3127" y="1155"/>
                    <a:pt x="3186" y="1028"/>
                  </a:cubicBezTo>
                  <a:cubicBezTo>
                    <a:pt x="3290" y="802"/>
                    <a:pt x="3027" y="551"/>
                    <a:pt x="3027" y="551"/>
                  </a:cubicBezTo>
                  <a:cubicBezTo>
                    <a:pt x="3027" y="551"/>
                    <a:pt x="3195" y="327"/>
                    <a:pt x="3027" y="187"/>
                  </a:cubicBezTo>
                  <a:cubicBezTo>
                    <a:pt x="2896" y="76"/>
                    <a:pt x="2146" y="1"/>
                    <a:pt x="165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7"/>
          <p:cNvSpPr/>
          <p:nvPr/>
        </p:nvSpPr>
        <p:spPr>
          <a:xfrm rot="-9218220" flipH="1">
            <a:off x="-1184994"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7"/>
          <p:cNvGrpSpPr/>
          <p:nvPr/>
        </p:nvGrpSpPr>
        <p:grpSpPr>
          <a:xfrm rot="707990">
            <a:off x="54365" y="185203"/>
            <a:ext cx="1422983" cy="390747"/>
            <a:chOff x="6913312" y="2687868"/>
            <a:chExt cx="1422936" cy="390734"/>
          </a:xfrm>
        </p:grpSpPr>
        <p:sp>
          <p:nvSpPr>
            <p:cNvPr id="344" name="Google Shape;344;p37"/>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37"/>
          <p:cNvGrpSpPr/>
          <p:nvPr/>
        </p:nvGrpSpPr>
        <p:grpSpPr>
          <a:xfrm rot="-3153970">
            <a:off x="-200010" y="823489"/>
            <a:ext cx="964991" cy="508142"/>
            <a:chOff x="7001573" y="2060164"/>
            <a:chExt cx="1368559" cy="720653"/>
          </a:xfrm>
        </p:grpSpPr>
        <p:sp>
          <p:nvSpPr>
            <p:cNvPr id="353" name="Google Shape;353;p37"/>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fill="hold"/>
                                        <p:tgtEl>
                                          <p:spTgt spid="222"/>
                                        </p:tgtEl>
                                        <p:attrNameLst>
                                          <p:attrName>ppt_x</p:attrName>
                                        </p:attrNameLst>
                                      </p:cBhvr>
                                      <p:tavLst>
                                        <p:tav tm="0">
                                          <p:val>
                                            <p:strVal val="#ppt_x"/>
                                          </p:val>
                                        </p:tav>
                                        <p:tav tm="100000">
                                          <p:val>
                                            <p:strVal val="#ppt_x"/>
                                          </p:val>
                                        </p:tav>
                                      </p:tavLst>
                                    </p:anim>
                                    <p:anim calcmode="lin" valueType="num">
                                      <p:cBhvr additive="base">
                                        <p:cTn id="8"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p:nvPr/>
        </p:nvSpPr>
        <p:spPr>
          <a:xfrm flipH="1">
            <a:off x="-671310" y="1964775"/>
            <a:ext cx="4572060" cy="3255190"/>
          </a:xfrm>
          <a:custGeom>
            <a:avLst/>
            <a:gdLst/>
            <a:ahLst/>
            <a:cxnLst/>
            <a:rect l="l" t="t" r="r" b="b"/>
            <a:pathLst>
              <a:path w="48555" h="34569" extrusionOk="0">
                <a:moveTo>
                  <a:pt x="34391" y="1"/>
                </a:moveTo>
                <a:cubicBezTo>
                  <a:pt x="29485" y="1"/>
                  <a:pt x="24637" y="2947"/>
                  <a:pt x="21205" y="8186"/>
                </a:cubicBezTo>
                <a:cubicBezTo>
                  <a:pt x="16605" y="15205"/>
                  <a:pt x="4131" y="12896"/>
                  <a:pt x="2018" y="22009"/>
                </a:cubicBezTo>
                <a:cubicBezTo>
                  <a:pt x="0" y="30711"/>
                  <a:pt x="4987" y="34326"/>
                  <a:pt x="4987" y="34326"/>
                </a:cubicBezTo>
                <a:lnTo>
                  <a:pt x="42383" y="34568"/>
                </a:lnTo>
                <a:cubicBezTo>
                  <a:pt x="48554" y="27912"/>
                  <a:pt x="45771" y="3830"/>
                  <a:pt x="39358" y="1046"/>
                </a:cubicBezTo>
                <a:cubicBezTo>
                  <a:pt x="37731" y="341"/>
                  <a:pt x="36058" y="1"/>
                  <a:pt x="34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8"/>
          <p:cNvGrpSpPr/>
          <p:nvPr/>
        </p:nvGrpSpPr>
        <p:grpSpPr>
          <a:xfrm>
            <a:off x="2457900" y="2796609"/>
            <a:ext cx="998496" cy="1529606"/>
            <a:chOff x="2457900" y="2796609"/>
            <a:chExt cx="998496" cy="1529606"/>
          </a:xfrm>
        </p:grpSpPr>
        <p:sp>
          <p:nvSpPr>
            <p:cNvPr id="1062" name="Google Shape;1062;p48"/>
            <p:cNvSpPr/>
            <p:nvPr/>
          </p:nvSpPr>
          <p:spPr>
            <a:xfrm flipH="1">
              <a:off x="2726591" y="2870519"/>
              <a:ext cx="461095" cy="1139179"/>
            </a:xfrm>
            <a:custGeom>
              <a:avLst/>
              <a:gdLst/>
              <a:ahLst/>
              <a:cxnLst/>
              <a:rect l="l" t="t" r="r" b="b"/>
              <a:pathLst>
                <a:path w="7499" h="18527" extrusionOk="0">
                  <a:moveTo>
                    <a:pt x="1" y="1"/>
                  </a:moveTo>
                  <a:lnTo>
                    <a:pt x="1" y="18526"/>
                  </a:lnTo>
                  <a:lnTo>
                    <a:pt x="7499" y="18526"/>
                  </a:lnTo>
                  <a:lnTo>
                    <a:pt x="7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flipH="1">
              <a:off x="3147656"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flipH="1">
              <a:off x="3082415" y="2916329"/>
              <a:ext cx="10822" cy="1047624"/>
            </a:xfrm>
            <a:custGeom>
              <a:avLst/>
              <a:gdLst/>
              <a:ahLst/>
              <a:cxnLst/>
              <a:rect l="l" t="t" r="r" b="b"/>
              <a:pathLst>
                <a:path w="176" h="17038" extrusionOk="0">
                  <a:moveTo>
                    <a:pt x="0" y="0"/>
                  </a:moveTo>
                  <a:lnTo>
                    <a:pt x="0"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flipH="1">
              <a:off x="3017052"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flipH="1">
              <a:off x="2951688"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flipH="1">
              <a:off x="2886325" y="2916329"/>
              <a:ext cx="10883" cy="1047624"/>
            </a:xfrm>
            <a:custGeom>
              <a:avLst/>
              <a:gdLst/>
              <a:ahLst/>
              <a:cxnLst/>
              <a:rect l="l" t="t" r="r" b="b"/>
              <a:pathLst>
                <a:path w="177" h="17038" extrusionOk="0">
                  <a:moveTo>
                    <a:pt x="1" y="0"/>
                  </a:moveTo>
                  <a:lnTo>
                    <a:pt x="1"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flipH="1">
              <a:off x="2820961"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flipH="1">
              <a:off x="2755598"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flipH="1">
              <a:off x="2562117" y="2796609"/>
              <a:ext cx="790114" cy="188398"/>
            </a:xfrm>
            <a:custGeom>
              <a:avLst/>
              <a:gdLst/>
              <a:ahLst/>
              <a:cxnLst/>
              <a:rect l="l" t="t" r="r" b="b"/>
              <a:pathLst>
                <a:path w="12850" h="3064" extrusionOk="0">
                  <a:moveTo>
                    <a:pt x="1533" y="0"/>
                  </a:moveTo>
                  <a:cubicBezTo>
                    <a:pt x="688" y="0"/>
                    <a:pt x="1" y="685"/>
                    <a:pt x="1" y="1531"/>
                  </a:cubicBezTo>
                  <a:cubicBezTo>
                    <a:pt x="1" y="2376"/>
                    <a:pt x="688" y="3063"/>
                    <a:pt x="1533" y="3063"/>
                  </a:cubicBezTo>
                  <a:lnTo>
                    <a:pt x="11319" y="3063"/>
                  </a:lnTo>
                  <a:cubicBezTo>
                    <a:pt x="12164" y="3063"/>
                    <a:pt x="12849" y="2376"/>
                    <a:pt x="12849" y="1531"/>
                  </a:cubicBezTo>
                  <a:cubicBezTo>
                    <a:pt x="12849" y="685"/>
                    <a:pt x="12164" y="0"/>
                    <a:pt x="11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flipH="1">
              <a:off x="3222000" y="2841680"/>
              <a:ext cx="98011" cy="98134"/>
            </a:xfrm>
            <a:custGeom>
              <a:avLst/>
              <a:gdLst/>
              <a:ahLst/>
              <a:cxnLst/>
              <a:rect l="l" t="t" r="r" b="b"/>
              <a:pathLst>
                <a:path w="1594" h="1596" extrusionOk="0">
                  <a:moveTo>
                    <a:pt x="798" y="1"/>
                  </a:moveTo>
                  <a:cubicBezTo>
                    <a:pt x="356" y="1"/>
                    <a:pt x="0" y="358"/>
                    <a:pt x="0" y="798"/>
                  </a:cubicBezTo>
                  <a:cubicBezTo>
                    <a:pt x="0" y="1238"/>
                    <a:pt x="356" y="1595"/>
                    <a:pt x="798" y="1595"/>
                  </a:cubicBezTo>
                  <a:cubicBezTo>
                    <a:pt x="1237" y="1595"/>
                    <a:pt x="1593" y="1238"/>
                    <a:pt x="1593" y="798"/>
                  </a:cubicBezTo>
                  <a:cubicBezTo>
                    <a:pt x="1593" y="358"/>
                    <a:pt x="1237"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flipH="1">
              <a:off x="2609830" y="3968478"/>
              <a:ext cx="694624" cy="82701"/>
            </a:xfrm>
            <a:custGeom>
              <a:avLst/>
              <a:gdLst/>
              <a:ahLst/>
              <a:cxnLst/>
              <a:rect l="l" t="t" r="r" b="b"/>
              <a:pathLst>
                <a:path w="11297" h="1345" extrusionOk="0">
                  <a:moveTo>
                    <a:pt x="1" y="1"/>
                  </a:moveTo>
                  <a:lnTo>
                    <a:pt x="1" y="1345"/>
                  </a:lnTo>
                  <a:lnTo>
                    <a:pt x="11297" y="1345"/>
                  </a:lnTo>
                  <a:lnTo>
                    <a:pt x="1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flipH="1">
              <a:off x="2457900" y="4018100"/>
              <a:ext cx="998496" cy="308114"/>
            </a:xfrm>
            <a:custGeom>
              <a:avLst/>
              <a:gdLst/>
              <a:ahLst/>
              <a:cxnLst/>
              <a:rect l="l" t="t" r="r" b="b"/>
              <a:pathLst>
                <a:path w="16239" h="5011" extrusionOk="0">
                  <a:moveTo>
                    <a:pt x="1" y="0"/>
                  </a:moveTo>
                  <a:lnTo>
                    <a:pt x="1" y="5010"/>
                  </a:lnTo>
                  <a:lnTo>
                    <a:pt x="16239" y="5010"/>
                  </a:lnTo>
                  <a:lnTo>
                    <a:pt x="1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flipH="1">
              <a:off x="2592715" y="2841680"/>
              <a:ext cx="97950" cy="98134"/>
            </a:xfrm>
            <a:custGeom>
              <a:avLst/>
              <a:gdLst/>
              <a:ahLst/>
              <a:cxnLst/>
              <a:rect l="l" t="t" r="r" b="b"/>
              <a:pathLst>
                <a:path w="1593" h="1596" extrusionOk="0">
                  <a:moveTo>
                    <a:pt x="796" y="1"/>
                  </a:moveTo>
                  <a:cubicBezTo>
                    <a:pt x="356" y="1"/>
                    <a:pt x="0" y="358"/>
                    <a:pt x="0" y="798"/>
                  </a:cubicBezTo>
                  <a:cubicBezTo>
                    <a:pt x="0" y="1238"/>
                    <a:pt x="356" y="1595"/>
                    <a:pt x="796" y="1595"/>
                  </a:cubicBezTo>
                  <a:cubicBezTo>
                    <a:pt x="1236" y="1595"/>
                    <a:pt x="1593" y="1238"/>
                    <a:pt x="1593" y="798"/>
                  </a:cubicBezTo>
                  <a:cubicBezTo>
                    <a:pt x="1593" y="358"/>
                    <a:pt x="1236" y="1"/>
                    <a:pt x="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txBox="1">
            <a:spLocks noGrp="1"/>
          </p:cNvSpPr>
          <p:nvPr>
            <p:ph type="title"/>
          </p:nvPr>
        </p:nvSpPr>
        <p:spPr>
          <a:xfrm>
            <a:off x="4863745" y="2609983"/>
            <a:ext cx="4032698" cy="8712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UI Screenshots</a:t>
            </a:r>
            <a:endParaRPr dirty="0"/>
          </a:p>
        </p:txBody>
      </p:sp>
      <p:sp>
        <p:nvSpPr>
          <p:cNvPr id="1078" name="Google Shape;1078;p48"/>
          <p:cNvSpPr/>
          <p:nvPr/>
        </p:nvSpPr>
        <p:spPr>
          <a:xfrm flipH="1">
            <a:off x="365281" y="4392325"/>
            <a:ext cx="3588644"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8"/>
          <p:cNvGrpSpPr/>
          <p:nvPr/>
        </p:nvGrpSpPr>
        <p:grpSpPr>
          <a:xfrm>
            <a:off x="1866247" y="1417080"/>
            <a:ext cx="936301" cy="549163"/>
            <a:chOff x="2887755" y="2263479"/>
            <a:chExt cx="797666" cy="467850"/>
          </a:xfrm>
        </p:grpSpPr>
        <p:sp>
          <p:nvSpPr>
            <p:cNvPr id="1080" name="Google Shape;1080;p48"/>
            <p:cNvSpPr/>
            <p:nvPr/>
          </p:nvSpPr>
          <p:spPr>
            <a:xfrm flipH="1">
              <a:off x="2887755" y="2263479"/>
              <a:ext cx="797666" cy="467850"/>
            </a:xfrm>
            <a:custGeom>
              <a:avLst/>
              <a:gdLst/>
              <a:ahLst/>
              <a:cxnLst/>
              <a:rect l="l" t="t" r="r" b="b"/>
              <a:pathLst>
                <a:path w="15227" h="8931" extrusionOk="0">
                  <a:moveTo>
                    <a:pt x="0" y="0"/>
                  </a:moveTo>
                  <a:lnTo>
                    <a:pt x="0" y="8931"/>
                  </a:lnTo>
                  <a:lnTo>
                    <a:pt x="15227" y="8931"/>
                  </a:lnTo>
                  <a:lnTo>
                    <a:pt x="15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flipH="1">
              <a:off x="2913895" y="2294491"/>
              <a:ext cx="745386" cy="405774"/>
            </a:xfrm>
            <a:custGeom>
              <a:avLst/>
              <a:gdLst/>
              <a:ahLst/>
              <a:cxnLst/>
              <a:rect l="l" t="t" r="r" b="b"/>
              <a:pathLst>
                <a:path w="14229" h="7746" extrusionOk="0">
                  <a:moveTo>
                    <a:pt x="0" y="0"/>
                  </a:moveTo>
                  <a:lnTo>
                    <a:pt x="0" y="7745"/>
                  </a:lnTo>
                  <a:lnTo>
                    <a:pt x="14229" y="7745"/>
                  </a:lnTo>
                  <a:lnTo>
                    <a:pt x="14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flipH="1">
              <a:off x="3212330" y="2393972"/>
              <a:ext cx="348203" cy="26716"/>
            </a:xfrm>
            <a:custGeom>
              <a:avLst/>
              <a:gdLst/>
              <a:ahLst/>
              <a:cxnLst/>
              <a:rect l="l" t="t" r="r" b="b"/>
              <a:pathLst>
                <a:path w="6647" h="510" extrusionOk="0">
                  <a:moveTo>
                    <a:pt x="0" y="0"/>
                  </a:moveTo>
                  <a:lnTo>
                    <a:pt x="0" y="510"/>
                  </a:lnTo>
                  <a:lnTo>
                    <a:pt x="6647" y="510"/>
                  </a:lnTo>
                  <a:lnTo>
                    <a:pt x="6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flipH="1">
              <a:off x="3012639" y="2456940"/>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flipH="1">
              <a:off x="3012639" y="2511421"/>
              <a:ext cx="547895" cy="26769"/>
            </a:xfrm>
            <a:custGeom>
              <a:avLst/>
              <a:gdLst/>
              <a:ahLst/>
              <a:cxnLst/>
              <a:rect l="l" t="t" r="r" b="b"/>
              <a:pathLst>
                <a:path w="10459" h="511" extrusionOk="0">
                  <a:moveTo>
                    <a:pt x="0" y="1"/>
                  </a:moveTo>
                  <a:lnTo>
                    <a:pt x="0" y="510"/>
                  </a:lnTo>
                  <a:lnTo>
                    <a:pt x="10459" y="510"/>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flipH="1">
              <a:off x="3012639" y="2565902"/>
              <a:ext cx="547895" cy="26716"/>
            </a:xfrm>
            <a:custGeom>
              <a:avLst/>
              <a:gdLst/>
              <a:ahLst/>
              <a:cxnLst/>
              <a:rect l="l" t="t" r="r" b="b"/>
              <a:pathLst>
                <a:path w="10459" h="510" extrusionOk="0">
                  <a:moveTo>
                    <a:pt x="0" y="0"/>
                  </a:moveTo>
                  <a:lnTo>
                    <a:pt x="0" y="510"/>
                  </a:lnTo>
                  <a:lnTo>
                    <a:pt x="10459" y="510"/>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flipH="1">
              <a:off x="3012639" y="2620331"/>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flipH="1">
              <a:off x="3050296" y="2350492"/>
              <a:ext cx="88321" cy="88269"/>
            </a:xfrm>
            <a:custGeom>
              <a:avLst/>
              <a:gdLst/>
              <a:ahLst/>
              <a:cxnLst/>
              <a:rect l="l" t="t" r="r" b="b"/>
              <a:pathLst>
                <a:path w="1686" h="1685" extrusionOk="0">
                  <a:moveTo>
                    <a:pt x="843" y="0"/>
                  </a:moveTo>
                  <a:cubicBezTo>
                    <a:pt x="377" y="0"/>
                    <a:pt x="1" y="378"/>
                    <a:pt x="1" y="843"/>
                  </a:cubicBezTo>
                  <a:cubicBezTo>
                    <a:pt x="1" y="1309"/>
                    <a:pt x="377" y="1685"/>
                    <a:pt x="843" y="1685"/>
                  </a:cubicBezTo>
                  <a:cubicBezTo>
                    <a:pt x="1308" y="1685"/>
                    <a:pt x="1685" y="1309"/>
                    <a:pt x="1685" y="843"/>
                  </a:cubicBezTo>
                  <a:cubicBezTo>
                    <a:pt x="1685" y="378"/>
                    <a:pt x="1308" y="0"/>
                    <a:pt x="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1018755" y="1579209"/>
            <a:ext cx="1335135" cy="1856623"/>
            <a:chOff x="2318145" y="2206850"/>
            <a:chExt cx="1137447" cy="1581720"/>
          </a:xfrm>
        </p:grpSpPr>
        <p:sp>
          <p:nvSpPr>
            <p:cNvPr id="1089" name="Google Shape;1089;p48"/>
            <p:cNvSpPr/>
            <p:nvPr/>
          </p:nvSpPr>
          <p:spPr>
            <a:xfrm flipH="1">
              <a:off x="2460529" y="2206850"/>
              <a:ext cx="468531" cy="502529"/>
            </a:xfrm>
            <a:custGeom>
              <a:avLst/>
              <a:gdLst/>
              <a:ahLst/>
              <a:cxnLst/>
              <a:rect l="l" t="t" r="r" b="b"/>
              <a:pathLst>
                <a:path w="8944" h="9593" extrusionOk="0">
                  <a:moveTo>
                    <a:pt x="3386" y="138"/>
                  </a:moveTo>
                  <a:cubicBezTo>
                    <a:pt x="2240" y="138"/>
                    <a:pt x="1205" y="1032"/>
                    <a:pt x="1017" y="2438"/>
                  </a:cubicBezTo>
                  <a:cubicBezTo>
                    <a:pt x="813" y="3954"/>
                    <a:pt x="1158" y="4362"/>
                    <a:pt x="1158" y="4362"/>
                  </a:cubicBezTo>
                  <a:cubicBezTo>
                    <a:pt x="266" y="5564"/>
                    <a:pt x="0" y="8254"/>
                    <a:pt x="1205" y="8943"/>
                  </a:cubicBezTo>
                  <a:cubicBezTo>
                    <a:pt x="1813" y="9290"/>
                    <a:pt x="3246" y="9593"/>
                    <a:pt x="4651" y="9593"/>
                  </a:cubicBezTo>
                  <a:cubicBezTo>
                    <a:pt x="6028" y="9593"/>
                    <a:pt x="7378" y="9301"/>
                    <a:pt x="7896" y="8473"/>
                  </a:cubicBezTo>
                  <a:cubicBezTo>
                    <a:pt x="8944" y="6800"/>
                    <a:pt x="8540" y="2741"/>
                    <a:pt x="7662" y="1687"/>
                  </a:cubicBezTo>
                  <a:cubicBezTo>
                    <a:pt x="6257" y="1"/>
                    <a:pt x="4910" y="312"/>
                    <a:pt x="3660" y="155"/>
                  </a:cubicBezTo>
                  <a:cubicBezTo>
                    <a:pt x="3568" y="143"/>
                    <a:pt x="3477" y="138"/>
                    <a:pt x="3386" y="138"/>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flipH="1">
              <a:off x="2797787" y="2665750"/>
              <a:ext cx="311848" cy="388697"/>
            </a:xfrm>
            <a:custGeom>
              <a:avLst/>
              <a:gdLst/>
              <a:ahLst/>
              <a:cxnLst/>
              <a:rect l="l" t="t" r="r" b="b"/>
              <a:pathLst>
                <a:path w="5953" h="7420" extrusionOk="0">
                  <a:moveTo>
                    <a:pt x="4374" y="1"/>
                  </a:moveTo>
                  <a:cubicBezTo>
                    <a:pt x="4374" y="1"/>
                    <a:pt x="1207" y="2969"/>
                    <a:pt x="1" y="5623"/>
                  </a:cubicBezTo>
                  <a:lnTo>
                    <a:pt x="3539" y="7420"/>
                  </a:lnTo>
                  <a:lnTo>
                    <a:pt x="5390" y="5678"/>
                  </a:lnTo>
                  <a:lnTo>
                    <a:pt x="5953" y="2728"/>
                  </a:lnTo>
                  <a:cubicBezTo>
                    <a:pt x="5953" y="2728"/>
                    <a:pt x="5845" y="1762"/>
                    <a:pt x="5738" y="1602"/>
                  </a:cubicBezTo>
                  <a:cubicBezTo>
                    <a:pt x="5631" y="1440"/>
                    <a:pt x="4374" y="1"/>
                    <a:pt x="4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flipH="1">
              <a:off x="2834508" y="2688799"/>
              <a:ext cx="201420" cy="443387"/>
            </a:xfrm>
            <a:custGeom>
              <a:avLst/>
              <a:gdLst/>
              <a:ahLst/>
              <a:cxnLst/>
              <a:rect l="l" t="t" r="r" b="b"/>
              <a:pathLst>
                <a:path w="3845" h="8464" extrusionOk="0">
                  <a:moveTo>
                    <a:pt x="3130" y="1"/>
                  </a:moveTo>
                  <a:cubicBezTo>
                    <a:pt x="3130" y="1"/>
                    <a:pt x="1074" y="3278"/>
                    <a:pt x="538" y="5544"/>
                  </a:cubicBezTo>
                  <a:cubicBezTo>
                    <a:pt x="0" y="7808"/>
                    <a:pt x="1669" y="8464"/>
                    <a:pt x="1669" y="8464"/>
                  </a:cubicBezTo>
                  <a:lnTo>
                    <a:pt x="3189" y="6944"/>
                  </a:lnTo>
                  <a:lnTo>
                    <a:pt x="3725" y="4291"/>
                  </a:lnTo>
                  <a:lnTo>
                    <a:pt x="3845" y="2803"/>
                  </a:lnTo>
                  <a:lnTo>
                    <a:pt x="313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flipH="1">
              <a:off x="3237723" y="2716354"/>
              <a:ext cx="217869" cy="176433"/>
            </a:xfrm>
            <a:custGeom>
              <a:avLst/>
              <a:gdLst/>
              <a:ahLst/>
              <a:cxnLst/>
              <a:rect l="l" t="t" r="r" b="b"/>
              <a:pathLst>
                <a:path w="4159" h="3368" extrusionOk="0">
                  <a:moveTo>
                    <a:pt x="729" y="1"/>
                  </a:moveTo>
                  <a:cubicBezTo>
                    <a:pt x="723" y="1"/>
                    <a:pt x="717" y="1"/>
                    <a:pt x="712" y="2"/>
                  </a:cubicBezTo>
                  <a:cubicBezTo>
                    <a:pt x="410" y="45"/>
                    <a:pt x="1484" y="873"/>
                    <a:pt x="1484" y="873"/>
                  </a:cubicBezTo>
                  <a:cubicBezTo>
                    <a:pt x="1484" y="873"/>
                    <a:pt x="513" y="351"/>
                    <a:pt x="252" y="351"/>
                  </a:cubicBezTo>
                  <a:cubicBezTo>
                    <a:pt x="225" y="351"/>
                    <a:pt x="206" y="357"/>
                    <a:pt x="196" y="370"/>
                  </a:cubicBezTo>
                  <a:cubicBezTo>
                    <a:pt x="95" y="504"/>
                    <a:pt x="1349" y="1279"/>
                    <a:pt x="1349" y="1279"/>
                  </a:cubicBezTo>
                  <a:cubicBezTo>
                    <a:pt x="1349" y="1279"/>
                    <a:pt x="441" y="829"/>
                    <a:pt x="186" y="829"/>
                  </a:cubicBezTo>
                  <a:cubicBezTo>
                    <a:pt x="164" y="829"/>
                    <a:pt x="146" y="833"/>
                    <a:pt x="135" y="841"/>
                  </a:cubicBezTo>
                  <a:cubicBezTo>
                    <a:pt x="0" y="936"/>
                    <a:pt x="1197" y="1717"/>
                    <a:pt x="1197" y="1717"/>
                  </a:cubicBezTo>
                  <a:cubicBezTo>
                    <a:pt x="1197" y="1717"/>
                    <a:pt x="354" y="1307"/>
                    <a:pt x="132" y="1307"/>
                  </a:cubicBezTo>
                  <a:cubicBezTo>
                    <a:pt x="105" y="1307"/>
                    <a:pt x="87" y="1313"/>
                    <a:pt x="81" y="1327"/>
                  </a:cubicBezTo>
                  <a:cubicBezTo>
                    <a:pt x="31" y="1455"/>
                    <a:pt x="2141" y="3110"/>
                    <a:pt x="3464" y="3368"/>
                  </a:cubicBezTo>
                  <a:cubicBezTo>
                    <a:pt x="3464" y="3368"/>
                    <a:pt x="4072" y="1930"/>
                    <a:pt x="4159" y="1643"/>
                  </a:cubicBezTo>
                  <a:cubicBezTo>
                    <a:pt x="4159" y="1643"/>
                    <a:pt x="2966" y="208"/>
                    <a:pt x="2657" y="208"/>
                  </a:cubicBezTo>
                  <a:cubicBezTo>
                    <a:pt x="2648" y="208"/>
                    <a:pt x="2641" y="209"/>
                    <a:pt x="2634" y="211"/>
                  </a:cubicBezTo>
                  <a:cubicBezTo>
                    <a:pt x="2342" y="297"/>
                    <a:pt x="2877" y="1153"/>
                    <a:pt x="2877" y="1153"/>
                  </a:cubicBezTo>
                  <a:cubicBezTo>
                    <a:pt x="2877" y="1153"/>
                    <a:pt x="1076" y="1"/>
                    <a:pt x="729"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flipH="1">
              <a:off x="2881870" y="2766068"/>
              <a:ext cx="488333" cy="350089"/>
            </a:xfrm>
            <a:custGeom>
              <a:avLst/>
              <a:gdLst/>
              <a:ahLst/>
              <a:cxnLst/>
              <a:rect l="l" t="t" r="r" b="b"/>
              <a:pathLst>
                <a:path w="9322" h="6683" extrusionOk="0">
                  <a:moveTo>
                    <a:pt x="2333" y="1"/>
                  </a:moveTo>
                  <a:cubicBezTo>
                    <a:pt x="0" y="2686"/>
                    <a:pt x="238" y="5474"/>
                    <a:pt x="238" y="5474"/>
                  </a:cubicBezTo>
                  <a:cubicBezTo>
                    <a:pt x="238" y="5474"/>
                    <a:pt x="5206" y="6680"/>
                    <a:pt x="7001" y="6683"/>
                  </a:cubicBezTo>
                  <a:cubicBezTo>
                    <a:pt x="7002" y="6683"/>
                    <a:pt x="7003" y="6683"/>
                    <a:pt x="7005" y="6683"/>
                  </a:cubicBezTo>
                  <a:cubicBezTo>
                    <a:pt x="8797" y="6683"/>
                    <a:pt x="9321" y="4262"/>
                    <a:pt x="9321" y="4262"/>
                  </a:cubicBezTo>
                  <a:lnTo>
                    <a:pt x="2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2344918" y="2665750"/>
              <a:ext cx="686401" cy="1122820"/>
            </a:xfrm>
            <a:custGeom>
              <a:avLst/>
              <a:gdLst/>
              <a:ahLst/>
              <a:cxnLst/>
              <a:rect l="l" t="t" r="r" b="b"/>
              <a:pathLst>
                <a:path w="13103" h="21434" extrusionOk="0">
                  <a:moveTo>
                    <a:pt x="2879" y="1"/>
                  </a:moveTo>
                  <a:cubicBezTo>
                    <a:pt x="2116" y="3906"/>
                    <a:pt x="1499" y="8023"/>
                    <a:pt x="1037" y="11544"/>
                  </a:cubicBezTo>
                  <a:cubicBezTo>
                    <a:pt x="966" y="12083"/>
                    <a:pt x="899" y="12610"/>
                    <a:pt x="834" y="13120"/>
                  </a:cubicBezTo>
                  <a:cubicBezTo>
                    <a:pt x="282" y="17527"/>
                    <a:pt x="1" y="20669"/>
                    <a:pt x="1" y="20669"/>
                  </a:cubicBezTo>
                  <a:cubicBezTo>
                    <a:pt x="2209" y="21245"/>
                    <a:pt x="4442" y="21434"/>
                    <a:pt x="6422" y="21434"/>
                  </a:cubicBezTo>
                  <a:cubicBezTo>
                    <a:pt x="10226" y="21434"/>
                    <a:pt x="13103" y="20736"/>
                    <a:pt x="13103" y="20736"/>
                  </a:cubicBezTo>
                  <a:cubicBezTo>
                    <a:pt x="13029" y="19150"/>
                    <a:pt x="12831" y="17070"/>
                    <a:pt x="12571" y="14843"/>
                  </a:cubicBezTo>
                  <a:cubicBezTo>
                    <a:pt x="12375" y="13143"/>
                    <a:pt x="12144" y="11356"/>
                    <a:pt x="11907" y="9634"/>
                  </a:cubicBezTo>
                  <a:cubicBezTo>
                    <a:pt x="11211" y="4531"/>
                    <a:pt x="10473" y="1"/>
                    <a:pt x="10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2509452" y="2738147"/>
              <a:ext cx="151602" cy="358942"/>
            </a:xfrm>
            <a:custGeom>
              <a:avLst/>
              <a:gdLst/>
              <a:ahLst/>
              <a:cxnLst/>
              <a:rect l="l" t="t" r="r" b="b"/>
              <a:pathLst>
                <a:path w="2894" h="6852" extrusionOk="0">
                  <a:moveTo>
                    <a:pt x="2369" y="1"/>
                  </a:moveTo>
                  <a:cubicBezTo>
                    <a:pt x="2369" y="1"/>
                    <a:pt x="670" y="3444"/>
                    <a:pt x="0" y="6098"/>
                  </a:cubicBezTo>
                  <a:cubicBezTo>
                    <a:pt x="0" y="6098"/>
                    <a:pt x="2071" y="6851"/>
                    <a:pt x="2436" y="6851"/>
                  </a:cubicBezTo>
                  <a:cubicBezTo>
                    <a:pt x="2462" y="6851"/>
                    <a:pt x="2479" y="6848"/>
                    <a:pt x="2487" y="6840"/>
                  </a:cubicBezTo>
                  <a:cubicBezTo>
                    <a:pt x="2606" y="6720"/>
                    <a:pt x="2871" y="5095"/>
                    <a:pt x="2871" y="5095"/>
                  </a:cubicBezTo>
                  <a:cubicBezTo>
                    <a:pt x="2871" y="5095"/>
                    <a:pt x="2894" y="3133"/>
                    <a:pt x="2822" y="2966"/>
                  </a:cubicBezTo>
                  <a:cubicBezTo>
                    <a:pt x="2751" y="2799"/>
                    <a:pt x="2751" y="1842"/>
                    <a:pt x="2751" y="1842"/>
                  </a:cubicBezTo>
                  <a:lnTo>
                    <a:pt x="2369"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2372733" y="3159695"/>
              <a:ext cx="614948" cy="285236"/>
            </a:xfrm>
            <a:custGeom>
              <a:avLst/>
              <a:gdLst/>
              <a:ahLst/>
              <a:cxnLst/>
              <a:rect l="l" t="t" r="r" b="b"/>
              <a:pathLst>
                <a:path w="11739" h="5445" extrusionOk="0">
                  <a:moveTo>
                    <a:pt x="4447" y="0"/>
                  </a:moveTo>
                  <a:cubicBezTo>
                    <a:pt x="4447" y="0"/>
                    <a:pt x="1638" y="84"/>
                    <a:pt x="1303" y="126"/>
                  </a:cubicBezTo>
                  <a:cubicBezTo>
                    <a:pt x="1119" y="149"/>
                    <a:pt x="617" y="1186"/>
                    <a:pt x="204" y="2115"/>
                  </a:cubicBezTo>
                  <a:cubicBezTo>
                    <a:pt x="133" y="2654"/>
                    <a:pt x="66" y="3181"/>
                    <a:pt x="1" y="3691"/>
                  </a:cubicBezTo>
                  <a:cubicBezTo>
                    <a:pt x="1413" y="4115"/>
                    <a:pt x="6199" y="5444"/>
                    <a:pt x="10625" y="5444"/>
                  </a:cubicBezTo>
                  <a:cubicBezTo>
                    <a:pt x="11000" y="5444"/>
                    <a:pt x="11371" y="5435"/>
                    <a:pt x="11738" y="5414"/>
                  </a:cubicBezTo>
                  <a:cubicBezTo>
                    <a:pt x="11542" y="3714"/>
                    <a:pt x="11311" y="1927"/>
                    <a:pt x="11074" y="205"/>
                  </a:cubicBezTo>
                  <a:lnTo>
                    <a:pt x="4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2338728" y="2664283"/>
              <a:ext cx="263863" cy="446425"/>
            </a:xfrm>
            <a:custGeom>
              <a:avLst/>
              <a:gdLst/>
              <a:ahLst/>
              <a:cxnLst/>
              <a:rect l="l" t="t" r="r" b="b"/>
              <a:pathLst>
                <a:path w="5037" h="8522" extrusionOk="0">
                  <a:moveTo>
                    <a:pt x="2239" y="1"/>
                  </a:moveTo>
                  <a:cubicBezTo>
                    <a:pt x="2238" y="1"/>
                    <a:pt x="2236" y="1"/>
                    <a:pt x="2235" y="1"/>
                  </a:cubicBezTo>
                  <a:cubicBezTo>
                    <a:pt x="0" y="17"/>
                    <a:pt x="766" y="8522"/>
                    <a:pt x="766" y="8522"/>
                  </a:cubicBezTo>
                  <a:lnTo>
                    <a:pt x="5037" y="8125"/>
                  </a:lnTo>
                  <a:cubicBezTo>
                    <a:pt x="5037" y="8125"/>
                    <a:pt x="409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2644084" y="2511421"/>
              <a:ext cx="131591" cy="178790"/>
            </a:xfrm>
            <a:custGeom>
              <a:avLst/>
              <a:gdLst/>
              <a:ahLst/>
              <a:cxnLst/>
              <a:rect l="l" t="t" r="r" b="b"/>
              <a:pathLst>
                <a:path w="2512" h="3413" extrusionOk="0">
                  <a:moveTo>
                    <a:pt x="2412" y="1"/>
                  </a:moveTo>
                  <a:lnTo>
                    <a:pt x="599" y="344"/>
                  </a:lnTo>
                  <a:lnTo>
                    <a:pt x="0" y="3270"/>
                  </a:lnTo>
                  <a:cubicBezTo>
                    <a:pt x="300" y="3376"/>
                    <a:pt x="668" y="3412"/>
                    <a:pt x="1029" y="3412"/>
                  </a:cubicBezTo>
                  <a:cubicBezTo>
                    <a:pt x="1786" y="3412"/>
                    <a:pt x="2512" y="3255"/>
                    <a:pt x="2512" y="3255"/>
                  </a:cubicBezTo>
                  <a:lnTo>
                    <a:pt x="2412" y="1"/>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2594478" y="2325399"/>
              <a:ext cx="313839" cy="283193"/>
            </a:xfrm>
            <a:custGeom>
              <a:avLst/>
              <a:gdLst/>
              <a:ahLst/>
              <a:cxnLst/>
              <a:rect l="l" t="t" r="r" b="b"/>
              <a:pathLst>
                <a:path w="5991" h="5406" extrusionOk="0">
                  <a:moveTo>
                    <a:pt x="1925" y="1"/>
                  </a:moveTo>
                  <a:cubicBezTo>
                    <a:pt x="1925" y="1"/>
                    <a:pt x="1106" y="470"/>
                    <a:pt x="930" y="1067"/>
                  </a:cubicBezTo>
                  <a:cubicBezTo>
                    <a:pt x="590" y="2214"/>
                    <a:pt x="1" y="4879"/>
                    <a:pt x="2405" y="5350"/>
                  </a:cubicBezTo>
                  <a:cubicBezTo>
                    <a:pt x="2599" y="5388"/>
                    <a:pt x="2780" y="5405"/>
                    <a:pt x="2948" y="5405"/>
                  </a:cubicBezTo>
                  <a:cubicBezTo>
                    <a:pt x="4868" y="5405"/>
                    <a:pt x="5193" y="3130"/>
                    <a:pt x="5193" y="3130"/>
                  </a:cubicBezTo>
                  <a:cubicBezTo>
                    <a:pt x="5193" y="3130"/>
                    <a:pt x="5920" y="2616"/>
                    <a:pt x="5959" y="1951"/>
                  </a:cubicBezTo>
                  <a:cubicBezTo>
                    <a:pt x="5991" y="1408"/>
                    <a:pt x="5762" y="1065"/>
                    <a:pt x="5461" y="1065"/>
                  </a:cubicBezTo>
                  <a:cubicBezTo>
                    <a:pt x="5393" y="1065"/>
                    <a:pt x="5322" y="1082"/>
                    <a:pt x="5249" y="1118"/>
                  </a:cubicBezTo>
                  <a:cubicBezTo>
                    <a:pt x="4851" y="1315"/>
                    <a:pt x="4759" y="2226"/>
                    <a:pt x="4759" y="2226"/>
                  </a:cubicBezTo>
                  <a:cubicBezTo>
                    <a:pt x="4759" y="2226"/>
                    <a:pt x="4338" y="1946"/>
                    <a:pt x="4223" y="1387"/>
                  </a:cubicBezTo>
                  <a:cubicBezTo>
                    <a:pt x="4223" y="1387"/>
                    <a:pt x="2422" y="1009"/>
                    <a:pt x="1925"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2796420" y="2465636"/>
              <a:ext cx="18859" cy="60086"/>
            </a:xfrm>
            <a:custGeom>
              <a:avLst/>
              <a:gdLst/>
              <a:ahLst/>
              <a:cxnLst/>
              <a:rect l="l" t="t" r="r" b="b"/>
              <a:pathLst>
                <a:path w="360" h="1147" extrusionOk="0">
                  <a:moveTo>
                    <a:pt x="223" y="1"/>
                  </a:moveTo>
                  <a:cubicBezTo>
                    <a:pt x="197" y="1"/>
                    <a:pt x="173" y="17"/>
                    <a:pt x="164" y="45"/>
                  </a:cubicBezTo>
                  <a:cubicBezTo>
                    <a:pt x="113" y="200"/>
                    <a:pt x="74" y="360"/>
                    <a:pt x="48" y="523"/>
                  </a:cubicBezTo>
                  <a:cubicBezTo>
                    <a:pt x="23" y="680"/>
                    <a:pt x="1" y="857"/>
                    <a:pt x="90" y="1000"/>
                  </a:cubicBezTo>
                  <a:cubicBezTo>
                    <a:pt x="133" y="1069"/>
                    <a:pt x="198" y="1125"/>
                    <a:pt x="278" y="1145"/>
                  </a:cubicBezTo>
                  <a:cubicBezTo>
                    <a:pt x="283" y="1146"/>
                    <a:pt x="288" y="1147"/>
                    <a:pt x="293" y="1147"/>
                  </a:cubicBezTo>
                  <a:cubicBezTo>
                    <a:pt x="319" y="1147"/>
                    <a:pt x="346" y="1130"/>
                    <a:pt x="352" y="1103"/>
                  </a:cubicBezTo>
                  <a:cubicBezTo>
                    <a:pt x="360" y="1072"/>
                    <a:pt x="343" y="1038"/>
                    <a:pt x="310" y="1028"/>
                  </a:cubicBezTo>
                  <a:cubicBezTo>
                    <a:pt x="304" y="1027"/>
                    <a:pt x="296" y="1025"/>
                    <a:pt x="290" y="1024"/>
                  </a:cubicBezTo>
                  <a:cubicBezTo>
                    <a:pt x="289" y="1023"/>
                    <a:pt x="288" y="1023"/>
                    <a:pt x="287" y="1022"/>
                  </a:cubicBezTo>
                  <a:lnTo>
                    <a:pt x="287" y="1022"/>
                  </a:lnTo>
                  <a:cubicBezTo>
                    <a:pt x="286" y="1021"/>
                    <a:pt x="285" y="1021"/>
                    <a:pt x="284" y="1021"/>
                  </a:cubicBezTo>
                  <a:lnTo>
                    <a:pt x="284" y="1021"/>
                  </a:lnTo>
                  <a:cubicBezTo>
                    <a:pt x="283" y="1020"/>
                    <a:pt x="282" y="1020"/>
                    <a:pt x="281" y="1019"/>
                  </a:cubicBezTo>
                  <a:cubicBezTo>
                    <a:pt x="268" y="1013"/>
                    <a:pt x="257" y="1005"/>
                    <a:pt x="246" y="998"/>
                  </a:cubicBezTo>
                  <a:lnTo>
                    <a:pt x="246" y="998"/>
                  </a:lnTo>
                  <a:cubicBezTo>
                    <a:pt x="249" y="999"/>
                    <a:pt x="251" y="1001"/>
                    <a:pt x="251" y="1001"/>
                  </a:cubicBezTo>
                  <a:cubicBezTo>
                    <a:pt x="252" y="1001"/>
                    <a:pt x="249" y="999"/>
                    <a:pt x="243" y="996"/>
                  </a:cubicBezTo>
                  <a:lnTo>
                    <a:pt x="243" y="996"/>
                  </a:lnTo>
                  <a:cubicBezTo>
                    <a:pt x="244" y="996"/>
                    <a:pt x="245" y="997"/>
                    <a:pt x="246" y="998"/>
                  </a:cubicBezTo>
                  <a:lnTo>
                    <a:pt x="246" y="998"/>
                  </a:lnTo>
                  <a:cubicBezTo>
                    <a:pt x="245" y="997"/>
                    <a:pt x="244" y="996"/>
                    <a:pt x="243" y="996"/>
                  </a:cubicBezTo>
                  <a:lnTo>
                    <a:pt x="243" y="996"/>
                  </a:lnTo>
                  <a:cubicBezTo>
                    <a:pt x="243" y="996"/>
                    <a:pt x="243" y="996"/>
                    <a:pt x="243" y="996"/>
                  </a:cubicBezTo>
                  <a:cubicBezTo>
                    <a:pt x="242" y="994"/>
                    <a:pt x="239" y="991"/>
                    <a:pt x="236" y="990"/>
                  </a:cubicBezTo>
                  <a:cubicBezTo>
                    <a:pt x="231" y="983"/>
                    <a:pt x="225" y="979"/>
                    <a:pt x="220" y="972"/>
                  </a:cubicBezTo>
                  <a:cubicBezTo>
                    <a:pt x="215" y="968"/>
                    <a:pt x="211" y="963"/>
                    <a:pt x="206" y="957"/>
                  </a:cubicBezTo>
                  <a:cubicBezTo>
                    <a:pt x="205" y="955"/>
                    <a:pt x="204" y="955"/>
                    <a:pt x="204" y="955"/>
                  </a:cubicBezTo>
                  <a:lnTo>
                    <a:pt x="204" y="955"/>
                  </a:lnTo>
                  <a:cubicBezTo>
                    <a:pt x="204" y="955"/>
                    <a:pt x="208" y="961"/>
                    <a:pt x="208" y="961"/>
                  </a:cubicBezTo>
                  <a:cubicBezTo>
                    <a:pt x="208" y="961"/>
                    <a:pt x="207" y="960"/>
                    <a:pt x="206" y="958"/>
                  </a:cubicBezTo>
                  <a:cubicBezTo>
                    <a:pt x="205" y="955"/>
                    <a:pt x="201" y="951"/>
                    <a:pt x="200" y="948"/>
                  </a:cubicBezTo>
                  <a:cubicBezTo>
                    <a:pt x="192" y="935"/>
                    <a:pt x="184" y="923"/>
                    <a:pt x="178" y="910"/>
                  </a:cubicBezTo>
                  <a:cubicBezTo>
                    <a:pt x="177" y="906"/>
                    <a:pt x="175" y="903"/>
                    <a:pt x="173" y="899"/>
                  </a:cubicBezTo>
                  <a:cubicBezTo>
                    <a:pt x="172" y="898"/>
                    <a:pt x="172" y="897"/>
                    <a:pt x="171" y="895"/>
                  </a:cubicBezTo>
                  <a:lnTo>
                    <a:pt x="171" y="895"/>
                  </a:lnTo>
                  <a:cubicBezTo>
                    <a:pt x="169" y="890"/>
                    <a:pt x="167" y="885"/>
                    <a:pt x="166" y="879"/>
                  </a:cubicBezTo>
                  <a:cubicBezTo>
                    <a:pt x="159" y="862"/>
                    <a:pt x="155" y="845"/>
                    <a:pt x="152" y="826"/>
                  </a:cubicBezTo>
                  <a:cubicBezTo>
                    <a:pt x="152" y="823"/>
                    <a:pt x="150" y="819"/>
                    <a:pt x="150" y="814"/>
                  </a:cubicBezTo>
                  <a:cubicBezTo>
                    <a:pt x="150" y="814"/>
                    <a:pt x="150" y="813"/>
                    <a:pt x="150" y="813"/>
                  </a:cubicBezTo>
                  <a:lnTo>
                    <a:pt x="150" y="813"/>
                  </a:lnTo>
                  <a:cubicBezTo>
                    <a:pt x="150" y="813"/>
                    <a:pt x="150" y="813"/>
                    <a:pt x="150" y="812"/>
                  </a:cubicBezTo>
                  <a:cubicBezTo>
                    <a:pt x="150" y="812"/>
                    <a:pt x="150" y="812"/>
                    <a:pt x="150" y="812"/>
                  </a:cubicBezTo>
                  <a:lnTo>
                    <a:pt x="150" y="812"/>
                  </a:lnTo>
                  <a:cubicBezTo>
                    <a:pt x="150" y="811"/>
                    <a:pt x="150" y="811"/>
                    <a:pt x="150" y="810"/>
                  </a:cubicBezTo>
                  <a:lnTo>
                    <a:pt x="150" y="810"/>
                  </a:lnTo>
                  <a:cubicBezTo>
                    <a:pt x="148" y="800"/>
                    <a:pt x="147" y="792"/>
                    <a:pt x="147" y="783"/>
                  </a:cubicBezTo>
                  <a:cubicBezTo>
                    <a:pt x="144" y="746"/>
                    <a:pt x="145" y="707"/>
                    <a:pt x="149" y="669"/>
                  </a:cubicBezTo>
                  <a:cubicBezTo>
                    <a:pt x="150" y="659"/>
                    <a:pt x="152" y="649"/>
                    <a:pt x="152" y="640"/>
                  </a:cubicBezTo>
                  <a:cubicBezTo>
                    <a:pt x="153" y="631"/>
                    <a:pt x="156" y="620"/>
                    <a:pt x="156" y="610"/>
                  </a:cubicBezTo>
                  <a:lnTo>
                    <a:pt x="156" y="610"/>
                  </a:lnTo>
                  <a:cubicBezTo>
                    <a:pt x="156" y="610"/>
                    <a:pt x="155" y="617"/>
                    <a:pt x="155" y="617"/>
                  </a:cubicBezTo>
                  <a:cubicBezTo>
                    <a:pt x="155" y="617"/>
                    <a:pt x="155" y="616"/>
                    <a:pt x="155" y="615"/>
                  </a:cubicBezTo>
                  <a:cubicBezTo>
                    <a:pt x="156" y="612"/>
                    <a:pt x="156" y="610"/>
                    <a:pt x="156" y="609"/>
                  </a:cubicBezTo>
                  <a:cubicBezTo>
                    <a:pt x="156" y="604"/>
                    <a:pt x="158" y="600"/>
                    <a:pt x="158" y="595"/>
                  </a:cubicBezTo>
                  <a:cubicBezTo>
                    <a:pt x="159" y="584"/>
                    <a:pt x="161" y="575"/>
                    <a:pt x="163" y="564"/>
                  </a:cubicBezTo>
                  <a:cubicBezTo>
                    <a:pt x="175" y="486"/>
                    <a:pt x="191" y="410"/>
                    <a:pt x="208" y="332"/>
                  </a:cubicBezTo>
                  <a:cubicBezTo>
                    <a:pt x="229" y="247"/>
                    <a:pt x="253" y="161"/>
                    <a:pt x="281" y="77"/>
                  </a:cubicBezTo>
                  <a:cubicBezTo>
                    <a:pt x="290" y="46"/>
                    <a:pt x="270" y="11"/>
                    <a:pt x="239" y="3"/>
                  </a:cubicBezTo>
                  <a:cubicBezTo>
                    <a:pt x="233" y="2"/>
                    <a:pt x="228" y="1"/>
                    <a:pt x="223"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2619670" y="2397272"/>
              <a:ext cx="26978" cy="63595"/>
            </a:xfrm>
            <a:custGeom>
              <a:avLst/>
              <a:gdLst/>
              <a:ahLst/>
              <a:cxnLst/>
              <a:rect l="l" t="t" r="r" b="b"/>
              <a:pathLst>
                <a:path w="515" h="1214" extrusionOk="0">
                  <a:moveTo>
                    <a:pt x="452" y="120"/>
                  </a:moveTo>
                  <a:cubicBezTo>
                    <a:pt x="452" y="120"/>
                    <a:pt x="451" y="121"/>
                    <a:pt x="449" y="122"/>
                  </a:cubicBezTo>
                  <a:lnTo>
                    <a:pt x="449" y="122"/>
                  </a:lnTo>
                  <a:cubicBezTo>
                    <a:pt x="451" y="121"/>
                    <a:pt x="452" y="120"/>
                    <a:pt x="452" y="120"/>
                  </a:cubicBezTo>
                  <a:close/>
                  <a:moveTo>
                    <a:pt x="448" y="122"/>
                  </a:moveTo>
                  <a:cubicBezTo>
                    <a:pt x="447" y="122"/>
                    <a:pt x="446" y="123"/>
                    <a:pt x="446" y="123"/>
                  </a:cubicBezTo>
                  <a:lnTo>
                    <a:pt x="446" y="123"/>
                  </a:lnTo>
                  <a:cubicBezTo>
                    <a:pt x="446" y="122"/>
                    <a:pt x="447" y="122"/>
                    <a:pt x="448" y="122"/>
                  </a:cubicBezTo>
                  <a:close/>
                  <a:moveTo>
                    <a:pt x="136" y="849"/>
                  </a:moveTo>
                  <a:cubicBezTo>
                    <a:pt x="135" y="850"/>
                    <a:pt x="135" y="851"/>
                    <a:pt x="135" y="852"/>
                  </a:cubicBezTo>
                  <a:lnTo>
                    <a:pt x="135" y="852"/>
                  </a:lnTo>
                  <a:cubicBezTo>
                    <a:pt x="135" y="851"/>
                    <a:pt x="135" y="850"/>
                    <a:pt x="136" y="849"/>
                  </a:cubicBezTo>
                  <a:close/>
                  <a:moveTo>
                    <a:pt x="146" y="789"/>
                  </a:moveTo>
                  <a:lnTo>
                    <a:pt x="146" y="789"/>
                  </a:lnTo>
                  <a:cubicBezTo>
                    <a:pt x="147" y="792"/>
                    <a:pt x="148" y="794"/>
                    <a:pt x="150" y="796"/>
                  </a:cubicBezTo>
                  <a:cubicBezTo>
                    <a:pt x="150" y="797"/>
                    <a:pt x="150" y="798"/>
                    <a:pt x="151" y="800"/>
                  </a:cubicBezTo>
                  <a:lnTo>
                    <a:pt x="151" y="800"/>
                  </a:lnTo>
                  <a:cubicBezTo>
                    <a:pt x="151" y="802"/>
                    <a:pt x="152" y="803"/>
                    <a:pt x="153" y="804"/>
                  </a:cubicBezTo>
                  <a:cubicBezTo>
                    <a:pt x="152" y="803"/>
                    <a:pt x="151" y="802"/>
                    <a:pt x="151" y="800"/>
                  </a:cubicBezTo>
                  <a:lnTo>
                    <a:pt x="151" y="800"/>
                  </a:lnTo>
                  <a:cubicBezTo>
                    <a:pt x="152" y="802"/>
                    <a:pt x="153" y="803"/>
                    <a:pt x="153" y="804"/>
                  </a:cubicBezTo>
                  <a:cubicBezTo>
                    <a:pt x="157" y="818"/>
                    <a:pt x="164" y="831"/>
                    <a:pt x="167" y="845"/>
                  </a:cubicBezTo>
                  <a:cubicBezTo>
                    <a:pt x="176" y="871"/>
                    <a:pt x="182" y="898"/>
                    <a:pt x="187" y="925"/>
                  </a:cubicBezTo>
                  <a:cubicBezTo>
                    <a:pt x="187" y="926"/>
                    <a:pt x="189" y="933"/>
                    <a:pt x="190" y="939"/>
                  </a:cubicBezTo>
                  <a:lnTo>
                    <a:pt x="190" y="939"/>
                  </a:lnTo>
                  <a:cubicBezTo>
                    <a:pt x="189" y="939"/>
                    <a:pt x="189" y="940"/>
                    <a:pt x="190" y="944"/>
                  </a:cubicBezTo>
                  <a:cubicBezTo>
                    <a:pt x="190" y="945"/>
                    <a:pt x="190" y="945"/>
                    <a:pt x="190" y="946"/>
                  </a:cubicBezTo>
                  <a:lnTo>
                    <a:pt x="190" y="946"/>
                  </a:lnTo>
                  <a:cubicBezTo>
                    <a:pt x="190" y="946"/>
                    <a:pt x="190" y="946"/>
                    <a:pt x="190" y="946"/>
                  </a:cubicBezTo>
                  <a:cubicBezTo>
                    <a:pt x="190" y="946"/>
                    <a:pt x="190" y="946"/>
                    <a:pt x="190" y="946"/>
                  </a:cubicBezTo>
                  <a:lnTo>
                    <a:pt x="190" y="946"/>
                  </a:lnTo>
                  <a:cubicBezTo>
                    <a:pt x="190" y="948"/>
                    <a:pt x="191" y="951"/>
                    <a:pt x="191" y="953"/>
                  </a:cubicBezTo>
                  <a:cubicBezTo>
                    <a:pt x="193" y="967"/>
                    <a:pt x="193" y="981"/>
                    <a:pt x="195" y="997"/>
                  </a:cubicBezTo>
                  <a:cubicBezTo>
                    <a:pt x="195" y="1023"/>
                    <a:pt x="195" y="1051"/>
                    <a:pt x="191" y="1079"/>
                  </a:cubicBezTo>
                  <a:cubicBezTo>
                    <a:pt x="191" y="1079"/>
                    <a:pt x="191" y="1079"/>
                    <a:pt x="191" y="1079"/>
                  </a:cubicBezTo>
                  <a:lnTo>
                    <a:pt x="191" y="1079"/>
                  </a:lnTo>
                  <a:cubicBezTo>
                    <a:pt x="190" y="1081"/>
                    <a:pt x="190" y="1082"/>
                    <a:pt x="190" y="1084"/>
                  </a:cubicBezTo>
                  <a:cubicBezTo>
                    <a:pt x="190" y="1085"/>
                    <a:pt x="190" y="1086"/>
                    <a:pt x="190" y="1087"/>
                  </a:cubicBezTo>
                  <a:lnTo>
                    <a:pt x="190" y="1087"/>
                  </a:lnTo>
                  <a:cubicBezTo>
                    <a:pt x="190" y="1087"/>
                    <a:pt x="190" y="1087"/>
                    <a:pt x="190" y="1087"/>
                  </a:cubicBezTo>
                  <a:cubicBezTo>
                    <a:pt x="190" y="1088"/>
                    <a:pt x="189" y="1090"/>
                    <a:pt x="189" y="1093"/>
                  </a:cubicBezTo>
                  <a:lnTo>
                    <a:pt x="188" y="1093"/>
                  </a:lnTo>
                  <a:cubicBezTo>
                    <a:pt x="185" y="1092"/>
                    <a:pt x="180" y="1092"/>
                    <a:pt x="177" y="1091"/>
                  </a:cubicBezTo>
                  <a:lnTo>
                    <a:pt x="177" y="1091"/>
                  </a:lnTo>
                  <a:cubicBezTo>
                    <a:pt x="177" y="1091"/>
                    <a:pt x="177" y="1091"/>
                    <a:pt x="177" y="1091"/>
                  </a:cubicBezTo>
                  <a:lnTo>
                    <a:pt x="177" y="1091"/>
                  </a:lnTo>
                  <a:cubicBezTo>
                    <a:pt x="177" y="1091"/>
                    <a:pt x="177" y="1091"/>
                    <a:pt x="177" y="1091"/>
                  </a:cubicBezTo>
                  <a:lnTo>
                    <a:pt x="177" y="1091"/>
                  </a:lnTo>
                  <a:cubicBezTo>
                    <a:pt x="176" y="1091"/>
                    <a:pt x="175" y="1090"/>
                    <a:pt x="174" y="1090"/>
                  </a:cubicBezTo>
                  <a:cubicBezTo>
                    <a:pt x="173" y="1090"/>
                    <a:pt x="172" y="1089"/>
                    <a:pt x="171" y="1089"/>
                  </a:cubicBezTo>
                  <a:lnTo>
                    <a:pt x="171" y="1089"/>
                  </a:lnTo>
                  <a:cubicBezTo>
                    <a:pt x="173" y="1089"/>
                    <a:pt x="175" y="1090"/>
                    <a:pt x="177" y="1091"/>
                  </a:cubicBezTo>
                  <a:lnTo>
                    <a:pt x="177" y="1091"/>
                  </a:lnTo>
                  <a:cubicBezTo>
                    <a:pt x="175" y="1089"/>
                    <a:pt x="172" y="1088"/>
                    <a:pt x="171" y="1088"/>
                  </a:cubicBezTo>
                  <a:cubicBezTo>
                    <a:pt x="170" y="1088"/>
                    <a:pt x="170" y="1088"/>
                    <a:pt x="171" y="1089"/>
                  </a:cubicBezTo>
                  <a:lnTo>
                    <a:pt x="171" y="1089"/>
                  </a:lnTo>
                  <a:cubicBezTo>
                    <a:pt x="170" y="1089"/>
                    <a:pt x="170" y="1089"/>
                    <a:pt x="170" y="1089"/>
                  </a:cubicBezTo>
                  <a:cubicBezTo>
                    <a:pt x="169" y="1088"/>
                    <a:pt x="167" y="1087"/>
                    <a:pt x="165" y="1086"/>
                  </a:cubicBezTo>
                  <a:lnTo>
                    <a:pt x="165" y="1086"/>
                  </a:lnTo>
                  <a:cubicBezTo>
                    <a:pt x="165" y="1085"/>
                    <a:pt x="164" y="1085"/>
                    <a:pt x="164" y="1084"/>
                  </a:cubicBezTo>
                  <a:cubicBezTo>
                    <a:pt x="160" y="1080"/>
                    <a:pt x="156" y="1078"/>
                    <a:pt x="152" y="1074"/>
                  </a:cubicBezTo>
                  <a:lnTo>
                    <a:pt x="152" y="1074"/>
                  </a:lnTo>
                  <a:cubicBezTo>
                    <a:pt x="152" y="1074"/>
                    <a:pt x="152" y="1073"/>
                    <a:pt x="151" y="1072"/>
                  </a:cubicBezTo>
                  <a:cubicBezTo>
                    <a:pt x="150" y="1070"/>
                    <a:pt x="148" y="1068"/>
                    <a:pt x="146" y="1065"/>
                  </a:cubicBezTo>
                  <a:cubicBezTo>
                    <a:pt x="144" y="1063"/>
                    <a:pt x="142" y="1054"/>
                    <a:pt x="139" y="1050"/>
                  </a:cubicBezTo>
                  <a:lnTo>
                    <a:pt x="139" y="1050"/>
                  </a:lnTo>
                  <a:cubicBezTo>
                    <a:pt x="137" y="1045"/>
                    <a:pt x="136" y="1040"/>
                    <a:pt x="134" y="1036"/>
                  </a:cubicBezTo>
                  <a:cubicBezTo>
                    <a:pt x="132" y="1028"/>
                    <a:pt x="131" y="1022"/>
                    <a:pt x="129" y="1014"/>
                  </a:cubicBezTo>
                  <a:cubicBezTo>
                    <a:pt x="129" y="1011"/>
                    <a:pt x="129" y="1010"/>
                    <a:pt x="129" y="1010"/>
                  </a:cubicBezTo>
                  <a:lnTo>
                    <a:pt x="129" y="1010"/>
                  </a:lnTo>
                  <a:cubicBezTo>
                    <a:pt x="129" y="1010"/>
                    <a:pt x="129" y="1018"/>
                    <a:pt x="129" y="1019"/>
                  </a:cubicBezTo>
                  <a:cubicBezTo>
                    <a:pt x="128" y="1016"/>
                    <a:pt x="129" y="1009"/>
                    <a:pt x="128" y="1006"/>
                  </a:cubicBezTo>
                  <a:cubicBezTo>
                    <a:pt x="128" y="991"/>
                    <a:pt x="128" y="977"/>
                    <a:pt x="128" y="963"/>
                  </a:cubicBezTo>
                  <a:cubicBezTo>
                    <a:pt x="128" y="932"/>
                    <a:pt x="129" y="902"/>
                    <a:pt x="134" y="871"/>
                  </a:cubicBezTo>
                  <a:cubicBezTo>
                    <a:pt x="134" y="866"/>
                    <a:pt x="134" y="862"/>
                    <a:pt x="134" y="857"/>
                  </a:cubicBezTo>
                  <a:lnTo>
                    <a:pt x="134" y="857"/>
                  </a:lnTo>
                  <a:cubicBezTo>
                    <a:pt x="135" y="857"/>
                    <a:pt x="136" y="854"/>
                    <a:pt x="136" y="852"/>
                  </a:cubicBezTo>
                  <a:cubicBezTo>
                    <a:pt x="136" y="848"/>
                    <a:pt x="137" y="843"/>
                    <a:pt x="137" y="838"/>
                  </a:cubicBezTo>
                  <a:cubicBezTo>
                    <a:pt x="140" y="824"/>
                    <a:pt x="142" y="809"/>
                    <a:pt x="145" y="793"/>
                  </a:cubicBezTo>
                  <a:cubicBezTo>
                    <a:pt x="145" y="792"/>
                    <a:pt x="145" y="790"/>
                    <a:pt x="146" y="789"/>
                  </a:cubicBezTo>
                  <a:close/>
                  <a:moveTo>
                    <a:pt x="187" y="1094"/>
                  </a:moveTo>
                  <a:lnTo>
                    <a:pt x="187" y="1094"/>
                  </a:lnTo>
                  <a:cubicBezTo>
                    <a:pt x="188" y="1095"/>
                    <a:pt x="188" y="1095"/>
                    <a:pt x="188" y="1095"/>
                  </a:cubicBezTo>
                  <a:lnTo>
                    <a:pt x="188" y="1095"/>
                  </a:lnTo>
                  <a:cubicBezTo>
                    <a:pt x="188" y="1095"/>
                    <a:pt x="188" y="1095"/>
                    <a:pt x="188" y="1095"/>
                  </a:cubicBezTo>
                  <a:lnTo>
                    <a:pt x="188" y="1095"/>
                  </a:lnTo>
                  <a:cubicBezTo>
                    <a:pt x="186" y="1095"/>
                    <a:pt x="186" y="1095"/>
                    <a:pt x="187" y="1094"/>
                  </a:cubicBezTo>
                  <a:close/>
                  <a:moveTo>
                    <a:pt x="185" y="1106"/>
                  </a:moveTo>
                  <a:cubicBezTo>
                    <a:pt x="185" y="1106"/>
                    <a:pt x="185" y="1106"/>
                    <a:pt x="185" y="1106"/>
                  </a:cubicBezTo>
                  <a:cubicBezTo>
                    <a:pt x="185" y="1106"/>
                    <a:pt x="185" y="1106"/>
                    <a:pt x="185" y="1106"/>
                  </a:cubicBezTo>
                  <a:cubicBezTo>
                    <a:pt x="185" y="1106"/>
                    <a:pt x="185" y="1106"/>
                    <a:pt x="185" y="1106"/>
                  </a:cubicBezTo>
                  <a:close/>
                  <a:moveTo>
                    <a:pt x="446" y="1"/>
                  </a:moveTo>
                  <a:cubicBezTo>
                    <a:pt x="441" y="1"/>
                    <a:pt x="436" y="1"/>
                    <a:pt x="431" y="2"/>
                  </a:cubicBezTo>
                  <a:cubicBezTo>
                    <a:pt x="367" y="16"/>
                    <a:pt x="320" y="65"/>
                    <a:pt x="286" y="117"/>
                  </a:cubicBezTo>
                  <a:cubicBezTo>
                    <a:pt x="252" y="169"/>
                    <a:pt x="227" y="226"/>
                    <a:pt x="201" y="281"/>
                  </a:cubicBezTo>
                  <a:cubicBezTo>
                    <a:pt x="143" y="403"/>
                    <a:pt x="89" y="529"/>
                    <a:pt x="53" y="661"/>
                  </a:cubicBezTo>
                  <a:cubicBezTo>
                    <a:pt x="35" y="728"/>
                    <a:pt x="21" y="798"/>
                    <a:pt x="13" y="866"/>
                  </a:cubicBezTo>
                  <a:cubicBezTo>
                    <a:pt x="7" y="932"/>
                    <a:pt x="0" y="1003"/>
                    <a:pt x="17" y="1067"/>
                  </a:cubicBezTo>
                  <a:cubicBezTo>
                    <a:pt x="36" y="1135"/>
                    <a:pt x="89" y="1201"/>
                    <a:pt x="162" y="1211"/>
                  </a:cubicBezTo>
                  <a:cubicBezTo>
                    <a:pt x="171" y="1213"/>
                    <a:pt x="180" y="1214"/>
                    <a:pt x="189" y="1214"/>
                  </a:cubicBezTo>
                  <a:cubicBezTo>
                    <a:pt x="229" y="1214"/>
                    <a:pt x="268" y="1199"/>
                    <a:pt x="289" y="1163"/>
                  </a:cubicBezTo>
                  <a:cubicBezTo>
                    <a:pt x="310" y="1132"/>
                    <a:pt x="311" y="1090"/>
                    <a:pt x="313" y="1054"/>
                  </a:cubicBezTo>
                  <a:cubicBezTo>
                    <a:pt x="324" y="911"/>
                    <a:pt x="283" y="762"/>
                    <a:pt x="202" y="644"/>
                  </a:cubicBezTo>
                  <a:cubicBezTo>
                    <a:pt x="198" y="638"/>
                    <a:pt x="193" y="633"/>
                    <a:pt x="188" y="629"/>
                  </a:cubicBezTo>
                  <a:lnTo>
                    <a:pt x="188" y="629"/>
                  </a:lnTo>
                  <a:cubicBezTo>
                    <a:pt x="198" y="597"/>
                    <a:pt x="209" y="565"/>
                    <a:pt x="221" y="534"/>
                  </a:cubicBezTo>
                  <a:cubicBezTo>
                    <a:pt x="227" y="520"/>
                    <a:pt x="232" y="506"/>
                    <a:pt x="238" y="493"/>
                  </a:cubicBezTo>
                  <a:cubicBezTo>
                    <a:pt x="240" y="486"/>
                    <a:pt x="243" y="479"/>
                    <a:pt x="246" y="472"/>
                  </a:cubicBezTo>
                  <a:cubicBezTo>
                    <a:pt x="246" y="472"/>
                    <a:pt x="246" y="471"/>
                    <a:pt x="247" y="470"/>
                  </a:cubicBezTo>
                  <a:lnTo>
                    <a:pt x="247" y="470"/>
                  </a:lnTo>
                  <a:cubicBezTo>
                    <a:pt x="247" y="470"/>
                    <a:pt x="247" y="470"/>
                    <a:pt x="247" y="470"/>
                  </a:cubicBezTo>
                  <a:cubicBezTo>
                    <a:pt x="247" y="470"/>
                    <a:pt x="252" y="459"/>
                    <a:pt x="252" y="458"/>
                  </a:cubicBezTo>
                  <a:cubicBezTo>
                    <a:pt x="263" y="431"/>
                    <a:pt x="275" y="403"/>
                    <a:pt x="288" y="377"/>
                  </a:cubicBezTo>
                  <a:cubicBezTo>
                    <a:pt x="316" y="318"/>
                    <a:pt x="344" y="259"/>
                    <a:pt x="376" y="201"/>
                  </a:cubicBezTo>
                  <a:cubicBezTo>
                    <a:pt x="383" y="189"/>
                    <a:pt x="389" y="178"/>
                    <a:pt x="398" y="167"/>
                  </a:cubicBezTo>
                  <a:cubicBezTo>
                    <a:pt x="400" y="164"/>
                    <a:pt x="401" y="162"/>
                    <a:pt x="403" y="159"/>
                  </a:cubicBezTo>
                  <a:cubicBezTo>
                    <a:pt x="407" y="155"/>
                    <a:pt x="411" y="150"/>
                    <a:pt x="415" y="145"/>
                  </a:cubicBezTo>
                  <a:cubicBezTo>
                    <a:pt x="419" y="142"/>
                    <a:pt x="422" y="139"/>
                    <a:pt x="425" y="136"/>
                  </a:cubicBezTo>
                  <a:lnTo>
                    <a:pt x="425" y="136"/>
                  </a:lnTo>
                  <a:cubicBezTo>
                    <a:pt x="425" y="136"/>
                    <a:pt x="425" y="136"/>
                    <a:pt x="425" y="136"/>
                  </a:cubicBezTo>
                  <a:cubicBezTo>
                    <a:pt x="425" y="136"/>
                    <a:pt x="426" y="136"/>
                    <a:pt x="428" y="134"/>
                  </a:cubicBezTo>
                  <a:cubicBezTo>
                    <a:pt x="431" y="131"/>
                    <a:pt x="434" y="130"/>
                    <a:pt x="437" y="128"/>
                  </a:cubicBezTo>
                  <a:cubicBezTo>
                    <a:pt x="439" y="127"/>
                    <a:pt x="442" y="125"/>
                    <a:pt x="443" y="124"/>
                  </a:cubicBezTo>
                  <a:cubicBezTo>
                    <a:pt x="449" y="124"/>
                    <a:pt x="456" y="119"/>
                    <a:pt x="462" y="119"/>
                  </a:cubicBezTo>
                  <a:cubicBezTo>
                    <a:pt x="493" y="111"/>
                    <a:pt x="515" y="74"/>
                    <a:pt x="504" y="44"/>
                  </a:cubicBezTo>
                  <a:cubicBezTo>
                    <a:pt x="496" y="17"/>
                    <a:pt x="473" y="1"/>
                    <a:pt x="44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2740367" y="2443791"/>
              <a:ext cx="28707" cy="48456"/>
            </a:xfrm>
            <a:custGeom>
              <a:avLst/>
              <a:gdLst/>
              <a:ahLst/>
              <a:cxnLst/>
              <a:rect l="l" t="t" r="r" b="b"/>
              <a:pathLst>
                <a:path w="548" h="925" extrusionOk="0">
                  <a:moveTo>
                    <a:pt x="274" y="0"/>
                  </a:moveTo>
                  <a:cubicBezTo>
                    <a:pt x="123" y="0"/>
                    <a:pt x="0" y="207"/>
                    <a:pt x="0" y="463"/>
                  </a:cubicBezTo>
                  <a:cubicBezTo>
                    <a:pt x="0" y="718"/>
                    <a:pt x="123" y="925"/>
                    <a:pt x="274" y="925"/>
                  </a:cubicBezTo>
                  <a:cubicBezTo>
                    <a:pt x="424" y="925"/>
                    <a:pt x="547" y="718"/>
                    <a:pt x="547" y="463"/>
                  </a:cubicBezTo>
                  <a:cubicBezTo>
                    <a:pt x="547" y="207"/>
                    <a:pt x="424" y="0"/>
                    <a:pt x="274"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2727690" y="2424513"/>
              <a:ext cx="26821" cy="18649"/>
            </a:xfrm>
            <a:custGeom>
              <a:avLst/>
              <a:gdLst/>
              <a:ahLst/>
              <a:cxnLst/>
              <a:rect l="l" t="t" r="r" b="b"/>
              <a:pathLst>
                <a:path w="512" h="356" extrusionOk="0">
                  <a:moveTo>
                    <a:pt x="62" y="1"/>
                  </a:moveTo>
                  <a:cubicBezTo>
                    <a:pt x="52" y="1"/>
                    <a:pt x="43" y="2"/>
                    <a:pt x="33" y="8"/>
                  </a:cubicBezTo>
                  <a:cubicBezTo>
                    <a:pt x="20" y="14"/>
                    <a:pt x="10" y="28"/>
                    <a:pt x="6" y="40"/>
                  </a:cubicBezTo>
                  <a:cubicBezTo>
                    <a:pt x="0" y="67"/>
                    <a:pt x="16" y="104"/>
                    <a:pt x="45" y="109"/>
                  </a:cubicBezTo>
                  <a:cubicBezTo>
                    <a:pt x="84" y="115"/>
                    <a:pt x="121" y="126"/>
                    <a:pt x="157" y="140"/>
                  </a:cubicBezTo>
                  <a:cubicBezTo>
                    <a:pt x="162" y="141"/>
                    <a:pt x="167" y="143"/>
                    <a:pt x="170" y="144"/>
                  </a:cubicBezTo>
                  <a:cubicBezTo>
                    <a:pt x="171" y="145"/>
                    <a:pt x="172" y="145"/>
                    <a:pt x="172" y="145"/>
                  </a:cubicBezTo>
                  <a:cubicBezTo>
                    <a:pt x="172" y="145"/>
                    <a:pt x="172" y="145"/>
                    <a:pt x="172" y="144"/>
                  </a:cubicBezTo>
                  <a:lnTo>
                    <a:pt x="172" y="144"/>
                  </a:lnTo>
                  <a:cubicBezTo>
                    <a:pt x="172" y="144"/>
                    <a:pt x="172" y="144"/>
                    <a:pt x="173" y="144"/>
                  </a:cubicBezTo>
                  <a:cubicBezTo>
                    <a:pt x="182" y="149"/>
                    <a:pt x="191" y="154"/>
                    <a:pt x="199" y="157"/>
                  </a:cubicBezTo>
                  <a:cubicBezTo>
                    <a:pt x="216" y="166"/>
                    <a:pt x="233" y="175"/>
                    <a:pt x="249" y="185"/>
                  </a:cubicBezTo>
                  <a:cubicBezTo>
                    <a:pt x="257" y="191"/>
                    <a:pt x="266" y="196"/>
                    <a:pt x="274" y="202"/>
                  </a:cubicBezTo>
                  <a:cubicBezTo>
                    <a:pt x="277" y="203"/>
                    <a:pt x="280" y="207"/>
                    <a:pt x="283" y="208"/>
                  </a:cubicBezTo>
                  <a:cubicBezTo>
                    <a:pt x="285" y="210"/>
                    <a:pt x="286" y="211"/>
                    <a:pt x="289" y="213"/>
                  </a:cubicBezTo>
                  <a:cubicBezTo>
                    <a:pt x="290" y="213"/>
                    <a:pt x="291" y="214"/>
                    <a:pt x="291" y="214"/>
                  </a:cubicBezTo>
                  <a:lnTo>
                    <a:pt x="291" y="214"/>
                  </a:lnTo>
                  <a:cubicBezTo>
                    <a:pt x="289" y="213"/>
                    <a:pt x="288" y="212"/>
                    <a:pt x="286" y="211"/>
                  </a:cubicBezTo>
                  <a:lnTo>
                    <a:pt x="286" y="211"/>
                  </a:lnTo>
                  <a:cubicBezTo>
                    <a:pt x="290" y="214"/>
                    <a:pt x="292" y="216"/>
                    <a:pt x="292" y="216"/>
                  </a:cubicBezTo>
                  <a:cubicBezTo>
                    <a:pt x="292" y="216"/>
                    <a:pt x="292" y="215"/>
                    <a:pt x="291" y="214"/>
                  </a:cubicBezTo>
                  <a:lnTo>
                    <a:pt x="291" y="214"/>
                  </a:lnTo>
                  <a:cubicBezTo>
                    <a:pt x="297" y="219"/>
                    <a:pt x="303" y="225"/>
                    <a:pt x="310" y="230"/>
                  </a:cubicBezTo>
                  <a:cubicBezTo>
                    <a:pt x="316" y="236"/>
                    <a:pt x="322" y="242"/>
                    <a:pt x="328" y="249"/>
                  </a:cubicBezTo>
                  <a:cubicBezTo>
                    <a:pt x="342" y="261"/>
                    <a:pt x="355" y="275"/>
                    <a:pt x="367" y="289"/>
                  </a:cubicBezTo>
                  <a:cubicBezTo>
                    <a:pt x="370" y="292"/>
                    <a:pt x="373" y="297"/>
                    <a:pt x="376" y="300"/>
                  </a:cubicBezTo>
                  <a:cubicBezTo>
                    <a:pt x="377" y="302"/>
                    <a:pt x="378" y="303"/>
                    <a:pt x="380" y="305"/>
                  </a:cubicBezTo>
                  <a:lnTo>
                    <a:pt x="380" y="305"/>
                  </a:lnTo>
                  <a:cubicBezTo>
                    <a:pt x="380" y="305"/>
                    <a:pt x="379" y="304"/>
                    <a:pt x="379" y="304"/>
                  </a:cubicBezTo>
                  <a:lnTo>
                    <a:pt x="379" y="304"/>
                  </a:lnTo>
                  <a:cubicBezTo>
                    <a:pt x="382" y="308"/>
                    <a:pt x="384" y="309"/>
                    <a:pt x="384" y="309"/>
                  </a:cubicBezTo>
                  <a:cubicBezTo>
                    <a:pt x="384" y="309"/>
                    <a:pt x="383" y="308"/>
                    <a:pt x="381" y="306"/>
                  </a:cubicBezTo>
                  <a:cubicBezTo>
                    <a:pt x="381" y="306"/>
                    <a:pt x="380" y="305"/>
                    <a:pt x="380" y="305"/>
                  </a:cubicBezTo>
                  <a:lnTo>
                    <a:pt x="380" y="305"/>
                  </a:lnTo>
                  <a:cubicBezTo>
                    <a:pt x="387" y="309"/>
                    <a:pt x="392" y="322"/>
                    <a:pt x="398" y="328"/>
                  </a:cubicBezTo>
                  <a:cubicBezTo>
                    <a:pt x="409" y="345"/>
                    <a:pt x="427" y="356"/>
                    <a:pt x="447" y="356"/>
                  </a:cubicBezTo>
                  <a:cubicBezTo>
                    <a:pt x="456" y="356"/>
                    <a:pt x="465" y="353"/>
                    <a:pt x="474" y="348"/>
                  </a:cubicBezTo>
                  <a:cubicBezTo>
                    <a:pt x="498" y="332"/>
                    <a:pt x="512" y="298"/>
                    <a:pt x="493" y="272"/>
                  </a:cubicBezTo>
                  <a:cubicBezTo>
                    <a:pt x="398" y="130"/>
                    <a:pt x="244" y="29"/>
                    <a:pt x="75" y="1"/>
                  </a:cubicBezTo>
                  <a:cubicBezTo>
                    <a:pt x="71" y="1"/>
                    <a:pt x="66" y="1"/>
                    <a:pt x="62"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2825442" y="2443791"/>
              <a:ext cx="28655" cy="48456"/>
            </a:xfrm>
            <a:custGeom>
              <a:avLst/>
              <a:gdLst/>
              <a:ahLst/>
              <a:cxnLst/>
              <a:rect l="l" t="t" r="r" b="b"/>
              <a:pathLst>
                <a:path w="547" h="925" extrusionOk="0">
                  <a:moveTo>
                    <a:pt x="273" y="0"/>
                  </a:moveTo>
                  <a:cubicBezTo>
                    <a:pt x="122" y="0"/>
                    <a:pt x="1" y="207"/>
                    <a:pt x="1" y="463"/>
                  </a:cubicBezTo>
                  <a:cubicBezTo>
                    <a:pt x="1" y="718"/>
                    <a:pt x="122" y="925"/>
                    <a:pt x="273" y="925"/>
                  </a:cubicBezTo>
                  <a:cubicBezTo>
                    <a:pt x="425" y="925"/>
                    <a:pt x="546" y="718"/>
                    <a:pt x="546" y="463"/>
                  </a:cubicBezTo>
                  <a:cubicBezTo>
                    <a:pt x="546" y="207"/>
                    <a:pt x="425" y="0"/>
                    <a:pt x="27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2839953" y="2424513"/>
              <a:ext cx="26821" cy="18649"/>
            </a:xfrm>
            <a:custGeom>
              <a:avLst/>
              <a:gdLst/>
              <a:ahLst/>
              <a:cxnLst/>
              <a:rect l="l" t="t" r="r" b="b"/>
              <a:pathLst>
                <a:path w="512" h="356" extrusionOk="0">
                  <a:moveTo>
                    <a:pt x="345" y="141"/>
                  </a:moveTo>
                  <a:lnTo>
                    <a:pt x="345" y="141"/>
                  </a:lnTo>
                  <a:cubicBezTo>
                    <a:pt x="342" y="143"/>
                    <a:pt x="341" y="143"/>
                    <a:pt x="339" y="144"/>
                  </a:cubicBezTo>
                  <a:lnTo>
                    <a:pt x="339" y="144"/>
                  </a:lnTo>
                  <a:cubicBezTo>
                    <a:pt x="341" y="144"/>
                    <a:pt x="343" y="143"/>
                    <a:pt x="345" y="141"/>
                  </a:cubicBezTo>
                  <a:close/>
                  <a:moveTo>
                    <a:pt x="448" y="0"/>
                  </a:moveTo>
                  <a:cubicBezTo>
                    <a:pt x="444" y="0"/>
                    <a:pt x="440" y="1"/>
                    <a:pt x="435" y="1"/>
                  </a:cubicBezTo>
                  <a:cubicBezTo>
                    <a:pt x="266" y="29"/>
                    <a:pt x="114" y="130"/>
                    <a:pt x="17" y="272"/>
                  </a:cubicBezTo>
                  <a:cubicBezTo>
                    <a:pt x="0" y="297"/>
                    <a:pt x="11" y="336"/>
                    <a:pt x="38" y="348"/>
                  </a:cubicBezTo>
                  <a:cubicBezTo>
                    <a:pt x="47" y="353"/>
                    <a:pt x="56" y="356"/>
                    <a:pt x="65" y="356"/>
                  </a:cubicBezTo>
                  <a:cubicBezTo>
                    <a:pt x="84" y="356"/>
                    <a:pt x="101" y="345"/>
                    <a:pt x="114" y="328"/>
                  </a:cubicBezTo>
                  <a:cubicBezTo>
                    <a:pt x="118" y="322"/>
                    <a:pt x="123" y="309"/>
                    <a:pt x="131" y="305"/>
                  </a:cubicBezTo>
                  <a:lnTo>
                    <a:pt x="131" y="305"/>
                  </a:lnTo>
                  <a:cubicBezTo>
                    <a:pt x="130" y="305"/>
                    <a:pt x="130" y="306"/>
                    <a:pt x="129" y="306"/>
                  </a:cubicBezTo>
                  <a:cubicBezTo>
                    <a:pt x="127" y="308"/>
                    <a:pt x="126" y="309"/>
                    <a:pt x="126" y="309"/>
                  </a:cubicBezTo>
                  <a:cubicBezTo>
                    <a:pt x="127" y="309"/>
                    <a:pt x="128" y="308"/>
                    <a:pt x="131" y="304"/>
                  </a:cubicBezTo>
                  <a:lnTo>
                    <a:pt x="131" y="304"/>
                  </a:lnTo>
                  <a:cubicBezTo>
                    <a:pt x="131" y="304"/>
                    <a:pt x="131" y="305"/>
                    <a:pt x="131" y="305"/>
                  </a:cubicBezTo>
                  <a:lnTo>
                    <a:pt x="131" y="305"/>
                  </a:lnTo>
                  <a:cubicBezTo>
                    <a:pt x="132" y="303"/>
                    <a:pt x="133" y="302"/>
                    <a:pt x="134" y="300"/>
                  </a:cubicBezTo>
                  <a:cubicBezTo>
                    <a:pt x="137" y="297"/>
                    <a:pt x="140" y="292"/>
                    <a:pt x="143" y="289"/>
                  </a:cubicBezTo>
                  <a:cubicBezTo>
                    <a:pt x="156" y="275"/>
                    <a:pt x="168" y="261"/>
                    <a:pt x="182" y="249"/>
                  </a:cubicBezTo>
                  <a:cubicBezTo>
                    <a:pt x="188" y="242"/>
                    <a:pt x="195" y="236"/>
                    <a:pt x="201" y="230"/>
                  </a:cubicBezTo>
                  <a:cubicBezTo>
                    <a:pt x="209" y="224"/>
                    <a:pt x="216" y="216"/>
                    <a:pt x="224" y="211"/>
                  </a:cubicBezTo>
                  <a:lnTo>
                    <a:pt x="224" y="211"/>
                  </a:lnTo>
                  <a:cubicBezTo>
                    <a:pt x="220" y="214"/>
                    <a:pt x="219" y="216"/>
                    <a:pt x="219" y="216"/>
                  </a:cubicBezTo>
                  <a:cubicBezTo>
                    <a:pt x="219" y="216"/>
                    <a:pt x="221" y="215"/>
                    <a:pt x="222" y="213"/>
                  </a:cubicBezTo>
                  <a:cubicBezTo>
                    <a:pt x="224" y="211"/>
                    <a:pt x="226" y="210"/>
                    <a:pt x="229" y="208"/>
                  </a:cubicBezTo>
                  <a:cubicBezTo>
                    <a:pt x="230" y="207"/>
                    <a:pt x="233" y="203"/>
                    <a:pt x="236" y="202"/>
                  </a:cubicBezTo>
                  <a:cubicBezTo>
                    <a:pt x="246" y="196"/>
                    <a:pt x="254" y="191"/>
                    <a:pt x="261" y="185"/>
                  </a:cubicBezTo>
                  <a:cubicBezTo>
                    <a:pt x="278" y="175"/>
                    <a:pt x="294" y="166"/>
                    <a:pt x="311" y="158"/>
                  </a:cubicBezTo>
                  <a:cubicBezTo>
                    <a:pt x="320" y="154"/>
                    <a:pt x="330" y="149"/>
                    <a:pt x="337" y="144"/>
                  </a:cubicBezTo>
                  <a:cubicBezTo>
                    <a:pt x="338" y="144"/>
                    <a:pt x="339" y="144"/>
                    <a:pt x="339" y="144"/>
                  </a:cubicBezTo>
                  <a:lnTo>
                    <a:pt x="339" y="144"/>
                  </a:lnTo>
                  <a:cubicBezTo>
                    <a:pt x="339" y="144"/>
                    <a:pt x="339" y="144"/>
                    <a:pt x="339" y="144"/>
                  </a:cubicBezTo>
                  <a:lnTo>
                    <a:pt x="339" y="144"/>
                  </a:lnTo>
                  <a:cubicBezTo>
                    <a:pt x="339" y="144"/>
                    <a:pt x="339" y="144"/>
                    <a:pt x="339" y="144"/>
                  </a:cubicBezTo>
                  <a:lnTo>
                    <a:pt x="339" y="144"/>
                  </a:lnTo>
                  <a:cubicBezTo>
                    <a:pt x="339" y="144"/>
                    <a:pt x="339" y="144"/>
                    <a:pt x="339" y="144"/>
                  </a:cubicBezTo>
                  <a:lnTo>
                    <a:pt x="339" y="144"/>
                  </a:lnTo>
                  <a:cubicBezTo>
                    <a:pt x="342" y="141"/>
                    <a:pt x="348" y="140"/>
                    <a:pt x="353" y="140"/>
                  </a:cubicBezTo>
                  <a:cubicBezTo>
                    <a:pt x="389" y="126"/>
                    <a:pt x="426" y="115"/>
                    <a:pt x="465" y="109"/>
                  </a:cubicBezTo>
                  <a:cubicBezTo>
                    <a:pt x="493" y="104"/>
                    <a:pt x="512" y="67"/>
                    <a:pt x="504" y="40"/>
                  </a:cubicBezTo>
                  <a:cubicBezTo>
                    <a:pt x="494" y="13"/>
                    <a:pt x="473" y="0"/>
                    <a:pt x="448"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2747545" y="2539185"/>
              <a:ext cx="75853" cy="26716"/>
            </a:xfrm>
            <a:custGeom>
              <a:avLst/>
              <a:gdLst/>
              <a:ahLst/>
              <a:cxnLst/>
              <a:rect l="l" t="t" r="r" b="b"/>
              <a:pathLst>
                <a:path w="1448" h="510" extrusionOk="0">
                  <a:moveTo>
                    <a:pt x="1447" y="0"/>
                  </a:moveTo>
                  <a:lnTo>
                    <a:pt x="1447" y="0"/>
                  </a:lnTo>
                  <a:cubicBezTo>
                    <a:pt x="1064" y="94"/>
                    <a:pt x="336" y="102"/>
                    <a:pt x="87" y="102"/>
                  </a:cubicBezTo>
                  <a:cubicBezTo>
                    <a:pt x="32" y="102"/>
                    <a:pt x="1" y="101"/>
                    <a:pt x="1" y="101"/>
                  </a:cubicBezTo>
                  <a:lnTo>
                    <a:pt x="1" y="101"/>
                  </a:lnTo>
                  <a:cubicBezTo>
                    <a:pt x="1" y="102"/>
                    <a:pt x="210" y="510"/>
                    <a:pt x="650" y="510"/>
                  </a:cubicBezTo>
                  <a:cubicBezTo>
                    <a:pt x="662" y="510"/>
                    <a:pt x="674" y="509"/>
                    <a:pt x="686" y="509"/>
                  </a:cubicBezTo>
                  <a:cubicBezTo>
                    <a:pt x="1152" y="484"/>
                    <a:pt x="1447" y="1"/>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2599820" y="2647100"/>
              <a:ext cx="261925" cy="302942"/>
            </a:xfrm>
            <a:custGeom>
              <a:avLst/>
              <a:gdLst/>
              <a:ahLst/>
              <a:cxnLst/>
              <a:rect l="l" t="t" r="r" b="b"/>
              <a:pathLst>
                <a:path w="5000" h="5783" extrusionOk="0">
                  <a:moveTo>
                    <a:pt x="2514" y="0"/>
                  </a:moveTo>
                  <a:cubicBezTo>
                    <a:pt x="1980" y="0"/>
                    <a:pt x="1443" y="43"/>
                    <a:pt x="1032" y="172"/>
                  </a:cubicBezTo>
                  <a:cubicBezTo>
                    <a:pt x="1032" y="172"/>
                    <a:pt x="144" y="3089"/>
                    <a:pt x="1" y="5473"/>
                  </a:cubicBezTo>
                  <a:cubicBezTo>
                    <a:pt x="1" y="5473"/>
                    <a:pt x="1178" y="5783"/>
                    <a:pt x="2646" y="5783"/>
                  </a:cubicBezTo>
                  <a:cubicBezTo>
                    <a:pt x="3343" y="5783"/>
                    <a:pt x="4105" y="5713"/>
                    <a:pt x="4838" y="5507"/>
                  </a:cubicBezTo>
                  <a:cubicBezTo>
                    <a:pt x="4838" y="5507"/>
                    <a:pt x="5000" y="1637"/>
                    <a:pt x="4680" y="178"/>
                  </a:cubicBezTo>
                  <a:cubicBezTo>
                    <a:pt x="4680" y="178"/>
                    <a:pt x="3601"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2686594" y="2842918"/>
              <a:ext cx="359937" cy="489957"/>
            </a:xfrm>
            <a:custGeom>
              <a:avLst/>
              <a:gdLst/>
              <a:ahLst/>
              <a:cxnLst/>
              <a:rect l="l" t="t" r="r" b="b"/>
              <a:pathLst>
                <a:path w="6871" h="9353" extrusionOk="0">
                  <a:moveTo>
                    <a:pt x="0" y="1"/>
                  </a:moveTo>
                  <a:lnTo>
                    <a:pt x="1122" y="9353"/>
                  </a:lnTo>
                  <a:lnTo>
                    <a:pt x="6871" y="9353"/>
                  </a:lnTo>
                  <a:lnTo>
                    <a:pt x="5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2706187" y="2842918"/>
              <a:ext cx="360042" cy="489957"/>
            </a:xfrm>
            <a:custGeom>
              <a:avLst/>
              <a:gdLst/>
              <a:ahLst/>
              <a:cxnLst/>
              <a:rect l="l" t="t" r="r" b="b"/>
              <a:pathLst>
                <a:path w="6873" h="9353" extrusionOk="0">
                  <a:moveTo>
                    <a:pt x="0" y="1"/>
                  </a:moveTo>
                  <a:lnTo>
                    <a:pt x="1122" y="9353"/>
                  </a:lnTo>
                  <a:lnTo>
                    <a:pt x="6872" y="9353"/>
                  </a:lnTo>
                  <a:lnTo>
                    <a:pt x="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2737070" y="3003743"/>
              <a:ext cx="221222" cy="141701"/>
            </a:xfrm>
            <a:custGeom>
              <a:avLst/>
              <a:gdLst/>
              <a:ahLst/>
              <a:cxnLst/>
              <a:rect l="l" t="t" r="r" b="b"/>
              <a:pathLst>
                <a:path w="4223" h="2705" extrusionOk="0">
                  <a:moveTo>
                    <a:pt x="2343" y="1"/>
                  </a:moveTo>
                  <a:cubicBezTo>
                    <a:pt x="2306" y="1"/>
                    <a:pt x="2277" y="7"/>
                    <a:pt x="2259" y="21"/>
                  </a:cubicBezTo>
                  <a:cubicBezTo>
                    <a:pt x="2018" y="208"/>
                    <a:pt x="2827" y="809"/>
                    <a:pt x="2827" y="809"/>
                  </a:cubicBezTo>
                  <a:cubicBezTo>
                    <a:pt x="2827" y="809"/>
                    <a:pt x="1249" y="495"/>
                    <a:pt x="620" y="495"/>
                  </a:cubicBezTo>
                  <a:cubicBezTo>
                    <a:pt x="511" y="495"/>
                    <a:pt x="431" y="505"/>
                    <a:pt x="392" y="527"/>
                  </a:cubicBezTo>
                  <a:cubicBezTo>
                    <a:pt x="126" y="677"/>
                    <a:pt x="1429" y="1056"/>
                    <a:pt x="1429" y="1056"/>
                  </a:cubicBezTo>
                  <a:cubicBezTo>
                    <a:pt x="1429" y="1056"/>
                    <a:pt x="835" y="985"/>
                    <a:pt x="425" y="985"/>
                  </a:cubicBezTo>
                  <a:cubicBezTo>
                    <a:pt x="221" y="985"/>
                    <a:pt x="62" y="1003"/>
                    <a:pt x="47" y="1056"/>
                  </a:cubicBezTo>
                  <a:cubicBezTo>
                    <a:pt x="1" y="1218"/>
                    <a:pt x="1452" y="1484"/>
                    <a:pt x="1452" y="1484"/>
                  </a:cubicBezTo>
                  <a:cubicBezTo>
                    <a:pt x="1452" y="1484"/>
                    <a:pt x="1019" y="1446"/>
                    <a:pt x="654" y="1446"/>
                  </a:cubicBezTo>
                  <a:cubicBezTo>
                    <a:pt x="412" y="1446"/>
                    <a:pt x="199" y="1463"/>
                    <a:pt x="162" y="1518"/>
                  </a:cubicBezTo>
                  <a:cubicBezTo>
                    <a:pt x="69" y="1656"/>
                    <a:pt x="1469" y="1948"/>
                    <a:pt x="1469" y="1948"/>
                  </a:cubicBezTo>
                  <a:cubicBezTo>
                    <a:pt x="1469" y="1948"/>
                    <a:pt x="1069" y="1916"/>
                    <a:pt x="734" y="1916"/>
                  </a:cubicBezTo>
                  <a:cubicBezTo>
                    <a:pt x="494" y="1916"/>
                    <a:pt x="288" y="1933"/>
                    <a:pt x="288" y="1990"/>
                  </a:cubicBezTo>
                  <a:cubicBezTo>
                    <a:pt x="288" y="2110"/>
                    <a:pt x="2217" y="2705"/>
                    <a:pt x="3593" y="2705"/>
                  </a:cubicBezTo>
                  <a:cubicBezTo>
                    <a:pt x="3805" y="2705"/>
                    <a:pt x="4004" y="2691"/>
                    <a:pt x="4181" y="2659"/>
                  </a:cubicBezTo>
                  <a:cubicBezTo>
                    <a:pt x="4181" y="2659"/>
                    <a:pt x="4223" y="1098"/>
                    <a:pt x="4201" y="798"/>
                  </a:cubicBezTo>
                  <a:cubicBezTo>
                    <a:pt x="4201" y="798"/>
                    <a:pt x="2754" y="1"/>
                    <a:pt x="234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2318145" y="3015529"/>
              <a:ext cx="505515" cy="307028"/>
            </a:xfrm>
            <a:custGeom>
              <a:avLst/>
              <a:gdLst/>
              <a:ahLst/>
              <a:cxnLst/>
              <a:rect l="l" t="t" r="r" b="b"/>
              <a:pathLst>
                <a:path w="9650" h="5861" extrusionOk="0">
                  <a:moveTo>
                    <a:pt x="1194" y="0"/>
                  </a:moveTo>
                  <a:lnTo>
                    <a:pt x="1194" y="0"/>
                  </a:lnTo>
                  <a:cubicBezTo>
                    <a:pt x="1" y="3351"/>
                    <a:pt x="1238" y="5860"/>
                    <a:pt x="1238" y="5860"/>
                  </a:cubicBezTo>
                  <a:cubicBezTo>
                    <a:pt x="1238" y="5860"/>
                    <a:pt x="6306" y="5172"/>
                    <a:pt x="7978" y="4522"/>
                  </a:cubicBezTo>
                  <a:cubicBezTo>
                    <a:pt x="9650" y="3871"/>
                    <a:pt x="9257" y="1420"/>
                    <a:pt x="9257" y="1420"/>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8"/>
          <p:cNvSpPr/>
          <p:nvPr/>
        </p:nvSpPr>
        <p:spPr>
          <a:xfrm flipH="1">
            <a:off x="983743" y="2844202"/>
            <a:ext cx="890892" cy="1481972"/>
          </a:xfrm>
          <a:custGeom>
            <a:avLst/>
            <a:gdLst/>
            <a:ahLst/>
            <a:cxnLst/>
            <a:rect l="l" t="t" r="r" b="b"/>
            <a:pathLst>
              <a:path w="14489" h="24102" extrusionOk="0">
                <a:moveTo>
                  <a:pt x="0" y="0"/>
                </a:moveTo>
                <a:lnTo>
                  <a:pt x="0" y="24101"/>
                </a:lnTo>
                <a:lnTo>
                  <a:pt x="14489" y="24101"/>
                </a:lnTo>
                <a:lnTo>
                  <a:pt x="14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1117729" y="2844202"/>
            <a:ext cx="890954" cy="1481972"/>
          </a:xfrm>
          <a:custGeom>
            <a:avLst/>
            <a:gdLst/>
            <a:ahLst/>
            <a:cxnLst/>
            <a:rect l="l" t="t" r="r" b="b"/>
            <a:pathLst>
              <a:path w="14490" h="24102" extrusionOk="0">
                <a:moveTo>
                  <a:pt x="0" y="0"/>
                </a:moveTo>
                <a:lnTo>
                  <a:pt x="0" y="24101"/>
                </a:lnTo>
                <a:lnTo>
                  <a:pt x="14490" y="24101"/>
                </a:lnTo>
                <a:lnTo>
                  <a:pt x="14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829542" y="2844202"/>
            <a:ext cx="1324379" cy="126664"/>
          </a:xfrm>
          <a:custGeom>
            <a:avLst/>
            <a:gdLst/>
            <a:ahLst/>
            <a:cxnLst/>
            <a:rect l="l" t="t" r="r" b="b"/>
            <a:pathLst>
              <a:path w="21539" h="2060" extrusionOk="0">
                <a:moveTo>
                  <a:pt x="0" y="0"/>
                </a:moveTo>
                <a:lnTo>
                  <a:pt x="0" y="2059"/>
                </a:lnTo>
                <a:lnTo>
                  <a:pt x="21539" y="2059"/>
                </a:lnTo>
                <a:lnTo>
                  <a:pt x="2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2419134" y="1812651"/>
            <a:ext cx="224552" cy="626496"/>
          </a:xfrm>
          <a:custGeom>
            <a:avLst/>
            <a:gdLst/>
            <a:ahLst/>
            <a:cxnLst/>
            <a:rect l="l" t="t" r="r" b="b"/>
            <a:pathLst>
              <a:path w="3652" h="10189" extrusionOk="0">
                <a:moveTo>
                  <a:pt x="1825" y="420"/>
                </a:moveTo>
                <a:lnTo>
                  <a:pt x="3563" y="10114"/>
                </a:lnTo>
                <a:lnTo>
                  <a:pt x="89" y="10114"/>
                </a:lnTo>
                <a:lnTo>
                  <a:pt x="1825" y="420"/>
                </a:lnTo>
                <a:close/>
                <a:moveTo>
                  <a:pt x="1825" y="0"/>
                </a:moveTo>
                <a:lnTo>
                  <a:pt x="1"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2398414" y="2442428"/>
            <a:ext cx="266118" cy="82578"/>
          </a:xfrm>
          <a:custGeom>
            <a:avLst/>
            <a:gdLst/>
            <a:ahLst/>
            <a:cxnLst/>
            <a:rect l="l" t="t" r="r" b="b"/>
            <a:pathLst>
              <a:path w="4328" h="1343" extrusionOk="0">
                <a:moveTo>
                  <a:pt x="1" y="1"/>
                </a:moveTo>
                <a:cubicBezTo>
                  <a:pt x="1" y="742"/>
                  <a:pt x="971" y="1342"/>
                  <a:pt x="2164" y="1342"/>
                </a:cubicBezTo>
                <a:cubicBezTo>
                  <a:pt x="3359" y="1342"/>
                  <a:pt x="4327" y="742"/>
                  <a:pt x="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2382304"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3270581" y="1812651"/>
            <a:ext cx="224491" cy="626496"/>
          </a:xfrm>
          <a:custGeom>
            <a:avLst/>
            <a:gdLst/>
            <a:ahLst/>
            <a:cxnLst/>
            <a:rect l="l" t="t" r="r" b="b"/>
            <a:pathLst>
              <a:path w="3651" h="10189" extrusionOk="0">
                <a:moveTo>
                  <a:pt x="1825" y="420"/>
                </a:moveTo>
                <a:lnTo>
                  <a:pt x="3562" y="10114"/>
                </a:lnTo>
                <a:lnTo>
                  <a:pt x="89" y="10114"/>
                </a:lnTo>
                <a:lnTo>
                  <a:pt x="1825" y="420"/>
                </a:lnTo>
                <a:close/>
                <a:moveTo>
                  <a:pt x="1825" y="0"/>
                </a:moveTo>
                <a:lnTo>
                  <a:pt x="0"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3249738" y="2442428"/>
            <a:ext cx="266179" cy="82578"/>
          </a:xfrm>
          <a:custGeom>
            <a:avLst/>
            <a:gdLst/>
            <a:ahLst/>
            <a:cxnLst/>
            <a:rect l="l" t="t" r="r" b="b"/>
            <a:pathLst>
              <a:path w="4329" h="1343" extrusionOk="0">
                <a:moveTo>
                  <a:pt x="1" y="1"/>
                </a:moveTo>
                <a:cubicBezTo>
                  <a:pt x="1" y="742"/>
                  <a:pt x="970" y="1342"/>
                  <a:pt x="2164" y="1342"/>
                </a:cubicBezTo>
                <a:cubicBezTo>
                  <a:pt x="3359" y="1342"/>
                  <a:pt x="4329" y="742"/>
                  <a:pt x="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3233690"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2941851" y="1742123"/>
            <a:ext cx="30621" cy="744429"/>
          </a:xfrm>
          <a:custGeom>
            <a:avLst/>
            <a:gdLst/>
            <a:ahLst/>
            <a:cxnLst/>
            <a:rect l="l" t="t" r="r" b="b"/>
            <a:pathLst>
              <a:path w="498" h="12107" extrusionOk="0">
                <a:moveTo>
                  <a:pt x="0" y="1"/>
                </a:moveTo>
                <a:lnTo>
                  <a:pt x="0" y="12106"/>
                </a:lnTo>
                <a:lnTo>
                  <a:pt x="498" y="12106"/>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2928201" y="2453558"/>
            <a:ext cx="57860" cy="284318"/>
          </a:xfrm>
          <a:custGeom>
            <a:avLst/>
            <a:gdLst/>
            <a:ahLst/>
            <a:cxnLst/>
            <a:rect l="l" t="t" r="r" b="b"/>
            <a:pathLst>
              <a:path w="941" h="4624" extrusionOk="0">
                <a:moveTo>
                  <a:pt x="1" y="0"/>
                </a:moveTo>
                <a:lnTo>
                  <a:pt x="1" y="4623"/>
                </a:lnTo>
                <a:lnTo>
                  <a:pt x="941" y="4623"/>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2928201" y="2453558"/>
            <a:ext cx="57860" cy="9961"/>
          </a:xfrm>
          <a:custGeom>
            <a:avLst/>
            <a:gdLst/>
            <a:ahLst/>
            <a:cxnLst/>
            <a:rect l="l" t="t" r="r" b="b"/>
            <a:pathLst>
              <a:path w="941" h="162" extrusionOk="0">
                <a:moveTo>
                  <a:pt x="1" y="0"/>
                </a:moveTo>
                <a:lnTo>
                  <a:pt x="1" y="162"/>
                </a:lnTo>
                <a:lnTo>
                  <a:pt x="941" y="162"/>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2860936" y="2710585"/>
            <a:ext cx="192394" cy="45562"/>
          </a:xfrm>
          <a:custGeom>
            <a:avLst/>
            <a:gdLst/>
            <a:ahLst/>
            <a:cxnLst/>
            <a:rect l="l" t="t" r="r" b="b"/>
            <a:pathLst>
              <a:path w="3129" h="741" extrusionOk="0">
                <a:moveTo>
                  <a:pt x="1" y="1"/>
                </a:moveTo>
                <a:lnTo>
                  <a:pt x="1" y="740"/>
                </a:lnTo>
                <a:lnTo>
                  <a:pt x="3129" y="740"/>
                </a:lnTo>
                <a:lnTo>
                  <a:pt x="3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2795639" y="2733705"/>
            <a:ext cx="322932" cy="61979"/>
          </a:xfrm>
          <a:custGeom>
            <a:avLst/>
            <a:gdLst/>
            <a:ahLst/>
            <a:cxnLst/>
            <a:rect l="l" t="t" r="r" b="b"/>
            <a:pathLst>
              <a:path w="5252" h="1008" extrusionOk="0">
                <a:moveTo>
                  <a:pt x="0" y="1"/>
                </a:moveTo>
                <a:lnTo>
                  <a:pt x="0" y="1008"/>
                </a:lnTo>
                <a:lnTo>
                  <a:pt x="5251" y="1008"/>
                </a:lnTo>
                <a:lnTo>
                  <a:pt x="5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2527931" y="1799554"/>
            <a:ext cx="858427" cy="56630"/>
          </a:xfrm>
          <a:custGeom>
            <a:avLst/>
            <a:gdLst/>
            <a:ahLst/>
            <a:cxnLst/>
            <a:rect l="l" t="t" r="r" b="b"/>
            <a:pathLst>
              <a:path w="13961" h="921" extrusionOk="0">
                <a:moveTo>
                  <a:pt x="1" y="1"/>
                </a:moveTo>
                <a:lnTo>
                  <a:pt x="1" y="243"/>
                </a:lnTo>
                <a:lnTo>
                  <a:pt x="3931" y="243"/>
                </a:lnTo>
                <a:cubicBezTo>
                  <a:pt x="4379" y="243"/>
                  <a:pt x="4820" y="352"/>
                  <a:pt x="5215" y="563"/>
                </a:cubicBezTo>
                <a:cubicBezTo>
                  <a:pt x="5623" y="781"/>
                  <a:pt x="6262" y="921"/>
                  <a:pt x="6980" y="921"/>
                </a:cubicBezTo>
                <a:cubicBezTo>
                  <a:pt x="7699" y="921"/>
                  <a:pt x="8338" y="781"/>
                  <a:pt x="8747" y="563"/>
                </a:cubicBezTo>
                <a:cubicBezTo>
                  <a:pt x="9142" y="352"/>
                  <a:pt x="9583" y="243"/>
                  <a:pt x="10031" y="243"/>
                </a:cubicBezTo>
                <a:lnTo>
                  <a:pt x="13961" y="243"/>
                </a:lnTo>
                <a:lnTo>
                  <a:pt x="13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2929062" y="1697973"/>
            <a:ext cx="56138" cy="56077"/>
          </a:xfrm>
          <a:custGeom>
            <a:avLst/>
            <a:gdLst/>
            <a:ahLst/>
            <a:cxnLst/>
            <a:rect l="l" t="t" r="r" b="b"/>
            <a:pathLst>
              <a:path w="913" h="912" extrusionOk="0">
                <a:moveTo>
                  <a:pt x="456" y="1"/>
                </a:moveTo>
                <a:cubicBezTo>
                  <a:pt x="206" y="1"/>
                  <a:pt x="1" y="204"/>
                  <a:pt x="1" y="456"/>
                </a:cubicBezTo>
                <a:cubicBezTo>
                  <a:pt x="1" y="708"/>
                  <a:pt x="206" y="911"/>
                  <a:pt x="456" y="911"/>
                </a:cubicBezTo>
                <a:cubicBezTo>
                  <a:pt x="708" y="911"/>
                  <a:pt x="913" y="708"/>
                  <a:pt x="913" y="456"/>
                </a:cubicBezTo>
                <a:cubicBezTo>
                  <a:pt x="913" y="204"/>
                  <a:pt x="708"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2499803" y="1778832"/>
            <a:ext cx="56138" cy="56015"/>
          </a:xfrm>
          <a:custGeom>
            <a:avLst/>
            <a:gdLst/>
            <a:ahLst/>
            <a:cxnLst/>
            <a:rect l="l" t="t" r="r" b="b"/>
            <a:pathLst>
              <a:path w="913" h="911" extrusionOk="0">
                <a:moveTo>
                  <a:pt x="457" y="0"/>
                </a:moveTo>
                <a:cubicBezTo>
                  <a:pt x="205" y="0"/>
                  <a:pt x="0" y="204"/>
                  <a:pt x="0" y="456"/>
                </a:cubicBezTo>
                <a:cubicBezTo>
                  <a:pt x="0" y="707"/>
                  <a:pt x="205" y="911"/>
                  <a:pt x="457" y="911"/>
                </a:cubicBezTo>
                <a:cubicBezTo>
                  <a:pt x="707" y="911"/>
                  <a:pt x="912" y="707"/>
                  <a:pt x="912" y="456"/>
                </a:cubicBezTo>
                <a:cubicBezTo>
                  <a:pt x="912" y="204"/>
                  <a:pt x="70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358382" y="1778832"/>
            <a:ext cx="56077" cy="56015"/>
          </a:xfrm>
          <a:custGeom>
            <a:avLst/>
            <a:gdLst/>
            <a:ahLst/>
            <a:cxnLst/>
            <a:rect l="l" t="t" r="r" b="b"/>
            <a:pathLst>
              <a:path w="912" h="911" extrusionOk="0">
                <a:moveTo>
                  <a:pt x="456" y="0"/>
                </a:moveTo>
                <a:cubicBezTo>
                  <a:pt x="205" y="0"/>
                  <a:pt x="1" y="204"/>
                  <a:pt x="1" y="456"/>
                </a:cubicBezTo>
                <a:cubicBezTo>
                  <a:pt x="1" y="707"/>
                  <a:pt x="205" y="911"/>
                  <a:pt x="456" y="911"/>
                </a:cubicBezTo>
                <a:cubicBezTo>
                  <a:pt x="708" y="911"/>
                  <a:pt x="912" y="707"/>
                  <a:pt x="912" y="456"/>
                </a:cubicBezTo>
                <a:cubicBezTo>
                  <a:pt x="912" y="204"/>
                  <a:pt x="708" y="0"/>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8"/>
          <p:cNvGrpSpPr/>
          <p:nvPr/>
        </p:nvGrpSpPr>
        <p:grpSpPr>
          <a:xfrm>
            <a:off x="816280" y="3448150"/>
            <a:ext cx="1755548" cy="877525"/>
            <a:chOff x="816280" y="3448150"/>
            <a:chExt cx="1755548" cy="877525"/>
          </a:xfrm>
        </p:grpSpPr>
        <p:grpSp>
          <p:nvGrpSpPr>
            <p:cNvPr id="1131" name="Google Shape;1131;p48"/>
            <p:cNvGrpSpPr/>
            <p:nvPr/>
          </p:nvGrpSpPr>
          <p:grpSpPr>
            <a:xfrm>
              <a:off x="816280" y="3448150"/>
              <a:ext cx="1755548" cy="877525"/>
              <a:chOff x="861553" y="3799064"/>
              <a:chExt cx="1495611" cy="747593"/>
            </a:xfrm>
          </p:grpSpPr>
          <p:sp>
            <p:nvSpPr>
              <p:cNvPr id="1132" name="Google Shape;1132;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8"/>
          <p:cNvGrpSpPr/>
          <p:nvPr/>
        </p:nvGrpSpPr>
        <p:grpSpPr>
          <a:xfrm>
            <a:off x="2251958" y="3193647"/>
            <a:ext cx="635596" cy="635658"/>
            <a:chOff x="2251958" y="3193647"/>
            <a:chExt cx="635596" cy="635658"/>
          </a:xfrm>
        </p:grpSpPr>
        <p:sp>
          <p:nvSpPr>
            <p:cNvPr id="1147" name="Google Shape;1147;p48"/>
            <p:cNvSpPr/>
            <p:nvPr/>
          </p:nvSpPr>
          <p:spPr>
            <a:xfrm flipH="1">
              <a:off x="2251958" y="3193647"/>
              <a:ext cx="635596" cy="635658"/>
            </a:xfrm>
            <a:custGeom>
              <a:avLst/>
              <a:gdLst/>
              <a:ahLst/>
              <a:cxnLst/>
              <a:rect l="l" t="t" r="r" b="b"/>
              <a:pathLst>
                <a:path w="10337" h="10338" extrusionOk="0">
                  <a:moveTo>
                    <a:pt x="5170" y="0"/>
                  </a:moveTo>
                  <a:cubicBezTo>
                    <a:pt x="2315" y="0"/>
                    <a:pt x="1" y="2314"/>
                    <a:pt x="1" y="5169"/>
                  </a:cubicBezTo>
                  <a:cubicBezTo>
                    <a:pt x="1" y="8024"/>
                    <a:pt x="2315" y="10337"/>
                    <a:pt x="5170" y="10337"/>
                  </a:cubicBezTo>
                  <a:cubicBezTo>
                    <a:pt x="8023" y="10337"/>
                    <a:pt x="10337" y="8024"/>
                    <a:pt x="10337" y="5169"/>
                  </a:cubicBezTo>
                  <a:cubicBezTo>
                    <a:pt x="10337" y="2314"/>
                    <a:pt x="8023" y="0"/>
                    <a:pt x="5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258721" y="3228081"/>
              <a:ext cx="622131" cy="566669"/>
            </a:xfrm>
            <a:custGeom>
              <a:avLst/>
              <a:gdLst/>
              <a:ahLst/>
              <a:cxnLst/>
              <a:rect l="l" t="t" r="r" b="b"/>
              <a:pathLst>
                <a:path w="10118" h="9216" extrusionOk="0">
                  <a:moveTo>
                    <a:pt x="5059" y="0"/>
                  </a:moveTo>
                  <a:cubicBezTo>
                    <a:pt x="3879" y="0"/>
                    <a:pt x="2700" y="450"/>
                    <a:pt x="1800" y="1350"/>
                  </a:cubicBezTo>
                  <a:cubicBezTo>
                    <a:pt x="1" y="3150"/>
                    <a:pt x="1" y="6066"/>
                    <a:pt x="1800" y="7866"/>
                  </a:cubicBezTo>
                  <a:cubicBezTo>
                    <a:pt x="2700" y="8766"/>
                    <a:pt x="3879" y="9216"/>
                    <a:pt x="5059" y="9216"/>
                  </a:cubicBezTo>
                  <a:cubicBezTo>
                    <a:pt x="6238" y="9216"/>
                    <a:pt x="7418" y="8766"/>
                    <a:pt x="8318" y="7866"/>
                  </a:cubicBezTo>
                  <a:cubicBezTo>
                    <a:pt x="10117" y="6066"/>
                    <a:pt x="10117" y="3150"/>
                    <a:pt x="8318" y="1350"/>
                  </a:cubicBezTo>
                  <a:cubicBezTo>
                    <a:pt x="7418" y="450"/>
                    <a:pt x="6238" y="0"/>
                    <a:pt x="5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393246" y="3379592"/>
              <a:ext cx="352877" cy="263781"/>
            </a:xfrm>
            <a:custGeom>
              <a:avLst/>
              <a:gdLst/>
              <a:ahLst/>
              <a:cxnLst/>
              <a:rect l="l" t="t" r="r" b="b"/>
              <a:pathLst>
                <a:path w="5739" h="4290" extrusionOk="0">
                  <a:moveTo>
                    <a:pt x="5013" y="0"/>
                  </a:moveTo>
                  <a:lnTo>
                    <a:pt x="2127" y="2742"/>
                  </a:lnTo>
                  <a:lnTo>
                    <a:pt x="818" y="1132"/>
                  </a:lnTo>
                  <a:lnTo>
                    <a:pt x="1" y="1795"/>
                  </a:lnTo>
                  <a:lnTo>
                    <a:pt x="2027" y="4289"/>
                  </a:lnTo>
                  <a:lnTo>
                    <a:pt x="5738" y="765"/>
                  </a:lnTo>
                  <a:lnTo>
                    <a:pt x="501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8"/>
          <p:cNvSpPr/>
          <p:nvPr/>
        </p:nvSpPr>
        <p:spPr>
          <a:xfrm flipH="1">
            <a:off x="772409" y="4325856"/>
            <a:ext cx="2816681" cy="66468"/>
          </a:xfrm>
          <a:custGeom>
            <a:avLst/>
            <a:gdLst/>
            <a:ahLst/>
            <a:cxnLst/>
            <a:rect l="l" t="t" r="r" b="b"/>
            <a:pathLst>
              <a:path w="45809" h="1081" extrusionOk="0">
                <a:moveTo>
                  <a:pt x="539" y="1"/>
                </a:moveTo>
                <a:cubicBezTo>
                  <a:pt x="243" y="1"/>
                  <a:pt x="0" y="243"/>
                  <a:pt x="0" y="541"/>
                </a:cubicBezTo>
                <a:cubicBezTo>
                  <a:pt x="0" y="838"/>
                  <a:pt x="243" y="1081"/>
                  <a:pt x="539" y="1081"/>
                </a:cubicBezTo>
                <a:lnTo>
                  <a:pt x="45267" y="1081"/>
                </a:lnTo>
                <a:cubicBezTo>
                  <a:pt x="45566" y="1081"/>
                  <a:pt x="45808" y="838"/>
                  <a:pt x="45808" y="541"/>
                </a:cubicBezTo>
                <a:cubicBezTo>
                  <a:pt x="45808" y="243"/>
                  <a:pt x="45566" y="1"/>
                  <a:pt x="45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68147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61"/>
                                        </p:tgtEl>
                                        <p:attrNameLst>
                                          <p:attrName>style.visibility</p:attrName>
                                        </p:attrNameLst>
                                      </p:cBhvr>
                                      <p:to>
                                        <p:strVal val="visible"/>
                                      </p:to>
                                    </p:set>
                                    <p:anim calcmode="lin" valueType="num">
                                      <p:cBhvr>
                                        <p:cTn id="7" dur="1000" fill="hold"/>
                                        <p:tgtEl>
                                          <p:spTgt spid="1061"/>
                                        </p:tgtEl>
                                        <p:attrNameLst>
                                          <p:attrName>ppt_w</p:attrName>
                                        </p:attrNameLst>
                                      </p:cBhvr>
                                      <p:tavLst>
                                        <p:tav tm="0">
                                          <p:val>
                                            <p:fltVal val="0"/>
                                          </p:val>
                                        </p:tav>
                                        <p:tav tm="100000">
                                          <p:val>
                                            <p:strVal val="#ppt_w"/>
                                          </p:val>
                                        </p:tav>
                                      </p:tavLst>
                                    </p:anim>
                                    <p:anim calcmode="lin" valueType="num">
                                      <p:cBhvr>
                                        <p:cTn id="8" dur="1000" fill="hold"/>
                                        <p:tgtEl>
                                          <p:spTgt spid="1061"/>
                                        </p:tgtEl>
                                        <p:attrNameLst>
                                          <p:attrName>ppt_h</p:attrName>
                                        </p:attrNameLst>
                                      </p:cBhvr>
                                      <p:tavLst>
                                        <p:tav tm="0">
                                          <p:val>
                                            <p:fltVal val="0"/>
                                          </p:val>
                                        </p:tav>
                                        <p:tav tm="100000">
                                          <p:val>
                                            <p:strVal val="#ppt_h"/>
                                          </p:val>
                                        </p:tav>
                                      </p:tavLst>
                                    </p:anim>
                                    <p:anim calcmode="lin" valueType="num">
                                      <p:cBhvr>
                                        <p:cTn id="9" dur="1000" fill="hold"/>
                                        <p:tgtEl>
                                          <p:spTgt spid="1061"/>
                                        </p:tgtEl>
                                        <p:attrNameLst>
                                          <p:attrName>style.rotation</p:attrName>
                                        </p:attrNameLst>
                                      </p:cBhvr>
                                      <p:tavLst>
                                        <p:tav tm="0">
                                          <p:val>
                                            <p:fltVal val="90"/>
                                          </p:val>
                                        </p:tav>
                                        <p:tav tm="100000">
                                          <p:val>
                                            <p:fltVal val="0"/>
                                          </p:val>
                                        </p:tav>
                                      </p:tavLst>
                                    </p:anim>
                                    <p:animEffect transition="in" filter="fade">
                                      <p:cBhvr>
                                        <p:cTn id="10" dur="1000"/>
                                        <p:tgtEl>
                                          <p:spTgt spid="106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78"/>
                                        </p:tgtEl>
                                        <p:attrNameLst>
                                          <p:attrName>style.visibility</p:attrName>
                                        </p:attrNameLst>
                                      </p:cBhvr>
                                      <p:to>
                                        <p:strVal val="visible"/>
                                      </p:to>
                                    </p:set>
                                    <p:anim calcmode="lin" valueType="num">
                                      <p:cBhvr>
                                        <p:cTn id="13" dur="1000" fill="hold"/>
                                        <p:tgtEl>
                                          <p:spTgt spid="1078"/>
                                        </p:tgtEl>
                                        <p:attrNameLst>
                                          <p:attrName>ppt_w</p:attrName>
                                        </p:attrNameLst>
                                      </p:cBhvr>
                                      <p:tavLst>
                                        <p:tav tm="0">
                                          <p:val>
                                            <p:fltVal val="0"/>
                                          </p:val>
                                        </p:tav>
                                        <p:tav tm="100000">
                                          <p:val>
                                            <p:strVal val="#ppt_w"/>
                                          </p:val>
                                        </p:tav>
                                      </p:tavLst>
                                    </p:anim>
                                    <p:anim calcmode="lin" valueType="num">
                                      <p:cBhvr>
                                        <p:cTn id="14" dur="1000" fill="hold"/>
                                        <p:tgtEl>
                                          <p:spTgt spid="1078"/>
                                        </p:tgtEl>
                                        <p:attrNameLst>
                                          <p:attrName>ppt_h</p:attrName>
                                        </p:attrNameLst>
                                      </p:cBhvr>
                                      <p:tavLst>
                                        <p:tav tm="0">
                                          <p:val>
                                            <p:fltVal val="0"/>
                                          </p:val>
                                        </p:tav>
                                        <p:tav tm="100000">
                                          <p:val>
                                            <p:strVal val="#ppt_h"/>
                                          </p:val>
                                        </p:tav>
                                      </p:tavLst>
                                    </p:anim>
                                    <p:anim calcmode="lin" valueType="num">
                                      <p:cBhvr>
                                        <p:cTn id="15" dur="1000" fill="hold"/>
                                        <p:tgtEl>
                                          <p:spTgt spid="1078"/>
                                        </p:tgtEl>
                                        <p:attrNameLst>
                                          <p:attrName>style.rotation</p:attrName>
                                        </p:attrNameLst>
                                      </p:cBhvr>
                                      <p:tavLst>
                                        <p:tav tm="0">
                                          <p:val>
                                            <p:fltVal val="90"/>
                                          </p:val>
                                        </p:tav>
                                        <p:tav tm="100000">
                                          <p:val>
                                            <p:fltVal val="0"/>
                                          </p:val>
                                        </p:tav>
                                      </p:tavLst>
                                    </p:anim>
                                    <p:animEffect transition="in" filter="fade">
                                      <p:cBhvr>
                                        <p:cTn id="16" dur="1000"/>
                                        <p:tgtEl>
                                          <p:spTgt spid="1078"/>
                                        </p:tgtEl>
                                      </p:cBhvr>
                                    </p:animEffect>
                                  </p:childTnLst>
                                </p:cTn>
                              </p:par>
                              <p:par>
                                <p:cTn id="17" presetID="31" presetClass="entr" presetSubtype="0" fill="hold" nodeType="withEffect">
                                  <p:stCondLst>
                                    <p:cond delay="0"/>
                                  </p:stCondLst>
                                  <p:childTnLst>
                                    <p:set>
                                      <p:cBhvr>
                                        <p:cTn id="18" dur="1" fill="hold">
                                          <p:stCondLst>
                                            <p:cond delay="0"/>
                                          </p:stCondLst>
                                        </p:cTn>
                                        <p:tgtEl>
                                          <p:spTgt spid="1079"/>
                                        </p:tgtEl>
                                        <p:attrNameLst>
                                          <p:attrName>style.visibility</p:attrName>
                                        </p:attrNameLst>
                                      </p:cBhvr>
                                      <p:to>
                                        <p:strVal val="visible"/>
                                      </p:to>
                                    </p:set>
                                    <p:anim calcmode="lin" valueType="num">
                                      <p:cBhvr>
                                        <p:cTn id="19" dur="1000" fill="hold"/>
                                        <p:tgtEl>
                                          <p:spTgt spid="1079"/>
                                        </p:tgtEl>
                                        <p:attrNameLst>
                                          <p:attrName>ppt_w</p:attrName>
                                        </p:attrNameLst>
                                      </p:cBhvr>
                                      <p:tavLst>
                                        <p:tav tm="0">
                                          <p:val>
                                            <p:fltVal val="0"/>
                                          </p:val>
                                        </p:tav>
                                        <p:tav tm="100000">
                                          <p:val>
                                            <p:strVal val="#ppt_w"/>
                                          </p:val>
                                        </p:tav>
                                      </p:tavLst>
                                    </p:anim>
                                    <p:anim calcmode="lin" valueType="num">
                                      <p:cBhvr>
                                        <p:cTn id="20" dur="1000" fill="hold"/>
                                        <p:tgtEl>
                                          <p:spTgt spid="1079"/>
                                        </p:tgtEl>
                                        <p:attrNameLst>
                                          <p:attrName>ppt_h</p:attrName>
                                        </p:attrNameLst>
                                      </p:cBhvr>
                                      <p:tavLst>
                                        <p:tav tm="0">
                                          <p:val>
                                            <p:fltVal val="0"/>
                                          </p:val>
                                        </p:tav>
                                        <p:tav tm="100000">
                                          <p:val>
                                            <p:strVal val="#ppt_h"/>
                                          </p:val>
                                        </p:tav>
                                      </p:tavLst>
                                    </p:anim>
                                    <p:anim calcmode="lin" valueType="num">
                                      <p:cBhvr>
                                        <p:cTn id="21" dur="1000" fill="hold"/>
                                        <p:tgtEl>
                                          <p:spTgt spid="1079"/>
                                        </p:tgtEl>
                                        <p:attrNameLst>
                                          <p:attrName>style.rotation</p:attrName>
                                        </p:attrNameLst>
                                      </p:cBhvr>
                                      <p:tavLst>
                                        <p:tav tm="0">
                                          <p:val>
                                            <p:fltVal val="90"/>
                                          </p:val>
                                        </p:tav>
                                        <p:tav tm="100000">
                                          <p:val>
                                            <p:fltVal val="0"/>
                                          </p:val>
                                        </p:tav>
                                      </p:tavLst>
                                    </p:anim>
                                    <p:animEffect transition="in" filter="fade">
                                      <p:cBhvr>
                                        <p:cTn id="22" dur="1000"/>
                                        <p:tgtEl>
                                          <p:spTgt spid="1079"/>
                                        </p:tgtEl>
                                      </p:cBhvr>
                                    </p:animEffect>
                                  </p:childTnLst>
                                </p:cTn>
                              </p:par>
                              <p:par>
                                <p:cTn id="23" presetID="31" presetClass="entr" presetSubtype="0" fill="hold" nodeType="withEffect">
                                  <p:stCondLst>
                                    <p:cond delay="0"/>
                                  </p:stCondLst>
                                  <p:childTnLst>
                                    <p:set>
                                      <p:cBhvr>
                                        <p:cTn id="24" dur="1" fill="hold">
                                          <p:stCondLst>
                                            <p:cond delay="0"/>
                                          </p:stCondLst>
                                        </p:cTn>
                                        <p:tgtEl>
                                          <p:spTgt spid="1088"/>
                                        </p:tgtEl>
                                        <p:attrNameLst>
                                          <p:attrName>style.visibility</p:attrName>
                                        </p:attrNameLst>
                                      </p:cBhvr>
                                      <p:to>
                                        <p:strVal val="visible"/>
                                      </p:to>
                                    </p:set>
                                    <p:anim calcmode="lin" valueType="num">
                                      <p:cBhvr>
                                        <p:cTn id="25" dur="1000" fill="hold"/>
                                        <p:tgtEl>
                                          <p:spTgt spid="1088"/>
                                        </p:tgtEl>
                                        <p:attrNameLst>
                                          <p:attrName>ppt_w</p:attrName>
                                        </p:attrNameLst>
                                      </p:cBhvr>
                                      <p:tavLst>
                                        <p:tav tm="0">
                                          <p:val>
                                            <p:fltVal val="0"/>
                                          </p:val>
                                        </p:tav>
                                        <p:tav tm="100000">
                                          <p:val>
                                            <p:strVal val="#ppt_w"/>
                                          </p:val>
                                        </p:tav>
                                      </p:tavLst>
                                    </p:anim>
                                    <p:anim calcmode="lin" valueType="num">
                                      <p:cBhvr>
                                        <p:cTn id="26" dur="1000" fill="hold"/>
                                        <p:tgtEl>
                                          <p:spTgt spid="1088"/>
                                        </p:tgtEl>
                                        <p:attrNameLst>
                                          <p:attrName>ppt_h</p:attrName>
                                        </p:attrNameLst>
                                      </p:cBhvr>
                                      <p:tavLst>
                                        <p:tav tm="0">
                                          <p:val>
                                            <p:fltVal val="0"/>
                                          </p:val>
                                        </p:tav>
                                        <p:tav tm="100000">
                                          <p:val>
                                            <p:strVal val="#ppt_h"/>
                                          </p:val>
                                        </p:tav>
                                      </p:tavLst>
                                    </p:anim>
                                    <p:anim calcmode="lin" valueType="num">
                                      <p:cBhvr>
                                        <p:cTn id="27" dur="1000" fill="hold"/>
                                        <p:tgtEl>
                                          <p:spTgt spid="1088"/>
                                        </p:tgtEl>
                                        <p:attrNameLst>
                                          <p:attrName>style.rotation</p:attrName>
                                        </p:attrNameLst>
                                      </p:cBhvr>
                                      <p:tavLst>
                                        <p:tav tm="0">
                                          <p:val>
                                            <p:fltVal val="90"/>
                                          </p:val>
                                        </p:tav>
                                        <p:tav tm="100000">
                                          <p:val>
                                            <p:fltVal val="0"/>
                                          </p:val>
                                        </p:tav>
                                      </p:tavLst>
                                    </p:anim>
                                    <p:animEffect transition="in" filter="fade">
                                      <p:cBhvr>
                                        <p:cTn id="28" dur="1000"/>
                                        <p:tgtEl>
                                          <p:spTgt spid="108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112"/>
                                        </p:tgtEl>
                                        <p:attrNameLst>
                                          <p:attrName>style.visibility</p:attrName>
                                        </p:attrNameLst>
                                      </p:cBhvr>
                                      <p:to>
                                        <p:strVal val="visible"/>
                                      </p:to>
                                    </p:set>
                                    <p:anim calcmode="lin" valueType="num">
                                      <p:cBhvr>
                                        <p:cTn id="31" dur="1000" fill="hold"/>
                                        <p:tgtEl>
                                          <p:spTgt spid="1112"/>
                                        </p:tgtEl>
                                        <p:attrNameLst>
                                          <p:attrName>ppt_w</p:attrName>
                                        </p:attrNameLst>
                                      </p:cBhvr>
                                      <p:tavLst>
                                        <p:tav tm="0">
                                          <p:val>
                                            <p:fltVal val="0"/>
                                          </p:val>
                                        </p:tav>
                                        <p:tav tm="100000">
                                          <p:val>
                                            <p:strVal val="#ppt_w"/>
                                          </p:val>
                                        </p:tav>
                                      </p:tavLst>
                                    </p:anim>
                                    <p:anim calcmode="lin" valueType="num">
                                      <p:cBhvr>
                                        <p:cTn id="32" dur="1000" fill="hold"/>
                                        <p:tgtEl>
                                          <p:spTgt spid="1112"/>
                                        </p:tgtEl>
                                        <p:attrNameLst>
                                          <p:attrName>ppt_h</p:attrName>
                                        </p:attrNameLst>
                                      </p:cBhvr>
                                      <p:tavLst>
                                        <p:tav tm="0">
                                          <p:val>
                                            <p:fltVal val="0"/>
                                          </p:val>
                                        </p:tav>
                                        <p:tav tm="100000">
                                          <p:val>
                                            <p:strVal val="#ppt_h"/>
                                          </p:val>
                                        </p:tav>
                                      </p:tavLst>
                                    </p:anim>
                                    <p:anim calcmode="lin" valueType="num">
                                      <p:cBhvr>
                                        <p:cTn id="33" dur="1000" fill="hold"/>
                                        <p:tgtEl>
                                          <p:spTgt spid="1112"/>
                                        </p:tgtEl>
                                        <p:attrNameLst>
                                          <p:attrName>style.rotation</p:attrName>
                                        </p:attrNameLst>
                                      </p:cBhvr>
                                      <p:tavLst>
                                        <p:tav tm="0">
                                          <p:val>
                                            <p:fltVal val="90"/>
                                          </p:val>
                                        </p:tav>
                                        <p:tav tm="100000">
                                          <p:val>
                                            <p:fltVal val="0"/>
                                          </p:val>
                                        </p:tav>
                                      </p:tavLst>
                                    </p:anim>
                                    <p:animEffect transition="in" filter="fade">
                                      <p:cBhvr>
                                        <p:cTn id="34" dur="1000"/>
                                        <p:tgtEl>
                                          <p:spTgt spid="111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13"/>
                                        </p:tgtEl>
                                        <p:attrNameLst>
                                          <p:attrName>style.visibility</p:attrName>
                                        </p:attrNameLst>
                                      </p:cBhvr>
                                      <p:to>
                                        <p:strVal val="visible"/>
                                      </p:to>
                                    </p:set>
                                    <p:anim calcmode="lin" valueType="num">
                                      <p:cBhvr>
                                        <p:cTn id="37" dur="1000" fill="hold"/>
                                        <p:tgtEl>
                                          <p:spTgt spid="1113"/>
                                        </p:tgtEl>
                                        <p:attrNameLst>
                                          <p:attrName>ppt_w</p:attrName>
                                        </p:attrNameLst>
                                      </p:cBhvr>
                                      <p:tavLst>
                                        <p:tav tm="0">
                                          <p:val>
                                            <p:fltVal val="0"/>
                                          </p:val>
                                        </p:tav>
                                        <p:tav tm="100000">
                                          <p:val>
                                            <p:strVal val="#ppt_w"/>
                                          </p:val>
                                        </p:tav>
                                      </p:tavLst>
                                    </p:anim>
                                    <p:anim calcmode="lin" valueType="num">
                                      <p:cBhvr>
                                        <p:cTn id="38" dur="1000" fill="hold"/>
                                        <p:tgtEl>
                                          <p:spTgt spid="1113"/>
                                        </p:tgtEl>
                                        <p:attrNameLst>
                                          <p:attrName>ppt_h</p:attrName>
                                        </p:attrNameLst>
                                      </p:cBhvr>
                                      <p:tavLst>
                                        <p:tav tm="0">
                                          <p:val>
                                            <p:fltVal val="0"/>
                                          </p:val>
                                        </p:tav>
                                        <p:tav tm="100000">
                                          <p:val>
                                            <p:strVal val="#ppt_h"/>
                                          </p:val>
                                        </p:tav>
                                      </p:tavLst>
                                    </p:anim>
                                    <p:anim calcmode="lin" valueType="num">
                                      <p:cBhvr>
                                        <p:cTn id="39" dur="1000" fill="hold"/>
                                        <p:tgtEl>
                                          <p:spTgt spid="1113"/>
                                        </p:tgtEl>
                                        <p:attrNameLst>
                                          <p:attrName>style.rotation</p:attrName>
                                        </p:attrNameLst>
                                      </p:cBhvr>
                                      <p:tavLst>
                                        <p:tav tm="0">
                                          <p:val>
                                            <p:fltVal val="90"/>
                                          </p:val>
                                        </p:tav>
                                        <p:tav tm="100000">
                                          <p:val>
                                            <p:fltVal val="0"/>
                                          </p:val>
                                        </p:tav>
                                      </p:tavLst>
                                    </p:anim>
                                    <p:animEffect transition="in" filter="fade">
                                      <p:cBhvr>
                                        <p:cTn id="40" dur="1000"/>
                                        <p:tgtEl>
                                          <p:spTgt spid="111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14"/>
                                        </p:tgtEl>
                                        <p:attrNameLst>
                                          <p:attrName>style.visibility</p:attrName>
                                        </p:attrNameLst>
                                      </p:cBhvr>
                                      <p:to>
                                        <p:strVal val="visible"/>
                                      </p:to>
                                    </p:set>
                                    <p:anim calcmode="lin" valueType="num">
                                      <p:cBhvr>
                                        <p:cTn id="43" dur="1000" fill="hold"/>
                                        <p:tgtEl>
                                          <p:spTgt spid="1114"/>
                                        </p:tgtEl>
                                        <p:attrNameLst>
                                          <p:attrName>ppt_w</p:attrName>
                                        </p:attrNameLst>
                                      </p:cBhvr>
                                      <p:tavLst>
                                        <p:tav tm="0">
                                          <p:val>
                                            <p:fltVal val="0"/>
                                          </p:val>
                                        </p:tav>
                                        <p:tav tm="100000">
                                          <p:val>
                                            <p:strVal val="#ppt_w"/>
                                          </p:val>
                                        </p:tav>
                                      </p:tavLst>
                                    </p:anim>
                                    <p:anim calcmode="lin" valueType="num">
                                      <p:cBhvr>
                                        <p:cTn id="44" dur="1000" fill="hold"/>
                                        <p:tgtEl>
                                          <p:spTgt spid="1114"/>
                                        </p:tgtEl>
                                        <p:attrNameLst>
                                          <p:attrName>ppt_h</p:attrName>
                                        </p:attrNameLst>
                                      </p:cBhvr>
                                      <p:tavLst>
                                        <p:tav tm="0">
                                          <p:val>
                                            <p:fltVal val="0"/>
                                          </p:val>
                                        </p:tav>
                                        <p:tav tm="100000">
                                          <p:val>
                                            <p:strVal val="#ppt_h"/>
                                          </p:val>
                                        </p:tav>
                                      </p:tavLst>
                                    </p:anim>
                                    <p:anim calcmode="lin" valueType="num">
                                      <p:cBhvr>
                                        <p:cTn id="45" dur="1000" fill="hold"/>
                                        <p:tgtEl>
                                          <p:spTgt spid="1114"/>
                                        </p:tgtEl>
                                        <p:attrNameLst>
                                          <p:attrName>style.rotation</p:attrName>
                                        </p:attrNameLst>
                                      </p:cBhvr>
                                      <p:tavLst>
                                        <p:tav tm="0">
                                          <p:val>
                                            <p:fltVal val="90"/>
                                          </p:val>
                                        </p:tav>
                                        <p:tav tm="100000">
                                          <p:val>
                                            <p:fltVal val="0"/>
                                          </p:val>
                                        </p:tav>
                                      </p:tavLst>
                                    </p:anim>
                                    <p:animEffect transition="in" filter="fade">
                                      <p:cBhvr>
                                        <p:cTn id="46" dur="1000"/>
                                        <p:tgtEl>
                                          <p:spTgt spid="111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15"/>
                                        </p:tgtEl>
                                        <p:attrNameLst>
                                          <p:attrName>style.visibility</p:attrName>
                                        </p:attrNameLst>
                                      </p:cBhvr>
                                      <p:to>
                                        <p:strVal val="visible"/>
                                      </p:to>
                                    </p:set>
                                    <p:anim calcmode="lin" valueType="num">
                                      <p:cBhvr>
                                        <p:cTn id="49" dur="1000" fill="hold"/>
                                        <p:tgtEl>
                                          <p:spTgt spid="1115"/>
                                        </p:tgtEl>
                                        <p:attrNameLst>
                                          <p:attrName>ppt_w</p:attrName>
                                        </p:attrNameLst>
                                      </p:cBhvr>
                                      <p:tavLst>
                                        <p:tav tm="0">
                                          <p:val>
                                            <p:fltVal val="0"/>
                                          </p:val>
                                        </p:tav>
                                        <p:tav tm="100000">
                                          <p:val>
                                            <p:strVal val="#ppt_w"/>
                                          </p:val>
                                        </p:tav>
                                      </p:tavLst>
                                    </p:anim>
                                    <p:anim calcmode="lin" valueType="num">
                                      <p:cBhvr>
                                        <p:cTn id="50" dur="1000" fill="hold"/>
                                        <p:tgtEl>
                                          <p:spTgt spid="1115"/>
                                        </p:tgtEl>
                                        <p:attrNameLst>
                                          <p:attrName>ppt_h</p:attrName>
                                        </p:attrNameLst>
                                      </p:cBhvr>
                                      <p:tavLst>
                                        <p:tav tm="0">
                                          <p:val>
                                            <p:fltVal val="0"/>
                                          </p:val>
                                        </p:tav>
                                        <p:tav tm="100000">
                                          <p:val>
                                            <p:strVal val="#ppt_h"/>
                                          </p:val>
                                        </p:tav>
                                      </p:tavLst>
                                    </p:anim>
                                    <p:anim calcmode="lin" valueType="num">
                                      <p:cBhvr>
                                        <p:cTn id="51" dur="1000" fill="hold"/>
                                        <p:tgtEl>
                                          <p:spTgt spid="1115"/>
                                        </p:tgtEl>
                                        <p:attrNameLst>
                                          <p:attrName>style.rotation</p:attrName>
                                        </p:attrNameLst>
                                      </p:cBhvr>
                                      <p:tavLst>
                                        <p:tav tm="0">
                                          <p:val>
                                            <p:fltVal val="90"/>
                                          </p:val>
                                        </p:tav>
                                        <p:tav tm="100000">
                                          <p:val>
                                            <p:fltVal val="0"/>
                                          </p:val>
                                        </p:tav>
                                      </p:tavLst>
                                    </p:anim>
                                    <p:animEffect transition="in" filter="fade">
                                      <p:cBhvr>
                                        <p:cTn id="52" dur="1000"/>
                                        <p:tgtEl>
                                          <p:spTgt spid="111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116"/>
                                        </p:tgtEl>
                                        <p:attrNameLst>
                                          <p:attrName>style.visibility</p:attrName>
                                        </p:attrNameLst>
                                      </p:cBhvr>
                                      <p:to>
                                        <p:strVal val="visible"/>
                                      </p:to>
                                    </p:set>
                                    <p:anim calcmode="lin" valueType="num">
                                      <p:cBhvr>
                                        <p:cTn id="55" dur="1000" fill="hold"/>
                                        <p:tgtEl>
                                          <p:spTgt spid="1116"/>
                                        </p:tgtEl>
                                        <p:attrNameLst>
                                          <p:attrName>ppt_w</p:attrName>
                                        </p:attrNameLst>
                                      </p:cBhvr>
                                      <p:tavLst>
                                        <p:tav tm="0">
                                          <p:val>
                                            <p:fltVal val="0"/>
                                          </p:val>
                                        </p:tav>
                                        <p:tav tm="100000">
                                          <p:val>
                                            <p:strVal val="#ppt_w"/>
                                          </p:val>
                                        </p:tav>
                                      </p:tavLst>
                                    </p:anim>
                                    <p:anim calcmode="lin" valueType="num">
                                      <p:cBhvr>
                                        <p:cTn id="56" dur="1000" fill="hold"/>
                                        <p:tgtEl>
                                          <p:spTgt spid="1116"/>
                                        </p:tgtEl>
                                        <p:attrNameLst>
                                          <p:attrName>ppt_h</p:attrName>
                                        </p:attrNameLst>
                                      </p:cBhvr>
                                      <p:tavLst>
                                        <p:tav tm="0">
                                          <p:val>
                                            <p:fltVal val="0"/>
                                          </p:val>
                                        </p:tav>
                                        <p:tav tm="100000">
                                          <p:val>
                                            <p:strVal val="#ppt_h"/>
                                          </p:val>
                                        </p:tav>
                                      </p:tavLst>
                                    </p:anim>
                                    <p:anim calcmode="lin" valueType="num">
                                      <p:cBhvr>
                                        <p:cTn id="57" dur="1000" fill="hold"/>
                                        <p:tgtEl>
                                          <p:spTgt spid="1116"/>
                                        </p:tgtEl>
                                        <p:attrNameLst>
                                          <p:attrName>style.rotation</p:attrName>
                                        </p:attrNameLst>
                                      </p:cBhvr>
                                      <p:tavLst>
                                        <p:tav tm="0">
                                          <p:val>
                                            <p:fltVal val="90"/>
                                          </p:val>
                                        </p:tav>
                                        <p:tav tm="100000">
                                          <p:val>
                                            <p:fltVal val="0"/>
                                          </p:val>
                                        </p:tav>
                                      </p:tavLst>
                                    </p:anim>
                                    <p:animEffect transition="in" filter="fade">
                                      <p:cBhvr>
                                        <p:cTn id="58" dur="1000"/>
                                        <p:tgtEl>
                                          <p:spTgt spid="111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17"/>
                                        </p:tgtEl>
                                        <p:attrNameLst>
                                          <p:attrName>style.visibility</p:attrName>
                                        </p:attrNameLst>
                                      </p:cBhvr>
                                      <p:to>
                                        <p:strVal val="visible"/>
                                      </p:to>
                                    </p:set>
                                    <p:anim calcmode="lin" valueType="num">
                                      <p:cBhvr>
                                        <p:cTn id="61" dur="1000" fill="hold"/>
                                        <p:tgtEl>
                                          <p:spTgt spid="1117"/>
                                        </p:tgtEl>
                                        <p:attrNameLst>
                                          <p:attrName>ppt_w</p:attrName>
                                        </p:attrNameLst>
                                      </p:cBhvr>
                                      <p:tavLst>
                                        <p:tav tm="0">
                                          <p:val>
                                            <p:fltVal val="0"/>
                                          </p:val>
                                        </p:tav>
                                        <p:tav tm="100000">
                                          <p:val>
                                            <p:strVal val="#ppt_w"/>
                                          </p:val>
                                        </p:tav>
                                      </p:tavLst>
                                    </p:anim>
                                    <p:anim calcmode="lin" valueType="num">
                                      <p:cBhvr>
                                        <p:cTn id="62" dur="1000" fill="hold"/>
                                        <p:tgtEl>
                                          <p:spTgt spid="1117"/>
                                        </p:tgtEl>
                                        <p:attrNameLst>
                                          <p:attrName>ppt_h</p:attrName>
                                        </p:attrNameLst>
                                      </p:cBhvr>
                                      <p:tavLst>
                                        <p:tav tm="0">
                                          <p:val>
                                            <p:fltVal val="0"/>
                                          </p:val>
                                        </p:tav>
                                        <p:tav tm="100000">
                                          <p:val>
                                            <p:strVal val="#ppt_h"/>
                                          </p:val>
                                        </p:tav>
                                      </p:tavLst>
                                    </p:anim>
                                    <p:anim calcmode="lin" valueType="num">
                                      <p:cBhvr>
                                        <p:cTn id="63" dur="1000" fill="hold"/>
                                        <p:tgtEl>
                                          <p:spTgt spid="1117"/>
                                        </p:tgtEl>
                                        <p:attrNameLst>
                                          <p:attrName>style.rotation</p:attrName>
                                        </p:attrNameLst>
                                      </p:cBhvr>
                                      <p:tavLst>
                                        <p:tav tm="0">
                                          <p:val>
                                            <p:fltVal val="90"/>
                                          </p:val>
                                        </p:tav>
                                        <p:tav tm="100000">
                                          <p:val>
                                            <p:fltVal val="0"/>
                                          </p:val>
                                        </p:tav>
                                      </p:tavLst>
                                    </p:anim>
                                    <p:animEffect transition="in" filter="fade">
                                      <p:cBhvr>
                                        <p:cTn id="64" dur="1000"/>
                                        <p:tgtEl>
                                          <p:spTgt spid="111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118"/>
                                        </p:tgtEl>
                                        <p:attrNameLst>
                                          <p:attrName>style.visibility</p:attrName>
                                        </p:attrNameLst>
                                      </p:cBhvr>
                                      <p:to>
                                        <p:strVal val="visible"/>
                                      </p:to>
                                    </p:set>
                                    <p:anim calcmode="lin" valueType="num">
                                      <p:cBhvr>
                                        <p:cTn id="67" dur="1000" fill="hold"/>
                                        <p:tgtEl>
                                          <p:spTgt spid="1118"/>
                                        </p:tgtEl>
                                        <p:attrNameLst>
                                          <p:attrName>ppt_w</p:attrName>
                                        </p:attrNameLst>
                                      </p:cBhvr>
                                      <p:tavLst>
                                        <p:tav tm="0">
                                          <p:val>
                                            <p:fltVal val="0"/>
                                          </p:val>
                                        </p:tav>
                                        <p:tav tm="100000">
                                          <p:val>
                                            <p:strVal val="#ppt_w"/>
                                          </p:val>
                                        </p:tav>
                                      </p:tavLst>
                                    </p:anim>
                                    <p:anim calcmode="lin" valueType="num">
                                      <p:cBhvr>
                                        <p:cTn id="68" dur="1000" fill="hold"/>
                                        <p:tgtEl>
                                          <p:spTgt spid="1118"/>
                                        </p:tgtEl>
                                        <p:attrNameLst>
                                          <p:attrName>ppt_h</p:attrName>
                                        </p:attrNameLst>
                                      </p:cBhvr>
                                      <p:tavLst>
                                        <p:tav tm="0">
                                          <p:val>
                                            <p:fltVal val="0"/>
                                          </p:val>
                                        </p:tav>
                                        <p:tav tm="100000">
                                          <p:val>
                                            <p:strVal val="#ppt_h"/>
                                          </p:val>
                                        </p:tav>
                                      </p:tavLst>
                                    </p:anim>
                                    <p:anim calcmode="lin" valueType="num">
                                      <p:cBhvr>
                                        <p:cTn id="69" dur="1000" fill="hold"/>
                                        <p:tgtEl>
                                          <p:spTgt spid="1118"/>
                                        </p:tgtEl>
                                        <p:attrNameLst>
                                          <p:attrName>style.rotation</p:attrName>
                                        </p:attrNameLst>
                                      </p:cBhvr>
                                      <p:tavLst>
                                        <p:tav tm="0">
                                          <p:val>
                                            <p:fltVal val="90"/>
                                          </p:val>
                                        </p:tav>
                                        <p:tav tm="100000">
                                          <p:val>
                                            <p:fltVal val="0"/>
                                          </p:val>
                                        </p:tav>
                                      </p:tavLst>
                                    </p:anim>
                                    <p:animEffect transition="in" filter="fade">
                                      <p:cBhvr>
                                        <p:cTn id="70" dur="1000"/>
                                        <p:tgtEl>
                                          <p:spTgt spid="111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119"/>
                                        </p:tgtEl>
                                        <p:attrNameLst>
                                          <p:attrName>style.visibility</p:attrName>
                                        </p:attrNameLst>
                                      </p:cBhvr>
                                      <p:to>
                                        <p:strVal val="visible"/>
                                      </p:to>
                                    </p:set>
                                    <p:anim calcmode="lin" valueType="num">
                                      <p:cBhvr>
                                        <p:cTn id="73" dur="1000" fill="hold"/>
                                        <p:tgtEl>
                                          <p:spTgt spid="1119"/>
                                        </p:tgtEl>
                                        <p:attrNameLst>
                                          <p:attrName>ppt_w</p:attrName>
                                        </p:attrNameLst>
                                      </p:cBhvr>
                                      <p:tavLst>
                                        <p:tav tm="0">
                                          <p:val>
                                            <p:fltVal val="0"/>
                                          </p:val>
                                        </p:tav>
                                        <p:tav tm="100000">
                                          <p:val>
                                            <p:strVal val="#ppt_w"/>
                                          </p:val>
                                        </p:tav>
                                      </p:tavLst>
                                    </p:anim>
                                    <p:anim calcmode="lin" valueType="num">
                                      <p:cBhvr>
                                        <p:cTn id="74" dur="1000" fill="hold"/>
                                        <p:tgtEl>
                                          <p:spTgt spid="1119"/>
                                        </p:tgtEl>
                                        <p:attrNameLst>
                                          <p:attrName>ppt_h</p:attrName>
                                        </p:attrNameLst>
                                      </p:cBhvr>
                                      <p:tavLst>
                                        <p:tav tm="0">
                                          <p:val>
                                            <p:fltVal val="0"/>
                                          </p:val>
                                        </p:tav>
                                        <p:tav tm="100000">
                                          <p:val>
                                            <p:strVal val="#ppt_h"/>
                                          </p:val>
                                        </p:tav>
                                      </p:tavLst>
                                    </p:anim>
                                    <p:anim calcmode="lin" valueType="num">
                                      <p:cBhvr>
                                        <p:cTn id="75" dur="1000" fill="hold"/>
                                        <p:tgtEl>
                                          <p:spTgt spid="1119"/>
                                        </p:tgtEl>
                                        <p:attrNameLst>
                                          <p:attrName>style.rotation</p:attrName>
                                        </p:attrNameLst>
                                      </p:cBhvr>
                                      <p:tavLst>
                                        <p:tav tm="0">
                                          <p:val>
                                            <p:fltVal val="90"/>
                                          </p:val>
                                        </p:tav>
                                        <p:tav tm="100000">
                                          <p:val>
                                            <p:fltVal val="0"/>
                                          </p:val>
                                        </p:tav>
                                      </p:tavLst>
                                    </p:anim>
                                    <p:animEffect transition="in" filter="fade">
                                      <p:cBhvr>
                                        <p:cTn id="76" dur="1000"/>
                                        <p:tgtEl>
                                          <p:spTgt spid="111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120"/>
                                        </p:tgtEl>
                                        <p:attrNameLst>
                                          <p:attrName>style.visibility</p:attrName>
                                        </p:attrNameLst>
                                      </p:cBhvr>
                                      <p:to>
                                        <p:strVal val="visible"/>
                                      </p:to>
                                    </p:set>
                                    <p:anim calcmode="lin" valueType="num">
                                      <p:cBhvr>
                                        <p:cTn id="79" dur="1000" fill="hold"/>
                                        <p:tgtEl>
                                          <p:spTgt spid="1120"/>
                                        </p:tgtEl>
                                        <p:attrNameLst>
                                          <p:attrName>ppt_w</p:attrName>
                                        </p:attrNameLst>
                                      </p:cBhvr>
                                      <p:tavLst>
                                        <p:tav tm="0">
                                          <p:val>
                                            <p:fltVal val="0"/>
                                          </p:val>
                                        </p:tav>
                                        <p:tav tm="100000">
                                          <p:val>
                                            <p:strVal val="#ppt_w"/>
                                          </p:val>
                                        </p:tav>
                                      </p:tavLst>
                                    </p:anim>
                                    <p:anim calcmode="lin" valueType="num">
                                      <p:cBhvr>
                                        <p:cTn id="80" dur="1000" fill="hold"/>
                                        <p:tgtEl>
                                          <p:spTgt spid="1120"/>
                                        </p:tgtEl>
                                        <p:attrNameLst>
                                          <p:attrName>ppt_h</p:attrName>
                                        </p:attrNameLst>
                                      </p:cBhvr>
                                      <p:tavLst>
                                        <p:tav tm="0">
                                          <p:val>
                                            <p:fltVal val="0"/>
                                          </p:val>
                                        </p:tav>
                                        <p:tav tm="100000">
                                          <p:val>
                                            <p:strVal val="#ppt_h"/>
                                          </p:val>
                                        </p:tav>
                                      </p:tavLst>
                                    </p:anim>
                                    <p:anim calcmode="lin" valueType="num">
                                      <p:cBhvr>
                                        <p:cTn id="81" dur="1000" fill="hold"/>
                                        <p:tgtEl>
                                          <p:spTgt spid="1120"/>
                                        </p:tgtEl>
                                        <p:attrNameLst>
                                          <p:attrName>style.rotation</p:attrName>
                                        </p:attrNameLst>
                                      </p:cBhvr>
                                      <p:tavLst>
                                        <p:tav tm="0">
                                          <p:val>
                                            <p:fltVal val="90"/>
                                          </p:val>
                                        </p:tav>
                                        <p:tav tm="100000">
                                          <p:val>
                                            <p:fltVal val="0"/>
                                          </p:val>
                                        </p:tav>
                                      </p:tavLst>
                                    </p:anim>
                                    <p:animEffect transition="in" filter="fade">
                                      <p:cBhvr>
                                        <p:cTn id="82" dur="1000"/>
                                        <p:tgtEl>
                                          <p:spTgt spid="112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121"/>
                                        </p:tgtEl>
                                        <p:attrNameLst>
                                          <p:attrName>style.visibility</p:attrName>
                                        </p:attrNameLst>
                                      </p:cBhvr>
                                      <p:to>
                                        <p:strVal val="visible"/>
                                      </p:to>
                                    </p:set>
                                    <p:anim calcmode="lin" valueType="num">
                                      <p:cBhvr>
                                        <p:cTn id="85" dur="1000" fill="hold"/>
                                        <p:tgtEl>
                                          <p:spTgt spid="1121"/>
                                        </p:tgtEl>
                                        <p:attrNameLst>
                                          <p:attrName>ppt_w</p:attrName>
                                        </p:attrNameLst>
                                      </p:cBhvr>
                                      <p:tavLst>
                                        <p:tav tm="0">
                                          <p:val>
                                            <p:fltVal val="0"/>
                                          </p:val>
                                        </p:tav>
                                        <p:tav tm="100000">
                                          <p:val>
                                            <p:strVal val="#ppt_w"/>
                                          </p:val>
                                        </p:tav>
                                      </p:tavLst>
                                    </p:anim>
                                    <p:anim calcmode="lin" valueType="num">
                                      <p:cBhvr>
                                        <p:cTn id="86" dur="1000" fill="hold"/>
                                        <p:tgtEl>
                                          <p:spTgt spid="1121"/>
                                        </p:tgtEl>
                                        <p:attrNameLst>
                                          <p:attrName>ppt_h</p:attrName>
                                        </p:attrNameLst>
                                      </p:cBhvr>
                                      <p:tavLst>
                                        <p:tav tm="0">
                                          <p:val>
                                            <p:fltVal val="0"/>
                                          </p:val>
                                        </p:tav>
                                        <p:tav tm="100000">
                                          <p:val>
                                            <p:strVal val="#ppt_h"/>
                                          </p:val>
                                        </p:tav>
                                      </p:tavLst>
                                    </p:anim>
                                    <p:anim calcmode="lin" valueType="num">
                                      <p:cBhvr>
                                        <p:cTn id="87" dur="1000" fill="hold"/>
                                        <p:tgtEl>
                                          <p:spTgt spid="1121"/>
                                        </p:tgtEl>
                                        <p:attrNameLst>
                                          <p:attrName>style.rotation</p:attrName>
                                        </p:attrNameLst>
                                      </p:cBhvr>
                                      <p:tavLst>
                                        <p:tav tm="0">
                                          <p:val>
                                            <p:fltVal val="90"/>
                                          </p:val>
                                        </p:tav>
                                        <p:tav tm="100000">
                                          <p:val>
                                            <p:fltVal val="0"/>
                                          </p:val>
                                        </p:tav>
                                      </p:tavLst>
                                    </p:anim>
                                    <p:animEffect transition="in" filter="fade">
                                      <p:cBhvr>
                                        <p:cTn id="88" dur="1000"/>
                                        <p:tgtEl>
                                          <p:spTgt spid="112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122"/>
                                        </p:tgtEl>
                                        <p:attrNameLst>
                                          <p:attrName>style.visibility</p:attrName>
                                        </p:attrNameLst>
                                      </p:cBhvr>
                                      <p:to>
                                        <p:strVal val="visible"/>
                                      </p:to>
                                    </p:set>
                                    <p:anim calcmode="lin" valueType="num">
                                      <p:cBhvr>
                                        <p:cTn id="91" dur="1000" fill="hold"/>
                                        <p:tgtEl>
                                          <p:spTgt spid="1122"/>
                                        </p:tgtEl>
                                        <p:attrNameLst>
                                          <p:attrName>ppt_w</p:attrName>
                                        </p:attrNameLst>
                                      </p:cBhvr>
                                      <p:tavLst>
                                        <p:tav tm="0">
                                          <p:val>
                                            <p:fltVal val="0"/>
                                          </p:val>
                                        </p:tav>
                                        <p:tav tm="100000">
                                          <p:val>
                                            <p:strVal val="#ppt_w"/>
                                          </p:val>
                                        </p:tav>
                                      </p:tavLst>
                                    </p:anim>
                                    <p:anim calcmode="lin" valueType="num">
                                      <p:cBhvr>
                                        <p:cTn id="92" dur="1000" fill="hold"/>
                                        <p:tgtEl>
                                          <p:spTgt spid="1122"/>
                                        </p:tgtEl>
                                        <p:attrNameLst>
                                          <p:attrName>ppt_h</p:attrName>
                                        </p:attrNameLst>
                                      </p:cBhvr>
                                      <p:tavLst>
                                        <p:tav tm="0">
                                          <p:val>
                                            <p:fltVal val="0"/>
                                          </p:val>
                                        </p:tav>
                                        <p:tav tm="100000">
                                          <p:val>
                                            <p:strVal val="#ppt_h"/>
                                          </p:val>
                                        </p:tav>
                                      </p:tavLst>
                                    </p:anim>
                                    <p:anim calcmode="lin" valueType="num">
                                      <p:cBhvr>
                                        <p:cTn id="93" dur="1000" fill="hold"/>
                                        <p:tgtEl>
                                          <p:spTgt spid="1122"/>
                                        </p:tgtEl>
                                        <p:attrNameLst>
                                          <p:attrName>style.rotation</p:attrName>
                                        </p:attrNameLst>
                                      </p:cBhvr>
                                      <p:tavLst>
                                        <p:tav tm="0">
                                          <p:val>
                                            <p:fltVal val="90"/>
                                          </p:val>
                                        </p:tav>
                                        <p:tav tm="100000">
                                          <p:val>
                                            <p:fltVal val="0"/>
                                          </p:val>
                                        </p:tav>
                                      </p:tavLst>
                                    </p:anim>
                                    <p:animEffect transition="in" filter="fade">
                                      <p:cBhvr>
                                        <p:cTn id="94" dur="1000"/>
                                        <p:tgtEl>
                                          <p:spTgt spid="112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123"/>
                                        </p:tgtEl>
                                        <p:attrNameLst>
                                          <p:attrName>style.visibility</p:attrName>
                                        </p:attrNameLst>
                                      </p:cBhvr>
                                      <p:to>
                                        <p:strVal val="visible"/>
                                      </p:to>
                                    </p:set>
                                    <p:anim calcmode="lin" valueType="num">
                                      <p:cBhvr>
                                        <p:cTn id="97" dur="1000" fill="hold"/>
                                        <p:tgtEl>
                                          <p:spTgt spid="1123"/>
                                        </p:tgtEl>
                                        <p:attrNameLst>
                                          <p:attrName>ppt_w</p:attrName>
                                        </p:attrNameLst>
                                      </p:cBhvr>
                                      <p:tavLst>
                                        <p:tav tm="0">
                                          <p:val>
                                            <p:fltVal val="0"/>
                                          </p:val>
                                        </p:tav>
                                        <p:tav tm="100000">
                                          <p:val>
                                            <p:strVal val="#ppt_w"/>
                                          </p:val>
                                        </p:tav>
                                      </p:tavLst>
                                    </p:anim>
                                    <p:anim calcmode="lin" valueType="num">
                                      <p:cBhvr>
                                        <p:cTn id="98" dur="1000" fill="hold"/>
                                        <p:tgtEl>
                                          <p:spTgt spid="1123"/>
                                        </p:tgtEl>
                                        <p:attrNameLst>
                                          <p:attrName>ppt_h</p:attrName>
                                        </p:attrNameLst>
                                      </p:cBhvr>
                                      <p:tavLst>
                                        <p:tav tm="0">
                                          <p:val>
                                            <p:fltVal val="0"/>
                                          </p:val>
                                        </p:tav>
                                        <p:tav tm="100000">
                                          <p:val>
                                            <p:strVal val="#ppt_h"/>
                                          </p:val>
                                        </p:tav>
                                      </p:tavLst>
                                    </p:anim>
                                    <p:anim calcmode="lin" valueType="num">
                                      <p:cBhvr>
                                        <p:cTn id="99" dur="1000" fill="hold"/>
                                        <p:tgtEl>
                                          <p:spTgt spid="1123"/>
                                        </p:tgtEl>
                                        <p:attrNameLst>
                                          <p:attrName>style.rotation</p:attrName>
                                        </p:attrNameLst>
                                      </p:cBhvr>
                                      <p:tavLst>
                                        <p:tav tm="0">
                                          <p:val>
                                            <p:fltVal val="90"/>
                                          </p:val>
                                        </p:tav>
                                        <p:tav tm="100000">
                                          <p:val>
                                            <p:fltVal val="0"/>
                                          </p:val>
                                        </p:tav>
                                      </p:tavLst>
                                    </p:anim>
                                    <p:animEffect transition="in" filter="fade">
                                      <p:cBhvr>
                                        <p:cTn id="100" dur="1000"/>
                                        <p:tgtEl>
                                          <p:spTgt spid="1123"/>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1124"/>
                                        </p:tgtEl>
                                        <p:attrNameLst>
                                          <p:attrName>style.visibility</p:attrName>
                                        </p:attrNameLst>
                                      </p:cBhvr>
                                      <p:to>
                                        <p:strVal val="visible"/>
                                      </p:to>
                                    </p:set>
                                    <p:anim calcmode="lin" valueType="num">
                                      <p:cBhvr>
                                        <p:cTn id="103" dur="1000" fill="hold"/>
                                        <p:tgtEl>
                                          <p:spTgt spid="1124"/>
                                        </p:tgtEl>
                                        <p:attrNameLst>
                                          <p:attrName>ppt_w</p:attrName>
                                        </p:attrNameLst>
                                      </p:cBhvr>
                                      <p:tavLst>
                                        <p:tav tm="0">
                                          <p:val>
                                            <p:fltVal val="0"/>
                                          </p:val>
                                        </p:tav>
                                        <p:tav tm="100000">
                                          <p:val>
                                            <p:strVal val="#ppt_w"/>
                                          </p:val>
                                        </p:tav>
                                      </p:tavLst>
                                    </p:anim>
                                    <p:anim calcmode="lin" valueType="num">
                                      <p:cBhvr>
                                        <p:cTn id="104" dur="1000" fill="hold"/>
                                        <p:tgtEl>
                                          <p:spTgt spid="1124"/>
                                        </p:tgtEl>
                                        <p:attrNameLst>
                                          <p:attrName>ppt_h</p:attrName>
                                        </p:attrNameLst>
                                      </p:cBhvr>
                                      <p:tavLst>
                                        <p:tav tm="0">
                                          <p:val>
                                            <p:fltVal val="0"/>
                                          </p:val>
                                        </p:tav>
                                        <p:tav tm="100000">
                                          <p:val>
                                            <p:strVal val="#ppt_h"/>
                                          </p:val>
                                        </p:tav>
                                      </p:tavLst>
                                    </p:anim>
                                    <p:anim calcmode="lin" valueType="num">
                                      <p:cBhvr>
                                        <p:cTn id="105" dur="1000" fill="hold"/>
                                        <p:tgtEl>
                                          <p:spTgt spid="1124"/>
                                        </p:tgtEl>
                                        <p:attrNameLst>
                                          <p:attrName>style.rotation</p:attrName>
                                        </p:attrNameLst>
                                      </p:cBhvr>
                                      <p:tavLst>
                                        <p:tav tm="0">
                                          <p:val>
                                            <p:fltVal val="90"/>
                                          </p:val>
                                        </p:tav>
                                        <p:tav tm="100000">
                                          <p:val>
                                            <p:fltVal val="0"/>
                                          </p:val>
                                        </p:tav>
                                      </p:tavLst>
                                    </p:anim>
                                    <p:animEffect transition="in" filter="fade">
                                      <p:cBhvr>
                                        <p:cTn id="106" dur="1000"/>
                                        <p:tgtEl>
                                          <p:spTgt spid="1124"/>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125"/>
                                        </p:tgtEl>
                                        <p:attrNameLst>
                                          <p:attrName>style.visibility</p:attrName>
                                        </p:attrNameLst>
                                      </p:cBhvr>
                                      <p:to>
                                        <p:strVal val="visible"/>
                                      </p:to>
                                    </p:set>
                                    <p:anim calcmode="lin" valueType="num">
                                      <p:cBhvr>
                                        <p:cTn id="109" dur="1000" fill="hold"/>
                                        <p:tgtEl>
                                          <p:spTgt spid="1125"/>
                                        </p:tgtEl>
                                        <p:attrNameLst>
                                          <p:attrName>ppt_w</p:attrName>
                                        </p:attrNameLst>
                                      </p:cBhvr>
                                      <p:tavLst>
                                        <p:tav tm="0">
                                          <p:val>
                                            <p:fltVal val="0"/>
                                          </p:val>
                                        </p:tav>
                                        <p:tav tm="100000">
                                          <p:val>
                                            <p:strVal val="#ppt_w"/>
                                          </p:val>
                                        </p:tav>
                                      </p:tavLst>
                                    </p:anim>
                                    <p:anim calcmode="lin" valueType="num">
                                      <p:cBhvr>
                                        <p:cTn id="110" dur="1000" fill="hold"/>
                                        <p:tgtEl>
                                          <p:spTgt spid="1125"/>
                                        </p:tgtEl>
                                        <p:attrNameLst>
                                          <p:attrName>ppt_h</p:attrName>
                                        </p:attrNameLst>
                                      </p:cBhvr>
                                      <p:tavLst>
                                        <p:tav tm="0">
                                          <p:val>
                                            <p:fltVal val="0"/>
                                          </p:val>
                                        </p:tav>
                                        <p:tav tm="100000">
                                          <p:val>
                                            <p:strVal val="#ppt_h"/>
                                          </p:val>
                                        </p:tav>
                                      </p:tavLst>
                                    </p:anim>
                                    <p:anim calcmode="lin" valueType="num">
                                      <p:cBhvr>
                                        <p:cTn id="111" dur="1000" fill="hold"/>
                                        <p:tgtEl>
                                          <p:spTgt spid="1125"/>
                                        </p:tgtEl>
                                        <p:attrNameLst>
                                          <p:attrName>style.rotation</p:attrName>
                                        </p:attrNameLst>
                                      </p:cBhvr>
                                      <p:tavLst>
                                        <p:tav tm="0">
                                          <p:val>
                                            <p:fltVal val="90"/>
                                          </p:val>
                                        </p:tav>
                                        <p:tav tm="100000">
                                          <p:val>
                                            <p:fltVal val="0"/>
                                          </p:val>
                                        </p:tav>
                                      </p:tavLst>
                                    </p:anim>
                                    <p:animEffect transition="in" filter="fade">
                                      <p:cBhvr>
                                        <p:cTn id="112" dur="1000"/>
                                        <p:tgtEl>
                                          <p:spTgt spid="1125"/>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126"/>
                                        </p:tgtEl>
                                        <p:attrNameLst>
                                          <p:attrName>style.visibility</p:attrName>
                                        </p:attrNameLst>
                                      </p:cBhvr>
                                      <p:to>
                                        <p:strVal val="visible"/>
                                      </p:to>
                                    </p:set>
                                    <p:anim calcmode="lin" valueType="num">
                                      <p:cBhvr>
                                        <p:cTn id="115" dur="1000" fill="hold"/>
                                        <p:tgtEl>
                                          <p:spTgt spid="1126"/>
                                        </p:tgtEl>
                                        <p:attrNameLst>
                                          <p:attrName>ppt_w</p:attrName>
                                        </p:attrNameLst>
                                      </p:cBhvr>
                                      <p:tavLst>
                                        <p:tav tm="0">
                                          <p:val>
                                            <p:fltVal val="0"/>
                                          </p:val>
                                        </p:tav>
                                        <p:tav tm="100000">
                                          <p:val>
                                            <p:strVal val="#ppt_w"/>
                                          </p:val>
                                        </p:tav>
                                      </p:tavLst>
                                    </p:anim>
                                    <p:anim calcmode="lin" valueType="num">
                                      <p:cBhvr>
                                        <p:cTn id="116" dur="1000" fill="hold"/>
                                        <p:tgtEl>
                                          <p:spTgt spid="1126"/>
                                        </p:tgtEl>
                                        <p:attrNameLst>
                                          <p:attrName>ppt_h</p:attrName>
                                        </p:attrNameLst>
                                      </p:cBhvr>
                                      <p:tavLst>
                                        <p:tav tm="0">
                                          <p:val>
                                            <p:fltVal val="0"/>
                                          </p:val>
                                        </p:tav>
                                        <p:tav tm="100000">
                                          <p:val>
                                            <p:strVal val="#ppt_h"/>
                                          </p:val>
                                        </p:tav>
                                      </p:tavLst>
                                    </p:anim>
                                    <p:anim calcmode="lin" valueType="num">
                                      <p:cBhvr>
                                        <p:cTn id="117" dur="1000" fill="hold"/>
                                        <p:tgtEl>
                                          <p:spTgt spid="1126"/>
                                        </p:tgtEl>
                                        <p:attrNameLst>
                                          <p:attrName>style.rotation</p:attrName>
                                        </p:attrNameLst>
                                      </p:cBhvr>
                                      <p:tavLst>
                                        <p:tav tm="0">
                                          <p:val>
                                            <p:fltVal val="90"/>
                                          </p:val>
                                        </p:tav>
                                        <p:tav tm="100000">
                                          <p:val>
                                            <p:fltVal val="0"/>
                                          </p:val>
                                        </p:tav>
                                      </p:tavLst>
                                    </p:anim>
                                    <p:animEffect transition="in" filter="fade">
                                      <p:cBhvr>
                                        <p:cTn id="118" dur="1000"/>
                                        <p:tgtEl>
                                          <p:spTgt spid="1126"/>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127"/>
                                        </p:tgtEl>
                                        <p:attrNameLst>
                                          <p:attrName>style.visibility</p:attrName>
                                        </p:attrNameLst>
                                      </p:cBhvr>
                                      <p:to>
                                        <p:strVal val="visible"/>
                                      </p:to>
                                    </p:set>
                                    <p:anim calcmode="lin" valueType="num">
                                      <p:cBhvr>
                                        <p:cTn id="121" dur="1000" fill="hold"/>
                                        <p:tgtEl>
                                          <p:spTgt spid="1127"/>
                                        </p:tgtEl>
                                        <p:attrNameLst>
                                          <p:attrName>ppt_w</p:attrName>
                                        </p:attrNameLst>
                                      </p:cBhvr>
                                      <p:tavLst>
                                        <p:tav tm="0">
                                          <p:val>
                                            <p:fltVal val="0"/>
                                          </p:val>
                                        </p:tav>
                                        <p:tav tm="100000">
                                          <p:val>
                                            <p:strVal val="#ppt_w"/>
                                          </p:val>
                                        </p:tav>
                                      </p:tavLst>
                                    </p:anim>
                                    <p:anim calcmode="lin" valueType="num">
                                      <p:cBhvr>
                                        <p:cTn id="122" dur="1000" fill="hold"/>
                                        <p:tgtEl>
                                          <p:spTgt spid="1127"/>
                                        </p:tgtEl>
                                        <p:attrNameLst>
                                          <p:attrName>ppt_h</p:attrName>
                                        </p:attrNameLst>
                                      </p:cBhvr>
                                      <p:tavLst>
                                        <p:tav tm="0">
                                          <p:val>
                                            <p:fltVal val="0"/>
                                          </p:val>
                                        </p:tav>
                                        <p:tav tm="100000">
                                          <p:val>
                                            <p:strVal val="#ppt_h"/>
                                          </p:val>
                                        </p:tav>
                                      </p:tavLst>
                                    </p:anim>
                                    <p:anim calcmode="lin" valueType="num">
                                      <p:cBhvr>
                                        <p:cTn id="123" dur="1000" fill="hold"/>
                                        <p:tgtEl>
                                          <p:spTgt spid="1127"/>
                                        </p:tgtEl>
                                        <p:attrNameLst>
                                          <p:attrName>style.rotation</p:attrName>
                                        </p:attrNameLst>
                                      </p:cBhvr>
                                      <p:tavLst>
                                        <p:tav tm="0">
                                          <p:val>
                                            <p:fltVal val="90"/>
                                          </p:val>
                                        </p:tav>
                                        <p:tav tm="100000">
                                          <p:val>
                                            <p:fltVal val="0"/>
                                          </p:val>
                                        </p:tav>
                                      </p:tavLst>
                                    </p:anim>
                                    <p:animEffect transition="in" filter="fade">
                                      <p:cBhvr>
                                        <p:cTn id="124" dur="1000"/>
                                        <p:tgtEl>
                                          <p:spTgt spid="112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128"/>
                                        </p:tgtEl>
                                        <p:attrNameLst>
                                          <p:attrName>style.visibility</p:attrName>
                                        </p:attrNameLst>
                                      </p:cBhvr>
                                      <p:to>
                                        <p:strVal val="visible"/>
                                      </p:to>
                                    </p:set>
                                    <p:anim calcmode="lin" valueType="num">
                                      <p:cBhvr>
                                        <p:cTn id="127" dur="1000" fill="hold"/>
                                        <p:tgtEl>
                                          <p:spTgt spid="1128"/>
                                        </p:tgtEl>
                                        <p:attrNameLst>
                                          <p:attrName>ppt_w</p:attrName>
                                        </p:attrNameLst>
                                      </p:cBhvr>
                                      <p:tavLst>
                                        <p:tav tm="0">
                                          <p:val>
                                            <p:fltVal val="0"/>
                                          </p:val>
                                        </p:tav>
                                        <p:tav tm="100000">
                                          <p:val>
                                            <p:strVal val="#ppt_w"/>
                                          </p:val>
                                        </p:tav>
                                      </p:tavLst>
                                    </p:anim>
                                    <p:anim calcmode="lin" valueType="num">
                                      <p:cBhvr>
                                        <p:cTn id="128" dur="1000" fill="hold"/>
                                        <p:tgtEl>
                                          <p:spTgt spid="1128"/>
                                        </p:tgtEl>
                                        <p:attrNameLst>
                                          <p:attrName>ppt_h</p:attrName>
                                        </p:attrNameLst>
                                      </p:cBhvr>
                                      <p:tavLst>
                                        <p:tav tm="0">
                                          <p:val>
                                            <p:fltVal val="0"/>
                                          </p:val>
                                        </p:tav>
                                        <p:tav tm="100000">
                                          <p:val>
                                            <p:strVal val="#ppt_h"/>
                                          </p:val>
                                        </p:tav>
                                      </p:tavLst>
                                    </p:anim>
                                    <p:anim calcmode="lin" valueType="num">
                                      <p:cBhvr>
                                        <p:cTn id="129" dur="1000" fill="hold"/>
                                        <p:tgtEl>
                                          <p:spTgt spid="1128"/>
                                        </p:tgtEl>
                                        <p:attrNameLst>
                                          <p:attrName>style.rotation</p:attrName>
                                        </p:attrNameLst>
                                      </p:cBhvr>
                                      <p:tavLst>
                                        <p:tav tm="0">
                                          <p:val>
                                            <p:fltVal val="90"/>
                                          </p:val>
                                        </p:tav>
                                        <p:tav tm="100000">
                                          <p:val>
                                            <p:fltVal val="0"/>
                                          </p:val>
                                        </p:tav>
                                      </p:tavLst>
                                    </p:anim>
                                    <p:animEffect transition="in" filter="fade">
                                      <p:cBhvr>
                                        <p:cTn id="130" dur="1000"/>
                                        <p:tgtEl>
                                          <p:spTgt spid="1128"/>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129"/>
                                        </p:tgtEl>
                                        <p:attrNameLst>
                                          <p:attrName>style.visibility</p:attrName>
                                        </p:attrNameLst>
                                      </p:cBhvr>
                                      <p:to>
                                        <p:strVal val="visible"/>
                                      </p:to>
                                    </p:set>
                                    <p:anim calcmode="lin" valueType="num">
                                      <p:cBhvr>
                                        <p:cTn id="133" dur="1000" fill="hold"/>
                                        <p:tgtEl>
                                          <p:spTgt spid="1129"/>
                                        </p:tgtEl>
                                        <p:attrNameLst>
                                          <p:attrName>ppt_w</p:attrName>
                                        </p:attrNameLst>
                                      </p:cBhvr>
                                      <p:tavLst>
                                        <p:tav tm="0">
                                          <p:val>
                                            <p:fltVal val="0"/>
                                          </p:val>
                                        </p:tav>
                                        <p:tav tm="100000">
                                          <p:val>
                                            <p:strVal val="#ppt_w"/>
                                          </p:val>
                                        </p:tav>
                                      </p:tavLst>
                                    </p:anim>
                                    <p:anim calcmode="lin" valueType="num">
                                      <p:cBhvr>
                                        <p:cTn id="134" dur="1000" fill="hold"/>
                                        <p:tgtEl>
                                          <p:spTgt spid="1129"/>
                                        </p:tgtEl>
                                        <p:attrNameLst>
                                          <p:attrName>ppt_h</p:attrName>
                                        </p:attrNameLst>
                                      </p:cBhvr>
                                      <p:tavLst>
                                        <p:tav tm="0">
                                          <p:val>
                                            <p:fltVal val="0"/>
                                          </p:val>
                                        </p:tav>
                                        <p:tav tm="100000">
                                          <p:val>
                                            <p:strVal val="#ppt_h"/>
                                          </p:val>
                                        </p:tav>
                                      </p:tavLst>
                                    </p:anim>
                                    <p:anim calcmode="lin" valueType="num">
                                      <p:cBhvr>
                                        <p:cTn id="135" dur="1000" fill="hold"/>
                                        <p:tgtEl>
                                          <p:spTgt spid="1129"/>
                                        </p:tgtEl>
                                        <p:attrNameLst>
                                          <p:attrName>style.rotation</p:attrName>
                                        </p:attrNameLst>
                                      </p:cBhvr>
                                      <p:tavLst>
                                        <p:tav tm="0">
                                          <p:val>
                                            <p:fltVal val="90"/>
                                          </p:val>
                                        </p:tav>
                                        <p:tav tm="100000">
                                          <p:val>
                                            <p:fltVal val="0"/>
                                          </p:val>
                                        </p:tav>
                                      </p:tavLst>
                                    </p:anim>
                                    <p:animEffect transition="in" filter="fade">
                                      <p:cBhvr>
                                        <p:cTn id="136" dur="1000"/>
                                        <p:tgtEl>
                                          <p:spTgt spid="1129"/>
                                        </p:tgtEl>
                                      </p:cBhvr>
                                    </p:animEffect>
                                  </p:childTnLst>
                                </p:cTn>
                              </p:par>
                              <p:par>
                                <p:cTn id="137" presetID="31" presetClass="entr" presetSubtype="0" fill="hold" nodeType="withEffect">
                                  <p:stCondLst>
                                    <p:cond delay="0"/>
                                  </p:stCondLst>
                                  <p:childTnLst>
                                    <p:set>
                                      <p:cBhvr>
                                        <p:cTn id="138" dur="1" fill="hold">
                                          <p:stCondLst>
                                            <p:cond delay="0"/>
                                          </p:stCondLst>
                                        </p:cTn>
                                        <p:tgtEl>
                                          <p:spTgt spid="1130"/>
                                        </p:tgtEl>
                                        <p:attrNameLst>
                                          <p:attrName>style.visibility</p:attrName>
                                        </p:attrNameLst>
                                      </p:cBhvr>
                                      <p:to>
                                        <p:strVal val="visible"/>
                                      </p:to>
                                    </p:set>
                                    <p:anim calcmode="lin" valueType="num">
                                      <p:cBhvr>
                                        <p:cTn id="139" dur="1000" fill="hold"/>
                                        <p:tgtEl>
                                          <p:spTgt spid="1130"/>
                                        </p:tgtEl>
                                        <p:attrNameLst>
                                          <p:attrName>ppt_w</p:attrName>
                                        </p:attrNameLst>
                                      </p:cBhvr>
                                      <p:tavLst>
                                        <p:tav tm="0">
                                          <p:val>
                                            <p:fltVal val="0"/>
                                          </p:val>
                                        </p:tav>
                                        <p:tav tm="100000">
                                          <p:val>
                                            <p:strVal val="#ppt_w"/>
                                          </p:val>
                                        </p:tav>
                                      </p:tavLst>
                                    </p:anim>
                                    <p:anim calcmode="lin" valueType="num">
                                      <p:cBhvr>
                                        <p:cTn id="140" dur="1000" fill="hold"/>
                                        <p:tgtEl>
                                          <p:spTgt spid="1130"/>
                                        </p:tgtEl>
                                        <p:attrNameLst>
                                          <p:attrName>ppt_h</p:attrName>
                                        </p:attrNameLst>
                                      </p:cBhvr>
                                      <p:tavLst>
                                        <p:tav tm="0">
                                          <p:val>
                                            <p:fltVal val="0"/>
                                          </p:val>
                                        </p:tav>
                                        <p:tav tm="100000">
                                          <p:val>
                                            <p:strVal val="#ppt_h"/>
                                          </p:val>
                                        </p:tav>
                                      </p:tavLst>
                                    </p:anim>
                                    <p:anim calcmode="lin" valueType="num">
                                      <p:cBhvr>
                                        <p:cTn id="141" dur="1000" fill="hold"/>
                                        <p:tgtEl>
                                          <p:spTgt spid="1130"/>
                                        </p:tgtEl>
                                        <p:attrNameLst>
                                          <p:attrName>style.rotation</p:attrName>
                                        </p:attrNameLst>
                                      </p:cBhvr>
                                      <p:tavLst>
                                        <p:tav tm="0">
                                          <p:val>
                                            <p:fltVal val="90"/>
                                          </p:val>
                                        </p:tav>
                                        <p:tav tm="100000">
                                          <p:val>
                                            <p:fltVal val="0"/>
                                          </p:val>
                                        </p:tav>
                                      </p:tavLst>
                                    </p:anim>
                                    <p:animEffect transition="in" filter="fade">
                                      <p:cBhvr>
                                        <p:cTn id="142" dur="1000"/>
                                        <p:tgtEl>
                                          <p:spTgt spid="1130"/>
                                        </p:tgtEl>
                                      </p:cBhvr>
                                    </p:animEffect>
                                  </p:childTnLst>
                                </p:cTn>
                              </p:par>
                              <p:par>
                                <p:cTn id="143" presetID="31" presetClass="entr" presetSubtype="0" fill="hold" nodeType="withEffect">
                                  <p:stCondLst>
                                    <p:cond delay="0"/>
                                  </p:stCondLst>
                                  <p:childTnLst>
                                    <p:set>
                                      <p:cBhvr>
                                        <p:cTn id="144" dur="1" fill="hold">
                                          <p:stCondLst>
                                            <p:cond delay="0"/>
                                          </p:stCondLst>
                                        </p:cTn>
                                        <p:tgtEl>
                                          <p:spTgt spid="1146"/>
                                        </p:tgtEl>
                                        <p:attrNameLst>
                                          <p:attrName>style.visibility</p:attrName>
                                        </p:attrNameLst>
                                      </p:cBhvr>
                                      <p:to>
                                        <p:strVal val="visible"/>
                                      </p:to>
                                    </p:set>
                                    <p:anim calcmode="lin" valueType="num">
                                      <p:cBhvr>
                                        <p:cTn id="145" dur="1000" fill="hold"/>
                                        <p:tgtEl>
                                          <p:spTgt spid="1146"/>
                                        </p:tgtEl>
                                        <p:attrNameLst>
                                          <p:attrName>ppt_w</p:attrName>
                                        </p:attrNameLst>
                                      </p:cBhvr>
                                      <p:tavLst>
                                        <p:tav tm="0">
                                          <p:val>
                                            <p:fltVal val="0"/>
                                          </p:val>
                                        </p:tav>
                                        <p:tav tm="100000">
                                          <p:val>
                                            <p:strVal val="#ppt_w"/>
                                          </p:val>
                                        </p:tav>
                                      </p:tavLst>
                                    </p:anim>
                                    <p:anim calcmode="lin" valueType="num">
                                      <p:cBhvr>
                                        <p:cTn id="146" dur="1000" fill="hold"/>
                                        <p:tgtEl>
                                          <p:spTgt spid="1146"/>
                                        </p:tgtEl>
                                        <p:attrNameLst>
                                          <p:attrName>ppt_h</p:attrName>
                                        </p:attrNameLst>
                                      </p:cBhvr>
                                      <p:tavLst>
                                        <p:tav tm="0">
                                          <p:val>
                                            <p:fltVal val="0"/>
                                          </p:val>
                                        </p:tav>
                                        <p:tav tm="100000">
                                          <p:val>
                                            <p:strVal val="#ppt_h"/>
                                          </p:val>
                                        </p:tav>
                                      </p:tavLst>
                                    </p:anim>
                                    <p:anim calcmode="lin" valueType="num">
                                      <p:cBhvr>
                                        <p:cTn id="147" dur="1000" fill="hold"/>
                                        <p:tgtEl>
                                          <p:spTgt spid="1146"/>
                                        </p:tgtEl>
                                        <p:attrNameLst>
                                          <p:attrName>style.rotation</p:attrName>
                                        </p:attrNameLst>
                                      </p:cBhvr>
                                      <p:tavLst>
                                        <p:tav tm="0">
                                          <p:val>
                                            <p:fltVal val="90"/>
                                          </p:val>
                                        </p:tav>
                                        <p:tav tm="100000">
                                          <p:val>
                                            <p:fltVal val="0"/>
                                          </p:val>
                                        </p:tav>
                                      </p:tavLst>
                                    </p:anim>
                                    <p:animEffect transition="in" filter="fade">
                                      <p:cBhvr>
                                        <p:cTn id="148" dur="1000"/>
                                        <p:tgtEl>
                                          <p:spTgt spid="1146"/>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1150"/>
                                        </p:tgtEl>
                                        <p:attrNameLst>
                                          <p:attrName>style.visibility</p:attrName>
                                        </p:attrNameLst>
                                      </p:cBhvr>
                                      <p:to>
                                        <p:strVal val="visible"/>
                                      </p:to>
                                    </p:set>
                                    <p:anim calcmode="lin" valueType="num">
                                      <p:cBhvr>
                                        <p:cTn id="151" dur="1000" fill="hold"/>
                                        <p:tgtEl>
                                          <p:spTgt spid="1150"/>
                                        </p:tgtEl>
                                        <p:attrNameLst>
                                          <p:attrName>ppt_w</p:attrName>
                                        </p:attrNameLst>
                                      </p:cBhvr>
                                      <p:tavLst>
                                        <p:tav tm="0">
                                          <p:val>
                                            <p:fltVal val="0"/>
                                          </p:val>
                                        </p:tav>
                                        <p:tav tm="100000">
                                          <p:val>
                                            <p:strVal val="#ppt_w"/>
                                          </p:val>
                                        </p:tav>
                                      </p:tavLst>
                                    </p:anim>
                                    <p:anim calcmode="lin" valueType="num">
                                      <p:cBhvr>
                                        <p:cTn id="152" dur="1000" fill="hold"/>
                                        <p:tgtEl>
                                          <p:spTgt spid="1150"/>
                                        </p:tgtEl>
                                        <p:attrNameLst>
                                          <p:attrName>ppt_h</p:attrName>
                                        </p:attrNameLst>
                                      </p:cBhvr>
                                      <p:tavLst>
                                        <p:tav tm="0">
                                          <p:val>
                                            <p:fltVal val="0"/>
                                          </p:val>
                                        </p:tav>
                                        <p:tav tm="100000">
                                          <p:val>
                                            <p:strVal val="#ppt_h"/>
                                          </p:val>
                                        </p:tav>
                                      </p:tavLst>
                                    </p:anim>
                                    <p:anim calcmode="lin" valueType="num">
                                      <p:cBhvr>
                                        <p:cTn id="153" dur="1000" fill="hold"/>
                                        <p:tgtEl>
                                          <p:spTgt spid="1150"/>
                                        </p:tgtEl>
                                        <p:attrNameLst>
                                          <p:attrName>style.rotation</p:attrName>
                                        </p:attrNameLst>
                                      </p:cBhvr>
                                      <p:tavLst>
                                        <p:tav tm="0">
                                          <p:val>
                                            <p:fltVal val="90"/>
                                          </p:val>
                                        </p:tav>
                                        <p:tav tm="100000">
                                          <p:val>
                                            <p:fltVal val="0"/>
                                          </p:val>
                                        </p:tav>
                                      </p:tavLst>
                                    </p:anim>
                                    <p:animEffect transition="in" filter="fade">
                                      <p:cBhvr>
                                        <p:cTn id="154" dur="1000"/>
                                        <p:tgtEl>
                                          <p:spTgt spid="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 grpId="0" animBg="1"/>
      <p:bldP spid="1112" grpId="0" animBg="1"/>
      <p:bldP spid="1113" grpId="0" animBg="1"/>
      <p:bldP spid="1114" grpId="0" animBg="1"/>
      <p:bldP spid="1115" grpId="0" animBg="1"/>
      <p:bldP spid="1116" grpId="0" animBg="1"/>
      <p:bldP spid="1117" grpId="0" animBg="1"/>
      <p:bldP spid="1118" grpId="0" animBg="1"/>
      <p:bldP spid="1119" grpId="0" animBg="1"/>
      <p:bldP spid="1120" grpId="0" animBg="1"/>
      <p:bldP spid="1121" grpId="0" animBg="1"/>
      <p:bldP spid="1122" grpId="0" animBg="1"/>
      <p:bldP spid="1123" grpId="0" animBg="1"/>
      <p:bldP spid="1124" grpId="0" animBg="1"/>
      <p:bldP spid="1125" grpId="0" animBg="1"/>
      <p:bldP spid="1126" grpId="0" animBg="1"/>
      <p:bldP spid="1127" grpId="0" animBg="1"/>
      <p:bldP spid="1128" grpId="0" animBg="1"/>
      <p:bldP spid="1129" grpId="0" animBg="1"/>
      <p:bldP spid="11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descr="A gavel and a book&#10;&#10;Description automatically generated">
            <a:extLst>
              <a:ext uri="{FF2B5EF4-FFF2-40B4-BE49-F238E27FC236}">
                <a16:creationId xmlns:a16="http://schemas.microsoft.com/office/drawing/2014/main" id="{FA7ABFA6-D8EE-B012-7B43-4F9472F2B12E}"/>
              </a:ext>
            </a:extLst>
          </p:cNvPr>
          <p:cNvPicPr>
            <a:picLocks noChangeAspect="1"/>
          </p:cNvPicPr>
          <p:nvPr/>
        </p:nvPicPr>
        <p:blipFill>
          <a:blip r:embed="rId3"/>
          <a:stretch>
            <a:fillRect/>
          </a:stretch>
        </p:blipFill>
        <p:spPr>
          <a:xfrm>
            <a:off x="278344" y="1059807"/>
            <a:ext cx="8286169" cy="3820569"/>
          </a:xfrm>
          <a:prstGeom prst="rect">
            <a:avLst/>
          </a:prstGeom>
        </p:spPr>
      </p:pic>
      <p:sp>
        <p:nvSpPr>
          <p:cNvPr id="9" name="Google Shape;772;p42">
            <a:extLst>
              <a:ext uri="{FF2B5EF4-FFF2-40B4-BE49-F238E27FC236}">
                <a16:creationId xmlns:a16="http://schemas.microsoft.com/office/drawing/2014/main" id="{2CDB444F-A943-D9A7-99BA-7ACA78E6A439}"/>
              </a:ext>
            </a:extLst>
          </p:cNvPr>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Index Page</a:t>
            </a:r>
            <a:endParaRPr dirty="0"/>
          </a:p>
        </p:txBody>
      </p:sp>
    </p:spTree>
    <p:extLst>
      <p:ext uri="{BB962C8B-B14F-4D97-AF65-F5344CB8AC3E}">
        <p14:creationId xmlns:p14="http://schemas.microsoft.com/office/powerpoint/2010/main" val="38280830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close-up of a scale">
            <a:extLst>
              <a:ext uri="{FF2B5EF4-FFF2-40B4-BE49-F238E27FC236}">
                <a16:creationId xmlns:a16="http://schemas.microsoft.com/office/drawing/2014/main" id="{F464A333-D396-FE7A-BA03-324209A14E7D}"/>
              </a:ext>
            </a:extLst>
          </p:cNvPr>
          <p:cNvPicPr>
            <a:picLocks noChangeAspect="1"/>
          </p:cNvPicPr>
          <p:nvPr/>
        </p:nvPicPr>
        <p:blipFill>
          <a:blip r:embed="rId3"/>
          <a:stretch>
            <a:fillRect/>
          </a:stretch>
        </p:blipFill>
        <p:spPr>
          <a:xfrm>
            <a:off x="362294" y="1142127"/>
            <a:ext cx="8331491" cy="3738249"/>
          </a:xfrm>
          <a:prstGeom prst="rect">
            <a:avLst/>
          </a:prstGeom>
        </p:spPr>
      </p:pic>
      <p:sp>
        <p:nvSpPr>
          <p:cNvPr id="4" name="Google Shape;772;p42">
            <a:extLst>
              <a:ext uri="{FF2B5EF4-FFF2-40B4-BE49-F238E27FC236}">
                <a16:creationId xmlns:a16="http://schemas.microsoft.com/office/drawing/2014/main" id="{04BD830B-5D24-30D1-7163-6A36210D302B}"/>
              </a:ext>
            </a:extLst>
          </p:cNvPr>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Input Page</a:t>
            </a:r>
            <a:endParaRPr dirty="0"/>
          </a:p>
        </p:txBody>
      </p:sp>
    </p:spTree>
    <p:extLst>
      <p:ext uri="{BB962C8B-B14F-4D97-AF65-F5344CB8AC3E}">
        <p14:creationId xmlns:p14="http://schemas.microsoft.com/office/powerpoint/2010/main" val="64711675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omputer">
            <a:extLst>
              <a:ext uri="{FF2B5EF4-FFF2-40B4-BE49-F238E27FC236}">
                <a16:creationId xmlns:a16="http://schemas.microsoft.com/office/drawing/2014/main" id="{CF95C615-B4D3-1311-238F-9B32CD7E8461}"/>
              </a:ext>
            </a:extLst>
          </p:cNvPr>
          <p:cNvPicPr>
            <a:picLocks noChangeAspect="1"/>
          </p:cNvPicPr>
          <p:nvPr/>
        </p:nvPicPr>
        <p:blipFill>
          <a:blip r:embed="rId3"/>
          <a:stretch>
            <a:fillRect/>
          </a:stretch>
        </p:blipFill>
        <p:spPr>
          <a:xfrm>
            <a:off x="420332" y="1254498"/>
            <a:ext cx="8213219" cy="3618968"/>
          </a:xfrm>
          <a:prstGeom prst="rect">
            <a:avLst/>
          </a:prstGeom>
        </p:spPr>
      </p:pic>
      <p:sp>
        <p:nvSpPr>
          <p:cNvPr id="6" name="Google Shape;772;p42">
            <a:extLst>
              <a:ext uri="{FF2B5EF4-FFF2-40B4-BE49-F238E27FC236}">
                <a16:creationId xmlns:a16="http://schemas.microsoft.com/office/drawing/2014/main" id="{B2F60C6C-0769-0C95-E8C7-FF4DEF489E94}"/>
              </a:ext>
            </a:extLst>
          </p:cNvPr>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Upload Page</a:t>
            </a:r>
            <a:endParaRPr dirty="0"/>
          </a:p>
        </p:txBody>
      </p:sp>
    </p:spTree>
    <p:extLst>
      <p:ext uri="{BB962C8B-B14F-4D97-AF65-F5344CB8AC3E}">
        <p14:creationId xmlns:p14="http://schemas.microsoft.com/office/powerpoint/2010/main" val="292486664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close up of a person's hand">
            <a:extLst>
              <a:ext uri="{FF2B5EF4-FFF2-40B4-BE49-F238E27FC236}">
                <a16:creationId xmlns:a16="http://schemas.microsoft.com/office/drawing/2014/main" id="{6A348F10-FFC6-C2DA-F870-AEB60A1D5F53}"/>
              </a:ext>
            </a:extLst>
          </p:cNvPr>
          <p:cNvPicPr>
            <a:picLocks noChangeAspect="1"/>
          </p:cNvPicPr>
          <p:nvPr/>
        </p:nvPicPr>
        <p:blipFill>
          <a:blip r:embed="rId3"/>
          <a:stretch>
            <a:fillRect/>
          </a:stretch>
        </p:blipFill>
        <p:spPr>
          <a:xfrm>
            <a:off x="276132" y="1676067"/>
            <a:ext cx="8554704" cy="3082543"/>
          </a:xfrm>
          <a:prstGeom prst="rect">
            <a:avLst/>
          </a:prstGeom>
        </p:spPr>
      </p:pic>
      <p:sp>
        <p:nvSpPr>
          <p:cNvPr id="5" name="Google Shape;772;p42">
            <a:extLst>
              <a:ext uri="{FF2B5EF4-FFF2-40B4-BE49-F238E27FC236}">
                <a16:creationId xmlns:a16="http://schemas.microsoft.com/office/drawing/2014/main" id="{4B8CAD9F-AE2E-6901-3219-F6A45D13C488}"/>
              </a:ext>
            </a:extLst>
          </p:cNvPr>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Page</a:t>
            </a:r>
            <a:endParaRPr dirty="0"/>
          </a:p>
        </p:txBody>
      </p:sp>
    </p:spTree>
    <p:extLst>
      <p:ext uri="{BB962C8B-B14F-4D97-AF65-F5344CB8AC3E}">
        <p14:creationId xmlns:p14="http://schemas.microsoft.com/office/powerpoint/2010/main" val="359043266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p:nvPr/>
        </p:nvSpPr>
        <p:spPr>
          <a:xfrm flipH="1">
            <a:off x="-671310" y="1964775"/>
            <a:ext cx="4572060" cy="3255190"/>
          </a:xfrm>
          <a:custGeom>
            <a:avLst/>
            <a:gdLst/>
            <a:ahLst/>
            <a:cxnLst/>
            <a:rect l="l" t="t" r="r" b="b"/>
            <a:pathLst>
              <a:path w="48555" h="34569" extrusionOk="0">
                <a:moveTo>
                  <a:pt x="34391" y="1"/>
                </a:moveTo>
                <a:cubicBezTo>
                  <a:pt x="29485" y="1"/>
                  <a:pt x="24637" y="2947"/>
                  <a:pt x="21205" y="8186"/>
                </a:cubicBezTo>
                <a:cubicBezTo>
                  <a:pt x="16605" y="15205"/>
                  <a:pt x="4131" y="12896"/>
                  <a:pt x="2018" y="22009"/>
                </a:cubicBezTo>
                <a:cubicBezTo>
                  <a:pt x="0" y="30711"/>
                  <a:pt x="4987" y="34326"/>
                  <a:pt x="4987" y="34326"/>
                </a:cubicBezTo>
                <a:lnTo>
                  <a:pt x="42383" y="34568"/>
                </a:lnTo>
                <a:cubicBezTo>
                  <a:pt x="48554" y="27912"/>
                  <a:pt x="45771" y="3830"/>
                  <a:pt x="39358" y="1046"/>
                </a:cubicBezTo>
                <a:cubicBezTo>
                  <a:pt x="37731" y="341"/>
                  <a:pt x="36058" y="1"/>
                  <a:pt x="34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8"/>
          <p:cNvGrpSpPr/>
          <p:nvPr/>
        </p:nvGrpSpPr>
        <p:grpSpPr>
          <a:xfrm>
            <a:off x="2457900" y="2796609"/>
            <a:ext cx="998496" cy="1529606"/>
            <a:chOff x="2457900" y="2796609"/>
            <a:chExt cx="998496" cy="1529606"/>
          </a:xfrm>
        </p:grpSpPr>
        <p:sp>
          <p:nvSpPr>
            <p:cNvPr id="1062" name="Google Shape;1062;p48"/>
            <p:cNvSpPr/>
            <p:nvPr/>
          </p:nvSpPr>
          <p:spPr>
            <a:xfrm flipH="1">
              <a:off x="2726591" y="2870519"/>
              <a:ext cx="461095" cy="1139179"/>
            </a:xfrm>
            <a:custGeom>
              <a:avLst/>
              <a:gdLst/>
              <a:ahLst/>
              <a:cxnLst/>
              <a:rect l="l" t="t" r="r" b="b"/>
              <a:pathLst>
                <a:path w="7499" h="18527" extrusionOk="0">
                  <a:moveTo>
                    <a:pt x="1" y="1"/>
                  </a:moveTo>
                  <a:lnTo>
                    <a:pt x="1" y="18526"/>
                  </a:lnTo>
                  <a:lnTo>
                    <a:pt x="7499" y="18526"/>
                  </a:lnTo>
                  <a:lnTo>
                    <a:pt x="7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flipH="1">
              <a:off x="3147656"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flipH="1">
              <a:off x="3082415" y="2916329"/>
              <a:ext cx="10822" cy="1047624"/>
            </a:xfrm>
            <a:custGeom>
              <a:avLst/>
              <a:gdLst/>
              <a:ahLst/>
              <a:cxnLst/>
              <a:rect l="l" t="t" r="r" b="b"/>
              <a:pathLst>
                <a:path w="176" h="17038" extrusionOk="0">
                  <a:moveTo>
                    <a:pt x="0" y="0"/>
                  </a:moveTo>
                  <a:lnTo>
                    <a:pt x="0"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flipH="1">
              <a:off x="3017052"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flipH="1">
              <a:off x="2951688"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flipH="1">
              <a:off x="2886325" y="2916329"/>
              <a:ext cx="10883" cy="1047624"/>
            </a:xfrm>
            <a:custGeom>
              <a:avLst/>
              <a:gdLst/>
              <a:ahLst/>
              <a:cxnLst/>
              <a:rect l="l" t="t" r="r" b="b"/>
              <a:pathLst>
                <a:path w="177" h="17038" extrusionOk="0">
                  <a:moveTo>
                    <a:pt x="1" y="0"/>
                  </a:moveTo>
                  <a:lnTo>
                    <a:pt x="1"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flipH="1">
              <a:off x="2820961"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flipH="1">
              <a:off x="2755598"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flipH="1">
              <a:off x="2562117" y="2796609"/>
              <a:ext cx="790114" cy="188398"/>
            </a:xfrm>
            <a:custGeom>
              <a:avLst/>
              <a:gdLst/>
              <a:ahLst/>
              <a:cxnLst/>
              <a:rect l="l" t="t" r="r" b="b"/>
              <a:pathLst>
                <a:path w="12850" h="3064" extrusionOk="0">
                  <a:moveTo>
                    <a:pt x="1533" y="0"/>
                  </a:moveTo>
                  <a:cubicBezTo>
                    <a:pt x="688" y="0"/>
                    <a:pt x="1" y="685"/>
                    <a:pt x="1" y="1531"/>
                  </a:cubicBezTo>
                  <a:cubicBezTo>
                    <a:pt x="1" y="2376"/>
                    <a:pt x="688" y="3063"/>
                    <a:pt x="1533" y="3063"/>
                  </a:cubicBezTo>
                  <a:lnTo>
                    <a:pt x="11319" y="3063"/>
                  </a:lnTo>
                  <a:cubicBezTo>
                    <a:pt x="12164" y="3063"/>
                    <a:pt x="12849" y="2376"/>
                    <a:pt x="12849" y="1531"/>
                  </a:cubicBezTo>
                  <a:cubicBezTo>
                    <a:pt x="12849" y="685"/>
                    <a:pt x="12164" y="0"/>
                    <a:pt x="11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flipH="1">
              <a:off x="3222000" y="2841680"/>
              <a:ext cx="98011" cy="98134"/>
            </a:xfrm>
            <a:custGeom>
              <a:avLst/>
              <a:gdLst/>
              <a:ahLst/>
              <a:cxnLst/>
              <a:rect l="l" t="t" r="r" b="b"/>
              <a:pathLst>
                <a:path w="1594" h="1596" extrusionOk="0">
                  <a:moveTo>
                    <a:pt x="798" y="1"/>
                  </a:moveTo>
                  <a:cubicBezTo>
                    <a:pt x="356" y="1"/>
                    <a:pt x="0" y="358"/>
                    <a:pt x="0" y="798"/>
                  </a:cubicBezTo>
                  <a:cubicBezTo>
                    <a:pt x="0" y="1238"/>
                    <a:pt x="356" y="1595"/>
                    <a:pt x="798" y="1595"/>
                  </a:cubicBezTo>
                  <a:cubicBezTo>
                    <a:pt x="1237" y="1595"/>
                    <a:pt x="1593" y="1238"/>
                    <a:pt x="1593" y="798"/>
                  </a:cubicBezTo>
                  <a:cubicBezTo>
                    <a:pt x="1593" y="358"/>
                    <a:pt x="1237"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flipH="1">
              <a:off x="2609830" y="3968478"/>
              <a:ext cx="694624" cy="82701"/>
            </a:xfrm>
            <a:custGeom>
              <a:avLst/>
              <a:gdLst/>
              <a:ahLst/>
              <a:cxnLst/>
              <a:rect l="l" t="t" r="r" b="b"/>
              <a:pathLst>
                <a:path w="11297" h="1345" extrusionOk="0">
                  <a:moveTo>
                    <a:pt x="1" y="1"/>
                  </a:moveTo>
                  <a:lnTo>
                    <a:pt x="1" y="1345"/>
                  </a:lnTo>
                  <a:lnTo>
                    <a:pt x="11297" y="1345"/>
                  </a:lnTo>
                  <a:lnTo>
                    <a:pt x="1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flipH="1">
              <a:off x="2457900" y="4018100"/>
              <a:ext cx="998496" cy="308114"/>
            </a:xfrm>
            <a:custGeom>
              <a:avLst/>
              <a:gdLst/>
              <a:ahLst/>
              <a:cxnLst/>
              <a:rect l="l" t="t" r="r" b="b"/>
              <a:pathLst>
                <a:path w="16239" h="5011" extrusionOk="0">
                  <a:moveTo>
                    <a:pt x="1" y="0"/>
                  </a:moveTo>
                  <a:lnTo>
                    <a:pt x="1" y="5010"/>
                  </a:lnTo>
                  <a:lnTo>
                    <a:pt x="16239" y="5010"/>
                  </a:lnTo>
                  <a:lnTo>
                    <a:pt x="1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flipH="1">
              <a:off x="2592715" y="2841680"/>
              <a:ext cx="97950" cy="98134"/>
            </a:xfrm>
            <a:custGeom>
              <a:avLst/>
              <a:gdLst/>
              <a:ahLst/>
              <a:cxnLst/>
              <a:rect l="l" t="t" r="r" b="b"/>
              <a:pathLst>
                <a:path w="1593" h="1596" extrusionOk="0">
                  <a:moveTo>
                    <a:pt x="796" y="1"/>
                  </a:moveTo>
                  <a:cubicBezTo>
                    <a:pt x="356" y="1"/>
                    <a:pt x="0" y="358"/>
                    <a:pt x="0" y="798"/>
                  </a:cubicBezTo>
                  <a:cubicBezTo>
                    <a:pt x="0" y="1238"/>
                    <a:pt x="356" y="1595"/>
                    <a:pt x="796" y="1595"/>
                  </a:cubicBezTo>
                  <a:cubicBezTo>
                    <a:pt x="1236" y="1595"/>
                    <a:pt x="1593" y="1238"/>
                    <a:pt x="1593" y="798"/>
                  </a:cubicBezTo>
                  <a:cubicBezTo>
                    <a:pt x="1593" y="358"/>
                    <a:pt x="1236" y="1"/>
                    <a:pt x="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txBox="1">
            <a:spLocks noGrp="1"/>
          </p:cNvSpPr>
          <p:nvPr>
            <p:ph type="title"/>
          </p:nvPr>
        </p:nvSpPr>
        <p:spPr>
          <a:xfrm>
            <a:off x="3852000" y="2027225"/>
            <a:ext cx="5076100" cy="1554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Risks/ Challenges/ Dependencies</a:t>
            </a:r>
            <a:endParaRPr dirty="0"/>
          </a:p>
        </p:txBody>
      </p:sp>
      <p:sp>
        <p:nvSpPr>
          <p:cNvPr id="1078" name="Google Shape;1078;p48"/>
          <p:cNvSpPr/>
          <p:nvPr/>
        </p:nvSpPr>
        <p:spPr>
          <a:xfrm flipH="1">
            <a:off x="365281" y="4392325"/>
            <a:ext cx="3588644"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8"/>
          <p:cNvGrpSpPr/>
          <p:nvPr/>
        </p:nvGrpSpPr>
        <p:grpSpPr>
          <a:xfrm>
            <a:off x="1866247" y="1417080"/>
            <a:ext cx="936301" cy="549163"/>
            <a:chOff x="2887755" y="2263479"/>
            <a:chExt cx="797666" cy="467850"/>
          </a:xfrm>
        </p:grpSpPr>
        <p:sp>
          <p:nvSpPr>
            <p:cNvPr id="1080" name="Google Shape;1080;p48"/>
            <p:cNvSpPr/>
            <p:nvPr/>
          </p:nvSpPr>
          <p:spPr>
            <a:xfrm flipH="1">
              <a:off x="2887755" y="2263479"/>
              <a:ext cx="797666" cy="467850"/>
            </a:xfrm>
            <a:custGeom>
              <a:avLst/>
              <a:gdLst/>
              <a:ahLst/>
              <a:cxnLst/>
              <a:rect l="l" t="t" r="r" b="b"/>
              <a:pathLst>
                <a:path w="15227" h="8931" extrusionOk="0">
                  <a:moveTo>
                    <a:pt x="0" y="0"/>
                  </a:moveTo>
                  <a:lnTo>
                    <a:pt x="0" y="8931"/>
                  </a:lnTo>
                  <a:lnTo>
                    <a:pt x="15227" y="8931"/>
                  </a:lnTo>
                  <a:lnTo>
                    <a:pt x="15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flipH="1">
              <a:off x="2913895" y="2294491"/>
              <a:ext cx="745386" cy="405774"/>
            </a:xfrm>
            <a:custGeom>
              <a:avLst/>
              <a:gdLst/>
              <a:ahLst/>
              <a:cxnLst/>
              <a:rect l="l" t="t" r="r" b="b"/>
              <a:pathLst>
                <a:path w="14229" h="7746" extrusionOk="0">
                  <a:moveTo>
                    <a:pt x="0" y="0"/>
                  </a:moveTo>
                  <a:lnTo>
                    <a:pt x="0" y="7745"/>
                  </a:lnTo>
                  <a:lnTo>
                    <a:pt x="14229" y="7745"/>
                  </a:lnTo>
                  <a:lnTo>
                    <a:pt x="14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flipH="1">
              <a:off x="3212330" y="2393972"/>
              <a:ext cx="348203" cy="26716"/>
            </a:xfrm>
            <a:custGeom>
              <a:avLst/>
              <a:gdLst/>
              <a:ahLst/>
              <a:cxnLst/>
              <a:rect l="l" t="t" r="r" b="b"/>
              <a:pathLst>
                <a:path w="6647" h="510" extrusionOk="0">
                  <a:moveTo>
                    <a:pt x="0" y="0"/>
                  </a:moveTo>
                  <a:lnTo>
                    <a:pt x="0" y="510"/>
                  </a:lnTo>
                  <a:lnTo>
                    <a:pt x="6647" y="510"/>
                  </a:lnTo>
                  <a:lnTo>
                    <a:pt x="6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flipH="1">
              <a:off x="3012639" y="2456940"/>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flipH="1">
              <a:off x="3012639" y="2511421"/>
              <a:ext cx="547895" cy="26769"/>
            </a:xfrm>
            <a:custGeom>
              <a:avLst/>
              <a:gdLst/>
              <a:ahLst/>
              <a:cxnLst/>
              <a:rect l="l" t="t" r="r" b="b"/>
              <a:pathLst>
                <a:path w="10459" h="511" extrusionOk="0">
                  <a:moveTo>
                    <a:pt x="0" y="1"/>
                  </a:moveTo>
                  <a:lnTo>
                    <a:pt x="0" y="510"/>
                  </a:lnTo>
                  <a:lnTo>
                    <a:pt x="10459" y="510"/>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flipH="1">
              <a:off x="3012639" y="2565902"/>
              <a:ext cx="547895" cy="26716"/>
            </a:xfrm>
            <a:custGeom>
              <a:avLst/>
              <a:gdLst/>
              <a:ahLst/>
              <a:cxnLst/>
              <a:rect l="l" t="t" r="r" b="b"/>
              <a:pathLst>
                <a:path w="10459" h="510" extrusionOk="0">
                  <a:moveTo>
                    <a:pt x="0" y="0"/>
                  </a:moveTo>
                  <a:lnTo>
                    <a:pt x="0" y="510"/>
                  </a:lnTo>
                  <a:lnTo>
                    <a:pt x="10459" y="510"/>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flipH="1">
              <a:off x="3012639" y="2620331"/>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flipH="1">
              <a:off x="3050296" y="2350492"/>
              <a:ext cx="88321" cy="88269"/>
            </a:xfrm>
            <a:custGeom>
              <a:avLst/>
              <a:gdLst/>
              <a:ahLst/>
              <a:cxnLst/>
              <a:rect l="l" t="t" r="r" b="b"/>
              <a:pathLst>
                <a:path w="1686" h="1685" extrusionOk="0">
                  <a:moveTo>
                    <a:pt x="843" y="0"/>
                  </a:moveTo>
                  <a:cubicBezTo>
                    <a:pt x="377" y="0"/>
                    <a:pt x="1" y="378"/>
                    <a:pt x="1" y="843"/>
                  </a:cubicBezTo>
                  <a:cubicBezTo>
                    <a:pt x="1" y="1309"/>
                    <a:pt x="377" y="1685"/>
                    <a:pt x="843" y="1685"/>
                  </a:cubicBezTo>
                  <a:cubicBezTo>
                    <a:pt x="1308" y="1685"/>
                    <a:pt x="1685" y="1309"/>
                    <a:pt x="1685" y="843"/>
                  </a:cubicBezTo>
                  <a:cubicBezTo>
                    <a:pt x="1685" y="378"/>
                    <a:pt x="1308" y="0"/>
                    <a:pt x="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1018755" y="1579209"/>
            <a:ext cx="1335135" cy="1856623"/>
            <a:chOff x="2318145" y="2206850"/>
            <a:chExt cx="1137447" cy="1581720"/>
          </a:xfrm>
        </p:grpSpPr>
        <p:sp>
          <p:nvSpPr>
            <p:cNvPr id="1089" name="Google Shape;1089;p48"/>
            <p:cNvSpPr/>
            <p:nvPr/>
          </p:nvSpPr>
          <p:spPr>
            <a:xfrm flipH="1">
              <a:off x="2460529" y="2206850"/>
              <a:ext cx="468531" cy="502529"/>
            </a:xfrm>
            <a:custGeom>
              <a:avLst/>
              <a:gdLst/>
              <a:ahLst/>
              <a:cxnLst/>
              <a:rect l="l" t="t" r="r" b="b"/>
              <a:pathLst>
                <a:path w="8944" h="9593" extrusionOk="0">
                  <a:moveTo>
                    <a:pt x="3386" y="138"/>
                  </a:moveTo>
                  <a:cubicBezTo>
                    <a:pt x="2240" y="138"/>
                    <a:pt x="1205" y="1032"/>
                    <a:pt x="1017" y="2438"/>
                  </a:cubicBezTo>
                  <a:cubicBezTo>
                    <a:pt x="813" y="3954"/>
                    <a:pt x="1158" y="4362"/>
                    <a:pt x="1158" y="4362"/>
                  </a:cubicBezTo>
                  <a:cubicBezTo>
                    <a:pt x="266" y="5564"/>
                    <a:pt x="0" y="8254"/>
                    <a:pt x="1205" y="8943"/>
                  </a:cubicBezTo>
                  <a:cubicBezTo>
                    <a:pt x="1813" y="9290"/>
                    <a:pt x="3246" y="9593"/>
                    <a:pt x="4651" y="9593"/>
                  </a:cubicBezTo>
                  <a:cubicBezTo>
                    <a:pt x="6028" y="9593"/>
                    <a:pt x="7378" y="9301"/>
                    <a:pt x="7896" y="8473"/>
                  </a:cubicBezTo>
                  <a:cubicBezTo>
                    <a:pt x="8944" y="6800"/>
                    <a:pt x="8540" y="2741"/>
                    <a:pt x="7662" y="1687"/>
                  </a:cubicBezTo>
                  <a:cubicBezTo>
                    <a:pt x="6257" y="1"/>
                    <a:pt x="4910" y="312"/>
                    <a:pt x="3660" y="155"/>
                  </a:cubicBezTo>
                  <a:cubicBezTo>
                    <a:pt x="3568" y="143"/>
                    <a:pt x="3477" y="138"/>
                    <a:pt x="3386" y="138"/>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flipH="1">
              <a:off x="2797787" y="2665750"/>
              <a:ext cx="311848" cy="388697"/>
            </a:xfrm>
            <a:custGeom>
              <a:avLst/>
              <a:gdLst/>
              <a:ahLst/>
              <a:cxnLst/>
              <a:rect l="l" t="t" r="r" b="b"/>
              <a:pathLst>
                <a:path w="5953" h="7420" extrusionOk="0">
                  <a:moveTo>
                    <a:pt x="4374" y="1"/>
                  </a:moveTo>
                  <a:cubicBezTo>
                    <a:pt x="4374" y="1"/>
                    <a:pt x="1207" y="2969"/>
                    <a:pt x="1" y="5623"/>
                  </a:cubicBezTo>
                  <a:lnTo>
                    <a:pt x="3539" y="7420"/>
                  </a:lnTo>
                  <a:lnTo>
                    <a:pt x="5390" y="5678"/>
                  </a:lnTo>
                  <a:lnTo>
                    <a:pt x="5953" y="2728"/>
                  </a:lnTo>
                  <a:cubicBezTo>
                    <a:pt x="5953" y="2728"/>
                    <a:pt x="5845" y="1762"/>
                    <a:pt x="5738" y="1602"/>
                  </a:cubicBezTo>
                  <a:cubicBezTo>
                    <a:pt x="5631" y="1440"/>
                    <a:pt x="4374" y="1"/>
                    <a:pt x="4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flipH="1">
              <a:off x="2834508" y="2688799"/>
              <a:ext cx="201420" cy="443387"/>
            </a:xfrm>
            <a:custGeom>
              <a:avLst/>
              <a:gdLst/>
              <a:ahLst/>
              <a:cxnLst/>
              <a:rect l="l" t="t" r="r" b="b"/>
              <a:pathLst>
                <a:path w="3845" h="8464" extrusionOk="0">
                  <a:moveTo>
                    <a:pt x="3130" y="1"/>
                  </a:moveTo>
                  <a:cubicBezTo>
                    <a:pt x="3130" y="1"/>
                    <a:pt x="1074" y="3278"/>
                    <a:pt x="538" y="5544"/>
                  </a:cubicBezTo>
                  <a:cubicBezTo>
                    <a:pt x="0" y="7808"/>
                    <a:pt x="1669" y="8464"/>
                    <a:pt x="1669" y="8464"/>
                  </a:cubicBezTo>
                  <a:lnTo>
                    <a:pt x="3189" y="6944"/>
                  </a:lnTo>
                  <a:lnTo>
                    <a:pt x="3725" y="4291"/>
                  </a:lnTo>
                  <a:lnTo>
                    <a:pt x="3845" y="2803"/>
                  </a:lnTo>
                  <a:lnTo>
                    <a:pt x="313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flipH="1">
              <a:off x="3237723" y="2716354"/>
              <a:ext cx="217869" cy="176433"/>
            </a:xfrm>
            <a:custGeom>
              <a:avLst/>
              <a:gdLst/>
              <a:ahLst/>
              <a:cxnLst/>
              <a:rect l="l" t="t" r="r" b="b"/>
              <a:pathLst>
                <a:path w="4159" h="3368" extrusionOk="0">
                  <a:moveTo>
                    <a:pt x="729" y="1"/>
                  </a:moveTo>
                  <a:cubicBezTo>
                    <a:pt x="723" y="1"/>
                    <a:pt x="717" y="1"/>
                    <a:pt x="712" y="2"/>
                  </a:cubicBezTo>
                  <a:cubicBezTo>
                    <a:pt x="410" y="45"/>
                    <a:pt x="1484" y="873"/>
                    <a:pt x="1484" y="873"/>
                  </a:cubicBezTo>
                  <a:cubicBezTo>
                    <a:pt x="1484" y="873"/>
                    <a:pt x="513" y="351"/>
                    <a:pt x="252" y="351"/>
                  </a:cubicBezTo>
                  <a:cubicBezTo>
                    <a:pt x="225" y="351"/>
                    <a:pt x="206" y="357"/>
                    <a:pt x="196" y="370"/>
                  </a:cubicBezTo>
                  <a:cubicBezTo>
                    <a:pt x="95" y="504"/>
                    <a:pt x="1349" y="1279"/>
                    <a:pt x="1349" y="1279"/>
                  </a:cubicBezTo>
                  <a:cubicBezTo>
                    <a:pt x="1349" y="1279"/>
                    <a:pt x="441" y="829"/>
                    <a:pt x="186" y="829"/>
                  </a:cubicBezTo>
                  <a:cubicBezTo>
                    <a:pt x="164" y="829"/>
                    <a:pt x="146" y="833"/>
                    <a:pt x="135" y="841"/>
                  </a:cubicBezTo>
                  <a:cubicBezTo>
                    <a:pt x="0" y="936"/>
                    <a:pt x="1197" y="1717"/>
                    <a:pt x="1197" y="1717"/>
                  </a:cubicBezTo>
                  <a:cubicBezTo>
                    <a:pt x="1197" y="1717"/>
                    <a:pt x="354" y="1307"/>
                    <a:pt x="132" y="1307"/>
                  </a:cubicBezTo>
                  <a:cubicBezTo>
                    <a:pt x="105" y="1307"/>
                    <a:pt x="87" y="1313"/>
                    <a:pt x="81" y="1327"/>
                  </a:cubicBezTo>
                  <a:cubicBezTo>
                    <a:pt x="31" y="1455"/>
                    <a:pt x="2141" y="3110"/>
                    <a:pt x="3464" y="3368"/>
                  </a:cubicBezTo>
                  <a:cubicBezTo>
                    <a:pt x="3464" y="3368"/>
                    <a:pt x="4072" y="1930"/>
                    <a:pt x="4159" y="1643"/>
                  </a:cubicBezTo>
                  <a:cubicBezTo>
                    <a:pt x="4159" y="1643"/>
                    <a:pt x="2966" y="208"/>
                    <a:pt x="2657" y="208"/>
                  </a:cubicBezTo>
                  <a:cubicBezTo>
                    <a:pt x="2648" y="208"/>
                    <a:pt x="2641" y="209"/>
                    <a:pt x="2634" y="211"/>
                  </a:cubicBezTo>
                  <a:cubicBezTo>
                    <a:pt x="2342" y="297"/>
                    <a:pt x="2877" y="1153"/>
                    <a:pt x="2877" y="1153"/>
                  </a:cubicBezTo>
                  <a:cubicBezTo>
                    <a:pt x="2877" y="1153"/>
                    <a:pt x="1076" y="1"/>
                    <a:pt x="729"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flipH="1">
              <a:off x="2881870" y="2766068"/>
              <a:ext cx="488333" cy="350089"/>
            </a:xfrm>
            <a:custGeom>
              <a:avLst/>
              <a:gdLst/>
              <a:ahLst/>
              <a:cxnLst/>
              <a:rect l="l" t="t" r="r" b="b"/>
              <a:pathLst>
                <a:path w="9322" h="6683" extrusionOk="0">
                  <a:moveTo>
                    <a:pt x="2333" y="1"/>
                  </a:moveTo>
                  <a:cubicBezTo>
                    <a:pt x="0" y="2686"/>
                    <a:pt x="238" y="5474"/>
                    <a:pt x="238" y="5474"/>
                  </a:cubicBezTo>
                  <a:cubicBezTo>
                    <a:pt x="238" y="5474"/>
                    <a:pt x="5206" y="6680"/>
                    <a:pt x="7001" y="6683"/>
                  </a:cubicBezTo>
                  <a:cubicBezTo>
                    <a:pt x="7002" y="6683"/>
                    <a:pt x="7003" y="6683"/>
                    <a:pt x="7005" y="6683"/>
                  </a:cubicBezTo>
                  <a:cubicBezTo>
                    <a:pt x="8797" y="6683"/>
                    <a:pt x="9321" y="4262"/>
                    <a:pt x="9321" y="4262"/>
                  </a:cubicBezTo>
                  <a:lnTo>
                    <a:pt x="2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2344918" y="2665750"/>
              <a:ext cx="686401" cy="1122820"/>
            </a:xfrm>
            <a:custGeom>
              <a:avLst/>
              <a:gdLst/>
              <a:ahLst/>
              <a:cxnLst/>
              <a:rect l="l" t="t" r="r" b="b"/>
              <a:pathLst>
                <a:path w="13103" h="21434" extrusionOk="0">
                  <a:moveTo>
                    <a:pt x="2879" y="1"/>
                  </a:moveTo>
                  <a:cubicBezTo>
                    <a:pt x="2116" y="3906"/>
                    <a:pt x="1499" y="8023"/>
                    <a:pt x="1037" y="11544"/>
                  </a:cubicBezTo>
                  <a:cubicBezTo>
                    <a:pt x="966" y="12083"/>
                    <a:pt x="899" y="12610"/>
                    <a:pt x="834" y="13120"/>
                  </a:cubicBezTo>
                  <a:cubicBezTo>
                    <a:pt x="282" y="17527"/>
                    <a:pt x="1" y="20669"/>
                    <a:pt x="1" y="20669"/>
                  </a:cubicBezTo>
                  <a:cubicBezTo>
                    <a:pt x="2209" y="21245"/>
                    <a:pt x="4442" y="21434"/>
                    <a:pt x="6422" y="21434"/>
                  </a:cubicBezTo>
                  <a:cubicBezTo>
                    <a:pt x="10226" y="21434"/>
                    <a:pt x="13103" y="20736"/>
                    <a:pt x="13103" y="20736"/>
                  </a:cubicBezTo>
                  <a:cubicBezTo>
                    <a:pt x="13029" y="19150"/>
                    <a:pt x="12831" y="17070"/>
                    <a:pt x="12571" y="14843"/>
                  </a:cubicBezTo>
                  <a:cubicBezTo>
                    <a:pt x="12375" y="13143"/>
                    <a:pt x="12144" y="11356"/>
                    <a:pt x="11907" y="9634"/>
                  </a:cubicBezTo>
                  <a:cubicBezTo>
                    <a:pt x="11211" y="4531"/>
                    <a:pt x="10473" y="1"/>
                    <a:pt x="10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2509452" y="2738147"/>
              <a:ext cx="151602" cy="358942"/>
            </a:xfrm>
            <a:custGeom>
              <a:avLst/>
              <a:gdLst/>
              <a:ahLst/>
              <a:cxnLst/>
              <a:rect l="l" t="t" r="r" b="b"/>
              <a:pathLst>
                <a:path w="2894" h="6852" extrusionOk="0">
                  <a:moveTo>
                    <a:pt x="2369" y="1"/>
                  </a:moveTo>
                  <a:cubicBezTo>
                    <a:pt x="2369" y="1"/>
                    <a:pt x="670" y="3444"/>
                    <a:pt x="0" y="6098"/>
                  </a:cubicBezTo>
                  <a:cubicBezTo>
                    <a:pt x="0" y="6098"/>
                    <a:pt x="2071" y="6851"/>
                    <a:pt x="2436" y="6851"/>
                  </a:cubicBezTo>
                  <a:cubicBezTo>
                    <a:pt x="2462" y="6851"/>
                    <a:pt x="2479" y="6848"/>
                    <a:pt x="2487" y="6840"/>
                  </a:cubicBezTo>
                  <a:cubicBezTo>
                    <a:pt x="2606" y="6720"/>
                    <a:pt x="2871" y="5095"/>
                    <a:pt x="2871" y="5095"/>
                  </a:cubicBezTo>
                  <a:cubicBezTo>
                    <a:pt x="2871" y="5095"/>
                    <a:pt x="2894" y="3133"/>
                    <a:pt x="2822" y="2966"/>
                  </a:cubicBezTo>
                  <a:cubicBezTo>
                    <a:pt x="2751" y="2799"/>
                    <a:pt x="2751" y="1842"/>
                    <a:pt x="2751" y="1842"/>
                  </a:cubicBezTo>
                  <a:lnTo>
                    <a:pt x="2369"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2372733" y="3159695"/>
              <a:ext cx="614948" cy="285236"/>
            </a:xfrm>
            <a:custGeom>
              <a:avLst/>
              <a:gdLst/>
              <a:ahLst/>
              <a:cxnLst/>
              <a:rect l="l" t="t" r="r" b="b"/>
              <a:pathLst>
                <a:path w="11739" h="5445" extrusionOk="0">
                  <a:moveTo>
                    <a:pt x="4447" y="0"/>
                  </a:moveTo>
                  <a:cubicBezTo>
                    <a:pt x="4447" y="0"/>
                    <a:pt x="1638" y="84"/>
                    <a:pt x="1303" y="126"/>
                  </a:cubicBezTo>
                  <a:cubicBezTo>
                    <a:pt x="1119" y="149"/>
                    <a:pt x="617" y="1186"/>
                    <a:pt x="204" y="2115"/>
                  </a:cubicBezTo>
                  <a:cubicBezTo>
                    <a:pt x="133" y="2654"/>
                    <a:pt x="66" y="3181"/>
                    <a:pt x="1" y="3691"/>
                  </a:cubicBezTo>
                  <a:cubicBezTo>
                    <a:pt x="1413" y="4115"/>
                    <a:pt x="6199" y="5444"/>
                    <a:pt x="10625" y="5444"/>
                  </a:cubicBezTo>
                  <a:cubicBezTo>
                    <a:pt x="11000" y="5444"/>
                    <a:pt x="11371" y="5435"/>
                    <a:pt x="11738" y="5414"/>
                  </a:cubicBezTo>
                  <a:cubicBezTo>
                    <a:pt x="11542" y="3714"/>
                    <a:pt x="11311" y="1927"/>
                    <a:pt x="11074" y="205"/>
                  </a:cubicBezTo>
                  <a:lnTo>
                    <a:pt x="4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2338728" y="2664283"/>
              <a:ext cx="263863" cy="446425"/>
            </a:xfrm>
            <a:custGeom>
              <a:avLst/>
              <a:gdLst/>
              <a:ahLst/>
              <a:cxnLst/>
              <a:rect l="l" t="t" r="r" b="b"/>
              <a:pathLst>
                <a:path w="5037" h="8522" extrusionOk="0">
                  <a:moveTo>
                    <a:pt x="2239" y="1"/>
                  </a:moveTo>
                  <a:cubicBezTo>
                    <a:pt x="2238" y="1"/>
                    <a:pt x="2236" y="1"/>
                    <a:pt x="2235" y="1"/>
                  </a:cubicBezTo>
                  <a:cubicBezTo>
                    <a:pt x="0" y="17"/>
                    <a:pt x="766" y="8522"/>
                    <a:pt x="766" y="8522"/>
                  </a:cubicBezTo>
                  <a:lnTo>
                    <a:pt x="5037" y="8125"/>
                  </a:lnTo>
                  <a:cubicBezTo>
                    <a:pt x="5037" y="8125"/>
                    <a:pt x="409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2644084" y="2511421"/>
              <a:ext cx="131591" cy="178790"/>
            </a:xfrm>
            <a:custGeom>
              <a:avLst/>
              <a:gdLst/>
              <a:ahLst/>
              <a:cxnLst/>
              <a:rect l="l" t="t" r="r" b="b"/>
              <a:pathLst>
                <a:path w="2512" h="3413" extrusionOk="0">
                  <a:moveTo>
                    <a:pt x="2412" y="1"/>
                  </a:moveTo>
                  <a:lnTo>
                    <a:pt x="599" y="344"/>
                  </a:lnTo>
                  <a:lnTo>
                    <a:pt x="0" y="3270"/>
                  </a:lnTo>
                  <a:cubicBezTo>
                    <a:pt x="300" y="3376"/>
                    <a:pt x="668" y="3412"/>
                    <a:pt x="1029" y="3412"/>
                  </a:cubicBezTo>
                  <a:cubicBezTo>
                    <a:pt x="1786" y="3412"/>
                    <a:pt x="2512" y="3255"/>
                    <a:pt x="2512" y="3255"/>
                  </a:cubicBezTo>
                  <a:lnTo>
                    <a:pt x="2412" y="1"/>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2594478" y="2325399"/>
              <a:ext cx="313839" cy="283193"/>
            </a:xfrm>
            <a:custGeom>
              <a:avLst/>
              <a:gdLst/>
              <a:ahLst/>
              <a:cxnLst/>
              <a:rect l="l" t="t" r="r" b="b"/>
              <a:pathLst>
                <a:path w="5991" h="5406" extrusionOk="0">
                  <a:moveTo>
                    <a:pt x="1925" y="1"/>
                  </a:moveTo>
                  <a:cubicBezTo>
                    <a:pt x="1925" y="1"/>
                    <a:pt x="1106" y="470"/>
                    <a:pt x="930" y="1067"/>
                  </a:cubicBezTo>
                  <a:cubicBezTo>
                    <a:pt x="590" y="2214"/>
                    <a:pt x="1" y="4879"/>
                    <a:pt x="2405" y="5350"/>
                  </a:cubicBezTo>
                  <a:cubicBezTo>
                    <a:pt x="2599" y="5388"/>
                    <a:pt x="2780" y="5405"/>
                    <a:pt x="2948" y="5405"/>
                  </a:cubicBezTo>
                  <a:cubicBezTo>
                    <a:pt x="4868" y="5405"/>
                    <a:pt x="5193" y="3130"/>
                    <a:pt x="5193" y="3130"/>
                  </a:cubicBezTo>
                  <a:cubicBezTo>
                    <a:pt x="5193" y="3130"/>
                    <a:pt x="5920" y="2616"/>
                    <a:pt x="5959" y="1951"/>
                  </a:cubicBezTo>
                  <a:cubicBezTo>
                    <a:pt x="5991" y="1408"/>
                    <a:pt x="5762" y="1065"/>
                    <a:pt x="5461" y="1065"/>
                  </a:cubicBezTo>
                  <a:cubicBezTo>
                    <a:pt x="5393" y="1065"/>
                    <a:pt x="5322" y="1082"/>
                    <a:pt x="5249" y="1118"/>
                  </a:cubicBezTo>
                  <a:cubicBezTo>
                    <a:pt x="4851" y="1315"/>
                    <a:pt x="4759" y="2226"/>
                    <a:pt x="4759" y="2226"/>
                  </a:cubicBezTo>
                  <a:cubicBezTo>
                    <a:pt x="4759" y="2226"/>
                    <a:pt x="4338" y="1946"/>
                    <a:pt x="4223" y="1387"/>
                  </a:cubicBezTo>
                  <a:cubicBezTo>
                    <a:pt x="4223" y="1387"/>
                    <a:pt x="2422" y="1009"/>
                    <a:pt x="1925"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2796420" y="2465636"/>
              <a:ext cx="18859" cy="60086"/>
            </a:xfrm>
            <a:custGeom>
              <a:avLst/>
              <a:gdLst/>
              <a:ahLst/>
              <a:cxnLst/>
              <a:rect l="l" t="t" r="r" b="b"/>
              <a:pathLst>
                <a:path w="360" h="1147" extrusionOk="0">
                  <a:moveTo>
                    <a:pt x="223" y="1"/>
                  </a:moveTo>
                  <a:cubicBezTo>
                    <a:pt x="197" y="1"/>
                    <a:pt x="173" y="17"/>
                    <a:pt x="164" y="45"/>
                  </a:cubicBezTo>
                  <a:cubicBezTo>
                    <a:pt x="113" y="200"/>
                    <a:pt x="74" y="360"/>
                    <a:pt x="48" y="523"/>
                  </a:cubicBezTo>
                  <a:cubicBezTo>
                    <a:pt x="23" y="680"/>
                    <a:pt x="1" y="857"/>
                    <a:pt x="90" y="1000"/>
                  </a:cubicBezTo>
                  <a:cubicBezTo>
                    <a:pt x="133" y="1069"/>
                    <a:pt x="198" y="1125"/>
                    <a:pt x="278" y="1145"/>
                  </a:cubicBezTo>
                  <a:cubicBezTo>
                    <a:pt x="283" y="1146"/>
                    <a:pt x="288" y="1147"/>
                    <a:pt x="293" y="1147"/>
                  </a:cubicBezTo>
                  <a:cubicBezTo>
                    <a:pt x="319" y="1147"/>
                    <a:pt x="346" y="1130"/>
                    <a:pt x="352" y="1103"/>
                  </a:cubicBezTo>
                  <a:cubicBezTo>
                    <a:pt x="360" y="1072"/>
                    <a:pt x="343" y="1038"/>
                    <a:pt x="310" y="1028"/>
                  </a:cubicBezTo>
                  <a:cubicBezTo>
                    <a:pt x="304" y="1027"/>
                    <a:pt x="296" y="1025"/>
                    <a:pt x="290" y="1024"/>
                  </a:cubicBezTo>
                  <a:cubicBezTo>
                    <a:pt x="289" y="1023"/>
                    <a:pt x="288" y="1023"/>
                    <a:pt x="287" y="1022"/>
                  </a:cubicBezTo>
                  <a:lnTo>
                    <a:pt x="287" y="1022"/>
                  </a:lnTo>
                  <a:cubicBezTo>
                    <a:pt x="286" y="1021"/>
                    <a:pt x="285" y="1021"/>
                    <a:pt x="284" y="1021"/>
                  </a:cubicBezTo>
                  <a:lnTo>
                    <a:pt x="284" y="1021"/>
                  </a:lnTo>
                  <a:cubicBezTo>
                    <a:pt x="283" y="1020"/>
                    <a:pt x="282" y="1020"/>
                    <a:pt x="281" y="1019"/>
                  </a:cubicBezTo>
                  <a:cubicBezTo>
                    <a:pt x="268" y="1013"/>
                    <a:pt x="257" y="1005"/>
                    <a:pt x="246" y="998"/>
                  </a:cubicBezTo>
                  <a:lnTo>
                    <a:pt x="246" y="998"/>
                  </a:lnTo>
                  <a:cubicBezTo>
                    <a:pt x="249" y="999"/>
                    <a:pt x="251" y="1001"/>
                    <a:pt x="251" y="1001"/>
                  </a:cubicBezTo>
                  <a:cubicBezTo>
                    <a:pt x="252" y="1001"/>
                    <a:pt x="249" y="999"/>
                    <a:pt x="243" y="996"/>
                  </a:cubicBezTo>
                  <a:lnTo>
                    <a:pt x="243" y="996"/>
                  </a:lnTo>
                  <a:cubicBezTo>
                    <a:pt x="244" y="996"/>
                    <a:pt x="245" y="997"/>
                    <a:pt x="246" y="998"/>
                  </a:cubicBezTo>
                  <a:lnTo>
                    <a:pt x="246" y="998"/>
                  </a:lnTo>
                  <a:cubicBezTo>
                    <a:pt x="245" y="997"/>
                    <a:pt x="244" y="996"/>
                    <a:pt x="243" y="996"/>
                  </a:cubicBezTo>
                  <a:lnTo>
                    <a:pt x="243" y="996"/>
                  </a:lnTo>
                  <a:cubicBezTo>
                    <a:pt x="243" y="996"/>
                    <a:pt x="243" y="996"/>
                    <a:pt x="243" y="996"/>
                  </a:cubicBezTo>
                  <a:cubicBezTo>
                    <a:pt x="242" y="994"/>
                    <a:pt x="239" y="991"/>
                    <a:pt x="236" y="990"/>
                  </a:cubicBezTo>
                  <a:cubicBezTo>
                    <a:pt x="231" y="983"/>
                    <a:pt x="225" y="979"/>
                    <a:pt x="220" y="972"/>
                  </a:cubicBezTo>
                  <a:cubicBezTo>
                    <a:pt x="215" y="968"/>
                    <a:pt x="211" y="963"/>
                    <a:pt x="206" y="957"/>
                  </a:cubicBezTo>
                  <a:cubicBezTo>
                    <a:pt x="205" y="955"/>
                    <a:pt x="204" y="955"/>
                    <a:pt x="204" y="955"/>
                  </a:cubicBezTo>
                  <a:lnTo>
                    <a:pt x="204" y="955"/>
                  </a:lnTo>
                  <a:cubicBezTo>
                    <a:pt x="204" y="955"/>
                    <a:pt x="208" y="961"/>
                    <a:pt x="208" y="961"/>
                  </a:cubicBezTo>
                  <a:cubicBezTo>
                    <a:pt x="208" y="961"/>
                    <a:pt x="207" y="960"/>
                    <a:pt x="206" y="958"/>
                  </a:cubicBezTo>
                  <a:cubicBezTo>
                    <a:pt x="205" y="955"/>
                    <a:pt x="201" y="951"/>
                    <a:pt x="200" y="948"/>
                  </a:cubicBezTo>
                  <a:cubicBezTo>
                    <a:pt x="192" y="935"/>
                    <a:pt x="184" y="923"/>
                    <a:pt x="178" y="910"/>
                  </a:cubicBezTo>
                  <a:cubicBezTo>
                    <a:pt x="177" y="906"/>
                    <a:pt x="175" y="903"/>
                    <a:pt x="173" y="899"/>
                  </a:cubicBezTo>
                  <a:cubicBezTo>
                    <a:pt x="172" y="898"/>
                    <a:pt x="172" y="897"/>
                    <a:pt x="171" y="895"/>
                  </a:cubicBezTo>
                  <a:lnTo>
                    <a:pt x="171" y="895"/>
                  </a:lnTo>
                  <a:cubicBezTo>
                    <a:pt x="169" y="890"/>
                    <a:pt x="167" y="885"/>
                    <a:pt x="166" y="879"/>
                  </a:cubicBezTo>
                  <a:cubicBezTo>
                    <a:pt x="159" y="862"/>
                    <a:pt x="155" y="845"/>
                    <a:pt x="152" y="826"/>
                  </a:cubicBezTo>
                  <a:cubicBezTo>
                    <a:pt x="152" y="823"/>
                    <a:pt x="150" y="819"/>
                    <a:pt x="150" y="814"/>
                  </a:cubicBezTo>
                  <a:cubicBezTo>
                    <a:pt x="150" y="814"/>
                    <a:pt x="150" y="813"/>
                    <a:pt x="150" y="813"/>
                  </a:cubicBezTo>
                  <a:lnTo>
                    <a:pt x="150" y="813"/>
                  </a:lnTo>
                  <a:cubicBezTo>
                    <a:pt x="150" y="813"/>
                    <a:pt x="150" y="813"/>
                    <a:pt x="150" y="812"/>
                  </a:cubicBezTo>
                  <a:cubicBezTo>
                    <a:pt x="150" y="812"/>
                    <a:pt x="150" y="812"/>
                    <a:pt x="150" y="812"/>
                  </a:cubicBezTo>
                  <a:lnTo>
                    <a:pt x="150" y="812"/>
                  </a:lnTo>
                  <a:cubicBezTo>
                    <a:pt x="150" y="811"/>
                    <a:pt x="150" y="811"/>
                    <a:pt x="150" y="810"/>
                  </a:cubicBezTo>
                  <a:lnTo>
                    <a:pt x="150" y="810"/>
                  </a:lnTo>
                  <a:cubicBezTo>
                    <a:pt x="148" y="800"/>
                    <a:pt x="147" y="792"/>
                    <a:pt x="147" y="783"/>
                  </a:cubicBezTo>
                  <a:cubicBezTo>
                    <a:pt x="144" y="746"/>
                    <a:pt x="145" y="707"/>
                    <a:pt x="149" y="669"/>
                  </a:cubicBezTo>
                  <a:cubicBezTo>
                    <a:pt x="150" y="659"/>
                    <a:pt x="152" y="649"/>
                    <a:pt x="152" y="640"/>
                  </a:cubicBezTo>
                  <a:cubicBezTo>
                    <a:pt x="153" y="631"/>
                    <a:pt x="156" y="620"/>
                    <a:pt x="156" y="610"/>
                  </a:cubicBezTo>
                  <a:lnTo>
                    <a:pt x="156" y="610"/>
                  </a:lnTo>
                  <a:cubicBezTo>
                    <a:pt x="156" y="610"/>
                    <a:pt x="155" y="617"/>
                    <a:pt x="155" y="617"/>
                  </a:cubicBezTo>
                  <a:cubicBezTo>
                    <a:pt x="155" y="617"/>
                    <a:pt x="155" y="616"/>
                    <a:pt x="155" y="615"/>
                  </a:cubicBezTo>
                  <a:cubicBezTo>
                    <a:pt x="156" y="612"/>
                    <a:pt x="156" y="610"/>
                    <a:pt x="156" y="609"/>
                  </a:cubicBezTo>
                  <a:cubicBezTo>
                    <a:pt x="156" y="604"/>
                    <a:pt x="158" y="600"/>
                    <a:pt x="158" y="595"/>
                  </a:cubicBezTo>
                  <a:cubicBezTo>
                    <a:pt x="159" y="584"/>
                    <a:pt x="161" y="575"/>
                    <a:pt x="163" y="564"/>
                  </a:cubicBezTo>
                  <a:cubicBezTo>
                    <a:pt x="175" y="486"/>
                    <a:pt x="191" y="410"/>
                    <a:pt x="208" y="332"/>
                  </a:cubicBezTo>
                  <a:cubicBezTo>
                    <a:pt x="229" y="247"/>
                    <a:pt x="253" y="161"/>
                    <a:pt x="281" y="77"/>
                  </a:cubicBezTo>
                  <a:cubicBezTo>
                    <a:pt x="290" y="46"/>
                    <a:pt x="270" y="11"/>
                    <a:pt x="239" y="3"/>
                  </a:cubicBezTo>
                  <a:cubicBezTo>
                    <a:pt x="233" y="2"/>
                    <a:pt x="228" y="1"/>
                    <a:pt x="223"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2619670" y="2397272"/>
              <a:ext cx="26978" cy="63595"/>
            </a:xfrm>
            <a:custGeom>
              <a:avLst/>
              <a:gdLst/>
              <a:ahLst/>
              <a:cxnLst/>
              <a:rect l="l" t="t" r="r" b="b"/>
              <a:pathLst>
                <a:path w="515" h="1214" extrusionOk="0">
                  <a:moveTo>
                    <a:pt x="452" y="120"/>
                  </a:moveTo>
                  <a:cubicBezTo>
                    <a:pt x="452" y="120"/>
                    <a:pt x="451" y="121"/>
                    <a:pt x="449" y="122"/>
                  </a:cubicBezTo>
                  <a:lnTo>
                    <a:pt x="449" y="122"/>
                  </a:lnTo>
                  <a:cubicBezTo>
                    <a:pt x="451" y="121"/>
                    <a:pt x="452" y="120"/>
                    <a:pt x="452" y="120"/>
                  </a:cubicBezTo>
                  <a:close/>
                  <a:moveTo>
                    <a:pt x="448" y="122"/>
                  </a:moveTo>
                  <a:cubicBezTo>
                    <a:pt x="447" y="122"/>
                    <a:pt x="446" y="123"/>
                    <a:pt x="446" y="123"/>
                  </a:cubicBezTo>
                  <a:lnTo>
                    <a:pt x="446" y="123"/>
                  </a:lnTo>
                  <a:cubicBezTo>
                    <a:pt x="446" y="122"/>
                    <a:pt x="447" y="122"/>
                    <a:pt x="448" y="122"/>
                  </a:cubicBezTo>
                  <a:close/>
                  <a:moveTo>
                    <a:pt x="136" y="849"/>
                  </a:moveTo>
                  <a:cubicBezTo>
                    <a:pt x="135" y="850"/>
                    <a:pt x="135" y="851"/>
                    <a:pt x="135" y="852"/>
                  </a:cubicBezTo>
                  <a:lnTo>
                    <a:pt x="135" y="852"/>
                  </a:lnTo>
                  <a:cubicBezTo>
                    <a:pt x="135" y="851"/>
                    <a:pt x="135" y="850"/>
                    <a:pt x="136" y="849"/>
                  </a:cubicBezTo>
                  <a:close/>
                  <a:moveTo>
                    <a:pt x="146" y="789"/>
                  </a:moveTo>
                  <a:lnTo>
                    <a:pt x="146" y="789"/>
                  </a:lnTo>
                  <a:cubicBezTo>
                    <a:pt x="147" y="792"/>
                    <a:pt x="148" y="794"/>
                    <a:pt x="150" y="796"/>
                  </a:cubicBezTo>
                  <a:cubicBezTo>
                    <a:pt x="150" y="797"/>
                    <a:pt x="150" y="798"/>
                    <a:pt x="151" y="800"/>
                  </a:cubicBezTo>
                  <a:lnTo>
                    <a:pt x="151" y="800"/>
                  </a:lnTo>
                  <a:cubicBezTo>
                    <a:pt x="151" y="802"/>
                    <a:pt x="152" y="803"/>
                    <a:pt x="153" y="804"/>
                  </a:cubicBezTo>
                  <a:cubicBezTo>
                    <a:pt x="152" y="803"/>
                    <a:pt x="151" y="802"/>
                    <a:pt x="151" y="800"/>
                  </a:cubicBezTo>
                  <a:lnTo>
                    <a:pt x="151" y="800"/>
                  </a:lnTo>
                  <a:cubicBezTo>
                    <a:pt x="152" y="802"/>
                    <a:pt x="153" y="803"/>
                    <a:pt x="153" y="804"/>
                  </a:cubicBezTo>
                  <a:cubicBezTo>
                    <a:pt x="157" y="818"/>
                    <a:pt x="164" y="831"/>
                    <a:pt x="167" y="845"/>
                  </a:cubicBezTo>
                  <a:cubicBezTo>
                    <a:pt x="176" y="871"/>
                    <a:pt x="182" y="898"/>
                    <a:pt x="187" y="925"/>
                  </a:cubicBezTo>
                  <a:cubicBezTo>
                    <a:pt x="187" y="926"/>
                    <a:pt x="189" y="933"/>
                    <a:pt x="190" y="939"/>
                  </a:cubicBezTo>
                  <a:lnTo>
                    <a:pt x="190" y="939"/>
                  </a:lnTo>
                  <a:cubicBezTo>
                    <a:pt x="189" y="939"/>
                    <a:pt x="189" y="940"/>
                    <a:pt x="190" y="944"/>
                  </a:cubicBezTo>
                  <a:cubicBezTo>
                    <a:pt x="190" y="945"/>
                    <a:pt x="190" y="945"/>
                    <a:pt x="190" y="946"/>
                  </a:cubicBezTo>
                  <a:lnTo>
                    <a:pt x="190" y="946"/>
                  </a:lnTo>
                  <a:cubicBezTo>
                    <a:pt x="190" y="946"/>
                    <a:pt x="190" y="946"/>
                    <a:pt x="190" y="946"/>
                  </a:cubicBezTo>
                  <a:cubicBezTo>
                    <a:pt x="190" y="946"/>
                    <a:pt x="190" y="946"/>
                    <a:pt x="190" y="946"/>
                  </a:cubicBezTo>
                  <a:lnTo>
                    <a:pt x="190" y="946"/>
                  </a:lnTo>
                  <a:cubicBezTo>
                    <a:pt x="190" y="948"/>
                    <a:pt x="191" y="951"/>
                    <a:pt x="191" y="953"/>
                  </a:cubicBezTo>
                  <a:cubicBezTo>
                    <a:pt x="193" y="967"/>
                    <a:pt x="193" y="981"/>
                    <a:pt x="195" y="997"/>
                  </a:cubicBezTo>
                  <a:cubicBezTo>
                    <a:pt x="195" y="1023"/>
                    <a:pt x="195" y="1051"/>
                    <a:pt x="191" y="1079"/>
                  </a:cubicBezTo>
                  <a:cubicBezTo>
                    <a:pt x="191" y="1079"/>
                    <a:pt x="191" y="1079"/>
                    <a:pt x="191" y="1079"/>
                  </a:cubicBezTo>
                  <a:lnTo>
                    <a:pt x="191" y="1079"/>
                  </a:lnTo>
                  <a:cubicBezTo>
                    <a:pt x="190" y="1081"/>
                    <a:pt x="190" y="1082"/>
                    <a:pt x="190" y="1084"/>
                  </a:cubicBezTo>
                  <a:cubicBezTo>
                    <a:pt x="190" y="1085"/>
                    <a:pt x="190" y="1086"/>
                    <a:pt x="190" y="1087"/>
                  </a:cubicBezTo>
                  <a:lnTo>
                    <a:pt x="190" y="1087"/>
                  </a:lnTo>
                  <a:cubicBezTo>
                    <a:pt x="190" y="1087"/>
                    <a:pt x="190" y="1087"/>
                    <a:pt x="190" y="1087"/>
                  </a:cubicBezTo>
                  <a:cubicBezTo>
                    <a:pt x="190" y="1088"/>
                    <a:pt x="189" y="1090"/>
                    <a:pt x="189" y="1093"/>
                  </a:cubicBezTo>
                  <a:lnTo>
                    <a:pt x="188" y="1093"/>
                  </a:lnTo>
                  <a:cubicBezTo>
                    <a:pt x="185" y="1092"/>
                    <a:pt x="180" y="1092"/>
                    <a:pt x="177" y="1091"/>
                  </a:cubicBezTo>
                  <a:lnTo>
                    <a:pt x="177" y="1091"/>
                  </a:lnTo>
                  <a:cubicBezTo>
                    <a:pt x="177" y="1091"/>
                    <a:pt x="177" y="1091"/>
                    <a:pt x="177" y="1091"/>
                  </a:cubicBezTo>
                  <a:lnTo>
                    <a:pt x="177" y="1091"/>
                  </a:lnTo>
                  <a:cubicBezTo>
                    <a:pt x="177" y="1091"/>
                    <a:pt x="177" y="1091"/>
                    <a:pt x="177" y="1091"/>
                  </a:cubicBezTo>
                  <a:lnTo>
                    <a:pt x="177" y="1091"/>
                  </a:lnTo>
                  <a:cubicBezTo>
                    <a:pt x="176" y="1091"/>
                    <a:pt x="175" y="1090"/>
                    <a:pt x="174" y="1090"/>
                  </a:cubicBezTo>
                  <a:cubicBezTo>
                    <a:pt x="173" y="1090"/>
                    <a:pt x="172" y="1089"/>
                    <a:pt x="171" y="1089"/>
                  </a:cubicBezTo>
                  <a:lnTo>
                    <a:pt x="171" y="1089"/>
                  </a:lnTo>
                  <a:cubicBezTo>
                    <a:pt x="173" y="1089"/>
                    <a:pt x="175" y="1090"/>
                    <a:pt x="177" y="1091"/>
                  </a:cubicBezTo>
                  <a:lnTo>
                    <a:pt x="177" y="1091"/>
                  </a:lnTo>
                  <a:cubicBezTo>
                    <a:pt x="175" y="1089"/>
                    <a:pt x="172" y="1088"/>
                    <a:pt x="171" y="1088"/>
                  </a:cubicBezTo>
                  <a:cubicBezTo>
                    <a:pt x="170" y="1088"/>
                    <a:pt x="170" y="1088"/>
                    <a:pt x="171" y="1089"/>
                  </a:cubicBezTo>
                  <a:lnTo>
                    <a:pt x="171" y="1089"/>
                  </a:lnTo>
                  <a:cubicBezTo>
                    <a:pt x="170" y="1089"/>
                    <a:pt x="170" y="1089"/>
                    <a:pt x="170" y="1089"/>
                  </a:cubicBezTo>
                  <a:cubicBezTo>
                    <a:pt x="169" y="1088"/>
                    <a:pt x="167" y="1087"/>
                    <a:pt x="165" y="1086"/>
                  </a:cubicBezTo>
                  <a:lnTo>
                    <a:pt x="165" y="1086"/>
                  </a:lnTo>
                  <a:cubicBezTo>
                    <a:pt x="165" y="1085"/>
                    <a:pt x="164" y="1085"/>
                    <a:pt x="164" y="1084"/>
                  </a:cubicBezTo>
                  <a:cubicBezTo>
                    <a:pt x="160" y="1080"/>
                    <a:pt x="156" y="1078"/>
                    <a:pt x="152" y="1074"/>
                  </a:cubicBezTo>
                  <a:lnTo>
                    <a:pt x="152" y="1074"/>
                  </a:lnTo>
                  <a:cubicBezTo>
                    <a:pt x="152" y="1074"/>
                    <a:pt x="152" y="1073"/>
                    <a:pt x="151" y="1072"/>
                  </a:cubicBezTo>
                  <a:cubicBezTo>
                    <a:pt x="150" y="1070"/>
                    <a:pt x="148" y="1068"/>
                    <a:pt x="146" y="1065"/>
                  </a:cubicBezTo>
                  <a:cubicBezTo>
                    <a:pt x="144" y="1063"/>
                    <a:pt x="142" y="1054"/>
                    <a:pt x="139" y="1050"/>
                  </a:cubicBezTo>
                  <a:lnTo>
                    <a:pt x="139" y="1050"/>
                  </a:lnTo>
                  <a:cubicBezTo>
                    <a:pt x="137" y="1045"/>
                    <a:pt x="136" y="1040"/>
                    <a:pt x="134" y="1036"/>
                  </a:cubicBezTo>
                  <a:cubicBezTo>
                    <a:pt x="132" y="1028"/>
                    <a:pt x="131" y="1022"/>
                    <a:pt x="129" y="1014"/>
                  </a:cubicBezTo>
                  <a:cubicBezTo>
                    <a:pt x="129" y="1011"/>
                    <a:pt x="129" y="1010"/>
                    <a:pt x="129" y="1010"/>
                  </a:cubicBezTo>
                  <a:lnTo>
                    <a:pt x="129" y="1010"/>
                  </a:lnTo>
                  <a:cubicBezTo>
                    <a:pt x="129" y="1010"/>
                    <a:pt x="129" y="1018"/>
                    <a:pt x="129" y="1019"/>
                  </a:cubicBezTo>
                  <a:cubicBezTo>
                    <a:pt x="128" y="1016"/>
                    <a:pt x="129" y="1009"/>
                    <a:pt x="128" y="1006"/>
                  </a:cubicBezTo>
                  <a:cubicBezTo>
                    <a:pt x="128" y="991"/>
                    <a:pt x="128" y="977"/>
                    <a:pt x="128" y="963"/>
                  </a:cubicBezTo>
                  <a:cubicBezTo>
                    <a:pt x="128" y="932"/>
                    <a:pt x="129" y="902"/>
                    <a:pt x="134" y="871"/>
                  </a:cubicBezTo>
                  <a:cubicBezTo>
                    <a:pt x="134" y="866"/>
                    <a:pt x="134" y="862"/>
                    <a:pt x="134" y="857"/>
                  </a:cubicBezTo>
                  <a:lnTo>
                    <a:pt x="134" y="857"/>
                  </a:lnTo>
                  <a:cubicBezTo>
                    <a:pt x="135" y="857"/>
                    <a:pt x="136" y="854"/>
                    <a:pt x="136" y="852"/>
                  </a:cubicBezTo>
                  <a:cubicBezTo>
                    <a:pt x="136" y="848"/>
                    <a:pt x="137" y="843"/>
                    <a:pt x="137" y="838"/>
                  </a:cubicBezTo>
                  <a:cubicBezTo>
                    <a:pt x="140" y="824"/>
                    <a:pt x="142" y="809"/>
                    <a:pt x="145" y="793"/>
                  </a:cubicBezTo>
                  <a:cubicBezTo>
                    <a:pt x="145" y="792"/>
                    <a:pt x="145" y="790"/>
                    <a:pt x="146" y="789"/>
                  </a:cubicBezTo>
                  <a:close/>
                  <a:moveTo>
                    <a:pt x="187" y="1094"/>
                  </a:moveTo>
                  <a:lnTo>
                    <a:pt x="187" y="1094"/>
                  </a:lnTo>
                  <a:cubicBezTo>
                    <a:pt x="188" y="1095"/>
                    <a:pt x="188" y="1095"/>
                    <a:pt x="188" y="1095"/>
                  </a:cubicBezTo>
                  <a:lnTo>
                    <a:pt x="188" y="1095"/>
                  </a:lnTo>
                  <a:cubicBezTo>
                    <a:pt x="188" y="1095"/>
                    <a:pt x="188" y="1095"/>
                    <a:pt x="188" y="1095"/>
                  </a:cubicBezTo>
                  <a:lnTo>
                    <a:pt x="188" y="1095"/>
                  </a:lnTo>
                  <a:cubicBezTo>
                    <a:pt x="186" y="1095"/>
                    <a:pt x="186" y="1095"/>
                    <a:pt x="187" y="1094"/>
                  </a:cubicBezTo>
                  <a:close/>
                  <a:moveTo>
                    <a:pt x="185" y="1106"/>
                  </a:moveTo>
                  <a:cubicBezTo>
                    <a:pt x="185" y="1106"/>
                    <a:pt x="185" y="1106"/>
                    <a:pt x="185" y="1106"/>
                  </a:cubicBezTo>
                  <a:cubicBezTo>
                    <a:pt x="185" y="1106"/>
                    <a:pt x="185" y="1106"/>
                    <a:pt x="185" y="1106"/>
                  </a:cubicBezTo>
                  <a:cubicBezTo>
                    <a:pt x="185" y="1106"/>
                    <a:pt x="185" y="1106"/>
                    <a:pt x="185" y="1106"/>
                  </a:cubicBezTo>
                  <a:close/>
                  <a:moveTo>
                    <a:pt x="446" y="1"/>
                  </a:moveTo>
                  <a:cubicBezTo>
                    <a:pt x="441" y="1"/>
                    <a:pt x="436" y="1"/>
                    <a:pt x="431" y="2"/>
                  </a:cubicBezTo>
                  <a:cubicBezTo>
                    <a:pt x="367" y="16"/>
                    <a:pt x="320" y="65"/>
                    <a:pt x="286" y="117"/>
                  </a:cubicBezTo>
                  <a:cubicBezTo>
                    <a:pt x="252" y="169"/>
                    <a:pt x="227" y="226"/>
                    <a:pt x="201" y="281"/>
                  </a:cubicBezTo>
                  <a:cubicBezTo>
                    <a:pt x="143" y="403"/>
                    <a:pt x="89" y="529"/>
                    <a:pt x="53" y="661"/>
                  </a:cubicBezTo>
                  <a:cubicBezTo>
                    <a:pt x="35" y="728"/>
                    <a:pt x="21" y="798"/>
                    <a:pt x="13" y="866"/>
                  </a:cubicBezTo>
                  <a:cubicBezTo>
                    <a:pt x="7" y="932"/>
                    <a:pt x="0" y="1003"/>
                    <a:pt x="17" y="1067"/>
                  </a:cubicBezTo>
                  <a:cubicBezTo>
                    <a:pt x="36" y="1135"/>
                    <a:pt x="89" y="1201"/>
                    <a:pt x="162" y="1211"/>
                  </a:cubicBezTo>
                  <a:cubicBezTo>
                    <a:pt x="171" y="1213"/>
                    <a:pt x="180" y="1214"/>
                    <a:pt x="189" y="1214"/>
                  </a:cubicBezTo>
                  <a:cubicBezTo>
                    <a:pt x="229" y="1214"/>
                    <a:pt x="268" y="1199"/>
                    <a:pt x="289" y="1163"/>
                  </a:cubicBezTo>
                  <a:cubicBezTo>
                    <a:pt x="310" y="1132"/>
                    <a:pt x="311" y="1090"/>
                    <a:pt x="313" y="1054"/>
                  </a:cubicBezTo>
                  <a:cubicBezTo>
                    <a:pt x="324" y="911"/>
                    <a:pt x="283" y="762"/>
                    <a:pt x="202" y="644"/>
                  </a:cubicBezTo>
                  <a:cubicBezTo>
                    <a:pt x="198" y="638"/>
                    <a:pt x="193" y="633"/>
                    <a:pt x="188" y="629"/>
                  </a:cubicBezTo>
                  <a:lnTo>
                    <a:pt x="188" y="629"/>
                  </a:lnTo>
                  <a:cubicBezTo>
                    <a:pt x="198" y="597"/>
                    <a:pt x="209" y="565"/>
                    <a:pt x="221" y="534"/>
                  </a:cubicBezTo>
                  <a:cubicBezTo>
                    <a:pt x="227" y="520"/>
                    <a:pt x="232" y="506"/>
                    <a:pt x="238" y="493"/>
                  </a:cubicBezTo>
                  <a:cubicBezTo>
                    <a:pt x="240" y="486"/>
                    <a:pt x="243" y="479"/>
                    <a:pt x="246" y="472"/>
                  </a:cubicBezTo>
                  <a:cubicBezTo>
                    <a:pt x="246" y="472"/>
                    <a:pt x="246" y="471"/>
                    <a:pt x="247" y="470"/>
                  </a:cubicBezTo>
                  <a:lnTo>
                    <a:pt x="247" y="470"/>
                  </a:lnTo>
                  <a:cubicBezTo>
                    <a:pt x="247" y="470"/>
                    <a:pt x="247" y="470"/>
                    <a:pt x="247" y="470"/>
                  </a:cubicBezTo>
                  <a:cubicBezTo>
                    <a:pt x="247" y="470"/>
                    <a:pt x="252" y="459"/>
                    <a:pt x="252" y="458"/>
                  </a:cubicBezTo>
                  <a:cubicBezTo>
                    <a:pt x="263" y="431"/>
                    <a:pt x="275" y="403"/>
                    <a:pt x="288" y="377"/>
                  </a:cubicBezTo>
                  <a:cubicBezTo>
                    <a:pt x="316" y="318"/>
                    <a:pt x="344" y="259"/>
                    <a:pt x="376" y="201"/>
                  </a:cubicBezTo>
                  <a:cubicBezTo>
                    <a:pt x="383" y="189"/>
                    <a:pt x="389" y="178"/>
                    <a:pt x="398" y="167"/>
                  </a:cubicBezTo>
                  <a:cubicBezTo>
                    <a:pt x="400" y="164"/>
                    <a:pt x="401" y="162"/>
                    <a:pt x="403" y="159"/>
                  </a:cubicBezTo>
                  <a:cubicBezTo>
                    <a:pt x="407" y="155"/>
                    <a:pt x="411" y="150"/>
                    <a:pt x="415" y="145"/>
                  </a:cubicBezTo>
                  <a:cubicBezTo>
                    <a:pt x="419" y="142"/>
                    <a:pt x="422" y="139"/>
                    <a:pt x="425" y="136"/>
                  </a:cubicBezTo>
                  <a:lnTo>
                    <a:pt x="425" y="136"/>
                  </a:lnTo>
                  <a:cubicBezTo>
                    <a:pt x="425" y="136"/>
                    <a:pt x="425" y="136"/>
                    <a:pt x="425" y="136"/>
                  </a:cubicBezTo>
                  <a:cubicBezTo>
                    <a:pt x="425" y="136"/>
                    <a:pt x="426" y="136"/>
                    <a:pt x="428" y="134"/>
                  </a:cubicBezTo>
                  <a:cubicBezTo>
                    <a:pt x="431" y="131"/>
                    <a:pt x="434" y="130"/>
                    <a:pt x="437" y="128"/>
                  </a:cubicBezTo>
                  <a:cubicBezTo>
                    <a:pt x="439" y="127"/>
                    <a:pt x="442" y="125"/>
                    <a:pt x="443" y="124"/>
                  </a:cubicBezTo>
                  <a:cubicBezTo>
                    <a:pt x="449" y="124"/>
                    <a:pt x="456" y="119"/>
                    <a:pt x="462" y="119"/>
                  </a:cubicBezTo>
                  <a:cubicBezTo>
                    <a:pt x="493" y="111"/>
                    <a:pt x="515" y="74"/>
                    <a:pt x="504" y="44"/>
                  </a:cubicBezTo>
                  <a:cubicBezTo>
                    <a:pt x="496" y="17"/>
                    <a:pt x="473" y="1"/>
                    <a:pt x="44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2740367" y="2443791"/>
              <a:ext cx="28707" cy="48456"/>
            </a:xfrm>
            <a:custGeom>
              <a:avLst/>
              <a:gdLst/>
              <a:ahLst/>
              <a:cxnLst/>
              <a:rect l="l" t="t" r="r" b="b"/>
              <a:pathLst>
                <a:path w="548" h="925" extrusionOk="0">
                  <a:moveTo>
                    <a:pt x="274" y="0"/>
                  </a:moveTo>
                  <a:cubicBezTo>
                    <a:pt x="123" y="0"/>
                    <a:pt x="0" y="207"/>
                    <a:pt x="0" y="463"/>
                  </a:cubicBezTo>
                  <a:cubicBezTo>
                    <a:pt x="0" y="718"/>
                    <a:pt x="123" y="925"/>
                    <a:pt x="274" y="925"/>
                  </a:cubicBezTo>
                  <a:cubicBezTo>
                    <a:pt x="424" y="925"/>
                    <a:pt x="547" y="718"/>
                    <a:pt x="547" y="463"/>
                  </a:cubicBezTo>
                  <a:cubicBezTo>
                    <a:pt x="547" y="207"/>
                    <a:pt x="424" y="0"/>
                    <a:pt x="274"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2727690" y="2424513"/>
              <a:ext cx="26821" cy="18649"/>
            </a:xfrm>
            <a:custGeom>
              <a:avLst/>
              <a:gdLst/>
              <a:ahLst/>
              <a:cxnLst/>
              <a:rect l="l" t="t" r="r" b="b"/>
              <a:pathLst>
                <a:path w="512" h="356" extrusionOk="0">
                  <a:moveTo>
                    <a:pt x="62" y="1"/>
                  </a:moveTo>
                  <a:cubicBezTo>
                    <a:pt x="52" y="1"/>
                    <a:pt x="43" y="2"/>
                    <a:pt x="33" y="8"/>
                  </a:cubicBezTo>
                  <a:cubicBezTo>
                    <a:pt x="20" y="14"/>
                    <a:pt x="10" y="28"/>
                    <a:pt x="6" y="40"/>
                  </a:cubicBezTo>
                  <a:cubicBezTo>
                    <a:pt x="0" y="67"/>
                    <a:pt x="16" y="104"/>
                    <a:pt x="45" y="109"/>
                  </a:cubicBezTo>
                  <a:cubicBezTo>
                    <a:pt x="84" y="115"/>
                    <a:pt x="121" y="126"/>
                    <a:pt x="157" y="140"/>
                  </a:cubicBezTo>
                  <a:cubicBezTo>
                    <a:pt x="162" y="141"/>
                    <a:pt x="167" y="143"/>
                    <a:pt x="170" y="144"/>
                  </a:cubicBezTo>
                  <a:cubicBezTo>
                    <a:pt x="171" y="145"/>
                    <a:pt x="172" y="145"/>
                    <a:pt x="172" y="145"/>
                  </a:cubicBezTo>
                  <a:cubicBezTo>
                    <a:pt x="172" y="145"/>
                    <a:pt x="172" y="145"/>
                    <a:pt x="172" y="144"/>
                  </a:cubicBezTo>
                  <a:lnTo>
                    <a:pt x="172" y="144"/>
                  </a:lnTo>
                  <a:cubicBezTo>
                    <a:pt x="172" y="144"/>
                    <a:pt x="172" y="144"/>
                    <a:pt x="173" y="144"/>
                  </a:cubicBezTo>
                  <a:cubicBezTo>
                    <a:pt x="182" y="149"/>
                    <a:pt x="191" y="154"/>
                    <a:pt x="199" y="157"/>
                  </a:cubicBezTo>
                  <a:cubicBezTo>
                    <a:pt x="216" y="166"/>
                    <a:pt x="233" y="175"/>
                    <a:pt x="249" y="185"/>
                  </a:cubicBezTo>
                  <a:cubicBezTo>
                    <a:pt x="257" y="191"/>
                    <a:pt x="266" y="196"/>
                    <a:pt x="274" y="202"/>
                  </a:cubicBezTo>
                  <a:cubicBezTo>
                    <a:pt x="277" y="203"/>
                    <a:pt x="280" y="207"/>
                    <a:pt x="283" y="208"/>
                  </a:cubicBezTo>
                  <a:cubicBezTo>
                    <a:pt x="285" y="210"/>
                    <a:pt x="286" y="211"/>
                    <a:pt x="289" y="213"/>
                  </a:cubicBezTo>
                  <a:cubicBezTo>
                    <a:pt x="290" y="213"/>
                    <a:pt x="291" y="214"/>
                    <a:pt x="291" y="214"/>
                  </a:cubicBezTo>
                  <a:lnTo>
                    <a:pt x="291" y="214"/>
                  </a:lnTo>
                  <a:cubicBezTo>
                    <a:pt x="289" y="213"/>
                    <a:pt x="288" y="212"/>
                    <a:pt x="286" y="211"/>
                  </a:cubicBezTo>
                  <a:lnTo>
                    <a:pt x="286" y="211"/>
                  </a:lnTo>
                  <a:cubicBezTo>
                    <a:pt x="290" y="214"/>
                    <a:pt x="292" y="216"/>
                    <a:pt x="292" y="216"/>
                  </a:cubicBezTo>
                  <a:cubicBezTo>
                    <a:pt x="292" y="216"/>
                    <a:pt x="292" y="215"/>
                    <a:pt x="291" y="214"/>
                  </a:cubicBezTo>
                  <a:lnTo>
                    <a:pt x="291" y="214"/>
                  </a:lnTo>
                  <a:cubicBezTo>
                    <a:pt x="297" y="219"/>
                    <a:pt x="303" y="225"/>
                    <a:pt x="310" y="230"/>
                  </a:cubicBezTo>
                  <a:cubicBezTo>
                    <a:pt x="316" y="236"/>
                    <a:pt x="322" y="242"/>
                    <a:pt x="328" y="249"/>
                  </a:cubicBezTo>
                  <a:cubicBezTo>
                    <a:pt x="342" y="261"/>
                    <a:pt x="355" y="275"/>
                    <a:pt x="367" y="289"/>
                  </a:cubicBezTo>
                  <a:cubicBezTo>
                    <a:pt x="370" y="292"/>
                    <a:pt x="373" y="297"/>
                    <a:pt x="376" y="300"/>
                  </a:cubicBezTo>
                  <a:cubicBezTo>
                    <a:pt x="377" y="302"/>
                    <a:pt x="378" y="303"/>
                    <a:pt x="380" y="305"/>
                  </a:cubicBezTo>
                  <a:lnTo>
                    <a:pt x="380" y="305"/>
                  </a:lnTo>
                  <a:cubicBezTo>
                    <a:pt x="380" y="305"/>
                    <a:pt x="379" y="304"/>
                    <a:pt x="379" y="304"/>
                  </a:cubicBezTo>
                  <a:lnTo>
                    <a:pt x="379" y="304"/>
                  </a:lnTo>
                  <a:cubicBezTo>
                    <a:pt x="382" y="308"/>
                    <a:pt x="384" y="309"/>
                    <a:pt x="384" y="309"/>
                  </a:cubicBezTo>
                  <a:cubicBezTo>
                    <a:pt x="384" y="309"/>
                    <a:pt x="383" y="308"/>
                    <a:pt x="381" y="306"/>
                  </a:cubicBezTo>
                  <a:cubicBezTo>
                    <a:pt x="381" y="306"/>
                    <a:pt x="380" y="305"/>
                    <a:pt x="380" y="305"/>
                  </a:cubicBezTo>
                  <a:lnTo>
                    <a:pt x="380" y="305"/>
                  </a:lnTo>
                  <a:cubicBezTo>
                    <a:pt x="387" y="309"/>
                    <a:pt x="392" y="322"/>
                    <a:pt x="398" y="328"/>
                  </a:cubicBezTo>
                  <a:cubicBezTo>
                    <a:pt x="409" y="345"/>
                    <a:pt x="427" y="356"/>
                    <a:pt x="447" y="356"/>
                  </a:cubicBezTo>
                  <a:cubicBezTo>
                    <a:pt x="456" y="356"/>
                    <a:pt x="465" y="353"/>
                    <a:pt x="474" y="348"/>
                  </a:cubicBezTo>
                  <a:cubicBezTo>
                    <a:pt x="498" y="332"/>
                    <a:pt x="512" y="298"/>
                    <a:pt x="493" y="272"/>
                  </a:cubicBezTo>
                  <a:cubicBezTo>
                    <a:pt x="398" y="130"/>
                    <a:pt x="244" y="29"/>
                    <a:pt x="75" y="1"/>
                  </a:cubicBezTo>
                  <a:cubicBezTo>
                    <a:pt x="71" y="1"/>
                    <a:pt x="66" y="1"/>
                    <a:pt x="62"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2825442" y="2443791"/>
              <a:ext cx="28655" cy="48456"/>
            </a:xfrm>
            <a:custGeom>
              <a:avLst/>
              <a:gdLst/>
              <a:ahLst/>
              <a:cxnLst/>
              <a:rect l="l" t="t" r="r" b="b"/>
              <a:pathLst>
                <a:path w="547" h="925" extrusionOk="0">
                  <a:moveTo>
                    <a:pt x="273" y="0"/>
                  </a:moveTo>
                  <a:cubicBezTo>
                    <a:pt x="122" y="0"/>
                    <a:pt x="1" y="207"/>
                    <a:pt x="1" y="463"/>
                  </a:cubicBezTo>
                  <a:cubicBezTo>
                    <a:pt x="1" y="718"/>
                    <a:pt x="122" y="925"/>
                    <a:pt x="273" y="925"/>
                  </a:cubicBezTo>
                  <a:cubicBezTo>
                    <a:pt x="425" y="925"/>
                    <a:pt x="546" y="718"/>
                    <a:pt x="546" y="463"/>
                  </a:cubicBezTo>
                  <a:cubicBezTo>
                    <a:pt x="546" y="207"/>
                    <a:pt x="425" y="0"/>
                    <a:pt x="27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2839953" y="2424513"/>
              <a:ext cx="26821" cy="18649"/>
            </a:xfrm>
            <a:custGeom>
              <a:avLst/>
              <a:gdLst/>
              <a:ahLst/>
              <a:cxnLst/>
              <a:rect l="l" t="t" r="r" b="b"/>
              <a:pathLst>
                <a:path w="512" h="356" extrusionOk="0">
                  <a:moveTo>
                    <a:pt x="345" y="141"/>
                  </a:moveTo>
                  <a:lnTo>
                    <a:pt x="345" y="141"/>
                  </a:lnTo>
                  <a:cubicBezTo>
                    <a:pt x="342" y="143"/>
                    <a:pt x="341" y="143"/>
                    <a:pt x="339" y="144"/>
                  </a:cubicBezTo>
                  <a:lnTo>
                    <a:pt x="339" y="144"/>
                  </a:lnTo>
                  <a:cubicBezTo>
                    <a:pt x="341" y="144"/>
                    <a:pt x="343" y="143"/>
                    <a:pt x="345" y="141"/>
                  </a:cubicBezTo>
                  <a:close/>
                  <a:moveTo>
                    <a:pt x="448" y="0"/>
                  </a:moveTo>
                  <a:cubicBezTo>
                    <a:pt x="444" y="0"/>
                    <a:pt x="440" y="1"/>
                    <a:pt x="435" y="1"/>
                  </a:cubicBezTo>
                  <a:cubicBezTo>
                    <a:pt x="266" y="29"/>
                    <a:pt x="114" y="130"/>
                    <a:pt x="17" y="272"/>
                  </a:cubicBezTo>
                  <a:cubicBezTo>
                    <a:pt x="0" y="297"/>
                    <a:pt x="11" y="336"/>
                    <a:pt x="38" y="348"/>
                  </a:cubicBezTo>
                  <a:cubicBezTo>
                    <a:pt x="47" y="353"/>
                    <a:pt x="56" y="356"/>
                    <a:pt x="65" y="356"/>
                  </a:cubicBezTo>
                  <a:cubicBezTo>
                    <a:pt x="84" y="356"/>
                    <a:pt x="101" y="345"/>
                    <a:pt x="114" y="328"/>
                  </a:cubicBezTo>
                  <a:cubicBezTo>
                    <a:pt x="118" y="322"/>
                    <a:pt x="123" y="309"/>
                    <a:pt x="131" y="305"/>
                  </a:cubicBezTo>
                  <a:lnTo>
                    <a:pt x="131" y="305"/>
                  </a:lnTo>
                  <a:cubicBezTo>
                    <a:pt x="130" y="305"/>
                    <a:pt x="130" y="306"/>
                    <a:pt x="129" y="306"/>
                  </a:cubicBezTo>
                  <a:cubicBezTo>
                    <a:pt x="127" y="308"/>
                    <a:pt x="126" y="309"/>
                    <a:pt x="126" y="309"/>
                  </a:cubicBezTo>
                  <a:cubicBezTo>
                    <a:pt x="127" y="309"/>
                    <a:pt x="128" y="308"/>
                    <a:pt x="131" y="304"/>
                  </a:cubicBezTo>
                  <a:lnTo>
                    <a:pt x="131" y="304"/>
                  </a:lnTo>
                  <a:cubicBezTo>
                    <a:pt x="131" y="304"/>
                    <a:pt x="131" y="305"/>
                    <a:pt x="131" y="305"/>
                  </a:cubicBezTo>
                  <a:lnTo>
                    <a:pt x="131" y="305"/>
                  </a:lnTo>
                  <a:cubicBezTo>
                    <a:pt x="132" y="303"/>
                    <a:pt x="133" y="302"/>
                    <a:pt x="134" y="300"/>
                  </a:cubicBezTo>
                  <a:cubicBezTo>
                    <a:pt x="137" y="297"/>
                    <a:pt x="140" y="292"/>
                    <a:pt x="143" y="289"/>
                  </a:cubicBezTo>
                  <a:cubicBezTo>
                    <a:pt x="156" y="275"/>
                    <a:pt x="168" y="261"/>
                    <a:pt x="182" y="249"/>
                  </a:cubicBezTo>
                  <a:cubicBezTo>
                    <a:pt x="188" y="242"/>
                    <a:pt x="195" y="236"/>
                    <a:pt x="201" y="230"/>
                  </a:cubicBezTo>
                  <a:cubicBezTo>
                    <a:pt x="209" y="224"/>
                    <a:pt x="216" y="216"/>
                    <a:pt x="224" y="211"/>
                  </a:cubicBezTo>
                  <a:lnTo>
                    <a:pt x="224" y="211"/>
                  </a:lnTo>
                  <a:cubicBezTo>
                    <a:pt x="220" y="214"/>
                    <a:pt x="219" y="216"/>
                    <a:pt x="219" y="216"/>
                  </a:cubicBezTo>
                  <a:cubicBezTo>
                    <a:pt x="219" y="216"/>
                    <a:pt x="221" y="215"/>
                    <a:pt x="222" y="213"/>
                  </a:cubicBezTo>
                  <a:cubicBezTo>
                    <a:pt x="224" y="211"/>
                    <a:pt x="226" y="210"/>
                    <a:pt x="229" y="208"/>
                  </a:cubicBezTo>
                  <a:cubicBezTo>
                    <a:pt x="230" y="207"/>
                    <a:pt x="233" y="203"/>
                    <a:pt x="236" y="202"/>
                  </a:cubicBezTo>
                  <a:cubicBezTo>
                    <a:pt x="246" y="196"/>
                    <a:pt x="254" y="191"/>
                    <a:pt x="261" y="185"/>
                  </a:cubicBezTo>
                  <a:cubicBezTo>
                    <a:pt x="278" y="175"/>
                    <a:pt x="294" y="166"/>
                    <a:pt x="311" y="158"/>
                  </a:cubicBezTo>
                  <a:cubicBezTo>
                    <a:pt x="320" y="154"/>
                    <a:pt x="330" y="149"/>
                    <a:pt x="337" y="144"/>
                  </a:cubicBezTo>
                  <a:cubicBezTo>
                    <a:pt x="338" y="144"/>
                    <a:pt x="339" y="144"/>
                    <a:pt x="339" y="144"/>
                  </a:cubicBezTo>
                  <a:lnTo>
                    <a:pt x="339" y="144"/>
                  </a:lnTo>
                  <a:cubicBezTo>
                    <a:pt x="339" y="144"/>
                    <a:pt x="339" y="144"/>
                    <a:pt x="339" y="144"/>
                  </a:cubicBezTo>
                  <a:lnTo>
                    <a:pt x="339" y="144"/>
                  </a:lnTo>
                  <a:cubicBezTo>
                    <a:pt x="339" y="144"/>
                    <a:pt x="339" y="144"/>
                    <a:pt x="339" y="144"/>
                  </a:cubicBezTo>
                  <a:lnTo>
                    <a:pt x="339" y="144"/>
                  </a:lnTo>
                  <a:cubicBezTo>
                    <a:pt x="339" y="144"/>
                    <a:pt x="339" y="144"/>
                    <a:pt x="339" y="144"/>
                  </a:cubicBezTo>
                  <a:lnTo>
                    <a:pt x="339" y="144"/>
                  </a:lnTo>
                  <a:cubicBezTo>
                    <a:pt x="342" y="141"/>
                    <a:pt x="348" y="140"/>
                    <a:pt x="353" y="140"/>
                  </a:cubicBezTo>
                  <a:cubicBezTo>
                    <a:pt x="389" y="126"/>
                    <a:pt x="426" y="115"/>
                    <a:pt x="465" y="109"/>
                  </a:cubicBezTo>
                  <a:cubicBezTo>
                    <a:pt x="493" y="104"/>
                    <a:pt x="512" y="67"/>
                    <a:pt x="504" y="40"/>
                  </a:cubicBezTo>
                  <a:cubicBezTo>
                    <a:pt x="494" y="13"/>
                    <a:pt x="473" y="0"/>
                    <a:pt x="448"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2747545" y="2539185"/>
              <a:ext cx="75853" cy="26716"/>
            </a:xfrm>
            <a:custGeom>
              <a:avLst/>
              <a:gdLst/>
              <a:ahLst/>
              <a:cxnLst/>
              <a:rect l="l" t="t" r="r" b="b"/>
              <a:pathLst>
                <a:path w="1448" h="510" extrusionOk="0">
                  <a:moveTo>
                    <a:pt x="1447" y="0"/>
                  </a:moveTo>
                  <a:lnTo>
                    <a:pt x="1447" y="0"/>
                  </a:lnTo>
                  <a:cubicBezTo>
                    <a:pt x="1064" y="94"/>
                    <a:pt x="336" y="102"/>
                    <a:pt x="87" y="102"/>
                  </a:cubicBezTo>
                  <a:cubicBezTo>
                    <a:pt x="32" y="102"/>
                    <a:pt x="1" y="101"/>
                    <a:pt x="1" y="101"/>
                  </a:cubicBezTo>
                  <a:lnTo>
                    <a:pt x="1" y="101"/>
                  </a:lnTo>
                  <a:cubicBezTo>
                    <a:pt x="1" y="102"/>
                    <a:pt x="210" y="510"/>
                    <a:pt x="650" y="510"/>
                  </a:cubicBezTo>
                  <a:cubicBezTo>
                    <a:pt x="662" y="510"/>
                    <a:pt x="674" y="509"/>
                    <a:pt x="686" y="509"/>
                  </a:cubicBezTo>
                  <a:cubicBezTo>
                    <a:pt x="1152" y="484"/>
                    <a:pt x="1447" y="1"/>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2599820" y="2647100"/>
              <a:ext cx="261925" cy="302942"/>
            </a:xfrm>
            <a:custGeom>
              <a:avLst/>
              <a:gdLst/>
              <a:ahLst/>
              <a:cxnLst/>
              <a:rect l="l" t="t" r="r" b="b"/>
              <a:pathLst>
                <a:path w="5000" h="5783" extrusionOk="0">
                  <a:moveTo>
                    <a:pt x="2514" y="0"/>
                  </a:moveTo>
                  <a:cubicBezTo>
                    <a:pt x="1980" y="0"/>
                    <a:pt x="1443" y="43"/>
                    <a:pt x="1032" y="172"/>
                  </a:cubicBezTo>
                  <a:cubicBezTo>
                    <a:pt x="1032" y="172"/>
                    <a:pt x="144" y="3089"/>
                    <a:pt x="1" y="5473"/>
                  </a:cubicBezTo>
                  <a:cubicBezTo>
                    <a:pt x="1" y="5473"/>
                    <a:pt x="1178" y="5783"/>
                    <a:pt x="2646" y="5783"/>
                  </a:cubicBezTo>
                  <a:cubicBezTo>
                    <a:pt x="3343" y="5783"/>
                    <a:pt x="4105" y="5713"/>
                    <a:pt x="4838" y="5507"/>
                  </a:cubicBezTo>
                  <a:cubicBezTo>
                    <a:pt x="4838" y="5507"/>
                    <a:pt x="5000" y="1637"/>
                    <a:pt x="4680" y="178"/>
                  </a:cubicBezTo>
                  <a:cubicBezTo>
                    <a:pt x="4680" y="178"/>
                    <a:pt x="3601"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2686594" y="2842918"/>
              <a:ext cx="359937" cy="489957"/>
            </a:xfrm>
            <a:custGeom>
              <a:avLst/>
              <a:gdLst/>
              <a:ahLst/>
              <a:cxnLst/>
              <a:rect l="l" t="t" r="r" b="b"/>
              <a:pathLst>
                <a:path w="6871" h="9353" extrusionOk="0">
                  <a:moveTo>
                    <a:pt x="0" y="1"/>
                  </a:moveTo>
                  <a:lnTo>
                    <a:pt x="1122" y="9353"/>
                  </a:lnTo>
                  <a:lnTo>
                    <a:pt x="6871" y="9353"/>
                  </a:lnTo>
                  <a:lnTo>
                    <a:pt x="5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2706187" y="2842918"/>
              <a:ext cx="360042" cy="489957"/>
            </a:xfrm>
            <a:custGeom>
              <a:avLst/>
              <a:gdLst/>
              <a:ahLst/>
              <a:cxnLst/>
              <a:rect l="l" t="t" r="r" b="b"/>
              <a:pathLst>
                <a:path w="6873" h="9353" extrusionOk="0">
                  <a:moveTo>
                    <a:pt x="0" y="1"/>
                  </a:moveTo>
                  <a:lnTo>
                    <a:pt x="1122" y="9353"/>
                  </a:lnTo>
                  <a:lnTo>
                    <a:pt x="6872" y="9353"/>
                  </a:lnTo>
                  <a:lnTo>
                    <a:pt x="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2737070" y="3003743"/>
              <a:ext cx="221222" cy="141701"/>
            </a:xfrm>
            <a:custGeom>
              <a:avLst/>
              <a:gdLst/>
              <a:ahLst/>
              <a:cxnLst/>
              <a:rect l="l" t="t" r="r" b="b"/>
              <a:pathLst>
                <a:path w="4223" h="2705" extrusionOk="0">
                  <a:moveTo>
                    <a:pt x="2343" y="1"/>
                  </a:moveTo>
                  <a:cubicBezTo>
                    <a:pt x="2306" y="1"/>
                    <a:pt x="2277" y="7"/>
                    <a:pt x="2259" y="21"/>
                  </a:cubicBezTo>
                  <a:cubicBezTo>
                    <a:pt x="2018" y="208"/>
                    <a:pt x="2827" y="809"/>
                    <a:pt x="2827" y="809"/>
                  </a:cubicBezTo>
                  <a:cubicBezTo>
                    <a:pt x="2827" y="809"/>
                    <a:pt x="1249" y="495"/>
                    <a:pt x="620" y="495"/>
                  </a:cubicBezTo>
                  <a:cubicBezTo>
                    <a:pt x="511" y="495"/>
                    <a:pt x="431" y="505"/>
                    <a:pt x="392" y="527"/>
                  </a:cubicBezTo>
                  <a:cubicBezTo>
                    <a:pt x="126" y="677"/>
                    <a:pt x="1429" y="1056"/>
                    <a:pt x="1429" y="1056"/>
                  </a:cubicBezTo>
                  <a:cubicBezTo>
                    <a:pt x="1429" y="1056"/>
                    <a:pt x="835" y="985"/>
                    <a:pt x="425" y="985"/>
                  </a:cubicBezTo>
                  <a:cubicBezTo>
                    <a:pt x="221" y="985"/>
                    <a:pt x="62" y="1003"/>
                    <a:pt x="47" y="1056"/>
                  </a:cubicBezTo>
                  <a:cubicBezTo>
                    <a:pt x="1" y="1218"/>
                    <a:pt x="1452" y="1484"/>
                    <a:pt x="1452" y="1484"/>
                  </a:cubicBezTo>
                  <a:cubicBezTo>
                    <a:pt x="1452" y="1484"/>
                    <a:pt x="1019" y="1446"/>
                    <a:pt x="654" y="1446"/>
                  </a:cubicBezTo>
                  <a:cubicBezTo>
                    <a:pt x="412" y="1446"/>
                    <a:pt x="199" y="1463"/>
                    <a:pt x="162" y="1518"/>
                  </a:cubicBezTo>
                  <a:cubicBezTo>
                    <a:pt x="69" y="1656"/>
                    <a:pt x="1469" y="1948"/>
                    <a:pt x="1469" y="1948"/>
                  </a:cubicBezTo>
                  <a:cubicBezTo>
                    <a:pt x="1469" y="1948"/>
                    <a:pt x="1069" y="1916"/>
                    <a:pt x="734" y="1916"/>
                  </a:cubicBezTo>
                  <a:cubicBezTo>
                    <a:pt x="494" y="1916"/>
                    <a:pt x="288" y="1933"/>
                    <a:pt x="288" y="1990"/>
                  </a:cubicBezTo>
                  <a:cubicBezTo>
                    <a:pt x="288" y="2110"/>
                    <a:pt x="2217" y="2705"/>
                    <a:pt x="3593" y="2705"/>
                  </a:cubicBezTo>
                  <a:cubicBezTo>
                    <a:pt x="3805" y="2705"/>
                    <a:pt x="4004" y="2691"/>
                    <a:pt x="4181" y="2659"/>
                  </a:cubicBezTo>
                  <a:cubicBezTo>
                    <a:pt x="4181" y="2659"/>
                    <a:pt x="4223" y="1098"/>
                    <a:pt x="4201" y="798"/>
                  </a:cubicBezTo>
                  <a:cubicBezTo>
                    <a:pt x="4201" y="798"/>
                    <a:pt x="2754" y="1"/>
                    <a:pt x="234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2318145" y="3015529"/>
              <a:ext cx="505515" cy="307028"/>
            </a:xfrm>
            <a:custGeom>
              <a:avLst/>
              <a:gdLst/>
              <a:ahLst/>
              <a:cxnLst/>
              <a:rect l="l" t="t" r="r" b="b"/>
              <a:pathLst>
                <a:path w="9650" h="5861" extrusionOk="0">
                  <a:moveTo>
                    <a:pt x="1194" y="0"/>
                  </a:moveTo>
                  <a:lnTo>
                    <a:pt x="1194" y="0"/>
                  </a:lnTo>
                  <a:cubicBezTo>
                    <a:pt x="1" y="3351"/>
                    <a:pt x="1238" y="5860"/>
                    <a:pt x="1238" y="5860"/>
                  </a:cubicBezTo>
                  <a:cubicBezTo>
                    <a:pt x="1238" y="5860"/>
                    <a:pt x="6306" y="5172"/>
                    <a:pt x="7978" y="4522"/>
                  </a:cubicBezTo>
                  <a:cubicBezTo>
                    <a:pt x="9650" y="3871"/>
                    <a:pt x="9257" y="1420"/>
                    <a:pt x="9257" y="1420"/>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8"/>
          <p:cNvSpPr/>
          <p:nvPr/>
        </p:nvSpPr>
        <p:spPr>
          <a:xfrm flipH="1">
            <a:off x="983743" y="2844202"/>
            <a:ext cx="890892" cy="1481972"/>
          </a:xfrm>
          <a:custGeom>
            <a:avLst/>
            <a:gdLst/>
            <a:ahLst/>
            <a:cxnLst/>
            <a:rect l="l" t="t" r="r" b="b"/>
            <a:pathLst>
              <a:path w="14489" h="24102" extrusionOk="0">
                <a:moveTo>
                  <a:pt x="0" y="0"/>
                </a:moveTo>
                <a:lnTo>
                  <a:pt x="0" y="24101"/>
                </a:lnTo>
                <a:lnTo>
                  <a:pt x="14489" y="24101"/>
                </a:lnTo>
                <a:lnTo>
                  <a:pt x="14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1117729" y="2844202"/>
            <a:ext cx="890954" cy="1481972"/>
          </a:xfrm>
          <a:custGeom>
            <a:avLst/>
            <a:gdLst/>
            <a:ahLst/>
            <a:cxnLst/>
            <a:rect l="l" t="t" r="r" b="b"/>
            <a:pathLst>
              <a:path w="14490" h="24102" extrusionOk="0">
                <a:moveTo>
                  <a:pt x="0" y="0"/>
                </a:moveTo>
                <a:lnTo>
                  <a:pt x="0" y="24101"/>
                </a:lnTo>
                <a:lnTo>
                  <a:pt x="14490" y="24101"/>
                </a:lnTo>
                <a:lnTo>
                  <a:pt x="14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829542" y="2844202"/>
            <a:ext cx="1324379" cy="126664"/>
          </a:xfrm>
          <a:custGeom>
            <a:avLst/>
            <a:gdLst/>
            <a:ahLst/>
            <a:cxnLst/>
            <a:rect l="l" t="t" r="r" b="b"/>
            <a:pathLst>
              <a:path w="21539" h="2060" extrusionOk="0">
                <a:moveTo>
                  <a:pt x="0" y="0"/>
                </a:moveTo>
                <a:lnTo>
                  <a:pt x="0" y="2059"/>
                </a:lnTo>
                <a:lnTo>
                  <a:pt x="21539" y="2059"/>
                </a:lnTo>
                <a:lnTo>
                  <a:pt x="2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2419134" y="1812651"/>
            <a:ext cx="224552" cy="626496"/>
          </a:xfrm>
          <a:custGeom>
            <a:avLst/>
            <a:gdLst/>
            <a:ahLst/>
            <a:cxnLst/>
            <a:rect l="l" t="t" r="r" b="b"/>
            <a:pathLst>
              <a:path w="3652" h="10189" extrusionOk="0">
                <a:moveTo>
                  <a:pt x="1825" y="420"/>
                </a:moveTo>
                <a:lnTo>
                  <a:pt x="3563" y="10114"/>
                </a:lnTo>
                <a:lnTo>
                  <a:pt x="89" y="10114"/>
                </a:lnTo>
                <a:lnTo>
                  <a:pt x="1825" y="420"/>
                </a:lnTo>
                <a:close/>
                <a:moveTo>
                  <a:pt x="1825" y="0"/>
                </a:moveTo>
                <a:lnTo>
                  <a:pt x="1"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2398414" y="2442428"/>
            <a:ext cx="266118" cy="82578"/>
          </a:xfrm>
          <a:custGeom>
            <a:avLst/>
            <a:gdLst/>
            <a:ahLst/>
            <a:cxnLst/>
            <a:rect l="l" t="t" r="r" b="b"/>
            <a:pathLst>
              <a:path w="4328" h="1343" extrusionOk="0">
                <a:moveTo>
                  <a:pt x="1" y="1"/>
                </a:moveTo>
                <a:cubicBezTo>
                  <a:pt x="1" y="742"/>
                  <a:pt x="971" y="1342"/>
                  <a:pt x="2164" y="1342"/>
                </a:cubicBezTo>
                <a:cubicBezTo>
                  <a:pt x="3359" y="1342"/>
                  <a:pt x="4327" y="742"/>
                  <a:pt x="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2382304"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3270581" y="1812651"/>
            <a:ext cx="224491" cy="626496"/>
          </a:xfrm>
          <a:custGeom>
            <a:avLst/>
            <a:gdLst/>
            <a:ahLst/>
            <a:cxnLst/>
            <a:rect l="l" t="t" r="r" b="b"/>
            <a:pathLst>
              <a:path w="3651" h="10189" extrusionOk="0">
                <a:moveTo>
                  <a:pt x="1825" y="420"/>
                </a:moveTo>
                <a:lnTo>
                  <a:pt x="3562" y="10114"/>
                </a:lnTo>
                <a:lnTo>
                  <a:pt x="89" y="10114"/>
                </a:lnTo>
                <a:lnTo>
                  <a:pt x="1825" y="420"/>
                </a:lnTo>
                <a:close/>
                <a:moveTo>
                  <a:pt x="1825" y="0"/>
                </a:moveTo>
                <a:lnTo>
                  <a:pt x="0"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3249738" y="2442428"/>
            <a:ext cx="266179" cy="82578"/>
          </a:xfrm>
          <a:custGeom>
            <a:avLst/>
            <a:gdLst/>
            <a:ahLst/>
            <a:cxnLst/>
            <a:rect l="l" t="t" r="r" b="b"/>
            <a:pathLst>
              <a:path w="4329" h="1343" extrusionOk="0">
                <a:moveTo>
                  <a:pt x="1" y="1"/>
                </a:moveTo>
                <a:cubicBezTo>
                  <a:pt x="1" y="742"/>
                  <a:pt x="970" y="1342"/>
                  <a:pt x="2164" y="1342"/>
                </a:cubicBezTo>
                <a:cubicBezTo>
                  <a:pt x="3359" y="1342"/>
                  <a:pt x="4329" y="742"/>
                  <a:pt x="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3233690"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2941851" y="1742123"/>
            <a:ext cx="30621" cy="744429"/>
          </a:xfrm>
          <a:custGeom>
            <a:avLst/>
            <a:gdLst/>
            <a:ahLst/>
            <a:cxnLst/>
            <a:rect l="l" t="t" r="r" b="b"/>
            <a:pathLst>
              <a:path w="498" h="12107" extrusionOk="0">
                <a:moveTo>
                  <a:pt x="0" y="1"/>
                </a:moveTo>
                <a:lnTo>
                  <a:pt x="0" y="12106"/>
                </a:lnTo>
                <a:lnTo>
                  <a:pt x="498" y="12106"/>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2928201" y="2453558"/>
            <a:ext cx="57860" cy="284318"/>
          </a:xfrm>
          <a:custGeom>
            <a:avLst/>
            <a:gdLst/>
            <a:ahLst/>
            <a:cxnLst/>
            <a:rect l="l" t="t" r="r" b="b"/>
            <a:pathLst>
              <a:path w="941" h="4624" extrusionOk="0">
                <a:moveTo>
                  <a:pt x="1" y="0"/>
                </a:moveTo>
                <a:lnTo>
                  <a:pt x="1" y="4623"/>
                </a:lnTo>
                <a:lnTo>
                  <a:pt x="941" y="4623"/>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2928201" y="2453558"/>
            <a:ext cx="57860" cy="9961"/>
          </a:xfrm>
          <a:custGeom>
            <a:avLst/>
            <a:gdLst/>
            <a:ahLst/>
            <a:cxnLst/>
            <a:rect l="l" t="t" r="r" b="b"/>
            <a:pathLst>
              <a:path w="941" h="162" extrusionOk="0">
                <a:moveTo>
                  <a:pt x="1" y="0"/>
                </a:moveTo>
                <a:lnTo>
                  <a:pt x="1" y="162"/>
                </a:lnTo>
                <a:lnTo>
                  <a:pt x="941" y="162"/>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2860936" y="2710585"/>
            <a:ext cx="192394" cy="45562"/>
          </a:xfrm>
          <a:custGeom>
            <a:avLst/>
            <a:gdLst/>
            <a:ahLst/>
            <a:cxnLst/>
            <a:rect l="l" t="t" r="r" b="b"/>
            <a:pathLst>
              <a:path w="3129" h="741" extrusionOk="0">
                <a:moveTo>
                  <a:pt x="1" y="1"/>
                </a:moveTo>
                <a:lnTo>
                  <a:pt x="1" y="740"/>
                </a:lnTo>
                <a:lnTo>
                  <a:pt x="3129" y="740"/>
                </a:lnTo>
                <a:lnTo>
                  <a:pt x="3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2795639" y="2733705"/>
            <a:ext cx="322932" cy="61979"/>
          </a:xfrm>
          <a:custGeom>
            <a:avLst/>
            <a:gdLst/>
            <a:ahLst/>
            <a:cxnLst/>
            <a:rect l="l" t="t" r="r" b="b"/>
            <a:pathLst>
              <a:path w="5252" h="1008" extrusionOk="0">
                <a:moveTo>
                  <a:pt x="0" y="1"/>
                </a:moveTo>
                <a:lnTo>
                  <a:pt x="0" y="1008"/>
                </a:lnTo>
                <a:lnTo>
                  <a:pt x="5251" y="1008"/>
                </a:lnTo>
                <a:lnTo>
                  <a:pt x="5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2527931" y="1799554"/>
            <a:ext cx="858427" cy="56630"/>
          </a:xfrm>
          <a:custGeom>
            <a:avLst/>
            <a:gdLst/>
            <a:ahLst/>
            <a:cxnLst/>
            <a:rect l="l" t="t" r="r" b="b"/>
            <a:pathLst>
              <a:path w="13961" h="921" extrusionOk="0">
                <a:moveTo>
                  <a:pt x="1" y="1"/>
                </a:moveTo>
                <a:lnTo>
                  <a:pt x="1" y="243"/>
                </a:lnTo>
                <a:lnTo>
                  <a:pt x="3931" y="243"/>
                </a:lnTo>
                <a:cubicBezTo>
                  <a:pt x="4379" y="243"/>
                  <a:pt x="4820" y="352"/>
                  <a:pt x="5215" y="563"/>
                </a:cubicBezTo>
                <a:cubicBezTo>
                  <a:pt x="5623" y="781"/>
                  <a:pt x="6262" y="921"/>
                  <a:pt x="6980" y="921"/>
                </a:cubicBezTo>
                <a:cubicBezTo>
                  <a:pt x="7699" y="921"/>
                  <a:pt x="8338" y="781"/>
                  <a:pt x="8747" y="563"/>
                </a:cubicBezTo>
                <a:cubicBezTo>
                  <a:pt x="9142" y="352"/>
                  <a:pt x="9583" y="243"/>
                  <a:pt x="10031" y="243"/>
                </a:cubicBezTo>
                <a:lnTo>
                  <a:pt x="13961" y="243"/>
                </a:lnTo>
                <a:lnTo>
                  <a:pt x="13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2929062" y="1697973"/>
            <a:ext cx="56138" cy="56077"/>
          </a:xfrm>
          <a:custGeom>
            <a:avLst/>
            <a:gdLst/>
            <a:ahLst/>
            <a:cxnLst/>
            <a:rect l="l" t="t" r="r" b="b"/>
            <a:pathLst>
              <a:path w="913" h="912" extrusionOk="0">
                <a:moveTo>
                  <a:pt x="456" y="1"/>
                </a:moveTo>
                <a:cubicBezTo>
                  <a:pt x="206" y="1"/>
                  <a:pt x="1" y="204"/>
                  <a:pt x="1" y="456"/>
                </a:cubicBezTo>
                <a:cubicBezTo>
                  <a:pt x="1" y="708"/>
                  <a:pt x="206" y="911"/>
                  <a:pt x="456" y="911"/>
                </a:cubicBezTo>
                <a:cubicBezTo>
                  <a:pt x="708" y="911"/>
                  <a:pt x="913" y="708"/>
                  <a:pt x="913" y="456"/>
                </a:cubicBezTo>
                <a:cubicBezTo>
                  <a:pt x="913" y="204"/>
                  <a:pt x="708"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2499803" y="1778832"/>
            <a:ext cx="56138" cy="56015"/>
          </a:xfrm>
          <a:custGeom>
            <a:avLst/>
            <a:gdLst/>
            <a:ahLst/>
            <a:cxnLst/>
            <a:rect l="l" t="t" r="r" b="b"/>
            <a:pathLst>
              <a:path w="913" h="911" extrusionOk="0">
                <a:moveTo>
                  <a:pt x="457" y="0"/>
                </a:moveTo>
                <a:cubicBezTo>
                  <a:pt x="205" y="0"/>
                  <a:pt x="0" y="204"/>
                  <a:pt x="0" y="456"/>
                </a:cubicBezTo>
                <a:cubicBezTo>
                  <a:pt x="0" y="707"/>
                  <a:pt x="205" y="911"/>
                  <a:pt x="457" y="911"/>
                </a:cubicBezTo>
                <a:cubicBezTo>
                  <a:pt x="707" y="911"/>
                  <a:pt x="912" y="707"/>
                  <a:pt x="912" y="456"/>
                </a:cubicBezTo>
                <a:cubicBezTo>
                  <a:pt x="912" y="204"/>
                  <a:pt x="70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358382" y="1778832"/>
            <a:ext cx="56077" cy="56015"/>
          </a:xfrm>
          <a:custGeom>
            <a:avLst/>
            <a:gdLst/>
            <a:ahLst/>
            <a:cxnLst/>
            <a:rect l="l" t="t" r="r" b="b"/>
            <a:pathLst>
              <a:path w="912" h="911" extrusionOk="0">
                <a:moveTo>
                  <a:pt x="456" y="0"/>
                </a:moveTo>
                <a:cubicBezTo>
                  <a:pt x="205" y="0"/>
                  <a:pt x="1" y="204"/>
                  <a:pt x="1" y="456"/>
                </a:cubicBezTo>
                <a:cubicBezTo>
                  <a:pt x="1" y="707"/>
                  <a:pt x="205" y="911"/>
                  <a:pt x="456" y="911"/>
                </a:cubicBezTo>
                <a:cubicBezTo>
                  <a:pt x="708" y="911"/>
                  <a:pt x="912" y="707"/>
                  <a:pt x="912" y="456"/>
                </a:cubicBezTo>
                <a:cubicBezTo>
                  <a:pt x="912" y="204"/>
                  <a:pt x="708" y="0"/>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8"/>
          <p:cNvGrpSpPr/>
          <p:nvPr/>
        </p:nvGrpSpPr>
        <p:grpSpPr>
          <a:xfrm>
            <a:off x="816280" y="3448150"/>
            <a:ext cx="1755548" cy="877525"/>
            <a:chOff x="816280" y="3448150"/>
            <a:chExt cx="1755548" cy="877525"/>
          </a:xfrm>
        </p:grpSpPr>
        <p:grpSp>
          <p:nvGrpSpPr>
            <p:cNvPr id="1131" name="Google Shape;1131;p48"/>
            <p:cNvGrpSpPr/>
            <p:nvPr/>
          </p:nvGrpSpPr>
          <p:grpSpPr>
            <a:xfrm>
              <a:off x="816280" y="3448150"/>
              <a:ext cx="1755548" cy="877525"/>
              <a:chOff x="861553" y="3799064"/>
              <a:chExt cx="1495611" cy="747593"/>
            </a:xfrm>
          </p:grpSpPr>
          <p:sp>
            <p:nvSpPr>
              <p:cNvPr id="1132" name="Google Shape;1132;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8"/>
          <p:cNvGrpSpPr/>
          <p:nvPr/>
        </p:nvGrpSpPr>
        <p:grpSpPr>
          <a:xfrm>
            <a:off x="2251958" y="3193647"/>
            <a:ext cx="635596" cy="635658"/>
            <a:chOff x="2251958" y="3193647"/>
            <a:chExt cx="635596" cy="635658"/>
          </a:xfrm>
        </p:grpSpPr>
        <p:sp>
          <p:nvSpPr>
            <p:cNvPr id="1147" name="Google Shape;1147;p48"/>
            <p:cNvSpPr/>
            <p:nvPr/>
          </p:nvSpPr>
          <p:spPr>
            <a:xfrm flipH="1">
              <a:off x="2251958" y="3193647"/>
              <a:ext cx="635596" cy="635658"/>
            </a:xfrm>
            <a:custGeom>
              <a:avLst/>
              <a:gdLst/>
              <a:ahLst/>
              <a:cxnLst/>
              <a:rect l="l" t="t" r="r" b="b"/>
              <a:pathLst>
                <a:path w="10337" h="10338" extrusionOk="0">
                  <a:moveTo>
                    <a:pt x="5170" y="0"/>
                  </a:moveTo>
                  <a:cubicBezTo>
                    <a:pt x="2315" y="0"/>
                    <a:pt x="1" y="2314"/>
                    <a:pt x="1" y="5169"/>
                  </a:cubicBezTo>
                  <a:cubicBezTo>
                    <a:pt x="1" y="8024"/>
                    <a:pt x="2315" y="10337"/>
                    <a:pt x="5170" y="10337"/>
                  </a:cubicBezTo>
                  <a:cubicBezTo>
                    <a:pt x="8023" y="10337"/>
                    <a:pt x="10337" y="8024"/>
                    <a:pt x="10337" y="5169"/>
                  </a:cubicBezTo>
                  <a:cubicBezTo>
                    <a:pt x="10337" y="2314"/>
                    <a:pt x="8023" y="0"/>
                    <a:pt x="5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258721" y="3228081"/>
              <a:ext cx="622131" cy="566669"/>
            </a:xfrm>
            <a:custGeom>
              <a:avLst/>
              <a:gdLst/>
              <a:ahLst/>
              <a:cxnLst/>
              <a:rect l="l" t="t" r="r" b="b"/>
              <a:pathLst>
                <a:path w="10118" h="9216" extrusionOk="0">
                  <a:moveTo>
                    <a:pt x="5059" y="0"/>
                  </a:moveTo>
                  <a:cubicBezTo>
                    <a:pt x="3879" y="0"/>
                    <a:pt x="2700" y="450"/>
                    <a:pt x="1800" y="1350"/>
                  </a:cubicBezTo>
                  <a:cubicBezTo>
                    <a:pt x="1" y="3150"/>
                    <a:pt x="1" y="6066"/>
                    <a:pt x="1800" y="7866"/>
                  </a:cubicBezTo>
                  <a:cubicBezTo>
                    <a:pt x="2700" y="8766"/>
                    <a:pt x="3879" y="9216"/>
                    <a:pt x="5059" y="9216"/>
                  </a:cubicBezTo>
                  <a:cubicBezTo>
                    <a:pt x="6238" y="9216"/>
                    <a:pt x="7418" y="8766"/>
                    <a:pt x="8318" y="7866"/>
                  </a:cubicBezTo>
                  <a:cubicBezTo>
                    <a:pt x="10117" y="6066"/>
                    <a:pt x="10117" y="3150"/>
                    <a:pt x="8318" y="1350"/>
                  </a:cubicBezTo>
                  <a:cubicBezTo>
                    <a:pt x="7418" y="450"/>
                    <a:pt x="6238" y="0"/>
                    <a:pt x="5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393246" y="3379592"/>
              <a:ext cx="352877" cy="263781"/>
            </a:xfrm>
            <a:custGeom>
              <a:avLst/>
              <a:gdLst/>
              <a:ahLst/>
              <a:cxnLst/>
              <a:rect l="l" t="t" r="r" b="b"/>
              <a:pathLst>
                <a:path w="5739" h="4290" extrusionOk="0">
                  <a:moveTo>
                    <a:pt x="5013" y="0"/>
                  </a:moveTo>
                  <a:lnTo>
                    <a:pt x="2127" y="2742"/>
                  </a:lnTo>
                  <a:lnTo>
                    <a:pt x="818" y="1132"/>
                  </a:lnTo>
                  <a:lnTo>
                    <a:pt x="1" y="1795"/>
                  </a:lnTo>
                  <a:lnTo>
                    <a:pt x="2027" y="4289"/>
                  </a:lnTo>
                  <a:lnTo>
                    <a:pt x="5738" y="765"/>
                  </a:lnTo>
                  <a:lnTo>
                    <a:pt x="501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8"/>
          <p:cNvSpPr/>
          <p:nvPr/>
        </p:nvSpPr>
        <p:spPr>
          <a:xfrm flipH="1">
            <a:off x="772409" y="4325856"/>
            <a:ext cx="2816681" cy="66468"/>
          </a:xfrm>
          <a:custGeom>
            <a:avLst/>
            <a:gdLst/>
            <a:ahLst/>
            <a:cxnLst/>
            <a:rect l="l" t="t" r="r" b="b"/>
            <a:pathLst>
              <a:path w="45809" h="1081" extrusionOk="0">
                <a:moveTo>
                  <a:pt x="539" y="1"/>
                </a:moveTo>
                <a:cubicBezTo>
                  <a:pt x="243" y="1"/>
                  <a:pt x="0" y="243"/>
                  <a:pt x="0" y="541"/>
                </a:cubicBezTo>
                <a:cubicBezTo>
                  <a:pt x="0" y="838"/>
                  <a:pt x="243" y="1081"/>
                  <a:pt x="539" y="1081"/>
                </a:cubicBezTo>
                <a:lnTo>
                  <a:pt x="45267" y="1081"/>
                </a:lnTo>
                <a:cubicBezTo>
                  <a:pt x="45566" y="1081"/>
                  <a:pt x="45808" y="838"/>
                  <a:pt x="45808" y="541"/>
                </a:cubicBezTo>
                <a:cubicBezTo>
                  <a:pt x="45808" y="243"/>
                  <a:pt x="45566" y="1"/>
                  <a:pt x="45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1564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61"/>
                                        </p:tgtEl>
                                        <p:attrNameLst>
                                          <p:attrName>style.visibility</p:attrName>
                                        </p:attrNameLst>
                                      </p:cBhvr>
                                      <p:to>
                                        <p:strVal val="visible"/>
                                      </p:to>
                                    </p:set>
                                    <p:anim calcmode="lin" valueType="num">
                                      <p:cBhvr>
                                        <p:cTn id="7" dur="1000" fill="hold"/>
                                        <p:tgtEl>
                                          <p:spTgt spid="1061"/>
                                        </p:tgtEl>
                                        <p:attrNameLst>
                                          <p:attrName>ppt_w</p:attrName>
                                        </p:attrNameLst>
                                      </p:cBhvr>
                                      <p:tavLst>
                                        <p:tav tm="0">
                                          <p:val>
                                            <p:fltVal val="0"/>
                                          </p:val>
                                        </p:tav>
                                        <p:tav tm="100000">
                                          <p:val>
                                            <p:strVal val="#ppt_w"/>
                                          </p:val>
                                        </p:tav>
                                      </p:tavLst>
                                    </p:anim>
                                    <p:anim calcmode="lin" valueType="num">
                                      <p:cBhvr>
                                        <p:cTn id="8" dur="1000" fill="hold"/>
                                        <p:tgtEl>
                                          <p:spTgt spid="1061"/>
                                        </p:tgtEl>
                                        <p:attrNameLst>
                                          <p:attrName>ppt_h</p:attrName>
                                        </p:attrNameLst>
                                      </p:cBhvr>
                                      <p:tavLst>
                                        <p:tav tm="0">
                                          <p:val>
                                            <p:fltVal val="0"/>
                                          </p:val>
                                        </p:tav>
                                        <p:tav tm="100000">
                                          <p:val>
                                            <p:strVal val="#ppt_h"/>
                                          </p:val>
                                        </p:tav>
                                      </p:tavLst>
                                    </p:anim>
                                    <p:anim calcmode="lin" valueType="num">
                                      <p:cBhvr>
                                        <p:cTn id="9" dur="1000" fill="hold"/>
                                        <p:tgtEl>
                                          <p:spTgt spid="1061"/>
                                        </p:tgtEl>
                                        <p:attrNameLst>
                                          <p:attrName>style.rotation</p:attrName>
                                        </p:attrNameLst>
                                      </p:cBhvr>
                                      <p:tavLst>
                                        <p:tav tm="0">
                                          <p:val>
                                            <p:fltVal val="90"/>
                                          </p:val>
                                        </p:tav>
                                        <p:tav tm="100000">
                                          <p:val>
                                            <p:fltVal val="0"/>
                                          </p:val>
                                        </p:tav>
                                      </p:tavLst>
                                    </p:anim>
                                    <p:animEffect transition="in" filter="fade">
                                      <p:cBhvr>
                                        <p:cTn id="10" dur="1000"/>
                                        <p:tgtEl>
                                          <p:spTgt spid="106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78"/>
                                        </p:tgtEl>
                                        <p:attrNameLst>
                                          <p:attrName>style.visibility</p:attrName>
                                        </p:attrNameLst>
                                      </p:cBhvr>
                                      <p:to>
                                        <p:strVal val="visible"/>
                                      </p:to>
                                    </p:set>
                                    <p:anim calcmode="lin" valueType="num">
                                      <p:cBhvr>
                                        <p:cTn id="13" dur="1000" fill="hold"/>
                                        <p:tgtEl>
                                          <p:spTgt spid="1078"/>
                                        </p:tgtEl>
                                        <p:attrNameLst>
                                          <p:attrName>ppt_w</p:attrName>
                                        </p:attrNameLst>
                                      </p:cBhvr>
                                      <p:tavLst>
                                        <p:tav tm="0">
                                          <p:val>
                                            <p:fltVal val="0"/>
                                          </p:val>
                                        </p:tav>
                                        <p:tav tm="100000">
                                          <p:val>
                                            <p:strVal val="#ppt_w"/>
                                          </p:val>
                                        </p:tav>
                                      </p:tavLst>
                                    </p:anim>
                                    <p:anim calcmode="lin" valueType="num">
                                      <p:cBhvr>
                                        <p:cTn id="14" dur="1000" fill="hold"/>
                                        <p:tgtEl>
                                          <p:spTgt spid="1078"/>
                                        </p:tgtEl>
                                        <p:attrNameLst>
                                          <p:attrName>ppt_h</p:attrName>
                                        </p:attrNameLst>
                                      </p:cBhvr>
                                      <p:tavLst>
                                        <p:tav tm="0">
                                          <p:val>
                                            <p:fltVal val="0"/>
                                          </p:val>
                                        </p:tav>
                                        <p:tav tm="100000">
                                          <p:val>
                                            <p:strVal val="#ppt_h"/>
                                          </p:val>
                                        </p:tav>
                                      </p:tavLst>
                                    </p:anim>
                                    <p:anim calcmode="lin" valueType="num">
                                      <p:cBhvr>
                                        <p:cTn id="15" dur="1000" fill="hold"/>
                                        <p:tgtEl>
                                          <p:spTgt spid="1078"/>
                                        </p:tgtEl>
                                        <p:attrNameLst>
                                          <p:attrName>style.rotation</p:attrName>
                                        </p:attrNameLst>
                                      </p:cBhvr>
                                      <p:tavLst>
                                        <p:tav tm="0">
                                          <p:val>
                                            <p:fltVal val="90"/>
                                          </p:val>
                                        </p:tav>
                                        <p:tav tm="100000">
                                          <p:val>
                                            <p:fltVal val="0"/>
                                          </p:val>
                                        </p:tav>
                                      </p:tavLst>
                                    </p:anim>
                                    <p:animEffect transition="in" filter="fade">
                                      <p:cBhvr>
                                        <p:cTn id="16" dur="1000"/>
                                        <p:tgtEl>
                                          <p:spTgt spid="1078"/>
                                        </p:tgtEl>
                                      </p:cBhvr>
                                    </p:animEffect>
                                  </p:childTnLst>
                                </p:cTn>
                              </p:par>
                              <p:par>
                                <p:cTn id="17" presetID="31" presetClass="entr" presetSubtype="0" fill="hold" nodeType="withEffect">
                                  <p:stCondLst>
                                    <p:cond delay="0"/>
                                  </p:stCondLst>
                                  <p:childTnLst>
                                    <p:set>
                                      <p:cBhvr>
                                        <p:cTn id="18" dur="1" fill="hold">
                                          <p:stCondLst>
                                            <p:cond delay="0"/>
                                          </p:stCondLst>
                                        </p:cTn>
                                        <p:tgtEl>
                                          <p:spTgt spid="1079"/>
                                        </p:tgtEl>
                                        <p:attrNameLst>
                                          <p:attrName>style.visibility</p:attrName>
                                        </p:attrNameLst>
                                      </p:cBhvr>
                                      <p:to>
                                        <p:strVal val="visible"/>
                                      </p:to>
                                    </p:set>
                                    <p:anim calcmode="lin" valueType="num">
                                      <p:cBhvr>
                                        <p:cTn id="19" dur="1000" fill="hold"/>
                                        <p:tgtEl>
                                          <p:spTgt spid="1079"/>
                                        </p:tgtEl>
                                        <p:attrNameLst>
                                          <p:attrName>ppt_w</p:attrName>
                                        </p:attrNameLst>
                                      </p:cBhvr>
                                      <p:tavLst>
                                        <p:tav tm="0">
                                          <p:val>
                                            <p:fltVal val="0"/>
                                          </p:val>
                                        </p:tav>
                                        <p:tav tm="100000">
                                          <p:val>
                                            <p:strVal val="#ppt_w"/>
                                          </p:val>
                                        </p:tav>
                                      </p:tavLst>
                                    </p:anim>
                                    <p:anim calcmode="lin" valueType="num">
                                      <p:cBhvr>
                                        <p:cTn id="20" dur="1000" fill="hold"/>
                                        <p:tgtEl>
                                          <p:spTgt spid="1079"/>
                                        </p:tgtEl>
                                        <p:attrNameLst>
                                          <p:attrName>ppt_h</p:attrName>
                                        </p:attrNameLst>
                                      </p:cBhvr>
                                      <p:tavLst>
                                        <p:tav tm="0">
                                          <p:val>
                                            <p:fltVal val="0"/>
                                          </p:val>
                                        </p:tav>
                                        <p:tav tm="100000">
                                          <p:val>
                                            <p:strVal val="#ppt_h"/>
                                          </p:val>
                                        </p:tav>
                                      </p:tavLst>
                                    </p:anim>
                                    <p:anim calcmode="lin" valueType="num">
                                      <p:cBhvr>
                                        <p:cTn id="21" dur="1000" fill="hold"/>
                                        <p:tgtEl>
                                          <p:spTgt spid="1079"/>
                                        </p:tgtEl>
                                        <p:attrNameLst>
                                          <p:attrName>style.rotation</p:attrName>
                                        </p:attrNameLst>
                                      </p:cBhvr>
                                      <p:tavLst>
                                        <p:tav tm="0">
                                          <p:val>
                                            <p:fltVal val="90"/>
                                          </p:val>
                                        </p:tav>
                                        <p:tav tm="100000">
                                          <p:val>
                                            <p:fltVal val="0"/>
                                          </p:val>
                                        </p:tav>
                                      </p:tavLst>
                                    </p:anim>
                                    <p:animEffect transition="in" filter="fade">
                                      <p:cBhvr>
                                        <p:cTn id="22" dur="1000"/>
                                        <p:tgtEl>
                                          <p:spTgt spid="1079"/>
                                        </p:tgtEl>
                                      </p:cBhvr>
                                    </p:animEffect>
                                  </p:childTnLst>
                                </p:cTn>
                              </p:par>
                              <p:par>
                                <p:cTn id="23" presetID="31" presetClass="entr" presetSubtype="0" fill="hold" nodeType="withEffect">
                                  <p:stCondLst>
                                    <p:cond delay="0"/>
                                  </p:stCondLst>
                                  <p:childTnLst>
                                    <p:set>
                                      <p:cBhvr>
                                        <p:cTn id="24" dur="1" fill="hold">
                                          <p:stCondLst>
                                            <p:cond delay="0"/>
                                          </p:stCondLst>
                                        </p:cTn>
                                        <p:tgtEl>
                                          <p:spTgt spid="1088"/>
                                        </p:tgtEl>
                                        <p:attrNameLst>
                                          <p:attrName>style.visibility</p:attrName>
                                        </p:attrNameLst>
                                      </p:cBhvr>
                                      <p:to>
                                        <p:strVal val="visible"/>
                                      </p:to>
                                    </p:set>
                                    <p:anim calcmode="lin" valueType="num">
                                      <p:cBhvr>
                                        <p:cTn id="25" dur="1000" fill="hold"/>
                                        <p:tgtEl>
                                          <p:spTgt spid="1088"/>
                                        </p:tgtEl>
                                        <p:attrNameLst>
                                          <p:attrName>ppt_w</p:attrName>
                                        </p:attrNameLst>
                                      </p:cBhvr>
                                      <p:tavLst>
                                        <p:tav tm="0">
                                          <p:val>
                                            <p:fltVal val="0"/>
                                          </p:val>
                                        </p:tav>
                                        <p:tav tm="100000">
                                          <p:val>
                                            <p:strVal val="#ppt_w"/>
                                          </p:val>
                                        </p:tav>
                                      </p:tavLst>
                                    </p:anim>
                                    <p:anim calcmode="lin" valueType="num">
                                      <p:cBhvr>
                                        <p:cTn id="26" dur="1000" fill="hold"/>
                                        <p:tgtEl>
                                          <p:spTgt spid="1088"/>
                                        </p:tgtEl>
                                        <p:attrNameLst>
                                          <p:attrName>ppt_h</p:attrName>
                                        </p:attrNameLst>
                                      </p:cBhvr>
                                      <p:tavLst>
                                        <p:tav tm="0">
                                          <p:val>
                                            <p:fltVal val="0"/>
                                          </p:val>
                                        </p:tav>
                                        <p:tav tm="100000">
                                          <p:val>
                                            <p:strVal val="#ppt_h"/>
                                          </p:val>
                                        </p:tav>
                                      </p:tavLst>
                                    </p:anim>
                                    <p:anim calcmode="lin" valueType="num">
                                      <p:cBhvr>
                                        <p:cTn id="27" dur="1000" fill="hold"/>
                                        <p:tgtEl>
                                          <p:spTgt spid="1088"/>
                                        </p:tgtEl>
                                        <p:attrNameLst>
                                          <p:attrName>style.rotation</p:attrName>
                                        </p:attrNameLst>
                                      </p:cBhvr>
                                      <p:tavLst>
                                        <p:tav tm="0">
                                          <p:val>
                                            <p:fltVal val="90"/>
                                          </p:val>
                                        </p:tav>
                                        <p:tav tm="100000">
                                          <p:val>
                                            <p:fltVal val="0"/>
                                          </p:val>
                                        </p:tav>
                                      </p:tavLst>
                                    </p:anim>
                                    <p:animEffect transition="in" filter="fade">
                                      <p:cBhvr>
                                        <p:cTn id="28" dur="1000"/>
                                        <p:tgtEl>
                                          <p:spTgt spid="108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112"/>
                                        </p:tgtEl>
                                        <p:attrNameLst>
                                          <p:attrName>style.visibility</p:attrName>
                                        </p:attrNameLst>
                                      </p:cBhvr>
                                      <p:to>
                                        <p:strVal val="visible"/>
                                      </p:to>
                                    </p:set>
                                    <p:anim calcmode="lin" valueType="num">
                                      <p:cBhvr>
                                        <p:cTn id="31" dur="1000" fill="hold"/>
                                        <p:tgtEl>
                                          <p:spTgt spid="1112"/>
                                        </p:tgtEl>
                                        <p:attrNameLst>
                                          <p:attrName>ppt_w</p:attrName>
                                        </p:attrNameLst>
                                      </p:cBhvr>
                                      <p:tavLst>
                                        <p:tav tm="0">
                                          <p:val>
                                            <p:fltVal val="0"/>
                                          </p:val>
                                        </p:tav>
                                        <p:tav tm="100000">
                                          <p:val>
                                            <p:strVal val="#ppt_w"/>
                                          </p:val>
                                        </p:tav>
                                      </p:tavLst>
                                    </p:anim>
                                    <p:anim calcmode="lin" valueType="num">
                                      <p:cBhvr>
                                        <p:cTn id="32" dur="1000" fill="hold"/>
                                        <p:tgtEl>
                                          <p:spTgt spid="1112"/>
                                        </p:tgtEl>
                                        <p:attrNameLst>
                                          <p:attrName>ppt_h</p:attrName>
                                        </p:attrNameLst>
                                      </p:cBhvr>
                                      <p:tavLst>
                                        <p:tav tm="0">
                                          <p:val>
                                            <p:fltVal val="0"/>
                                          </p:val>
                                        </p:tav>
                                        <p:tav tm="100000">
                                          <p:val>
                                            <p:strVal val="#ppt_h"/>
                                          </p:val>
                                        </p:tav>
                                      </p:tavLst>
                                    </p:anim>
                                    <p:anim calcmode="lin" valueType="num">
                                      <p:cBhvr>
                                        <p:cTn id="33" dur="1000" fill="hold"/>
                                        <p:tgtEl>
                                          <p:spTgt spid="1112"/>
                                        </p:tgtEl>
                                        <p:attrNameLst>
                                          <p:attrName>style.rotation</p:attrName>
                                        </p:attrNameLst>
                                      </p:cBhvr>
                                      <p:tavLst>
                                        <p:tav tm="0">
                                          <p:val>
                                            <p:fltVal val="90"/>
                                          </p:val>
                                        </p:tav>
                                        <p:tav tm="100000">
                                          <p:val>
                                            <p:fltVal val="0"/>
                                          </p:val>
                                        </p:tav>
                                      </p:tavLst>
                                    </p:anim>
                                    <p:animEffect transition="in" filter="fade">
                                      <p:cBhvr>
                                        <p:cTn id="34" dur="1000"/>
                                        <p:tgtEl>
                                          <p:spTgt spid="111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13"/>
                                        </p:tgtEl>
                                        <p:attrNameLst>
                                          <p:attrName>style.visibility</p:attrName>
                                        </p:attrNameLst>
                                      </p:cBhvr>
                                      <p:to>
                                        <p:strVal val="visible"/>
                                      </p:to>
                                    </p:set>
                                    <p:anim calcmode="lin" valueType="num">
                                      <p:cBhvr>
                                        <p:cTn id="37" dur="1000" fill="hold"/>
                                        <p:tgtEl>
                                          <p:spTgt spid="1113"/>
                                        </p:tgtEl>
                                        <p:attrNameLst>
                                          <p:attrName>ppt_w</p:attrName>
                                        </p:attrNameLst>
                                      </p:cBhvr>
                                      <p:tavLst>
                                        <p:tav tm="0">
                                          <p:val>
                                            <p:fltVal val="0"/>
                                          </p:val>
                                        </p:tav>
                                        <p:tav tm="100000">
                                          <p:val>
                                            <p:strVal val="#ppt_w"/>
                                          </p:val>
                                        </p:tav>
                                      </p:tavLst>
                                    </p:anim>
                                    <p:anim calcmode="lin" valueType="num">
                                      <p:cBhvr>
                                        <p:cTn id="38" dur="1000" fill="hold"/>
                                        <p:tgtEl>
                                          <p:spTgt spid="1113"/>
                                        </p:tgtEl>
                                        <p:attrNameLst>
                                          <p:attrName>ppt_h</p:attrName>
                                        </p:attrNameLst>
                                      </p:cBhvr>
                                      <p:tavLst>
                                        <p:tav tm="0">
                                          <p:val>
                                            <p:fltVal val="0"/>
                                          </p:val>
                                        </p:tav>
                                        <p:tav tm="100000">
                                          <p:val>
                                            <p:strVal val="#ppt_h"/>
                                          </p:val>
                                        </p:tav>
                                      </p:tavLst>
                                    </p:anim>
                                    <p:anim calcmode="lin" valueType="num">
                                      <p:cBhvr>
                                        <p:cTn id="39" dur="1000" fill="hold"/>
                                        <p:tgtEl>
                                          <p:spTgt spid="1113"/>
                                        </p:tgtEl>
                                        <p:attrNameLst>
                                          <p:attrName>style.rotation</p:attrName>
                                        </p:attrNameLst>
                                      </p:cBhvr>
                                      <p:tavLst>
                                        <p:tav tm="0">
                                          <p:val>
                                            <p:fltVal val="90"/>
                                          </p:val>
                                        </p:tav>
                                        <p:tav tm="100000">
                                          <p:val>
                                            <p:fltVal val="0"/>
                                          </p:val>
                                        </p:tav>
                                      </p:tavLst>
                                    </p:anim>
                                    <p:animEffect transition="in" filter="fade">
                                      <p:cBhvr>
                                        <p:cTn id="40" dur="1000"/>
                                        <p:tgtEl>
                                          <p:spTgt spid="111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14"/>
                                        </p:tgtEl>
                                        <p:attrNameLst>
                                          <p:attrName>style.visibility</p:attrName>
                                        </p:attrNameLst>
                                      </p:cBhvr>
                                      <p:to>
                                        <p:strVal val="visible"/>
                                      </p:to>
                                    </p:set>
                                    <p:anim calcmode="lin" valueType="num">
                                      <p:cBhvr>
                                        <p:cTn id="43" dur="1000" fill="hold"/>
                                        <p:tgtEl>
                                          <p:spTgt spid="1114"/>
                                        </p:tgtEl>
                                        <p:attrNameLst>
                                          <p:attrName>ppt_w</p:attrName>
                                        </p:attrNameLst>
                                      </p:cBhvr>
                                      <p:tavLst>
                                        <p:tav tm="0">
                                          <p:val>
                                            <p:fltVal val="0"/>
                                          </p:val>
                                        </p:tav>
                                        <p:tav tm="100000">
                                          <p:val>
                                            <p:strVal val="#ppt_w"/>
                                          </p:val>
                                        </p:tav>
                                      </p:tavLst>
                                    </p:anim>
                                    <p:anim calcmode="lin" valueType="num">
                                      <p:cBhvr>
                                        <p:cTn id="44" dur="1000" fill="hold"/>
                                        <p:tgtEl>
                                          <p:spTgt spid="1114"/>
                                        </p:tgtEl>
                                        <p:attrNameLst>
                                          <p:attrName>ppt_h</p:attrName>
                                        </p:attrNameLst>
                                      </p:cBhvr>
                                      <p:tavLst>
                                        <p:tav tm="0">
                                          <p:val>
                                            <p:fltVal val="0"/>
                                          </p:val>
                                        </p:tav>
                                        <p:tav tm="100000">
                                          <p:val>
                                            <p:strVal val="#ppt_h"/>
                                          </p:val>
                                        </p:tav>
                                      </p:tavLst>
                                    </p:anim>
                                    <p:anim calcmode="lin" valueType="num">
                                      <p:cBhvr>
                                        <p:cTn id="45" dur="1000" fill="hold"/>
                                        <p:tgtEl>
                                          <p:spTgt spid="1114"/>
                                        </p:tgtEl>
                                        <p:attrNameLst>
                                          <p:attrName>style.rotation</p:attrName>
                                        </p:attrNameLst>
                                      </p:cBhvr>
                                      <p:tavLst>
                                        <p:tav tm="0">
                                          <p:val>
                                            <p:fltVal val="90"/>
                                          </p:val>
                                        </p:tav>
                                        <p:tav tm="100000">
                                          <p:val>
                                            <p:fltVal val="0"/>
                                          </p:val>
                                        </p:tav>
                                      </p:tavLst>
                                    </p:anim>
                                    <p:animEffect transition="in" filter="fade">
                                      <p:cBhvr>
                                        <p:cTn id="46" dur="1000"/>
                                        <p:tgtEl>
                                          <p:spTgt spid="111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15"/>
                                        </p:tgtEl>
                                        <p:attrNameLst>
                                          <p:attrName>style.visibility</p:attrName>
                                        </p:attrNameLst>
                                      </p:cBhvr>
                                      <p:to>
                                        <p:strVal val="visible"/>
                                      </p:to>
                                    </p:set>
                                    <p:anim calcmode="lin" valueType="num">
                                      <p:cBhvr>
                                        <p:cTn id="49" dur="1000" fill="hold"/>
                                        <p:tgtEl>
                                          <p:spTgt spid="1115"/>
                                        </p:tgtEl>
                                        <p:attrNameLst>
                                          <p:attrName>ppt_w</p:attrName>
                                        </p:attrNameLst>
                                      </p:cBhvr>
                                      <p:tavLst>
                                        <p:tav tm="0">
                                          <p:val>
                                            <p:fltVal val="0"/>
                                          </p:val>
                                        </p:tav>
                                        <p:tav tm="100000">
                                          <p:val>
                                            <p:strVal val="#ppt_w"/>
                                          </p:val>
                                        </p:tav>
                                      </p:tavLst>
                                    </p:anim>
                                    <p:anim calcmode="lin" valueType="num">
                                      <p:cBhvr>
                                        <p:cTn id="50" dur="1000" fill="hold"/>
                                        <p:tgtEl>
                                          <p:spTgt spid="1115"/>
                                        </p:tgtEl>
                                        <p:attrNameLst>
                                          <p:attrName>ppt_h</p:attrName>
                                        </p:attrNameLst>
                                      </p:cBhvr>
                                      <p:tavLst>
                                        <p:tav tm="0">
                                          <p:val>
                                            <p:fltVal val="0"/>
                                          </p:val>
                                        </p:tav>
                                        <p:tav tm="100000">
                                          <p:val>
                                            <p:strVal val="#ppt_h"/>
                                          </p:val>
                                        </p:tav>
                                      </p:tavLst>
                                    </p:anim>
                                    <p:anim calcmode="lin" valueType="num">
                                      <p:cBhvr>
                                        <p:cTn id="51" dur="1000" fill="hold"/>
                                        <p:tgtEl>
                                          <p:spTgt spid="1115"/>
                                        </p:tgtEl>
                                        <p:attrNameLst>
                                          <p:attrName>style.rotation</p:attrName>
                                        </p:attrNameLst>
                                      </p:cBhvr>
                                      <p:tavLst>
                                        <p:tav tm="0">
                                          <p:val>
                                            <p:fltVal val="90"/>
                                          </p:val>
                                        </p:tav>
                                        <p:tav tm="100000">
                                          <p:val>
                                            <p:fltVal val="0"/>
                                          </p:val>
                                        </p:tav>
                                      </p:tavLst>
                                    </p:anim>
                                    <p:animEffect transition="in" filter="fade">
                                      <p:cBhvr>
                                        <p:cTn id="52" dur="1000"/>
                                        <p:tgtEl>
                                          <p:spTgt spid="111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116"/>
                                        </p:tgtEl>
                                        <p:attrNameLst>
                                          <p:attrName>style.visibility</p:attrName>
                                        </p:attrNameLst>
                                      </p:cBhvr>
                                      <p:to>
                                        <p:strVal val="visible"/>
                                      </p:to>
                                    </p:set>
                                    <p:anim calcmode="lin" valueType="num">
                                      <p:cBhvr>
                                        <p:cTn id="55" dur="1000" fill="hold"/>
                                        <p:tgtEl>
                                          <p:spTgt spid="1116"/>
                                        </p:tgtEl>
                                        <p:attrNameLst>
                                          <p:attrName>ppt_w</p:attrName>
                                        </p:attrNameLst>
                                      </p:cBhvr>
                                      <p:tavLst>
                                        <p:tav tm="0">
                                          <p:val>
                                            <p:fltVal val="0"/>
                                          </p:val>
                                        </p:tav>
                                        <p:tav tm="100000">
                                          <p:val>
                                            <p:strVal val="#ppt_w"/>
                                          </p:val>
                                        </p:tav>
                                      </p:tavLst>
                                    </p:anim>
                                    <p:anim calcmode="lin" valueType="num">
                                      <p:cBhvr>
                                        <p:cTn id="56" dur="1000" fill="hold"/>
                                        <p:tgtEl>
                                          <p:spTgt spid="1116"/>
                                        </p:tgtEl>
                                        <p:attrNameLst>
                                          <p:attrName>ppt_h</p:attrName>
                                        </p:attrNameLst>
                                      </p:cBhvr>
                                      <p:tavLst>
                                        <p:tav tm="0">
                                          <p:val>
                                            <p:fltVal val="0"/>
                                          </p:val>
                                        </p:tav>
                                        <p:tav tm="100000">
                                          <p:val>
                                            <p:strVal val="#ppt_h"/>
                                          </p:val>
                                        </p:tav>
                                      </p:tavLst>
                                    </p:anim>
                                    <p:anim calcmode="lin" valueType="num">
                                      <p:cBhvr>
                                        <p:cTn id="57" dur="1000" fill="hold"/>
                                        <p:tgtEl>
                                          <p:spTgt spid="1116"/>
                                        </p:tgtEl>
                                        <p:attrNameLst>
                                          <p:attrName>style.rotation</p:attrName>
                                        </p:attrNameLst>
                                      </p:cBhvr>
                                      <p:tavLst>
                                        <p:tav tm="0">
                                          <p:val>
                                            <p:fltVal val="90"/>
                                          </p:val>
                                        </p:tav>
                                        <p:tav tm="100000">
                                          <p:val>
                                            <p:fltVal val="0"/>
                                          </p:val>
                                        </p:tav>
                                      </p:tavLst>
                                    </p:anim>
                                    <p:animEffect transition="in" filter="fade">
                                      <p:cBhvr>
                                        <p:cTn id="58" dur="1000"/>
                                        <p:tgtEl>
                                          <p:spTgt spid="111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17"/>
                                        </p:tgtEl>
                                        <p:attrNameLst>
                                          <p:attrName>style.visibility</p:attrName>
                                        </p:attrNameLst>
                                      </p:cBhvr>
                                      <p:to>
                                        <p:strVal val="visible"/>
                                      </p:to>
                                    </p:set>
                                    <p:anim calcmode="lin" valueType="num">
                                      <p:cBhvr>
                                        <p:cTn id="61" dur="1000" fill="hold"/>
                                        <p:tgtEl>
                                          <p:spTgt spid="1117"/>
                                        </p:tgtEl>
                                        <p:attrNameLst>
                                          <p:attrName>ppt_w</p:attrName>
                                        </p:attrNameLst>
                                      </p:cBhvr>
                                      <p:tavLst>
                                        <p:tav tm="0">
                                          <p:val>
                                            <p:fltVal val="0"/>
                                          </p:val>
                                        </p:tav>
                                        <p:tav tm="100000">
                                          <p:val>
                                            <p:strVal val="#ppt_w"/>
                                          </p:val>
                                        </p:tav>
                                      </p:tavLst>
                                    </p:anim>
                                    <p:anim calcmode="lin" valueType="num">
                                      <p:cBhvr>
                                        <p:cTn id="62" dur="1000" fill="hold"/>
                                        <p:tgtEl>
                                          <p:spTgt spid="1117"/>
                                        </p:tgtEl>
                                        <p:attrNameLst>
                                          <p:attrName>ppt_h</p:attrName>
                                        </p:attrNameLst>
                                      </p:cBhvr>
                                      <p:tavLst>
                                        <p:tav tm="0">
                                          <p:val>
                                            <p:fltVal val="0"/>
                                          </p:val>
                                        </p:tav>
                                        <p:tav tm="100000">
                                          <p:val>
                                            <p:strVal val="#ppt_h"/>
                                          </p:val>
                                        </p:tav>
                                      </p:tavLst>
                                    </p:anim>
                                    <p:anim calcmode="lin" valueType="num">
                                      <p:cBhvr>
                                        <p:cTn id="63" dur="1000" fill="hold"/>
                                        <p:tgtEl>
                                          <p:spTgt spid="1117"/>
                                        </p:tgtEl>
                                        <p:attrNameLst>
                                          <p:attrName>style.rotation</p:attrName>
                                        </p:attrNameLst>
                                      </p:cBhvr>
                                      <p:tavLst>
                                        <p:tav tm="0">
                                          <p:val>
                                            <p:fltVal val="90"/>
                                          </p:val>
                                        </p:tav>
                                        <p:tav tm="100000">
                                          <p:val>
                                            <p:fltVal val="0"/>
                                          </p:val>
                                        </p:tav>
                                      </p:tavLst>
                                    </p:anim>
                                    <p:animEffect transition="in" filter="fade">
                                      <p:cBhvr>
                                        <p:cTn id="64" dur="1000"/>
                                        <p:tgtEl>
                                          <p:spTgt spid="111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118"/>
                                        </p:tgtEl>
                                        <p:attrNameLst>
                                          <p:attrName>style.visibility</p:attrName>
                                        </p:attrNameLst>
                                      </p:cBhvr>
                                      <p:to>
                                        <p:strVal val="visible"/>
                                      </p:to>
                                    </p:set>
                                    <p:anim calcmode="lin" valueType="num">
                                      <p:cBhvr>
                                        <p:cTn id="67" dur="1000" fill="hold"/>
                                        <p:tgtEl>
                                          <p:spTgt spid="1118"/>
                                        </p:tgtEl>
                                        <p:attrNameLst>
                                          <p:attrName>ppt_w</p:attrName>
                                        </p:attrNameLst>
                                      </p:cBhvr>
                                      <p:tavLst>
                                        <p:tav tm="0">
                                          <p:val>
                                            <p:fltVal val="0"/>
                                          </p:val>
                                        </p:tav>
                                        <p:tav tm="100000">
                                          <p:val>
                                            <p:strVal val="#ppt_w"/>
                                          </p:val>
                                        </p:tav>
                                      </p:tavLst>
                                    </p:anim>
                                    <p:anim calcmode="lin" valueType="num">
                                      <p:cBhvr>
                                        <p:cTn id="68" dur="1000" fill="hold"/>
                                        <p:tgtEl>
                                          <p:spTgt spid="1118"/>
                                        </p:tgtEl>
                                        <p:attrNameLst>
                                          <p:attrName>ppt_h</p:attrName>
                                        </p:attrNameLst>
                                      </p:cBhvr>
                                      <p:tavLst>
                                        <p:tav tm="0">
                                          <p:val>
                                            <p:fltVal val="0"/>
                                          </p:val>
                                        </p:tav>
                                        <p:tav tm="100000">
                                          <p:val>
                                            <p:strVal val="#ppt_h"/>
                                          </p:val>
                                        </p:tav>
                                      </p:tavLst>
                                    </p:anim>
                                    <p:anim calcmode="lin" valueType="num">
                                      <p:cBhvr>
                                        <p:cTn id="69" dur="1000" fill="hold"/>
                                        <p:tgtEl>
                                          <p:spTgt spid="1118"/>
                                        </p:tgtEl>
                                        <p:attrNameLst>
                                          <p:attrName>style.rotation</p:attrName>
                                        </p:attrNameLst>
                                      </p:cBhvr>
                                      <p:tavLst>
                                        <p:tav tm="0">
                                          <p:val>
                                            <p:fltVal val="90"/>
                                          </p:val>
                                        </p:tav>
                                        <p:tav tm="100000">
                                          <p:val>
                                            <p:fltVal val="0"/>
                                          </p:val>
                                        </p:tav>
                                      </p:tavLst>
                                    </p:anim>
                                    <p:animEffect transition="in" filter="fade">
                                      <p:cBhvr>
                                        <p:cTn id="70" dur="1000"/>
                                        <p:tgtEl>
                                          <p:spTgt spid="111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119"/>
                                        </p:tgtEl>
                                        <p:attrNameLst>
                                          <p:attrName>style.visibility</p:attrName>
                                        </p:attrNameLst>
                                      </p:cBhvr>
                                      <p:to>
                                        <p:strVal val="visible"/>
                                      </p:to>
                                    </p:set>
                                    <p:anim calcmode="lin" valueType="num">
                                      <p:cBhvr>
                                        <p:cTn id="73" dur="1000" fill="hold"/>
                                        <p:tgtEl>
                                          <p:spTgt spid="1119"/>
                                        </p:tgtEl>
                                        <p:attrNameLst>
                                          <p:attrName>ppt_w</p:attrName>
                                        </p:attrNameLst>
                                      </p:cBhvr>
                                      <p:tavLst>
                                        <p:tav tm="0">
                                          <p:val>
                                            <p:fltVal val="0"/>
                                          </p:val>
                                        </p:tav>
                                        <p:tav tm="100000">
                                          <p:val>
                                            <p:strVal val="#ppt_w"/>
                                          </p:val>
                                        </p:tav>
                                      </p:tavLst>
                                    </p:anim>
                                    <p:anim calcmode="lin" valueType="num">
                                      <p:cBhvr>
                                        <p:cTn id="74" dur="1000" fill="hold"/>
                                        <p:tgtEl>
                                          <p:spTgt spid="1119"/>
                                        </p:tgtEl>
                                        <p:attrNameLst>
                                          <p:attrName>ppt_h</p:attrName>
                                        </p:attrNameLst>
                                      </p:cBhvr>
                                      <p:tavLst>
                                        <p:tav tm="0">
                                          <p:val>
                                            <p:fltVal val="0"/>
                                          </p:val>
                                        </p:tav>
                                        <p:tav tm="100000">
                                          <p:val>
                                            <p:strVal val="#ppt_h"/>
                                          </p:val>
                                        </p:tav>
                                      </p:tavLst>
                                    </p:anim>
                                    <p:anim calcmode="lin" valueType="num">
                                      <p:cBhvr>
                                        <p:cTn id="75" dur="1000" fill="hold"/>
                                        <p:tgtEl>
                                          <p:spTgt spid="1119"/>
                                        </p:tgtEl>
                                        <p:attrNameLst>
                                          <p:attrName>style.rotation</p:attrName>
                                        </p:attrNameLst>
                                      </p:cBhvr>
                                      <p:tavLst>
                                        <p:tav tm="0">
                                          <p:val>
                                            <p:fltVal val="90"/>
                                          </p:val>
                                        </p:tav>
                                        <p:tav tm="100000">
                                          <p:val>
                                            <p:fltVal val="0"/>
                                          </p:val>
                                        </p:tav>
                                      </p:tavLst>
                                    </p:anim>
                                    <p:animEffect transition="in" filter="fade">
                                      <p:cBhvr>
                                        <p:cTn id="76" dur="1000"/>
                                        <p:tgtEl>
                                          <p:spTgt spid="111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120"/>
                                        </p:tgtEl>
                                        <p:attrNameLst>
                                          <p:attrName>style.visibility</p:attrName>
                                        </p:attrNameLst>
                                      </p:cBhvr>
                                      <p:to>
                                        <p:strVal val="visible"/>
                                      </p:to>
                                    </p:set>
                                    <p:anim calcmode="lin" valueType="num">
                                      <p:cBhvr>
                                        <p:cTn id="79" dur="1000" fill="hold"/>
                                        <p:tgtEl>
                                          <p:spTgt spid="1120"/>
                                        </p:tgtEl>
                                        <p:attrNameLst>
                                          <p:attrName>ppt_w</p:attrName>
                                        </p:attrNameLst>
                                      </p:cBhvr>
                                      <p:tavLst>
                                        <p:tav tm="0">
                                          <p:val>
                                            <p:fltVal val="0"/>
                                          </p:val>
                                        </p:tav>
                                        <p:tav tm="100000">
                                          <p:val>
                                            <p:strVal val="#ppt_w"/>
                                          </p:val>
                                        </p:tav>
                                      </p:tavLst>
                                    </p:anim>
                                    <p:anim calcmode="lin" valueType="num">
                                      <p:cBhvr>
                                        <p:cTn id="80" dur="1000" fill="hold"/>
                                        <p:tgtEl>
                                          <p:spTgt spid="1120"/>
                                        </p:tgtEl>
                                        <p:attrNameLst>
                                          <p:attrName>ppt_h</p:attrName>
                                        </p:attrNameLst>
                                      </p:cBhvr>
                                      <p:tavLst>
                                        <p:tav tm="0">
                                          <p:val>
                                            <p:fltVal val="0"/>
                                          </p:val>
                                        </p:tav>
                                        <p:tav tm="100000">
                                          <p:val>
                                            <p:strVal val="#ppt_h"/>
                                          </p:val>
                                        </p:tav>
                                      </p:tavLst>
                                    </p:anim>
                                    <p:anim calcmode="lin" valueType="num">
                                      <p:cBhvr>
                                        <p:cTn id="81" dur="1000" fill="hold"/>
                                        <p:tgtEl>
                                          <p:spTgt spid="1120"/>
                                        </p:tgtEl>
                                        <p:attrNameLst>
                                          <p:attrName>style.rotation</p:attrName>
                                        </p:attrNameLst>
                                      </p:cBhvr>
                                      <p:tavLst>
                                        <p:tav tm="0">
                                          <p:val>
                                            <p:fltVal val="90"/>
                                          </p:val>
                                        </p:tav>
                                        <p:tav tm="100000">
                                          <p:val>
                                            <p:fltVal val="0"/>
                                          </p:val>
                                        </p:tav>
                                      </p:tavLst>
                                    </p:anim>
                                    <p:animEffect transition="in" filter="fade">
                                      <p:cBhvr>
                                        <p:cTn id="82" dur="1000"/>
                                        <p:tgtEl>
                                          <p:spTgt spid="112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121"/>
                                        </p:tgtEl>
                                        <p:attrNameLst>
                                          <p:attrName>style.visibility</p:attrName>
                                        </p:attrNameLst>
                                      </p:cBhvr>
                                      <p:to>
                                        <p:strVal val="visible"/>
                                      </p:to>
                                    </p:set>
                                    <p:anim calcmode="lin" valueType="num">
                                      <p:cBhvr>
                                        <p:cTn id="85" dur="1000" fill="hold"/>
                                        <p:tgtEl>
                                          <p:spTgt spid="1121"/>
                                        </p:tgtEl>
                                        <p:attrNameLst>
                                          <p:attrName>ppt_w</p:attrName>
                                        </p:attrNameLst>
                                      </p:cBhvr>
                                      <p:tavLst>
                                        <p:tav tm="0">
                                          <p:val>
                                            <p:fltVal val="0"/>
                                          </p:val>
                                        </p:tav>
                                        <p:tav tm="100000">
                                          <p:val>
                                            <p:strVal val="#ppt_w"/>
                                          </p:val>
                                        </p:tav>
                                      </p:tavLst>
                                    </p:anim>
                                    <p:anim calcmode="lin" valueType="num">
                                      <p:cBhvr>
                                        <p:cTn id="86" dur="1000" fill="hold"/>
                                        <p:tgtEl>
                                          <p:spTgt spid="1121"/>
                                        </p:tgtEl>
                                        <p:attrNameLst>
                                          <p:attrName>ppt_h</p:attrName>
                                        </p:attrNameLst>
                                      </p:cBhvr>
                                      <p:tavLst>
                                        <p:tav tm="0">
                                          <p:val>
                                            <p:fltVal val="0"/>
                                          </p:val>
                                        </p:tav>
                                        <p:tav tm="100000">
                                          <p:val>
                                            <p:strVal val="#ppt_h"/>
                                          </p:val>
                                        </p:tav>
                                      </p:tavLst>
                                    </p:anim>
                                    <p:anim calcmode="lin" valueType="num">
                                      <p:cBhvr>
                                        <p:cTn id="87" dur="1000" fill="hold"/>
                                        <p:tgtEl>
                                          <p:spTgt spid="1121"/>
                                        </p:tgtEl>
                                        <p:attrNameLst>
                                          <p:attrName>style.rotation</p:attrName>
                                        </p:attrNameLst>
                                      </p:cBhvr>
                                      <p:tavLst>
                                        <p:tav tm="0">
                                          <p:val>
                                            <p:fltVal val="90"/>
                                          </p:val>
                                        </p:tav>
                                        <p:tav tm="100000">
                                          <p:val>
                                            <p:fltVal val="0"/>
                                          </p:val>
                                        </p:tav>
                                      </p:tavLst>
                                    </p:anim>
                                    <p:animEffect transition="in" filter="fade">
                                      <p:cBhvr>
                                        <p:cTn id="88" dur="1000"/>
                                        <p:tgtEl>
                                          <p:spTgt spid="112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122"/>
                                        </p:tgtEl>
                                        <p:attrNameLst>
                                          <p:attrName>style.visibility</p:attrName>
                                        </p:attrNameLst>
                                      </p:cBhvr>
                                      <p:to>
                                        <p:strVal val="visible"/>
                                      </p:to>
                                    </p:set>
                                    <p:anim calcmode="lin" valueType="num">
                                      <p:cBhvr>
                                        <p:cTn id="91" dur="1000" fill="hold"/>
                                        <p:tgtEl>
                                          <p:spTgt spid="1122"/>
                                        </p:tgtEl>
                                        <p:attrNameLst>
                                          <p:attrName>ppt_w</p:attrName>
                                        </p:attrNameLst>
                                      </p:cBhvr>
                                      <p:tavLst>
                                        <p:tav tm="0">
                                          <p:val>
                                            <p:fltVal val="0"/>
                                          </p:val>
                                        </p:tav>
                                        <p:tav tm="100000">
                                          <p:val>
                                            <p:strVal val="#ppt_w"/>
                                          </p:val>
                                        </p:tav>
                                      </p:tavLst>
                                    </p:anim>
                                    <p:anim calcmode="lin" valueType="num">
                                      <p:cBhvr>
                                        <p:cTn id="92" dur="1000" fill="hold"/>
                                        <p:tgtEl>
                                          <p:spTgt spid="1122"/>
                                        </p:tgtEl>
                                        <p:attrNameLst>
                                          <p:attrName>ppt_h</p:attrName>
                                        </p:attrNameLst>
                                      </p:cBhvr>
                                      <p:tavLst>
                                        <p:tav tm="0">
                                          <p:val>
                                            <p:fltVal val="0"/>
                                          </p:val>
                                        </p:tav>
                                        <p:tav tm="100000">
                                          <p:val>
                                            <p:strVal val="#ppt_h"/>
                                          </p:val>
                                        </p:tav>
                                      </p:tavLst>
                                    </p:anim>
                                    <p:anim calcmode="lin" valueType="num">
                                      <p:cBhvr>
                                        <p:cTn id="93" dur="1000" fill="hold"/>
                                        <p:tgtEl>
                                          <p:spTgt spid="1122"/>
                                        </p:tgtEl>
                                        <p:attrNameLst>
                                          <p:attrName>style.rotation</p:attrName>
                                        </p:attrNameLst>
                                      </p:cBhvr>
                                      <p:tavLst>
                                        <p:tav tm="0">
                                          <p:val>
                                            <p:fltVal val="90"/>
                                          </p:val>
                                        </p:tav>
                                        <p:tav tm="100000">
                                          <p:val>
                                            <p:fltVal val="0"/>
                                          </p:val>
                                        </p:tav>
                                      </p:tavLst>
                                    </p:anim>
                                    <p:animEffect transition="in" filter="fade">
                                      <p:cBhvr>
                                        <p:cTn id="94" dur="1000"/>
                                        <p:tgtEl>
                                          <p:spTgt spid="112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123"/>
                                        </p:tgtEl>
                                        <p:attrNameLst>
                                          <p:attrName>style.visibility</p:attrName>
                                        </p:attrNameLst>
                                      </p:cBhvr>
                                      <p:to>
                                        <p:strVal val="visible"/>
                                      </p:to>
                                    </p:set>
                                    <p:anim calcmode="lin" valueType="num">
                                      <p:cBhvr>
                                        <p:cTn id="97" dur="1000" fill="hold"/>
                                        <p:tgtEl>
                                          <p:spTgt spid="1123"/>
                                        </p:tgtEl>
                                        <p:attrNameLst>
                                          <p:attrName>ppt_w</p:attrName>
                                        </p:attrNameLst>
                                      </p:cBhvr>
                                      <p:tavLst>
                                        <p:tav tm="0">
                                          <p:val>
                                            <p:fltVal val="0"/>
                                          </p:val>
                                        </p:tav>
                                        <p:tav tm="100000">
                                          <p:val>
                                            <p:strVal val="#ppt_w"/>
                                          </p:val>
                                        </p:tav>
                                      </p:tavLst>
                                    </p:anim>
                                    <p:anim calcmode="lin" valueType="num">
                                      <p:cBhvr>
                                        <p:cTn id="98" dur="1000" fill="hold"/>
                                        <p:tgtEl>
                                          <p:spTgt spid="1123"/>
                                        </p:tgtEl>
                                        <p:attrNameLst>
                                          <p:attrName>ppt_h</p:attrName>
                                        </p:attrNameLst>
                                      </p:cBhvr>
                                      <p:tavLst>
                                        <p:tav tm="0">
                                          <p:val>
                                            <p:fltVal val="0"/>
                                          </p:val>
                                        </p:tav>
                                        <p:tav tm="100000">
                                          <p:val>
                                            <p:strVal val="#ppt_h"/>
                                          </p:val>
                                        </p:tav>
                                      </p:tavLst>
                                    </p:anim>
                                    <p:anim calcmode="lin" valueType="num">
                                      <p:cBhvr>
                                        <p:cTn id="99" dur="1000" fill="hold"/>
                                        <p:tgtEl>
                                          <p:spTgt spid="1123"/>
                                        </p:tgtEl>
                                        <p:attrNameLst>
                                          <p:attrName>style.rotation</p:attrName>
                                        </p:attrNameLst>
                                      </p:cBhvr>
                                      <p:tavLst>
                                        <p:tav tm="0">
                                          <p:val>
                                            <p:fltVal val="90"/>
                                          </p:val>
                                        </p:tav>
                                        <p:tav tm="100000">
                                          <p:val>
                                            <p:fltVal val="0"/>
                                          </p:val>
                                        </p:tav>
                                      </p:tavLst>
                                    </p:anim>
                                    <p:animEffect transition="in" filter="fade">
                                      <p:cBhvr>
                                        <p:cTn id="100" dur="1000"/>
                                        <p:tgtEl>
                                          <p:spTgt spid="1123"/>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1124"/>
                                        </p:tgtEl>
                                        <p:attrNameLst>
                                          <p:attrName>style.visibility</p:attrName>
                                        </p:attrNameLst>
                                      </p:cBhvr>
                                      <p:to>
                                        <p:strVal val="visible"/>
                                      </p:to>
                                    </p:set>
                                    <p:anim calcmode="lin" valueType="num">
                                      <p:cBhvr>
                                        <p:cTn id="103" dur="1000" fill="hold"/>
                                        <p:tgtEl>
                                          <p:spTgt spid="1124"/>
                                        </p:tgtEl>
                                        <p:attrNameLst>
                                          <p:attrName>ppt_w</p:attrName>
                                        </p:attrNameLst>
                                      </p:cBhvr>
                                      <p:tavLst>
                                        <p:tav tm="0">
                                          <p:val>
                                            <p:fltVal val="0"/>
                                          </p:val>
                                        </p:tav>
                                        <p:tav tm="100000">
                                          <p:val>
                                            <p:strVal val="#ppt_w"/>
                                          </p:val>
                                        </p:tav>
                                      </p:tavLst>
                                    </p:anim>
                                    <p:anim calcmode="lin" valueType="num">
                                      <p:cBhvr>
                                        <p:cTn id="104" dur="1000" fill="hold"/>
                                        <p:tgtEl>
                                          <p:spTgt spid="1124"/>
                                        </p:tgtEl>
                                        <p:attrNameLst>
                                          <p:attrName>ppt_h</p:attrName>
                                        </p:attrNameLst>
                                      </p:cBhvr>
                                      <p:tavLst>
                                        <p:tav tm="0">
                                          <p:val>
                                            <p:fltVal val="0"/>
                                          </p:val>
                                        </p:tav>
                                        <p:tav tm="100000">
                                          <p:val>
                                            <p:strVal val="#ppt_h"/>
                                          </p:val>
                                        </p:tav>
                                      </p:tavLst>
                                    </p:anim>
                                    <p:anim calcmode="lin" valueType="num">
                                      <p:cBhvr>
                                        <p:cTn id="105" dur="1000" fill="hold"/>
                                        <p:tgtEl>
                                          <p:spTgt spid="1124"/>
                                        </p:tgtEl>
                                        <p:attrNameLst>
                                          <p:attrName>style.rotation</p:attrName>
                                        </p:attrNameLst>
                                      </p:cBhvr>
                                      <p:tavLst>
                                        <p:tav tm="0">
                                          <p:val>
                                            <p:fltVal val="90"/>
                                          </p:val>
                                        </p:tav>
                                        <p:tav tm="100000">
                                          <p:val>
                                            <p:fltVal val="0"/>
                                          </p:val>
                                        </p:tav>
                                      </p:tavLst>
                                    </p:anim>
                                    <p:animEffect transition="in" filter="fade">
                                      <p:cBhvr>
                                        <p:cTn id="106" dur="1000"/>
                                        <p:tgtEl>
                                          <p:spTgt spid="1124"/>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125"/>
                                        </p:tgtEl>
                                        <p:attrNameLst>
                                          <p:attrName>style.visibility</p:attrName>
                                        </p:attrNameLst>
                                      </p:cBhvr>
                                      <p:to>
                                        <p:strVal val="visible"/>
                                      </p:to>
                                    </p:set>
                                    <p:anim calcmode="lin" valueType="num">
                                      <p:cBhvr>
                                        <p:cTn id="109" dur="1000" fill="hold"/>
                                        <p:tgtEl>
                                          <p:spTgt spid="1125"/>
                                        </p:tgtEl>
                                        <p:attrNameLst>
                                          <p:attrName>ppt_w</p:attrName>
                                        </p:attrNameLst>
                                      </p:cBhvr>
                                      <p:tavLst>
                                        <p:tav tm="0">
                                          <p:val>
                                            <p:fltVal val="0"/>
                                          </p:val>
                                        </p:tav>
                                        <p:tav tm="100000">
                                          <p:val>
                                            <p:strVal val="#ppt_w"/>
                                          </p:val>
                                        </p:tav>
                                      </p:tavLst>
                                    </p:anim>
                                    <p:anim calcmode="lin" valueType="num">
                                      <p:cBhvr>
                                        <p:cTn id="110" dur="1000" fill="hold"/>
                                        <p:tgtEl>
                                          <p:spTgt spid="1125"/>
                                        </p:tgtEl>
                                        <p:attrNameLst>
                                          <p:attrName>ppt_h</p:attrName>
                                        </p:attrNameLst>
                                      </p:cBhvr>
                                      <p:tavLst>
                                        <p:tav tm="0">
                                          <p:val>
                                            <p:fltVal val="0"/>
                                          </p:val>
                                        </p:tav>
                                        <p:tav tm="100000">
                                          <p:val>
                                            <p:strVal val="#ppt_h"/>
                                          </p:val>
                                        </p:tav>
                                      </p:tavLst>
                                    </p:anim>
                                    <p:anim calcmode="lin" valueType="num">
                                      <p:cBhvr>
                                        <p:cTn id="111" dur="1000" fill="hold"/>
                                        <p:tgtEl>
                                          <p:spTgt spid="1125"/>
                                        </p:tgtEl>
                                        <p:attrNameLst>
                                          <p:attrName>style.rotation</p:attrName>
                                        </p:attrNameLst>
                                      </p:cBhvr>
                                      <p:tavLst>
                                        <p:tav tm="0">
                                          <p:val>
                                            <p:fltVal val="90"/>
                                          </p:val>
                                        </p:tav>
                                        <p:tav tm="100000">
                                          <p:val>
                                            <p:fltVal val="0"/>
                                          </p:val>
                                        </p:tav>
                                      </p:tavLst>
                                    </p:anim>
                                    <p:animEffect transition="in" filter="fade">
                                      <p:cBhvr>
                                        <p:cTn id="112" dur="1000"/>
                                        <p:tgtEl>
                                          <p:spTgt spid="1125"/>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126"/>
                                        </p:tgtEl>
                                        <p:attrNameLst>
                                          <p:attrName>style.visibility</p:attrName>
                                        </p:attrNameLst>
                                      </p:cBhvr>
                                      <p:to>
                                        <p:strVal val="visible"/>
                                      </p:to>
                                    </p:set>
                                    <p:anim calcmode="lin" valueType="num">
                                      <p:cBhvr>
                                        <p:cTn id="115" dur="1000" fill="hold"/>
                                        <p:tgtEl>
                                          <p:spTgt spid="1126"/>
                                        </p:tgtEl>
                                        <p:attrNameLst>
                                          <p:attrName>ppt_w</p:attrName>
                                        </p:attrNameLst>
                                      </p:cBhvr>
                                      <p:tavLst>
                                        <p:tav tm="0">
                                          <p:val>
                                            <p:fltVal val="0"/>
                                          </p:val>
                                        </p:tav>
                                        <p:tav tm="100000">
                                          <p:val>
                                            <p:strVal val="#ppt_w"/>
                                          </p:val>
                                        </p:tav>
                                      </p:tavLst>
                                    </p:anim>
                                    <p:anim calcmode="lin" valueType="num">
                                      <p:cBhvr>
                                        <p:cTn id="116" dur="1000" fill="hold"/>
                                        <p:tgtEl>
                                          <p:spTgt spid="1126"/>
                                        </p:tgtEl>
                                        <p:attrNameLst>
                                          <p:attrName>ppt_h</p:attrName>
                                        </p:attrNameLst>
                                      </p:cBhvr>
                                      <p:tavLst>
                                        <p:tav tm="0">
                                          <p:val>
                                            <p:fltVal val="0"/>
                                          </p:val>
                                        </p:tav>
                                        <p:tav tm="100000">
                                          <p:val>
                                            <p:strVal val="#ppt_h"/>
                                          </p:val>
                                        </p:tav>
                                      </p:tavLst>
                                    </p:anim>
                                    <p:anim calcmode="lin" valueType="num">
                                      <p:cBhvr>
                                        <p:cTn id="117" dur="1000" fill="hold"/>
                                        <p:tgtEl>
                                          <p:spTgt spid="1126"/>
                                        </p:tgtEl>
                                        <p:attrNameLst>
                                          <p:attrName>style.rotation</p:attrName>
                                        </p:attrNameLst>
                                      </p:cBhvr>
                                      <p:tavLst>
                                        <p:tav tm="0">
                                          <p:val>
                                            <p:fltVal val="90"/>
                                          </p:val>
                                        </p:tav>
                                        <p:tav tm="100000">
                                          <p:val>
                                            <p:fltVal val="0"/>
                                          </p:val>
                                        </p:tav>
                                      </p:tavLst>
                                    </p:anim>
                                    <p:animEffect transition="in" filter="fade">
                                      <p:cBhvr>
                                        <p:cTn id="118" dur="1000"/>
                                        <p:tgtEl>
                                          <p:spTgt spid="1126"/>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127"/>
                                        </p:tgtEl>
                                        <p:attrNameLst>
                                          <p:attrName>style.visibility</p:attrName>
                                        </p:attrNameLst>
                                      </p:cBhvr>
                                      <p:to>
                                        <p:strVal val="visible"/>
                                      </p:to>
                                    </p:set>
                                    <p:anim calcmode="lin" valueType="num">
                                      <p:cBhvr>
                                        <p:cTn id="121" dur="1000" fill="hold"/>
                                        <p:tgtEl>
                                          <p:spTgt spid="1127"/>
                                        </p:tgtEl>
                                        <p:attrNameLst>
                                          <p:attrName>ppt_w</p:attrName>
                                        </p:attrNameLst>
                                      </p:cBhvr>
                                      <p:tavLst>
                                        <p:tav tm="0">
                                          <p:val>
                                            <p:fltVal val="0"/>
                                          </p:val>
                                        </p:tav>
                                        <p:tav tm="100000">
                                          <p:val>
                                            <p:strVal val="#ppt_w"/>
                                          </p:val>
                                        </p:tav>
                                      </p:tavLst>
                                    </p:anim>
                                    <p:anim calcmode="lin" valueType="num">
                                      <p:cBhvr>
                                        <p:cTn id="122" dur="1000" fill="hold"/>
                                        <p:tgtEl>
                                          <p:spTgt spid="1127"/>
                                        </p:tgtEl>
                                        <p:attrNameLst>
                                          <p:attrName>ppt_h</p:attrName>
                                        </p:attrNameLst>
                                      </p:cBhvr>
                                      <p:tavLst>
                                        <p:tav tm="0">
                                          <p:val>
                                            <p:fltVal val="0"/>
                                          </p:val>
                                        </p:tav>
                                        <p:tav tm="100000">
                                          <p:val>
                                            <p:strVal val="#ppt_h"/>
                                          </p:val>
                                        </p:tav>
                                      </p:tavLst>
                                    </p:anim>
                                    <p:anim calcmode="lin" valueType="num">
                                      <p:cBhvr>
                                        <p:cTn id="123" dur="1000" fill="hold"/>
                                        <p:tgtEl>
                                          <p:spTgt spid="1127"/>
                                        </p:tgtEl>
                                        <p:attrNameLst>
                                          <p:attrName>style.rotation</p:attrName>
                                        </p:attrNameLst>
                                      </p:cBhvr>
                                      <p:tavLst>
                                        <p:tav tm="0">
                                          <p:val>
                                            <p:fltVal val="90"/>
                                          </p:val>
                                        </p:tav>
                                        <p:tav tm="100000">
                                          <p:val>
                                            <p:fltVal val="0"/>
                                          </p:val>
                                        </p:tav>
                                      </p:tavLst>
                                    </p:anim>
                                    <p:animEffect transition="in" filter="fade">
                                      <p:cBhvr>
                                        <p:cTn id="124" dur="1000"/>
                                        <p:tgtEl>
                                          <p:spTgt spid="112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128"/>
                                        </p:tgtEl>
                                        <p:attrNameLst>
                                          <p:attrName>style.visibility</p:attrName>
                                        </p:attrNameLst>
                                      </p:cBhvr>
                                      <p:to>
                                        <p:strVal val="visible"/>
                                      </p:to>
                                    </p:set>
                                    <p:anim calcmode="lin" valueType="num">
                                      <p:cBhvr>
                                        <p:cTn id="127" dur="1000" fill="hold"/>
                                        <p:tgtEl>
                                          <p:spTgt spid="1128"/>
                                        </p:tgtEl>
                                        <p:attrNameLst>
                                          <p:attrName>ppt_w</p:attrName>
                                        </p:attrNameLst>
                                      </p:cBhvr>
                                      <p:tavLst>
                                        <p:tav tm="0">
                                          <p:val>
                                            <p:fltVal val="0"/>
                                          </p:val>
                                        </p:tav>
                                        <p:tav tm="100000">
                                          <p:val>
                                            <p:strVal val="#ppt_w"/>
                                          </p:val>
                                        </p:tav>
                                      </p:tavLst>
                                    </p:anim>
                                    <p:anim calcmode="lin" valueType="num">
                                      <p:cBhvr>
                                        <p:cTn id="128" dur="1000" fill="hold"/>
                                        <p:tgtEl>
                                          <p:spTgt spid="1128"/>
                                        </p:tgtEl>
                                        <p:attrNameLst>
                                          <p:attrName>ppt_h</p:attrName>
                                        </p:attrNameLst>
                                      </p:cBhvr>
                                      <p:tavLst>
                                        <p:tav tm="0">
                                          <p:val>
                                            <p:fltVal val="0"/>
                                          </p:val>
                                        </p:tav>
                                        <p:tav tm="100000">
                                          <p:val>
                                            <p:strVal val="#ppt_h"/>
                                          </p:val>
                                        </p:tav>
                                      </p:tavLst>
                                    </p:anim>
                                    <p:anim calcmode="lin" valueType="num">
                                      <p:cBhvr>
                                        <p:cTn id="129" dur="1000" fill="hold"/>
                                        <p:tgtEl>
                                          <p:spTgt spid="1128"/>
                                        </p:tgtEl>
                                        <p:attrNameLst>
                                          <p:attrName>style.rotation</p:attrName>
                                        </p:attrNameLst>
                                      </p:cBhvr>
                                      <p:tavLst>
                                        <p:tav tm="0">
                                          <p:val>
                                            <p:fltVal val="90"/>
                                          </p:val>
                                        </p:tav>
                                        <p:tav tm="100000">
                                          <p:val>
                                            <p:fltVal val="0"/>
                                          </p:val>
                                        </p:tav>
                                      </p:tavLst>
                                    </p:anim>
                                    <p:animEffect transition="in" filter="fade">
                                      <p:cBhvr>
                                        <p:cTn id="130" dur="1000"/>
                                        <p:tgtEl>
                                          <p:spTgt spid="1128"/>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129"/>
                                        </p:tgtEl>
                                        <p:attrNameLst>
                                          <p:attrName>style.visibility</p:attrName>
                                        </p:attrNameLst>
                                      </p:cBhvr>
                                      <p:to>
                                        <p:strVal val="visible"/>
                                      </p:to>
                                    </p:set>
                                    <p:anim calcmode="lin" valueType="num">
                                      <p:cBhvr>
                                        <p:cTn id="133" dur="1000" fill="hold"/>
                                        <p:tgtEl>
                                          <p:spTgt spid="1129"/>
                                        </p:tgtEl>
                                        <p:attrNameLst>
                                          <p:attrName>ppt_w</p:attrName>
                                        </p:attrNameLst>
                                      </p:cBhvr>
                                      <p:tavLst>
                                        <p:tav tm="0">
                                          <p:val>
                                            <p:fltVal val="0"/>
                                          </p:val>
                                        </p:tav>
                                        <p:tav tm="100000">
                                          <p:val>
                                            <p:strVal val="#ppt_w"/>
                                          </p:val>
                                        </p:tav>
                                      </p:tavLst>
                                    </p:anim>
                                    <p:anim calcmode="lin" valueType="num">
                                      <p:cBhvr>
                                        <p:cTn id="134" dur="1000" fill="hold"/>
                                        <p:tgtEl>
                                          <p:spTgt spid="1129"/>
                                        </p:tgtEl>
                                        <p:attrNameLst>
                                          <p:attrName>ppt_h</p:attrName>
                                        </p:attrNameLst>
                                      </p:cBhvr>
                                      <p:tavLst>
                                        <p:tav tm="0">
                                          <p:val>
                                            <p:fltVal val="0"/>
                                          </p:val>
                                        </p:tav>
                                        <p:tav tm="100000">
                                          <p:val>
                                            <p:strVal val="#ppt_h"/>
                                          </p:val>
                                        </p:tav>
                                      </p:tavLst>
                                    </p:anim>
                                    <p:anim calcmode="lin" valueType="num">
                                      <p:cBhvr>
                                        <p:cTn id="135" dur="1000" fill="hold"/>
                                        <p:tgtEl>
                                          <p:spTgt spid="1129"/>
                                        </p:tgtEl>
                                        <p:attrNameLst>
                                          <p:attrName>style.rotation</p:attrName>
                                        </p:attrNameLst>
                                      </p:cBhvr>
                                      <p:tavLst>
                                        <p:tav tm="0">
                                          <p:val>
                                            <p:fltVal val="90"/>
                                          </p:val>
                                        </p:tav>
                                        <p:tav tm="100000">
                                          <p:val>
                                            <p:fltVal val="0"/>
                                          </p:val>
                                        </p:tav>
                                      </p:tavLst>
                                    </p:anim>
                                    <p:animEffect transition="in" filter="fade">
                                      <p:cBhvr>
                                        <p:cTn id="136" dur="1000"/>
                                        <p:tgtEl>
                                          <p:spTgt spid="1129"/>
                                        </p:tgtEl>
                                      </p:cBhvr>
                                    </p:animEffect>
                                  </p:childTnLst>
                                </p:cTn>
                              </p:par>
                              <p:par>
                                <p:cTn id="137" presetID="31" presetClass="entr" presetSubtype="0" fill="hold" nodeType="withEffect">
                                  <p:stCondLst>
                                    <p:cond delay="0"/>
                                  </p:stCondLst>
                                  <p:childTnLst>
                                    <p:set>
                                      <p:cBhvr>
                                        <p:cTn id="138" dur="1" fill="hold">
                                          <p:stCondLst>
                                            <p:cond delay="0"/>
                                          </p:stCondLst>
                                        </p:cTn>
                                        <p:tgtEl>
                                          <p:spTgt spid="1130"/>
                                        </p:tgtEl>
                                        <p:attrNameLst>
                                          <p:attrName>style.visibility</p:attrName>
                                        </p:attrNameLst>
                                      </p:cBhvr>
                                      <p:to>
                                        <p:strVal val="visible"/>
                                      </p:to>
                                    </p:set>
                                    <p:anim calcmode="lin" valueType="num">
                                      <p:cBhvr>
                                        <p:cTn id="139" dur="1000" fill="hold"/>
                                        <p:tgtEl>
                                          <p:spTgt spid="1130"/>
                                        </p:tgtEl>
                                        <p:attrNameLst>
                                          <p:attrName>ppt_w</p:attrName>
                                        </p:attrNameLst>
                                      </p:cBhvr>
                                      <p:tavLst>
                                        <p:tav tm="0">
                                          <p:val>
                                            <p:fltVal val="0"/>
                                          </p:val>
                                        </p:tav>
                                        <p:tav tm="100000">
                                          <p:val>
                                            <p:strVal val="#ppt_w"/>
                                          </p:val>
                                        </p:tav>
                                      </p:tavLst>
                                    </p:anim>
                                    <p:anim calcmode="lin" valueType="num">
                                      <p:cBhvr>
                                        <p:cTn id="140" dur="1000" fill="hold"/>
                                        <p:tgtEl>
                                          <p:spTgt spid="1130"/>
                                        </p:tgtEl>
                                        <p:attrNameLst>
                                          <p:attrName>ppt_h</p:attrName>
                                        </p:attrNameLst>
                                      </p:cBhvr>
                                      <p:tavLst>
                                        <p:tav tm="0">
                                          <p:val>
                                            <p:fltVal val="0"/>
                                          </p:val>
                                        </p:tav>
                                        <p:tav tm="100000">
                                          <p:val>
                                            <p:strVal val="#ppt_h"/>
                                          </p:val>
                                        </p:tav>
                                      </p:tavLst>
                                    </p:anim>
                                    <p:anim calcmode="lin" valueType="num">
                                      <p:cBhvr>
                                        <p:cTn id="141" dur="1000" fill="hold"/>
                                        <p:tgtEl>
                                          <p:spTgt spid="1130"/>
                                        </p:tgtEl>
                                        <p:attrNameLst>
                                          <p:attrName>style.rotation</p:attrName>
                                        </p:attrNameLst>
                                      </p:cBhvr>
                                      <p:tavLst>
                                        <p:tav tm="0">
                                          <p:val>
                                            <p:fltVal val="90"/>
                                          </p:val>
                                        </p:tav>
                                        <p:tav tm="100000">
                                          <p:val>
                                            <p:fltVal val="0"/>
                                          </p:val>
                                        </p:tav>
                                      </p:tavLst>
                                    </p:anim>
                                    <p:animEffect transition="in" filter="fade">
                                      <p:cBhvr>
                                        <p:cTn id="142" dur="1000"/>
                                        <p:tgtEl>
                                          <p:spTgt spid="1130"/>
                                        </p:tgtEl>
                                      </p:cBhvr>
                                    </p:animEffect>
                                  </p:childTnLst>
                                </p:cTn>
                              </p:par>
                              <p:par>
                                <p:cTn id="143" presetID="31" presetClass="entr" presetSubtype="0" fill="hold" nodeType="withEffect">
                                  <p:stCondLst>
                                    <p:cond delay="0"/>
                                  </p:stCondLst>
                                  <p:childTnLst>
                                    <p:set>
                                      <p:cBhvr>
                                        <p:cTn id="144" dur="1" fill="hold">
                                          <p:stCondLst>
                                            <p:cond delay="0"/>
                                          </p:stCondLst>
                                        </p:cTn>
                                        <p:tgtEl>
                                          <p:spTgt spid="1146"/>
                                        </p:tgtEl>
                                        <p:attrNameLst>
                                          <p:attrName>style.visibility</p:attrName>
                                        </p:attrNameLst>
                                      </p:cBhvr>
                                      <p:to>
                                        <p:strVal val="visible"/>
                                      </p:to>
                                    </p:set>
                                    <p:anim calcmode="lin" valueType="num">
                                      <p:cBhvr>
                                        <p:cTn id="145" dur="1000" fill="hold"/>
                                        <p:tgtEl>
                                          <p:spTgt spid="1146"/>
                                        </p:tgtEl>
                                        <p:attrNameLst>
                                          <p:attrName>ppt_w</p:attrName>
                                        </p:attrNameLst>
                                      </p:cBhvr>
                                      <p:tavLst>
                                        <p:tav tm="0">
                                          <p:val>
                                            <p:fltVal val="0"/>
                                          </p:val>
                                        </p:tav>
                                        <p:tav tm="100000">
                                          <p:val>
                                            <p:strVal val="#ppt_w"/>
                                          </p:val>
                                        </p:tav>
                                      </p:tavLst>
                                    </p:anim>
                                    <p:anim calcmode="lin" valueType="num">
                                      <p:cBhvr>
                                        <p:cTn id="146" dur="1000" fill="hold"/>
                                        <p:tgtEl>
                                          <p:spTgt spid="1146"/>
                                        </p:tgtEl>
                                        <p:attrNameLst>
                                          <p:attrName>ppt_h</p:attrName>
                                        </p:attrNameLst>
                                      </p:cBhvr>
                                      <p:tavLst>
                                        <p:tav tm="0">
                                          <p:val>
                                            <p:fltVal val="0"/>
                                          </p:val>
                                        </p:tav>
                                        <p:tav tm="100000">
                                          <p:val>
                                            <p:strVal val="#ppt_h"/>
                                          </p:val>
                                        </p:tav>
                                      </p:tavLst>
                                    </p:anim>
                                    <p:anim calcmode="lin" valueType="num">
                                      <p:cBhvr>
                                        <p:cTn id="147" dur="1000" fill="hold"/>
                                        <p:tgtEl>
                                          <p:spTgt spid="1146"/>
                                        </p:tgtEl>
                                        <p:attrNameLst>
                                          <p:attrName>style.rotation</p:attrName>
                                        </p:attrNameLst>
                                      </p:cBhvr>
                                      <p:tavLst>
                                        <p:tav tm="0">
                                          <p:val>
                                            <p:fltVal val="90"/>
                                          </p:val>
                                        </p:tav>
                                        <p:tav tm="100000">
                                          <p:val>
                                            <p:fltVal val="0"/>
                                          </p:val>
                                        </p:tav>
                                      </p:tavLst>
                                    </p:anim>
                                    <p:animEffect transition="in" filter="fade">
                                      <p:cBhvr>
                                        <p:cTn id="148" dur="1000"/>
                                        <p:tgtEl>
                                          <p:spTgt spid="1146"/>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1150"/>
                                        </p:tgtEl>
                                        <p:attrNameLst>
                                          <p:attrName>style.visibility</p:attrName>
                                        </p:attrNameLst>
                                      </p:cBhvr>
                                      <p:to>
                                        <p:strVal val="visible"/>
                                      </p:to>
                                    </p:set>
                                    <p:anim calcmode="lin" valueType="num">
                                      <p:cBhvr>
                                        <p:cTn id="151" dur="1000" fill="hold"/>
                                        <p:tgtEl>
                                          <p:spTgt spid="1150"/>
                                        </p:tgtEl>
                                        <p:attrNameLst>
                                          <p:attrName>ppt_w</p:attrName>
                                        </p:attrNameLst>
                                      </p:cBhvr>
                                      <p:tavLst>
                                        <p:tav tm="0">
                                          <p:val>
                                            <p:fltVal val="0"/>
                                          </p:val>
                                        </p:tav>
                                        <p:tav tm="100000">
                                          <p:val>
                                            <p:strVal val="#ppt_w"/>
                                          </p:val>
                                        </p:tav>
                                      </p:tavLst>
                                    </p:anim>
                                    <p:anim calcmode="lin" valueType="num">
                                      <p:cBhvr>
                                        <p:cTn id="152" dur="1000" fill="hold"/>
                                        <p:tgtEl>
                                          <p:spTgt spid="1150"/>
                                        </p:tgtEl>
                                        <p:attrNameLst>
                                          <p:attrName>ppt_h</p:attrName>
                                        </p:attrNameLst>
                                      </p:cBhvr>
                                      <p:tavLst>
                                        <p:tav tm="0">
                                          <p:val>
                                            <p:fltVal val="0"/>
                                          </p:val>
                                        </p:tav>
                                        <p:tav tm="100000">
                                          <p:val>
                                            <p:strVal val="#ppt_h"/>
                                          </p:val>
                                        </p:tav>
                                      </p:tavLst>
                                    </p:anim>
                                    <p:anim calcmode="lin" valueType="num">
                                      <p:cBhvr>
                                        <p:cTn id="153" dur="1000" fill="hold"/>
                                        <p:tgtEl>
                                          <p:spTgt spid="1150"/>
                                        </p:tgtEl>
                                        <p:attrNameLst>
                                          <p:attrName>style.rotation</p:attrName>
                                        </p:attrNameLst>
                                      </p:cBhvr>
                                      <p:tavLst>
                                        <p:tav tm="0">
                                          <p:val>
                                            <p:fltVal val="90"/>
                                          </p:val>
                                        </p:tav>
                                        <p:tav tm="100000">
                                          <p:val>
                                            <p:fltVal val="0"/>
                                          </p:val>
                                        </p:tav>
                                      </p:tavLst>
                                    </p:anim>
                                    <p:animEffect transition="in" filter="fade">
                                      <p:cBhvr>
                                        <p:cTn id="154" dur="1000"/>
                                        <p:tgtEl>
                                          <p:spTgt spid="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 grpId="0" animBg="1"/>
      <p:bldP spid="1112" grpId="0" animBg="1"/>
      <p:bldP spid="1113" grpId="0" animBg="1"/>
      <p:bldP spid="1114" grpId="0" animBg="1"/>
      <p:bldP spid="1115" grpId="0" animBg="1"/>
      <p:bldP spid="1116" grpId="0" animBg="1"/>
      <p:bldP spid="1117" grpId="0" animBg="1"/>
      <p:bldP spid="1118" grpId="0" animBg="1"/>
      <p:bldP spid="1119" grpId="0" animBg="1"/>
      <p:bldP spid="1120" grpId="0" animBg="1"/>
      <p:bldP spid="1121" grpId="0" animBg="1"/>
      <p:bldP spid="1122" grpId="0" animBg="1"/>
      <p:bldP spid="1123" grpId="0" animBg="1"/>
      <p:bldP spid="1124" grpId="0" animBg="1"/>
      <p:bldP spid="1125" grpId="0" animBg="1"/>
      <p:bldP spid="1126" grpId="0" animBg="1"/>
      <p:bldP spid="1127" grpId="0" animBg="1"/>
      <p:bldP spid="1128" grpId="0" animBg="1"/>
      <p:bldP spid="1129" grpId="0" animBg="1"/>
      <p:bldP spid="11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 Challenges/ Dependencies</a:t>
            </a:r>
            <a:endParaRPr dirty="0"/>
          </a:p>
        </p:txBody>
      </p:sp>
      <p:sp>
        <p:nvSpPr>
          <p:cNvPr id="773" name="Google Shape;773;p42"/>
          <p:cNvSpPr txBox="1">
            <a:spLocks noGrp="1"/>
          </p:cNvSpPr>
          <p:nvPr>
            <p:ph type="subTitle" idx="1"/>
          </p:nvPr>
        </p:nvSpPr>
        <p:spPr>
          <a:xfrm>
            <a:off x="327951" y="963257"/>
            <a:ext cx="7652609"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endParaRPr lang="en-US" b="1" u="sng" dirty="0"/>
          </a:p>
          <a:p>
            <a:pPr marL="0" lvl="0" indent="0" algn="just" rtl="0">
              <a:spcBef>
                <a:spcPts val="0"/>
              </a:spcBef>
              <a:spcAft>
                <a:spcPts val="0"/>
              </a:spcAft>
            </a:pPr>
            <a:r>
              <a:rPr lang="en-US" b="1" u="sng" dirty="0"/>
              <a:t>Document and Evidence Management:</a:t>
            </a:r>
          </a:p>
          <a:p>
            <a:pPr marL="0" lvl="0" indent="0" algn="just" rtl="0">
              <a:spcBef>
                <a:spcPts val="0"/>
              </a:spcBef>
              <a:spcAft>
                <a:spcPts val="0"/>
              </a:spcAft>
            </a:pPr>
            <a:r>
              <a:rPr lang="en-US" dirty="0"/>
              <a:t> Effective legal claims management requires accurate indexing, retrieval, and maintenance of large volumes of documents, preventing errors and oversight.</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Content Variability:</a:t>
            </a:r>
          </a:p>
          <a:p>
            <a:pPr marL="0" lvl="0" indent="0" algn="just" rtl="0">
              <a:spcBef>
                <a:spcPts val="0"/>
              </a:spcBef>
              <a:spcAft>
                <a:spcPts val="0"/>
              </a:spcAft>
            </a:pPr>
            <a:r>
              <a:rPr lang="en-US" dirty="0"/>
              <a:t> Texts can vary significantly in terms of domain, genre, language style, and length. The system should be adaptable enough to handle different types of content effectively. Ensuring that the system performs well across diverse text sources can be a challenge.</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Document and Evidence Management: </a:t>
            </a:r>
          </a:p>
          <a:p>
            <a:pPr marL="0" lvl="0" indent="0" algn="just" rtl="0">
              <a:spcBef>
                <a:spcPts val="0"/>
              </a:spcBef>
              <a:spcAft>
                <a:spcPts val="0"/>
              </a:spcAft>
            </a:pPr>
            <a:r>
              <a:rPr lang="en-US" dirty="0"/>
              <a:t>Effective legal claims management requires accurate indexing, retrieval, and maintenance of large volumes of documents, preventing errors and oversight.</a:t>
            </a:r>
          </a:p>
          <a:p>
            <a:pPr marL="0" lvl="0" indent="0" algn="just" rtl="0">
              <a:spcBef>
                <a:spcPts val="0"/>
              </a:spcBef>
              <a:spcAft>
                <a:spcPts val="0"/>
              </a:spcAft>
            </a:pPr>
            <a:endParaRPr lang="en-US" dirty="0"/>
          </a:p>
          <a:p>
            <a:pPr marL="0" lvl="0" indent="0" algn="just" rtl="0">
              <a:spcBef>
                <a:spcPts val="0"/>
              </a:spcBef>
              <a:spcAft>
                <a:spcPts val="0"/>
              </a:spcAft>
            </a:pPr>
            <a:endParaRPr lang="en-US" dirty="0"/>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id="{11A69292-B96A-9B8F-F771-69CE3B74FF31}"/>
              </a:ext>
            </a:extLst>
          </p:cNvPr>
          <p:cNvSpPr/>
          <p:nvPr/>
        </p:nvSpPr>
        <p:spPr>
          <a:xfrm flipH="1">
            <a:off x="484507" y="851691"/>
            <a:ext cx="5916292" cy="177009"/>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54596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2" name="Google Shape;2387;p70">
            <a:extLst>
              <a:ext uri="{FF2B5EF4-FFF2-40B4-BE49-F238E27FC236}">
                <a16:creationId xmlns:a16="http://schemas.microsoft.com/office/drawing/2014/main" id="{DF3A3B9A-FE0B-BB7C-2AB4-B3FB09031033}"/>
              </a:ext>
            </a:extLst>
          </p:cNvPr>
          <p:cNvSpPr/>
          <p:nvPr/>
        </p:nvSpPr>
        <p:spPr>
          <a:xfrm rot="-271523">
            <a:off x="-368608" y="2402768"/>
            <a:ext cx="3310962" cy="2825810"/>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391;p70">
            <a:extLst>
              <a:ext uri="{FF2B5EF4-FFF2-40B4-BE49-F238E27FC236}">
                <a16:creationId xmlns:a16="http://schemas.microsoft.com/office/drawing/2014/main" id="{F9A009A6-AB0F-4E2A-F757-2FB6EE93E3A6}"/>
              </a:ext>
            </a:extLst>
          </p:cNvPr>
          <p:cNvGrpSpPr/>
          <p:nvPr/>
        </p:nvGrpSpPr>
        <p:grpSpPr>
          <a:xfrm>
            <a:off x="-474913" y="2022747"/>
            <a:ext cx="2421417" cy="2310023"/>
            <a:chOff x="3404862" y="2473917"/>
            <a:chExt cx="2227614" cy="2125136"/>
          </a:xfrm>
        </p:grpSpPr>
        <p:sp>
          <p:nvSpPr>
            <p:cNvPr id="4" name="Google Shape;2392;p70">
              <a:extLst>
                <a:ext uri="{FF2B5EF4-FFF2-40B4-BE49-F238E27FC236}">
                  <a16:creationId xmlns:a16="http://schemas.microsoft.com/office/drawing/2014/main" id="{09451205-8D49-B7E8-8364-EC019B7E7132}"/>
                </a:ext>
              </a:extLst>
            </p:cNvPr>
            <p:cNvSpPr/>
            <p:nvPr/>
          </p:nvSpPr>
          <p:spPr>
            <a:xfrm flipH="1">
              <a:off x="3404862" y="4480182"/>
              <a:ext cx="2227614" cy="11887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393;p70">
              <a:extLst>
                <a:ext uri="{FF2B5EF4-FFF2-40B4-BE49-F238E27FC236}">
                  <a16:creationId xmlns:a16="http://schemas.microsoft.com/office/drawing/2014/main" id="{773D4F5F-293B-BDA7-F2A7-89B2EBFCB0DB}"/>
                </a:ext>
              </a:extLst>
            </p:cNvPr>
            <p:cNvGrpSpPr/>
            <p:nvPr/>
          </p:nvGrpSpPr>
          <p:grpSpPr>
            <a:xfrm>
              <a:off x="3535229" y="2473917"/>
              <a:ext cx="1966881" cy="2007779"/>
              <a:chOff x="1745952" y="2821408"/>
              <a:chExt cx="1655067" cy="1689338"/>
            </a:xfrm>
          </p:grpSpPr>
          <p:grpSp>
            <p:nvGrpSpPr>
              <p:cNvPr id="7" name="Google Shape;2394;p70">
                <a:extLst>
                  <a:ext uri="{FF2B5EF4-FFF2-40B4-BE49-F238E27FC236}">
                    <a16:creationId xmlns:a16="http://schemas.microsoft.com/office/drawing/2014/main" id="{EFB76CF1-D254-4339-6015-8F64FFA561B2}"/>
                  </a:ext>
                </a:extLst>
              </p:cNvPr>
              <p:cNvGrpSpPr/>
              <p:nvPr/>
            </p:nvGrpSpPr>
            <p:grpSpPr>
              <a:xfrm>
                <a:off x="1745952" y="2821408"/>
                <a:ext cx="1655067" cy="1503647"/>
                <a:chOff x="1745952" y="2821408"/>
                <a:chExt cx="1655067" cy="1503647"/>
              </a:xfrm>
            </p:grpSpPr>
            <p:sp>
              <p:nvSpPr>
                <p:cNvPr id="25" name="Google Shape;2395;p70">
                  <a:extLst>
                    <a:ext uri="{FF2B5EF4-FFF2-40B4-BE49-F238E27FC236}">
                      <a16:creationId xmlns:a16="http://schemas.microsoft.com/office/drawing/2014/main" id="{975AF917-6B00-83CD-C67F-5C5B0785C449}"/>
                    </a:ext>
                  </a:extLst>
                </p:cNvPr>
                <p:cNvSpPr/>
                <p:nvPr/>
              </p:nvSpPr>
              <p:spPr>
                <a:xfrm>
                  <a:off x="2960687" y="3041989"/>
                  <a:ext cx="183197" cy="765329"/>
                </a:xfrm>
                <a:custGeom>
                  <a:avLst/>
                  <a:gdLst/>
                  <a:ahLst/>
                  <a:cxnLst/>
                  <a:rect l="l" t="t" r="r" b="b"/>
                  <a:pathLst>
                    <a:path w="5067" h="21168" fill="none" extrusionOk="0">
                      <a:moveTo>
                        <a:pt x="5067" y="0"/>
                      </a:moveTo>
                      <a:lnTo>
                        <a:pt x="1"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96;p70">
                  <a:extLst>
                    <a:ext uri="{FF2B5EF4-FFF2-40B4-BE49-F238E27FC236}">
                      <a16:creationId xmlns:a16="http://schemas.microsoft.com/office/drawing/2014/main" id="{A411064B-7A79-B840-292C-094C3EEE381D}"/>
                    </a:ext>
                  </a:extLst>
                </p:cNvPr>
                <p:cNvSpPr/>
                <p:nvPr/>
              </p:nvSpPr>
              <p:spPr>
                <a:xfrm>
                  <a:off x="2943514" y="3787829"/>
                  <a:ext cx="34420" cy="34420"/>
                </a:xfrm>
                <a:custGeom>
                  <a:avLst/>
                  <a:gdLst/>
                  <a:ahLst/>
                  <a:cxnLst/>
                  <a:rect l="l" t="t" r="r" b="b"/>
                  <a:pathLst>
                    <a:path w="952" h="952" extrusionOk="0">
                      <a:moveTo>
                        <a:pt x="476" y="1"/>
                      </a:moveTo>
                      <a:cubicBezTo>
                        <a:pt x="213" y="1"/>
                        <a:pt x="0" y="214"/>
                        <a:pt x="0" y="476"/>
                      </a:cubicBezTo>
                      <a:cubicBezTo>
                        <a:pt x="0" y="739"/>
                        <a:pt x="213" y="952"/>
                        <a:pt x="476" y="952"/>
                      </a:cubicBezTo>
                      <a:cubicBezTo>
                        <a:pt x="738" y="952"/>
                        <a:pt x="951" y="739"/>
                        <a:pt x="951" y="476"/>
                      </a:cubicBezTo>
                      <a:cubicBezTo>
                        <a:pt x="951" y="214"/>
                        <a:pt x="738" y="1"/>
                        <a:pt x="476" y="1"/>
                      </a:cubicBezTo>
                      <a:close/>
                    </a:path>
                  </a:pathLst>
                </a:custGeom>
                <a:solidFill>
                  <a:srgbClr val="EA9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7;p70">
                  <a:extLst>
                    <a:ext uri="{FF2B5EF4-FFF2-40B4-BE49-F238E27FC236}">
                      <a16:creationId xmlns:a16="http://schemas.microsoft.com/office/drawing/2014/main" id="{579F207D-564B-1728-A887-844C93D7520F}"/>
                    </a:ext>
                  </a:extLst>
                </p:cNvPr>
                <p:cNvSpPr/>
                <p:nvPr/>
              </p:nvSpPr>
              <p:spPr>
                <a:xfrm>
                  <a:off x="2945285" y="3790251"/>
                  <a:ext cx="32648" cy="31997"/>
                </a:xfrm>
                <a:custGeom>
                  <a:avLst/>
                  <a:gdLst/>
                  <a:ahLst/>
                  <a:cxnLst/>
                  <a:rect l="l" t="t" r="r" b="b"/>
                  <a:pathLst>
                    <a:path w="903" h="885" extrusionOk="0">
                      <a:moveTo>
                        <a:pt x="668" y="1"/>
                      </a:moveTo>
                      <a:cubicBezTo>
                        <a:pt x="699" y="64"/>
                        <a:pt x="717" y="134"/>
                        <a:pt x="717" y="209"/>
                      </a:cubicBezTo>
                      <a:cubicBezTo>
                        <a:pt x="717" y="472"/>
                        <a:pt x="504" y="684"/>
                        <a:pt x="242" y="684"/>
                      </a:cubicBezTo>
                      <a:cubicBezTo>
                        <a:pt x="153" y="684"/>
                        <a:pt x="71" y="658"/>
                        <a:pt x="1" y="616"/>
                      </a:cubicBezTo>
                      <a:lnTo>
                        <a:pt x="1" y="616"/>
                      </a:lnTo>
                      <a:cubicBezTo>
                        <a:pt x="77" y="775"/>
                        <a:pt x="239" y="885"/>
                        <a:pt x="427" y="885"/>
                      </a:cubicBezTo>
                      <a:cubicBezTo>
                        <a:pt x="689" y="885"/>
                        <a:pt x="902" y="672"/>
                        <a:pt x="902" y="409"/>
                      </a:cubicBezTo>
                      <a:cubicBezTo>
                        <a:pt x="902" y="235"/>
                        <a:pt x="808" y="85"/>
                        <a:pt x="668" y="1"/>
                      </a:cubicBezTo>
                      <a:close/>
                    </a:path>
                  </a:pathLst>
                </a:custGeom>
                <a:solidFill>
                  <a:srgbClr val="DE7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98;p70">
                  <a:extLst>
                    <a:ext uri="{FF2B5EF4-FFF2-40B4-BE49-F238E27FC236}">
                      <a16:creationId xmlns:a16="http://schemas.microsoft.com/office/drawing/2014/main" id="{39447DD1-FB42-9D3D-A13A-24A4A5B32B4A}"/>
                    </a:ext>
                  </a:extLst>
                </p:cNvPr>
                <p:cNvSpPr/>
                <p:nvPr/>
              </p:nvSpPr>
              <p:spPr>
                <a:xfrm>
                  <a:off x="1833339" y="2905287"/>
                  <a:ext cx="183270" cy="765329"/>
                </a:xfrm>
                <a:custGeom>
                  <a:avLst/>
                  <a:gdLst/>
                  <a:ahLst/>
                  <a:cxnLst/>
                  <a:rect l="l" t="t" r="r" b="b"/>
                  <a:pathLst>
                    <a:path w="5069" h="21168" fill="none" extrusionOk="0">
                      <a:moveTo>
                        <a:pt x="5068" y="0"/>
                      </a:moveTo>
                      <a:lnTo>
                        <a:pt x="0"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99;p70">
                  <a:extLst>
                    <a:ext uri="{FF2B5EF4-FFF2-40B4-BE49-F238E27FC236}">
                      <a16:creationId xmlns:a16="http://schemas.microsoft.com/office/drawing/2014/main" id="{FAADA4BE-12C7-4ED0-D91A-9DB3B39009B5}"/>
                    </a:ext>
                  </a:extLst>
                </p:cNvPr>
                <p:cNvSpPr/>
                <p:nvPr/>
              </p:nvSpPr>
              <p:spPr>
                <a:xfrm>
                  <a:off x="2016572" y="2905287"/>
                  <a:ext cx="183197" cy="765329"/>
                </a:xfrm>
                <a:custGeom>
                  <a:avLst/>
                  <a:gdLst/>
                  <a:ahLst/>
                  <a:cxnLst/>
                  <a:rect l="l" t="t" r="r" b="b"/>
                  <a:pathLst>
                    <a:path w="5067" h="21168" fill="none" extrusionOk="0">
                      <a:moveTo>
                        <a:pt x="0" y="0"/>
                      </a:moveTo>
                      <a:lnTo>
                        <a:pt x="5066"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00;p70">
                  <a:extLst>
                    <a:ext uri="{FF2B5EF4-FFF2-40B4-BE49-F238E27FC236}">
                      <a16:creationId xmlns:a16="http://schemas.microsoft.com/office/drawing/2014/main" id="{0CBB051C-8BE7-8E1B-43B5-7CDE47ED7E7F}"/>
                    </a:ext>
                  </a:extLst>
                </p:cNvPr>
                <p:cNvSpPr/>
                <p:nvPr/>
              </p:nvSpPr>
              <p:spPr>
                <a:xfrm>
                  <a:off x="2182523" y="3651091"/>
                  <a:ext cx="34420" cy="34420"/>
                </a:xfrm>
                <a:custGeom>
                  <a:avLst/>
                  <a:gdLst/>
                  <a:ahLst/>
                  <a:cxnLst/>
                  <a:rect l="l" t="t" r="r" b="b"/>
                  <a:pathLst>
                    <a:path w="952" h="952" extrusionOk="0">
                      <a:moveTo>
                        <a:pt x="476" y="0"/>
                      </a:moveTo>
                      <a:cubicBezTo>
                        <a:pt x="214" y="0"/>
                        <a:pt x="1" y="213"/>
                        <a:pt x="1" y="476"/>
                      </a:cubicBezTo>
                      <a:cubicBezTo>
                        <a:pt x="1" y="739"/>
                        <a:pt x="214" y="951"/>
                        <a:pt x="476" y="951"/>
                      </a:cubicBezTo>
                      <a:cubicBezTo>
                        <a:pt x="739" y="951"/>
                        <a:pt x="952" y="739"/>
                        <a:pt x="952" y="476"/>
                      </a:cubicBezTo>
                      <a:cubicBezTo>
                        <a:pt x="952" y="213"/>
                        <a:pt x="739" y="0"/>
                        <a:pt x="476" y="0"/>
                      </a:cubicBezTo>
                      <a:close/>
                    </a:path>
                  </a:pathLst>
                </a:custGeom>
                <a:solidFill>
                  <a:srgbClr val="EA9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1;p70">
                  <a:extLst>
                    <a:ext uri="{FF2B5EF4-FFF2-40B4-BE49-F238E27FC236}">
                      <a16:creationId xmlns:a16="http://schemas.microsoft.com/office/drawing/2014/main" id="{83CAB4AD-6652-C300-F263-6B710A87C564}"/>
                    </a:ext>
                  </a:extLst>
                </p:cNvPr>
                <p:cNvSpPr/>
                <p:nvPr/>
              </p:nvSpPr>
              <p:spPr>
                <a:xfrm>
                  <a:off x="2182523" y="3653549"/>
                  <a:ext cx="32612" cy="31961"/>
                </a:xfrm>
                <a:custGeom>
                  <a:avLst/>
                  <a:gdLst/>
                  <a:ahLst/>
                  <a:cxnLst/>
                  <a:rect l="l" t="t" r="r" b="b"/>
                  <a:pathLst>
                    <a:path w="902" h="884" extrusionOk="0">
                      <a:moveTo>
                        <a:pt x="235" y="1"/>
                      </a:moveTo>
                      <a:lnTo>
                        <a:pt x="235" y="1"/>
                      </a:lnTo>
                      <a:cubicBezTo>
                        <a:pt x="95" y="83"/>
                        <a:pt x="1" y="234"/>
                        <a:pt x="1" y="408"/>
                      </a:cubicBezTo>
                      <a:cubicBezTo>
                        <a:pt x="1" y="671"/>
                        <a:pt x="214" y="883"/>
                        <a:pt x="476" y="883"/>
                      </a:cubicBezTo>
                      <a:cubicBezTo>
                        <a:pt x="664" y="883"/>
                        <a:pt x="826" y="773"/>
                        <a:pt x="902" y="615"/>
                      </a:cubicBezTo>
                      <a:lnTo>
                        <a:pt x="902" y="615"/>
                      </a:lnTo>
                      <a:cubicBezTo>
                        <a:pt x="832" y="658"/>
                        <a:pt x="750" y="683"/>
                        <a:pt x="661" y="683"/>
                      </a:cubicBezTo>
                      <a:cubicBezTo>
                        <a:pt x="398" y="683"/>
                        <a:pt x="186" y="470"/>
                        <a:pt x="186" y="207"/>
                      </a:cubicBezTo>
                      <a:cubicBezTo>
                        <a:pt x="186" y="133"/>
                        <a:pt x="204" y="63"/>
                        <a:pt x="235" y="1"/>
                      </a:cubicBezTo>
                      <a:close/>
                    </a:path>
                  </a:pathLst>
                </a:custGeom>
                <a:solidFill>
                  <a:srgbClr val="DE7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2;p70">
                  <a:extLst>
                    <a:ext uri="{FF2B5EF4-FFF2-40B4-BE49-F238E27FC236}">
                      <a16:creationId xmlns:a16="http://schemas.microsoft.com/office/drawing/2014/main" id="{7AEA46D8-B75D-4AFC-96ED-0FDF2764180E}"/>
                    </a:ext>
                  </a:extLst>
                </p:cNvPr>
                <p:cNvSpPr/>
                <p:nvPr/>
              </p:nvSpPr>
              <p:spPr>
                <a:xfrm>
                  <a:off x="1759438" y="3670578"/>
                  <a:ext cx="514269" cy="72455"/>
                </a:xfrm>
                <a:custGeom>
                  <a:avLst/>
                  <a:gdLst/>
                  <a:ahLst/>
                  <a:cxnLst/>
                  <a:rect l="l" t="t" r="r" b="b"/>
                  <a:pathLst>
                    <a:path w="14224" h="2004" extrusionOk="0">
                      <a:moveTo>
                        <a:pt x="1" y="1"/>
                      </a:moveTo>
                      <a:lnTo>
                        <a:pt x="1" y="1663"/>
                      </a:lnTo>
                      <a:cubicBezTo>
                        <a:pt x="1" y="1851"/>
                        <a:pt x="152" y="2004"/>
                        <a:pt x="340" y="2004"/>
                      </a:cubicBezTo>
                      <a:lnTo>
                        <a:pt x="13883" y="2004"/>
                      </a:lnTo>
                      <a:cubicBezTo>
                        <a:pt x="14071" y="2004"/>
                        <a:pt x="14223" y="1851"/>
                        <a:pt x="14223" y="1663"/>
                      </a:cubicBezTo>
                      <a:lnTo>
                        <a:pt x="14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3;p70">
                  <a:extLst>
                    <a:ext uri="{FF2B5EF4-FFF2-40B4-BE49-F238E27FC236}">
                      <a16:creationId xmlns:a16="http://schemas.microsoft.com/office/drawing/2014/main" id="{DB530818-B939-2257-F4C8-82C0E0069425}"/>
                    </a:ext>
                  </a:extLst>
                </p:cNvPr>
                <p:cNvSpPr/>
                <p:nvPr/>
              </p:nvSpPr>
              <p:spPr>
                <a:xfrm>
                  <a:off x="2886750" y="3807280"/>
                  <a:ext cx="514269" cy="72527"/>
                </a:xfrm>
                <a:custGeom>
                  <a:avLst/>
                  <a:gdLst/>
                  <a:ahLst/>
                  <a:cxnLst/>
                  <a:rect l="l" t="t" r="r" b="b"/>
                  <a:pathLst>
                    <a:path w="14224" h="2006" extrusionOk="0">
                      <a:moveTo>
                        <a:pt x="1" y="1"/>
                      </a:moveTo>
                      <a:lnTo>
                        <a:pt x="1" y="1665"/>
                      </a:lnTo>
                      <a:cubicBezTo>
                        <a:pt x="1" y="1853"/>
                        <a:pt x="153" y="2005"/>
                        <a:pt x="341" y="2005"/>
                      </a:cubicBezTo>
                      <a:lnTo>
                        <a:pt x="13884" y="2005"/>
                      </a:lnTo>
                      <a:cubicBezTo>
                        <a:pt x="14072" y="2005"/>
                        <a:pt x="14223" y="1853"/>
                        <a:pt x="14223" y="1665"/>
                      </a:cubicBezTo>
                      <a:lnTo>
                        <a:pt x="14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404;p70">
                  <a:extLst>
                    <a:ext uri="{FF2B5EF4-FFF2-40B4-BE49-F238E27FC236}">
                      <a16:creationId xmlns:a16="http://schemas.microsoft.com/office/drawing/2014/main" id="{A87D28BD-473F-030E-6056-B8C6F4923EF6}"/>
                    </a:ext>
                  </a:extLst>
                </p:cNvPr>
                <p:cNvGrpSpPr/>
                <p:nvPr/>
              </p:nvGrpSpPr>
              <p:grpSpPr>
                <a:xfrm>
                  <a:off x="1971885" y="2821408"/>
                  <a:ext cx="1355233" cy="1503647"/>
                  <a:chOff x="4029285" y="2821408"/>
                  <a:chExt cx="1355233" cy="1503647"/>
                </a:xfrm>
              </p:grpSpPr>
              <p:sp>
                <p:nvSpPr>
                  <p:cNvPr id="847" name="Google Shape;2405;p70">
                    <a:extLst>
                      <a:ext uri="{FF2B5EF4-FFF2-40B4-BE49-F238E27FC236}">
                        <a16:creationId xmlns:a16="http://schemas.microsoft.com/office/drawing/2014/main" id="{83FE8C02-76F6-46BE-ACAC-4614DB85D00C}"/>
                      </a:ext>
                    </a:extLst>
                  </p:cNvPr>
                  <p:cNvSpPr/>
                  <p:nvPr/>
                </p:nvSpPr>
                <p:spPr>
                  <a:xfrm>
                    <a:off x="4333601" y="4161996"/>
                    <a:ext cx="210820" cy="105428"/>
                  </a:xfrm>
                  <a:custGeom>
                    <a:avLst/>
                    <a:gdLst/>
                    <a:ahLst/>
                    <a:cxnLst/>
                    <a:rect l="l" t="t" r="r" b="b"/>
                    <a:pathLst>
                      <a:path w="5831" h="2916" extrusionOk="0">
                        <a:moveTo>
                          <a:pt x="2916" y="0"/>
                        </a:moveTo>
                        <a:cubicBezTo>
                          <a:pt x="2139" y="0"/>
                          <a:pt x="1435" y="305"/>
                          <a:pt x="911" y="800"/>
                        </a:cubicBezTo>
                        <a:lnTo>
                          <a:pt x="1100" y="1343"/>
                        </a:lnTo>
                        <a:lnTo>
                          <a:pt x="723" y="995"/>
                        </a:lnTo>
                        <a:cubicBezTo>
                          <a:pt x="274" y="1509"/>
                          <a:pt x="0" y="2180"/>
                          <a:pt x="0" y="2915"/>
                        </a:cubicBezTo>
                        <a:lnTo>
                          <a:pt x="5831" y="2915"/>
                        </a:lnTo>
                        <a:cubicBezTo>
                          <a:pt x="5831" y="2207"/>
                          <a:pt x="5579" y="1559"/>
                          <a:pt x="5158" y="1052"/>
                        </a:cubicBezTo>
                        <a:lnTo>
                          <a:pt x="4732" y="1189"/>
                        </a:lnTo>
                        <a:lnTo>
                          <a:pt x="5031" y="909"/>
                        </a:lnTo>
                        <a:cubicBezTo>
                          <a:pt x="4578" y="434"/>
                          <a:pt x="3969" y="112"/>
                          <a:pt x="3287" y="25"/>
                        </a:cubicBezTo>
                        <a:lnTo>
                          <a:pt x="3082" y="476"/>
                        </a:lnTo>
                        <a:lnTo>
                          <a:pt x="3113" y="8"/>
                        </a:lnTo>
                        <a:cubicBezTo>
                          <a:pt x="3048" y="3"/>
                          <a:pt x="2982" y="0"/>
                          <a:pt x="2916" y="0"/>
                        </a:cubicBezTo>
                        <a:close/>
                      </a:path>
                    </a:pathLst>
                  </a:custGeom>
                  <a:solidFill>
                    <a:srgbClr val="7F7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406;p70">
                    <a:extLst>
                      <a:ext uri="{FF2B5EF4-FFF2-40B4-BE49-F238E27FC236}">
                        <a16:creationId xmlns:a16="http://schemas.microsoft.com/office/drawing/2014/main" id="{70758C17-56A9-28A5-E6EF-873F9B4A91C2}"/>
                      </a:ext>
                    </a:extLst>
                  </p:cNvPr>
                  <p:cNvSpPr/>
                  <p:nvPr/>
                </p:nvSpPr>
                <p:spPr>
                  <a:xfrm>
                    <a:off x="4075238" y="2854381"/>
                    <a:ext cx="1124782" cy="208904"/>
                  </a:xfrm>
                  <a:custGeom>
                    <a:avLst/>
                    <a:gdLst/>
                    <a:ahLst/>
                    <a:cxnLst/>
                    <a:rect l="l" t="t" r="r" b="b"/>
                    <a:pathLst>
                      <a:path w="31110" h="5778" extrusionOk="0">
                        <a:moveTo>
                          <a:pt x="14810" y="0"/>
                        </a:moveTo>
                        <a:cubicBezTo>
                          <a:pt x="12715" y="0"/>
                          <a:pt x="10924" y="733"/>
                          <a:pt x="8473" y="1321"/>
                        </a:cubicBezTo>
                        <a:cubicBezTo>
                          <a:pt x="7350" y="1591"/>
                          <a:pt x="6264" y="1693"/>
                          <a:pt x="5268" y="1693"/>
                        </a:cubicBezTo>
                        <a:cubicBezTo>
                          <a:pt x="2286" y="1693"/>
                          <a:pt x="106" y="785"/>
                          <a:pt x="106" y="785"/>
                        </a:cubicBezTo>
                        <a:lnTo>
                          <a:pt x="1" y="1620"/>
                        </a:lnTo>
                        <a:cubicBezTo>
                          <a:pt x="1" y="1620"/>
                          <a:pt x="1701" y="2719"/>
                          <a:pt x="5633" y="2719"/>
                        </a:cubicBezTo>
                        <a:cubicBezTo>
                          <a:pt x="6278" y="2719"/>
                          <a:pt x="6982" y="2689"/>
                          <a:pt x="7749" y="2621"/>
                        </a:cubicBezTo>
                        <a:cubicBezTo>
                          <a:pt x="8679" y="2537"/>
                          <a:pt x="9507" y="2502"/>
                          <a:pt x="10242" y="2502"/>
                        </a:cubicBezTo>
                        <a:cubicBezTo>
                          <a:pt x="14249" y="2502"/>
                          <a:pt x="15508" y="3545"/>
                          <a:pt x="15508" y="3545"/>
                        </a:cubicBezTo>
                        <a:cubicBezTo>
                          <a:pt x="15508" y="3545"/>
                          <a:pt x="16006" y="3312"/>
                          <a:pt x="17179" y="3312"/>
                        </a:cubicBezTo>
                        <a:cubicBezTo>
                          <a:pt x="18401" y="3312"/>
                          <a:pt x="20358" y="3565"/>
                          <a:pt x="23250" y="4599"/>
                        </a:cubicBezTo>
                        <a:cubicBezTo>
                          <a:pt x="25910" y="5548"/>
                          <a:pt x="27890" y="5778"/>
                          <a:pt x="29183" y="5778"/>
                        </a:cubicBezTo>
                        <a:cubicBezTo>
                          <a:pt x="30395" y="5778"/>
                          <a:pt x="31003" y="5576"/>
                          <a:pt x="31003" y="5576"/>
                        </a:cubicBezTo>
                        <a:lnTo>
                          <a:pt x="31109" y="4740"/>
                        </a:lnTo>
                        <a:lnTo>
                          <a:pt x="31109" y="4740"/>
                        </a:lnTo>
                        <a:cubicBezTo>
                          <a:pt x="31109" y="4740"/>
                          <a:pt x="30593" y="4814"/>
                          <a:pt x="29746" y="4814"/>
                        </a:cubicBezTo>
                        <a:cubicBezTo>
                          <a:pt x="28189" y="4814"/>
                          <a:pt x="25515" y="4566"/>
                          <a:pt x="22876" y="3160"/>
                        </a:cubicBezTo>
                        <a:cubicBezTo>
                          <a:pt x="20261" y="1766"/>
                          <a:pt x="18578" y="408"/>
                          <a:pt x="15951" y="73"/>
                        </a:cubicBezTo>
                        <a:cubicBezTo>
                          <a:pt x="15558" y="23"/>
                          <a:pt x="15179" y="0"/>
                          <a:pt x="14810" y="0"/>
                        </a:cubicBez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407;p70">
                    <a:extLst>
                      <a:ext uri="{FF2B5EF4-FFF2-40B4-BE49-F238E27FC236}">
                        <a16:creationId xmlns:a16="http://schemas.microsoft.com/office/drawing/2014/main" id="{24F47E96-6970-5A5F-AB7E-690FDA0BC754}"/>
                      </a:ext>
                    </a:extLst>
                  </p:cNvPr>
                  <p:cNvSpPr/>
                  <p:nvPr/>
                </p:nvSpPr>
                <p:spPr>
                  <a:xfrm>
                    <a:off x="4075238" y="2892706"/>
                    <a:ext cx="1123517" cy="170579"/>
                  </a:xfrm>
                  <a:custGeom>
                    <a:avLst/>
                    <a:gdLst/>
                    <a:ahLst/>
                    <a:cxnLst/>
                    <a:rect l="l" t="t" r="r" b="b"/>
                    <a:pathLst>
                      <a:path w="31075" h="4718" extrusionOk="0">
                        <a:moveTo>
                          <a:pt x="72" y="0"/>
                        </a:moveTo>
                        <a:lnTo>
                          <a:pt x="1" y="560"/>
                        </a:lnTo>
                        <a:cubicBezTo>
                          <a:pt x="1" y="560"/>
                          <a:pt x="1701" y="1659"/>
                          <a:pt x="5633" y="1659"/>
                        </a:cubicBezTo>
                        <a:cubicBezTo>
                          <a:pt x="6278" y="1659"/>
                          <a:pt x="6982" y="1629"/>
                          <a:pt x="7749" y="1561"/>
                        </a:cubicBezTo>
                        <a:cubicBezTo>
                          <a:pt x="8679" y="1477"/>
                          <a:pt x="9507" y="1442"/>
                          <a:pt x="10242" y="1442"/>
                        </a:cubicBezTo>
                        <a:cubicBezTo>
                          <a:pt x="14249" y="1442"/>
                          <a:pt x="15508" y="2485"/>
                          <a:pt x="15508" y="2485"/>
                        </a:cubicBezTo>
                        <a:cubicBezTo>
                          <a:pt x="15508" y="2485"/>
                          <a:pt x="16006" y="2252"/>
                          <a:pt x="17179" y="2252"/>
                        </a:cubicBezTo>
                        <a:cubicBezTo>
                          <a:pt x="18401" y="2252"/>
                          <a:pt x="20358" y="2505"/>
                          <a:pt x="23250" y="3539"/>
                        </a:cubicBezTo>
                        <a:cubicBezTo>
                          <a:pt x="25910" y="4488"/>
                          <a:pt x="27890" y="4718"/>
                          <a:pt x="29183" y="4718"/>
                        </a:cubicBezTo>
                        <a:cubicBezTo>
                          <a:pt x="30395" y="4718"/>
                          <a:pt x="31003" y="4516"/>
                          <a:pt x="31003" y="4516"/>
                        </a:cubicBezTo>
                        <a:lnTo>
                          <a:pt x="31075" y="3955"/>
                        </a:lnTo>
                        <a:lnTo>
                          <a:pt x="31075" y="3955"/>
                        </a:lnTo>
                        <a:cubicBezTo>
                          <a:pt x="31075" y="3955"/>
                          <a:pt x="30466" y="4157"/>
                          <a:pt x="29255" y="4157"/>
                        </a:cubicBezTo>
                        <a:cubicBezTo>
                          <a:pt x="27961" y="4157"/>
                          <a:pt x="25981" y="3927"/>
                          <a:pt x="23322" y="2978"/>
                        </a:cubicBezTo>
                        <a:cubicBezTo>
                          <a:pt x="20429" y="1944"/>
                          <a:pt x="18473" y="1691"/>
                          <a:pt x="17250" y="1691"/>
                        </a:cubicBezTo>
                        <a:cubicBezTo>
                          <a:pt x="16077" y="1691"/>
                          <a:pt x="15580" y="1924"/>
                          <a:pt x="15580" y="1924"/>
                        </a:cubicBezTo>
                        <a:cubicBezTo>
                          <a:pt x="15580" y="1924"/>
                          <a:pt x="14321" y="881"/>
                          <a:pt x="10313" y="881"/>
                        </a:cubicBezTo>
                        <a:cubicBezTo>
                          <a:pt x="9578" y="881"/>
                          <a:pt x="8750" y="916"/>
                          <a:pt x="7821" y="1000"/>
                        </a:cubicBezTo>
                        <a:cubicBezTo>
                          <a:pt x="7053" y="1068"/>
                          <a:pt x="6348" y="1098"/>
                          <a:pt x="5703" y="1098"/>
                        </a:cubicBezTo>
                        <a:cubicBezTo>
                          <a:pt x="1772" y="1098"/>
                          <a:pt x="72" y="0"/>
                          <a:pt x="72" y="0"/>
                        </a:cubicBez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408;p70">
                    <a:extLst>
                      <a:ext uri="{FF2B5EF4-FFF2-40B4-BE49-F238E27FC236}">
                        <a16:creationId xmlns:a16="http://schemas.microsoft.com/office/drawing/2014/main" id="{E3CFF4B6-94C7-2A0B-219B-098E088F2F1D}"/>
                      </a:ext>
                    </a:extLst>
                  </p:cNvPr>
                  <p:cNvSpPr/>
                  <p:nvPr/>
                </p:nvSpPr>
                <p:spPr>
                  <a:xfrm>
                    <a:off x="5201248" y="3041989"/>
                    <a:ext cx="183270" cy="765329"/>
                  </a:xfrm>
                  <a:custGeom>
                    <a:avLst/>
                    <a:gdLst/>
                    <a:ahLst/>
                    <a:cxnLst/>
                    <a:rect l="l" t="t" r="r" b="b"/>
                    <a:pathLst>
                      <a:path w="5069" h="21168" fill="none" extrusionOk="0">
                        <a:moveTo>
                          <a:pt x="1" y="0"/>
                        </a:moveTo>
                        <a:lnTo>
                          <a:pt x="5069"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409;p70">
                    <a:extLst>
                      <a:ext uri="{FF2B5EF4-FFF2-40B4-BE49-F238E27FC236}">
                        <a16:creationId xmlns:a16="http://schemas.microsoft.com/office/drawing/2014/main" id="{232417AF-8972-9E36-1CC0-7B27AB277DCD}"/>
                      </a:ext>
                    </a:extLst>
                  </p:cNvPr>
                  <p:cNvSpPr/>
                  <p:nvPr/>
                </p:nvSpPr>
                <p:spPr>
                  <a:xfrm>
                    <a:off x="5156597" y="2997302"/>
                    <a:ext cx="89375" cy="89375"/>
                  </a:xfrm>
                  <a:custGeom>
                    <a:avLst/>
                    <a:gdLst/>
                    <a:ahLst/>
                    <a:cxnLst/>
                    <a:rect l="l" t="t" r="r" b="b"/>
                    <a:pathLst>
                      <a:path w="2472" h="2472" extrusionOk="0">
                        <a:moveTo>
                          <a:pt x="1236" y="1"/>
                        </a:moveTo>
                        <a:cubicBezTo>
                          <a:pt x="554" y="1"/>
                          <a:pt x="0" y="554"/>
                          <a:pt x="0" y="1236"/>
                        </a:cubicBezTo>
                        <a:cubicBezTo>
                          <a:pt x="0" y="1919"/>
                          <a:pt x="554" y="2472"/>
                          <a:pt x="1236" y="2472"/>
                        </a:cubicBezTo>
                        <a:cubicBezTo>
                          <a:pt x="1918" y="2472"/>
                          <a:pt x="2471" y="1919"/>
                          <a:pt x="2471" y="1236"/>
                        </a:cubicBezTo>
                        <a:cubicBezTo>
                          <a:pt x="2471" y="554"/>
                          <a:pt x="1918"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410;p70">
                    <a:extLst>
                      <a:ext uri="{FF2B5EF4-FFF2-40B4-BE49-F238E27FC236}">
                        <a16:creationId xmlns:a16="http://schemas.microsoft.com/office/drawing/2014/main" id="{6A8C31CD-89F5-DDEE-5100-49488F07BF2B}"/>
                      </a:ext>
                    </a:extLst>
                  </p:cNvPr>
                  <p:cNvSpPr/>
                  <p:nvPr/>
                </p:nvSpPr>
                <p:spPr>
                  <a:xfrm>
                    <a:off x="5175253" y="3015958"/>
                    <a:ext cx="52063" cy="52136"/>
                  </a:xfrm>
                  <a:custGeom>
                    <a:avLst/>
                    <a:gdLst/>
                    <a:ahLst/>
                    <a:cxnLst/>
                    <a:rect l="l" t="t" r="r" b="b"/>
                    <a:pathLst>
                      <a:path w="1440" h="1442" extrusionOk="0">
                        <a:moveTo>
                          <a:pt x="720" y="1"/>
                        </a:moveTo>
                        <a:cubicBezTo>
                          <a:pt x="322" y="1"/>
                          <a:pt x="0" y="324"/>
                          <a:pt x="0" y="720"/>
                        </a:cubicBezTo>
                        <a:cubicBezTo>
                          <a:pt x="0" y="1118"/>
                          <a:pt x="322" y="1441"/>
                          <a:pt x="720" y="1441"/>
                        </a:cubicBezTo>
                        <a:cubicBezTo>
                          <a:pt x="1118" y="1441"/>
                          <a:pt x="1439" y="1118"/>
                          <a:pt x="1439" y="720"/>
                        </a:cubicBezTo>
                        <a:cubicBezTo>
                          <a:pt x="1439" y="324"/>
                          <a:pt x="1118" y="1"/>
                          <a:pt x="720" y="1"/>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411;p70">
                    <a:extLst>
                      <a:ext uri="{FF2B5EF4-FFF2-40B4-BE49-F238E27FC236}">
                        <a16:creationId xmlns:a16="http://schemas.microsoft.com/office/drawing/2014/main" id="{974B3277-CF99-D7EE-674D-95A86E92CE1C}"/>
                      </a:ext>
                    </a:extLst>
                  </p:cNvPr>
                  <p:cNvSpPr/>
                  <p:nvPr/>
                </p:nvSpPr>
                <p:spPr>
                  <a:xfrm>
                    <a:off x="4029285" y="2860600"/>
                    <a:ext cx="89375" cy="89375"/>
                  </a:xfrm>
                  <a:custGeom>
                    <a:avLst/>
                    <a:gdLst/>
                    <a:ahLst/>
                    <a:cxnLst/>
                    <a:rect l="l" t="t" r="r" b="b"/>
                    <a:pathLst>
                      <a:path w="2472" h="2472" extrusionOk="0">
                        <a:moveTo>
                          <a:pt x="1236" y="1"/>
                        </a:moveTo>
                        <a:cubicBezTo>
                          <a:pt x="554" y="1"/>
                          <a:pt x="1" y="554"/>
                          <a:pt x="1" y="1236"/>
                        </a:cubicBezTo>
                        <a:cubicBezTo>
                          <a:pt x="1" y="1919"/>
                          <a:pt x="554" y="2472"/>
                          <a:pt x="1236" y="2472"/>
                        </a:cubicBezTo>
                        <a:cubicBezTo>
                          <a:pt x="1918" y="2472"/>
                          <a:pt x="2471" y="1919"/>
                          <a:pt x="2471" y="1236"/>
                        </a:cubicBezTo>
                        <a:cubicBezTo>
                          <a:pt x="2471" y="554"/>
                          <a:pt x="1918"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412;p70">
                    <a:extLst>
                      <a:ext uri="{FF2B5EF4-FFF2-40B4-BE49-F238E27FC236}">
                        <a16:creationId xmlns:a16="http://schemas.microsoft.com/office/drawing/2014/main" id="{1FDB5105-5AF0-95BE-38D3-F463A03B8078}"/>
                      </a:ext>
                    </a:extLst>
                  </p:cNvPr>
                  <p:cNvSpPr/>
                  <p:nvPr/>
                </p:nvSpPr>
                <p:spPr>
                  <a:xfrm>
                    <a:off x="4047941" y="2879256"/>
                    <a:ext cx="52063" cy="52063"/>
                  </a:xfrm>
                  <a:custGeom>
                    <a:avLst/>
                    <a:gdLst/>
                    <a:ahLst/>
                    <a:cxnLst/>
                    <a:rect l="l" t="t" r="r" b="b"/>
                    <a:pathLst>
                      <a:path w="1440" h="1440" extrusionOk="0">
                        <a:moveTo>
                          <a:pt x="720" y="1"/>
                        </a:moveTo>
                        <a:cubicBezTo>
                          <a:pt x="322" y="1"/>
                          <a:pt x="1" y="323"/>
                          <a:pt x="1" y="720"/>
                        </a:cubicBezTo>
                        <a:cubicBezTo>
                          <a:pt x="1" y="1118"/>
                          <a:pt x="322" y="1440"/>
                          <a:pt x="720" y="1440"/>
                        </a:cubicBezTo>
                        <a:cubicBezTo>
                          <a:pt x="1118" y="1440"/>
                          <a:pt x="1440" y="1118"/>
                          <a:pt x="1440" y="720"/>
                        </a:cubicBezTo>
                        <a:cubicBezTo>
                          <a:pt x="1440" y="323"/>
                          <a:pt x="1118" y="1"/>
                          <a:pt x="720" y="1"/>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413;p70">
                    <a:extLst>
                      <a:ext uri="{FF2B5EF4-FFF2-40B4-BE49-F238E27FC236}">
                        <a16:creationId xmlns:a16="http://schemas.microsoft.com/office/drawing/2014/main" id="{AFD167D5-20AD-2546-E4FF-6F8A9DE27D1A}"/>
                      </a:ext>
                    </a:extLst>
                  </p:cNvPr>
                  <p:cNvSpPr/>
                  <p:nvPr/>
                </p:nvSpPr>
                <p:spPr>
                  <a:xfrm>
                    <a:off x="4586469" y="3636303"/>
                    <a:ext cx="102319" cy="572297"/>
                  </a:xfrm>
                  <a:custGeom>
                    <a:avLst/>
                    <a:gdLst/>
                    <a:ahLst/>
                    <a:cxnLst/>
                    <a:rect l="l" t="t" r="r" b="b"/>
                    <a:pathLst>
                      <a:path w="2830" h="15829" extrusionOk="0">
                        <a:moveTo>
                          <a:pt x="125" y="1"/>
                        </a:moveTo>
                        <a:cubicBezTo>
                          <a:pt x="57" y="1"/>
                          <a:pt x="1" y="57"/>
                          <a:pt x="1" y="125"/>
                        </a:cubicBezTo>
                        <a:lnTo>
                          <a:pt x="1" y="15828"/>
                        </a:lnTo>
                        <a:lnTo>
                          <a:pt x="2829" y="15828"/>
                        </a:lnTo>
                        <a:lnTo>
                          <a:pt x="2829" y="125"/>
                        </a:lnTo>
                        <a:cubicBezTo>
                          <a:pt x="2829" y="57"/>
                          <a:pt x="2773" y="1"/>
                          <a:pt x="2705" y="1"/>
                        </a:cubicBez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414;p70">
                    <a:extLst>
                      <a:ext uri="{FF2B5EF4-FFF2-40B4-BE49-F238E27FC236}">
                        <a16:creationId xmlns:a16="http://schemas.microsoft.com/office/drawing/2014/main" id="{3483C302-E076-6C83-5B29-C4A8CA427F74}"/>
                      </a:ext>
                    </a:extLst>
                  </p:cNvPr>
                  <p:cNvSpPr/>
                  <p:nvPr/>
                </p:nvSpPr>
                <p:spPr>
                  <a:xfrm>
                    <a:off x="4637592" y="3636303"/>
                    <a:ext cx="51195" cy="572297"/>
                  </a:xfrm>
                  <a:custGeom>
                    <a:avLst/>
                    <a:gdLst/>
                    <a:ahLst/>
                    <a:cxnLst/>
                    <a:rect l="l" t="t" r="r" b="b"/>
                    <a:pathLst>
                      <a:path w="1416" h="15829" extrusionOk="0">
                        <a:moveTo>
                          <a:pt x="1" y="1"/>
                        </a:moveTo>
                        <a:lnTo>
                          <a:pt x="1" y="15828"/>
                        </a:lnTo>
                        <a:lnTo>
                          <a:pt x="1415" y="15828"/>
                        </a:lnTo>
                        <a:lnTo>
                          <a:pt x="1415" y="125"/>
                        </a:lnTo>
                        <a:cubicBezTo>
                          <a:pt x="1415" y="57"/>
                          <a:pt x="1359" y="1"/>
                          <a:pt x="1291" y="1"/>
                        </a:cubicBez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415;p70">
                    <a:extLst>
                      <a:ext uri="{FF2B5EF4-FFF2-40B4-BE49-F238E27FC236}">
                        <a16:creationId xmlns:a16="http://schemas.microsoft.com/office/drawing/2014/main" id="{F68D84EE-2BFF-BC2C-4CEE-B3AAE72E916C}"/>
                      </a:ext>
                    </a:extLst>
                  </p:cNvPr>
                  <p:cNvSpPr/>
                  <p:nvPr/>
                </p:nvSpPr>
                <p:spPr>
                  <a:xfrm>
                    <a:off x="4616948" y="2956627"/>
                    <a:ext cx="41361" cy="846642"/>
                  </a:xfrm>
                  <a:custGeom>
                    <a:avLst/>
                    <a:gdLst/>
                    <a:ahLst/>
                    <a:cxnLst/>
                    <a:rect l="l" t="t" r="r" b="b"/>
                    <a:pathLst>
                      <a:path w="1144" h="23417" extrusionOk="0">
                        <a:moveTo>
                          <a:pt x="0" y="1"/>
                        </a:moveTo>
                        <a:lnTo>
                          <a:pt x="0" y="23417"/>
                        </a:lnTo>
                        <a:lnTo>
                          <a:pt x="1144" y="23417"/>
                        </a:lnTo>
                        <a:lnTo>
                          <a:pt x="1144" y="1"/>
                        </a:ln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416;p70">
                    <a:extLst>
                      <a:ext uri="{FF2B5EF4-FFF2-40B4-BE49-F238E27FC236}">
                        <a16:creationId xmlns:a16="http://schemas.microsoft.com/office/drawing/2014/main" id="{F23BCA4A-B64C-3090-420C-4BCF32458B01}"/>
                      </a:ext>
                    </a:extLst>
                  </p:cNvPr>
                  <p:cNvSpPr/>
                  <p:nvPr/>
                </p:nvSpPr>
                <p:spPr>
                  <a:xfrm>
                    <a:off x="4637592" y="2956627"/>
                    <a:ext cx="20717" cy="846642"/>
                  </a:xfrm>
                  <a:custGeom>
                    <a:avLst/>
                    <a:gdLst/>
                    <a:ahLst/>
                    <a:cxnLst/>
                    <a:rect l="l" t="t" r="r" b="b"/>
                    <a:pathLst>
                      <a:path w="573" h="23417" extrusionOk="0">
                        <a:moveTo>
                          <a:pt x="1" y="1"/>
                        </a:moveTo>
                        <a:lnTo>
                          <a:pt x="1" y="23417"/>
                        </a:lnTo>
                        <a:lnTo>
                          <a:pt x="573" y="23417"/>
                        </a:lnTo>
                        <a:lnTo>
                          <a:pt x="573" y="1"/>
                        </a:ln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417;p70">
                    <a:extLst>
                      <a:ext uri="{FF2B5EF4-FFF2-40B4-BE49-F238E27FC236}">
                        <a16:creationId xmlns:a16="http://schemas.microsoft.com/office/drawing/2014/main" id="{12693BB9-4752-B914-B65F-4FC2DF2670A2}"/>
                      </a:ext>
                    </a:extLst>
                  </p:cNvPr>
                  <p:cNvSpPr/>
                  <p:nvPr/>
                </p:nvSpPr>
                <p:spPr>
                  <a:xfrm>
                    <a:off x="4308473" y="4156030"/>
                    <a:ext cx="658310" cy="111394"/>
                  </a:xfrm>
                  <a:custGeom>
                    <a:avLst/>
                    <a:gdLst/>
                    <a:ahLst/>
                    <a:cxnLst/>
                    <a:rect l="l" t="t" r="r" b="b"/>
                    <a:pathLst>
                      <a:path w="18208" h="3081" extrusionOk="0">
                        <a:moveTo>
                          <a:pt x="327" y="0"/>
                        </a:moveTo>
                        <a:cubicBezTo>
                          <a:pt x="147" y="0"/>
                          <a:pt x="1" y="146"/>
                          <a:pt x="1" y="327"/>
                        </a:cubicBezTo>
                        <a:lnTo>
                          <a:pt x="1" y="3080"/>
                        </a:lnTo>
                        <a:lnTo>
                          <a:pt x="18207" y="3080"/>
                        </a:lnTo>
                        <a:lnTo>
                          <a:pt x="18207" y="327"/>
                        </a:lnTo>
                        <a:cubicBezTo>
                          <a:pt x="18207" y="146"/>
                          <a:pt x="18061" y="0"/>
                          <a:pt x="17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418;p70">
                    <a:extLst>
                      <a:ext uri="{FF2B5EF4-FFF2-40B4-BE49-F238E27FC236}">
                        <a16:creationId xmlns:a16="http://schemas.microsoft.com/office/drawing/2014/main" id="{12645583-E545-BE45-B828-DE2DF503814D}"/>
                      </a:ext>
                    </a:extLst>
                  </p:cNvPr>
                  <p:cNvSpPr/>
                  <p:nvPr/>
                </p:nvSpPr>
                <p:spPr>
                  <a:xfrm>
                    <a:off x="4308473" y="4244754"/>
                    <a:ext cx="658310" cy="22669"/>
                  </a:xfrm>
                  <a:custGeom>
                    <a:avLst/>
                    <a:gdLst/>
                    <a:ahLst/>
                    <a:cxnLst/>
                    <a:rect l="l" t="t" r="r" b="b"/>
                    <a:pathLst>
                      <a:path w="18208" h="627" extrusionOk="0">
                        <a:moveTo>
                          <a:pt x="1" y="0"/>
                        </a:moveTo>
                        <a:lnTo>
                          <a:pt x="1" y="626"/>
                        </a:lnTo>
                        <a:lnTo>
                          <a:pt x="18207" y="626"/>
                        </a:lnTo>
                        <a:lnTo>
                          <a:pt x="18207"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419;p70">
                    <a:extLst>
                      <a:ext uri="{FF2B5EF4-FFF2-40B4-BE49-F238E27FC236}">
                        <a16:creationId xmlns:a16="http://schemas.microsoft.com/office/drawing/2014/main" id="{F0A18E29-3A08-80BA-69AF-13E926BC5A0F}"/>
                      </a:ext>
                    </a:extLst>
                  </p:cNvPr>
                  <p:cNvSpPr/>
                  <p:nvPr/>
                </p:nvSpPr>
                <p:spPr>
                  <a:xfrm>
                    <a:off x="4234645" y="4267387"/>
                    <a:ext cx="805967" cy="57667"/>
                  </a:xfrm>
                  <a:custGeom>
                    <a:avLst/>
                    <a:gdLst/>
                    <a:ahLst/>
                    <a:cxnLst/>
                    <a:rect l="l" t="t" r="r" b="b"/>
                    <a:pathLst>
                      <a:path w="22292" h="1595" extrusionOk="0">
                        <a:moveTo>
                          <a:pt x="1" y="0"/>
                        </a:moveTo>
                        <a:lnTo>
                          <a:pt x="1" y="1595"/>
                        </a:lnTo>
                        <a:lnTo>
                          <a:pt x="22291" y="1595"/>
                        </a:lnTo>
                        <a:lnTo>
                          <a:pt x="22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420;p70">
                    <a:extLst>
                      <a:ext uri="{FF2B5EF4-FFF2-40B4-BE49-F238E27FC236}">
                        <a16:creationId xmlns:a16="http://schemas.microsoft.com/office/drawing/2014/main" id="{CC244149-FAAE-4273-98CB-2EE8AF83F8F8}"/>
                      </a:ext>
                    </a:extLst>
                  </p:cNvPr>
                  <p:cNvSpPr/>
                  <p:nvPr/>
                </p:nvSpPr>
                <p:spPr>
                  <a:xfrm>
                    <a:off x="4538274" y="2821408"/>
                    <a:ext cx="198708" cy="198708"/>
                  </a:xfrm>
                  <a:custGeom>
                    <a:avLst/>
                    <a:gdLst/>
                    <a:ahLst/>
                    <a:cxnLst/>
                    <a:rect l="l" t="t" r="r" b="b"/>
                    <a:pathLst>
                      <a:path w="5496" h="5496" extrusionOk="0">
                        <a:moveTo>
                          <a:pt x="2748" y="0"/>
                        </a:moveTo>
                        <a:cubicBezTo>
                          <a:pt x="1230" y="0"/>
                          <a:pt x="0" y="1229"/>
                          <a:pt x="0" y="2748"/>
                        </a:cubicBezTo>
                        <a:cubicBezTo>
                          <a:pt x="0" y="4266"/>
                          <a:pt x="1230" y="5495"/>
                          <a:pt x="2748" y="5495"/>
                        </a:cubicBezTo>
                        <a:cubicBezTo>
                          <a:pt x="4266" y="5495"/>
                          <a:pt x="5495" y="4266"/>
                          <a:pt x="5495" y="2748"/>
                        </a:cubicBezTo>
                        <a:cubicBezTo>
                          <a:pt x="5495" y="1229"/>
                          <a:pt x="4266" y="0"/>
                          <a:pt x="2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421;p70">
                    <a:extLst>
                      <a:ext uri="{FF2B5EF4-FFF2-40B4-BE49-F238E27FC236}">
                        <a16:creationId xmlns:a16="http://schemas.microsoft.com/office/drawing/2014/main" id="{9F38C7CB-0BC7-1BBF-8718-AD2D2CC49595}"/>
                      </a:ext>
                    </a:extLst>
                  </p:cNvPr>
                  <p:cNvSpPr/>
                  <p:nvPr/>
                </p:nvSpPr>
                <p:spPr>
                  <a:xfrm>
                    <a:off x="4579744" y="2862878"/>
                    <a:ext cx="115768" cy="115768"/>
                  </a:xfrm>
                  <a:custGeom>
                    <a:avLst/>
                    <a:gdLst/>
                    <a:ahLst/>
                    <a:cxnLst/>
                    <a:rect l="l" t="t" r="r" b="b"/>
                    <a:pathLst>
                      <a:path w="3202" h="3202" extrusionOk="0">
                        <a:moveTo>
                          <a:pt x="1601" y="0"/>
                        </a:moveTo>
                        <a:cubicBezTo>
                          <a:pt x="717" y="0"/>
                          <a:pt x="0" y="717"/>
                          <a:pt x="0" y="1601"/>
                        </a:cubicBezTo>
                        <a:cubicBezTo>
                          <a:pt x="0" y="2485"/>
                          <a:pt x="717" y="3201"/>
                          <a:pt x="1601" y="3201"/>
                        </a:cubicBezTo>
                        <a:cubicBezTo>
                          <a:pt x="2485" y="3201"/>
                          <a:pt x="3202" y="2485"/>
                          <a:pt x="3202" y="1601"/>
                        </a:cubicBezTo>
                        <a:cubicBezTo>
                          <a:pt x="3202" y="717"/>
                          <a:pt x="2485" y="0"/>
                          <a:pt x="1601"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422;p70">
                    <a:extLst>
                      <a:ext uri="{FF2B5EF4-FFF2-40B4-BE49-F238E27FC236}">
                        <a16:creationId xmlns:a16="http://schemas.microsoft.com/office/drawing/2014/main" id="{C67FC5BA-3D4A-3A23-231E-EE43C1B5363E}"/>
                      </a:ext>
                    </a:extLst>
                  </p:cNvPr>
                  <p:cNvSpPr/>
                  <p:nvPr/>
                </p:nvSpPr>
                <p:spPr>
                  <a:xfrm>
                    <a:off x="4554725" y="4096013"/>
                    <a:ext cx="165807" cy="60053"/>
                  </a:xfrm>
                  <a:custGeom>
                    <a:avLst/>
                    <a:gdLst/>
                    <a:ahLst/>
                    <a:cxnLst/>
                    <a:rect l="l" t="t" r="r" b="b"/>
                    <a:pathLst>
                      <a:path w="4586" h="1661" extrusionOk="0">
                        <a:moveTo>
                          <a:pt x="1" y="1"/>
                        </a:moveTo>
                        <a:lnTo>
                          <a:pt x="1" y="1660"/>
                        </a:lnTo>
                        <a:lnTo>
                          <a:pt x="4585" y="1660"/>
                        </a:lnTo>
                        <a:lnTo>
                          <a:pt x="45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423;p70">
                    <a:extLst>
                      <a:ext uri="{FF2B5EF4-FFF2-40B4-BE49-F238E27FC236}">
                        <a16:creationId xmlns:a16="http://schemas.microsoft.com/office/drawing/2014/main" id="{DBD1220F-7B26-96C8-AB6D-F386CFCF3EDB}"/>
                      </a:ext>
                    </a:extLst>
                  </p:cNvPr>
                  <p:cNvSpPr/>
                  <p:nvPr/>
                </p:nvSpPr>
                <p:spPr>
                  <a:xfrm>
                    <a:off x="4554725" y="4126022"/>
                    <a:ext cx="165807" cy="30045"/>
                  </a:xfrm>
                  <a:custGeom>
                    <a:avLst/>
                    <a:gdLst/>
                    <a:ahLst/>
                    <a:cxnLst/>
                    <a:rect l="l" t="t" r="r" b="b"/>
                    <a:pathLst>
                      <a:path w="4586" h="831" extrusionOk="0">
                        <a:moveTo>
                          <a:pt x="1" y="1"/>
                        </a:moveTo>
                        <a:lnTo>
                          <a:pt x="1" y="830"/>
                        </a:lnTo>
                        <a:lnTo>
                          <a:pt x="4585" y="830"/>
                        </a:lnTo>
                        <a:lnTo>
                          <a:pt x="4585"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2424;p70">
                  <a:extLst>
                    <a:ext uri="{FF2B5EF4-FFF2-40B4-BE49-F238E27FC236}">
                      <a16:creationId xmlns:a16="http://schemas.microsoft.com/office/drawing/2014/main" id="{679448B7-977C-DC8F-AAE5-B35701872D07}"/>
                    </a:ext>
                  </a:extLst>
                </p:cNvPr>
                <p:cNvSpPr/>
                <p:nvPr/>
              </p:nvSpPr>
              <p:spPr>
                <a:xfrm>
                  <a:off x="3154984" y="3982631"/>
                  <a:ext cx="36010" cy="60596"/>
                </a:xfrm>
                <a:custGeom>
                  <a:avLst/>
                  <a:gdLst/>
                  <a:ahLst/>
                  <a:cxnLst/>
                  <a:rect l="l" t="t" r="r" b="b"/>
                  <a:pathLst>
                    <a:path w="996" h="1676" extrusionOk="0">
                      <a:moveTo>
                        <a:pt x="1" y="1"/>
                      </a:moveTo>
                      <a:lnTo>
                        <a:pt x="49" y="1676"/>
                      </a:lnTo>
                      <a:lnTo>
                        <a:pt x="963" y="1676"/>
                      </a:lnTo>
                      <a:lnTo>
                        <a:pt x="995" y="333"/>
                      </a:lnTo>
                      <a:lnTo>
                        <a:pt x="1"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5;p70">
                  <a:extLst>
                    <a:ext uri="{FF2B5EF4-FFF2-40B4-BE49-F238E27FC236}">
                      <a16:creationId xmlns:a16="http://schemas.microsoft.com/office/drawing/2014/main" id="{E63EF3E6-8B0D-3D8E-C91A-17143D3E7054}"/>
                    </a:ext>
                  </a:extLst>
                </p:cNvPr>
                <p:cNvSpPr/>
                <p:nvPr/>
              </p:nvSpPr>
              <p:spPr>
                <a:xfrm>
                  <a:off x="3107621" y="4040443"/>
                  <a:ext cx="89773" cy="37565"/>
                </a:xfrm>
                <a:custGeom>
                  <a:avLst/>
                  <a:gdLst/>
                  <a:ahLst/>
                  <a:cxnLst/>
                  <a:rect l="l" t="t" r="r" b="b"/>
                  <a:pathLst>
                    <a:path w="2483" h="1039" extrusionOk="0">
                      <a:moveTo>
                        <a:pt x="1130" y="1"/>
                      </a:moveTo>
                      <a:lnTo>
                        <a:pt x="1130" y="352"/>
                      </a:lnTo>
                      <a:cubicBezTo>
                        <a:pt x="19" y="565"/>
                        <a:pt x="1" y="1039"/>
                        <a:pt x="1" y="1039"/>
                      </a:cubicBezTo>
                      <a:lnTo>
                        <a:pt x="2482" y="1039"/>
                      </a:lnTo>
                      <a:lnTo>
                        <a:pt x="2482"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26;p70">
                  <a:extLst>
                    <a:ext uri="{FF2B5EF4-FFF2-40B4-BE49-F238E27FC236}">
                      <a16:creationId xmlns:a16="http://schemas.microsoft.com/office/drawing/2014/main" id="{4F3C50CD-08D0-1F44-A5BF-0CD3A3BA55BB}"/>
                    </a:ext>
                  </a:extLst>
                </p:cNvPr>
                <p:cNvSpPr/>
                <p:nvPr/>
              </p:nvSpPr>
              <p:spPr>
                <a:xfrm>
                  <a:off x="3104584" y="4077972"/>
                  <a:ext cx="95847" cy="7448"/>
                </a:xfrm>
                <a:custGeom>
                  <a:avLst/>
                  <a:gdLst/>
                  <a:ahLst/>
                  <a:cxnLst/>
                  <a:rect l="l" t="t" r="r" b="b"/>
                  <a:pathLst>
                    <a:path w="2651" h="206" extrusionOk="0">
                      <a:moveTo>
                        <a:pt x="1" y="1"/>
                      </a:moveTo>
                      <a:lnTo>
                        <a:pt x="1" y="206"/>
                      </a:lnTo>
                      <a:lnTo>
                        <a:pt x="2650" y="206"/>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7;p70">
                  <a:extLst>
                    <a:ext uri="{FF2B5EF4-FFF2-40B4-BE49-F238E27FC236}">
                      <a16:creationId xmlns:a16="http://schemas.microsoft.com/office/drawing/2014/main" id="{063C1BCE-A025-F43A-8FCB-8D6904D9A841}"/>
                    </a:ext>
                  </a:extLst>
                </p:cNvPr>
                <p:cNvSpPr/>
                <p:nvPr/>
              </p:nvSpPr>
              <p:spPr>
                <a:xfrm>
                  <a:off x="2881182" y="3982631"/>
                  <a:ext cx="51015" cy="60596"/>
                </a:xfrm>
                <a:custGeom>
                  <a:avLst/>
                  <a:gdLst/>
                  <a:ahLst/>
                  <a:cxnLst/>
                  <a:rect l="l" t="t" r="r" b="b"/>
                  <a:pathLst>
                    <a:path w="1411" h="1676" extrusionOk="0">
                      <a:moveTo>
                        <a:pt x="416" y="1"/>
                      </a:moveTo>
                      <a:lnTo>
                        <a:pt x="1" y="1676"/>
                      </a:lnTo>
                      <a:lnTo>
                        <a:pt x="913" y="1676"/>
                      </a:lnTo>
                      <a:lnTo>
                        <a:pt x="1410" y="333"/>
                      </a:lnTo>
                      <a:lnTo>
                        <a:pt x="416"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28;p70">
                  <a:extLst>
                    <a:ext uri="{FF2B5EF4-FFF2-40B4-BE49-F238E27FC236}">
                      <a16:creationId xmlns:a16="http://schemas.microsoft.com/office/drawing/2014/main" id="{DBCF568A-BFFA-52A9-1CF5-FA80CCA77867}"/>
                    </a:ext>
                  </a:extLst>
                </p:cNvPr>
                <p:cNvSpPr/>
                <p:nvPr/>
              </p:nvSpPr>
              <p:spPr>
                <a:xfrm>
                  <a:off x="3055919" y="3644077"/>
                  <a:ext cx="245059" cy="163240"/>
                </a:xfrm>
                <a:custGeom>
                  <a:avLst/>
                  <a:gdLst/>
                  <a:ahLst/>
                  <a:cxnLst/>
                  <a:rect l="l" t="t" r="r" b="b"/>
                  <a:pathLst>
                    <a:path w="6778" h="4515" extrusionOk="0">
                      <a:moveTo>
                        <a:pt x="1476" y="0"/>
                      </a:moveTo>
                      <a:cubicBezTo>
                        <a:pt x="1476" y="0"/>
                        <a:pt x="1" y="2516"/>
                        <a:pt x="824" y="4515"/>
                      </a:cubicBezTo>
                      <a:lnTo>
                        <a:pt x="4921" y="4515"/>
                      </a:lnTo>
                      <a:cubicBezTo>
                        <a:pt x="5645" y="4515"/>
                        <a:pt x="6366" y="3868"/>
                        <a:pt x="6548" y="3145"/>
                      </a:cubicBezTo>
                      <a:cubicBezTo>
                        <a:pt x="6778" y="2230"/>
                        <a:pt x="6590" y="1194"/>
                        <a:pt x="6590" y="1194"/>
                      </a:cubicBezTo>
                      <a:lnTo>
                        <a:pt x="3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29;p70">
                  <a:extLst>
                    <a:ext uri="{FF2B5EF4-FFF2-40B4-BE49-F238E27FC236}">
                      <a16:creationId xmlns:a16="http://schemas.microsoft.com/office/drawing/2014/main" id="{7D01964D-3ED3-3180-BD9F-DCAD3F9512DA}"/>
                    </a:ext>
                  </a:extLst>
                </p:cNvPr>
                <p:cNvSpPr/>
                <p:nvPr/>
              </p:nvSpPr>
              <p:spPr>
                <a:xfrm>
                  <a:off x="2878218" y="3725425"/>
                  <a:ext cx="284576" cy="296471"/>
                </a:xfrm>
                <a:custGeom>
                  <a:avLst/>
                  <a:gdLst/>
                  <a:ahLst/>
                  <a:cxnLst/>
                  <a:rect l="l" t="t" r="r" b="b"/>
                  <a:pathLst>
                    <a:path w="7871" h="8200" extrusionOk="0">
                      <a:moveTo>
                        <a:pt x="3076" y="0"/>
                      </a:moveTo>
                      <a:cubicBezTo>
                        <a:pt x="1760" y="0"/>
                        <a:pt x="1545" y="1070"/>
                        <a:pt x="1545" y="1070"/>
                      </a:cubicBezTo>
                      <a:lnTo>
                        <a:pt x="0" y="7809"/>
                      </a:lnTo>
                      <a:lnTo>
                        <a:pt x="1505" y="8199"/>
                      </a:lnTo>
                      <a:lnTo>
                        <a:pt x="3561" y="2265"/>
                      </a:lnTo>
                      <a:lnTo>
                        <a:pt x="7870" y="2265"/>
                      </a:lnTo>
                      <a:lnTo>
                        <a:pt x="7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0;p70">
                  <a:extLst>
                    <a:ext uri="{FF2B5EF4-FFF2-40B4-BE49-F238E27FC236}">
                      <a16:creationId xmlns:a16="http://schemas.microsoft.com/office/drawing/2014/main" id="{5C87110E-9956-ECB1-8550-376DE41F59E4}"/>
                    </a:ext>
                  </a:extLst>
                </p:cNvPr>
                <p:cNvSpPr/>
                <p:nvPr/>
              </p:nvSpPr>
              <p:spPr>
                <a:xfrm>
                  <a:off x="3122698" y="3725425"/>
                  <a:ext cx="174122" cy="291988"/>
                </a:xfrm>
                <a:custGeom>
                  <a:avLst/>
                  <a:gdLst/>
                  <a:ahLst/>
                  <a:cxnLst/>
                  <a:rect l="l" t="t" r="r" b="b"/>
                  <a:pathLst>
                    <a:path w="4816" h="8076" extrusionOk="0">
                      <a:moveTo>
                        <a:pt x="1237" y="0"/>
                      </a:moveTo>
                      <a:cubicBezTo>
                        <a:pt x="545" y="0"/>
                        <a:pt x="0" y="585"/>
                        <a:pt x="45" y="1273"/>
                      </a:cubicBezTo>
                      <a:lnTo>
                        <a:pt x="549" y="8075"/>
                      </a:lnTo>
                      <a:lnTo>
                        <a:pt x="2182" y="8075"/>
                      </a:lnTo>
                      <a:lnTo>
                        <a:pt x="2174" y="2265"/>
                      </a:lnTo>
                      <a:lnTo>
                        <a:pt x="3420" y="2265"/>
                      </a:lnTo>
                      <a:cubicBezTo>
                        <a:pt x="4623" y="2265"/>
                        <a:pt x="4816" y="1452"/>
                        <a:pt x="4816" y="448"/>
                      </a:cubicBezTo>
                      <a:lnTo>
                        <a:pt x="48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1;p70">
                  <a:extLst>
                    <a:ext uri="{FF2B5EF4-FFF2-40B4-BE49-F238E27FC236}">
                      <a16:creationId xmlns:a16="http://schemas.microsoft.com/office/drawing/2014/main" id="{38AA852C-9D87-9D0E-8032-DC911C6837FD}"/>
                    </a:ext>
                  </a:extLst>
                </p:cNvPr>
                <p:cNvSpPr/>
                <p:nvPr/>
              </p:nvSpPr>
              <p:spPr>
                <a:xfrm>
                  <a:off x="3067164" y="3400682"/>
                  <a:ext cx="241009" cy="303883"/>
                </a:xfrm>
                <a:custGeom>
                  <a:avLst/>
                  <a:gdLst/>
                  <a:ahLst/>
                  <a:cxnLst/>
                  <a:rect l="l" t="t" r="r" b="b"/>
                  <a:pathLst>
                    <a:path w="6666" h="8405" extrusionOk="0">
                      <a:moveTo>
                        <a:pt x="3395" y="0"/>
                      </a:moveTo>
                      <a:lnTo>
                        <a:pt x="869" y="412"/>
                      </a:lnTo>
                      <a:cubicBezTo>
                        <a:pt x="869" y="412"/>
                        <a:pt x="708" y="5001"/>
                        <a:pt x="1" y="8404"/>
                      </a:cubicBezTo>
                      <a:lnTo>
                        <a:pt x="6666" y="8404"/>
                      </a:lnTo>
                      <a:lnTo>
                        <a:pt x="6032" y="412"/>
                      </a:lnTo>
                      <a:lnTo>
                        <a:pt x="33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2;p70">
                  <a:extLst>
                    <a:ext uri="{FF2B5EF4-FFF2-40B4-BE49-F238E27FC236}">
                      <a16:creationId xmlns:a16="http://schemas.microsoft.com/office/drawing/2014/main" id="{D46305D0-C0EA-0960-C48E-35469ACCE8D7}"/>
                    </a:ext>
                  </a:extLst>
                </p:cNvPr>
                <p:cNvSpPr/>
                <p:nvPr/>
              </p:nvSpPr>
              <p:spPr>
                <a:xfrm>
                  <a:off x="3035817" y="3517535"/>
                  <a:ext cx="196249" cy="218412"/>
                </a:xfrm>
                <a:custGeom>
                  <a:avLst/>
                  <a:gdLst/>
                  <a:ahLst/>
                  <a:cxnLst/>
                  <a:rect l="l" t="t" r="r" b="b"/>
                  <a:pathLst>
                    <a:path w="5428" h="6041" extrusionOk="0">
                      <a:moveTo>
                        <a:pt x="3335" y="1"/>
                      </a:moveTo>
                      <a:lnTo>
                        <a:pt x="670" y="1244"/>
                      </a:lnTo>
                      <a:lnTo>
                        <a:pt x="1" y="1556"/>
                      </a:lnTo>
                      <a:lnTo>
                        <a:pt x="313" y="2226"/>
                      </a:lnTo>
                      <a:lnTo>
                        <a:pt x="2092" y="6041"/>
                      </a:lnTo>
                      <a:lnTo>
                        <a:pt x="5427" y="4484"/>
                      </a:lnTo>
                      <a:lnTo>
                        <a:pt x="3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3;p70">
                  <a:extLst>
                    <a:ext uri="{FF2B5EF4-FFF2-40B4-BE49-F238E27FC236}">
                      <a16:creationId xmlns:a16="http://schemas.microsoft.com/office/drawing/2014/main" id="{AAE7C407-029C-6910-9EDD-B2589C50C092}"/>
                    </a:ext>
                  </a:extLst>
                </p:cNvPr>
                <p:cNvSpPr/>
                <p:nvPr/>
              </p:nvSpPr>
              <p:spPr>
                <a:xfrm>
                  <a:off x="3236405" y="3475414"/>
                  <a:ext cx="55606" cy="117178"/>
                </a:xfrm>
                <a:custGeom>
                  <a:avLst/>
                  <a:gdLst/>
                  <a:ahLst/>
                  <a:cxnLst/>
                  <a:rect l="l" t="t" r="r" b="b"/>
                  <a:pathLst>
                    <a:path w="1538" h="3241" extrusionOk="0">
                      <a:moveTo>
                        <a:pt x="0" y="0"/>
                      </a:moveTo>
                      <a:lnTo>
                        <a:pt x="389" y="3240"/>
                      </a:lnTo>
                      <a:lnTo>
                        <a:pt x="1537" y="2643"/>
                      </a:lnTo>
                      <a:lnTo>
                        <a:pt x="1318" y="1619"/>
                      </a:lnTo>
                      <a:lnTo>
                        <a:pt x="547" y="337"/>
                      </a:lnTo>
                      <a:lnTo>
                        <a:pt x="0"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34;p70">
                  <a:extLst>
                    <a:ext uri="{FF2B5EF4-FFF2-40B4-BE49-F238E27FC236}">
                      <a16:creationId xmlns:a16="http://schemas.microsoft.com/office/drawing/2014/main" id="{B3C71C3A-2F3D-0624-09C8-6F328398CBB0}"/>
                    </a:ext>
                  </a:extLst>
                </p:cNvPr>
                <p:cNvSpPr/>
                <p:nvPr/>
              </p:nvSpPr>
              <p:spPr>
                <a:xfrm>
                  <a:off x="3163625" y="3513775"/>
                  <a:ext cx="152466" cy="156949"/>
                </a:xfrm>
                <a:custGeom>
                  <a:avLst/>
                  <a:gdLst/>
                  <a:ahLst/>
                  <a:cxnLst/>
                  <a:rect l="l" t="t" r="r" b="b"/>
                  <a:pathLst>
                    <a:path w="4217" h="4341" extrusionOk="0">
                      <a:moveTo>
                        <a:pt x="3842" y="0"/>
                      </a:moveTo>
                      <a:lnTo>
                        <a:pt x="2506" y="330"/>
                      </a:lnTo>
                      <a:lnTo>
                        <a:pt x="2767" y="1638"/>
                      </a:lnTo>
                      <a:cubicBezTo>
                        <a:pt x="2665" y="1704"/>
                        <a:pt x="1" y="3643"/>
                        <a:pt x="1" y="3643"/>
                      </a:cubicBezTo>
                      <a:lnTo>
                        <a:pt x="497" y="4341"/>
                      </a:lnTo>
                      <a:lnTo>
                        <a:pt x="3650" y="2457"/>
                      </a:lnTo>
                      <a:cubicBezTo>
                        <a:pt x="4026" y="2232"/>
                        <a:pt x="4217" y="1791"/>
                        <a:pt x="4127" y="1362"/>
                      </a:cubicBezTo>
                      <a:lnTo>
                        <a:pt x="3842"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5;p70">
                  <a:extLst>
                    <a:ext uri="{FF2B5EF4-FFF2-40B4-BE49-F238E27FC236}">
                      <a16:creationId xmlns:a16="http://schemas.microsoft.com/office/drawing/2014/main" id="{B460176E-D9FC-38F7-2D04-F927C347EC25}"/>
                    </a:ext>
                  </a:extLst>
                </p:cNvPr>
                <p:cNvSpPr/>
                <p:nvPr/>
              </p:nvSpPr>
              <p:spPr>
                <a:xfrm>
                  <a:off x="3255495" y="3516848"/>
                  <a:ext cx="51665" cy="47797"/>
                </a:xfrm>
                <a:custGeom>
                  <a:avLst/>
                  <a:gdLst/>
                  <a:ahLst/>
                  <a:cxnLst/>
                  <a:rect l="l" t="t" r="r" b="b"/>
                  <a:pathLst>
                    <a:path w="1429" h="1322" extrusionOk="0">
                      <a:moveTo>
                        <a:pt x="955" y="1"/>
                      </a:moveTo>
                      <a:lnTo>
                        <a:pt x="18" y="232"/>
                      </a:lnTo>
                      <a:lnTo>
                        <a:pt x="1" y="419"/>
                      </a:lnTo>
                      <a:lnTo>
                        <a:pt x="179" y="1322"/>
                      </a:lnTo>
                      <a:lnTo>
                        <a:pt x="1429" y="525"/>
                      </a:lnTo>
                      <a:lnTo>
                        <a:pt x="1402" y="396"/>
                      </a:lnTo>
                      <a:lnTo>
                        <a:pt x="955"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6;p70">
                  <a:extLst>
                    <a:ext uri="{FF2B5EF4-FFF2-40B4-BE49-F238E27FC236}">
                      <a16:creationId xmlns:a16="http://schemas.microsoft.com/office/drawing/2014/main" id="{7952BC64-57BE-C60E-0B77-D44CAED496CB}"/>
                    </a:ext>
                  </a:extLst>
                </p:cNvPr>
                <p:cNvSpPr/>
                <p:nvPr/>
              </p:nvSpPr>
              <p:spPr>
                <a:xfrm>
                  <a:off x="3136039" y="3638834"/>
                  <a:ext cx="21838" cy="16053"/>
                </a:xfrm>
                <a:custGeom>
                  <a:avLst/>
                  <a:gdLst/>
                  <a:ahLst/>
                  <a:cxnLst/>
                  <a:rect l="l" t="t" r="r" b="b"/>
                  <a:pathLst>
                    <a:path w="604" h="444" extrusionOk="0">
                      <a:moveTo>
                        <a:pt x="452" y="1"/>
                      </a:moveTo>
                      <a:cubicBezTo>
                        <a:pt x="430" y="1"/>
                        <a:pt x="407" y="7"/>
                        <a:pt x="386" y="19"/>
                      </a:cubicBezTo>
                      <a:lnTo>
                        <a:pt x="85" y="198"/>
                      </a:lnTo>
                      <a:cubicBezTo>
                        <a:pt x="21" y="235"/>
                        <a:pt x="1" y="316"/>
                        <a:pt x="38" y="378"/>
                      </a:cubicBezTo>
                      <a:cubicBezTo>
                        <a:pt x="62" y="420"/>
                        <a:pt x="106" y="444"/>
                        <a:pt x="151" y="444"/>
                      </a:cubicBezTo>
                      <a:cubicBezTo>
                        <a:pt x="174" y="444"/>
                        <a:pt x="197" y="438"/>
                        <a:pt x="218" y="425"/>
                      </a:cubicBezTo>
                      <a:lnTo>
                        <a:pt x="520" y="248"/>
                      </a:lnTo>
                      <a:cubicBezTo>
                        <a:pt x="582" y="210"/>
                        <a:pt x="604" y="128"/>
                        <a:pt x="567" y="66"/>
                      </a:cubicBezTo>
                      <a:cubicBezTo>
                        <a:pt x="542" y="24"/>
                        <a:pt x="497" y="1"/>
                        <a:pt x="45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7;p70">
                  <a:extLst>
                    <a:ext uri="{FF2B5EF4-FFF2-40B4-BE49-F238E27FC236}">
                      <a16:creationId xmlns:a16="http://schemas.microsoft.com/office/drawing/2014/main" id="{2F4D3DA2-D540-3B36-A716-DE2026BF137D}"/>
                    </a:ext>
                  </a:extLst>
                </p:cNvPr>
                <p:cNvSpPr/>
                <p:nvPr/>
              </p:nvSpPr>
              <p:spPr>
                <a:xfrm>
                  <a:off x="3187523" y="3639847"/>
                  <a:ext cx="36" cy="36"/>
                </a:xfrm>
                <a:custGeom>
                  <a:avLst/>
                  <a:gdLst/>
                  <a:ahLst/>
                  <a:cxnLst/>
                  <a:rect l="l" t="t" r="r" b="b"/>
                  <a:pathLst>
                    <a:path w="1" h="1" extrusionOk="0">
                      <a:moveTo>
                        <a:pt x="0" y="1"/>
                      </a:move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8;p70">
                  <a:extLst>
                    <a:ext uri="{FF2B5EF4-FFF2-40B4-BE49-F238E27FC236}">
                      <a16:creationId xmlns:a16="http://schemas.microsoft.com/office/drawing/2014/main" id="{D88E50BA-67A7-2B5D-5C50-1D4454D06DCE}"/>
                    </a:ext>
                  </a:extLst>
                </p:cNvPr>
                <p:cNvSpPr/>
                <p:nvPr/>
              </p:nvSpPr>
              <p:spPr>
                <a:xfrm>
                  <a:off x="3225848" y="3415542"/>
                  <a:ext cx="93461" cy="132038"/>
                </a:xfrm>
                <a:custGeom>
                  <a:avLst/>
                  <a:gdLst/>
                  <a:ahLst/>
                  <a:cxnLst/>
                  <a:rect l="l" t="t" r="r" b="b"/>
                  <a:pathLst>
                    <a:path w="2585" h="3652" extrusionOk="0">
                      <a:moveTo>
                        <a:pt x="1643" y="1"/>
                      </a:moveTo>
                      <a:lnTo>
                        <a:pt x="0" y="256"/>
                      </a:lnTo>
                      <a:lnTo>
                        <a:pt x="681" y="3651"/>
                      </a:lnTo>
                      <a:lnTo>
                        <a:pt x="2585" y="3222"/>
                      </a:lnTo>
                      <a:lnTo>
                        <a:pt x="1643" y="1"/>
                      </a:lnTo>
                      <a:close/>
                    </a:path>
                  </a:pathLst>
                </a:custGeom>
                <a:solidFill>
                  <a:srgbClr val="7F7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39;p70">
                  <a:extLst>
                    <a:ext uri="{FF2B5EF4-FFF2-40B4-BE49-F238E27FC236}">
                      <a16:creationId xmlns:a16="http://schemas.microsoft.com/office/drawing/2014/main" id="{A9CA7336-0B75-1547-42E2-B91FEC24963D}"/>
                    </a:ext>
                  </a:extLst>
                </p:cNvPr>
                <p:cNvSpPr/>
                <p:nvPr/>
              </p:nvSpPr>
              <p:spPr>
                <a:xfrm>
                  <a:off x="3258930" y="3520572"/>
                  <a:ext cx="49243" cy="11497"/>
                </a:xfrm>
                <a:custGeom>
                  <a:avLst/>
                  <a:gdLst/>
                  <a:ahLst/>
                  <a:cxnLst/>
                  <a:rect l="l" t="t" r="r" b="b"/>
                  <a:pathLst>
                    <a:path w="1362" h="318" fill="none" extrusionOk="0">
                      <a:moveTo>
                        <a:pt x="1" y="317"/>
                      </a:moveTo>
                      <a:lnTo>
                        <a:pt x="1362" y="0"/>
                      </a:lnTo>
                    </a:path>
                  </a:pathLst>
                </a:custGeom>
                <a:noFill/>
                <a:ln w="1425" cap="rnd" cmpd="sng">
                  <a:solidFill>
                    <a:srgbClr val="F0FFFD"/>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0;p70">
                  <a:extLst>
                    <a:ext uri="{FF2B5EF4-FFF2-40B4-BE49-F238E27FC236}">
                      <a16:creationId xmlns:a16="http://schemas.microsoft.com/office/drawing/2014/main" id="{3168EE9B-2F84-5FCF-4F95-1615B863088A}"/>
                    </a:ext>
                  </a:extLst>
                </p:cNvPr>
                <p:cNvSpPr/>
                <p:nvPr/>
              </p:nvSpPr>
              <p:spPr>
                <a:xfrm>
                  <a:off x="3123348" y="3646246"/>
                  <a:ext cx="39951" cy="27405"/>
                </a:xfrm>
                <a:custGeom>
                  <a:avLst/>
                  <a:gdLst/>
                  <a:ahLst/>
                  <a:cxnLst/>
                  <a:rect l="l" t="t" r="r" b="b"/>
                  <a:pathLst>
                    <a:path w="1105" h="758" extrusionOk="0">
                      <a:moveTo>
                        <a:pt x="953" y="1"/>
                      </a:moveTo>
                      <a:cubicBezTo>
                        <a:pt x="930" y="1"/>
                        <a:pt x="906" y="7"/>
                        <a:pt x="885" y="19"/>
                      </a:cubicBezTo>
                      <a:lnTo>
                        <a:pt x="85" y="512"/>
                      </a:lnTo>
                      <a:cubicBezTo>
                        <a:pt x="22" y="549"/>
                        <a:pt x="1" y="630"/>
                        <a:pt x="38" y="692"/>
                      </a:cubicBezTo>
                      <a:cubicBezTo>
                        <a:pt x="63" y="734"/>
                        <a:pt x="106" y="758"/>
                        <a:pt x="152" y="758"/>
                      </a:cubicBezTo>
                      <a:cubicBezTo>
                        <a:pt x="175" y="758"/>
                        <a:pt x="198" y="752"/>
                        <a:pt x="220" y="739"/>
                      </a:cubicBezTo>
                      <a:lnTo>
                        <a:pt x="1020" y="246"/>
                      </a:lnTo>
                      <a:cubicBezTo>
                        <a:pt x="1082" y="209"/>
                        <a:pt x="1104" y="128"/>
                        <a:pt x="1067" y="66"/>
                      </a:cubicBezTo>
                      <a:cubicBezTo>
                        <a:pt x="1042" y="24"/>
                        <a:pt x="998" y="1"/>
                        <a:pt x="95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1;p70">
                  <a:extLst>
                    <a:ext uri="{FF2B5EF4-FFF2-40B4-BE49-F238E27FC236}">
                      <a16:creationId xmlns:a16="http://schemas.microsoft.com/office/drawing/2014/main" id="{BC512236-D82B-5315-1277-AA4CC13465F6}"/>
                    </a:ext>
                  </a:extLst>
                </p:cNvPr>
                <p:cNvSpPr/>
                <p:nvPr/>
              </p:nvSpPr>
              <p:spPr>
                <a:xfrm>
                  <a:off x="3124180" y="3647222"/>
                  <a:ext cx="39120" cy="26429"/>
                </a:xfrm>
                <a:custGeom>
                  <a:avLst/>
                  <a:gdLst/>
                  <a:ahLst/>
                  <a:cxnLst/>
                  <a:rect l="l" t="t" r="r" b="b"/>
                  <a:pathLst>
                    <a:path w="1082" h="731" extrusionOk="0">
                      <a:moveTo>
                        <a:pt x="1010" y="0"/>
                      </a:moveTo>
                      <a:lnTo>
                        <a:pt x="1010" y="0"/>
                      </a:lnTo>
                      <a:cubicBezTo>
                        <a:pt x="1025" y="56"/>
                        <a:pt x="1002" y="118"/>
                        <a:pt x="950" y="149"/>
                      </a:cubicBezTo>
                      <a:lnTo>
                        <a:pt x="149" y="642"/>
                      </a:lnTo>
                      <a:cubicBezTo>
                        <a:pt x="128" y="654"/>
                        <a:pt x="105" y="660"/>
                        <a:pt x="82" y="660"/>
                      </a:cubicBezTo>
                      <a:cubicBezTo>
                        <a:pt x="53" y="660"/>
                        <a:pt x="24" y="651"/>
                        <a:pt x="1" y="633"/>
                      </a:cubicBezTo>
                      <a:lnTo>
                        <a:pt x="1" y="633"/>
                      </a:lnTo>
                      <a:cubicBezTo>
                        <a:pt x="4" y="645"/>
                        <a:pt x="9" y="656"/>
                        <a:pt x="15" y="665"/>
                      </a:cubicBezTo>
                      <a:cubicBezTo>
                        <a:pt x="40" y="707"/>
                        <a:pt x="83" y="731"/>
                        <a:pt x="129" y="731"/>
                      </a:cubicBezTo>
                      <a:cubicBezTo>
                        <a:pt x="152" y="731"/>
                        <a:pt x="175" y="725"/>
                        <a:pt x="197" y="712"/>
                      </a:cubicBezTo>
                      <a:lnTo>
                        <a:pt x="997" y="219"/>
                      </a:lnTo>
                      <a:cubicBezTo>
                        <a:pt x="1059" y="182"/>
                        <a:pt x="1081" y="101"/>
                        <a:pt x="1044" y="39"/>
                      </a:cubicBezTo>
                      <a:cubicBezTo>
                        <a:pt x="1034" y="24"/>
                        <a:pt x="1024" y="11"/>
                        <a:pt x="1010"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2;p70">
                  <a:extLst>
                    <a:ext uri="{FF2B5EF4-FFF2-40B4-BE49-F238E27FC236}">
                      <a16:creationId xmlns:a16="http://schemas.microsoft.com/office/drawing/2014/main" id="{F4B4008E-A914-508F-B023-97DAC8DA9F65}"/>
                    </a:ext>
                  </a:extLst>
                </p:cNvPr>
                <p:cNvSpPr/>
                <p:nvPr/>
              </p:nvSpPr>
              <p:spPr>
                <a:xfrm>
                  <a:off x="3127579" y="3654200"/>
                  <a:ext cx="40421" cy="26899"/>
                </a:xfrm>
                <a:custGeom>
                  <a:avLst/>
                  <a:gdLst/>
                  <a:ahLst/>
                  <a:cxnLst/>
                  <a:rect l="l" t="t" r="r" b="b"/>
                  <a:pathLst>
                    <a:path w="1118" h="744" extrusionOk="0">
                      <a:moveTo>
                        <a:pt x="966" y="0"/>
                      </a:moveTo>
                      <a:cubicBezTo>
                        <a:pt x="944" y="0"/>
                        <a:pt x="921" y="6"/>
                        <a:pt x="900" y="19"/>
                      </a:cubicBezTo>
                      <a:lnTo>
                        <a:pt x="83" y="499"/>
                      </a:lnTo>
                      <a:cubicBezTo>
                        <a:pt x="20" y="534"/>
                        <a:pt x="0" y="617"/>
                        <a:pt x="36" y="679"/>
                      </a:cubicBezTo>
                      <a:cubicBezTo>
                        <a:pt x="61" y="720"/>
                        <a:pt x="106" y="744"/>
                        <a:pt x="151" y="744"/>
                      </a:cubicBezTo>
                      <a:cubicBezTo>
                        <a:pt x="174" y="744"/>
                        <a:pt x="197" y="738"/>
                        <a:pt x="218" y="726"/>
                      </a:cubicBezTo>
                      <a:lnTo>
                        <a:pt x="1034" y="245"/>
                      </a:lnTo>
                      <a:cubicBezTo>
                        <a:pt x="1097" y="210"/>
                        <a:pt x="1118" y="127"/>
                        <a:pt x="1080" y="65"/>
                      </a:cubicBezTo>
                      <a:cubicBezTo>
                        <a:pt x="1056" y="24"/>
                        <a:pt x="1012" y="0"/>
                        <a:pt x="966"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3;p70">
                  <a:extLst>
                    <a:ext uri="{FF2B5EF4-FFF2-40B4-BE49-F238E27FC236}">
                      <a16:creationId xmlns:a16="http://schemas.microsoft.com/office/drawing/2014/main" id="{34CC7208-CDE9-3DE2-9EA3-8133B17A37D9}"/>
                    </a:ext>
                  </a:extLst>
                </p:cNvPr>
                <p:cNvSpPr/>
                <p:nvPr/>
              </p:nvSpPr>
              <p:spPr>
                <a:xfrm>
                  <a:off x="3128627" y="3655032"/>
                  <a:ext cx="39373" cy="26068"/>
                </a:xfrm>
                <a:custGeom>
                  <a:avLst/>
                  <a:gdLst/>
                  <a:ahLst/>
                  <a:cxnLst/>
                  <a:rect l="l" t="t" r="r" b="b"/>
                  <a:pathLst>
                    <a:path w="1089" h="721" extrusionOk="0">
                      <a:moveTo>
                        <a:pt x="1011" y="0"/>
                      </a:moveTo>
                      <a:lnTo>
                        <a:pt x="1011" y="0"/>
                      </a:lnTo>
                      <a:cubicBezTo>
                        <a:pt x="1037" y="59"/>
                        <a:pt x="1016" y="132"/>
                        <a:pt x="958" y="166"/>
                      </a:cubicBezTo>
                      <a:lnTo>
                        <a:pt x="141" y="647"/>
                      </a:lnTo>
                      <a:cubicBezTo>
                        <a:pt x="121" y="659"/>
                        <a:pt x="98" y="664"/>
                        <a:pt x="76" y="664"/>
                      </a:cubicBezTo>
                      <a:cubicBezTo>
                        <a:pt x="49" y="664"/>
                        <a:pt x="23" y="656"/>
                        <a:pt x="1" y="642"/>
                      </a:cubicBezTo>
                      <a:lnTo>
                        <a:pt x="1" y="642"/>
                      </a:lnTo>
                      <a:cubicBezTo>
                        <a:pt x="2" y="647"/>
                        <a:pt x="5" y="651"/>
                        <a:pt x="7" y="656"/>
                      </a:cubicBezTo>
                      <a:cubicBezTo>
                        <a:pt x="32" y="697"/>
                        <a:pt x="77" y="721"/>
                        <a:pt x="122" y="721"/>
                      </a:cubicBezTo>
                      <a:cubicBezTo>
                        <a:pt x="145" y="721"/>
                        <a:pt x="168" y="715"/>
                        <a:pt x="189" y="703"/>
                      </a:cubicBezTo>
                      <a:lnTo>
                        <a:pt x="1006" y="222"/>
                      </a:lnTo>
                      <a:cubicBezTo>
                        <a:pt x="1068" y="187"/>
                        <a:pt x="1089" y="104"/>
                        <a:pt x="1051" y="42"/>
                      </a:cubicBezTo>
                      <a:cubicBezTo>
                        <a:pt x="1042" y="24"/>
                        <a:pt x="1028" y="11"/>
                        <a:pt x="1011"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44;p70">
                  <a:extLst>
                    <a:ext uri="{FF2B5EF4-FFF2-40B4-BE49-F238E27FC236}">
                      <a16:creationId xmlns:a16="http://schemas.microsoft.com/office/drawing/2014/main" id="{234F9B04-4D2C-13B0-64A7-3BAC4F571435}"/>
                    </a:ext>
                  </a:extLst>
                </p:cNvPr>
                <p:cNvSpPr/>
                <p:nvPr/>
              </p:nvSpPr>
              <p:spPr>
                <a:xfrm>
                  <a:off x="3133255" y="3661720"/>
                  <a:ext cx="40494" cy="26935"/>
                </a:xfrm>
                <a:custGeom>
                  <a:avLst/>
                  <a:gdLst/>
                  <a:ahLst/>
                  <a:cxnLst/>
                  <a:rect l="l" t="t" r="r" b="b"/>
                  <a:pathLst>
                    <a:path w="1120" h="745" extrusionOk="0">
                      <a:moveTo>
                        <a:pt x="967" y="0"/>
                      </a:moveTo>
                      <a:cubicBezTo>
                        <a:pt x="944" y="0"/>
                        <a:pt x="921" y="6"/>
                        <a:pt x="900" y="19"/>
                      </a:cubicBezTo>
                      <a:lnTo>
                        <a:pt x="84" y="499"/>
                      </a:lnTo>
                      <a:cubicBezTo>
                        <a:pt x="20" y="536"/>
                        <a:pt x="0" y="617"/>
                        <a:pt x="37" y="679"/>
                      </a:cubicBezTo>
                      <a:cubicBezTo>
                        <a:pt x="62" y="721"/>
                        <a:pt x="106" y="745"/>
                        <a:pt x="151" y="745"/>
                      </a:cubicBezTo>
                      <a:cubicBezTo>
                        <a:pt x="174" y="745"/>
                        <a:pt x="197" y="738"/>
                        <a:pt x="218" y="726"/>
                      </a:cubicBezTo>
                      <a:lnTo>
                        <a:pt x="1035" y="247"/>
                      </a:lnTo>
                      <a:cubicBezTo>
                        <a:pt x="1097" y="210"/>
                        <a:pt x="1119" y="128"/>
                        <a:pt x="1082" y="65"/>
                      </a:cubicBezTo>
                      <a:cubicBezTo>
                        <a:pt x="1057" y="24"/>
                        <a:pt x="1013" y="0"/>
                        <a:pt x="967"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45;p70">
                  <a:extLst>
                    <a:ext uri="{FF2B5EF4-FFF2-40B4-BE49-F238E27FC236}">
                      <a16:creationId xmlns:a16="http://schemas.microsoft.com/office/drawing/2014/main" id="{CB8DED68-439E-CE3D-E8BE-4A511017B8BA}"/>
                    </a:ext>
                  </a:extLst>
                </p:cNvPr>
                <p:cNvSpPr/>
                <p:nvPr/>
              </p:nvSpPr>
              <p:spPr>
                <a:xfrm>
                  <a:off x="3134086" y="3662877"/>
                  <a:ext cx="39662" cy="25779"/>
                </a:xfrm>
                <a:custGeom>
                  <a:avLst/>
                  <a:gdLst/>
                  <a:ahLst/>
                  <a:cxnLst/>
                  <a:rect l="l" t="t" r="r" b="b"/>
                  <a:pathLst>
                    <a:path w="1097" h="713" extrusionOk="0">
                      <a:moveTo>
                        <a:pt x="1029" y="1"/>
                      </a:moveTo>
                      <a:cubicBezTo>
                        <a:pt x="1043" y="55"/>
                        <a:pt x="1021" y="116"/>
                        <a:pt x="969" y="147"/>
                      </a:cubicBezTo>
                      <a:lnTo>
                        <a:pt x="153" y="625"/>
                      </a:lnTo>
                      <a:cubicBezTo>
                        <a:pt x="132" y="638"/>
                        <a:pt x="109" y="644"/>
                        <a:pt x="86" y="644"/>
                      </a:cubicBezTo>
                      <a:cubicBezTo>
                        <a:pt x="55" y="644"/>
                        <a:pt x="25" y="633"/>
                        <a:pt x="1" y="613"/>
                      </a:cubicBezTo>
                      <a:lnTo>
                        <a:pt x="1" y="613"/>
                      </a:lnTo>
                      <a:cubicBezTo>
                        <a:pt x="4" y="624"/>
                        <a:pt x="7" y="636"/>
                        <a:pt x="14" y="647"/>
                      </a:cubicBezTo>
                      <a:cubicBezTo>
                        <a:pt x="39" y="689"/>
                        <a:pt x="83" y="713"/>
                        <a:pt x="128" y="713"/>
                      </a:cubicBezTo>
                      <a:cubicBezTo>
                        <a:pt x="151" y="713"/>
                        <a:pt x="174" y="706"/>
                        <a:pt x="195" y="694"/>
                      </a:cubicBezTo>
                      <a:lnTo>
                        <a:pt x="1012" y="215"/>
                      </a:lnTo>
                      <a:cubicBezTo>
                        <a:pt x="1074" y="178"/>
                        <a:pt x="1096" y="96"/>
                        <a:pt x="1059" y="33"/>
                      </a:cubicBezTo>
                      <a:cubicBezTo>
                        <a:pt x="1051" y="21"/>
                        <a:pt x="1040" y="10"/>
                        <a:pt x="1029"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46;p70">
                  <a:extLst>
                    <a:ext uri="{FF2B5EF4-FFF2-40B4-BE49-F238E27FC236}">
                      <a16:creationId xmlns:a16="http://schemas.microsoft.com/office/drawing/2014/main" id="{5417557D-BEFB-CB23-773D-E78FED655DBD}"/>
                    </a:ext>
                  </a:extLst>
                </p:cNvPr>
                <p:cNvSpPr/>
                <p:nvPr/>
              </p:nvSpPr>
              <p:spPr>
                <a:xfrm>
                  <a:off x="3138931" y="3669277"/>
                  <a:ext cx="40494" cy="26935"/>
                </a:xfrm>
                <a:custGeom>
                  <a:avLst/>
                  <a:gdLst/>
                  <a:ahLst/>
                  <a:cxnLst/>
                  <a:rect l="l" t="t" r="r" b="b"/>
                  <a:pathLst>
                    <a:path w="1120" h="745" extrusionOk="0">
                      <a:moveTo>
                        <a:pt x="969" y="1"/>
                      </a:moveTo>
                      <a:cubicBezTo>
                        <a:pt x="946" y="1"/>
                        <a:pt x="923" y="7"/>
                        <a:pt x="901" y="20"/>
                      </a:cubicBezTo>
                      <a:lnTo>
                        <a:pt x="84" y="498"/>
                      </a:lnTo>
                      <a:cubicBezTo>
                        <a:pt x="22" y="536"/>
                        <a:pt x="0" y="616"/>
                        <a:pt x="37" y="680"/>
                      </a:cubicBezTo>
                      <a:cubicBezTo>
                        <a:pt x="62" y="721"/>
                        <a:pt x="107" y="745"/>
                        <a:pt x="152" y="745"/>
                      </a:cubicBezTo>
                      <a:cubicBezTo>
                        <a:pt x="175" y="745"/>
                        <a:pt x="198" y="739"/>
                        <a:pt x="219" y="727"/>
                      </a:cubicBezTo>
                      <a:lnTo>
                        <a:pt x="1035" y="246"/>
                      </a:lnTo>
                      <a:cubicBezTo>
                        <a:pt x="1099" y="209"/>
                        <a:pt x="1119" y="128"/>
                        <a:pt x="1082" y="66"/>
                      </a:cubicBezTo>
                      <a:cubicBezTo>
                        <a:pt x="1057" y="24"/>
                        <a:pt x="1013" y="1"/>
                        <a:pt x="969"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47;p70">
                  <a:extLst>
                    <a:ext uri="{FF2B5EF4-FFF2-40B4-BE49-F238E27FC236}">
                      <a16:creationId xmlns:a16="http://schemas.microsoft.com/office/drawing/2014/main" id="{4701D2C4-CB53-1F2A-91E3-518C6A8556E7}"/>
                    </a:ext>
                  </a:extLst>
                </p:cNvPr>
                <p:cNvSpPr/>
                <p:nvPr/>
              </p:nvSpPr>
              <p:spPr>
                <a:xfrm>
                  <a:off x="3139763" y="3670578"/>
                  <a:ext cx="39662" cy="25634"/>
                </a:xfrm>
                <a:custGeom>
                  <a:avLst/>
                  <a:gdLst/>
                  <a:ahLst/>
                  <a:cxnLst/>
                  <a:rect l="l" t="t" r="r" b="b"/>
                  <a:pathLst>
                    <a:path w="1097" h="709" extrusionOk="0">
                      <a:moveTo>
                        <a:pt x="1035" y="1"/>
                      </a:moveTo>
                      <a:lnTo>
                        <a:pt x="1035" y="1"/>
                      </a:lnTo>
                      <a:cubicBezTo>
                        <a:pt x="1049" y="55"/>
                        <a:pt x="1063" y="179"/>
                        <a:pt x="1012" y="210"/>
                      </a:cubicBezTo>
                      <a:cubicBezTo>
                        <a:pt x="1076" y="173"/>
                        <a:pt x="1096" y="92"/>
                        <a:pt x="1059" y="30"/>
                      </a:cubicBezTo>
                      <a:cubicBezTo>
                        <a:pt x="1053" y="18"/>
                        <a:pt x="1045" y="8"/>
                        <a:pt x="1035" y="1"/>
                      </a:cubicBezTo>
                      <a:close/>
                      <a:moveTo>
                        <a:pt x="1012" y="210"/>
                      </a:moveTo>
                      <a:lnTo>
                        <a:pt x="157" y="627"/>
                      </a:lnTo>
                      <a:cubicBezTo>
                        <a:pt x="137" y="639"/>
                        <a:pt x="114" y="644"/>
                        <a:pt x="92" y="644"/>
                      </a:cubicBezTo>
                      <a:cubicBezTo>
                        <a:pt x="59" y="644"/>
                        <a:pt x="26" y="632"/>
                        <a:pt x="0" y="608"/>
                      </a:cubicBezTo>
                      <a:lnTo>
                        <a:pt x="0" y="608"/>
                      </a:lnTo>
                      <a:cubicBezTo>
                        <a:pt x="4" y="621"/>
                        <a:pt x="8" y="633"/>
                        <a:pt x="14" y="644"/>
                      </a:cubicBezTo>
                      <a:cubicBezTo>
                        <a:pt x="39" y="685"/>
                        <a:pt x="84" y="709"/>
                        <a:pt x="129" y="709"/>
                      </a:cubicBezTo>
                      <a:cubicBezTo>
                        <a:pt x="152" y="709"/>
                        <a:pt x="175" y="703"/>
                        <a:pt x="196" y="691"/>
                      </a:cubicBezTo>
                      <a:lnTo>
                        <a:pt x="1012" y="210"/>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48;p70">
                  <a:extLst>
                    <a:ext uri="{FF2B5EF4-FFF2-40B4-BE49-F238E27FC236}">
                      <a16:creationId xmlns:a16="http://schemas.microsoft.com/office/drawing/2014/main" id="{54F1D697-C732-3619-4196-488480CBBAEC}"/>
                    </a:ext>
                  </a:extLst>
                </p:cNvPr>
                <p:cNvSpPr/>
                <p:nvPr/>
              </p:nvSpPr>
              <p:spPr>
                <a:xfrm>
                  <a:off x="3149018" y="3637099"/>
                  <a:ext cx="43314" cy="40602"/>
                </a:xfrm>
                <a:custGeom>
                  <a:avLst/>
                  <a:gdLst/>
                  <a:ahLst/>
                  <a:cxnLst/>
                  <a:rect l="l" t="t" r="r" b="b"/>
                  <a:pathLst>
                    <a:path w="1198" h="1123" extrusionOk="0">
                      <a:moveTo>
                        <a:pt x="781" y="0"/>
                      </a:moveTo>
                      <a:lnTo>
                        <a:pt x="93" y="49"/>
                      </a:lnTo>
                      <a:cubicBezTo>
                        <a:pt x="93" y="49"/>
                        <a:pt x="1" y="83"/>
                        <a:pt x="29" y="201"/>
                      </a:cubicBezTo>
                      <a:cubicBezTo>
                        <a:pt x="35" y="229"/>
                        <a:pt x="127" y="436"/>
                        <a:pt x="127" y="436"/>
                      </a:cubicBezTo>
                      <a:cubicBezTo>
                        <a:pt x="127" y="436"/>
                        <a:pt x="391" y="838"/>
                        <a:pt x="493" y="947"/>
                      </a:cubicBezTo>
                      <a:cubicBezTo>
                        <a:pt x="595" y="1056"/>
                        <a:pt x="776" y="1122"/>
                        <a:pt x="776" y="1122"/>
                      </a:cubicBezTo>
                      <a:cubicBezTo>
                        <a:pt x="1073" y="944"/>
                        <a:pt x="1197" y="743"/>
                        <a:pt x="1197" y="743"/>
                      </a:cubicBezTo>
                      <a:lnTo>
                        <a:pt x="781"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49;p70">
                  <a:extLst>
                    <a:ext uri="{FF2B5EF4-FFF2-40B4-BE49-F238E27FC236}">
                      <a16:creationId xmlns:a16="http://schemas.microsoft.com/office/drawing/2014/main" id="{833B3BEC-9BFE-B16C-69FE-5339A2D18EBB}"/>
                    </a:ext>
                  </a:extLst>
                </p:cNvPr>
                <p:cNvSpPr/>
                <p:nvPr/>
              </p:nvSpPr>
              <p:spPr>
                <a:xfrm>
                  <a:off x="2832084" y="4040443"/>
                  <a:ext cx="89701" cy="37565"/>
                </a:xfrm>
                <a:custGeom>
                  <a:avLst/>
                  <a:gdLst/>
                  <a:ahLst/>
                  <a:cxnLst/>
                  <a:rect l="l" t="t" r="r" b="b"/>
                  <a:pathLst>
                    <a:path w="2481" h="1039" extrusionOk="0">
                      <a:moveTo>
                        <a:pt x="1129" y="1"/>
                      </a:moveTo>
                      <a:lnTo>
                        <a:pt x="1129" y="352"/>
                      </a:lnTo>
                      <a:cubicBezTo>
                        <a:pt x="18" y="565"/>
                        <a:pt x="1" y="1039"/>
                        <a:pt x="1" y="1039"/>
                      </a:cubicBezTo>
                      <a:lnTo>
                        <a:pt x="2481" y="1039"/>
                      </a:lnTo>
                      <a:lnTo>
                        <a:pt x="2481"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0;p70">
                  <a:extLst>
                    <a:ext uri="{FF2B5EF4-FFF2-40B4-BE49-F238E27FC236}">
                      <a16:creationId xmlns:a16="http://schemas.microsoft.com/office/drawing/2014/main" id="{8CE710E5-CCF7-9D75-B5F5-D6F5D1A2EDF1}"/>
                    </a:ext>
                  </a:extLst>
                </p:cNvPr>
                <p:cNvSpPr/>
                <p:nvPr/>
              </p:nvSpPr>
              <p:spPr>
                <a:xfrm>
                  <a:off x="2829047" y="4077972"/>
                  <a:ext cx="95775" cy="7448"/>
                </a:xfrm>
                <a:custGeom>
                  <a:avLst/>
                  <a:gdLst/>
                  <a:ahLst/>
                  <a:cxnLst/>
                  <a:rect l="l" t="t" r="r" b="b"/>
                  <a:pathLst>
                    <a:path w="2649" h="206" extrusionOk="0">
                      <a:moveTo>
                        <a:pt x="1" y="1"/>
                      </a:moveTo>
                      <a:lnTo>
                        <a:pt x="1" y="206"/>
                      </a:lnTo>
                      <a:lnTo>
                        <a:pt x="2649" y="206"/>
                      </a:lnTo>
                      <a:lnTo>
                        <a:pt x="2649"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51;p70">
                  <a:extLst>
                    <a:ext uri="{FF2B5EF4-FFF2-40B4-BE49-F238E27FC236}">
                      <a16:creationId xmlns:a16="http://schemas.microsoft.com/office/drawing/2014/main" id="{40EDAA71-00D5-380B-0FC7-B377EE11778F}"/>
                    </a:ext>
                  </a:extLst>
                </p:cNvPr>
                <p:cNvSpPr/>
                <p:nvPr/>
              </p:nvSpPr>
              <p:spPr>
                <a:xfrm>
                  <a:off x="3102776" y="3261377"/>
                  <a:ext cx="140064" cy="113093"/>
                </a:xfrm>
                <a:custGeom>
                  <a:avLst/>
                  <a:gdLst/>
                  <a:ahLst/>
                  <a:cxnLst/>
                  <a:rect l="l" t="t" r="r" b="b"/>
                  <a:pathLst>
                    <a:path w="3874" h="3128" extrusionOk="0">
                      <a:moveTo>
                        <a:pt x="1137" y="1"/>
                      </a:moveTo>
                      <a:cubicBezTo>
                        <a:pt x="504" y="131"/>
                        <a:pt x="623" y="814"/>
                        <a:pt x="623" y="814"/>
                      </a:cubicBezTo>
                      <a:cubicBezTo>
                        <a:pt x="1" y="1440"/>
                        <a:pt x="742" y="2229"/>
                        <a:pt x="742" y="2229"/>
                      </a:cubicBezTo>
                      <a:lnTo>
                        <a:pt x="2553" y="2414"/>
                      </a:lnTo>
                      <a:lnTo>
                        <a:pt x="2756" y="3127"/>
                      </a:lnTo>
                      <a:cubicBezTo>
                        <a:pt x="2756" y="3127"/>
                        <a:pt x="3474" y="2815"/>
                        <a:pt x="3673" y="1920"/>
                      </a:cubicBezTo>
                      <a:cubicBezTo>
                        <a:pt x="3874" y="1025"/>
                        <a:pt x="3173" y="831"/>
                        <a:pt x="3173" y="831"/>
                      </a:cubicBezTo>
                      <a:cubicBezTo>
                        <a:pt x="2966" y="511"/>
                        <a:pt x="2694" y="421"/>
                        <a:pt x="2416" y="421"/>
                      </a:cubicBezTo>
                      <a:cubicBezTo>
                        <a:pt x="2059" y="421"/>
                        <a:pt x="1692" y="570"/>
                        <a:pt x="1447" y="570"/>
                      </a:cubicBezTo>
                      <a:cubicBezTo>
                        <a:pt x="1389" y="570"/>
                        <a:pt x="1338" y="562"/>
                        <a:pt x="1295" y="542"/>
                      </a:cubicBezTo>
                      <a:cubicBezTo>
                        <a:pt x="932" y="366"/>
                        <a:pt x="1137" y="1"/>
                        <a:pt x="113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52;p70">
                  <a:extLst>
                    <a:ext uri="{FF2B5EF4-FFF2-40B4-BE49-F238E27FC236}">
                      <a16:creationId xmlns:a16="http://schemas.microsoft.com/office/drawing/2014/main" id="{B822405B-6CE9-EC6E-5950-5E19E8ABDC84}"/>
                    </a:ext>
                  </a:extLst>
                </p:cNvPr>
                <p:cNvSpPr/>
                <p:nvPr/>
              </p:nvSpPr>
              <p:spPr>
                <a:xfrm>
                  <a:off x="3167024" y="3349884"/>
                  <a:ext cx="36589" cy="83120"/>
                </a:xfrm>
                <a:custGeom>
                  <a:avLst/>
                  <a:gdLst/>
                  <a:ahLst/>
                  <a:cxnLst/>
                  <a:rect l="l" t="t" r="r" b="b"/>
                  <a:pathLst>
                    <a:path w="1012" h="2299" extrusionOk="0">
                      <a:moveTo>
                        <a:pt x="1012" y="0"/>
                      </a:moveTo>
                      <a:lnTo>
                        <a:pt x="0" y="906"/>
                      </a:lnTo>
                      <a:lnTo>
                        <a:pt x="0" y="1792"/>
                      </a:lnTo>
                      <a:cubicBezTo>
                        <a:pt x="0" y="2072"/>
                        <a:pt x="227" y="2299"/>
                        <a:pt x="507" y="2299"/>
                      </a:cubicBezTo>
                      <a:cubicBezTo>
                        <a:pt x="785" y="2299"/>
                        <a:pt x="1012" y="2072"/>
                        <a:pt x="1012" y="1792"/>
                      </a:cubicBezTo>
                      <a:lnTo>
                        <a:pt x="1012"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53;p70">
                  <a:extLst>
                    <a:ext uri="{FF2B5EF4-FFF2-40B4-BE49-F238E27FC236}">
                      <a16:creationId xmlns:a16="http://schemas.microsoft.com/office/drawing/2014/main" id="{23FC3A63-93D4-FC48-01F9-FCC58EA60CB1}"/>
                    </a:ext>
                  </a:extLst>
                </p:cNvPr>
                <p:cNvSpPr/>
                <p:nvPr/>
              </p:nvSpPr>
              <p:spPr>
                <a:xfrm>
                  <a:off x="3167024" y="3361779"/>
                  <a:ext cx="36589" cy="39987"/>
                </a:xfrm>
                <a:custGeom>
                  <a:avLst/>
                  <a:gdLst/>
                  <a:ahLst/>
                  <a:cxnLst/>
                  <a:rect l="l" t="t" r="r" b="b"/>
                  <a:pathLst>
                    <a:path w="1012" h="1106" extrusionOk="0">
                      <a:moveTo>
                        <a:pt x="644" y="1"/>
                      </a:moveTo>
                      <a:lnTo>
                        <a:pt x="0" y="577"/>
                      </a:lnTo>
                      <a:lnTo>
                        <a:pt x="0" y="1106"/>
                      </a:lnTo>
                      <a:cubicBezTo>
                        <a:pt x="760" y="826"/>
                        <a:pt x="1012" y="60"/>
                        <a:pt x="1012" y="60"/>
                      </a:cubicBezTo>
                      <a:cubicBezTo>
                        <a:pt x="1012" y="60"/>
                        <a:pt x="846" y="24"/>
                        <a:pt x="644"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54;p70">
                  <a:extLst>
                    <a:ext uri="{FF2B5EF4-FFF2-40B4-BE49-F238E27FC236}">
                      <a16:creationId xmlns:a16="http://schemas.microsoft.com/office/drawing/2014/main" id="{7B61CA16-EC9A-4EFF-E3A3-4DD934A630AF}"/>
                    </a:ext>
                  </a:extLst>
                </p:cNvPr>
                <p:cNvSpPr/>
                <p:nvPr/>
              </p:nvSpPr>
              <p:spPr>
                <a:xfrm>
                  <a:off x="3125988" y="3306535"/>
                  <a:ext cx="96787" cy="84313"/>
                </a:xfrm>
                <a:custGeom>
                  <a:avLst/>
                  <a:gdLst/>
                  <a:ahLst/>
                  <a:cxnLst/>
                  <a:rect l="l" t="t" r="r" b="b"/>
                  <a:pathLst>
                    <a:path w="2677" h="2332" extrusionOk="0">
                      <a:moveTo>
                        <a:pt x="942" y="1"/>
                      </a:moveTo>
                      <a:cubicBezTo>
                        <a:pt x="627" y="1"/>
                        <a:pt x="304" y="39"/>
                        <a:pt x="204" y="82"/>
                      </a:cubicBezTo>
                      <a:cubicBezTo>
                        <a:pt x="1" y="171"/>
                        <a:pt x="15" y="1796"/>
                        <a:pt x="580" y="2208"/>
                      </a:cubicBezTo>
                      <a:cubicBezTo>
                        <a:pt x="698" y="2294"/>
                        <a:pt x="832" y="2331"/>
                        <a:pt x="972" y="2331"/>
                      </a:cubicBezTo>
                      <a:cubicBezTo>
                        <a:pt x="1504" y="2331"/>
                        <a:pt x="2125" y="1790"/>
                        <a:pt x="2298" y="1291"/>
                      </a:cubicBezTo>
                      <a:cubicBezTo>
                        <a:pt x="2298" y="1291"/>
                        <a:pt x="2677" y="1198"/>
                        <a:pt x="2629" y="805"/>
                      </a:cubicBezTo>
                      <a:cubicBezTo>
                        <a:pt x="2603" y="596"/>
                        <a:pt x="2502" y="513"/>
                        <a:pt x="2398" y="513"/>
                      </a:cubicBezTo>
                      <a:cubicBezTo>
                        <a:pt x="2306" y="513"/>
                        <a:pt x="2211" y="577"/>
                        <a:pt x="2162" y="677"/>
                      </a:cubicBezTo>
                      <a:cubicBezTo>
                        <a:pt x="2117" y="767"/>
                        <a:pt x="2096" y="861"/>
                        <a:pt x="2086" y="937"/>
                      </a:cubicBezTo>
                      <a:cubicBezTo>
                        <a:pt x="2086" y="937"/>
                        <a:pt x="1831" y="259"/>
                        <a:pt x="1575" y="99"/>
                      </a:cubicBezTo>
                      <a:cubicBezTo>
                        <a:pt x="1459" y="27"/>
                        <a:pt x="1203" y="1"/>
                        <a:pt x="94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55;p70">
                  <a:extLst>
                    <a:ext uri="{FF2B5EF4-FFF2-40B4-BE49-F238E27FC236}">
                      <a16:creationId xmlns:a16="http://schemas.microsoft.com/office/drawing/2014/main" id="{EEAAF605-E9FE-1221-CC03-F0EA6078B60D}"/>
                    </a:ext>
                  </a:extLst>
                </p:cNvPr>
                <p:cNvSpPr/>
                <p:nvPr/>
              </p:nvSpPr>
              <p:spPr>
                <a:xfrm>
                  <a:off x="3128482" y="3297966"/>
                  <a:ext cx="72961" cy="42446"/>
                </a:xfrm>
                <a:custGeom>
                  <a:avLst/>
                  <a:gdLst/>
                  <a:ahLst/>
                  <a:cxnLst/>
                  <a:rect l="l" t="t" r="r" b="b"/>
                  <a:pathLst>
                    <a:path w="2018" h="1174" extrusionOk="0">
                      <a:moveTo>
                        <a:pt x="631" y="1"/>
                      </a:moveTo>
                      <a:cubicBezTo>
                        <a:pt x="344" y="1"/>
                        <a:pt x="92" y="20"/>
                        <a:pt x="16" y="53"/>
                      </a:cubicBezTo>
                      <a:cubicBezTo>
                        <a:pt x="0" y="59"/>
                        <a:pt x="106" y="342"/>
                        <a:pt x="92" y="366"/>
                      </a:cubicBezTo>
                      <a:cubicBezTo>
                        <a:pt x="175" y="545"/>
                        <a:pt x="416" y="643"/>
                        <a:pt x="676" y="643"/>
                      </a:cubicBezTo>
                      <a:cubicBezTo>
                        <a:pt x="789" y="643"/>
                        <a:pt x="906" y="624"/>
                        <a:pt x="1015" y="586"/>
                      </a:cubicBezTo>
                      <a:cubicBezTo>
                        <a:pt x="1120" y="550"/>
                        <a:pt x="1215" y="535"/>
                        <a:pt x="1301" y="535"/>
                      </a:cubicBezTo>
                      <a:cubicBezTo>
                        <a:pt x="1849" y="535"/>
                        <a:pt x="2017" y="1174"/>
                        <a:pt x="2017" y="1174"/>
                      </a:cubicBezTo>
                      <a:cubicBezTo>
                        <a:pt x="2017" y="1174"/>
                        <a:pt x="1908" y="291"/>
                        <a:pt x="1654" y="133"/>
                      </a:cubicBezTo>
                      <a:cubicBezTo>
                        <a:pt x="1504" y="39"/>
                        <a:pt x="1034" y="1"/>
                        <a:pt x="631"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56;p70">
                  <a:extLst>
                    <a:ext uri="{FF2B5EF4-FFF2-40B4-BE49-F238E27FC236}">
                      <a16:creationId xmlns:a16="http://schemas.microsoft.com/office/drawing/2014/main" id="{3A48DE90-3935-05AB-395F-347ED8C1ECF7}"/>
                    </a:ext>
                  </a:extLst>
                </p:cNvPr>
                <p:cNvSpPr/>
                <p:nvPr/>
              </p:nvSpPr>
              <p:spPr>
                <a:xfrm>
                  <a:off x="3207915" y="3330541"/>
                  <a:ext cx="10051" cy="15872"/>
                </a:xfrm>
                <a:custGeom>
                  <a:avLst/>
                  <a:gdLst/>
                  <a:ahLst/>
                  <a:cxnLst/>
                  <a:rect l="l" t="t" r="r" b="b"/>
                  <a:pathLst>
                    <a:path w="278" h="439" fill="none" extrusionOk="0">
                      <a:moveTo>
                        <a:pt x="0" y="116"/>
                      </a:moveTo>
                      <a:cubicBezTo>
                        <a:pt x="0" y="116"/>
                        <a:pt x="88" y="1"/>
                        <a:pt x="170" y="32"/>
                      </a:cubicBezTo>
                      <a:cubicBezTo>
                        <a:pt x="254" y="63"/>
                        <a:pt x="277" y="343"/>
                        <a:pt x="108" y="439"/>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57;p70">
                  <a:extLst>
                    <a:ext uri="{FF2B5EF4-FFF2-40B4-BE49-F238E27FC236}">
                      <a16:creationId xmlns:a16="http://schemas.microsoft.com/office/drawing/2014/main" id="{290EE872-84E8-87DF-571C-F4FFFEFFC1E0}"/>
                    </a:ext>
                  </a:extLst>
                </p:cNvPr>
                <p:cNvSpPr/>
                <p:nvPr/>
              </p:nvSpPr>
              <p:spPr>
                <a:xfrm>
                  <a:off x="3143740" y="3366046"/>
                  <a:ext cx="23212" cy="8243"/>
                </a:xfrm>
                <a:custGeom>
                  <a:avLst/>
                  <a:gdLst/>
                  <a:ahLst/>
                  <a:cxnLst/>
                  <a:rect l="l" t="t" r="r" b="b"/>
                  <a:pathLst>
                    <a:path w="642" h="228" extrusionOk="0">
                      <a:moveTo>
                        <a:pt x="1" y="1"/>
                      </a:moveTo>
                      <a:cubicBezTo>
                        <a:pt x="108" y="171"/>
                        <a:pt x="214" y="227"/>
                        <a:pt x="309" y="227"/>
                      </a:cubicBezTo>
                      <a:cubicBezTo>
                        <a:pt x="499" y="227"/>
                        <a:pt x="641" y="1"/>
                        <a:pt x="641"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458;p70">
                  <a:extLst>
                    <a:ext uri="{FF2B5EF4-FFF2-40B4-BE49-F238E27FC236}">
                      <a16:creationId xmlns:a16="http://schemas.microsoft.com/office/drawing/2014/main" id="{F6368D60-D686-6A99-618D-E97C8303DD7B}"/>
                    </a:ext>
                  </a:extLst>
                </p:cNvPr>
                <p:cNvSpPr/>
                <p:nvPr/>
              </p:nvSpPr>
              <p:spPr>
                <a:xfrm>
                  <a:off x="3135605" y="3338568"/>
                  <a:ext cx="20825" cy="19307"/>
                </a:xfrm>
                <a:custGeom>
                  <a:avLst/>
                  <a:gdLst/>
                  <a:ahLst/>
                  <a:cxnLst/>
                  <a:rect l="l" t="t" r="r" b="b"/>
                  <a:pathLst>
                    <a:path w="576" h="534" fill="none" extrusionOk="0">
                      <a:moveTo>
                        <a:pt x="544" y="1"/>
                      </a:moveTo>
                      <a:cubicBezTo>
                        <a:pt x="575" y="91"/>
                        <a:pt x="0" y="438"/>
                        <a:pt x="442" y="534"/>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459;p70">
                  <a:extLst>
                    <a:ext uri="{FF2B5EF4-FFF2-40B4-BE49-F238E27FC236}">
                      <a16:creationId xmlns:a16="http://schemas.microsoft.com/office/drawing/2014/main" id="{C0AAF599-7CF9-0CE5-9AD8-3DCF3A7F6B93}"/>
                    </a:ext>
                  </a:extLst>
                </p:cNvPr>
                <p:cNvSpPr/>
                <p:nvPr/>
              </p:nvSpPr>
              <p:spPr>
                <a:xfrm>
                  <a:off x="3136798" y="3326673"/>
                  <a:ext cx="10919" cy="5026"/>
                </a:xfrm>
                <a:custGeom>
                  <a:avLst/>
                  <a:gdLst/>
                  <a:ahLst/>
                  <a:cxnLst/>
                  <a:rect l="l" t="t" r="r" b="b"/>
                  <a:pathLst>
                    <a:path w="302" h="139" fill="none" extrusionOk="0">
                      <a:moveTo>
                        <a:pt x="0" y="95"/>
                      </a:moveTo>
                      <a:cubicBezTo>
                        <a:pt x="0" y="95"/>
                        <a:pt x="162" y="1"/>
                        <a:pt x="302" y="139"/>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460;p70">
                  <a:extLst>
                    <a:ext uri="{FF2B5EF4-FFF2-40B4-BE49-F238E27FC236}">
                      <a16:creationId xmlns:a16="http://schemas.microsoft.com/office/drawing/2014/main" id="{E78D80B3-CA32-2700-5209-F41BDBF5C48E}"/>
                    </a:ext>
                  </a:extLst>
                </p:cNvPr>
                <p:cNvSpPr/>
                <p:nvPr/>
              </p:nvSpPr>
              <p:spPr>
                <a:xfrm>
                  <a:off x="3138317" y="3335314"/>
                  <a:ext cx="6544" cy="8424"/>
                </a:xfrm>
                <a:custGeom>
                  <a:avLst/>
                  <a:gdLst/>
                  <a:ahLst/>
                  <a:cxnLst/>
                  <a:rect l="l" t="t" r="r" b="b"/>
                  <a:pathLst>
                    <a:path w="181" h="233" extrusionOk="0">
                      <a:moveTo>
                        <a:pt x="95" y="1"/>
                      </a:moveTo>
                      <a:cubicBezTo>
                        <a:pt x="49" y="1"/>
                        <a:pt x="9" y="49"/>
                        <a:pt x="5" y="111"/>
                      </a:cubicBezTo>
                      <a:cubicBezTo>
                        <a:pt x="0" y="175"/>
                        <a:pt x="34" y="229"/>
                        <a:pt x="82" y="232"/>
                      </a:cubicBezTo>
                      <a:cubicBezTo>
                        <a:pt x="84" y="232"/>
                        <a:pt x="85" y="233"/>
                        <a:pt x="87" y="233"/>
                      </a:cubicBezTo>
                      <a:cubicBezTo>
                        <a:pt x="132" y="233"/>
                        <a:pt x="171" y="185"/>
                        <a:pt x="176" y="124"/>
                      </a:cubicBezTo>
                      <a:cubicBezTo>
                        <a:pt x="180" y="60"/>
                        <a:pt x="146" y="6"/>
                        <a:pt x="100" y="1"/>
                      </a:cubicBezTo>
                      <a:cubicBezTo>
                        <a:pt x="98" y="1"/>
                        <a:pt x="97" y="1"/>
                        <a:pt x="9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461;p70">
                  <a:extLst>
                    <a:ext uri="{FF2B5EF4-FFF2-40B4-BE49-F238E27FC236}">
                      <a16:creationId xmlns:a16="http://schemas.microsoft.com/office/drawing/2014/main" id="{D5BB61FE-2C8A-8E38-C1B6-748D85930BE2}"/>
                    </a:ext>
                  </a:extLst>
                </p:cNvPr>
                <p:cNvSpPr/>
                <p:nvPr/>
              </p:nvSpPr>
              <p:spPr>
                <a:xfrm>
                  <a:off x="3162866" y="3328589"/>
                  <a:ext cx="11027" cy="4230"/>
                </a:xfrm>
                <a:custGeom>
                  <a:avLst/>
                  <a:gdLst/>
                  <a:ahLst/>
                  <a:cxnLst/>
                  <a:rect l="l" t="t" r="r" b="b"/>
                  <a:pathLst>
                    <a:path w="305" h="117" fill="none" extrusionOk="0">
                      <a:moveTo>
                        <a:pt x="305" y="117"/>
                      </a:moveTo>
                      <a:cubicBezTo>
                        <a:pt x="305" y="117"/>
                        <a:pt x="159" y="0"/>
                        <a:pt x="0" y="117"/>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462;p70">
                  <a:extLst>
                    <a:ext uri="{FF2B5EF4-FFF2-40B4-BE49-F238E27FC236}">
                      <a16:creationId xmlns:a16="http://schemas.microsoft.com/office/drawing/2014/main" id="{B8EA57DF-5D62-4DDA-CCBB-832BA1D8085B}"/>
                    </a:ext>
                  </a:extLst>
                </p:cNvPr>
                <p:cNvSpPr/>
                <p:nvPr/>
              </p:nvSpPr>
              <p:spPr>
                <a:xfrm>
                  <a:off x="3164420" y="3337230"/>
                  <a:ext cx="6544" cy="8424"/>
                </a:xfrm>
                <a:custGeom>
                  <a:avLst/>
                  <a:gdLst/>
                  <a:ahLst/>
                  <a:cxnLst/>
                  <a:rect l="l" t="t" r="r" b="b"/>
                  <a:pathLst>
                    <a:path w="181" h="233" extrusionOk="0">
                      <a:moveTo>
                        <a:pt x="94" y="1"/>
                      </a:moveTo>
                      <a:cubicBezTo>
                        <a:pt x="49" y="1"/>
                        <a:pt x="10" y="49"/>
                        <a:pt x="5" y="111"/>
                      </a:cubicBezTo>
                      <a:cubicBezTo>
                        <a:pt x="1" y="175"/>
                        <a:pt x="35" y="229"/>
                        <a:pt x="81" y="232"/>
                      </a:cubicBezTo>
                      <a:cubicBezTo>
                        <a:pt x="83" y="232"/>
                        <a:pt x="84" y="232"/>
                        <a:pt x="86" y="232"/>
                      </a:cubicBezTo>
                      <a:cubicBezTo>
                        <a:pt x="132" y="232"/>
                        <a:pt x="172" y="185"/>
                        <a:pt x="176" y="123"/>
                      </a:cubicBezTo>
                      <a:cubicBezTo>
                        <a:pt x="181" y="60"/>
                        <a:pt x="145" y="5"/>
                        <a:pt x="99" y="1"/>
                      </a:cubicBezTo>
                      <a:cubicBezTo>
                        <a:pt x="97" y="1"/>
                        <a:pt x="96" y="1"/>
                        <a:pt x="94"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463;p70">
                  <a:extLst>
                    <a:ext uri="{FF2B5EF4-FFF2-40B4-BE49-F238E27FC236}">
                      <a16:creationId xmlns:a16="http://schemas.microsoft.com/office/drawing/2014/main" id="{D78C2BFA-1FD0-2C27-F6CF-7634D798D1B8}"/>
                    </a:ext>
                  </a:extLst>
                </p:cNvPr>
                <p:cNvSpPr/>
                <p:nvPr/>
              </p:nvSpPr>
              <p:spPr>
                <a:xfrm>
                  <a:off x="2862707" y="3333181"/>
                  <a:ext cx="275067" cy="119311"/>
                </a:xfrm>
                <a:custGeom>
                  <a:avLst/>
                  <a:gdLst/>
                  <a:ahLst/>
                  <a:cxnLst/>
                  <a:rect l="l" t="t" r="r" b="b"/>
                  <a:pathLst>
                    <a:path w="7608" h="3300" extrusionOk="0">
                      <a:moveTo>
                        <a:pt x="577" y="1"/>
                      </a:moveTo>
                      <a:lnTo>
                        <a:pt x="1" y="775"/>
                      </a:lnTo>
                      <a:cubicBezTo>
                        <a:pt x="2614" y="2318"/>
                        <a:pt x="5772" y="3036"/>
                        <a:pt x="7149" y="3294"/>
                      </a:cubicBezTo>
                      <a:cubicBezTo>
                        <a:pt x="7170" y="3298"/>
                        <a:pt x="7190" y="3300"/>
                        <a:pt x="7210" y="3300"/>
                      </a:cubicBezTo>
                      <a:cubicBezTo>
                        <a:pt x="7448" y="3300"/>
                        <a:pt x="7607" y="3030"/>
                        <a:pt x="7472" y="2817"/>
                      </a:cubicBezTo>
                      <a:cubicBezTo>
                        <a:pt x="7064" y="2170"/>
                        <a:pt x="6411" y="1718"/>
                        <a:pt x="5663" y="1556"/>
                      </a:cubicBezTo>
                      <a:cubicBezTo>
                        <a:pt x="2765" y="930"/>
                        <a:pt x="577" y="1"/>
                        <a:pt x="577"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464;p70">
                  <a:extLst>
                    <a:ext uri="{FF2B5EF4-FFF2-40B4-BE49-F238E27FC236}">
                      <a16:creationId xmlns:a16="http://schemas.microsoft.com/office/drawing/2014/main" id="{1355F26B-468B-2B83-BA6D-76B7F67466BE}"/>
                    </a:ext>
                  </a:extLst>
                </p:cNvPr>
                <p:cNvSpPr/>
                <p:nvPr/>
              </p:nvSpPr>
              <p:spPr>
                <a:xfrm>
                  <a:off x="3000602" y="3381339"/>
                  <a:ext cx="46929" cy="50870"/>
                </a:xfrm>
                <a:custGeom>
                  <a:avLst/>
                  <a:gdLst/>
                  <a:ahLst/>
                  <a:cxnLst/>
                  <a:rect l="l" t="t" r="r" b="b"/>
                  <a:pathLst>
                    <a:path w="1298" h="1407" extrusionOk="0">
                      <a:moveTo>
                        <a:pt x="892" y="1"/>
                      </a:moveTo>
                      <a:lnTo>
                        <a:pt x="0" y="1113"/>
                      </a:lnTo>
                      <a:cubicBezTo>
                        <a:pt x="336" y="1222"/>
                        <a:pt x="662" y="1320"/>
                        <a:pt x="975" y="1407"/>
                      </a:cubicBezTo>
                      <a:lnTo>
                        <a:pt x="1298" y="565"/>
                      </a:lnTo>
                      <a:lnTo>
                        <a:pt x="892"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465;p70">
                  <a:extLst>
                    <a:ext uri="{FF2B5EF4-FFF2-40B4-BE49-F238E27FC236}">
                      <a16:creationId xmlns:a16="http://schemas.microsoft.com/office/drawing/2014/main" id="{05FD323F-9B53-F4D5-EA4D-9935F473A19C}"/>
                    </a:ext>
                  </a:extLst>
                </p:cNvPr>
                <p:cNvSpPr/>
                <p:nvPr/>
              </p:nvSpPr>
              <p:spPr>
                <a:xfrm>
                  <a:off x="2816031" y="3297966"/>
                  <a:ext cx="82723" cy="75058"/>
                </a:xfrm>
                <a:custGeom>
                  <a:avLst/>
                  <a:gdLst/>
                  <a:ahLst/>
                  <a:cxnLst/>
                  <a:rect l="l" t="t" r="r" b="b"/>
                  <a:pathLst>
                    <a:path w="2288" h="2076" extrusionOk="0">
                      <a:moveTo>
                        <a:pt x="133" y="1"/>
                      </a:moveTo>
                      <a:cubicBezTo>
                        <a:pt x="82" y="1"/>
                        <a:pt x="48" y="22"/>
                        <a:pt x="39" y="70"/>
                      </a:cubicBezTo>
                      <a:cubicBezTo>
                        <a:pt x="0" y="266"/>
                        <a:pt x="566" y="625"/>
                        <a:pt x="566" y="625"/>
                      </a:cubicBezTo>
                      <a:cubicBezTo>
                        <a:pt x="277" y="701"/>
                        <a:pt x="460" y="942"/>
                        <a:pt x="460" y="942"/>
                      </a:cubicBezTo>
                      <a:cubicBezTo>
                        <a:pt x="460" y="942"/>
                        <a:pt x="361" y="970"/>
                        <a:pt x="341" y="1063"/>
                      </a:cubicBezTo>
                      <a:cubicBezTo>
                        <a:pt x="323" y="1149"/>
                        <a:pt x="403" y="1219"/>
                        <a:pt x="403" y="1219"/>
                      </a:cubicBezTo>
                      <a:cubicBezTo>
                        <a:pt x="345" y="1250"/>
                        <a:pt x="212" y="1419"/>
                        <a:pt x="547" y="1584"/>
                      </a:cubicBezTo>
                      <a:cubicBezTo>
                        <a:pt x="883" y="1747"/>
                        <a:pt x="1874" y="2075"/>
                        <a:pt x="1874" y="2075"/>
                      </a:cubicBezTo>
                      <a:lnTo>
                        <a:pt x="2288" y="1227"/>
                      </a:lnTo>
                      <a:lnTo>
                        <a:pt x="1744" y="900"/>
                      </a:lnTo>
                      <a:cubicBezTo>
                        <a:pt x="1609" y="375"/>
                        <a:pt x="1405" y="143"/>
                        <a:pt x="1283" y="143"/>
                      </a:cubicBezTo>
                      <a:cubicBezTo>
                        <a:pt x="1241" y="143"/>
                        <a:pt x="1209" y="171"/>
                        <a:pt x="1192" y="224"/>
                      </a:cubicBezTo>
                      <a:cubicBezTo>
                        <a:pt x="1128" y="431"/>
                        <a:pt x="1205" y="605"/>
                        <a:pt x="1205" y="605"/>
                      </a:cubicBezTo>
                      <a:lnTo>
                        <a:pt x="922" y="409"/>
                      </a:lnTo>
                      <a:cubicBezTo>
                        <a:pt x="612" y="196"/>
                        <a:pt x="289" y="1"/>
                        <a:pt x="13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466;p70">
                  <a:extLst>
                    <a:ext uri="{FF2B5EF4-FFF2-40B4-BE49-F238E27FC236}">
                      <a16:creationId xmlns:a16="http://schemas.microsoft.com/office/drawing/2014/main" id="{5740C2C1-AAF7-55DC-6AF3-1D1EDF6277C8}"/>
                    </a:ext>
                  </a:extLst>
                </p:cNvPr>
                <p:cNvSpPr/>
                <p:nvPr/>
              </p:nvSpPr>
              <p:spPr>
                <a:xfrm>
                  <a:off x="2830565" y="3342003"/>
                  <a:ext cx="20211" cy="11859"/>
                </a:xfrm>
                <a:custGeom>
                  <a:avLst/>
                  <a:gdLst/>
                  <a:ahLst/>
                  <a:cxnLst/>
                  <a:rect l="l" t="t" r="r" b="b"/>
                  <a:pathLst>
                    <a:path w="559" h="328" fill="none" extrusionOk="0">
                      <a:moveTo>
                        <a:pt x="1" y="1"/>
                      </a:moveTo>
                      <a:cubicBezTo>
                        <a:pt x="1" y="1"/>
                        <a:pt x="400" y="71"/>
                        <a:pt x="479" y="119"/>
                      </a:cubicBezTo>
                      <a:cubicBezTo>
                        <a:pt x="559" y="167"/>
                        <a:pt x="531" y="299"/>
                        <a:pt x="450" y="327"/>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467;p70">
                  <a:extLst>
                    <a:ext uri="{FF2B5EF4-FFF2-40B4-BE49-F238E27FC236}">
                      <a16:creationId xmlns:a16="http://schemas.microsoft.com/office/drawing/2014/main" id="{18310121-FC0C-B25C-C447-3F717526F7BA}"/>
                    </a:ext>
                  </a:extLst>
                </p:cNvPr>
                <p:cNvSpPr/>
                <p:nvPr/>
              </p:nvSpPr>
              <p:spPr>
                <a:xfrm>
                  <a:off x="2832662" y="3332024"/>
                  <a:ext cx="22488" cy="8858"/>
                </a:xfrm>
                <a:custGeom>
                  <a:avLst/>
                  <a:gdLst/>
                  <a:ahLst/>
                  <a:cxnLst/>
                  <a:rect l="l" t="t" r="r" b="b"/>
                  <a:pathLst>
                    <a:path w="622" h="245" fill="none" extrusionOk="0">
                      <a:moveTo>
                        <a:pt x="0" y="0"/>
                      </a:moveTo>
                      <a:cubicBezTo>
                        <a:pt x="0" y="0"/>
                        <a:pt x="323" y="34"/>
                        <a:pt x="473" y="86"/>
                      </a:cubicBezTo>
                      <a:cubicBezTo>
                        <a:pt x="622" y="135"/>
                        <a:pt x="557" y="244"/>
                        <a:pt x="557" y="244"/>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468;p70">
                  <a:extLst>
                    <a:ext uri="{FF2B5EF4-FFF2-40B4-BE49-F238E27FC236}">
                      <a16:creationId xmlns:a16="http://schemas.microsoft.com/office/drawing/2014/main" id="{8DA97A49-386F-AFF5-706E-8385ACC8539E}"/>
                    </a:ext>
                  </a:extLst>
                </p:cNvPr>
                <p:cNvSpPr/>
                <p:nvPr/>
              </p:nvSpPr>
              <p:spPr>
                <a:xfrm>
                  <a:off x="2854608" y="3319803"/>
                  <a:ext cx="14607" cy="22597"/>
                </a:xfrm>
                <a:custGeom>
                  <a:avLst/>
                  <a:gdLst/>
                  <a:ahLst/>
                  <a:cxnLst/>
                  <a:rect l="l" t="t" r="r" b="b"/>
                  <a:pathLst>
                    <a:path w="404" h="625" fill="none" extrusionOk="0">
                      <a:moveTo>
                        <a:pt x="138" y="1"/>
                      </a:moveTo>
                      <a:cubicBezTo>
                        <a:pt x="138" y="1"/>
                        <a:pt x="1" y="372"/>
                        <a:pt x="403" y="624"/>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469;p70">
                  <a:extLst>
                    <a:ext uri="{FF2B5EF4-FFF2-40B4-BE49-F238E27FC236}">
                      <a16:creationId xmlns:a16="http://schemas.microsoft.com/office/drawing/2014/main" id="{1EC9EB3F-BA19-59A6-86E3-9C1249F0FB78}"/>
                    </a:ext>
                  </a:extLst>
                </p:cNvPr>
                <p:cNvSpPr/>
                <p:nvPr/>
              </p:nvSpPr>
              <p:spPr>
                <a:xfrm>
                  <a:off x="2836459" y="3320563"/>
                  <a:ext cx="16017" cy="5206"/>
                </a:xfrm>
                <a:custGeom>
                  <a:avLst/>
                  <a:gdLst/>
                  <a:ahLst/>
                  <a:cxnLst/>
                  <a:rect l="l" t="t" r="r" b="b"/>
                  <a:pathLst>
                    <a:path w="443" h="144" fill="none" extrusionOk="0">
                      <a:moveTo>
                        <a:pt x="1" y="0"/>
                      </a:moveTo>
                      <a:cubicBezTo>
                        <a:pt x="1" y="0"/>
                        <a:pt x="385" y="17"/>
                        <a:pt x="442" y="143"/>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470;p70">
                  <a:extLst>
                    <a:ext uri="{FF2B5EF4-FFF2-40B4-BE49-F238E27FC236}">
                      <a16:creationId xmlns:a16="http://schemas.microsoft.com/office/drawing/2014/main" id="{9ED8CAB5-16BF-F78B-B81F-EF17E71AC0B3}"/>
                    </a:ext>
                  </a:extLst>
                </p:cNvPr>
                <p:cNvSpPr/>
                <p:nvPr/>
              </p:nvSpPr>
              <p:spPr>
                <a:xfrm>
                  <a:off x="3019692" y="3374036"/>
                  <a:ext cx="124662" cy="95051"/>
                </a:xfrm>
                <a:custGeom>
                  <a:avLst/>
                  <a:gdLst/>
                  <a:ahLst/>
                  <a:cxnLst/>
                  <a:rect l="l" t="t" r="r" b="b"/>
                  <a:pathLst>
                    <a:path w="3448" h="2629" extrusionOk="0">
                      <a:moveTo>
                        <a:pt x="414" y="1"/>
                      </a:moveTo>
                      <a:lnTo>
                        <a:pt x="1" y="1685"/>
                      </a:lnTo>
                      <a:lnTo>
                        <a:pt x="3096" y="2628"/>
                      </a:lnTo>
                      <a:lnTo>
                        <a:pt x="3447" y="1067"/>
                      </a:lnTo>
                      <a:lnTo>
                        <a:pt x="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471;p70">
                  <a:extLst>
                    <a:ext uri="{FF2B5EF4-FFF2-40B4-BE49-F238E27FC236}">
                      <a16:creationId xmlns:a16="http://schemas.microsoft.com/office/drawing/2014/main" id="{5768F46A-5B3A-3A8B-C168-ED4D9AF9DAAE}"/>
                    </a:ext>
                  </a:extLst>
                </p:cNvPr>
                <p:cNvSpPr/>
                <p:nvPr/>
              </p:nvSpPr>
              <p:spPr>
                <a:xfrm>
                  <a:off x="3034263" y="3384485"/>
                  <a:ext cx="11208" cy="49026"/>
                </a:xfrm>
                <a:custGeom>
                  <a:avLst/>
                  <a:gdLst/>
                  <a:ahLst/>
                  <a:cxnLst/>
                  <a:rect l="l" t="t" r="r" b="b"/>
                  <a:pathLst>
                    <a:path w="310" h="1356" fill="none" extrusionOk="0">
                      <a:moveTo>
                        <a:pt x="309" y="1"/>
                      </a:moveTo>
                      <a:lnTo>
                        <a:pt x="0" y="1356"/>
                      </a:lnTo>
                    </a:path>
                  </a:pathLst>
                </a:custGeom>
                <a:noFill/>
                <a:ln w="1425" cap="rnd" cmpd="sng">
                  <a:solidFill>
                    <a:srgbClr val="F0FFFD"/>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472;p70">
                  <a:extLst>
                    <a:ext uri="{FF2B5EF4-FFF2-40B4-BE49-F238E27FC236}">
                      <a16:creationId xmlns:a16="http://schemas.microsoft.com/office/drawing/2014/main" id="{F092898F-3831-0ABA-D2CA-721E298AA33D}"/>
                    </a:ext>
                  </a:extLst>
                </p:cNvPr>
                <p:cNvSpPr/>
                <p:nvPr/>
              </p:nvSpPr>
              <p:spPr>
                <a:xfrm>
                  <a:off x="2020585" y="3845893"/>
                  <a:ext cx="36010" cy="60632"/>
                </a:xfrm>
                <a:custGeom>
                  <a:avLst/>
                  <a:gdLst/>
                  <a:ahLst/>
                  <a:cxnLst/>
                  <a:rect l="l" t="t" r="r" b="b"/>
                  <a:pathLst>
                    <a:path w="996" h="1677" extrusionOk="0">
                      <a:moveTo>
                        <a:pt x="996" y="0"/>
                      </a:moveTo>
                      <a:lnTo>
                        <a:pt x="1" y="334"/>
                      </a:lnTo>
                      <a:lnTo>
                        <a:pt x="34" y="1677"/>
                      </a:lnTo>
                      <a:lnTo>
                        <a:pt x="947" y="1677"/>
                      </a:lnTo>
                      <a:lnTo>
                        <a:pt x="996"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473;p70">
                  <a:extLst>
                    <a:ext uri="{FF2B5EF4-FFF2-40B4-BE49-F238E27FC236}">
                      <a16:creationId xmlns:a16="http://schemas.microsoft.com/office/drawing/2014/main" id="{E9C1CAE8-1FCF-1978-9D47-5F4CDD654FC6}"/>
                    </a:ext>
                  </a:extLst>
                </p:cNvPr>
                <p:cNvSpPr/>
                <p:nvPr/>
              </p:nvSpPr>
              <p:spPr>
                <a:xfrm>
                  <a:off x="2014186" y="3903741"/>
                  <a:ext cx="89773" cy="37565"/>
                </a:xfrm>
                <a:custGeom>
                  <a:avLst/>
                  <a:gdLst/>
                  <a:ahLst/>
                  <a:cxnLst/>
                  <a:rect l="l" t="t" r="r" b="b"/>
                  <a:pathLst>
                    <a:path w="2483" h="1039" extrusionOk="0">
                      <a:moveTo>
                        <a:pt x="1" y="1"/>
                      </a:moveTo>
                      <a:lnTo>
                        <a:pt x="1" y="1039"/>
                      </a:lnTo>
                      <a:lnTo>
                        <a:pt x="2483" y="1039"/>
                      </a:lnTo>
                      <a:cubicBezTo>
                        <a:pt x="2483" y="1039"/>
                        <a:pt x="2464" y="563"/>
                        <a:pt x="1353" y="352"/>
                      </a:cubicBezTo>
                      <a:lnTo>
                        <a:pt x="1353"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474;p70">
                  <a:extLst>
                    <a:ext uri="{FF2B5EF4-FFF2-40B4-BE49-F238E27FC236}">
                      <a16:creationId xmlns:a16="http://schemas.microsoft.com/office/drawing/2014/main" id="{C220B403-B43C-7A2F-9B85-701482919D1C}"/>
                    </a:ext>
                  </a:extLst>
                </p:cNvPr>
                <p:cNvSpPr/>
                <p:nvPr/>
              </p:nvSpPr>
              <p:spPr>
                <a:xfrm>
                  <a:off x="2011149" y="3941270"/>
                  <a:ext cx="95847" cy="7412"/>
                </a:xfrm>
                <a:custGeom>
                  <a:avLst/>
                  <a:gdLst/>
                  <a:ahLst/>
                  <a:cxnLst/>
                  <a:rect l="l" t="t" r="r" b="b"/>
                  <a:pathLst>
                    <a:path w="2651" h="205" extrusionOk="0">
                      <a:moveTo>
                        <a:pt x="1" y="1"/>
                      </a:moveTo>
                      <a:lnTo>
                        <a:pt x="1" y="204"/>
                      </a:lnTo>
                      <a:lnTo>
                        <a:pt x="2650" y="204"/>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475;p70">
                  <a:extLst>
                    <a:ext uri="{FF2B5EF4-FFF2-40B4-BE49-F238E27FC236}">
                      <a16:creationId xmlns:a16="http://schemas.microsoft.com/office/drawing/2014/main" id="{69DB5B0A-F1F5-DD0C-06D9-F937F1A31BAE}"/>
                    </a:ext>
                  </a:extLst>
                </p:cNvPr>
                <p:cNvSpPr/>
                <p:nvPr/>
              </p:nvSpPr>
              <p:spPr>
                <a:xfrm>
                  <a:off x="2279383" y="3845893"/>
                  <a:ext cx="51015" cy="60632"/>
                </a:xfrm>
                <a:custGeom>
                  <a:avLst/>
                  <a:gdLst/>
                  <a:ahLst/>
                  <a:cxnLst/>
                  <a:rect l="l" t="t" r="r" b="b"/>
                  <a:pathLst>
                    <a:path w="1411" h="1677" extrusionOk="0">
                      <a:moveTo>
                        <a:pt x="995" y="0"/>
                      </a:moveTo>
                      <a:lnTo>
                        <a:pt x="1" y="334"/>
                      </a:lnTo>
                      <a:lnTo>
                        <a:pt x="498" y="1677"/>
                      </a:lnTo>
                      <a:lnTo>
                        <a:pt x="1410" y="1677"/>
                      </a:lnTo>
                      <a:lnTo>
                        <a:pt x="995"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476;p70">
                  <a:extLst>
                    <a:ext uri="{FF2B5EF4-FFF2-40B4-BE49-F238E27FC236}">
                      <a16:creationId xmlns:a16="http://schemas.microsoft.com/office/drawing/2014/main" id="{39BB4B69-968F-F9C1-1CB0-7B4F8B4B89CD}"/>
                    </a:ext>
                  </a:extLst>
                </p:cNvPr>
                <p:cNvSpPr/>
                <p:nvPr/>
              </p:nvSpPr>
              <p:spPr>
                <a:xfrm>
                  <a:off x="1910602" y="3507375"/>
                  <a:ext cx="245095" cy="163240"/>
                </a:xfrm>
                <a:custGeom>
                  <a:avLst/>
                  <a:gdLst/>
                  <a:ahLst/>
                  <a:cxnLst/>
                  <a:rect l="l" t="t" r="r" b="b"/>
                  <a:pathLst>
                    <a:path w="6779" h="4515" extrusionOk="0">
                      <a:moveTo>
                        <a:pt x="3051" y="0"/>
                      </a:moveTo>
                      <a:lnTo>
                        <a:pt x="190" y="1192"/>
                      </a:lnTo>
                      <a:cubicBezTo>
                        <a:pt x="190" y="1192"/>
                        <a:pt x="0" y="2230"/>
                        <a:pt x="230" y="3146"/>
                      </a:cubicBezTo>
                      <a:cubicBezTo>
                        <a:pt x="412" y="3868"/>
                        <a:pt x="1133" y="4515"/>
                        <a:pt x="1859" y="4515"/>
                      </a:cubicBezTo>
                      <a:lnTo>
                        <a:pt x="5955" y="4515"/>
                      </a:lnTo>
                      <a:cubicBezTo>
                        <a:pt x="6779" y="2516"/>
                        <a:pt x="5304" y="0"/>
                        <a:pt x="5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477;p70">
                  <a:extLst>
                    <a:ext uri="{FF2B5EF4-FFF2-40B4-BE49-F238E27FC236}">
                      <a16:creationId xmlns:a16="http://schemas.microsoft.com/office/drawing/2014/main" id="{D7F909FD-B62F-87AD-0B38-E375927039FC}"/>
                    </a:ext>
                  </a:extLst>
                </p:cNvPr>
                <p:cNvSpPr/>
                <p:nvPr/>
              </p:nvSpPr>
              <p:spPr>
                <a:xfrm>
                  <a:off x="2048822" y="3588651"/>
                  <a:ext cx="284540" cy="296543"/>
                </a:xfrm>
                <a:custGeom>
                  <a:avLst/>
                  <a:gdLst/>
                  <a:ahLst/>
                  <a:cxnLst/>
                  <a:rect l="l" t="t" r="r" b="b"/>
                  <a:pathLst>
                    <a:path w="7870" h="8202" extrusionOk="0">
                      <a:moveTo>
                        <a:pt x="0" y="1"/>
                      </a:moveTo>
                      <a:lnTo>
                        <a:pt x="0" y="2267"/>
                      </a:lnTo>
                      <a:lnTo>
                        <a:pt x="4309" y="2267"/>
                      </a:lnTo>
                      <a:lnTo>
                        <a:pt x="6365" y="8201"/>
                      </a:lnTo>
                      <a:lnTo>
                        <a:pt x="7870" y="7810"/>
                      </a:lnTo>
                      <a:lnTo>
                        <a:pt x="6326" y="1072"/>
                      </a:lnTo>
                      <a:cubicBezTo>
                        <a:pt x="6326" y="1072"/>
                        <a:pt x="6110"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478;p70">
                  <a:extLst>
                    <a:ext uri="{FF2B5EF4-FFF2-40B4-BE49-F238E27FC236}">
                      <a16:creationId xmlns:a16="http://schemas.microsoft.com/office/drawing/2014/main" id="{EABE3A27-E3EF-0CB9-65BF-626775199AFB}"/>
                    </a:ext>
                  </a:extLst>
                </p:cNvPr>
                <p:cNvSpPr/>
                <p:nvPr/>
              </p:nvSpPr>
              <p:spPr>
                <a:xfrm>
                  <a:off x="1914796" y="3588651"/>
                  <a:ext cx="174159" cy="292060"/>
                </a:xfrm>
                <a:custGeom>
                  <a:avLst/>
                  <a:gdLst/>
                  <a:ahLst/>
                  <a:cxnLst/>
                  <a:rect l="l" t="t" r="r" b="b"/>
                  <a:pathLst>
                    <a:path w="4817" h="8078" extrusionOk="0">
                      <a:moveTo>
                        <a:pt x="1" y="1"/>
                      </a:moveTo>
                      <a:lnTo>
                        <a:pt x="1" y="450"/>
                      </a:lnTo>
                      <a:cubicBezTo>
                        <a:pt x="1" y="1452"/>
                        <a:pt x="192" y="2267"/>
                        <a:pt x="1395" y="2267"/>
                      </a:cubicBezTo>
                      <a:lnTo>
                        <a:pt x="2641" y="2267"/>
                      </a:lnTo>
                      <a:lnTo>
                        <a:pt x="2633" y="8077"/>
                      </a:lnTo>
                      <a:lnTo>
                        <a:pt x="4267" y="8077"/>
                      </a:lnTo>
                      <a:lnTo>
                        <a:pt x="4770" y="1275"/>
                      </a:lnTo>
                      <a:cubicBezTo>
                        <a:pt x="4817" y="585"/>
                        <a:pt x="4270" y="1"/>
                        <a:pt x="3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479;p70">
                  <a:extLst>
                    <a:ext uri="{FF2B5EF4-FFF2-40B4-BE49-F238E27FC236}">
                      <a16:creationId xmlns:a16="http://schemas.microsoft.com/office/drawing/2014/main" id="{DE302717-5D39-4DF9-DF1D-35749775AFE2}"/>
                    </a:ext>
                  </a:extLst>
                </p:cNvPr>
                <p:cNvSpPr/>
                <p:nvPr/>
              </p:nvSpPr>
              <p:spPr>
                <a:xfrm>
                  <a:off x="2289795" y="3903741"/>
                  <a:ext cx="89701" cy="37565"/>
                </a:xfrm>
                <a:custGeom>
                  <a:avLst/>
                  <a:gdLst/>
                  <a:ahLst/>
                  <a:cxnLst/>
                  <a:rect l="l" t="t" r="r" b="b"/>
                  <a:pathLst>
                    <a:path w="2481" h="1039" extrusionOk="0">
                      <a:moveTo>
                        <a:pt x="0" y="1"/>
                      </a:moveTo>
                      <a:lnTo>
                        <a:pt x="0" y="1039"/>
                      </a:lnTo>
                      <a:lnTo>
                        <a:pt x="2480" y="1039"/>
                      </a:lnTo>
                      <a:cubicBezTo>
                        <a:pt x="2480" y="1039"/>
                        <a:pt x="2463" y="563"/>
                        <a:pt x="1352" y="352"/>
                      </a:cubicBezTo>
                      <a:lnTo>
                        <a:pt x="1352"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480;p70">
                  <a:extLst>
                    <a:ext uri="{FF2B5EF4-FFF2-40B4-BE49-F238E27FC236}">
                      <a16:creationId xmlns:a16="http://schemas.microsoft.com/office/drawing/2014/main" id="{2C3650C2-2A30-CD78-F49F-7A9342C3C64D}"/>
                    </a:ext>
                  </a:extLst>
                </p:cNvPr>
                <p:cNvSpPr/>
                <p:nvPr/>
              </p:nvSpPr>
              <p:spPr>
                <a:xfrm>
                  <a:off x="2286758" y="3941270"/>
                  <a:ext cx="95811" cy="7412"/>
                </a:xfrm>
                <a:custGeom>
                  <a:avLst/>
                  <a:gdLst/>
                  <a:ahLst/>
                  <a:cxnLst/>
                  <a:rect l="l" t="t" r="r" b="b"/>
                  <a:pathLst>
                    <a:path w="2650" h="205" extrusionOk="0">
                      <a:moveTo>
                        <a:pt x="0" y="1"/>
                      </a:moveTo>
                      <a:lnTo>
                        <a:pt x="0" y="204"/>
                      </a:lnTo>
                      <a:lnTo>
                        <a:pt x="2650" y="204"/>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481;p70">
                  <a:extLst>
                    <a:ext uri="{FF2B5EF4-FFF2-40B4-BE49-F238E27FC236}">
                      <a16:creationId xmlns:a16="http://schemas.microsoft.com/office/drawing/2014/main" id="{CFB92384-7C05-4B66-41B4-6286D3F5D3C2}"/>
                    </a:ext>
                  </a:extLst>
                </p:cNvPr>
                <p:cNvSpPr/>
                <p:nvPr/>
              </p:nvSpPr>
              <p:spPr>
                <a:xfrm>
                  <a:off x="2143151" y="3038988"/>
                  <a:ext cx="47905" cy="69888"/>
                </a:xfrm>
                <a:custGeom>
                  <a:avLst/>
                  <a:gdLst/>
                  <a:ahLst/>
                  <a:cxnLst/>
                  <a:rect l="l" t="t" r="r" b="b"/>
                  <a:pathLst>
                    <a:path w="1325" h="1933" extrusionOk="0">
                      <a:moveTo>
                        <a:pt x="774" y="0"/>
                      </a:moveTo>
                      <a:cubicBezTo>
                        <a:pt x="711" y="0"/>
                        <a:pt x="654" y="186"/>
                        <a:pt x="585" y="574"/>
                      </a:cubicBezTo>
                      <a:cubicBezTo>
                        <a:pt x="585" y="574"/>
                        <a:pt x="586" y="116"/>
                        <a:pt x="490" y="54"/>
                      </a:cubicBezTo>
                      <a:cubicBezTo>
                        <a:pt x="480" y="47"/>
                        <a:pt x="470" y="45"/>
                        <a:pt x="462" y="45"/>
                      </a:cubicBezTo>
                      <a:cubicBezTo>
                        <a:pt x="371" y="45"/>
                        <a:pt x="342" y="366"/>
                        <a:pt x="345" y="671"/>
                      </a:cubicBezTo>
                      <a:lnTo>
                        <a:pt x="347" y="902"/>
                      </a:lnTo>
                      <a:cubicBezTo>
                        <a:pt x="347" y="902"/>
                        <a:pt x="278" y="794"/>
                        <a:pt x="140" y="752"/>
                      </a:cubicBezTo>
                      <a:cubicBezTo>
                        <a:pt x="129" y="748"/>
                        <a:pt x="119" y="747"/>
                        <a:pt x="110" y="747"/>
                      </a:cubicBezTo>
                      <a:cubicBezTo>
                        <a:pt x="1" y="747"/>
                        <a:pt x="8" y="973"/>
                        <a:pt x="308" y="1313"/>
                      </a:cubicBezTo>
                      <a:lnTo>
                        <a:pt x="266" y="1782"/>
                      </a:lnTo>
                      <a:lnTo>
                        <a:pt x="867" y="1933"/>
                      </a:lnTo>
                      <a:cubicBezTo>
                        <a:pt x="867" y="1933"/>
                        <a:pt x="1116" y="1152"/>
                        <a:pt x="1188" y="913"/>
                      </a:cubicBezTo>
                      <a:cubicBezTo>
                        <a:pt x="1270" y="637"/>
                        <a:pt x="1324" y="506"/>
                        <a:pt x="1253" y="470"/>
                      </a:cubicBezTo>
                      <a:cubicBezTo>
                        <a:pt x="1246" y="467"/>
                        <a:pt x="1239" y="465"/>
                        <a:pt x="1232" y="465"/>
                      </a:cubicBezTo>
                      <a:cubicBezTo>
                        <a:pt x="1134" y="465"/>
                        <a:pt x="1009" y="748"/>
                        <a:pt x="984" y="761"/>
                      </a:cubicBezTo>
                      <a:cubicBezTo>
                        <a:pt x="984" y="761"/>
                        <a:pt x="1197" y="242"/>
                        <a:pt x="1054" y="212"/>
                      </a:cubicBezTo>
                      <a:cubicBezTo>
                        <a:pt x="1051" y="212"/>
                        <a:pt x="1048" y="211"/>
                        <a:pt x="1045" y="211"/>
                      </a:cubicBezTo>
                      <a:cubicBezTo>
                        <a:pt x="933" y="211"/>
                        <a:pt x="788" y="646"/>
                        <a:pt x="788" y="646"/>
                      </a:cubicBezTo>
                      <a:cubicBezTo>
                        <a:pt x="788" y="646"/>
                        <a:pt x="894" y="130"/>
                        <a:pt x="824" y="35"/>
                      </a:cubicBezTo>
                      <a:cubicBezTo>
                        <a:pt x="807" y="12"/>
                        <a:pt x="790" y="0"/>
                        <a:pt x="774"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482;p70">
                  <a:extLst>
                    <a:ext uri="{FF2B5EF4-FFF2-40B4-BE49-F238E27FC236}">
                      <a16:creationId xmlns:a16="http://schemas.microsoft.com/office/drawing/2014/main" id="{71467CBA-3128-2A79-7ADE-7CA5639A529E}"/>
                    </a:ext>
                  </a:extLst>
                </p:cNvPr>
                <p:cNvSpPr/>
                <p:nvPr/>
              </p:nvSpPr>
              <p:spPr>
                <a:xfrm>
                  <a:off x="2155660" y="3071600"/>
                  <a:ext cx="9364" cy="13811"/>
                </a:xfrm>
                <a:custGeom>
                  <a:avLst/>
                  <a:gdLst/>
                  <a:ahLst/>
                  <a:cxnLst/>
                  <a:rect l="l" t="t" r="r" b="b"/>
                  <a:pathLst>
                    <a:path w="259" h="382" fill="none" extrusionOk="0">
                      <a:moveTo>
                        <a:pt x="1" y="0"/>
                      </a:moveTo>
                      <a:cubicBezTo>
                        <a:pt x="1" y="0"/>
                        <a:pt x="259" y="64"/>
                        <a:pt x="246" y="381"/>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483;p70">
                  <a:extLst>
                    <a:ext uri="{FF2B5EF4-FFF2-40B4-BE49-F238E27FC236}">
                      <a16:creationId xmlns:a16="http://schemas.microsoft.com/office/drawing/2014/main" id="{5E2314B7-CD8E-E131-E3C1-16BF25A023C8}"/>
                    </a:ext>
                  </a:extLst>
                </p:cNvPr>
                <p:cNvSpPr/>
                <p:nvPr/>
              </p:nvSpPr>
              <p:spPr>
                <a:xfrm>
                  <a:off x="2152732" y="3095245"/>
                  <a:ext cx="21801" cy="13630"/>
                </a:xfrm>
                <a:custGeom>
                  <a:avLst/>
                  <a:gdLst/>
                  <a:ahLst/>
                  <a:cxnLst/>
                  <a:rect l="l" t="t" r="r" b="b"/>
                  <a:pathLst>
                    <a:path w="603" h="377" extrusionOk="0">
                      <a:moveTo>
                        <a:pt x="21" y="1"/>
                      </a:moveTo>
                      <a:lnTo>
                        <a:pt x="1" y="226"/>
                      </a:lnTo>
                      <a:lnTo>
                        <a:pt x="602" y="377"/>
                      </a:lnTo>
                      <a:lnTo>
                        <a:pt x="21" y="1"/>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484;p70">
                  <a:extLst>
                    <a:ext uri="{FF2B5EF4-FFF2-40B4-BE49-F238E27FC236}">
                      <a16:creationId xmlns:a16="http://schemas.microsoft.com/office/drawing/2014/main" id="{F9BBEF3E-08B0-77BB-C2DB-EA4E048276E0}"/>
                    </a:ext>
                  </a:extLst>
                </p:cNvPr>
                <p:cNvSpPr/>
                <p:nvPr/>
              </p:nvSpPr>
              <p:spPr>
                <a:xfrm>
                  <a:off x="2170231" y="3075686"/>
                  <a:ext cx="7376" cy="2748"/>
                </a:xfrm>
                <a:custGeom>
                  <a:avLst/>
                  <a:gdLst/>
                  <a:ahLst/>
                  <a:cxnLst/>
                  <a:rect l="l" t="t" r="r" b="b"/>
                  <a:pathLst>
                    <a:path w="204" h="76" fill="none" extrusionOk="0">
                      <a:moveTo>
                        <a:pt x="204" y="29"/>
                      </a:moveTo>
                      <a:cubicBezTo>
                        <a:pt x="204" y="29"/>
                        <a:pt x="64" y="1"/>
                        <a:pt x="0" y="75"/>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485;p70">
                  <a:extLst>
                    <a:ext uri="{FF2B5EF4-FFF2-40B4-BE49-F238E27FC236}">
                      <a16:creationId xmlns:a16="http://schemas.microsoft.com/office/drawing/2014/main" id="{30814D77-8723-FD12-659F-9DB2F9FE6346}"/>
                    </a:ext>
                  </a:extLst>
                </p:cNvPr>
                <p:cNvSpPr/>
                <p:nvPr/>
              </p:nvSpPr>
              <p:spPr>
                <a:xfrm>
                  <a:off x="2147923" y="3095462"/>
                  <a:ext cx="33913" cy="15294"/>
                </a:xfrm>
                <a:custGeom>
                  <a:avLst/>
                  <a:gdLst/>
                  <a:ahLst/>
                  <a:cxnLst/>
                  <a:rect l="l" t="t" r="r" b="b"/>
                  <a:pathLst>
                    <a:path w="938" h="423" extrusionOk="0">
                      <a:moveTo>
                        <a:pt x="145" y="1"/>
                      </a:moveTo>
                      <a:cubicBezTo>
                        <a:pt x="112" y="1"/>
                        <a:pt x="87" y="3"/>
                        <a:pt x="75" y="7"/>
                      </a:cubicBezTo>
                      <a:cubicBezTo>
                        <a:pt x="8" y="29"/>
                        <a:pt x="0" y="288"/>
                        <a:pt x="0" y="288"/>
                      </a:cubicBezTo>
                      <a:cubicBezTo>
                        <a:pt x="0" y="288"/>
                        <a:pt x="500" y="423"/>
                        <a:pt x="754" y="423"/>
                      </a:cubicBezTo>
                      <a:cubicBezTo>
                        <a:pt x="795" y="423"/>
                        <a:pt x="830" y="419"/>
                        <a:pt x="855" y="411"/>
                      </a:cubicBezTo>
                      <a:cubicBezTo>
                        <a:pt x="855" y="411"/>
                        <a:pt x="937" y="148"/>
                        <a:pt x="766" y="89"/>
                      </a:cubicBezTo>
                      <a:cubicBezTo>
                        <a:pt x="626" y="41"/>
                        <a:pt x="297"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486;p70">
                  <a:extLst>
                    <a:ext uri="{FF2B5EF4-FFF2-40B4-BE49-F238E27FC236}">
                      <a16:creationId xmlns:a16="http://schemas.microsoft.com/office/drawing/2014/main" id="{98A9FEB8-D1D7-36BA-5966-E35884F2EC2B}"/>
                    </a:ext>
                  </a:extLst>
                </p:cNvPr>
                <p:cNvSpPr/>
                <p:nvPr/>
              </p:nvSpPr>
              <p:spPr>
                <a:xfrm>
                  <a:off x="2040868" y="3103995"/>
                  <a:ext cx="146428" cy="253121"/>
                </a:xfrm>
                <a:custGeom>
                  <a:avLst/>
                  <a:gdLst/>
                  <a:ahLst/>
                  <a:cxnLst/>
                  <a:rect l="l" t="t" r="r" b="b"/>
                  <a:pathLst>
                    <a:path w="4050" h="7001" extrusionOk="0">
                      <a:moveTo>
                        <a:pt x="3083" y="1"/>
                      </a:moveTo>
                      <a:cubicBezTo>
                        <a:pt x="2905" y="1"/>
                        <a:pt x="2826" y="34"/>
                        <a:pt x="2826" y="34"/>
                      </a:cubicBezTo>
                      <a:cubicBezTo>
                        <a:pt x="2826" y="34"/>
                        <a:pt x="2256" y="3261"/>
                        <a:pt x="1" y="4734"/>
                      </a:cubicBezTo>
                      <a:lnTo>
                        <a:pt x="1515" y="7000"/>
                      </a:lnTo>
                      <a:cubicBezTo>
                        <a:pt x="1515" y="7000"/>
                        <a:pt x="4049" y="3519"/>
                        <a:pt x="3926" y="192"/>
                      </a:cubicBezTo>
                      <a:cubicBezTo>
                        <a:pt x="3926" y="192"/>
                        <a:pt x="3768" y="88"/>
                        <a:pt x="3379" y="26"/>
                      </a:cubicBezTo>
                      <a:cubicBezTo>
                        <a:pt x="3260" y="7"/>
                        <a:pt x="3162" y="1"/>
                        <a:pt x="3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487;p70">
                  <a:extLst>
                    <a:ext uri="{FF2B5EF4-FFF2-40B4-BE49-F238E27FC236}">
                      <a16:creationId xmlns:a16="http://schemas.microsoft.com/office/drawing/2014/main" id="{8B08B8A2-C40E-114E-0C86-8BF7D5246DA4}"/>
                    </a:ext>
                  </a:extLst>
                </p:cNvPr>
                <p:cNvSpPr/>
                <p:nvPr/>
              </p:nvSpPr>
              <p:spPr>
                <a:xfrm>
                  <a:off x="2081181" y="3281118"/>
                  <a:ext cx="58752" cy="75998"/>
                </a:xfrm>
                <a:custGeom>
                  <a:avLst/>
                  <a:gdLst/>
                  <a:ahLst/>
                  <a:cxnLst/>
                  <a:rect l="l" t="t" r="r" b="b"/>
                  <a:pathLst>
                    <a:path w="1625" h="2102" extrusionOk="0">
                      <a:moveTo>
                        <a:pt x="1624" y="0"/>
                      </a:moveTo>
                      <a:cubicBezTo>
                        <a:pt x="647" y="1135"/>
                        <a:pt x="20" y="1388"/>
                        <a:pt x="20" y="1388"/>
                      </a:cubicBezTo>
                      <a:lnTo>
                        <a:pt x="0" y="1505"/>
                      </a:lnTo>
                      <a:lnTo>
                        <a:pt x="400" y="2101"/>
                      </a:lnTo>
                      <a:cubicBezTo>
                        <a:pt x="400" y="2101"/>
                        <a:pt x="1013" y="1256"/>
                        <a:pt x="1624"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488;p70">
                  <a:extLst>
                    <a:ext uri="{FF2B5EF4-FFF2-40B4-BE49-F238E27FC236}">
                      <a16:creationId xmlns:a16="http://schemas.microsoft.com/office/drawing/2014/main" id="{863399A4-8426-D061-3FDB-7FAB9982171F}"/>
                    </a:ext>
                  </a:extLst>
                </p:cNvPr>
                <p:cNvSpPr/>
                <p:nvPr/>
              </p:nvSpPr>
              <p:spPr>
                <a:xfrm>
                  <a:off x="1905070" y="3268644"/>
                  <a:ext cx="234610" cy="304280"/>
                </a:xfrm>
                <a:custGeom>
                  <a:avLst/>
                  <a:gdLst/>
                  <a:ahLst/>
                  <a:cxnLst/>
                  <a:rect l="l" t="t" r="r" b="b"/>
                  <a:pathLst>
                    <a:path w="6489" h="8416" extrusionOk="0">
                      <a:moveTo>
                        <a:pt x="4963" y="0"/>
                      </a:moveTo>
                      <a:lnTo>
                        <a:pt x="696" y="637"/>
                      </a:lnTo>
                      <a:lnTo>
                        <a:pt x="1" y="8415"/>
                      </a:lnTo>
                      <a:lnTo>
                        <a:pt x="6489" y="8415"/>
                      </a:lnTo>
                      <a:lnTo>
                        <a:pt x="4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489;p70">
                  <a:extLst>
                    <a:ext uri="{FF2B5EF4-FFF2-40B4-BE49-F238E27FC236}">
                      <a16:creationId xmlns:a16="http://schemas.microsoft.com/office/drawing/2014/main" id="{F8A77CCD-FA0F-B7EE-42B0-5D403E557FB5}"/>
                    </a:ext>
                  </a:extLst>
                </p:cNvPr>
                <p:cNvSpPr/>
                <p:nvPr/>
              </p:nvSpPr>
              <p:spPr>
                <a:xfrm>
                  <a:off x="1976006" y="3284769"/>
                  <a:ext cx="59873" cy="31780"/>
                </a:xfrm>
                <a:custGeom>
                  <a:avLst/>
                  <a:gdLst/>
                  <a:ahLst/>
                  <a:cxnLst/>
                  <a:rect l="l" t="t" r="r" b="b"/>
                  <a:pathLst>
                    <a:path w="1656" h="879" fill="none" extrusionOk="0">
                      <a:moveTo>
                        <a:pt x="0" y="274"/>
                      </a:moveTo>
                      <a:cubicBezTo>
                        <a:pt x="0" y="274"/>
                        <a:pt x="244" y="878"/>
                        <a:pt x="948" y="776"/>
                      </a:cubicBezTo>
                      <a:cubicBezTo>
                        <a:pt x="1654" y="672"/>
                        <a:pt x="1655" y="0"/>
                        <a:pt x="1655" y="0"/>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490;p70">
                  <a:extLst>
                    <a:ext uri="{FF2B5EF4-FFF2-40B4-BE49-F238E27FC236}">
                      <a16:creationId xmlns:a16="http://schemas.microsoft.com/office/drawing/2014/main" id="{873A613F-D934-4D4D-E077-3CA1C5A861F7}"/>
                    </a:ext>
                  </a:extLst>
                </p:cNvPr>
                <p:cNvSpPr/>
                <p:nvPr/>
              </p:nvSpPr>
              <p:spPr>
                <a:xfrm>
                  <a:off x="1745952" y="3098608"/>
                  <a:ext cx="50111" cy="69671"/>
                </a:xfrm>
                <a:custGeom>
                  <a:avLst/>
                  <a:gdLst/>
                  <a:ahLst/>
                  <a:cxnLst/>
                  <a:rect l="l" t="t" r="r" b="b"/>
                  <a:pathLst>
                    <a:path w="1386" h="1927" extrusionOk="0">
                      <a:moveTo>
                        <a:pt x="703" y="1"/>
                      </a:moveTo>
                      <a:cubicBezTo>
                        <a:pt x="690" y="1"/>
                        <a:pt x="679" y="7"/>
                        <a:pt x="668" y="19"/>
                      </a:cubicBezTo>
                      <a:cubicBezTo>
                        <a:pt x="591" y="106"/>
                        <a:pt x="728" y="545"/>
                        <a:pt x="728" y="545"/>
                      </a:cubicBezTo>
                      <a:cubicBezTo>
                        <a:pt x="557" y="211"/>
                        <a:pt x="451" y="49"/>
                        <a:pt x="388" y="49"/>
                      </a:cubicBezTo>
                      <a:cubicBezTo>
                        <a:pt x="368" y="49"/>
                        <a:pt x="353" y="66"/>
                        <a:pt x="341" y="99"/>
                      </a:cubicBezTo>
                      <a:cubicBezTo>
                        <a:pt x="302" y="209"/>
                        <a:pt x="554" y="672"/>
                        <a:pt x="554" y="672"/>
                      </a:cubicBezTo>
                      <a:cubicBezTo>
                        <a:pt x="554" y="672"/>
                        <a:pt x="312" y="329"/>
                        <a:pt x="196" y="329"/>
                      </a:cubicBezTo>
                      <a:cubicBezTo>
                        <a:pt x="188" y="329"/>
                        <a:pt x="180" y="331"/>
                        <a:pt x="173" y="335"/>
                      </a:cubicBezTo>
                      <a:cubicBezTo>
                        <a:pt x="46" y="405"/>
                        <a:pt x="400" y="840"/>
                        <a:pt x="400" y="840"/>
                      </a:cubicBezTo>
                      <a:cubicBezTo>
                        <a:pt x="374" y="834"/>
                        <a:pt x="193" y="626"/>
                        <a:pt x="94" y="626"/>
                      </a:cubicBezTo>
                      <a:cubicBezTo>
                        <a:pt x="80" y="626"/>
                        <a:pt x="68" y="630"/>
                        <a:pt x="58" y="639"/>
                      </a:cubicBezTo>
                      <a:cubicBezTo>
                        <a:pt x="1" y="694"/>
                        <a:pt x="91" y="804"/>
                        <a:pt x="250" y="1044"/>
                      </a:cubicBezTo>
                      <a:cubicBezTo>
                        <a:pt x="389" y="1252"/>
                        <a:pt x="854" y="1926"/>
                        <a:pt x="854" y="1926"/>
                      </a:cubicBezTo>
                      <a:lnTo>
                        <a:pt x="1386" y="1606"/>
                      </a:lnTo>
                      <a:lnTo>
                        <a:pt x="1208" y="1168"/>
                      </a:lnTo>
                      <a:cubicBezTo>
                        <a:pt x="1383" y="784"/>
                        <a:pt x="1343" y="567"/>
                        <a:pt x="1252" y="567"/>
                      </a:cubicBezTo>
                      <a:cubicBezTo>
                        <a:pt x="1237" y="567"/>
                        <a:pt x="1222" y="572"/>
                        <a:pt x="1205" y="584"/>
                      </a:cubicBezTo>
                      <a:cubicBezTo>
                        <a:pt x="1086" y="664"/>
                        <a:pt x="1051" y="787"/>
                        <a:pt x="1051" y="787"/>
                      </a:cubicBezTo>
                      <a:lnTo>
                        <a:pt x="985" y="566"/>
                      </a:lnTo>
                      <a:cubicBezTo>
                        <a:pt x="902" y="287"/>
                        <a:pt x="788" y="1"/>
                        <a:pt x="70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491;p70">
                  <a:extLst>
                    <a:ext uri="{FF2B5EF4-FFF2-40B4-BE49-F238E27FC236}">
                      <a16:creationId xmlns:a16="http://schemas.microsoft.com/office/drawing/2014/main" id="{847F114A-F02B-1C75-974D-56012EFCC74D}"/>
                    </a:ext>
                  </a:extLst>
                </p:cNvPr>
                <p:cNvSpPr/>
                <p:nvPr/>
              </p:nvSpPr>
              <p:spPr>
                <a:xfrm>
                  <a:off x="1775671" y="3127062"/>
                  <a:ext cx="8316" cy="15872"/>
                </a:xfrm>
                <a:custGeom>
                  <a:avLst/>
                  <a:gdLst/>
                  <a:ahLst/>
                  <a:cxnLst/>
                  <a:rect l="l" t="t" r="r" b="b"/>
                  <a:pathLst>
                    <a:path w="230" h="439" fill="none" extrusionOk="0">
                      <a:moveTo>
                        <a:pt x="229" y="0"/>
                      </a:moveTo>
                      <a:cubicBezTo>
                        <a:pt x="229" y="0"/>
                        <a:pt x="1" y="137"/>
                        <a:pt x="107" y="438"/>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492;p70">
                  <a:extLst>
                    <a:ext uri="{FF2B5EF4-FFF2-40B4-BE49-F238E27FC236}">
                      <a16:creationId xmlns:a16="http://schemas.microsoft.com/office/drawing/2014/main" id="{B6DE5853-C664-512C-5AEB-E53B27808AA6}"/>
                    </a:ext>
                  </a:extLst>
                </p:cNvPr>
                <p:cNvSpPr/>
                <p:nvPr/>
              </p:nvSpPr>
              <p:spPr>
                <a:xfrm>
                  <a:off x="1776828" y="3149080"/>
                  <a:ext cx="19234" cy="19198"/>
                </a:xfrm>
                <a:custGeom>
                  <a:avLst/>
                  <a:gdLst/>
                  <a:ahLst/>
                  <a:cxnLst/>
                  <a:rect l="l" t="t" r="r" b="b"/>
                  <a:pathLst>
                    <a:path w="532" h="531" extrusionOk="0">
                      <a:moveTo>
                        <a:pt x="446" y="0"/>
                      </a:moveTo>
                      <a:lnTo>
                        <a:pt x="0" y="530"/>
                      </a:lnTo>
                      <a:lnTo>
                        <a:pt x="532" y="210"/>
                      </a:lnTo>
                      <a:lnTo>
                        <a:pt x="446" y="0"/>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493;p70">
                  <a:extLst>
                    <a:ext uri="{FF2B5EF4-FFF2-40B4-BE49-F238E27FC236}">
                      <a16:creationId xmlns:a16="http://schemas.microsoft.com/office/drawing/2014/main" id="{29FB7CE4-650E-8C49-4B9F-8B8BE264C8E8}"/>
                    </a:ext>
                  </a:extLst>
                </p:cNvPr>
                <p:cNvSpPr/>
                <p:nvPr/>
              </p:nvSpPr>
              <p:spPr>
                <a:xfrm>
                  <a:off x="1764463" y="3135920"/>
                  <a:ext cx="7556" cy="2531"/>
                </a:xfrm>
                <a:custGeom>
                  <a:avLst/>
                  <a:gdLst/>
                  <a:ahLst/>
                  <a:cxnLst/>
                  <a:rect l="l" t="t" r="r" b="b"/>
                  <a:pathLst>
                    <a:path w="209" h="70" fill="none" extrusionOk="0">
                      <a:moveTo>
                        <a:pt x="0" y="69"/>
                      </a:moveTo>
                      <a:cubicBezTo>
                        <a:pt x="0" y="69"/>
                        <a:pt x="126" y="1"/>
                        <a:pt x="208" y="53"/>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494;p70">
                  <a:extLst>
                    <a:ext uri="{FF2B5EF4-FFF2-40B4-BE49-F238E27FC236}">
                      <a16:creationId xmlns:a16="http://schemas.microsoft.com/office/drawing/2014/main" id="{590DA804-2BA3-C810-F3DA-40304D44011B}"/>
                    </a:ext>
                  </a:extLst>
                </p:cNvPr>
                <p:cNvSpPr/>
                <p:nvPr/>
              </p:nvSpPr>
              <p:spPr>
                <a:xfrm>
                  <a:off x="1767500" y="3148682"/>
                  <a:ext cx="33913" cy="22235"/>
                </a:xfrm>
                <a:custGeom>
                  <a:avLst/>
                  <a:gdLst/>
                  <a:ahLst/>
                  <a:cxnLst/>
                  <a:rect l="l" t="t" r="r" b="b"/>
                  <a:pathLst>
                    <a:path w="938" h="615" extrusionOk="0">
                      <a:moveTo>
                        <a:pt x="781" y="0"/>
                      </a:moveTo>
                      <a:cubicBezTo>
                        <a:pt x="705" y="0"/>
                        <a:pt x="291" y="175"/>
                        <a:pt x="146" y="280"/>
                      </a:cubicBezTo>
                      <a:cubicBezTo>
                        <a:pt x="0" y="387"/>
                        <a:pt x="155" y="614"/>
                        <a:pt x="155" y="614"/>
                      </a:cubicBezTo>
                      <a:cubicBezTo>
                        <a:pt x="156" y="614"/>
                        <a:pt x="157" y="614"/>
                        <a:pt x="158" y="614"/>
                      </a:cubicBezTo>
                      <a:cubicBezTo>
                        <a:pt x="352" y="614"/>
                        <a:pt x="937" y="247"/>
                        <a:pt x="937" y="247"/>
                      </a:cubicBezTo>
                      <a:cubicBezTo>
                        <a:pt x="937" y="247"/>
                        <a:pt x="855" y="2"/>
                        <a:pt x="783" y="0"/>
                      </a:cubicBezTo>
                      <a:cubicBezTo>
                        <a:pt x="783" y="0"/>
                        <a:pt x="782" y="0"/>
                        <a:pt x="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495;p70">
                  <a:extLst>
                    <a:ext uri="{FF2B5EF4-FFF2-40B4-BE49-F238E27FC236}">
                      <a16:creationId xmlns:a16="http://schemas.microsoft.com/office/drawing/2014/main" id="{2A999EA0-AB40-BCD3-5B54-80FA569E697E}"/>
                    </a:ext>
                  </a:extLst>
                </p:cNvPr>
                <p:cNvSpPr/>
                <p:nvPr/>
              </p:nvSpPr>
              <p:spPr>
                <a:xfrm>
                  <a:off x="1769453" y="3155516"/>
                  <a:ext cx="183776" cy="227090"/>
                </a:xfrm>
                <a:custGeom>
                  <a:avLst/>
                  <a:gdLst/>
                  <a:ahLst/>
                  <a:cxnLst/>
                  <a:rect l="l" t="t" r="r" b="b"/>
                  <a:pathLst>
                    <a:path w="5083" h="6281" extrusionOk="0">
                      <a:moveTo>
                        <a:pt x="993" y="1"/>
                      </a:moveTo>
                      <a:cubicBezTo>
                        <a:pt x="944" y="1"/>
                        <a:pt x="770" y="12"/>
                        <a:pt x="476" y="156"/>
                      </a:cubicBezTo>
                      <a:cubicBezTo>
                        <a:pt x="122" y="327"/>
                        <a:pt x="0" y="473"/>
                        <a:pt x="0" y="473"/>
                      </a:cubicBezTo>
                      <a:cubicBezTo>
                        <a:pt x="855" y="3692"/>
                        <a:pt x="4297" y="6281"/>
                        <a:pt x="4297" y="6281"/>
                      </a:cubicBezTo>
                      <a:lnTo>
                        <a:pt x="5082" y="3672"/>
                      </a:lnTo>
                      <a:cubicBezTo>
                        <a:pt x="2495" y="2921"/>
                        <a:pt x="1007" y="1"/>
                        <a:pt x="1007" y="1"/>
                      </a:cubicBezTo>
                      <a:cubicBezTo>
                        <a:pt x="1007" y="1"/>
                        <a:pt x="1003" y="1"/>
                        <a:pt x="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496;p70">
                  <a:extLst>
                    <a:ext uri="{FF2B5EF4-FFF2-40B4-BE49-F238E27FC236}">
                      <a16:creationId xmlns:a16="http://schemas.microsoft.com/office/drawing/2014/main" id="{43950D24-1702-186C-53C0-94429BE7AB79}"/>
                    </a:ext>
                  </a:extLst>
                </p:cNvPr>
                <p:cNvSpPr/>
                <p:nvPr/>
              </p:nvSpPr>
              <p:spPr>
                <a:xfrm>
                  <a:off x="1968305" y="3219907"/>
                  <a:ext cx="60523" cy="82650"/>
                </a:xfrm>
                <a:custGeom>
                  <a:avLst/>
                  <a:gdLst/>
                  <a:ahLst/>
                  <a:cxnLst/>
                  <a:rect l="l" t="t" r="r" b="b"/>
                  <a:pathLst>
                    <a:path w="1674" h="2286" extrusionOk="0">
                      <a:moveTo>
                        <a:pt x="1139" y="1"/>
                      </a:moveTo>
                      <a:lnTo>
                        <a:pt x="0" y="332"/>
                      </a:lnTo>
                      <a:lnTo>
                        <a:pt x="445" y="1858"/>
                      </a:lnTo>
                      <a:cubicBezTo>
                        <a:pt x="519" y="2118"/>
                        <a:pt x="755" y="2286"/>
                        <a:pt x="1013" y="2286"/>
                      </a:cubicBezTo>
                      <a:cubicBezTo>
                        <a:pt x="1068" y="2286"/>
                        <a:pt x="1124" y="2278"/>
                        <a:pt x="1180" y="2262"/>
                      </a:cubicBezTo>
                      <a:cubicBezTo>
                        <a:pt x="1494" y="2172"/>
                        <a:pt x="1674" y="1842"/>
                        <a:pt x="1584" y="1528"/>
                      </a:cubicBezTo>
                      <a:lnTo>
                        <a:pt x="1139"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497;p70">
                  <a:extLst>
                    <a:ext uri="{FF2B5EF4-FFF2-40B4-BE49-F238E27FC236}">
                      <a16:creationId xmlns:a16="http://schemas.microsoft.com/office/drawing/2014/main" id="{1B880D9D-D8A7-F88E-BB3A-2BD0572BEFB1}"/>
                    </a:ext>
                  </a:extLst>
                </p:cNvPr>
                <p:cNvSpPr/>
                <p:nvPr/>
              </p:nvSpPr>
              <p:spPr>
                <a:xfrm>
                  <a:off x="1974994" y="3225584"/>
                  <a:ext cx="47725" cy="40024"/>
                </a:xfrm>
                <a:custGeom>
                  <a:avLst/>
                  <a:gdLst/>
                  <a:ahLst/>
                  <a:cxnLst/>
                  <a:rect l="l" t="t" r="r" b="b"/>
                  <a:pathLst>
                    <a:path w="1320" h="1107" extrusionOk="0">
                      <a:moveTo>
                        <a:pt x="1001" y="1"/>
                      </a:moveTo>
                      <a:cubicBezTo>
                        <a:pt x="939" y="7"/>
                        <a:pt x="884" y="15"/>
                        <a:pt x="845" y="27"/>
                      </a:cubicBezTo>
                      <a:cubicBezTo>
                        <a:pt x="628" y="89"/>
                        <a:pt x="0" y="391"/>
                        <a:pt x="0" y="391"/>
                      </a:cubicBezTo>
                      <a:cubicBezTo>
                        <a:pt x="0" y="391"/>
                        <a:pt x="367" y="1106"/>
                        <a:pt x="1182" y="1106"/>
                      </a:cubicBezTo>
                      <a:cubicBezTo>
                        <a:pt x="1226" y="1106"/>
                        <a:pt x="1272" y="1104"/>
                        <a:pt x="1319" y="1100"/>
                      </a:cubicBezTo>
                      <a:lnTo>
                        <a:pt x="1001" y="1"/>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498;p70">
                  <a:extLst>
                    <a:ext uri="{FF2B5EF4-FFF2-40B4-BE49-F238E27FC236}">
                      <a16:creationId xmlns:a16="http://schemas.microsoft.com/office/drawing/2014/main" id="{C4E6A7AB-153F-AC48-60F9-CDB55CE11717}"/>
                    </a:ext>
                  </a:extLst>
                </p:cNvPr>
                <p:cNvSpPr/>
                <p:nvPr/>
              </p:nvSpPr>
              <p:spPr>
                <a:xfrm>
                  <a:off x="1943973" y="3163108"/>
                  <a:ext cx="93931" cy="93352"/>
                </a:xfrm>
                <a:custGeom>
                  <a:avLst/>
                  <a:gdLst/>
                  <a:ahLst/>
                  <a:cxnLst/>
                  <a:rect l="l" t="t" r="r" b="b"/>
                  <a:pathLst>
                    <a:path w="2598" h="2582" extrusionOk="0">
                      <a:moveTo>
                        <a:pt x="2036" y="1"/>
                      </a:moveTo>
                      <a:cubicBezTo>
                        <a:pt x="1804" y="391"/>
                        <a:pt x="1151" y="435"/>
                        <a:pt x="865" y="435"/>
                      </a:cubicBezTo>
                      <a:cubicBezTo>
                        <a:pt x="780" y="435"/>
                        <a:pt x="728" y="431"/>
                        <a:pt x="728" y="431"/>
                      </a:cubicBezTo>
                      <a:lnTo>
                        <a:pt x="728" y="431"/>
                      </a:lnTo>
                      <a:cubicBezTo>
                        <a:pt x="808" y="1036"/>
                        <a:pt x="552" y="1357"/>
                        <a:pt x="552" y="1357"/>
                      </a:cubicBezTo>
                      <a:cubicBezTo>
                        <a:pt x="490" y="1330"/>
                        <a:pt x="431" y="1318"/>
                        <a:pt x="378" y="1318"/>
                      </a:cubicBezTo>
                      <a:cubicBezTo>
                        <a:pt x="132" y="1318"/>
                        <a:pt x="0" y="1581"/>
                        <a:pt x="129" y="1797"/>
                      </a:cubicBezTo>
                      <a:cubicBezTo>
                        <a:pt x="200" y="1916"/>
                        <a:pt x="320" y="1949"/>
                        <a:pt x="429" y="1949"/>
                      </a:cubicBezTo>
                      <a:cubicBezTo>
                        <a:pt x="561" y="1949"/>
                        <a:pt x="678" y="1901"/>
                        <a:pt x="678" y="1901"/>
                      </a:cubicBezTo>
                      <a:cubicBezTo>
                        <a:pt x="1038" y="2395"/>
                        <a:pt x="1430" y="2581"/>
                        <a:pt x="1758" y="2581"/>
                      </a:cubicBezTo>
                      <a:cubicBezTo>
                        <a:pt x="2149" y="2581"/>
                        <a:pt x="2451" y="2316"/>
                        <a:pt x="2504" y="1988"/>
                      </a:cubicBezTo>
                      <a:cubicBezTo>
                        <a:pt x="2597" y="1401"/>
                        <a:pt x="2036" y="1"/>
                        <a:pt x="2036"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499;p70">
                  <a:extLst>
                    <a:ext uri="{FF2B5EF4-FFF2-40B4-BE49-F238E27FC236}">
                      <a16:creationId xmlns:a16="http://schemas.microsoft.com/office/drawing/2014/main" id="{C6EF9BA0-CF23-C94F-0F94-14BD86956B97}"/>
                    </a:ext>
                  </a:extLst>
                </p:cNvPr>
                <p:cNvSpPr/>
                <p:nvPr/>
              </p:nvSpPr>
              <p:spPr>
                <a:xfrm>
                  <a:off x="2006376" y="3227862"/>
                  <a:ext cx="12220" cy="13956"/>
                </a:xfrm>
                <a:custGeom>
                  <a:avLst/>
                  <a:gdLst/>
                  <a:ahLst/>
                  <a:cxnLst/>
                  <a:rect l="l" t="t" r="r" b="b"/>
                  <a:pathLst>
                    <a:path w="338" h="386" extrusionOk="0">
                      <a:moveTo>
                        <a:pt x="169" y="0"/>
                      </a:moveTo>
                      <a:cubicBezTo>
                        <a:pt x="77" y="0"/>
                        <a:pt x="1" y="87"/>
                        <a:pt x="1" y="193"/>
                      </a:cubicBezTo>
                      <a:cubicBezTo>
                        <a:pt x="1" y="298"/>
                        <a:pt x="77" y="385"/>
                        <a:pt x="169" y="385"/>
                      </a:cubicBezTo>
                      <a:cubicBezTo>
                        <a:pt x="262" y="385"/>
                        <a:pt x="338" y="298"/>
                        <a:pt x="338" y="193"/>
                      </a:cubicBezTo>
                      <a:cubicBezTo>
                        <a:pt x="338" y="87"/>
                        <a:pt x="262" y="0"/>
                        <a:pt x="169"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00;p70">
                  <a:extLst>
                    <a:ext uri="{FF2B5EF4-FFF2-40B4-BE49-F238E27FC236}">
                      <a16:creationId xmlns:a16="http://schemas.microsoft.com/office/drawing/2014/main" id="{0DED9C37-340A-7179-4EAA-452E5378CBBA}"/>
                    </a:ext>
                  </a:extLst>
                </p:cNvPr>
                <p:cNvSpPr/>
                <p:nvPr/>
              </p:nvSpPr>
              <p:spPr>
                <a:xfrm>
                  <a:off x="1950481" y="3215641"/>
                  <a:ext cx="12003" cy="13414"/>
                </a:xfrm>
                <a:custGeom>
                  <a:avLst/>
                  <a:gdLst/>
                  <a:ahLst/>
                  <a:cxnLst/>
                  <a:rect l="l" t="t" r="r" b="b"/>
                  <a:pathLst>
                    <a:path w="332" h="371" fill="none" extrusionOk="0">
                      <a:moveTo>
                        <a:pt x="271" y="44"/>
                      </a:moveTo>
                      <a:cubicBezTo>
                        <a:pt x="271" y="44"/>
                        <a:pt x="199" y="1"/>
                        <a:pt x="100" y="47"/>
                      </a:cubicBezTo>
                      <a:cubicBezTo>
                        <a:pt x="1" y="94"/>
                        <a:pt x="22" y="279"/>
                        <a:pt x="142" y="326"/>
                      </a:cubicBezTo>
                      <a:cubicBezTo>
                        <a:pt x="260" y="371"/>
                        <a:pt x="332" y="284"/>
                        <a:pt x="332" y="284"/>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01;p70">
                  <a:extLst>
                    <a:ext uri="{FF2B5EF4-FFF2-40B4-BE49-F238E27FC236}">
                      <a16:creationId xmlns:a16="http://schemas.microsoft.com/office/drawing/2014/main" id="{0145D8EB-FD41-A037-1E4D-A82E0DA1E0BD}"/>
                    </a:ext>
                  </a:extLst>
                </p:cNvPr>
                <p:cNvSpPr/>
                <p:nvPr/>
              </p:nvSpPr>
              <p:spPr>
                <a:xfrm>
                  <a:off x="1930089" y="3145103"/>
                  <a:ext cx="106802" cy="67104"/>
                </a:xfrm>
                <a:custGeom>
                  <a:avLst/>
                  <a:gdLst/>
                  <a:ahLst/>
                  <a:cxnLst/>
                  <a:rect l="l" t="t" r="r" b="b"/>
                  <a:pathLst>
                    <a:path w="2954" h="1856" extrusionOk="0">
                      <a:moveTo>
                        <a:pt x="1811" y="0"/>
                      </a:moveTo>
                      <a:cubicBezTo>
                        <a:pt x="1283" y="0"/>
                        <a:pt x="811" y="250"/>
                        <a:pt x="871" y="567"/>
                      </a:cubicBezTo>
                      <a:cubicBezTo>
                        <a:pt x="871" y="567"/>
                        <a:pt x="0" y="794"/>
                        <a:pt x="650" y="1835"/>
                      </a:cubicBezTo>
                      <a:cubicBezTo>
                        <a:pt x="650" y="1835"/>
                        <a:pt x="688" y="1819"/>
                        <a:pt x="755" y="1819"/>
                      </a:cubicBezTo>
                      <a:cubicBezTo>
                        <a:pt x="802" y="1819"/>
                        <a:pt x="864" y="1827"/>
                        <a:pt x="936" y="1855"/>
                      </a:cubicBezTo>
                      <a:cubicBezTo>
                        <a:pt x="936" y="1855"/>
                        <a:pt x="1220" y="1506"/>
                        <a:pt x="1112" y="929"/>
                      </a:cubicBezTo>
                      <a:cubicBezTo>
                        <a:pt x="1112" y="929"/>
                        <a:pt x="1376" y="757"/>
                        <a:pt x="2056" y="580"/>
                      </a:cubicBezTo>
                      <a:cubicBezTo>
                        <a:pt x="2737" y="402"/>
                        <a:pt x="2953" y="280"/>
                        <a:pt x="2280" y="70"/>
                      </a:cubicBezTo>
                      <a:cubicBezTo>
                        <a:pt x="2127" y="22"/>
                        <a:pt x="1967" y="0"/>
                        <a:pt x="1811"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02;p70">
                  <a:extLst>
                    <a:ext uri="{FF2B5EF4-FFF2-40B4-BE49-F238E27FC236}">
                      <a16:creationId xmlns:a16="http://schemas.microsoft.com/office/drawing/2014/main" id="{9F6A36A5-5E2C-A58B-207B-0C694A6078F1}"/>
                    </a:ext>
                  </a:extLst>
                </p:cNvPr>
                <p:cNvSpPr/>
                <p:nvPr/>
              </p:nvSpPr>
              <p:spPr>
                <a:xfrm>
                  <a:off x="2006955" y="3203891"/>
                  <a:ext cx="22958" cy="18150"/>
                </a:xfrm>
                <a:custGeom>
                  <a:avLst/>
                  <a:gdLst/>
                  <a:ahLst/>
                  <a:cxnLst/>
                  <a:rect l="l" t="t" r="r" b="b"/>
                  <a:pathLst>
                    <a:path w="635" h="502" fill="none" extrusionOk="0">
                      <a:moveTo>
                        <a:pt x="13" y="1"/>
                      </a:moveTo>
                      <a:cubicBezTo>
                        <a:pt x="0" y="96"/>
                        <a:pt x="634" y="315"/>
                        <a:pt x="224" y="501"/>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03;p70">
                  <a:extLst>
                    <a:ext uri="{FF2B5EF4-FFF2-40B4-BE49-F238E27FC236}">
                      <a16:creationId xmlns:a16="http://schemas.microsoft.com/office/drawing/2014/main" id="{DBA54A92-9C5C-749A-DD95-434F9BEB4A8E}"/>
                    </a:ext>
                  </a:extLst>
                </p:cNvPr>
                <p:cNvSpPr/>
                <p:nvPr/>
              </p:nvSpPr>
              <p:spPr>
                <a:xfrm>
                  <a:off x="2011655" y="3190043"/>
                  <a:ext cx="10376" cy="5929"/>
                </a:xfrm>
                <a:custGeom>
                  <a:avLst/>
                  <a:gdLst/>
                  <a:ahLst/>
                  <a:cxnLst/>
                  <a:rect l="l" t="t" r="r" b="b"/>
                  <a:pathLst>
                    <a:path w="287" h="164" fill="none" extrusionOk="0">
                      <a:moveTo>
                        <a:pt x="287" y="58"/>
                      </a:moveTo>
                      <a:cubicBezTo>
                        <a:pt x="287" y="58"/>
                        <a:pt x="110" y="0"/>
                        <a:pt x="1" y="163"/>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04;p70">
                  <a:extLst>
                    <a:ext uri="{FF2B5EF4-FFF2-40B4-BE49-F238E27FC236}">
                      <a16:creationId xmlns:a16="http://schemas.microsoft.com/office/drawing/2014/main" id="{FBD5E13E-4EFE-A627-9801-4E8C147433DD}"/>
                    </a:ext>
                  </a:extLst>
                </p:cNvPr>
                <p:cNvSpPr/>
                <p:nvPr/>
              </p:nvSpPr>
              <p:spPr>
                <a:xfrm>
                  <a:off x="2015885" y="3197961"/>
                  <a:ext cx="7267" cy="8243"/>
                </a:xfrm>
                <a:custGeom>
                  <a:avLst/>
                  <a:gdLst/>
                  <a:ahLst/>
                  <a:cxnLst/>
                  <a:rect l="l" t="t" r="r" b="b"/>
                  <a:pathLst>
                    <a:path w="201" h="228" extrusionOk="0">
                      <a:moveTo>
                        <a:pt x="87" y="1"/>
                      </a:moveTo>
                      <a:cubicBezTo>
                        <a:pt x="80" y="1"/>
                        <a:pt x="74" y="1"/>
                        <a:pt x="67" y="3"/>
                      </a:cubicBezTo>
                      <a:cubicBezTo>
                        <a:pt x="22" y="16"/>
                        <a:pt x="0" y="76"/>
                        <a:pt x="17" y="139"/>
                      </a:cubicBezTo>
                      <a:cubicBezTo>
                        <a:pt x="34" y="192"/>
                        <a:pt x="75" y="228"/>
                        <a:pt x="115" y="228"/>
                      </a:cubicBezTo>
                      <a:cubicBezTo>
                        <a:pt x="121" y="228"/>
                        <a:pt x="127" y="227"/>
                        <a:pt x="132" y="226"/>
                      </a:cubicBezTo>
                      <a:cubicBezTo>
                        <a:pt x="178" y="212"/>
                        <a:pt x="201" y="151"/>
                        <a:pt x="182" y="90"/>
                      </a:cubicBezTo>
                      <a:cubicBezTo>
                        <a:pt x="167" y="37"/>
                        <a:pt x="127" y="1"/>
                        <a:pt x="8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05;p70">
                  <a:extLst>
                    <a:ext uri="{FF2B5EF4-FFF2-40B4-BE49-F238E27FC236}">
                      <a16:creationId xmlns:a16="http://schemas.microsoft.com/office/drawing/2014/main" id="{3EF4EDBB-97DA-1F09-BF4C-8EE075C26E1F}"/>
                    </a:ext>
                  </a:extLst>
                </p:cNvPr>
                <p:cNvSpPr/>
                <p:nvPr/>
              </p:nvSpPr>
              <p:spPr>
                <a:xfrm>
                  <a:off x="1986310" y="3197274"/>
                  <a:ext cx="10774" cy="5279"/>
                </a:xfrm>
                <a:custGeom>
                  <a:avLst/>
                  <a:gdLst/>
                  <a:ahLst/>
                  <a:cxnLst/>
                  <a:rect l="l" t="t" r="r" b="b"/>
                  <a:pathLst>
                    <a:path w="298" h="146" fill="none" extrusionOk="0">
                      <a:moveTo>
                        <a:pt x="1" y="145"/>
                      </a:moveTo>
                      <a:cubicBezTo>
                        <a:pt x="1" y="145"/>
                        <a:pt x="118" y="1"/>
                        <a:pt x="298" y="81"/>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06;p70">
                  <a:extLst>
                    <a:ext uri="{FF2B5EF4-FFF2-40B4-BE49-F238E27FC236}">
                      <a16:creationId xmlns:a16="http://schemas.microsoft.com/office/drawing/2014/main" id="{BB87D8BC-B10D-002F-7888-5538AD09C609}"/>
                    </a:ext>
                  </a:extLst>
                </p:cNvPr>
                <p:cNvSpPr/>
                <p:nvPr/>
              </p:nvSpPr>
              <p:spPr>
                <a:xfrm>
                  <a:off x="1990757" y="3205229"/>
                  <a:ext cx="7231" cy="8279"/>
                </a:xfrm>
                <a:custGeom>
                  <a:avLst/>
                  <a:gdLst/>
                  <a:ahLst/>
                  <a:cxnLst/>
                  <a:rect l="l" t="t" r="r" b="b"/>
                  <a:pathLst>
                    <a:path w="200" h="229" extrusionOk="0">
                      <a:moveTo>
                        <a:pt x="85" y="1"/>
                      </a:moveTo>
                      <a:cubicBezTo>
                        <a:pt x="79" y="1"/>
                        <a:pt x="73" y="1"/>
                        <a:pt x="68" y="3"/>
                      </a:cubicBezTo>
                      <a:cubicBezTo>
                        <a:pt x="23" y="17"/>
                        <a:pt x="1" y="77"/>
                        <a:pt x="18" y="138"/>
                      </a:cubicBezTo>
                      <a:cubicBezTo>
                        <a:pt x="33" y="192"/>
                        <a:pt x="74" y="229"/>
                        <a:pt x="115" y="229"/>
                      </a:cubicBezTo>
                      <a:cubicBezTo>
                        <a:pt x="121" y="229"/>
                        <a:pt x="127" y="228"/>
                        <a:pt x="133" y="227"/>
                      </a:cubicBezTo>
                      <a:cubicBezTo>
                        <a:pt x="178" y="213"/>
                        <a:pt x="200" y="152"/>
                        <a:pt x="183" y="91"/>
                      </a:cubicBezTo>
                      <a:cubicBezTo>
                        <a:pt x="166" y="37"/>
                        <a:pt x="125" y="1"/>
                        <a:pt x="8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07;p70">
                  <a:extLst>
                    <a:ext uri="{FF2B5EF4-FFF2-40B4-BE49-F238E27FC236}">
                      <a16:creationId xmlns:a16="http://schemas.microsoft.com/office/drawing/2014/main" id="{5A8CD22A-6E77-51F0-E12D-0A314574A667}"/>
                    </a:ext>
                  </a:extLst>
                </p:cNvPr>
                <p:cNvSpPr/>
                <p:nvPr/>
              </p:nvSpPr>
              <p:spPr>
                <a:xfrm>
                  <a:off x="1933741" y="3137583"/>
                  <a:ext cx="111285" cy="74624"/>
                </a:xfrm>
                <a:custGeom>
                  <a:avLst/>
                  <a:gdLst/>
                  <a:ahLst/>
                  <a:cxnLst/>
                  <a:rect l="l" t="t" r="r" b="b"/>
                  <a:pathLst>
                    <a:path w="3078" h="2064" extrusionOk="0">
                      <a:moveTo>
                        <a:pt x="1675" y="0"/>
                      </a:moveTo>
                      <a:cubicBezTo>
                        <a:pt x="1495" y="0"/>
                        <a:pt x="1300" y="36"/>
                        <a:pt x="1094" y="121"/>
                      </a:cubicBezTo>
                      <a:cubicBezTo>
                        <a:pt x="546" y="348"/>
                        <a:pt x="226" y="744"/>
                        <a:pt x="213" y="965"/>
                      </a:cubicBezTo>
                      <a:cubicBezTo>
                        <a:pt x="213" y="965"/>
                        <a:pt x="0" y="1074"/>
                        <a:pt x="30" y="1288"/>
                      </a:cubicBezTo>
                      <a:cubicBezTo>
                        <a:pt x="59" y="1502"/>
                        <a:pt x="549" y="2043"/>
                        <a:pt x="549" y="2043"/>
                      </a:cubicBezTo>
                      <a:lnTo>
                        <a:pt x="641" y="1503"/>
                      </a:lnTo>
                      <a:lnTo>
                        <a:pt x="835" y="2063"/>
                      </a:lnTo>
                      <a:cubicBezTo>
                        <a:pt x="835" y="2063"/>
                        <a:pt x="836" y="2063"/>
                        <a:pt x="836" y="2063"/>
                      </a:cubicBezTo>
                      <a:cubicBezTo>
                        <a:pt x="1124" y="2063"/>
                        <a:pt x="1496" y="1139"/>
                        <a:pt x="1831" y="1139"/>
                      </a:cubicBezTo>
                      <a:cubicBezTo>
                        <a:pt x="1869" y="1139"/>
                        <a:pt x="1905" y="1151"/>
                        <a:pt x="1941" y="1176"/>
                      </a:cubicBezTo>
                      <a:cubicBezTo>
                        <a:pt x="2004" y="1221"/>
                        <a:pt x="2135" y="1252"/>
                        <a:pt x="2285" y="1252"/>
                      </a:cubicBezTo>
                      <a:cubicBezTo>
                        <a:pt x="2481" y="1252"/>
                        <a:pt x="2710" y="1198"/>
                        <a:pt x="2860" y="1050"/>
                      </a:cubicBezTo>
                      <a:cubicBezTo>
                        <a:pt x="3077" y="834"/>
                        <a:pt x="2544" y="0"/>
                        <a:pt x="1675"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08;p70">
                  <a:extLst>
                    <a:ext uri="{FF2B5EF4-FFF2-40B4-BE49-F238E27FC236}">
                      <a16:creationId xmlns:a16="http://schemas.microsoft.com/office/drawing/2014/main" id="{D2A33609-3F22-BE54-557B-AFA954DE3C1D}"/>
                    </a:ext>
                  </a:extLst>
                </p:cNvPr>
                <p:cNvSpPr/>
                <p:nvPr/>
              </p:nvSpPr>
              <p:spPr>
                <a:xfrm>
                  <a:off x="1912446" y="3380724"/>
                  <a:ext cx="32178" cy="110056"/>
                </a:xfrm>
                <a:custGeom>
                  <a:avLst/>
                  <a:gdLst/>
                  <a:ahLst/>
                  <a:cxnLst/>
                  <a:rect l="l" t="t" r="r" b="b"/>
                  <a:pathLst>
                    <a:path w="890" h="3044" extrusionOk="0">
                      <a:moveTo>
                        <a:pt x="271" y="0"/>
                      </a:moveTo>
                      <a:lnTo>
                        <a:pt x="0" y="3043"/>
                      </a:lnTo>
                      <a:lnTo>
                        <a:pt x="889" y="440"/>
                      </a:lnTo>
                      <a:lnTo>
                        <a:pt x="271"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09;p70">
                  <a:extLst>
                    <a:ext uri="{FF2B5EF4-FFF2-40B4-BE49-F238E27FC236}">
                      <a16:creationId xmlns:a16="http://schemas.microsoft.com/office/drawing/2014/main" id="{F5881B63-F9EB-A86E-100C-13A6649AB8CD}"/>
                    </a:ext>
                  </a:extLst>
                </p:cNvPr>
                <p:cNvSpPr/>
                <p:nvPr/>
              </p:nvSpPr>
              <p:spPr>
                <a:xfrm>
                  <a:off x="1774551" y="3162891"/>
                  <a:ext cx="29756" cy="14824"/>
                </a:xfrm>
                <a:custGeom>
                  <a:avLst/>
                  <a:gdLst/>
                  <a:ahLst/>
                  <a:cxnLst/>
                  <a:rect l="l" t="t" r="r" b="b"/>
                  <a:pathLst>
                    <a:path w="823" h="410" fill="none" extrusionOk="0">
                      <a:moveTo>
                        <a:pt x="1" y="409"/>
                      </a:moveTo>
                      <a:cubicBezTo>
                        <a:pt x="1" y="409"/>
                        <a:pt x="420" y="77"/>
                        <a:pt x="823" y="1"/>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10;p70">
                  <a:extLst>
                    <a:ext uri="{FF2B5EF4-FFF2-40B4-BE49-F238E27FC236}">
                      <a16:creationId xmlns:a16="http://schemas.microsoft.com/office/drawing/2014/main" id="{D96804A6-7A16-4F75-9F8F-84DBD6A30E9A}"/>
                    </a:ext>
                  </a:extLst>
                </p:cNvPr>
                <p:cNvSpPr/>
                <p:nvPr/>
              </p:nvSpPr>
              <p:spPr>
                <a:xfrm>
                  <a:off x="2145573" y="3114516"/>
                  <a:ext cx="31527" cy="5496"/>
                </a:xfrm>
                <a:custGeom>
                  <a:avLst/>
                  <a:gdLst/>
                  <a:ahLst/>
                  <a:cxnLst/>
                  <a:rect l="l" t="t" r="r" b="b"/>
                  <a:pathLst>
                    <a:path w="872" h="152" fill="none" extrusionOk="0">
                      <a:moveTo>
                        <a:pt x="0" y="25"/>
                      </a:moveTo>
                      <a:cubicBezTo>
                        <a:pt x="0" y="25"/>
                        <a:pt x="476" y="1"/>
                        <a:pt x="872" y="151"/>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511;p70">
                <a:extLst>
                  <a:ext uri="{FF2B5EF4-FFF2-40B4-BE49-F238E27FC236}">
                    <a16:creationId xmlns:a16="http://schemas.microsoft.com/office/drawing/2014/main" id="{A9C389B0-62AD-68A6-6A6E-1C559BBC7EE4}"/>
                  </a:ext>
                </a:extLst>
              </p:cNvPr>
              <p:cNvSpPr/>
              <p:nvPr/>
            </p:nvSpPr>
            <p:spPr>
              <a:xfrm>
                <a:off x="2360370" y="4349206"/>
                <a:ext cx="925604" cy="137389"/>
              </a:xfrm>
              <a:custGeom>
                <a:avLst/>
                <a:gdLst/>
                <a:ahLst/>
                <a:cxnLst/>
                <a:rect l="l" t="t" r="r" b="b"/>
                <a:pathLst>
                  <a:path w="25601" h="3800" extrusionOk="0">
                    <a:moveTo>
                      <a:pt x="0" y="0"/>
                    </a:moveTo>
                    <a:lnTo>
                      <a:pt x="0" y="3800"/>
                    </a:lnTo>
                    <a:lnTo>
                      <a:pt x="25601" y="3800"/>
                    </a:lnTo>
                    <a:lnTo>
                      <a:pt x="25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12;p70">
                <a:extLst>
                  <a:ext uri="{FF2B5EF4-FFF2-40B4-BE49-F238E27FC236}">
                    <a16:creationId xmlns:a16="http://schemas.microsoft.com/office/drawing/2014/main" id="{D74E7C64-DCA2-71C7-33AA-32D5F6C2B3BC}"/>
                  </a:ext>
                </a:extLst>
              </p:cNvPr>
              <p:cNvSpPr/>
              <p:nvPr/>
            </p:nvSpPr>
            <p:spPr>
              <a:xfrm>
                <a:off x="2826697" y="4364572"/>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13;p70">
                <a:extLst>
                  <a:ext uri="{FF2B5EF4-FFF2-40B4-BE49-F238E27FC236}">
                    <a16:creationId xmlns:a16="http://schemas.microsoft.com/office/drawing/2014/main" id="{AF5A25B8-1C94-F2AE-D08E-192C4ACD7C16}"/>
                  </a:ext>
                </a:extLst>
              </p:cNvPr>
              <p:cNvSpPr/>
              <p:nvPr/>
            </p:nvSpPr>
            <p:spPr>
              <a:xfrm>
                <a:off x="2826697" y="4382324"/>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4;p70">
                <a:extLst>
                  <a:ext uri="{FF2B5EF4-FFF2-40B4-BE49-F238E27FC236}">
                    <a16:creationId xmlns:a16="http://schemas.microsoft.com/office/drawing/2014/main" id="{CA0EF284-1040-A96D-ADFF-9D0A1BE260A6}"/>
                  </a:ext>
                </a:extLst>
              </p:cNvPr>
              <p:cNvSpPr/>
              <p:nvPr/>
            </p:nvSpPr>
            <p:spPr>
              <a:xfrm>
                <a:off x="2826697" y="4400112"/>
                <a:ext cx="459277" cy="36"/>
              </a:xfrm>
              <a:custGeom>
                <a:avLst/>
                <a:gdLst/>
                <a:ahLst/>
                <a:cxnLst/>
                <a:rect l="l" t="t" r="r" b="b"/>
                <a:pathLst>
                  <a:path w="12703" h="1" fill="none" extrusionOk="0">
                    <a:moveTo>
                      <a:pt x="12703" y="0"/>
                    </a:moveTo>
                    <a:lnTo>
                      <a:pt x="0" y="0"/>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5;p70">
                <a:extLst>
                  <a:ext uri="{FF2B5EF4-FFF2-40B4-BE49-F238E27FC236}">
                    <a16:creationId xmlns:a16="http://schemas.microsoft.com/office/drawing/2014/main" id="{24ABC4EB-9ACD-B5AB-2E2E-8B773BC3A47A}"/>
                  </a:ext>
                </a:extLst>
              </p:cNvPr>
              <p:cNvSpPr/>
              <p:nvPr/>
            </p:nvSpPr>
            <p:spPr>
              <a:xfrm>
                <a:off x="2826697" y="4417900"/>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6;p70">
                <a:extLst>
                  <a:ext uri="{FF2B5EF4-FFF2-40B4-BE49-F238E27FC236}">
                    <a16:creationId xmlns:a16="http://schemas.microsoft.com/office/drawing/2014/main" id="{38CF9D22-4651-7D1D-CC05-FA5F89E2DC3A}"/>
                  </a:ext>
                </a:extLst>
              </p:cNvPr>
              <p:cNvSpPr/>
              <p:nvPr/>
            </p:nvSpPr>
            <p:spPr>
              <a:xfrm>
                <a:off x="2826697" y="4435652"/>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7;p70">
                <a:extLst>
                  <a:ext uri="{FF2B5EF4-FFF2-40B4-BE49-F238E27FC236}">
                    <a16:creationId xmlns:a16="http://schemas.microsoft.com/office/drawing/2014/main" id="{6A2CF1D4-3B5B-3C94-A98B-FD8F3E78BA48}"/>
                  </a:ext>
                </a:extLst>
              </p:cNvPr>
              <p:cNvSpPr/>
              <p:nvPr/>
            </p:nvSpPr>
            <p:spPr>
              <a:xfrm>
                <a:off x="2826697" y="4453404"/>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8;p70">
                <a:extLst>
                  <a:ext uri="{FF2B5EF4-FFF2-40B4-BE49-F238E27FC236}">
                    <a16:creationId xmlns:a16="http://schemas.microsoft.com/office/drawing/2014/main" id="{A4E74B08-FC57-5808-E389-241DC0249B26}"/>
                  </a:ext>
                </a:extLst>
              </p:cNvPr>
              <p:cNvSpPr/>
              <p:nvPr/>
            </p:nvSpPr>
            <p:spPr>
              <a:xfrm>
                <a:off x="2826697" y="4471156"/>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9;p70">
                <a:extLst>
                  <a:ext uri="{FF2B5EF4-FFF2-40B4-BE49-F238E27FC236}">
                    <a16:creationId xmlns:a16="http://schemas.microsoft.com/office/drawing/2014/main" id="{77788F49-2572-CFF5-26E0-E192721C62E5}"/>
                  </a:ext>
                </a:extLst>
              </p:cNvPr>
              <p:cNvSpPr/>
              <p:nvPr/>
            </p:nvSpPr>
            <p:spPr>
              <a:xfrm>
                <a:off x="2360370" y="4486558"/>
                <a:ext cx="941476" cy="24188"/>
              </a:xfrm>
              <a:custGeom>
                <a:avLst/>
                <a:gdLst/>
                <a:ahLst/>
                <a:cxnLst/>
                <a:rect l="l" t="t" r="r" b="b"/>
                <a:pathLst>
                  <a:path w="26040" h="669" extrusionOk="0">
                    <a:moveTo>
                      <a:pt x="0" y="1"/>
                    </a:moveTo>
                    <a:lnTo>
                      <a:pt x="0" y="669"/>
                    </a:lnTo>
                    <a:lnTo>
                      <a:pt x="26039" y="669"/>
                    </a:lnTo>
                    <a:lnTo>
                      <a:pt x="260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0;p70">
                <a:extLst>
                  <a:ext uri="{FF2B5EF4-FFF2-40B4-BE49-F238E27FC236}">
                    <a16:creationId xmlns:a16="http://schemas.microsoft.com/office/drawing/2014/main" id="{DC6EB4DF-AEE4-0D39-5D69-00C8D006BF17}"/>
                  </a:ext>
                </a:extLst>
              </p:cNvPr>
              <p:cNvSpPr/>
              <p:nvPr/>
            </p:nvSpPr>
            <p:spPr>
              <a:xfrm>
                <a:off x="2360370" y="4325018"/>
                <a:ext cx="941476" cy="24224"/>
              </a:xfrm>
              <a:custGeom>
                <a:avLst/>
                <a:gdLst/>
                <a:ahLst/>
                <a:cxnLst/>
                <a:rect l="l" t="t" r="r" b="b"/>
                <a:pathLst>
                  <a:path w="26040" h="670" extrusionOk="0">
                    <a:moveTo>
                      <a:pt x="0" y="1"/>
                    </a:moveTo>
                    <a:lnTo>
                      <a:pt x="0" y="669"/>
                    </a:lnTo>
                    <a:lnTo>
                      <a:pt x="26039" y="669"/>
                    </a:lnTo>
                    <a:lnTo>
                      <a:pt x="260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21;p70">
                <a:extLst>
                  <a:ext uri="{FF2B5EF4-FFF2-40B4-BE49-F238E27FC236}">
                    <a16:creationId xmlns:a16="http://schemas.microsoft.com/office/drawing/2014/main" id="{D72FE3AB-1F1E-B7CA-57DB-0CCE34D1A085}"/>
                  </a:ext>
                </a:extLst>
              </p:cNvPr>
              <p:cNvSpPr/>
              <p:nvPr/>
            </p:nvSpPr>
            <p:spPr>
              <a:xfrm>
                <a:off x="1858611" y="4325018"/>
                <a:ext cx="968122" cy="185728"/>
              </a:xfrm>
              <a:custGeom>
                <a:avLst/>
                <a:gdLst/>
                <a:ahLst/>
                <a:cxnLst/>
                <a:rect l="l" t="t" r="r" b="b"/>
                <a:pathLst>
                  <a:path w="26777" h="5137" extrusionOk="0">
                    <a:moveTo>
                      <a:pt x="1" y="1"/>
                    </a:moveTo>
                    <a:lnTo>
                      <a:pt x="1" y="5137"/>
                    </a:lnTo>
                    <a:lnTo>
                      <a:pt x="26776" y="5137"/>
                    </a:lnTo>
                    <a:lnTo>
                      <a:pt x="26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22;p70">
                <a:extLst>
                  <a:ext uri="{FF2B5EF4-FFF2-40B4-BE49-F238E27FC236}">
                    <a16:creationId xmlns:a16="http://schemas.microsoft.com/office/drawing/2014/main" id="{D61F6560-CD0F-7387-D9B0-4668ED901D8E}"/>
                  </a:ext>
                </a:extLst>
              </p:cNvPr>
              <p:cNvSpPr/>
              <p:nvPr/>
            </p:nvSpPr>
            <p:spPr>
              <a:xfrm>
                <a:off x="2212243" y="4360992"/>
                <a:ext cx="260858" cy="113816"/>
              </a:xfrm>
              <a:custGeom>
                <a:avLst/>
                <a:gdLst/>
                <a:ahLst/>
                <a:cxnLst/>
                <a:rect l="l" t="t" r="r" b="b"/>
                <a:pathLst>
                  <a:path w="7215" h="3148" extrusionOk="0">
                    <a:moveTo>
                      <a:pt x="3608" y="0"/>
                    </a:moveTo>
                    <a:cubicBezTo>
                      <a:pt x="1615" y="0"/>
                      <a:pt x="1" y="704"/>
                      <a:pt x="1" y="1575"/>
                    </a:cubicBezTo>
                    <a:cubicBezTo>
                      <a:pt x="1" y="2443"/>
                      <a:pt x="1615" y="3147"/>
                      <a:pt x="3608" y="3147"/>
                    </a:cubicBezTo>
                    <a:cubicBezTo>
                      <a:pt x="5600" y="3147"/>
                      <a:pt x="7214" y="2443"/>
                      <a:pt x="7214" y="1575"/>
                    </a:cubicBezTo>
                    <a:cubicBezTo>
                      <a:pt x="7214" y="704"/>
                      <a:pt x="5600" y="0"/>
                      <a:pt x="3608"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23;p70">
                <a:extLst>
                  <a:ext uri="{FF2B5EF4-FFF2-40B4-BE49-F238E27FC236}">
                    <a16:creationId xmlns:a16="http://schemas.microsoft.com/office/drawing/2014/main" id="{9D7435D3-E248-B108-39A7-0C9B0D793C78}"/>
                  </a:ext>
                </a:extLst>
              </p:cNvPr>
              <p:cNvSpPr/>
              <p:nvPr/>
            </p:nvSpPr>
            <p:spPr>
              <a:xfrm>
                <a:off x="1925823" y="4325018"/>
                <a:ext cx="37167" cy="185728"/>
              </a:xfrm>
              <a:custGeom>
                <a:avLst/>
                <a:gdLst/>
                <a:ahLst/>
                <a:cxnLst/>
                <a:rect l="l" t="t" r="r" b="b"/>
                <a:pathLst>
                  <a:path w="1028" h="5137" extrusionOk="0">
                    <a:moveTo>
                      <a:pt x="0" y="1"/>
                    </a:moveTo>
                    <a:lnTo>
                      <a:pt x="0"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4;p70">
                <a:extLst>
                  <a:ext uri="{FF2B5EF4-FFF2-40B4-BE49-F238E27FC236}">
                    <a16:creationId xmlns:a16="http://schemas.microsoft.com/office/drawing/2014/main" id="{750DB54C-166D-6AE7-0E91-0DDA81B65BC0}"/>
                  </a:ext>
                </a:extLst>
              </p:cNvPr>
              <p:cNvSpPr/>
              <p:nvPr/>
            </p:nvSpPr>
            <p:spPr>
              <a:xfrm>
                <a:off x="2722353" y="4325018"/>
                <a:ext cx="37167" cy="185728"/>
              </a:xfrm>
              <a:custGeom>
                <a:avLst/>
                <a:gdLst/>
                <a:ahLst/>
                <a:cxnLst/>
                <a:rect l="l" t="t" r="r" b="b"/>
                <a:pathLst>
                  <a:path w="1028" h="5137" extrusionOk="0">
                    <a:moveTo>
                      <a:pt x="1" y="1"/>
                    </a:moveTo>
                    <a:lnTo>
                      <a:pt x="1"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5;p70">
                <a:extLst>
                  <a:ext uri="{FF2B5EF4-FFF2-40B4-BE49-F238E27FC236}">
                    <a16:creationId xmlns:a16="http://schemas.microsoft.com/office/drawing/2014/main" id="{73A3E5AD-1D06-D17D-983A-4C3B2D2B74A3}"/>
                  </a:ext>
                </a:extLst>
              </p:cNvPr>
              <p:cNvSpPr/>
              <p:nvPr/>
            </p:nvSpPr>
            <p:spPr>
              <a:xfrm>
                <a:off x="2635545" y="4325018"/>
                <a:ext cx="37167" cy="185728"/>
              </a:xfrm>
              <a:custGeom>
                <a:avLst/>
                <a:gdLst/>
                <a:ahLst/>
                <a:cxnLst/>
                <a:rect l="l" t="t" r="r" b="b"/>
                <a:pathLst>
                  <a:path w="1028" h="5137" extrusionOk="0">
                    <a:moveTo>
                      <a:pt x="1" y="1"/>
                    </a:moveTo>
                    <a:lnTo>
                      <a:pt x="1"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6;p70">
                <a:extLst>
                  <a:ext uri="{FF2B5EF4-FFF2-40B4-BE49-F238E27FC236}">
                    <a16:creationId xmlns:a16="http://schemas.microsoft.com/office/drawing/2014/main" id="{26ADCF2D-3CD6-090F-C9E9-72768C42AEE4}"/>
                  </a:ext>
                </a:extLst>
              </p:cNvPr>
              <p:cNvSpPr/>
              <p:nvPr/>
            </p:nvSpPr>
            <p:spPr>
              <a:xfrm>
                <a:off x="2012631" y="4325018"/>
                <a:ext cx="37167" cy="185728"/>
              </a:xfrm>
              <a:custGeom>
                <a:avLst/>
                <a:gdLst/>
                <a:ahLst/>
                <a:cxnLst/>
                <a:rect l="l" t="t" r="r" b="b"/>
                <a:pathLst>
                  <a:path w="1028" h="5137" extrusionOk="0">
                    <a:moveTo>
                      <a:pt x="0" y="1"/>
                    </a:moveTo>
                    <a:lnTo>
                      <a:pt x="0" y="5137"/>
                    </a:lnTo>
                    <a:lnTo>
                      <a:pt x="1027" y="5137"/>
                    </a:lnTo>
                    <a:lnTo>
                      <a:pt x="1027"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7;p70">
                <a:extLst>
                  <a:ext uri="{FF2B5EF4-FFF2-40B4-BE49-F238E27FC236}">
                    <a16:creationId xmlns:a16="http://schemas.microsoft.com/office/drawing/2014/main" id="{3880CF17-094B-FA22-6EF3-361F368D15D9}"/>
                  </a:ext>
                </a:extLst>
              </p:cNvPr>
              <p:cNvSpPr/>
              <p:nvPr/>
            </p:nvSpPr>
            <p:spPr>
              <a:xfrm>
                <a:off x="1858611" y="4417900"/>
                <a:ext cx="968122" cy="92846"/>
              </a:xfrm>
              <a:custGeom>
                <a:avLst/>
                <a:gdLst/>
                <a:ahLst/>
                <a:cxnLst/>
                <a:rect l="l" t="t" r="r" b="b"/>
                <a:pathLst>
                  <a:path w="26777" h="2568" extrusionOk="0">
                    <a:moveTo>
                      <a:pt x="1" y="1"/>
                    </a:moveTo>
                    <a:lnTo>
                      <a:pt x="1" y="2568"/>
                    </a:lnTo>
                    <a:lnTo>
                      <a:pt x="26776" y="2568"/>
                    </a:lnTo>
                    <a:lnTo>
                      <a:pt x="26776"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 Challenges/ Dependencies</a:t>
            </a:r>
            <a:endParaRPr dirty="0"/>
          </a:p>
        </p:txBody>
      </p:sp>
      <p:sp>
        <p:nvSpPr>
          <p:cNvPr id="773" name="Google Shape;773;p42"/>
          <p:cNvSpPr txBox="1">
            <a:spLocks noGrp="1"/>
          </p:cNvSpPr>
          <p:nvPr>
            <p:ph type="subTitle" idx="1"/>
          </p:nvPr>
        </p:nvSpPr>
        <p:spPr>
          <a:xfrm>
            <a:off x="1914320" y="1173810"/>
            <a:ext cx="7043622"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u="sng" dirty="0"/>
              <a:t>Context Understanding: </a:t>
            </a:r>
            <a:r>
              <a:rPr lang="en-US" dirty="0"/>
              <a:t>Texts often contain references to previous information or contextual cues that help in understanding the cases fully. Ensuring that the system accurately captures and utilizes the relevant context is a challenge. In some cases, the system may generate summaries that are disconnected from the overall context.</a:t>
            </a:r>
          </a:p>
          <a:p>
            <a:pPr marL="0" lvl="0" indent="0" algn="just" rtl="0">
              <a:spcBef>
                <a:spcPts val="0"/>
              </a:spcBef>
              <a:spcAft>
                <a:spcPts val="0"/>
              </a:spcAft>
            </a:pPr>
            <a:endParaRPr lang="en-US" dirty="0"/>
          </a:p>
          <a:p>
            <a:pPr marL="0" lvl="0" indent="0" algn="just" rtl="0">
              <a:spcBef>
                <a:spcPts val="0"/>
              </a:spcBef>
              <a:spcAft>
                <a:spcPts val="0"/>
              </a:spcAft>
            </a:pPr>
            <a:r>
              <a:rPr lang="en-US" b="1" u="sng" dirty="0"/>
              <a:t>Scalability: </a:t>
            </a:r>
            <a:r>
              <a:rPr lang="en-US" dirty="0"/>
              <a:t>Scalability is crucial for websites with high traffic or complex functionalities. Flask's simplicity helps, but potential bottlenecks like database performance, caching, and load balancing must be addressed.</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id="{11A69292-B96A-9B8F-F771-69CE3B74FF31}"/>
              </a:ext>
            </a:extLst>
          </p:cNvPr>
          <p:cNvSpPr/>
          <p:nvPr/>
        </p:nvSpPr>
        <p:spPr>
          <a:xfrm flipH="1">
            <a:off x="484507" y="851691"/>
            <a:ext cx="5916292" cy="177009"/>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99282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5;p48">
            <a:extLst>
              <a:ext uri="{FF2B5EF4-FFF2-40B4-BE49-F238E27FC236}">
                <a16:creationId xmlns:a16="http://schemas.microsoft.com/office/drawing/2014/main" id="{06B12660-35D8-5273-C795-308A26DCAE9B}"/>
              </a:ext>
            </a:extLst>
          </p:cNvPr>
          <p:cNvSpPr txBox="1">
            <a:spLocks/>
          </p:cNvSpPr>
          <p:nvPr/>
        </p:nvSpPr>
        <p:spPr>
          <a:xfrm>
            <a:off x="3911600" y="2618282"/>
            <a:ext cx="4019550" cy="85767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kumimoji="0" lang="en" sz="5000" b="1" i="0" u="none" strike="noStrike" kern="0" cap="none" spc="0" normalizeH="0" baseline="0" noProof="0" dirty="0">
                <a:ln>
                  <a:noFill/>
                </a:ln>
                <a:solidFill>
                  <a:srgbClr val="4E2508"/>
                </a:solidFill>
                <a:effectLst/>
                <a:uLnTx/>
                <a:uFillTx/>
                <a:latin typeface="Albert Sans"/>
                <a:sym typeface="Albert Sans"/>
              </a:rPr>
              <a:t>THANK YOU</a:t>
            </a:r>
            <a:endParaRPr lang="en-IN" dirty="0"/>
          </a:p>
        </p:txBody>
      </p:sp>
      <p:grpSp>
        <p:nvGrpSpPr>
          <p:cNvPr id="2" name="Google Shape;2391;p70">
            <a:extLst>
              <a:ext uri="{FF2B5EF4-FFF2-40B4-BE49-F238E27FC236}">
                <a16:creationId xmlns:a16="http://schemas.microsoft.com/office/drawing/2014/main" id="{9F6935CE-1EE0-3722-02AD-A8556FE4DA15}"/>
              </a:ext>
            </a:extLst>
          </p:cNvPr>
          <p:cNvGrpSpPr/>
          <p:nvPr/>
        </p:nvGrpSpPr>
        <p:grpSpPr>
          <a:xfrm>
            <a:off x="156683" y="1654447"/>
            <a:ext cx="2942117" cy="2784203"/>
            <a:chOff x="3404862" y="2473917"/>
            <a:chExt cx="2227614" cy="2125136"/>
          </a:xfrm>
        </p:grpSpPr>
        <p:sp>
          <p:nvSpPr>
            <p:cNvPr id="3" name="Google Shape;2392;p70">
              <a:extLst>
                <a:ext uri="{FF2B5EF4-FFF2-40B4-BE49-F238E27FC236}">
                  <a16:creationId xmlns:a16="http://schemas.microsoft.com/office/drawing/2014/main" id="{58CD80F4-A5A9-0F77-D9FF-0E9CE2BB92AC}"/>
                </a:ext>
              </a:extLst>
            </p:cNvPr>
            <p:cNvSpPr/>
            <p:nvPr/>
          </p:nvSpPr>
          <p:spPr>
            <a:xfrm flipH="1">
              <a:off x="3404862" y="4480182"/>
              <a:ext cx="2227614" cy="11887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393;p70">
              <a:extLst>
                <a:ext uri="{FF2B5EF4-FFF2-40B4-BE49-F238E27FC236}">
                  <a16:creationId xmlns:a16="http://schemas.microsoft.com/office/drawing/2014/main" id="{2F7672E1-6C69-3A97-7778-D8D864C614B7}"/>
                </a:ext>
              </a:extLst>
            </p:cNvPr>
            <p:cNvGrpSpPr/>
            <p:nvPr/>
          </p:nvGrpSpPr>
          <p:grpSpPr>
            <a:xfrm>
              <a:off x="3535229" y="2473917"/>
              <a:ext cx="1966881" cy="2007779"/>
              <a:chOff x="1745952" y="2821408"/>
              <a:chExt cx="1655067" cy="1689338"/>
            </a:xfrm>
          </p:grpSpPr>
          <p:grpSp>
            <p:nvGrpSpPr>
              <p:cNvPr id="6" name="Google Shape;2394;p70">
                <a:extLst>
                  <a:ext uri="{FF2B5EF4-FFF2-40B4-BE49-F238E27FC236}">
                    <a16:creationId xmlns:a16="http://schemas.microsoft.com/office/drawing/2014/main" id="{D17485E9-DDE1-D2C2-DA47-DB9FCAC706A5}"/>
                  </a:ext>
                </a:extLst>
              </p:cNvPr>
              <p:cNvGrpSpPr/>
              <p:nvPr/>
            </p:nvGrpSpPr>
            <p:grpSpPr>
              <a:xfrm>
                <a:off x="1745952" y="2821408"/>
                <a:ext cx="1655067" cy="1503647"/>
                <a:chOff x="1745952" y="2821408"/>
                <a:chExt cx="1655067" cy="1503647"/>
              </a:xfrm>
            </p:grpSpPr>
            <p:sp>
              <p:nvSpPr>
                <p:cNvPr id="24" name="Google Shape;2395;p70">
                  <a:extLst>
                    <a:ext uri="{FF2B5EF4-FFF2-40B4-BE49-F238E27FC236}">
                      <a16:creationId xmlns:a16="http://schemas.microsoft.com/office/drawing/2014/main" id="{9D294FDB-8587-E485-52A0-2F0A2E2C7567}"/>
                    </a:ext>
                  </a:extLst>
                </p:cNvPr>
                <p:cNvSpPr/>
                <p:nvPr/>
              </p:nvSpPr>
              <p:spPr>
                <a:xfrm>
                  <a:off x="2960687" y="3041989"/>
                  <a:ext cx="183197" cy="765329"/>
                </a:xfrm>
                <a:custGeom>
                  <a:avLst/>
                  <a:gdLst/>
                  <a:ahLst/>
                  <a:cxnLst/>
                  <a:rect l="l" t="t" r="r" b="b"/>
                  <a:pathLst>
                    <a:path w="5067" h="21168" fill="none" extrusionOk="0">
                      <a:moveTo>
                        <a:pt x="5067" y="0"/>
                      </a:moveTo>
                      <a:lnTo>
                        <a:pt x="1"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96;p70">
                  <a:extLst>
                    <a:ext uri="{FF2B5EF4-FFF2-40B4-BE49-F238E27FC236}">
                      <a16:creationId xmlns:a16="http://schemas.microsoft.com/office/drawing/2014/main" id="{3CC700DF-2EF3-4A71-25DC-62E300658DC2}"/>
                    </a:ext>
                  </a:extLst>
                </p:cNvPr>
                <p:cNvSpPr/>
                <p:nvPr/>
              </p:nvSpPr>
              <p:spPr>
                <a:xfrm>
                  <a:off x="2943514" y="3787829"/>
                  <a:ext cx="34420" cy="34420"/>
                </a:xfrm>
                <a:custGeom>
                  <a:avLst/>
                  <a:gdLst/>
                  <a:ahLst/>
                  <a:cxnLst/>
                  <a:rect l="l" t="t" r="r" b="b"/>
                  <a:pathLst>
                    <a:path w="952" h="952" extrusionOk="0">
                      <a:moveTo>
                        <a:pt x="476" y="1"/>
                      </a:moveTo>
                      <a:cubicBezTo>
                        <a:pt x="213" y="1"/>
                        <a:pt x="0" y="214"/>
                        <a:pt x="0" y="476"/>
                      </a:cubicBezTo>
                      <a:cubicBezTo>
                        <a:pt x="0" y="739"/>
                        <a:pt x="213" y="952"/>
                        <a:pt x="476" y="952"/>
                      </a:cubicBezTo>
                      <a:cubicBezTo>
                        <a:pt x="738" y="952"/>
                        <a:pt x="951" y="739"/>
                        <a:pt x="951" y="476"/>
                      </a:cubicBezTo>
                      <a:cubicBezTo>
                        <a:pt x="951" y="214"/>
                        <a:pt x="738" y="1"/>
                        <a:pt x="476" y="1"/>
                      </a:cubicBezTo>
                      <a:close/>
                    </a:path>
                  </a:pathLst>
                </a:custGeom>
                <a:solidFill>
                  <a:srgbClr val="EA9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97;p70">
                  <a:extLst>
                    <a:ext uri="{FF2B5EF4-FFF2-40B4-BE49-F238E27FC236}">
                      <a16:creationId xmlns:a16="http://schemas.microsoft.com/office/drawing/2014/main" id="{7976C42A-CE41-5A7E-944B-57FACFC22501}"/>
                    </a:ext>
                  </a:extLst>
                </p:cNvPr>
                <p:cNvSpPr/>
                <p:nvPr/>
              </p:nvSpPr>
              <p:spPr>
                <a:xfrm>
                  <a:off x="2945285" y="3790251"/>
                  <a:ext cx="32648" cy="31997"/>
                </a:xfrm>
                <a:custGeom>
                  <a:avLst/>
                  <a:gdLst/>
                  <a:ahLst/>
                  <a:cxnLst/>
                  <a:rect l="l" t="t" r="r" b="b"/>
                  <a:pathLst>
                    <a:path w="903" h="885" extrusionOk="0">
                      <a:moveTo>
                        <a:pt x="668" y="1"/>
                      </a:moveTo>
                      <a:cubicBezTo>
                        <a:pt x="699" y="64"/>
                        <a:pt x="717" y="134"/>
                        <a:pt x="717" y="209"/>
                      </a:cubicBezTo>
                      <a:cubicBezTo>
                        <a:pt x="717" y="472"/>
                        <a:pt x="504" y="684"/>
                        <a:pt x="242" y="684"/>
                      </a:cubicBezTo>
                      <a:cubicBezTo>
                        <a:pt x="153" y="684"/>
                        <a:pt x="71" y="658"/>
                        <a:pt x="1" y="616"/>
                      </a:cubicBezTo>
                      <a:lnTo>
                        <a:pt x="1" y="616"/>
                      </a:lnTo>
                      <a:cubicBezTo>
                        <a:pt x="77" y="775"/>
                        <a:pt x="239" y="885"/>
                        <a:pt x="427" y="885"/>
                      </a:cubicBezTo>
                      <a:cubicBezTo>
                        <a:pt x="689" y="885"/>
                        <a:pt x="902" y="672"/>
                        <a:pt x="902" y="409"/>
                      </a:cubicBezTo>
                      <a:cubicBezTo>
                        <a:pt x="902" y="235"/>
                        <a:pt x="808" y="85"/>
                        <a:pt x="668" y="1"/>
                      </a:cubicBezTo>
                      <a:close/>
                    </a:path>
                  </a:pathLst>
                </a:custGeom>
                <a:solidFill>
                  <a:srgbClr val="DE7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8;p70">
                  <a:extLst>
                    <a:ext uri="{FF2B5EF4-FFF2-40B4-BE49-F238E27FC236}">
                      <a16:creationId xmlns:a16="http://schemas.microsoft.com/office/drawing/2014/main" id="{F9D63E54-C393-E60D-6962-7C19BB695F39}"/>
                    </a:ext>
                  </a:extLst>
                </p:cNvPr>
                <p:cNvSpPr/>
                <p:nvPr/>
              </p:nvSpPr>
              <p:spPr>
                <a:xfrm>
                  <a:off x="1833339" y="2905287"/>
                  <a:ext cx="183270" cy="765329"/>
                </a:xfrm>
                <a:custGeom>
                  <a:avLst/>
                  <a:gdLst/>
                  <a:ahLst/>
                  <a:cxnLst/>
                  <a:rect l="l" t="t" r="r" b="b"/>
                  <a:pathLst>
                    <a:path w="5069" h="21168" fill="none" extrusionOk="0">
                      <a:moveTo>
                        <a:pt x="5068" y="0"/>
                      </a:moveTo>
                      <a:lnTo>
                        <a:pt x="0"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99;p70">
                  <a:extLst>
                    <a:ext uri="{FF2B5EF4-FFF2-40B4-BE49-F238E27FC236}">
                      <a16:creationId xmlns:a16="http://schemas.microsoft.com/office/drawing/2014/main" id="{FBE920B5-256F-2DBD-6700-7181B2DF36A9}"/>
                    </a:ext>
                  </a:extLst>
                </p:cNvPr>
                <p:cNvSpPr/>
                <p:nvPr/>
              </p:nvSpPr>
              <p:spPr>
                <a:xfrm>
                  <a:off x="2016572" y="2905287"/>
                  <a:ext cx="183197" cy="765329"/>
                </a:xfrm>
                <a:custGeom>
                  <a:avLst/>
                  <a:gdLst/>
                  <a:ahLst/>
                  <a:cxnLst/>
                  <a:rect l="l" t="t" r="r" b="b"/>
                  <a:pathLst>
                    <a:path w="5067" h="21168" fill="none" extrusionOk="0">
                      <a:moveTo>
                        <a:pt x="0" y="0"/>
                      </a:moveTo>
                      <a:lnTo>
                        <a:pt x="5066"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00;p70">
                  <a:extLst>
                    <a:ext uri="{FF2B5EF4-FFF2-40B4-BE49-F238E27FC236}">
                      <a16:creationId xmlns:a16="http://schemas.microsoft.com/office/drawing/2014/main" id="{D9D23259-B743-0C9C-2320-E35360E39383}"/>
                    </a:ext>
                  </a:extLst>
                </p:cNvPr>
                <p:cNvSpPr/>
                <p:nvPr/>
              </p:nvSpPr>
              <p:spPr>
                <a:xfrm>
                  <a:off x="2182523" y="3651091"/>
                  <a:ext cx="34420" cy="34420"/>
                </a:xfrm>
                <a:custGeom>
                  <a:avLst/>
                  <a:gdLst/>
                  <a:ahLst/>
                  <a:cxnLst/>
                  <a:rect l="l" t="t" r="r" b="b"/>
                  <a:pathLst>
                    <a:path w="952" h="952" extrusionOk="0">
                      <a:moveTo>
                        <a:pt x="476" y="0"/>
                      </a:moveTo>
                      <a:cubicBezTo>
                        <a:pt x="214" y="0"/>
                        <a:pt x="1" y="213"/>
                        <a:pt x="1" y="476"/>
                      </a:cubicBezTo>
                      <a:cubicBezTo>
                        <a:pt x="1" y="739"/>
                        <a:pt x="214" y="951"/>
                        <a:pt x="476" y="951"/>
                      </a:cubicBezTo>
                      <a:cubicBezTo>
                        <a:pt x="739" y="951"/>
                        <a:pt x="952" y="739"/>
                        <a:pt x="952" y="476"/>
                      </a:cubicBezTo>
                      <a:cubicBezTo>
                        <a:pt x="952" y="213"/>
                        <a:pt x="739" y="0"/>
                        <a:pt x="476" y="0"/>
                      </a:cubicBezTo>
                      <a:close/>
                    </a:path>
                  </a:pathLst>
                </a:custGeom>
                <a:solidFill>
                  <a:srgbClr val="EA9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01;p70">
                  <a:extLst>
                    <a:ext uri="{FF2B5EF4-FFF2-40B4-BE49-F238E27FC236}">
                      <a16:creationId xmlns:a16="http://schemas.microsoft.com/office/drawing/2014/main" id="{6FB6F26D-0011-1213-262C-7F78EF060BBF}"/>
                    </a:ext>
                  </a:extLst>
                </p:cNvPr>
                <p:cNvSpPr/>
                <p:nvPr/>
              </p:nvSpPr>
              <p:spPr>
                <a:xfrm>
                  <a:off x="2182523" y="3653549"/>
                  <a:ext cx="32612" cy="31961"/>
                </a:xfrm>
                <a:custGeom>
                  <a:avLst/>
                  <a:gdLst/>
                  <a:ahLst/>
                  <a:cxnLst/>
                  <a:rect l="l" t="t" r="r" b="b"/>
                  <a:pathLst>
                    <a:path w="902" h="884" extrusionOk="0">
                      <a:moveTo>
                        <a:pt x="235" y="1"/>
                      </a:moveTo>
                      <a:lnTo>
                        <a:pt x="235" y="1"/>
                      </a:lnTo>
                      <a:cubicBezTo>
                        <a:pt x="95" y="83"/>
                        <a:pt x="1" y="234"/>
                        <a:pt x="1" y="408"/>
                      </a:cubicBezTo>
                      <a:cubicBezTo>
                        <a:pt x="1" y="671"/>
                        <a:pt x="214" y="883"/>
                        <a:pt x="476" y="883"/>
                      </a:cubicBezTo>
                      <a:cubicBezTo>
                        <a:pt x="664" y="883"/>
                        <a:pt x="826" y="773"/>
                        <a:pt x="902" y="615"/>
                      </a:cubicBezTo>
                      <a:lnTo>
                        <a:pt x="902" y="615"/>
                      </a:lnTo>
                      <a:cubicBezTo>
                        <a:pt x="832" y="658"/>
                        <a:pt x="750" y="683"/>
                        <a:pt x="661" y="683"/>
                      </a:cubicBezTo>
                      <a:cubicBezTo>
                        <a:pt x="398" y="683"/>
                        <a:pt x="186" y="470"/>
                        <a:pt x="186" y="207"/>
                      </a:cubicBezTo>
                      <a:cubicBezTo>
                        <a:pt x="186" y="133"/>
                        <a:pt x="204" y="63"/>
                        <a:pt x="235" y="1"/>
                      </a:cubicBezTo>
                      <a:close/>
                    </a:path>
                  </a:pathLst>
                </a:custGeom>
                <a:solidFill>
                  <a:srgbClr val="DE7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02;p70">
                  <a:extLst>
                    <a:ext uri="{FF2B5EF4-FFF2-40B4-BE49-F238E27FC236}">
                      <a16:creationId xmlns:a16="http://schemas.microsoft.com/office/drawing/2014/main" id="{540A6E07-C5DD-DF8C-A421-FC1723DA6810}"/>
                    </a:ext>
                  </a:extLst>
                </p:cNvPr>
                <p:cNvSpPr/>
                <p:nvPr/>
              </p:nvSpPr>
              <p:spPr>
                <a:xfrm>
                  <a:off x="1759438" y="3670578"/>
                  <a:ext cx="514269" cy="72455"/>
                </a:xfrm>
                <a:custGeom>
                  <a:avLst/>
                  <a:gdLst/>
                  <a:ahLst/>
                  <a:cxnLst/>
                  <a:rect l="l" t="t" r="r" b="b"/>
                  <a:pathLst>
                    <a:path w="14224" h="2004" extrusionOk="0">
                      <a:moveTo>
                        <a:pt x="1" y="1"/>
                      </a:moveTo>
                      <a:lnTo>
                        <a:pt x="1" y="1663"/>
                      </a:lnTo>
                      <a:cubicBezTo>
                        <a:pt x="1" y="1851"/>
                        <a:pt x="152" y="2004"/>
                        <a:pt x="340" y="2004"/>
                      </a:cubicBezTo>
                      <a:lnTo>
                        <a:pt x="13883" y="2004"/>
                      </a:lnTo>
                      <a:cubicBezTo>
                        <a:pt x="14071" y="2004"/>
                        <a:pt x="14223" y="1851"/>
                        <a:pt x="14223" y="1663"/>
                      </a:cubicBezTo>
                      <a:lnTo>
                        <a:pt x="14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03;p70">
                  <a:extLst>
                    <a:ext uri="{FF2B5EF4-FFF2-40B4-BE49-F238E27FC236}">
                      <a16:creationId xmlns:a16="http://schemas.microsoft.com/office/drawing/2014/main" id="{EBA02710-F5FB-8256-8BFB-FB97843E2850}"/>
                    </a:ext>
                  </a:extLst>
                </p:cNvPr>
                <p:cNvSpPr/>
                <p:nvPr/>
              </p:nvSpPr>
              <p:spPr>
                <a:xfrm>
                  <a:off x="2886750" y="3807280"/>
                  <a:ext cx="514269" cy="72527"/>
                </a:xfrm>
                <a:custGeom>
                  <a:avLst/>
                  <a:gdLst/>
                  <a:ahLst/>
                  <a:cxnLst/>
                  <a:rect l="l" t="t" r="r" b="b"/>
                  <a:pathLst>
                    <a:path w="14224" h="2006" extrusionOk="0">
                      <a:moveTo>
                        <a:pt x="1" y="1"/>
                      </a:moveTo>
                      <a:lnTo>
                        <a:pt x="1" y="1665"/>
                      </a:lnTo>
                      <a:cubicBezTo>
                        <a:pt x="1" y="1853"/>
                        <a:pt x="153" y="2005"/>
                        <a:pt x="341" y="2005"/>
                      </a:cubicBezTo>
                      <a:lnTo>
                        <a:pt x="13884" y="2005"/>
                      </a:lnTo>
                      <a:cubicBezTo>
                        <a:pt x="14072" y="2005"/>
                        <a:pt x="14223" y="1853"/>
                        <a:pt x="14223" y="1665"/>
                      </a:cubicBezTo>
                      <a:lnTo>
                        <a:pt x="14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404;p70">
                  <a:extLst>
                    <a:ext uri="{FF2B5EF4-FFF2-40B4-BE49-F238E27FC236}">
                      <a16:creationId xmlns:a16="http://schemas.microsoft.com/office/drawing/2014/main" id="{4BB647A9-1A28-EBF2-4D42-C2CFE1608805}"/>
                    </a:ext>
                  </a:extLst>
                </p:cNvPr>
                <p:cNvGrpSpPr/>
                <p:nvPr/>
              </p:nvGrpSpPr>
              <p:grpSpPr>
                <a:xfrm>
                  <a:off x="1971885" y="2821408"/>
                  <a:ext cx="1355233" cy="1503647"/>
                  <a:chOff x="4029285" y="2821408"/>
                  <a:chExt cx="1355233" cy="1503647"/>
                </a:xfrm>
              </p:grpSpPr>
              <p:sp>
                <p:nvSpPr>
                  <p:cNvPr id="121" name="Google Shape;2405;p70">
                    <a:extLst>
                      <a:ext uri="{FF2B5EF4-FFF2-40B4-BE49-F238E27FC236}">
                        <a16:creationId xmlns:a16="http://schemas.microsoft.com/office/drawing/2014/main" id="{689A43E8-4D5E-4BA6-29A3-A40A13987A53}"/>
                      </a:ext>
                    </a:extLst>
                  </p:cNvPr>
                  <p:cNvSpPr/>
                  <p:nvPr/>
                </p:nvSpPr>
                <p:spPr>
                  <a:xfrm>
                    <a:off x="4333601" y="4161996"/>
                    <a:ext cx="210820" cy="105428"/>
                  </a:xfrm>
                  <a:custGeom>
                    <a:avLst/>
                    <a:gdLst/>
                    <a:ahLst/>
                    <a:cxnLst/>
                    <a:rect l="l" t="t" r="r" b="b"/>
                    <a:pathLst>
                      <a:path w="5831" h="2916" extrusionOk="0">
                        <a:moveTo>
                          <a:pt x="2916" y="0"/>
                        </a:moveTo>
                        <a:cubicBezTo>
                          <a:pt x="2139" y="0"/>
                          <a:pt x="1435" y="305"/>
                          <a:pt x="911" y="800"/>
                        </a:cubicBezTo>
                        <a:lnTo>
                          <a:pt x="1100" y="1343"/>
                        </a:lnTo>
                        <a:lnTo>
                          <a:pt x="723" y="995"/>
                        </a:lnTo>
                        <a:cubicBezTo>
                          <a:pt x="274" y="1509"/>
                          <a:pt x="0" y="2180"/>
                          <a:pt x="0" y="2915"/>
                        </a:cubicBezTo>
                        <a:lnTo>
                          <a:pt x="5831" y="2915"/>
                        </a:lnTo>
                        <a:cubicBezTo>
                          <a:pt x="5831" y="2207"/>
                          <a:pt x="5579" y="1559"/>
                          <a:pt x="5158" y="1052"/>
                        </a:cubicBezTo>
                        <a:lnTo>
                          <a:pt x="4732" y="1189"/>
                        </a:lnTo>
                        <a:lnTo>
                          <a:pt x="5031" y="909"/>
                        </a:lnTo>
                        <a:cubicBezTo>
                          <a:pt x="4578" y="434"/>
                          <a:pt x="3969" y="112"/>
                          <a:pt x="3287" y="25"/>
                        </a:cubicBezTo>
                        <a:lnTo>
                          <a:pt x="3082" y="476"/>
                        </a:lnTo>
                        <a:lnTo>
                          <a:pt x="3113" y="8"/>
                        </a:lnTo>
                        <a:cubicBezTo>
                          <a:pt x="3048" y="3"/>
                          <a:pt x="2982" y="0"/>
                          <a:pt x="2916" y="0"/>
                        </a:cubicBezTo>
                        <a:close/>
                      </a:path>
                    </a:pathLst>
                  </a:custGeom>
                  <a:solidFill>
                    <a:srgbClr val="7F7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06;p70">
                    <a:extLst>
                      <a:ext uri="{FF2B5EF4-FFF2-40B4-BE49-F238E27FC236}">
                        <a16:creationId xmlns:a16="http://schemas.microsoft.com/office/drawing/2014/main" id="{ADF21D9E-A5BB-8830-964C-0CF725B14813}"/>
                      </a:ext>
                    </a:extLst>
                  </p:cNvPr>
                  <p:cNvSpPr/>
                  <p:nvPr/>
                </p:nvSpPr>
                <p:spPr>
                  <a:xfrm>
                    <a:off x="4075238" y="2854381"/>
                    <a:ext cx="1124782" cy="208904"/>
                  </a:xfrm>
                  <a:custGeom>
                    <a:avLst/>
                    <a:gdLst/>
                    <a:ahLst/>
                    <a:cxnLst/>
                    <a:rect l="l" t="t" r="r" b="b"/>
                    <a:pathLst>
                      <a:path w="31110" h="5778" extrusionOk="0">
                        <a:moveTo>
                          <a:pt x="14810" y="0"/>
                        </a:moveTo>
                        <a:cubicBezTo>
                          <a:pt x="12715" y="0"/>
                          <a:pt x="10924" y="733"/>
                          <a:pt x="8473" y="1321"/>
                        </a:cubicBezTo>
                        <a:cubicBezTo>
                          <a:pt x="7350" y="1591"/>
                          <a:pt x="6264" y="1693"/>
                          <a:pt x="5268" y="1693"/>
                        </a:cubicBezTo>
                        <a:cubicBezTo>
                          <a:pt x="2286" y="1693"/>
                          <a:pt x="106" y="785"/>
                          <a:pt x="106" y="785"/>
                        </a:cubicBezTo>
                        <a:lnTo>
                          <a:pt x="1" y="1620"/>
                        </a:lnTo>
                        <a:cubicBezTo>
                          <a:pt x="1" y="1620"/>
                          <a:pt x="1701" y="2719"/>
                          <a:pt x="5633" y="2719"/>
                        </a:cubicBezTo>
                        <a:cubicBezTo>
                          <a:pt x="6278" y="2719"/>
                          <a:pt x="6982" y="2689"/>
                          <a:pt x="7749" y="2621"/>
                        </a:cubicBezTo>
                        <a:cubicBezTo>
                          <a:pt x="8679" y="2537"/>
                          <a:pt x="9507" y="2502"/>
                          <a:pt x="10242" y="2502"/>
                        </a:cubicBezTo>
                        <a:cubicBezTo>
                          <a:pt x="14249" y="2502"/>
                          <a:pt x="15508" y="3545"/>
                          <a:pt x="15508" y="3545"/>
                        </a:cubicBezTo>
                        <a:cubicBezTo>
                          <a:pt x="15508" y="3545"/>
                          <a:pt x="16006" y="3312"/>
                          <a:pt x="17179" y="3312"/>
                        </a:cubicBezTo>
                        <a:cubicBezTo>
                          <a:pt x="18401" y="3312"/>
                          <a:pt x="20358" y="3565"/>
                          <a:pt x="23250" y="4599"/>
                        </a:cubicBezTo>
                        <a:cubicBezTo>
                          <a:pt x="25910" y="5548"/>
                          <a:pt x="27890" y="5778"/>
                          <a:pt x="29183" y="5778"/>
                        </a:cubicBezTo>
                        <a:cubicBezTo>
                          <a:pt x="30395" y="5778"/>
                          <a:pt x="31003" y="5576"/>
                          <a:pt x="31003" y="5576"/>
                        </a:cubicBezTo>
                        <a:lnTo>
                          <a:pt x="31109" y="4740"/>
                        </a:lnTo>
                        <a:lnTo>
                          <a:pt x="31109" y="4740"/>
                        </a:lnTo>
                        <a:cubicBezTo>
                          <a:pt x="31109" y="4740"/>
                          <a:pt x="30593" y="4814"/>
                          <a:pt x="29746" y="4814"/>
                        </a:cubicBezTo>
                        <a:cubicBezTo>
                          <a:pt x="28189" y="4814"/>
                          <a:pt x="25515" y="4566"/>
                          <a:pt x="22876" y="3160"/>
                        </a:cubicBezTo>
                        <a:cubicBezTo>
                          <a:pt x="20261" y="1766"/>
                          <a:pt x="18578" y="408"/>
                          <a:pt x="15951" y="73"/>
                        </a:cubicBezTo>
                        <a:cubicBezTo>
                          <a:pt x="15558" y="23"/>
                          <a:pt x="15179" y="0"/>
                          <a:pt x="14810" y="0"/>
                        </a:cubicBez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07;p70">
                    <a:extLst>
                      <a:ext uri="{FF2B5EF4-FFF2-40B4-BE49-F238E27FC236}">
                        <a16:creationId xmlns:a16="http://schemas.microsoft.com/office/drawing/2014/main" id="{CE2C1932-E0E0-8B43-2560-F92E35E38F17}"/>
                      </a:ext>
                    </a:extLst>
                  </p:cNvPr>
                  <p:cNvSpPr/>
                  <p:nvPr/>
                </p:nvSpPr>
                <p:spPr>
                  <a:xfrm>
                    <a:off x="4075238" y="2892706"/>
                    <a:ext cx="1123517" cy="170579"/>
                  </a:xfrm>
                  <a:custGeom>
                    <a:avLst/>
                    <a:gdLst/>
                    <a:ahLst/>
                    <a:cxnLst/>
                    <a:rect l="l" t="t" r="r" b="b"/>
                    <a:pathLst>
                      <a:path w="31075" h="4718" extrusionOk="0">
                        <a:moveTo>
                          <a:pt x="72" y="0"/>
                        </a:moveTo>
                        <a:lnTo>
                          <a:pt x="1" y="560"/>
                        </a:lnTo>
                        <a:cubicBezTo>
                          <a:pt x="1" y="560"/>
                          <a:pt x="1701" y="1659"/>
                          <a:pt x="5633" y="1659"/>
                        </a:cubicBezTo>
                        <a:cubicBezTo>
                          <a:pt x="6278" y="1659"/>
                          <a:pt x="6982" y="1629"/>
                          <a:pt x="7749" y="1561"/>
                        </a:cubicBezTo>
                        <a:cubicBezTo>
                          <a:pt x="8679" y="1477"/>
                          <a:pt x="9507" y="1442"/>
                          <a:pt x="10242" y="1442"/>
                        </a:cubicBezTo>
                        <a:cubicBezTo>
                          <a:pt x="14249" y="1442"/>
                          <a:pt x="15508" y="2485"/>
                          <a:pt x="15508" y="2485"/>
                        </a:cubicBezTo>
                        <a:cubicBezTo>
                          <a:pt x="15508" y="2485"/>
                          <a:pt x="16006" y="2252"/>
                          <a:pt x="17179" y="2252"/>
                        </a:cubicBezTo>
                        <a:cubicBezTo>
                          <a:pt x="18401" y="2252"/>
                          <a:pt x="20358" y="2505"/>
                          <a:pt x="23250" y="3539"/>
                        </a:cubicBezTo>
                        <a:cubicBezTo>
                          <a:pt x="25910" y="4488"/>
                          <a:pt x="27890" y="4718"/>
                          <a:pt x="29183" y="4718"/>
                        </a:cubicBezTo>
                        <a:cubicBezTo>
                          <a:pt x="30395" y="4718"/>
                          <a:pt x="31003" y="4516"/>
                          <a:pt x="31003" y="4516"/>
                        </a:cubicBezTo>
                        <a:lnTo>
                          <a:pt x="31075" y="3955"/>
                        </a:lnTo>
                        <a:lnTo>
                          <a:pt x="31075" y="3955"/>
                        </a:lnTo>
                        <a:cubicBezTo>
                          <a:pt x="31075" y="3955"/>
                          <a:pt x="30466" y="4157"/>
                          <a:pt x="29255" y="4157"/>
                        </a:cubicBezTo>
                        <a:cubicBezTo>
                          <a:pt x="27961" y="4157"/>
                          <a:pt x="25981" y="3927"/>
                          <a:pt x="23322" y="2978"/>
                        </a:cubicBezTo>
                        <a:cubicBezTo>
                          <a:pt x="20429" y="1944"/>
                          <a:pt x="18473" y="1691"/>
                          <a:pt x="17250" y="1691"/>
                        </a:cubicBezTo>
                        <a:cubicBezTo>
                          <a:pt x="16077" y="1691"/>
                          <a:pt x="15580" y="1924"/>
                          <a:pt x="15580" y="1924"/>
                        </a:cubicBezTo>
                        <a:cubicBezTo>
                          <a:pt x="15580" y="1924"/>
                          <a:pt x="14321" y="881"/>
                          <a:pt x="10313" y="881"/>
                        </a:cubicBezTo>
                        <a:cubicBezTo>
                          <a:pt x="9578" y="881"/>
                          <a:pt x="8750" y="916"/>
                          <a:pt x="7821" y="1000"/>
                        </a:cubicBezTo>
                        <a:cubicBezTo>
                          <a:pt x="7053" y="1068"/>
                          <a:pt x="6348" y="1098"/>
                          <a:pt x="5703" y="1098"/>
                        </a:cubicBezTo>
                        <a:cubicBezTo>
                          <a:pt x="1772" y="1098"/>
                          <a:pt x="72" y="0"/>
                          <a:pt x="72" y="0"/>
                        </a:cubicBez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08;p70">
                    <a:extLst>
                      <a:ext uri="{FF2B5EF4-FFF2-40B4-BE49-F238E27FC236}">
                        <a16:creationId xmlns:a16="http://schemas.microsoft.com/office/drawing/2014/main" id="{BD931EF5-17B0-7162-0844-2861E54CBB44}"/>
                      </a:ext>
                    </a:extLst>
                  </p:cNvPr>
                  <p:cNvSpPr/>
                  <p:nvPr/>
                </p:nvSpPr>
                <p:spPr>
                  <a:xfrm>
                    <a:off x="5201248" y="3041989"/>
                    <a:ext cx="183270" cy="765329"/>
                  </a:xfrm>
                  <a:custGeom>
                    <a:avLst/>
                    <a:gdLst/>
                    <a:ahLst/>
                    <a:cxnLst/>
                    <a:rect l="l" t="t" r="r" b="b"/>
                    <a:pathLst>
                      <a:path w="5069" h="21168" fill="none" extrusionOk="0">
                        <a:moveTo>
                          <a:pt x="1" y="0"/>
                        </a:moveTo>
                        <a:lnTo>
                          <a:pt x="5069" y="21168"/>
                        </a:lnTo>
                      </a:path>
                    </a:pathLst>
                  </a:custGeom>
                  <a:noFill/>
                  <a:ln w="5700"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09;p70">
                    <a:extLst>
                      <a:ext uri="{FF2B5EF4-FFF2-40B4-BE49-F238E27FC236}">
                        <a16:creationId xmlns:a16="http://schemas.microsoft.com/office/drawing/2014/main" id="{5BF8DEBF-B1F9-551B-8707-DDC6850E5B5C}"/>
                      </a:ext>
                    </a:extLst>
                  </p:cNvPr>
                  <p:cNvSpPr/>
                  <p:nvPr/>
                </p:nvSpPr>
                <p:spPr>
                  <a:xfrm>
                    <a:off x="5156597" y="2997302"/>
                    <a:ext cx="89375" cy="89375"/>
                  </a:xfrm>
                  <a:custGeom>
                    <a:avLst/>
                    <a:gdLst/>
                    <a:ahLst/>
                    <a:cxnLst/>
                    <a:rect l="l" t="t" r="r" b="b"/>
                    <a:pathLst>
                      <a:path w="2472" h="2472" extrusionOk="0">
                        <a:moveTo>
                          <a:pt x="1236" y="1"/>
                        </a:moveTo>
                        <a:cubicBezTo>
                          <a:pt x="554" y="1"/>
                          <a:pt x="0" y="554"/>
                          <a:pt x="0" y="1236"/>
                        </a:cubicBezTo>
                        <a:cubicBezTo>
                          <a:pt x="0" y="1919"/>
                          <a:pt x="554" y="2472"/>
                          <a:pt x="1236" y="2472"/>
                        </a:cubicBezTo>
                        <a:cubicBezTo>
                          <a:pt x="1918" y="2472"/>
                          <a:pt x="2471" y="1919"/>
                          <a:pt x="2471" y="1236"/>
                        </a:cubicBezTo>
                        <a:cubicBezTo>
                          <a:pt x="2471" y="554"/>
                          <a:pt x="1918"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10;p70">
                    <a:extLst>
                      <a:ext uri="{FF2B5EF4-FFF2-40B4-BE49-F238E27FC236}">
                        <a16:creationId xmlns:a16="http://schemas.microsoft.com/office/drawing/2014/main" id="{6C698AA8-D00E-3CA2-0C62-0CADE90488A8}"/>
                      </a:ext>
                    </a:extLst>
                  </p:cNvPr>
                  <p:cNvSpPr/>
                  <p:nvPr/>
                </p:nvSpPr>
                <p:spPr>
                  <a:xfrm>
                    <a:off x="5175253" y="3015958"/>
                    <a:ext cx="52063" cy="52136"/>
                  </a:xfrm>
                  <a:custGeom>
                    <a:avLst/>
                    <a:gdLst/>
                    <a:ahLst/>
                    <a:cxnLst/>
                    <a:rect l="l" t="t" r="r" b="b"/>
                    <a:pathLst>
                      <a:path w="1440" h="1442" extrusionOk="0">
                        <a:moveTo>
                          <a:pt x="720" y="1"/>
                        </a:moveTo>
                        <a:cubicBezTo>
                          <a:pt x="322" y="1"/>
                          <a:pt x="0" y="324"/>
                          <a:pt x="0" y="720"/>
                        </a:cubicBezTo>
                        <a:cubicBezTo>
                          <a:pt x="0" y="1118"/>
                          <a:pt x="322" y="1441"/>
                          <a:pt x="720" y="1441"/>
                        </a:cubicBezTo>
                        <a:cubicBezTo>
                          <a:pt x="1118" y="1441"/>
                          <a:pt x="1439" y="1118"/>
                          <a:pt x="1439" y="720"/>
                        </a:cubicBezTo>
                        <a:cubicBezTo>
                          <a:pt x="1439" y="324"/>
                          <a:pt x="1118" y="1"/>
                          <a:pt x="720" y="1"/>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11;p70">
                    <a:extLst>
                      <a:ext uri="{FF2B5EF4-FFF2-40B4-BE49-F238E27FC236}">
                        <a16:creationId xmlns:a16="http://schemas.microsoft.com/office/drawing/2014/main" id="{3FDC6C99-4918-D2ED-3540-AED444CDB243}"/>
                      </a:ext>
                    </a:extLst>
                  </p:cNvPr>
                  <p:cNvSpPr/>
                  <p:nvPr/>
                </p:nvSpPr>
                <p:spPr>
                  <a:xfrm>
                    <a:off x="4029285" y="2860600"/>
                    <a:ext cx="89375" cy="89375"/>
                  </a:xfrm>
                  <a:custGeom>
                    <a:avLst/>
                    <a:gdLst/>
                    <a:ahLst/>
                    <a:cxnLst/>
                    <a:rect l="l" t="t" r="r" b="b"/>
                    <a:pathLst>
                      <a:path w="2472" h="2472" extrusionOk="0">
                        <a:moveTo>
                          <a:pt x="1236" y="1"/>
                        </a:moveTo>
                        <a:cubicBezTo>
                          <a:pt x="554" y="1"/>
                          <a:pt x="1" y="554"/>
                          <a:pt x="1" y="1236"/>
                        </a:cubicBezTo>
                        <a:cubicBezTo>
                          <a:pt x="1" y="1919"/>
                          <a:pt x="554" y="2472"/>
                          <a:pt x="1236" y="2472"/>
                        </a:cubicBezTo>
                        <a:cubicBezTo>
                          <a:pt x="1918" y="2472"/>
                          <a:pt x="2471" y="1919"/>
                          <a:pt x="2471" y="1236"/>
                        </a:cubicBezTo>
                        <a:cubicBezTo>
                          <a:pt x="2471" y="554"/>
                          <a:pt x="1918"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12;p70">
                    <a:extLst>
                      <a:ext uri="{FF2B5EF4-FFF2-40B4-BE49-F238E27FC236}">
                        <a16:creationId xmlns:a16="http://schemas.microsoft.com/office/drawing/2014/main" id="{9748BFB4-C974-0F98-FFD0-D8917D36EAAA}"/>
                      </a:ext>
                    </a:extLst>
                  </p:cNvPr>
                  <p:cNvSpPr/>
                  <p:nvPr/>
                </p:nvSpPr>
                <p:spPr>
                  <a:xfrm>
                    <a:off x="4047941" y="2879256"/>
                    <a:ext cx="52063" cy="52063"/>
                  </a:xfrm>
                  <a:custGeom>
                    <a:avLst/>
                    <a:gdLst/>
                    <a:ahLst/>
                    <a:cxnLst/>
                    <a:rect l="l" t="t" r="r" b="b"/>
                    <a:pathLst>
                      <a:path w="1440" h="1440" extrusionOk="0">
                        <a:moveTo>
                          <a:pt x="720" y="1"/>
                        </a:moveTo>
                        <a:cubicBezTo>
                          <a:pt x="322" y="1"/>
                          <a:pt x="1" y="323"/>
                          <a:pt x="1" y="720"/>
                        </a:cubicBezTo>
                        <a:cubicBezTo>
                          <a:pt x="1" y="1118"/>
                          <a:pt x="322" y="1440"/>
                          <a:pt x="720" y="1440"/>
                        </a:cubicBezTo>
                        <a:cubicBezTo>
                          <a:pt x="1118" y="1440"/>
                          <a:pt x="1440" y="1118"/>
                          <a:pt x="1440" y="720"/>
                        </a:cubicBezTo>
                        <a:cubicBezTo>
                          <a:pt x="1440" y="323"/>
                          <a:pt x="1118" y="1"/>
                          <a:pt x="720" y="1"/>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13;p70">
                    <a:extLst>
                      <a:ext uri="{FF2B5EF4-FFF2-40B4-BE49-F238E27FC236}">
                        <a16:creationId xmlns:a16="http://schemas.microsoft.com/office/drawing/2014/main" id="{A40F5C72-34AD-5703-6B0E-6AEFD11A97BB}"/>
                      </a:ext>
                    </a:extLst>
                  </p:cNvPr>
                  <p:cNvSpPr/>
                  <p:nvPr/>
                </p:nvSpPr>
                <p:spPr>
                  <a:xfrm>
                    <a:off x="4586469" y="3636303"/>
                    <a:ext cx="102319" cy="572297"/>
                  </a:xfrm>
                  <a:custGeom>
                    <a:avLst/>
                    <a:gdLst/>
                    <a:ahLst/>
                    <a:cxnLst/>
                    <a:rect l="l" t="t" r="r" b="b"/>
                    <a:pathLst>
                      <a:path w="2830" h="15829" extrusionOk="0">
                        <a:moveTo>
                          <a:pt x="125" y="1"/>
                        </a:moveTo>
                        <a:cubicBezTo>
                          <a:pt x="57" y="1"/>
                          <a:pt x="1" y="57"/>
                          <a:pt x="1" y="125"/>
                        </a:cubicBezTo>
                        <a:lnTo>
                          <a:pt x="1" y="15828"/>
                        </a:lnTo>
                        <a:lnTo>
                          <a:pt x="2829" y="15828"/>
                        </a:lnTo>
                        <a:lnTo>
                          <a:pt x="2829" y="125"/>
                        </a:lnTo>
                        <a:cubicBezTo>
                          <a:pt x="2829" y="57"/>
                          <a:pt x="2773" y="1"/>
                          <a:pt x="2705" y="1"/>
                        </a:cubicBez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14;p70">
                    <a:extLst>
                      <a:ext uri="{FF2B5EF4-FFF2-40B4-BE49-F238E27FC236}">
                        <a16:creationId xmlns:a16="http://schemas.microsoft.com/office/drawing/2014/main" id="{BB9CFECF-64F9-B0C7-6602-B086F854B770}"/>
                      </a:ext>
                    </a:extLst>
                  </p:cNvPr>
                  <p:cNvSpPr/>
                  <p:nvPr/>
                </p:nvSpPr>
                <p:spPr>
                  <a:xfrm>
                    <a:off x="4637592" y="3636303"/>
                    <a:ext cx="51195" cy="572297"/>
                  </a:xfrm>
                  <a:custGeom>
                    <a:avLst/>
                    <a:gdLst/>
                    <a:ahLst/>
                    <a:cxnLst/>
                    <a:rect l="l" t="t" r="r" b="b"/>
                    <a:pathLst>
                      <a:path w="1416" h="15829" extrusionOk="0">
                        <a:moveTo>
                          <a:pt x="1" y="1"/>
                        </a:moveTo>
                        <a:lnTo>
                          <a:pt x="1" y="15828"/>
                        </a:lnTo>
                        <a:lnTo>
                          <a:pt x="1415" y="15828"/>
                        </a:lnTo>
                        <a:lnTo>
                          <a:pt x="1415" y="125"/>
                        </a:lnTo>
                        <a:cubicBezTo>
                          <a:pt x="1415" y="57"/>
                          <a:pt x="1359" y="1"/>
                          <a:pt x="1291" y="1"/>
                        </a:cubicBez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15;p70">
                    <a:extLst>
                      <a:ext uri="{FF2B5EF4-FFF2-40B4-BE49-F238E27FC236}">
                        <a16:creationId xmlns:a16="http://schemas.microsoft.com/office/drawing/2014/main" id="{F3CF62C1-602C-6ACA-BB35-7F225387CB4E}"/>
                      </a:ext>
                    </a:extLst>
                  </p:cNvPr>
                  <p:cNvSpPr/>
                  <p:nvPr/>
                </p:nvSpPr>
                <p:spPr>
                  <a:xfrm>
                    <a:off x="4616948" y="2956627"/>
                    <a:ext cx="41361" cy="846642"/>
                  </a:xfrm>
                  <a:custGeom>
                    <a:avLst/>
                    <a:gdLst/>
                    <a:ahLst/>
                    <a:cxnLst/>
                    <a:rect l="l" t="t" r="r" b="b"/>
                    <a:pathLst>
                      <a:path w="1144" h="23417" extrusionOk="0">
                        <a:moveTo>
                          <a:pt x="0" y="1"/>
                        </a:moveTo>
                        <a:lnTo>
                          <a:pt x="0" y="23417"/>
                        </a:lnTo>
                        <a:lnTo>
                          <a:pt x="1144" y="23417"/>
                        </a:lnTo>
                        <a:lnTo>
                          <a:pt x="1144" y="1"/>
                        </a:lnTo>
                        <a:close/>
                      </a:path>
                    </a:pathLst>
                  </a:custGeom>
                  <a:solidFill>
                    <a:srgbClr val="215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16;p70">
                    <a:extLst>
                      <a:ext uri="{FF2B5EF4-FFF2-40B4-BE49-F238E27FC236}">
                        <a16:creationId xmlns:a16="http://schemas.microsoft.com/office/drawing/2014/main" id="{717747E9-6B84-99B0-733C-3A20F3B43DCE}"/>
                      </a:ext>
                    </a:extLst>
                  </p:cNvPr>
                  <p:cNvSpPr/>
                  <p:nvPr/>
                </p:nvSpPr>
                <p:spPr>
                  <a:xfrm>
                    <a:off x="4637592" y="2956627"/>
                    <a:ext cx="20717" cy="846642"/>
                  </a:xfrm>
                  <a:custGeom>
                    <a:avLst/>
                    <a:gdLst/>
                    <a:ahLst/>
                    <a:cxnLst/>
                    <a:rect l="l" t="t" r="r" b="b"/>
                    <a:pathLst>
                      <a:path w="573" h="23417" extrusionOk="0">
                        <a:moveTo>
                          <a:pt x="1" y="1"/>
                        </a:moveTo>
                        <a:lnTo>
                          <a:pt x="1" y="23417"/>
                        </a:lnTo>
                        <a:lnTo>
                          <a:pt x="573" y="23417"/>
                        </a:lnTo>
                        <a:lnTo>
                          <a:pt x="573" y="1"/>
                        </a:lnTo>
                        <a:close/>
                      </a:path>
                    </a:pathLst>
                  </a:custGeom>
                  <a:solidFill>
                    <a:srgbClr val="143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17;p70">
                    <a:extLst>
                      <a:ext uri="{FF2B5EF4-FFF2-40B4-BE49-F238E27FC236}">
                        <a16:creationId xmlns:a16="http://schemas.microsoft.com/office/drawing/2014/main" id="{E2BD3A86-8675-D5AF-02FF-DEF772B348CD}"/>
                      </a:ext>
                    </a:extLst>
                  </p:cNvPr>
                  <p:cNvSpPr/>
                  <p:nvPr/>
                </p:nvSpPr>
                <p:spPr>
                  <a:xfrm>
                    <a:off x="4308473" y="4156030"/>
                    <a:ext cx="658310" cy="111394"/>
                  </a:xfrm>
                  <a:custGeom>
                    <a:avLst/>
                    <a:gdLst/>
                    <a:ahLst/>
                    <a:cxnLst/>
                    <a:rect l="l" t="t" r="r" b="b"/>
                    <a:pathLst>
                      <a:path w="18208" h="3081" extrusionOk="0">
                        <a:moveTo>
                          <a:pt x="327" y="0"/>
                        </a:moveTo>
                        <a:cubicBezTo>
                          <a:pt x="147" y="0"/>
                          <a:pt x="1" y="146"/>
                          <a:pt x="1" y="327"/>
                        </a:cubicBezTo>
                        <a:lnTo>
                          <a:pt x="1" y="3080"/>
                        </a:lnTo>
                        <a:lnTo>
                          <a:pt x="18207" y="3080"/>
                        </a:lnTo>
                        <a:lnTo>
                          <a:pt x="18207" y="327"/>
                        </a:lnTo>
                        <a:cubicBezTo>
                          <a:pt x="18207" y="146"/>
                          <a:pt x="18061" y="0"/>
                          <a:pt x="17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18;p70">
                    <a:extLst>
                      <a:ext uri="{FF2B5EF4-FFF2-40B4-BE49-F238E27FC236}">
                        <a16:creationId xmlns:a16="http://schemas.microsoft.com/office/drawing/2014/main" id="{6C7236B2-B352-7E01-A9DA-847DFB04E53F}"/>
                      </a:ext>
                    </a:extLst>
                  </p:cNvPr>
                  <p:cNvSpPr/>
                  <p:nvPr/>
                </p:nvSpPr>
                <p:spPr>
                  <a:xfrm>
                    <a:off x="4308473" y="4244754"/>
                    <a:ext cx="658310" cy="22669"/>
                  </a:xfrm>
                  <a:custGeom>
                    <a:avLst/>
                    <a:gdLst/>
                    <a:ahLst/>
                    <a:cxnLst/>
                    <a:rect l="l" t="t" r="r" b="b"/>
                    <a:pathLst>
                      <a:path w="18208" h="627" extrusionOk="0">
                        <a:moveTo>
                          <a:pt x="1" y="0"/>
                        </a:moveTo>
                        <a:lnTo>
                          <a:pt x="1" y="626"/>
                        </a:lnTo>
                        <a:lnTo>
                          <a:pt x="18207" y="626"/>
                        </a:lnTo>
                        <a:lnTo>
                          <a:pt x="18207"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19;p70">
                    <a:extLst>
                      <a:ext uri="{FF2B5EF4-FFF2-40B4-BE49-F238E27FC236}">
                        <a16:creationId xmlns:a16="http://schemas.microsoft.com/office/drawing/2014/main" id="{D9835ED7-2C79-C45F-A469-CEE2B6143376}"/>
                      </a:ext>
                    </a:extLst>
                  </p:cNvPr>
                  <p:cNvSpPr/>
                  <p:nvPr/>
                </p:nvSpPr>
                <p:spPr>
                  <a:xfrm>
                    <a:off x="4234645" y="4267387"/>
                    <a:ext cx="805967" cy="57667"/>
                  </a:xfrm>
                  <a:custGeom>
                    <a:avLst/>
                    <a:gdLst/>
                    <a:ahLst/>
                    <a:cxnLst/>
                    <a:rect l="l" t="t" r="r" b="b"/>
                    <a:pathLst>
                      <a:path w="22292" h="1595" extrusionOk="0">
                        <a:moveTo>
                          <a:pt x="1" y="0"/>
                        </a:moveTo>
                        <a:lnTo>
                          <a:pt x="1" y="1595"/>
                        </a:lnTo>
                        <a:lnTo>
                          <a:pt x="22291" y="1595"/>
                        </a:lnTo>
                        <a:lnTo>
                          <a:pt x="22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20;p70">
                    <a:extLst>
                      <a:ext uri="{FF2B5EF4-FFF2-40B4-BE49-F238E27FC236}">
                        <a16:creationId xmlns:a16="http://schemas.microsoft.com/office/drawing/2014/main" id="{D48480BF-DE9F-DA50-431B-F19D0B67D161}"/>
                      </a:ext>
                    </a:extLst>
                  </p:cNvPr>
                  <p:cNvSpPr/>
                  <p:nvPr/>
                </p:nvSpPr>
                <p:spPr>
                  <a:xfrm>
                    <a:off x="4538274" y="2821408"/>
                    <a:ext cx="198708" cy="198708"/>
                  </a:xfrm>
                  <a:custGeom>
                    <a:avLst/>
                    <a:gdLst/>
                    <a:ahLst/>
                    <a:cxnLst/>
                    <a:rect l="l" t="t" r="r" b="b"/>
                    <a:pathLst>
                      <a:path w="5496" h="5496" extrusionOk="0">
                        <a:moveTo>
                          <a:pt x="2748" y="0"/>
                        </a:moveTo>
                        <a:cubicBezTo>
                          <a:pt x="1230" y="0"/>
                          <a:pt x="0" y="1229"/>
                          <a:pt x="0" y="2748"/>
                        </a:cubicBezTo>
                        <a:cubicBezTo>
                          <a:pt x="0" y="4266"/>
                          <a:pt x="1230" y="5495"/>
                          <a:pt x="2748" y="5495"/>
                        </a:cubicBezTo>
                        <a:cubicBezTo>
                          <a:pt x="4266" y="5495"/>
                          <a:pt x="5495" y="4266"/>
                          <a:pt x="5495" y="2748"/>
                        </a:cubicBezTo>
                        <a:cubicBezTo>
                          <a:pt x="5495" y="1229"/>
                          <a:pt x="4266" y="0"/>
                          <a:pt x="2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21;p70">
                    <a:extLst>
                      <a:ext uri="{FF2B5EF4-FFF2-40B4-BE49-F238E27FC236}">
                        <a16:creationId xmlns:a16="http://schemas.microsoft.com/office/drawing/2014/main" id="{AB18D6E9-E687-9573-BECC-0172D63FB5ED}"/>
                      </a:ext>
                    </a:extLst>
                  </p:cNvPr>
                  <p:cNvSpPr/>
                  <p:nvPr/>
                </p:nvSpPr>
                <p:spPr>
                  <a:xfrm>
                    <a:off x="4579744" y="2862878"/>
                    <a:ext cx="115768" cy="115768"/>
                  </a:xfrm>
                  <a:custGeom>
                    <a:avLst/>
                    <a:gdLst/>
                    <a:ahLst/>
                    <a:cxnLst/>
                    <a:rect l="l" t="t" r="r" b="b"/>
                    <a:pathLst>
                      <a:path w="3202" h="3202" extrusionOk="0">
                        <a:moveTo>
                          <a:pt x="1601" y="0"/>
                        </a:moveTo>
                        <a:cubicBezTo>
                          <a:pt x="717" y="0"/>
                          <a:pt x="0" y="717"/>
                          <a:pt x="0" y="1601"/>
                        </a:cubicBezTo>
                        <a:cubicBezTo>
                          <a:pt x="0" y="2485"/>
                          <a:pt x="717" y="3201"/>
                          <a:pt x="1601" y="3201"/>
                        </a:cubicBezTo>
                        <a:cubicBezTo>
                          <a:pt x="2485" y="3201"/>
                          <a:pt x="3202" y="2485"/>
                          <a:pt x="3202" y="1601"/>
                        </a:cubicBezTo>
                        <a:cubicBezTo>
                          <a:pt x="3202" y="717"/>
                          <a:pt x="2485" y="0"/>
                          <a:pt x="1601"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22;p70">
                    <a:extLst>
                      <a:ext uri="{FF2B5EF4-FFF2-40B4-BE49-F238E27FC236}">
                        <a16:creationId xmlns:a16="http://schemas.microsoft.com/office/drawing/2014/main" id="{ABA6E002-D6C6-6544-DE43-4F6EEB183ECF}"/>
                      </a:ext>
                    </a:extLst>
                  </p:cNvPr>
                  <p:cNvSpPr/>
                  <p:nvPr/>
                </p:nvSpPr>
                <p:spPr>
                  <a:xfrm>
                    <a:off x="4554725" y="4096013"/>
                    <a:ext cx="165807" cy="60053"/>
                  </a:xfrm>
                  <a:custGeom>
                    <a:avLst/>
                    <a:gdLst/>
                    <a:ahLst/>
                    <a:cxnLst/>
                    <a:rect l="l" t="t" r="r" b="b"/>
                    <a:pathLst>
                      <a:path w="4586" h="1661" extrusionOk="0">
                        <a:moveTo>
                          <a:pt x="1" y="1"/>
                        </a:moveTo>
                        <a:lnTo>
                          <a:pt x="1" y="1660"/>
                        </a:lnTo>
                        <a:lnTo>
                          <a:pt x="4585" y="1660"/>
                        </a:lnTo>
                        <a:lnTo>
                          <a:pt x="45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23;p70">
                    <a:extLst>
                      <a:ext uri="{FF2B5EF4-FFF2-40B4-BE49-F238E27FC236}">
                        <a16:creationId xmlns:a16="http://schemas.microsoft.com/office/drawing/2014/main" id="{9DB36F5E-30F6-F09F-AADB-B5E3EC9FDF54}"/>
                      </a:ext>
                    </a:extLst>
                  </p:cNvPr>
                  <p:cNvSpPr/>
                  <p:nvPr/>
                </p:nvSpPr>
                <p:spPr>
                  <a:xfrm>
                    <a:off x="4554725" y="4126022"/>
                    <a:ext cx="165807" cy="30045"/>
                  </a:xfrm>
                  <a:custGeom>
                    <a:avLst/>
                    <a:gdLst/>
                    <a:ahLst/>
                    <a:cxnLst/>
                    <a:rect l="l" t="t" r="r" b="b"/>
                    <a:pathLst>
                      <a:path w="4586" h="831" extrusionOk="0">
                        <a:moveTo>
                          <a:pt x="1" y="1"/>
                        </a:moveTo>
                        <a:lnTo>
                          <a:pt x="1" y="830"/>
                        </a:lnTo>
                        <a:lnTo>
                          <a:pt x="4585" y="830"/>
                        </a:lnTo>
                        <a:lnTo>
                          <a:pt x="4585"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424;p70">
                  <a:extLst>
                    <a:ext uri="{FF2B5EF4-FFF2-40B4-BE49-F238E27FC236}">
                      <a16:creationId xmlns:a16="http://schemas.microsoft.com/office/drawing/2014/main" id="{556DFDC3-EDB7-7BE1-B9C0-84D6A170C8F9}"/>
                    </a:ext>
                  </a:extLst>
                </p:cNvPr>
                <p:cNvSpPr/>
                <p:nvPr/>
              </p:nvSpPr>
              <p:spPr>
                <a:xfrm>
                  <a:off x="3154984" y="3982631"/>
                  <a:ext cx="36010" cy="60596"/>
                </a:xfrm>
                <a:custGeom>
                  <a:avLst/>
                  <a:gdLst/>
                  <a:ahLst/>
                  <a:cxnLst/>
                  <a:rect l="l" t="t" r="r" b="b"/>
                  <a:pathLst>
                    <a:path w="996" h="1676" extrusionOk="0">
                      <a:moveTo>
                        <a:pt x="1" y="1"/>
                      </a:moveTo>
                      <a:lnTo>
                        <a:pt x="49" y="1676"/>
                      </a:lnTo>
                      <a:lnTo>
                        <a:pt x="963" y="1676"/>
                      </a:lnTo>
                      <a:lnTo>
                        <a:pt x="995" y="333"/>
                      </a:lnTo>
                      <a:lnTo>
                        <a:pt x="1"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5;p70">
                  <a:extLst>
                    <a:ext uri="{FF2B5EF4-FFF2-40B4-BE49-F238E27FC236}">
                      <a16:creationId xmlns:a16="http://schemas.microsoft.com/office/drawing/2014/main" id="{0AFABA92-F821-D452-B36F-E98EA33573F5}"/>
                    </a:ext>
                  </a:extLst>
                </p:cNvPr>
                <p:cNvSpPr/>
                <p:nvPr/>
              </p:nvSpPr>
              <p:spPr>
                <a:xfrm>
                  <a:off x="3107621" y="4040443"/>
                  <a:ext cx="89773" cy="37565"/>
                </a:xfrm>
                <a:custGeom>
                  <a:avLst/>
                  <a:gdLst/>
                  <a:ahLst/>
                  <a:cxnLst/>
                  <a:rect l="l" t="t" r="r" b="b"/>
                  <a:pathLst>
                    <a:path w="2483" h="1039" extrusionOk="0">
                      <a:moveTo>
                        <a:pt x="1130" y="1"/>
                      </a:moveTo>
                      <a:lnTo>
                        <a:pt x="1130" y="352"/>
                      </a:lnTo>
                      <a:cubicBezTo>
                        <a:pt x="19" y="565"/>
                        <a:pt x="1" y="1039"/>
                        <a:pt x="1" y="1039"/>
                      </a:cubicBezTo>
                      <a:lnTo>
                        <a:pt x="2482" y="1039"/>
                      </a:lnTo>
                      <a:lnTo>
                        <a:pt x="2482"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6;p70">
                  <a:extLst>
                    <a:ext uri="{FF2B5EF4-FFF2-40B4-BE49-F238E27FC236}">
                      <a16:creationId xmlns:a16="http://schemas.microsoft.com/office/drawing/2014/main" id="{3FD49AE3-0018-3E07-08C1-1C1D687658E1}"/>
                    </a:ext>
                  </a:extLst>
                </p:cNvPr>
                <p:cNvSpPr/>
                <p:nvPr/>
              </p:nvSpPr>
              <p:spPr>
                <a:xfrm>
                  <a:off x="3104584" y="4077972"/>
                  <a:ext cx="95847" cy="7448"/>
                </a:xfrm>
                <a:custGeom>
                  <a:avLst/>
                  <a:gdLst/>
                  <a:ahLst/>
                  <a:cxnLst/>
                  <a:rect l="l" t="t" r="r" b="b"/>
                  <a:pathLst>
                    <a:path w="2651" h="206" extrusionOk="0">
                      <a:moveTo>
                        <a:pt x="1" y="1"/>
                      </a:moveTo>
                      <a:lnTo>
                        <a:pt x="1" y="206"/>
                      </a:lnTo>
                      <a:lnTo>
                        <a:pt x="2650" y="206"/>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27;p70">
                  <a:extLst>
                    <a:ext uri="{FF2B5EF4-FFF2-40B4-BE49-F238E27FC236}">
                      <a16:creationId xmlns:a16="http://schemas.microsoft.com/office/drawing/2014/main" id="{7FC7D0FD-0F45-F25F-F2FE-EFAFFB1391FD}"/>
                    </a:ext>
                  </a:extLst>
                </p:cNvPr>
                <p:cNvSpPr/>
                <p:nvPr/>
              </p:nvSpPr>
              <p:spPr>
                <a:xfrm>
                  <a:off x="2881182" y="3982631"/>
                  <a:ext cx="51015" cy="60596"/>
                </a:xfrm>
                <a:custGeom>
                  <a:avLst/>
                  <a:gdLst/>
                  <a:ahLst/>
                  <a:cxnLst/>
                  <a:rect l="l" t="t" r="r" b="b"/>
                  <a:pathLst>
                    <a:path w="1411" h="1676" extrusionOk="0">
                      <a:moveTo>
                        <a:pt x="416" y="1"/>
                      </a:moveTo>
                      <a:lnTo>
                        <a:pt x="1" y="1676"/>
                      </a:lnTo>
                      <a:lnTo>
                        <a:pt x="913" y="1676"/>
                      </a:lnTo>
                      <a:lnTo>
                        <a:pt x="1410" y="333"/>
                      </a:lnTo>
                      <a:lnTo>
                        <a:pt x="416"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28;p70">
                  <a:extLst>
                    <a:ext uri="{FF2B5EF4-FFF2-40B4-BE49-F238E27FC236}">
                      <a16:creationId xmlns:a16="http://schemas.microsoft.com/office/drawing/2014/main" id="{0D35EE20-D27E-EEFA-5FE9-E64A0B3CDEC0}"/>
                    </a:ext>
                  </a:extLst>
                </p:cNvPr>
                <p:cNvSpPr/>
                <p:nvPr/>
              </p:nvSpPr>
              <p:spPr>
                <a:xfrm>
                  <a:off x="3055919" y="3644077"/>
                  <a:ext cx="245059" cy="163240"/>
                </a:xfrm>
                <a:custGeom>
                  <a:avLst/>
                  <a:gdLst/>
                  <a:ahLst/>
                  <a:cxnLst/>
                  <a:rect l="l" t="t" r="r" b="b"/>
                  <a:pathLst>
                    <a:path w="6778" h="4515" extrusionOk="0">
                      <a:moveTo>
                        <a:pt x="1476" y="0"/>
                      </a:moveTo>
                      <a:cubicBezTo>
                        <a:pt x="1476" y="0"/>
                        <a:pt x="1" y="2516"/>
                        <a:pt x="824" y="4515"/>
                      </a:cubicBezTo>
                      <a:lnTo>
                        <a:pt x="4921" y="4515"/>
                      </a:lnTo>
                      <a:cubicBezTo>
                        <a:pt x="5645" y="4515"/>
                        <a:pt x="6366" y="3868"/>
                        <a:pt x="6548" y="3145"/>
                      </a:cubicBezTo>
                      <a:cubicBezTo>
                        <a:pt x="6778" y="2230"/>
                        <a:pt x="6590" y="1194"/>
                        <a:pt x="6590" y="1194"/>
                      </a:cubicBezTo>
                      <a:lnTo>
                        <a:pt x="3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29;p70">
                  <a:extLst>
                    <a:ext uri="{FF2B5EF4-FFF2-40B4-BE49-F238E27FC236}">
                      <a16:creationId xmlns:a16="http://schemas.microsoft.com/office/drawing/2014/main" id="{660BB9D3-588E-B1A1-2DF4-3503994DCE35}"/>
                    </a:ext>
                  </a:extLst>
                </p:cNvPr>
                <p:cNvSpPr/>
                <p:nvPr/>
              </p:nvSpPr>
              <p:spPr>
                <a:xfrm>
                  <a:off x="2878218" y="3725425"/>
                  <a:ext cx="284576" cy="296471"/>
                </a:xfrm>
                <a:custGeom>
                  <a:avLst/>
                  <a:gdLst/>
                  <a:ahLst/>
                  <a:cxnLst/>
                  <a:rect l="l" t="t" r="r" b="b"/>
                  <a:pathLst>
                    <a:path w="7871" h="8200" extrusionOk="0">
                      <a:moveTo>
                        <a:pt x="3076" y="0"/>
                      </a:moveTo>
                      <a:cubicBezTo>
                        <a:pt x="1760" y="0"/>
                        <a:pt x="1545" y="1070"/>
                        <a:pt x="1545" y="1070"/>
                      </a:cubicBezTo>
                      <a:lnTo>
                        <a:pt x="0" y="7809"/>
                      </a:lnTo>
                      <a:lnTo>
                        <a:pt x="1505" y="8199"/>
                      </a:lnTo>
                      <a:lnTo>
                        <a:pt x="3561" y="2265"/>
                      </a:lnTo>
                      <a:lnTo>
                        <a:pt x="7870" y="2265"/>
                      </a:lnTo>
                      <a:lnTo>
                        <a:pt x="7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0;p70">
                  <a:extLst>
                    <a:ext uri="{FF2B5EF4-FFF2-40B4-BE49-F238E27FC236}">
                      <a16:creationId xmlns:a16="http://schemas.microsoft.com/office/drawing/2014/main" id="{2C0EAB21-955B-59A9-F7B3-1F17D65A30E2}"/>
                    </a:ext>
                  </a:extLst>
                </p:cNvPr>
                <p:cNvSpPr/>
                <p:nvPr/>
              </p:nvSpPr>
              <p:spPr>
                <a:xfrm>
                  <a:off x="3122698" y="3725425"/>
                  <a:ext cx="174122" cy="291988"/>
                </a:xfrm>
                <a:custGeom>
                  <a:avLst/>
                  <a:gdLst/>
                  <a:ahLst/>
                  <a:cxnLst/>
                  <a:rect l="l" t="t" r="r" b="b"/>
                  <a:pathLst>
                    <a:path w="4816" h="8076" extrusionOk="0">
                      <a:moveTo>
                        <a:pt x="1237" y="0"/>
                      </a:moveTo>
                      <a:cubicBezTo>
                        <a:pt x="545" y="0"/>
                        <a:pt x="0" y="585"/>
                        <a:pt x="45" y="1273"/>
                      </a:cubicBezTo>
                      <a:lnTo>
                        <a:pt x="549" y="8075"/>
                      </a:lnTo>
                      <a:lnTo>
                        <a:pt x="2182" y="8075"/>
                      </a:lnTo>
                      <a:lnTo>
                        <a:pt x="2174" y="2265"/>
                      </a:lnTo>
                      <a:lnTo>
                        <a:pt x="3420" y="2265"/>
                      </a:lnTo>
                      <a:cubicBezTo>
                        <a:pt x="4623" y="2265"/>
                        <a:pt x="4816" y="1452"/>
                        <a:pt x="4816" y="448"/>
                      </a:cubicBezTo>
                      <a:lnTo>
                        <a:pt x="48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1;p70">
                  <a:extLst>
                    <a:ext uri="{FF2B5EF4-FFF2-40B4-BE49-F238E27FC236}">
                      <a16:creationId xmlns:a16="http://schemas.microsoft.com/office/drawing/2014/main" id="{2E7D6EE8-19A4-A64D-F10B-F844926F789F}"/>
                    </a:ext>
                  </a:extLst>
                </p:cNvPr>
                <p:cNvSpPr/>
                <p:nvPr/>
              </p:nvSpPr>
              <p:spPr>
                <a:xfrm>
                  <a:off x="3067164" y="3400682"/>
                  <a:ext cx="241009" cy="303883"/>
                </a:xfrm>
                <a:custGeom>
                  <a:avLst/>
                  <a:gdLst/>
                  <a:ahLst/>
                  <a:cxnLst/>
                  <a:rect l="l" t="t" r="r" b="b"/>
                  <a:pathLst>
                    <a:path w="6666" h="8405" extrusionOk="0">
                      <a:moveTo>
                        <a:pt x="3395" y="0"/>
                      </a:moveTo>
                      <a:lnTo>
                        <a:pt x="869" y="412"/>
                      </a:lnTo>
                      <a:cubicBezTo>
                        <a:pt x="869" y="412"/>
                        <a:pt x="708" y="5001"/>
                        <a:pt x="1" y="8404"/>
                      </a:cubicBezTo>
                      <a:lnTo>
                        <a:pt x="6666" y="8404"/>
                      </a:lnTo>
                      <a:lnTo>
                        <a:pt x="6032" y="412"/>
                      </a:lnTo>
                      <a:lnTo>
                        <a:pt x="33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2;p70">
                  <a:extLst>
                    <a:ext uri="{FF2B5EF4-FFF2-40B4-BE49-F238E27FC236}">
                      <a16:creationId xmlns:a16="http://schemas.microsoft.com/office/drawing/2014/main" id="{6F38A2A8-8D54-AA5F-EFD7-D73744C65C3D}"/>
                    </a:ext>
                  </a:extLst>
                </p:cNvPr>
                <p:cNvSpPr/>
                <p:nvPr/>
              </p:nvSpPr>
              <p:spPr>
                <a:xfrm>
                  <a:off x="3035817" y="3517535"/>
                  <a:ext cx="196249" cy="218412"/>
                </a:xfrm>
                <a:custGeom>
                  <a:avLst/>
                  <a:gdLst/>
                  <a:ahLst/>
                  <a:cxnLst/>
                  <a:rect l="l" t="t" r="r" b="b"/>
                  <a:pathLst>
                    <a:path w="5428" h="6041" extrusionOk="0">
                      <a:moveTo>
                        <a:pt x="3335" y="1"/>
                      </a:moveTo>
                      <a:lnTo>
                        <a:pt x="670" y="1244"/>
                      </a:lnTo>
                      <a:lnTo>
                        <a:pt x="1" y="1556"/>
                      </a:lnTo>
                      <a:lnTo>
                        <a:pt x="313" y="2226"/>
                      </a:lnTo>
                      <a:lnTo>
                        <a:pt x="2092" y="6041"/>
                      </a:lnTo>
                      <a:lnTo>
                        <a:pt x="5427" y="4484"/>
                      </a:lnTo>
                      <a:lnTo>
                        <a:pt x="3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3;p70">
                  <a:extLst>
                    <a:ext uri="{FF2B5EF4-FFF2-40B4-BE49-F238E27FC236}">
                      <a16:creationId xmlns:a16="http://schemas.microsoft.com/office/drawing/2014/main" id="{638987CF-9AA0-691F-8A18-5545BAB093DF}"/>
                    </a:ext>
                  </a:extLst>
                </p:cNvPr>
                <p:cNvSpPr/>
                <p:nvPr/>
              </p:nvSpPr>
              <p:spPr>
                <a:xfrm>
                  <a:off x="3236405" y="3475414"/>
                  <a:ext cx="55606" cy="117178"/>
                </a:xfrm>
                <a:custGeom>
                  <a:avLst/>
                  <a:gdLst/>
                  <a:ahLst/>
                  <a:cxnLst/>
                  <a:rect l="l" t="t" r="r" b="b"/>
                  <a:pathLst>
                    <a:path w="1538" h="3241" extrusionOk="0">
                      <a:moveTo>
                        <a:pt x="0" y="0"/>
                      </a:moveTo>
                      <a:lnTo>
                        <a:pt x="389" y="3240"/>
                      </a:lnTo>
                      <a:lnTo>
                        <a:pt x="1537" y="2643"/>
                      </a:lnTo>
                      <a:lnTo>
                        <a:pt x="1318" y="1619"/>
                      </a:lnTo>
                      <a:lnTo>
                        <a:pt x="547" y="337"/>
                      </a:lnTo>
                      <a:lnTo>
                        <a:pt x="0"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4;p70">
                  <a:extLst>
                    <a:ext uri="{FF2B5EF4-FFF2-40B4-BE49-F238E27FC236}">
                      <a16:creationId xmlns:a16="http://schemas.microsoft.com/office/drawing/2014/main" id="{527050F2-D5AB-4B92-4F01-1CD237926768}"/>
                    </a:ext>
                  </a:extLst>
                </p:cNvPr>
                <p:cNvSpPr/>
                <p:nvPr/>
              </p:nvSpPr>
              <p:spPr>
                <a:xfrm>
                  <a:off x="3163625" y="3513775"/>
                  <a:ext cx="152466" cy="156949"/>
                </a:xfrm>
                <a:custGeom>
                  <a:avLst/>
                  <a:gdLst/>
                  <a:ahLst/>
                  <a:cxnLst/>
                  <a:rect l="l" t="t" r="r" b="b"/>
                  <a:pathLst>
                    <a:path w="4217" h="4341" extrusionOk="0">
                      <a:moveTo>
                        <a:pt x="3842" y="0"/>
                      </a:moveTo>
                      <a:lnTo>
                        <a:pt x="2506" y="330"/>
                      </a:lnTo>
                      <a:lnTo>
                        <a:pt x="2767" y="1638"/>
                      </a:lnTo>
                      <a:cubicBezTo>
                        <a:pt x="2665" y="1704"/>
                        <a:pt x="1" y="3643"/>
                        <a:pt x="1" y="3643"/>
                      </a:cubicBezTo>
                      <a:lnTo>
                        <a:pt x="497" y="4341"/>
                      </a:lnTo>
                      <a:lnTo>
                        <a:pt x="3650" y="2457"/>
                      </a:lnTo>
                      <a:cubicBezTo>
                        <a:pt x="4026" y="2232"/>
                        <a:pt x="4217" y="1791"/>
                        <a:pt x="4127" y="1362"/>
                      </a:cubicBezTo>
                      <a:lnTo>
                        <a:pt x="3842"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35;p70">
                  <a:extLst>
                    <a:ext uri="{FF2B5EF4-FFF2-40B4-BE49-F238E27FC236}">
                      <a16:creationId xmlns:a16="http://schemas.microsoft.com/office/drawing/2014/main" id="{0059F8E6-84B7-CB3F-077C-7DE59A261E1A}"/>
                    </a:ext>
                  </a:extLst>
                </p:cNvPr>
                <p:cNvSpPr/>
                <p:nvPr/>
              </p:nvSpPr>
              <p:spPr>
                <a:xfrm>
                  <a:off x="3255495" y="3516848"/>
                  <a:ext cx="51665" cy="47797"/>
                </a:xfrm>
                <a:custGeom>
                  <a:avLst/>
                  <a:gdLst/>
                  <a:ahLst/>
                  <a:cxnLst/>
                  <a:rect l="l" t="t" r="r" b="b"/>
                  <a:pathLst>
                    <a:path w="1429" h="1322" extrusionOk="0">
                      <a:moveTo>
                        <a:pt x="955" y="1"/>
                      </a:moveTo>
                      <a:lnTo>
                        <a:pt x="18" y="232"/>
                      </a:lnTo>
                      <a:lnTo>
                        <a:pt x="1" y="419"/>
                      </a:lnTo>
                      <a:lnTo>
                        <a:pt x="179" y="1322"/>
                      </a:lnTo>
                      <a:lnTo>
                        <a:pt x="1429" y="525"/>
                      </a:lnTo>
                      <a:lnTo>
                        <a:pt x="1402" y="396"/>
                      </a:lnTo>
                      <a:lnTo>
                        <a:pt x="955"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6;p70">
                  <a:extLst>
                    <a:ext uri="{FF2B5EF4-FFF2-40B4-BE49-F238E27FC236}">
                      <a16:creationId xmlns:a16="http://schemas.microsoft.com/office/drawing/2014/main" id="{0264C33B-DE77-0543-FCAB-5304BC5D29A3}"/>
                    </a:ext>
                  </a:extLst>
                </p:cNvPr>
                <p:cNvSpPr/>
                <p:nvPr/>
              </p:nvSpPr>
              <p:spPr>
                <a:xfrm>
                  <a:off x="3136039" y="3638834"/>
                  <a:ext cx="21838" cy="16053"/>
                </a:xfrm>
                <a:custGeom>
                  <a:avLst/>
                  <a:gdLst/>
                  <a:ahLst/>
                  <a:cxnLst/>
                  <a:rect l="l" t="t" r="r" b="b"/>
                  <a:pathLst>
                    <a:path w="604" h="444" extrusionOk="0">
                      <a:moveTo>
                        <a:pt x="452" y="1"/>
                      </a:moveTo>
                      <a:cubicBezTo>
                        <a:pt x="430" y="1"/>
                        <a:pt x="407" y="7"/>
                        <a:pt x="386" y="19"/>
                      </a:cubicBezTo>
                      <a:lnTo>
                        <a:pt x="85" y="198"/>
                      </a:lnTo>
                      <a:cubicBezTo>
                        <a:pt x="21" y="235"/>
                        <a:pt x="1" y="316"/>
                        <a:pt x="38" y="378"/>
                      </a:cubicBezTo>
                      <a:cubicBezTo>
                        <a:pt x="62" y="420"/>
                        <a:pt x="106" y="444"/>
                        <a:pt x="151" y="444"/>
                      </a:cubicBezTo>
                      <a:cubicBezTo>
                        <a:pt x="174" y="444"/>
                        <a:pt x="197" y="438"/>
                        <a:pt x="218" y="425"/>
                      </a:cubicBezTo>
                      <a:lnTo>
                        <a:pt x="520" y="248"/>
                      </a:lnTo>
                      <a:cubicBezTo>
                        <a:pt x="582" y="210"/>
                        <a:pt x="604" y="128"/>
                        <a:pt x="567" y="66"/>
                      </a:cubicBezTo>
                      <a:cubicBezTo>
                        <a:pt x="542" y="24"/>
                        <a:pt x="497" y="1"/>
                        <a:pt x="45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37;p70">
                  <a:extLst>
                    <a:ext uri="{FF2B5EF4-FFF2-40B4-BE49-F238E27FC236}">
                      <a16:creationId xmlns:a16="http://schemas.microsoft.com/office/drawing/2014/main" id="{E115AC05-8FEF-9072-D082-90D198765D3B}"/>
                    </a:ext>
                  </a:extLst>
                </p:cNvPr>
                <p:cNvSpPr/>
                <p:nvPr/>
              </p:nvSpPr>
              <p:spPr>
                <a:xfrm>
                  <a:off x="3187523" y="3639847"/>
                  <a:ext cx="36" cy="36"/>
                </a:xfrm>
                <a:custGeom>
                  <a:avLst/>
                  <a:gdLst/>
                  <a:ahLst/>
                  <a:cxnLst/>
                  <a:rect l="l" t="t" r="r" b="b"/>
                  <a:pathLst>
                    <a:path w="1" h="1" extrusionOk="0">
                      <a:moveTo>
                        <a:pt x="0" y="1"/>
                      </a:move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38;p70">
                  <a:extLst>
                    <a:ext uri="{FF2B5EF4-FFF2-40B4-BE49-F238E27FC236}">
                      <a16:creationId xmlns:a16="http://schemas.microsoft.com/office/drawing/2014/main" id="{0AD737E9-587D-496D-4034-EF28B3915B42}"/>
                    </a:ext>
                  </a:extLst>
                </p:cNvPr>
                <p:cNvSpPr/>
                <p:nvPr/>
              </p:nvSpPr>
              <p:spPr>
                <a:xfrm>
                  <a:off x="3225848" y="3415542"/>
                  <a:ext cx="93461" cy="132038"/>
                </a:xfrm>
                <a:custGeom>
                  <a:avLst/>
                  <a:gdLst/>
                  <a:ahLst/>
                  <a:cxnLst/>
                  <a:rect l="l" t="t" r="r" b="b"/>
                  <a:pathLst>
                    <a:path w="2585" h="3652" extrusionOk="0">
                      <a:moveTo>
                        <a:pt x="1643" y="1"/>
                      </a:moveTo>
                      <a:lnTo>
                        <a:pt x="0" y="256"/>
                      </a:lnTo>
                      <a:lnTo>
                        <a:pt x="681" y="3651"/>
                      </a:lnTo>
                      <a:lnTo>
                        <a:pt x="2585" y="3222"/>
                      </a:lnTo>
                      <a:lnTo>
                        <a:pt x="1643" y="1"/>
                      </a:lnTo>
                      <a:close/>
                    </a:path>
                  </a:pathLst>
                </a:custGeom>
                <a:solidFill>
                  <a:srgbClr val="7F7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39;p70">
                  <a:extLst>
                    <a:ext uri="{FF2B5EF4-FFF2-40B4-BE49-F238E27FC236}">
                      <a16:creationId xmlns:a16="http://schemas.microsoft.com/office/drawing/2014/main" id="{4F653D7C-6282-89DA-C716-6C33D75BDAF2}"/>
                    </a:ext>
                  </a:extLst>
                </p:cNvPr>
                <p:cNvSpPr/>
                <p:nvPr/>
              </p:nvSpPr>
              <p:spPr>
                <a:xfrm>
                  <a:off x="3258930" y="3520572"/>
                  <a:ext cx="49243" cy="11497"/>
                </a:xfrm>
                <a:custGeom>
                  <a:avLst/>
                  <a:gdLst/>
                  <a:ahLst/>
                  <a:cxnLst/>
                  <a:rect l="l" t="t" r="r" b="b"/>
                  <a:pathLst>
                    <a:path w="1362" h="318" fill="none" extrusionOk="0">
                      <a:moveTo>
                        <a:pt x="1" y="317"/>
                      </a:moveTo>
                      <a:lnTo>
                        <a:pt x="1362" y="0"/>
                      </a:lnTo>
                    </a:path>
                  </a:pathLst>
                </a:custGeom>
                <a:noFill/>
                <a:ln w="1425" cap="rnd" cmpd="sng">
                  <a:solidFill>
                    <a:srgbClr val="F0FFFD"/>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40;p70">
                  <a:extLst>
                    <a:ext uri="{FF2B5EF4-FFF2-40B4-BE49-F238E27FC236}">
                      <a16:creationId xmlns:a16="http://schemas.microsoft.com/office/drawing/2014/main" id="{F82D25DF-74BB-D4BD-A654-D0C55E2F7605}"/>
                    </a:ext>
                  </a:extLst>
                </p:cNvPr>
                <p:cNvSpPr/>
                <p:nvPr/>
              </p:nvSpPr>
              <p:spPr>
                <a:xfrm>
                  <a:off x="3123348" y="3646246"/>
                  <a:ext cx="39951" cy="27405"/>
                </a:xfrm>
                <a:custGeom>
                  <a:avLst/>
                  <a:gdLst/>
                  <a:ahLst/>
                  <a:cxnLst/>
                  <a:rect l="l" t="t" r="r" b="b"/>
                  <a:pathLst>
                    <a:path w="1105" h="758" extrusionOk="0">
                      <a:moveTo>
                        <a:pt x="953" y="1"/>
                      </a:moveTo>
                      <a:cubicBezTo>
                        <a:pt x="930" y="1"/>
                        <a:pt x="906" y="7"/>
                        <a:pt x="885" y="19"/>
                      </a:cubicBezTo>
                      <a:lnTo>
                        <a:pt x="85" y="512"/>
                      </a:lnTo>
                      <a:cubicBezTo>
                        <a:pt x="22" y="549"/>
                        <a:pt x="1" y="630"/>
                        <a:pt x="38" y="692"/>
                      </a:cubicBezTo>
                      <a:cubicBezTo>
                        <a:pt x="63" y="734"/>
                        <a:pt x="106" y="758"/>
                        <a:pt x="152" y="758"/>
                      </a:cubicBezTo>
                      <a:cubicBezTo>
                        <a:pt x="175" y="758"/>
                        <a:pt x="198" y="752"/>
                        <a:pt x="220" y="739"/>
                      </a:cubicBezTo>
                      <a:lnTo>
                        <a:pt x="1020" y="246"/>
                      </a:lnTo>
                      <a:cubicBezTo>
                        <a:pt x="1082" y="209"/>
                        <a:pt x="1104" y="128"/>
                        <a:pt x="1067" y="66"/>
                      </a:cubicBezTo>
                      <a:cubicBezTo>
                        <a:pt x="1042" y="24"/>
                        <a:pt x="998" y="1"/>
                        <a:pt x="95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1;p70">
                  <a:extLst>
                    <a:ext uri="{FF2B5EF4-FFF2-40B4-BE49-F238E27FC236}">
                      <a16:creationId xmlns:a16="http://schemas.microsoft.com/office/drawing/2014/main" id="{92FBF448-6511-0B13-E7A1-91CF5F5FC1A2}"/>
                    </a:ext>
                  </a:extLst>
                </p:cNvPr>
                <p:cNvSpPr/>
                <p:nvPr/>
              </p:nvSpPr>
              <p:spPr>
                <a:xfrm>
                  <a:off x="3124180" y="3647222"/>
                  <a:ext cx="39120" cy="26429"/>
                </a:xfrm>
                <a:custGeom>
                  <a:avLst/>
                  <a:gdLst/>
                  <a:ahLst/>
                  <a:cxnLst/>
                  <a:rect l="l" t="t" r="r" b="b"/>
                  <a:pathLst>
                    <a:path w="1082" h="731" extrusionOk="0">
                      <a:moveTo>
                        <a:pt x="1010" y="0"/>
                      </a:moveTo>
                      <a:lnTo>
                        <a:pt x="1010" y="0"/>
                      </a:lnTo>
                      <a:cubicBezTo>
                        <a:pt x="1025" y="56"/>
                        <a:pt x="1002" y="118"/>
                        <a:pt x="950" y="149"/>
                      </a:cubicBezTo>
                      <a:lnTo>
                        <a:pt x="149" y="642"/>
                      </a:lnTo>
                      <a:cubicBezTo>
                        <a:pt x="128" y="654"/>
                        <a:pt x="105" y="660"/>
                        <a:pt x="82" y="660"/>
                      </a:cubicBezTo>
                      <a:cubicBezTo>
                        <a:pt x="53" y="660"/>
                        <a:pt x="24" y="651"/>
                        <a:pt x="1" y="633"/>
                      </a:cubicBezTo>
                      <a:lnTo>
                        <a:pt x="1" y="633"/>
                      </a:lnTo>
                      <a:cubicBezTo>
                        <a:pt x="4" y="645"/>
                        <a:pt x="9" y="656"/>
                        <a:pt x="15" y="665"/>
                      </a:cubicBezTo>
                      <a:cubicBezTo>
                        <a:pt x="40" y="707"/>
                        <a:pt x="83" y="731"/>
                        <a:pt x="129" y="731"/>
                      </a:cubicBezTo>
                      <a:cubicBezTo>
                        <a:pt x="152" y="731"/>
                        <a:pt x="175" y="725"/>
                        <a:pt x="197" y="712"/>
                      </a:cubicBezTo>
                      <a:lnTo>
                        <a:pt x="997" y="219"/>
                      </a:lnTo>
                      <a:cubicBezTo>
                        <a:pt x="1059" y="182"/>
                        <a:pt x="1081" y="101"/>
                        <a:pt x="1044" y="39"/>
                      </a:cubicBezTo>
                      <a:cubicBezTo>
                        <a:pt x="1034" y="24"/>
                        <a:pt x="1024" y="11"/>
                        <a:pt x="1010"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2;p70">
                  <a:extLst>
                    <a:ext uri="{FF2B5EF4-FFF2-40B4-BE49-F238E27FC236}">
                      <a16:creationId xmlns:a16="http://schemas.microsoft.com/office/drawing/2014/main" id="{86A5586D-F604-51A7-235B-9CAFF454F407}"/>
                    </a:ext>
                  </a:extLst>
                </p:cNvPr>
                <p:cNvSpPr/>
                <p:nvPr/>
              </p:nvSpPr>
              <p:spPr>
                <a:xfrm>
                  <a:off x="3127579" y="3654200"/>
                  <a:ext cx="40421" cy="26899"/>
                </a:xfrm>
                <a:custGeom>
                  <a:avLst/>
                  <a:gdLst/>
                  <a:ahLst/>
                  <a:cxnLst/>
                  <a:rect l="l" t="t" r="r" b="b"/>
                  <a:pathLst>
                    <a:path w="1118" h="744" extrusionOk="0">
                      <a:moveTo>
                        <a:pt x="966" y="0"/>
                      </a:moveTo>
                      <a:cubicBezTo>
                        <a:pt x="944" y="0"/>
                        <a:pt x="921" y="6"/>
                        <a:pt x="900" y="19"/>
                      </a:cubicBezTo>
                      <a:lnTo>
                        <a:pt x="83" y="499"/>
                      </a:lnTo>
                      <a:cubicBezTo>
                        <a:pt x="20" y="534"/>
                        <a:pt x="0" y="617"/>
                        <a:pt x="36" y="679"/>
                      </a:cubicBezTo>
                      <a:cubicBezTo>
                        <a:pt x="61" y="720"/>
                        <a:pt x="106" y="744"/>
                        <a:pt x="151" y="744"/>
                      </a:cubicBezTo>
                      <a:cubicBezTo>
                        <a:pt x="174" y="744"/>
                        <a:pt x="197" y="738"/>
                        <a:pt x="218" y="726"/>
                      </a:cubicBezTo>
                      <a:lnTo>
                        <a:pt x="1034" y="245"/>
                      </a:lnTo>
                      <a:cubicBezTo>
                        <a:pt x="1097" y="210"/>
                        <a:pt x="1118" y="127"/>
                        <a:pt x="1080" y="65"/>
                      </a:cubicBezTo>
                      <a:cubicBezTo>
                        <a:pt x="1056" y="24"/>
                        <a:pt x="1012" y="0"/>
                        <a:pt x="966"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3;p70">
                  <a:extLst>
                    <a:ext uri="{FF2B5EF4-FFF2-40B4-BE49-F238E27FC236}">
                      <a16:creationId xmlns:a16="http://schemas.microsoft.com/office/drawing/2014/main" id="{986C146B-7800-E9E3-DF3C-0F7DF10E1BCA}"/>
                    </a:ext>
                  </a:extLst>
                </p:cNvPr>
                <p:cNvSpPr/>
                <p:nvPr/>
              </p:nvSpPr>
              <p:spPr>
                <a:xfrm>
                  <a:off x="3128627" y="3655032"/>
                  <a:ext cx="39373" cy="26068"/>
                </a:xfrm>
                <a:custGeom>
                  <a:avLst/>
                  <a:gdLst/>
                  <a:ahLst/>
                  <a:cxnLst/>
                  <a:rect l="l" t="t" r="r" b="b"/>
                  <a:pathLst>
                    <a:path w="1089" h="721" extrusionOk="0">
                      <a:moveTo>
                        <a:pt x="1011" y="0"/>
                      </a:moveTo>
                      <a:lnTo>
                        <a:pt x="1011" y="0"/>
                      </a:lnTo>
                      <a:cubicBezTo>
                        <a:pt x="1037" y="59"/>
                        <a:pt x="1016" y="132"/>
                        <a:pt x="958" y="166"/>
                      </a:cubicBezTo>
                      <a:lnTo>
                        <a:pt x="141" y="647"/>
                      </a:lnTo>
                      <a:cubicBezTo>
                        <a:pt x="121" y="659"/>
                        <a:pt x="98" y="664"/>
                        <a:pt x="76" y="664"/>
                      </a:cubicBezTo>
                      <a:cubicBezTo>
                        <a:pt x="49" y="664"/>
                        <a:pt x="23" y="656"/>
                        <a:pt x="1" y="642"/>
                      </a:cubicBezTo>
                      <a:lnTo>
                        <a:pt x="1" y="642"/>
                      </a:lnTo>
                      <a:cubicBezTo>
                        <a:pt x="2" y="647"/>
                        <a:pt x="5" y="651"/>
                        <a:pt x="7" y="656"/>
                      </a:cubicBezTo>
                      <a:cubicBezTo>
                        <a:pt x="32" y="697"/>
                        <a:pt x="77" y="721"/>
                        <a:pt x="122" y="721"/>
                      </a:cubicBezTo>
                      <a:cubicBezTo>
                        <a:pt x="145" y="721"/>
                        <a:pt x="168" y="715"/>
                        <a:pt x="189" y="703"/>
                      </a:cubicBezTo>
                      <a:lnTo>
                        <a:pt x="1006" y="222"/>
                      </a:lnTo>
                      <a:cubicBezTo>
                        <a:pt x="1068" y="187"/>
                        <a:pt x="1089" y="104"/>
                        <a:pt x="1051" y="42"/>
                      </a:cubicBezTo>
                      <a:cubicBezTo>
                        <a:pt x="1042" y="24"/>
                        <a:pt x="1028" y="11"/>
                        <a:pt x="1011"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4;p70">
                  <a:extLst>
                    <a:ext uri="{FF2B5EF4-FFF2-40B4-BE49-F238E27FC236}">
                      <a16:creationId xmlns:a16="http://schemas.microsoft.com/office/drawing/2014/main" id="{130D326A-EA74-8EE6-6DD4-2C5234AFCE73}"/>
                    </a:ext>
                  </a:extLst>
                </p:cNvPr>
                <p:cNvSpPr/>
                <p:nvPr/>
              </p:nvSpPr>
              <p:spPr>
                <a:xfrm>
                  <a:off x="3133255" y="3661720"/>
                  <a:ext cx="40494" cy="26935"/>
                </a:xfrm>
                <a:custGeom>
                  <a:avLst/>
                  <a:gdLst/>
                  <a:ahLst/>
                  <a:cxnLst/>
                  <a:rect l="l" t="t" r="r" b="b"/>
                  <a:pathLst>
                    <a:path w="1120" h="745" extrusionOk="0">
                      <a:moveTo>
                        <a:pt x="967" y="0"/>
                      </a:moveTo>
                      <a:cubicBezTo>
                        <a:pt x="944" y="0"/>
                        <a:pt x="921" y="6"/>
                        <a:pt x="900" y="19"/>
                      </a:cubicBezTo>
                      <a:lnTo>
                        <a:pt x="84" y="499"/>
                      </a:lnTo>
                      <a:cubicBezTo>
                        <a:pt x="20" y="536"/>
                        <a:pt x="0" y="617"/>
                        <a:pt x="37" y="679"/>
                      </a:cubicBezTo>
                      <a:cubicBezTo>
                        <a:pt x="62" y="721"/>
                        <a:pt x="106" y="745"/>
                        <a:pt x="151" y="745"/>
                      </a:cubicBezTo>
                      <a:cubicBezTo>
                        <a:pt x="174" y="745"/>
                        <a:pt x="197" y="738"/>
                        <a:pt x="218" y="726"/>
                      </a:cubicBezTo>
                      <a:lnTo>
                        <a:pt x="1035" y="247"/>
                      </a:lnTo>
                      <a:cubicBezTo>
                        <a:pt x="1097" y="210"/>
                        <a:pt x="1119" y="128"/>
                        <a:pt x="1082" y="65"/>
                      </a:cubicBezTo>
                      <a:cubicBezTo>
                        <a:pt x="1057" y="24"/>
                        <a:pt x="1013" y="0"/>
                        <a:pt x="967"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45;p70">
                  <a:extLst>
                    <a:ext uri="{FF2B5EF4-FFF2-40B4-BE49-F238E27FC236}">
                      <a16:creationId xmlns:a16="http://schemas.microsoft.com/office/drawing/2014/main" id="{C895E869-8C2D-76EF-1917-B4CCCAB2519D}"/>
                    </a:ext>
                  </a:extLst>
                </p:cNvPr>
                <p:cNvSpPr/>
                <p:nvPr/>
              </p:nvSpPr>
              <p:spPr>
                <a:xfrm>
                  <a:off x="3134086" y="3662877"/>
                  <a:ext cx="39662" cy="25779"/>
                </a:xfrm>
                <a:custGeom>
                  <a:avLst/>
                  <a:gdLst/>
                  <a:ahLst/>
                  <a:cxnLst/>
                  <a:rect l="l" t="t" r="r" b="b"/>
                  <a:pathLst>
                    <a:path w="1097" h="713" extrusionOk="0">
                      <a:moveTo>
                        <a:pt x="1029" y="1"/>
                      </a:moveTo>
                      <a:cubicBezTo>
                        <a:pt x="1043" y="55"/>
                        <a:pt x="1021" y="116"/>
                        <a:pt x="969" y="147"/>
                      </a:cubicBezTo>
                      <a:lnTo>
                        <a:pt x="153" y="625"/>
                      </a:lnTo>
                      <a:cubicBezTo>
                        <a:pt x="132" y="638"/>
                        <a:pt x="109" y="644"/>
                        <a:pt x="86" y="644"/>
                      </a:cubicBezTo>
                      <a:cubicBezTo>
                        <a:pt x="55" y="644"/>
                        <a:pt x="25" y="633"/>
                        <a:pt x="1" y="613"/>
                      </a:cubicBezTo>
                      <a:lnTo>
                        <a:pt x="1" y="613"/>
                      </a:lnTo>
                      <a:cubicBezTo>
                        <a:pt x="4" y="624"/>
                        <a:pt x="7" y="636"/>
                        <a:pt x="14" y="647"/>
                      </a:cubicBezTo>
                      <a:cubicBezTo>
                        <a:pt x="39" y="689"/>
                        <a:pt x="83" y="713"/>
                        <a:pt x="128" y="713"/>
                      </a:cubicBezTo>
                      <a:cubicBezTo>
                        <a:pt x="151" y="713"/>
                        <a:pt x="174" y="706"/>
                        <a:pt x="195" y="694"/>
                      </a:cubicBezTo>
                      <a:lnTo>
                        <a:pt x="1012" y="215"/>
                      </a:lnTo>
                      <a:cubicBezTo>
                        <a:pt x="1074" y="178"/>
                        <a:pt x="1096" y="96"/>
                        <a:pt x="1059" y="33"/>
                      </a:cubicBezTo>
                      <a:cubicBezTo>
                        <a:pt x="1051" y="21"/>
                        <a:pt x="1040" y="10"/>
                        <a:pt x="1029"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46;p70">
                  <a:extLst>
                    <a:ext uri="{FF2B5EF4-FFF2-40B4-BE49-F238E27FC236}">
                      <a16:creationId xmlns:a16="http://schemas.microsoft.com/office/drawing/2014/main" id="{1C0C6845-F18D-0B16-C631-66308CDCA97B}"/>
                    </a:ext>
                  </a:extLst>
                </p:cNvPr>
                <p:cNvSpPr/>
                <p:nvPr/>
              </p:nvSpPr>
              <p:spPr>
                <a:xfrm>
                  <a:off x="3138931" y="3669277"/>
                  <a:ext cx="40494" cy="26935"/>
                </a:xfrm>
                <a:custGeom>
                  <a:avLst/>
                  <a:gdLst/>
                  <a:ahLst/>
                  <a:cxnLst/>
                  <a:rect l="l" t="t" r="r" b="b"/>
                  <a:pathLst>
                    <a:path w="1120" h="745" extrusionOk="0">
                      <a:moveTo>
                        <a:pt x="969" y="1"/>
                      </a:moveTo>
                      <a:cubicBezTo>
                        <a:pt x="946" y="1"/>
                        <a:pt x="923" y="7"/>
                        <a:pt x="901" y="20"/>
                      </a:cubicBezTo>
                      <a:lnTo>
                        <a:pt x="84" y="498"/>
                      </a:lnTo>
                      <a:cubicBezTo>
                        <a:pt x="22" y="536"/>
                        <a:pt x="0" y="616"/>
                        <a:pt x="37" y="680"/>
                      </a:cubicBezTo>
                      <a:cubicBezTo>
                        <a:pt x="62" y="721"/>
                        <a:pt x="107" y="745"/>
                        <a:pt x="152" y="745"/>
                      </a:cubicBezTo>
                      <a:cubicBezTo>
                        <a:pt x="175" y="745"/>
                        <a:pt x="198" y="739"/>
                        <a:pt x="219" y="727"/>
                      </a:cubicBezTo>
                      <a:lnTo>
                        <a:pt x="1035" y="246"/>
                      </a:lnTo>
                      <a:cubicBezTo>
                        <a:pt x="1099" y="209"/>
                        <a:pt x="1119" y="128"/>
                        <a:pt x="1082" y="66"/>
                      </a:cubicBezTo>
                      <a:cubicBezTo>
                        <a:pt x="1057" y="24"/>
                        <a:pt x="1013" y="1"/>
                        <a:pt x="969"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47;p70">
                  <a:extLst>
                    <a:ext uri="{FF2B5EF4-FFF2-40B4-BE49-F238E27FC236}">
                      <a16:creationId xmlns:a16="http://schemas.microsoft.com/office/drawing/2014/main" id="{2627B481-9165-5A44-8430-0F6088132837}"/>
                    </a:ext>
                  </a:extLst>
                </p:cNvPr>
                <p:cNvSpPr/>
                <p:nvPr/>
              </p:nvSpPr>
              <p:spPr>
                <a:xfrm>
                  <a:off x="3139763" y="3670578"/>
                  <a:ext cx="39662" cy="25634"/>
                </a:xfrm>
                <a:custGeom>
                  <a:avLst/>
                  <a:gdLst/>
                  <a:ahLst/>
                  <a:cxnLst/>
                  <a:rect l="l" t="t" r="r" b="b"/>
                  <a:pathLst>
                    <a:path w="1097" h="709" extrusionOk="0">
                      <a:moveTo>
                        <a:pt x="1035" y="1"/>
                      </a:moveTo>
                      <a:lnTo>
                        <a:pt x="1035" y="1"/>
                      </a:lnTo>
                      <a:cubicBezTo>
                        <a:pt x="1049" y="55"/>
                        <a:pt x="1063" y="179"/>
                        <a:pt x="1012" y="210"/>
                      </a:cubicBezTo>
                      <a:cubicBezTo>
                        <a:pt x="1076" y="173"/>
                        <a:pt x="1096" y="92"/>
                        <a:pt x="1059" y="30"/>
                      </a:cubicBezTo>
                      <a:cubicBezTo>
                        <a:pt x="1053" y="18"/>
                        <a:pt x="1045" y="8"/>
                        <a:pt x="1035" y="1"/>
                      </a:cubicBezTo>
                      <a:close/>
                      <a:moveTo>
                        <a:pt x="1012" y="210"/>
                      </a:moveTo>
                      <a:lnTo>
                        <a:pt x="157" y="627"/>
                      </a:lnTo>
                      <a:cubicBezTo>
                        <a:pt x="137" y="639"/>
                        <a:pt x="114" y="644"/>
                        <a:pt x="92" y="644"/>
                      </a:cubicBezTo>
                      <a:cubicBezTo>
                        <a:pt x="59" y="644"/>
                        <a:pt x="26" y="632"/>
                        <a:pt x="0" y="608"/>
                      </a:cubicBezTo>
                      <a:lnTo>
                        <a:pt x="0" y="608"/>
                      </a:lnTo>
                      <a:cubicBezTo>
                        <a:pt x="4" y="621"/>
                        <a:pt x="8" y="633"/>
                        <a:pt x="14" y="644"/>
                      </a:cubicBezTo>
                      <a:cubicBezTo>
                        <a:pt x="39" y="685"/>
                        <a:pt x="84" y="709"/>
                        <a:pt x="129" y="709"/>
                      </a:cubicBezTo>
                      <a:cubicBezTo>
                        <a:pt x="152" y="709"/>
                        <a:pt x="175" y="703"/>
                        <a:pt x="196" y="691"/>
                      </a:cubicBezTo>
                      <a:lnTo>
                        <a:pt x="1012" y="210"/>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48;p70">
                  <a:extLst>
                    <a:ext uri="{FF2B5EF4-FFF2-40B4-BE49-F238E27FC236}">
                      <a16:creationId xmlns:a16="http://schemas.microsoft.com/office/drawing/2014/main" id="{976BFBCD-1AEF-A836-5D90-F64DF2C4E106}"/>
                    </a:ext>
                  </a:extLst>
                </p:cNvPr>
                <p:cNvSpPr/>
                <p:nvPr/>
              </p:nvSpPr>
              <p:spPr>
                <a:xfrm>
                  <a:off x="3149018" y="3637099"/>
                  <a:ext cx="43314" cy="40602"/>
                </a:xfrm>
                <a:custGeom>
                  <a:avLst/>
                  <a:gdLst/>
                  <a:ahLst/>
                  <a:cxnLst/>
                  <a:rect l="l" t="t" r="r" b="b"/>
                  <a:pathLst>
                    <a:path w="1198" h="1123" extrusionOk="0">
                      <a:moveTo>
                        <a:pt x="781" y="0"/>
                      </a:moveTo>
                      <a:lnTo>
                        <a:pt x="93" y="49"/>
                      </a:lnTo>
                      <a:cubicBezTo>
                        <a:pt x="93" y="49"/>
                        <a:pt x="1" y="83"/>
                        <a:pt x="29" y="201"/>
                      </a:cubicBezTo>
                      <a:cubicBezTo>
                        <a:pt x="35" y="229"/>
                        <a:pt x="127" y="436"/>
                        <a:pt x="127" y="436"/>
                      </a:cubicBezTo>
                      <a:cubicBezTo>
                        <a:pt x="127" y="436"/>
                        <a:pt x="391" y="838"/>
                        <a:pt x="493" y="947"/>
                      </a:cubicBezTo>
                      <a:cubicBezTo>
                        <a:pt x="595" y="1056"/>
                        <a:pt x="776" y="1122"/>
                        <a:pt x="776" y="1122"/>
                      </a:cubicBezTo>
                      <a:cubicBezTo>
                        <a:pt x="1073" y="944"/>
                        <a:pt x="1197" y="743"/>
                        <a:pt x="1197" y="743"/>
                      </a:cubicBezTo>
                      <a:lnTo>
                        <a:pt x="781"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49;p70">
                  <a:extLst>
                    <a:ext uri="{FF2B5EF4-FFF2-40B4-BE49-F238E27FC236}">
                      <a16:creationId xmlns:a16="http://schemas.microsoft.com/office/drawing/2014/main" id="{E133417F-3E3A-4635-DACE-53E3371E8D7C}"/>
                    </a:ext>
                  </a:extLst>
                </p:cNvPr>
                <p:cNvSpPr/>
                <p:nvPr/>
              </p:nvSpPr>
              <p:spPr>
                <a:xfrm>
                  <a:off x="2832084" y="4040443"/>
                  <a:ext cx="89701" cy="37565"/>
                </a:xfrm>
                <a:custGeom>
                  <a:avLst/>
                  <a:gdLst/>
                  <a:ahLst/>
                  <a:cxnLst/>
                  <a:rect l="l" t="t" r="r" b="b"/>
                  <a:pathLst>
                    <a:path w="2481" h="1039" extrusionOk="0">
                      <a:moveTo>
                        <a:pt x="1129" y="1"/>
                      </a:moveTo>
                      <a:lnTo>
                        <a:pt x="1129" y="352"/>
                      </a:lnTo>
                      <a:cubicBezTo>
                        <a:pt x="18" y="565"/>
                        <a:pt x="1" y="1039"/>
                        <a:pt x="1" y="1039"/>
                      </a:cubicBezTo>
                      <a:lnTo>
                        <a:pt x="2481" y="1039"/>
                      </a:lnTo>
                      <a:lnTo>
                        <a:pt x="2481"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50;p70">
                  <a:extLst>
                    <a:ext uri="{FF2B5EF4-FFF2-40B4-BE49-F238E27FC236}">
                      <a16:creationId xmlns:a16="http://schemas.microsoft.com/office/drawing/2014/main" id="{890F24D8-F887-A8CD-BF67-3277143743E1}"/>
                    </a:ext>
                  </a:extLst>
                </p:cNvPr>
                <p:cNvSpPr/>
                <p:nvPr/>
              </p:nvSpPr>
              <p:spPr>
                <a:xfrm>
                  <a:off x="2829047" y="4077972"/>
                  <a:ext cx="95775" cy="7448"/>
                </a:xfrm>
                <a:custGeom>
                  <a:avLst/>
                  <a:gdLst/>
                  <a:ahLst/>
                  <a:cxnLst/>
                  <a:rect l="l" t="t" r="r" b="b"/>
                  <a:pathLst>
                    <a:path w="2649" h="206" extrusionOk="0">
                      <a:moveTo>
                        <a:pt x="1" y="1"/>
                      </a:moveTo>
                      <a:lnTo>
                        <a:pt x="1" y="206"/>
                      </a:lnTo>
                      <a:lnTo>
                        <a:pt x="2649" y="206"/>
                      </a:lnTo>
                      <a:lnTo>
                        <a:pt x="2649"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1;p70">
                  <a:extLst>
                    <a:ext uri="{FF2B5EF4-FFF2-40B4-BE49-F238E27FC236}">
                      <a16:creationId xmlns:a16="http://schemas.microsoft.com/office/drawing/2014/main" id="{56733551-BEBC-1912-22D0-CF43F1C2D6E2}"/>
                    </a:ext>
                  </a:extLst>
                </p:cNvPr>
                <p:cNvSpPr/>
                <p:nvPr/>
              </p:nvSpPr>
              <p:spPr>
                <a:xfrm>
                  <a:off x="3102776" y="3261377"/>
                  <a:ext cx="140064" cy="113093"/>
                </a:xfrm>
                <a:custGeom>
                  <a:avLst/>
                  <a:gdLst/>
                  <a:ahLst/>
                  <a:cxnLst/>
                  <a:rect l="l" t="t" r="r" b="b"/>
                  <a:pathLst>
                    <a:path w="3874" h="3128" extrusionOk="0">
                      <a:moveTo>
                        <a:pt x="1137" y="1"/>
                      </a:moveTo>
                      <a:cubicBezTo>
                        <a:pt x="504" y="131"/>
                        <a:pt x="623" y="814"/>
                        <a:pt x="623" y="814"/>
                      </a:cubicBezTo>
                      <a:cubicBezTo>
                        <a:pt x="1" y="1440"/>
                        <a:pt x="742" y="2229"/>
                        <a:pt x="742" y="2229"/>
                      </a:cubicBezTo>
                      <a:lnTo>
                        <a:pt x="2553" y="2414"/>
                      </a:lnTo>
                      <a:lnTo>
                        <a:pt x="2756" y="3127"/>
                      </a:lnTo>
                      <a:cubicBezTo>
                        <a:pt x="2756" y="3127"/>
                        <a:pt x="3474" y="2815"/>
                        <a:pt x="3673" y="1920"/>
                      </a:cubicBezTo>
                      <a:cubicBezTo>
                        <a:pt x="3874" y="1025"/>
                        <a:pt x="3173" y="831"/>
                        <a:pt x="3173" y="831"/>
                      </a:cubicBezTo>
                      <a:cubicBezTo>
                        <a:pt x="2966" y="511"/>
                        <a:pt x="2694" y="421"/>
                        <a:pt x="2416" y="421"/>
                      </a:cubicBezTo>
                      <a:cubicBezTo>
                        <a:pt x="2059" y="421"/>
                        <a:pt x="1692" y="570"/>
                        <a:pt x="1447" y="570"/>
                      </a:cubicBezTo>
                      <a:cubicBezTo>
                        <a:pt x="1389" y="570"/>
                        <a:pt x="1338" y="562"/>
                        <a:pt x="1295" y="542"/>
                      </a:cubicBezTo>
                      <a:cubicBezTo>
                        <a:pt x="932" y="366"/>
                        <a:pt x="1137" y="1"/>
                        <a:pt x="113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52;p70">
                  <a:extLst>
                    <a:ext uri="{FF2B5EF4-FFF2-40B4-BE49-F238E27FC236}">
                      <a16:creationId xmlns:a16="http://schemas.microsoft.com/office/drawing/2014/main" id="{050D78C8-9852-A5EB-9093-40D75995B535}"/>
                    </a:ext>
                  </a:extLst>
                </p:cNvPr>
                <p:cNvSpPr/>
                <p:nvPr/>
              </p:nvSpPr>
              <p:spPr>
                <a:xfrm>
                  <a:off x="3167024" y="3349884"/>
                  <a:ext cx="36589" cy="83120"/>
                </a:xfrm>
                <a:custGeom>
                  <a:avLst/>
                  <a:gdLst/>
                  <a:ahLst/>
                  <a:cxnLst/>
                  <a:rect l="l" t="t" r="r" b="b"/>
                  <a:pathLst>
                    <a:path w="1012" h="2299" extrusionOk="0">
                      <a:moveTo>
                        <a:pt x="1012" y="0"/>
                      </a:moveTo>
                      <a:lnTo>
                        <a:pt x="0" y="906"/>
                      </a:lnTo>
                      <a:lnTo>
                        <a:pt x="0" y="1792"/>
                      </a:lnTo>
                      <a:cubicBezTo>
                        <a:pt x="0" y="2072"/>
                        <a:pt x="227" y="2299"/>
                        <a:pt x="507" y="2299"/>
                      </a:cubicBezTo>
                      <a:cubicBezTo>
                        <a:pt x="785" y="2299"/>
                        <a:pt x="1012" y="2072"/>
                        <a:pt x="1012" y="1792"/>
                      </a:cubicBezTo>
                      <a:lnTo>
                        <a:pt x="1012"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53;p70">
                  <a:extLst>
                    <a:ext uri="{FF2B5EF4-FFF2-40B4-BE49-F238E27FC236}">
                      <a16:creationId xmlns:a16="http://schemas.microsoft.com/office/drawing/2014/main" id="{CB690CDF-381B-6FAC-F226-0BF76343111F}"/>
                    </a:ext>
                  </a:extLst>
                </p:cNvPr>
                <p:cNvSpPr/>
                <p:nvPr/>
              </p:nvSpPr>
              <p:spPr>
                <a:xfrm>
                  <a:off x="3167024" y="3361779"/>
                  <a:ext cx="36589" cy="39987"/>
                </a:xfrm>
                <a:custGeom>
                  <a:avLst/>
                  <a:gdLst/>
                  <a:ahLst/>
                  <a:cxnLst/>
                  <a:rect l="l" t="t" r="r" b="b"/>
                  <a:pathLst>
                    <a:path w="1012" h="1106" extrusionOk="0">
                      <a:moveTo>
                        <a:pt x="644" y="1"/>
                      </a:moveTo>
                      <a:lnTo>
                        <a:pt x="0" y="577"/>
                      </a:lnTo>
                      <a:lnTo>
                        <a:pt x="0" y="1106"/>
                      </a:lnTo>
                      <a:cubicBezTo>
                        <a:pt x="760" y="826"/>
                        <a:pt x="1012" y="60"/>
                        <a:pt x="1012" y="60"/>
                      </a:cubicBezTo>
                      <a:cubicBezTo>
                        <a:pt x="1012" y="60"/>
                        <a:pt x="846" y="24"/>
                        <a:pt x="644"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54;p70">
                  <a:extLst>
                    <a:ext uri="{FF2B5EF4-FFF2-40B4-BE49-F238E27FC236}">
                      <a16:creationId xmlns:a16="http://schemas.microsoft.com/office/drawing/2014/main" id="{D38452EB-EBFA-EFEB-A7F7-C197517850AF}"/>
                    </a:ext>
                  </a:extLst>
                </p:cNvPr>
                <p:cNvSpPr/>
                <p:nvPr/>
              </p:nvSpPr>
              <p:spPr>
                <a:xfrm>
                  <a:off x="3125988" y="3306535"/>
                  <a:ext cx="96787" cy="84313"/>
                </a:xfrm>
                <a:custGeom>
                  <a:avLst/>
                  <a:gdLst/>
                  <a:ahLst/>
                  <a:cxnLst/>
                  <a:rect l="l" t="t" r="r" b="b"/>
                  <a:pathLst>
                    <a:path w="2677" h="2332" extrusionOk="0">
                      <a:moveTo>
                        <a:pt x="942" y="1"/>
                      </a:moveTo>
                      <a:cubicBezTo>
                        <a:pt x="627" y="1"/>
                        <a:pt x="304" y="39"/>
                        <a:pt x="204" y="82"/>
                      </a:cubicBezTo>
                      <a:cubicBezTo>
                        <a:pt x="1" y="171"/>
                        <a:pt x="15" y="1796"/>
                        <a:pt x="580" y="2208"/>
                      </a:cubicBezTo>
                      <a:cubicBezTo>
                        <a:pt x="698" y="2294"/>
                        <a:pt x="832" y="2331"/>
                        <a:pt x="972" y="2331"/>
                      </a:cubicBezTo>
                      <a:cubicBezTo>
                        <a:pt x="1504" y="2331"/>
                        <a:pt x="2125" y="1790"/>
                        <a:pt x="2298" y="1291"/>
                      </a:cubicBezTo>
                      <a:cubicBezTo>
                        <a:pt x="2298" y="1291"/>
                        <a:pt x="2677" y="1198"/>
                        <a:pt x="2629" y="805"/>
                      </a:cubicBezTo>
                      <a:cubicBezTo>
                        <a:pt x="2603" y="596"/>
                        <a:pt x="2502" y="513"/>
                        <a:pt x="2398" y="513"/>
                      </a:cubicBezTo>
                      <a:cubicBezTo>
                        <a:pt x="2306" y="513"/>
                        <a:pt x="2211" y="577"/>
                        <a:pt x="2162" y="677"/>
                      </a:cubicBezTo>
                      <a:cubicBezTo>
                        <a:pt x="2117" y="767"/>
                        <a:pt x="2096" y="861"/>
                        <a:pt x="2086" y="937"/>
                      </a:cubicBezTo>
                      <a:cubicBezTo>
                        <a:pt x="2086" y="937"/>
                        <a:pt x="1831" y="259"/>
                        <a:pt x="1575" y="99"/>
                      </a:cubicBezTo>
                      <a:cubicBezTo>
                        <a:pt x="1459" y="27"/>
                        <a:pt x="1203" y="1"/>
                        <a:pt x="942"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55;p70">
                  <a:extLst>
                    <a:ext uri="{FF2B5EF4-FFF2-40B4-BE49-F238E27FC236}">
                      <a16:creationId xmlns:a16="http://schemas.microsoft.com/office/drawing/2014/main" id="{E946A315-5331-2091-3839-73738657BFD8}"/>
                    </a:ext>
                  </a:extLst>
                </p:cNvPr>
                <p:cNvSpPr/>
                <p:nvPr/>
              </p:nvSpPr>
              <p:spPr>
                <a:xfrm>
                  <a:off x="3128482" y="3297966"/>
                  <a:ext cx="72961" cy="42446"/>
                </a:xfrm>
                <a:custGeom>
                  <a:avLst/>
                  <a:gdLst/>
                  <a:ahLst/>
                  <a:cxnLst/>
                  <a:rect l="l" t="t" r="r" b="b"/>
                  <a:pathLst>
                    <a:path w="2018" h="1174" extrusionOk="0">
                      <a:moveTo>
                        <a:pt x="631" y="1"/>
                      </a:moveTo>
                      <a:cubicBezTo>
                        <a:pt x="344" y="1"/>
                        <a:pt x="92" y="20"/>
                        <a:pt x="16" y="53"/>
                      </a:cubicBezTo>
                      <a:cubicBezTo>
                        <a:pt x="0" y="59"/>
                        <a:pt x="106" y="342"/>
                        <a:pt x="92" y="366"/>
                      </a:cubicBezTo>
                      <a:cubicBezTo>
                        <a:pt x="175" y="545"/>
                        <a:pt x="416" y="643"/>
                        <a:pt x="676" y="643"/>
                      </a:cubicBezTo>
                      <a:cubicBezTo>
                        <a:pt x="789" y="643"/>
                        <a:pt x="906" y="624"/>
                        <a:pt x="1015" y="586"/>
                      </a:cubicBezTo>
                      <a:cubicBezTo>
                        <a:pt x="1120" y="550"/>
                        <a:pt x="1215" y="535"/>
                        <a:pt x="1301" y="535"/>
                      </a:cubicBezTo>
                      <a:cubicBezTo>
                        <a:pt x="1849" y="535"/>
                        <a:pt x="2017" y="1174"/>
                        <a:pt x="2017" y="1174"/>
                      </a:cubicBezTo>
                      <a:cubicBezTo>
                        <a:pt x="2017" y="1174"/>
                        <a:pt x="1908" y="291"/>
                        <a:pt x="1654" y="133"/>
                      </a:cubicBezTo>
                      <a:cubicBezTo>
                        <a:pt x="1504" y="39"/>
                        <a:pt x="1034" y="1"/>
                        <a:pt x="631"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56;p70">
                  <a:extLst>
                    <a:ext uri="{FF2B5EF4-FFF2-40B4-BE49-F238E27FC236}">
                      <a16:creationId xmlns:a16="http://schemas.microsoft.com/office/drawing/2014/main" id="{41F59178-9A8B-0DEE-3214-EE54118CD684}"/>
                    </a:ext>
                  </a:extLst>
                </p:cNvPr>
                <p:cNvSpPr/>
                <p:nvPr/>
              </p:nvSpPr>
              <p:spPr>
                <a:xfrm>
                  <a:off x="3207915" y="3330541"/>
                  <a:ext cx="10051" cy="15872"/>
                </a:xfrm>
                <a:custGeom>
                  <a:avLst/>
                  <a:gdLst/>
                  <a:ahLst/>
                  <a:cxnLst/>
                  <a:rect l="l" t="t" r="r" b="b"/>
                  <a:pathLst>
                    <a:path w="278" h="439" fill="none" extrusionOk="0">
                      <a:moveTo>
                        <a:pt x="0" y="116"/>
                      </a:moveTo>
                      <a:cubicBezTo>
                        <a:pt x="0" y="116"/>
                        <a:pt x="88" y="1"/>
                        <a:pt x="170" y="32"/>
                      </a:cubicBezTo>
                      <a:cubicBezTo>
                        <a:pt x="254" y="63"/>
                        <a:pt x="277" y="343"/>
                        <a:pt x="108" y="439"/>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57;p70">
                  <a:extLst>
                    <a:ext uri="{FF2B5EF4-FFF2-40B4-BE49-F238E27FC236}">
                      <a16:creationId xmlns:a16="http://schemas.microsoft.com/office/drawing/2014/main" id="{68CE21B4-4252-A395-78AB-F06A7E1E454A}"/>
                    </a:ext>
                  </a:extLst>
                </p:cNvPr>
                <p:cNvSpPr/>
                <p:nvPr/>
              </p:nvSpPr>
              <p:spPr>
                <a:xfrm>
                  <a:off x="3143740" y="3366046"/>
                  <a:ext cx="23212" cy="8243"/>
                </a:xfrm>
                <a:custGeom>
                  <a:avLst/>
                  <a:gdLst/>
                  <a:ahLst/>
                  <a:cxnLst/>
                  <a:rect l="l" t="t" r="r" b="b"/>
                  <a:pathLst>
                    <a:path w="642" h="228" extrusionOk="0">
                      <a:moveTo>
                        <a:pt x="1" y="1"/>
                      </a:moveTo>
                      <a:cubicBezTo>
                        <a:pt x="108" y="171"/>
                        <a:pt x="214" y="227"/>
                        <a:pt x="309" y="227"/>
                      </a:cubicBezTo>
                      <a:cubicBezTo>
                        <a:pt x="499" y="227"/>
                        <a:pt x="641" y="1"/>
                        <a:pt x="641" y="1"/>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58;p70">
                  <a:extLst>
                    <a:ext uri="{FF2B5EF4-FFF2-40B4-BE49-F238E27FC236}">
                      <a16:creationId xmlns:a16="http://schemas.microsoft.com/office/drawing/2014/main" id="{F210FCF4-461A-861F-96EE-D633167CEB4A}"/>
                    </a:ext>
                  </a:extLst>
                </p:cNvPr>
                <p:cNvSpPr/>
                <p:nvPr/>
              </p:nvSpPr>
              <p:spPr>
                <a:xfrm>
                  <a:off x="3135605" y="3338568"/>
                  <a:ext cx="20825" cy="19307"/>
                </a:xfrm>
                <a:custGeom>
                  <a:avLst/>
                  <a:gdLst/>
                  <a:ahLst/>
                  <a:cxnLst/>
                  <a:rect l="l" t="t" r="r" b="b"/>
                  <a:pathLst>
                    <a:path w="576" h="534" fill="none" extrusionOk="0">
                      <a:moveTo>
                        <a:pt x="544" y="1"/>
                      </a:moveTo>
                      <a:cubicBezTo>
                        <a:pt x="575" y="91"/>
                        <a:pt x="0" y="438"/>
                        <a:pt x="442" y="534"/>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59;p70">
                  <a:extLst>
                    <a:ext uri="{FF2B5EF4-FFF2-40B4-BE49-F238E27FC236}">
                      <a16:creationId xmlns:a16="http://schemas.microsoft.com/office/drawing/2014/main" id="{C3B48571-EBFD-70C2-EF8D-C0BA0354228F}"/>
                    </a:ext>
                  </a:extLst>
                </p:cNvPr>
                <p:cNvSpPr/>
                <p:nvPr/>
              </p:nvSpPr>
              <p:spPr>
                <a:xfrm>
                  <a:off x="3136798" y="3326673"/>
                  <a:ext cx="10919" cy="5026"/>
                </a:xfrm>
                <a:custGeom>
                  <a:avLst/>
                  <a:gdLst/>
                  <a:ahLst/>
                  <a:cxnLst/>
                  <a:rect l="l" t="t" r="r" b="b"/>
                  <a:pathLst>
                    <a:path w="302" h="139" fill="none" extrusionOk="0">
                      <a:moveTo>
                        <a:pt x="0" y="95"/>
                      </a:moveTo>
                      <a:cubicBezTo>
                        <a:pt x="0" y="95"/>
                        <a:pt x="162" y="1"/>
                        <a:pt x="302" y="139"/>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60;p70">
                  <a:extLst>
                    <a:ext uri="{FF2B5EF4-FFF2-40B4-BE49-F238E27FC236}">
                      <a16:creationId xmlns:a16="http://schemas.microsoft.com/office/drawing/2014/main" id="{467ED3C6-B55B-54E9-8746-86B289E25A62}"/>
                    </a:ext>
                  </a:extLst>
                </p:cNvPr>
                <p:cNvSpPr/>
                <p:nvPr/>
              </p:nvSpPr>
              <p:spPr>
                <a:xfrm>
                  <a:off x="3138317" y="3335314"/>
                  <a:ext cx="6544" cy="8424"/>
                </a:xfrm>
                <a:custGeom>
                  <a:avLst/>
                  <a:gdLst/>
                  <a:ahLst/>
                  <a:cxnLst/>
                  <a:rect l="l" t="t" r="r" b="b"/>
                  <a:pathLst>
                    <a:path w="181" h="233" extrusionOk="0">
                      <a:moveTo>
                        <a:pt x="95" y="1"/>
                      </a:moveTo>
                      <a:cubicBezTo>
                        <a:pt x="49" y="1"/>
                        <a:pt x="9" y="49"/>
                        <a:pt x="5" y="111"/>
                      </a:cubicBezTo>
                      <a:cubicBezTo>
                        <a:pt x="0" y="175"/>
                        <a:pt x="34" y="229"/>
                        <a:pt x="82" y="232"/>
                      </a:cubicBezTo>
                      <a:cubicBezTo>
                        <a:pt x="84" y="232"/>
                        <a:pt x="85" y="233"/>
                        <a:pt x="87" y="233"/>
                      </a:cubicBezTo>
                      <a:cubicBezTo>
                        <a:pt x="132" y="233"/>
                        <a:pt x="171" y="185"/>
                        <a:pt x="176" y="124"/>
                      </a:cubicBezTo>
                      <a:cubicBezTo>
                        <a:pt x="180" y="60"/>
                        <a:pt x="146" y="6"/>
                        <a:pt x="100" y="1"/>
                      </a:cubicBezTo>
                      <a:cubicBezTo>
                        <a:pt x="98" y="1"/>
                        <a:pt x="97" y="1"/>
                        <a:pt x="9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61;p70">
                  <a:extLst>
                    <a:ext uri="{FF2B5EF4-FFF2-40B4-BE49-F238E27FC236}">
                      <a16:creationId xmlns:a16="http://schemas.microsoft.com/office/drawing/2014/main" id="{F272D860-0208-9185-3D26-B3FC0B39310A}"/>
                    </a:ext>
                  </a:extLst>
                </p:cNvPr>
                <p:cNvSpPr/>
                <p:nvPr/>
              </p:nvSpPr>
              <p:spPr>
                <a:xfrm>
                  <a:off x="3162866" y="3328589"/>
                  <a:ext cx="11027" cy="4230"/>
                </a:xfrm>
                <a:custGeom>
                  <a:avLst/>
                  <a:gdLst/>
                  <a:ahLst/>
                  <a:cxnLst/>
                  <a:rect l="l" t="t" r="r" b="b"/>
                  <a:pathLst>
                    <a:path w="305" h="117" fill="none" extrusionOk="0">
                      <a:moveTo>
                        <a:pt x="305" y="117"/>
                      </a:moveTo>
                      <a:cubicBezTo>
                        <a:pt x="305" y="117"/>
                        <a:pt x="159" y="0"/>
                        <a:pt x="0" y="117"/>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62;p70">
                  <a:extLst>
                    <a:ext uri="{FF2B5EF4-FFF2-40B4-BE49-F238E27FC236}">
                      <a16:creationId xmlns:a16="http://schemas.microsoft.com/office/drawing/2014/main" id="{62FF15D3-531B-BDBC-38F8-F1A94A627D1A}"/>
                    </a:ext>
                  </a:extLst>
                </p:cNvPr>
                <p:cNvSpPr/>
                <p:nvPr/>
              </p:nvSpPr>
              <p:spPr>
                <a:xfrm>
                  <a:off x="3164420" y="3337230"/>
                  <a:ext cx="6544" cy="8424"/>
                </a:xfrm>
                <a:custGeom>
                  <a:avLst/>
                  <a:gdLst/>
                  <a:ahLst/>
                  <a:cxnLst/>
                  <a:rect l="l" t="t" r="r" b="b"/>
                  <a:pathLst>
                    <a:path w="181" h="233" extrusionOk="0">
                      <a:moveTo>
                        <a:pt x="94" y="1"/>
                      </a:moveTo>
                      <a:cubicBezTo>
                        <a:pt x="49" y="1"/>
                        <a:pt x="10" y="49"/>
                        <a:pt x="5" y="111"/>
                      </a:cubicBezTo>
                      <a:cubicBezTo>
                        <a:pt x="1" y="175"/>
                        <a:pt x="35" y="229"/>
                        <a:pt x="81" y="232"/>
                      </a:cubicBezTo>
                      <a:cubicBezTo>
                        <a:pt x="83" y="232"/>
                        <a:pt x="84" y="232"/>
                        <a:pt x="86" y="232"/>
                      </a:cubicBezTo>
                      <a:cubicBezTo>
                        <a:pt x="132" y="232"/>
                        <a:pt x="172" y="185"/>
                        <a:pt x="176" y="123"/>
                      </a:cubicBezTo>
                      <a:cubicBezTo>
                        <a:pt x="181" y="60"/>
                        <a:pt x="145" y="5"/>
                        <a:pt x="99" y="1"/>
                      </a:cubicBezTo>
                      <a:cubicBezTo>
                        <a:pt x="97" y="1"/>
                        <a:pt x="96" y="1"/>
                        <a:pt x="94"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63;p70">
                  <a:extLst>
                    <a:ext uri="{FF2B5EF4-FFF2-40B4-BE49-F238E27FC236}">
                      <a16:creationId xmlns:a16="http://schemas.microsoft.com/office/drawing/2014/main" id="{F6B07E03-FC60-1951-88E3-DE6EDDAAB547}"/>
                    </a:ext>
                  </a:extLst>
                </p:cNvPr>
                <p:cNvSpPr/>
                <p:nvPr/>
              </p:nvSpPr>
              <p:spPr>
                <a:xfrm>
                  <a:off x="2862707" y="3333181"/>
                  <a:ext cx="275067" cy="119311"/>
                </a:xfrm>
                <a:custGeom>
                  <a:avLst/>
                  <a:gdLst/>
                  <a:ahLst/>
                  <a:cxnLst/>
                  <a:rect l="l" t="t" r="r" b="b"/>
                  <a:pathLst>
                    <a:path w="7608" h="3300" extrusionOk="0">
                      <a:moveTo>
                        <a:pt x="577" y="1"/>
                      </a:moveTo>
                      <a:lnTo>
                        <a:pt x="1" y="775"/>
                      </a:lnTo>
                      <a:cubicBezTo>
                        <a:pt x="2614" y="2318"/>
                        <a:pt x="5772" y="3036"/>
                        <a:pt x="7149" y="3294"/>
                      </a:cubicBezTo>
                      <a:cubicBezTo>
                        <a:pt x="7170" y="3298"/>
                        <a:pt x="7190" y="3300"/>
                        <a:pt x="7210" y="3300"/>
                      </a:cubicBezTo>
                      <a:cubicBezTo>
                        <a:pt x="7448" y="3300"/>
                        <a:pt x="7607" y="3030"/>
                        <a:pt x="7472" y="2817"/>
                      </a:cubicBezTo>
                      <a:cubicBezTo>
                        <a:pt x="7064" y="2170"/>
                        <a:pt x="6411" y="1718"/>
                        <a:pt x="5663" y="1556"/>
                      </a:cubicBezTo>
                      <a:cubicBezTo>
                        <a:pt x="2765" y="930"/>
                        <a:pt x="577" y="1"/>
                        <a:pt x="577"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64;p70">
                  <a:extLst>
                    <a:ext uri="{FF2B5EF4-FFF2-40B4-BE49-F238E27FC236}">
                      <a16:creationId xmlns:a16="http://schemas.microsoft.com/office/drawing/2014/main" id="{71EF584A-4D1A-BDAE-4278-055E6D43190A}"/>
                    </a:ext>
                  </a:extLst>
                </p:cNvPr>
                <p:cNvSpPr/>
                <p:nvPr/>
              </p:nvSpPr>
              <p:spPr>
                <a:xfrm>
                  <a:off x="3000602" y="3381339"/>
                  <a:ext cx="46929" cy="50870"/>
                </a:xfrm>
                <a:custGeom>
                  <a:avLst/>
                  <a:gdLst/>
                  <a:ahLst/>
                  <a:cxnLst/>
                  <a:rect l="l" t="t" r="r" b="b"/>
                  <a:pathLst>
                    <a:path w="1298" h="1407" extrusionOk="0">
                      <a:moveTo>
                        <a:pt x="892" y="1"/>
                      </a:moveTo>
                      <a:lnTo>
                        <a:pt x="0" y="1113"/>
                      </a:lnTo>
                      <a:cubicBezTo>
                        <a:pt x="336" y="1222"/>
                        <a:pt x="662" y="1320"/>
                        <a:pt x="975" y="1407"/>
                      </a:cubicBezTo>
                      <a:lnTo>
                        <a:pt x="1298" y="565"/>
                      </a:lnTo>
                      <a:lnTo>
                        <a:pt x="892"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65;p70">
                  <a:extLst>
                    <a:ext uri="{FF2B5EF4-FFF2-40B4-BE49-F238E27FC236}">
                      <a16:creationId xmlns:a16="http://schemas.microsoft.com/office/drawing/2014/main" id="{B7DBA51E-1807-BA0B-7F25-D5B868782F09}"/>
                    </a:ext>
                  </a:extLst>
                </p:cNvPr>
                <p:cNvSpPr/>
                <p:nvPr/>
              </p:nvSpPr>
              <p:spPr>
                <a:xfrm>
                  <a:off x="2816031" y="3297966"/>
                  <a:ext cx="82723" cy="75058"/>
                </a:xfrm>
                <a:custGeom>
                  <a:avLst/>
                  <a:gdLst/>
                  <a:ahLst/>
                  <a:cxnLst/>
                  <a:rect l="l" t="t" r="r" b="b"/>
                  <a:pathLst>
                    <a:path w="2288" h="2076" extrusionOk="0">
                      <a:moveTo>
                        <a:pt x="133" y="1"/>
                      </a:moveTo>
                      <a:cubicBezTo>
                        <a:pt x="82" y="1"/>
                        <a:pt x="48" y="22"/>
                        <a:pt x="39" y="70"/>
                      </a:cubicBezTo>
                      <a:cubicBezTo>
                        <a:pt x="0" y="266"/>
                        <a:pt x="566" y="625"/>
                        <a:pt x="566" y="625"/>
                      </a:cubicBezTo>
                      <a:cubicBezTo>
                        <a:pt x="277" y="701"/>
                        <a:pt x="460" y="942"/>
                        <a:pt x="460" y="942"/>
                      </a:cubicBezTo>
                      <a:cubicBezTo>
                        <a:pt x="460" y="942"/>
                        <a:pt x="361" y="970"/>
                        <a:pt x="341" y="1063"/>
                      </a:cubicBezTo>
                      <a:cubicBezTo>
                        <a:pt x="323" y="1149"/>
                        <a:pt x="403" y="1219"/>
                        <a:pt x="403" y="1219"/>
                      </a:cubicBezTo>
                      <a:cubicBezTo>
                        <a:pt x="345" y="1250"/>
                        <a:pt x="212" y="1419"/>
                        <a:pt x="547" y="1584"/>
                      </a:cubicBezTo>
                      <a:cubicBezTo>
                        <a:pt x="883" y="1747"/>
                        <a:pt x="1874" y="2075"/>
                        <a:pt x="1874" y="2075"/>
                      </a:cubicBezTo>
                      <a:lnTo>
                        <a:pt x="2288" y="1227"/>
                      </a:lnTo>
                      <a:lnTo>
                        <a:pt x="1744" y="900"/>
                      </a:lnTo>
                      <a:cubicBezTo>
                        <a:pt x="1609" y="375"/>
                        <a:pt x="1405" y="143"/>
                        <a:pt x="1283" y="143"/>
                      </a:cubicBezTo>
                      <a:cubicBezTo>
                        <a:pt x="1241" y="143"/>
                        <a:pt x="1209" y="171"/>
                        <a:pt x="1192" y="224"/>
                      </a:cubicBezTo>
                      <a:cubicBezTo>
                        <a:pt x="1128" y="431"/>
                        <a:pt x="1205" y="605"/>
                        <a:pt x="1205" y="605"/>
                      </a:cubicBezTo>
                      <a:lnTo>
                        <a:pt x="922" y="409"/>
                      </a:lnTo>
                      <a:cubicBezTo>
                        <a:pt x="612" y="196"/>
                        <a:pt x="289" y="1"/>
                        <a:pt x="13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66;p70">
                  <a:extLst>
                    <a:ext uri="{FF2B5EF4-FFF2-40B4-BE49-F238E27FC236}">
                      <a16:creationId xmlns:a16="http://schemas.microsoft.com/office/drawing/2014/main" id="{2615ADD3-85FF-BB84-CB3A-4E4FC6CD8E5F}"/>
                    </a:ext>
                  </a:extLst>
                </p:cNvPr>
                <p:cNvSpPr/>
                <p:nvPr/>
              </p:nvSpPr>
              <p:spPr>
                <a:xfrm>
                  <a:off x="2830565" y="3342003"/>
                  <a:ext cx="20211" cy="11859"/>
                </a:xfrm>
                <a:custGeom>
                  <a:avLst/>
                  <a:gdLst/>
                  <a:ahLst/>
                  <a:cxnLst/>
                  <a:rect l="l" t="t" r="r" b="b"/>
                  <a:pathLst>
                    <a:path w="559" h="328" fill="none" extrusionOk="0">
                      <a:moveTo>
                        <a:pt x="1" y="1"/>
                      </a:moveTo>
                      <a:cubicBezTo>
                        <a:pt x="1" y="1"/>
                        <a:pt x="400" y="71"/>
                        <a:pt x="479" y="119"/>
                      </a:cubicBezTo>
                      <a:cubicBezTo>
                        <a:pt x="559" y="167"/>
                        <a:pt x="531" y="299"/>
                        <a:pt x="450" y="327"/>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67;p70">
                  <a:extLst>
                    <a:ext uri="{FF2B5EF4-FFF2-40B4-BE49-F238E27FC236}">
                      <a16:creationId xmlns:a16="http://schemas.microsoft.com/office/drawing/2014/main" id="{DBE4643D-3D3D-DBE6-F997-E988996FDA7A}"/>
                    </a:ext>
                  </a:extLst>
                </p:cNvPr>
                <p:cNvSpPr/>
                <p:nvPr/>
              </p:nvSpPr>
              <p:spPr>
                <a:xfrm>
                  <a:off x="2832662" y="3332024"/>
                  <a:ext cx="22488" cy="8858"/>
                </a:xfrm>
                <a:custGeom>
                  <a:avLst/>
                  <a:gdLst/>
                  <a:ahLst/>
                  <a:cxnLst/>
                  <a:rect l="l" t="t" r="r" b="b"/>
                  <a:pathLst>
                    <a:path w="622" h="245" fill="none" extrusionOk="0">
                      <a:moveTo>
                        <a:pt x="0" y="0"/>
                      </a:moveTo>
                      <a:cubicBezTo>
                        <a:pt x="0" y="0"/>
                        <a:pt x="323" y="34"/>
                        <a:pt x="473" y="86"/>
                      </a:cubicBezTo>
                      <a:cubicBezTo>
                        <a:pt x="622" y="135"/>
                        <a:pt x="557" y="244"/>
                        <a:pt x="557" y="244"/>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68;p70">
                  <a:extLst>
                    <a:ext uri="{FF2B5EF4-FFF2-40B4-BE49-F238E27FC236}">
                      <a16:creationId xmlns:a16="http://schemas.microsoft.com/office/drawing/2014/main" id="{AEDCB480-C38A-332E-A451-52FBA8A53072}"/>
                    </a:ext>
                  </a:extLst>
                </p:cNvPr>
                <p:cNvSpPr/>
                <p:nvPr/>
              </p:nvSpPr>
              <p:spPr>
                <a:xfrm>
                  <a:off x="2854608" y="3319803"/>
                  <a:ext cx="14607" cy="22597"/>
                </a:xfrm>
                <a:custGeom>
                  <a:avLst/>
                  <a:gdLst/>
                  <a:ahLst/>
                  <a:cxnLst/>
                  <a:rect l="l" t="t" r="r" b="b"/>
                  <a:pathLst>
                    <a:path w="404" h="625" fill="none" extrusionOk="0">
                      <a:moveTo>
                        <a:pt x="138" y="1"/>
                      </a:moveTo>
                      <a:cubicBezTo>
                        <a:pt x="138" y="1"/>
                        <a:pt x="1" y="372"/>
                        <a:pt x="403" y="624"/>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69;p70">
                  <a:extLst>
                    <a:ext uri="{FF2B5EF4-FFF2-40B4-BE49-F238E27FC236}">
                      <a16:creationId xmlns:a16="http://schemas.microsoft.com/office/drawing/2014/main" id="{236165AC-7C6D-E22F-AA0B-DE411AD83886}"/>
                    </a:ext>
                  </a:extLst>
                </p:cNvPr>
                <p:cNvSpPr/>
                <p:nvPr/>
              </p:nvSpPr>
              <p:spPr>
                <a:xfrm>
                  <a:off x="2836459" y="3320563"/>
                  <a:ext cx="16017" cy="5206"/>
                </a:xfrm>
                <a:custGeom>
                  <a:avLst/>
                  <a:gdLst/>
                  <a:ahLst/>
                  <a:cxnLst/>
                  <a:rect l="l" t="t" r="r" b="b"/>
                  <a:pathLst>
                    <a:path w="443" h="144" fill="none" extrusionOk="0">
                      <a:moveTo>
                        <a:pt x="1" y="0"/>
                      </a:moveTo>
                      <a:cubicBezTo>
                        <a:pt x="1" y="0"/>
                        <a:pt x="385" y="17"/>
                        <a:pt x="442" y="143"/>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70;p70">
                  <a:extLst>
                    <a:ext uri="{FF2B5EF4-FFF2-40B4-BE49-F238E27FC236}">
                      <a16:creationId xmlns:a16="http://schemas.microsoft.com/office/drawing/2014/main" id="{1987C68A-D201-5FC2-0C4F-7CBE486CE510}"/>
                    </a:ext>
                  </a:extLst>
                </p:cNvPr>
                <p:cNvSpPr/>
                <p:nvPr/>
              </p:nvSpPr>
              <p:spPr>
                <a:xfrm>
                  <a:off x="3019692" y="3374036"/>
                  <a:ext cx="124662" cy="95051"/>
                </a:xfrm>
                <a:custGeom>
                  <a:avLst/>
                  <a:gdLst/>
                  <a:ahLst/>
                  <a:cxnLst/>
                  <a:rect l="l" t="t" r="r" b="b"/>
                  <a:pathLst>
                    <a:path w="3448" h="2629" extrusionOk="0">
                      <a:moveTo>
                        <a:pt x="414" y="1"/>
                      </a:moveTo>
                      <a:lnTo>
                        <a:pt x="1" y="1685"/>
                      </a:lnTo>
                      <a:lnTo>
                        <a:pt x="3096" y="2628"/>
                      </a:lnTo>
                      <a:lnTo>
                        <a:pt x="3447" y="1067"/>
                      </a:lnTo>
                      <a:lnTo>
                        <a:pt x="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71;p70">
                  <a:extLst>
                    <a:ext uri="{FF2B5EF4-FFF2-40B4-BE49-F238E27FC236}">
                      <a16:creationId xmlns:a16="http://schemas.microsoft.com/office/drawing/2014/main" id="{9221841C-3F09-B710-F387-E3389B487209}"/>
                    </a:ext>
                  </a:extLst>
                </p:cNvPr>
                <p:cNvSpPr/>
                <p:nvPr/>
              </p:nvSpPr>
              <p:spPr>
                <a:xfrm>
                  <a:off x="3034263" y="3384485"/>
                  <a:ext cx="11208" cy="49026"/>
                </a:xfrm>
                <a:custGeom>
                  <a:avLst/>
                  <a:gdLst/>
                  <a:ahLst/>
                  <a:cxnLst/>
                  <a:rect l="l" t="t" r="r" b="b"/>
                  <a:pathLst>
                    <a:path w="310" h="1356" fill="none" extrusionOk="0">
                      <a:moveTo>
                        <a:pt x="309" y="1"/>
                      </a:moveTo>
                      <a:lnTo>
                        <a:pt x="0" y="1356"/>
                      </a:lnTo>
                    </a:path>
                  </a:pathLst>
                </a:custGeom>
                <a:noFill/>
                <a:ln w="1425" cap="rnd" cmpd="sng">
                  <a:solidFill>
                    <a:srgbClr val="F0FFFD"/>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72;p70">
                  <a:extLst>
                    <a:ext uri="{FF2B5EF4-FFF2-40B4-BE49-F238E27FC236}">
                      <a16:creationId xmlns:a16="http://schemas.microsoft.com/office/drawing/2014/main" id="{4693435E-B1FD-7EE3-4C98-B6080F909065}"/>
                    </a:ext>
                  </a:extLst>
                </p:cNvPr>
                <p:cNvSpPr/>
                <p:nvPr/>
              </p:nvSpPr>
              <p:spPr>
                <a:xfrm>
                  <a:off x="2020585" y="3845893"/>
                  <a:ext cx="36010" cy="60632"/>
                </a:xfrm>
                <a:custGeom>
                  <a:avLst/>
                  <a:gdLst/>
                  <a:ahLst/>
                  <a:cxnLst/>
                  <a:rect l="l" t="t" r="r" b="b"/>
                  <a:pathLst>
                    <a:path w="996" h="1677" extrusionOk="0">
                      <a:moveTo>
                        <a:pt x="996" y="0"/>
                      </a:moveTo>
                      <a:lnTo>
                        <a:pt x="1" y="334"/>
                      </a:lnTo>
                      <a:lnTo>
                        <a:pt x="34" y="1677"/>
                      </a:lnTo>
                      <a:lnTo>
                        <a:pt x="947" y="1677"/>
                      </a:lnTo>
                      <a:lnTo>
                        <a:pt x="996"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73;p70">
                  <a:extLst>
                    <a:ext uri="{FF2B5EF4-FFF2-40B4-BE49-F238E27FC236}">
                      <a16:creationId xmlns:a16="http://schemas.microsoft.com/office/drawing/2014/main" id="{00DF942C-0356-B1D2-CB70-DA1902F7EF14}"/>
                    </a:ext>
                  </a:extLst>
                </p:cNvPr>
                <p:cNvSpPr/>
                <p:nvPr/>
              </p:nvSpPr>
              <p:spPr>
                <a:xfrm>
                  <a:off x="2014186" y="3903741"/>
                  <a:ext cx="89773" cy="37565"/>
                </a:xfrm>
                <a:custGeom>
                  <a:avLst/>
                  <a:gdLst/>
                  <a:ahLst/>
                  <a:cxnLst/>
                  <a:rect l="l" t="t" r="r" b="b"/>
                  <a:pathLst>
                    <a:path w="2483" h="1039" extrusionOk="0">
                      <a:moveTo>
                        <a:pt x="1" y="1"/>
                      </a:moveTo>
                      <a:lnTo>
                        <a:pt x="1" y="1039"/>
                      </a:lnTo>
                      <a:lnTo>
                        <a:pt x="2483" y="1039"/>
                      </a:lnTo>
                      <a:cubicBezTo>
                        <a:pt x="2483" y="1039"/>
                        <a:pt x="2464" y="563"/>
                        <a:pt x="1353" y="352"/>
                      </a:cubicBezTo>
                      <a:lnTo>
                        <a:pt x="1353"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74;p70">
                  <a:extLst>
                    <a:ext uri="{FF2B5EF4-FFF2-40B4-BE49-F238E27FC236}">
                      <a16:creationId xmlns:a16="http://schemas.microsoft.com/office/drawing/2014/main" id="{98E24058-68CA-C2CB-D8E2-949D3617FCA5}"/>
                    </a:ext>
                  </a:extLst>
                </p:cNvPr>
                <p:cNvSpPr/>
                <p:nvPr/>
              </p:nvSpPr>
              <p:spPr>
                <a:xfrm>
                  <a:off x="2011149" y="3941270"/>
                  <a:ext cx="95847" cy="7412"/>
                </a:xfrm>
                <a:custGeom>
                  <a:avLst/>
                  <a:gdLst/>
                  <a:ahLst/>
                  <a:cxnLst/>
                  <a:rect l="l" t="t" r="r" b="b"/>
                  <a:pathLst>
                    <a:path w="2651" h="205" extrusionOk="0">
                      <a:moveTo>
                        <a:pt x="1" y="1"/>
                      </a:moveTo>
                      <a:lnTo>
                        <a:pt x="1" y="204"/>
                      </a:lnTo>
                      <a:lnTo>
                        <a:pt x="2650" y="204"/>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75;p70">
                  <a:extLst>
                    <a:ext uri="{FF2B5EF4-FFF2-40B4-BE49-F238E27FC236}">
                      <a16:creationId xmlns:a16="http://schemas.microsoft.com/office/drawing/2014/main" id="{753A52F6-62F5-B7D5-92CC-33C103A86EA5}"/>
                    </a:ext>
                  </a:extLst>
                </p:cNvPr>
                <p:cNvSpPr/>
                <p:nvPr/>
              </p:nvSpPr>
              <p:spPr>
                <a:xfrm>
                  <a:off x="2279383" y="3845893"/>
                  <a:ext cx="51015" cy="60632"/>
                </a:xfrm>
                <a:custGeom>
                  <a:avLst/>
                  <a:gdLst/>
                  <a:ahLst/>
                  <a:cxnLst/>
                  <a:rect l="l" t="t" r="r" b="b"/>
                  <a:pathLst>
                    <a:path w="1411" h="1677" extrusionOk="0">
                      <a:moveTo>
                        <a:pt x="995" y="0"/>
                      </a:moveTo>
                      <a:lnTo>
                        <a:pt x="1" y="334"/>
                      </a:lnTo>
                      <a:lnTo>
                        <a:pt x="498" y="1677"/>
                      </a:lnTo>
                      <a:lnTo>
                        <a:pt x="1410" y="1677"/>
                      </a:lnTo>
                      <a:lnTo>
                        <a:pt x="995"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76;p70">
                  <a:extLst>
                    <a:ext uri="{FF2B5EF4-FFF2-40B4-BE49-F238E27FC236}">
                      <a16:creationId xmlns:a16="http://schemas.microsoft.com/office/drawing/2014/main" id="{6E83D367-7883-ACDF-5FFB-4962429166DC}"/>
                    </a:ext>
                  </a:extLst>
                </p:cNvPr>
                <p:cNvSpPr/>
                <p:nvPr/>
              </p:nvSpPr>
              <p:spPr>
                <a:xfrm>
                  <a:off x="1910602" y="3507375"/>
                  <a:ext cx="245095" cy="163240"/>
                </a:xfrm>
                <a:custGeom>
                  <a:avLst/>
                  <a:gdLst/>
                  <a:ahLst/>
                  <a:cxnLst/>
                  <a:rect l="l" t="t" r="r" b="b"/>
                  <a:pathLst>
                    <a:path w="6779" h="4515" extrusionOk="0">
                      <a:moveTo>
                        <a:pt x="3051" y="0"/>
                      </a:moveTo>
                      <a:lnTo>
                        <a:pt x="190" y="1192"/>
                      </a:lnTo>
                      <a:cubicBezTo>
                        <a:pt x="190" y="1192"/>
                        <a:pt x="0" y="2230"/>
                        <a:pt x="230" y="3146"/>
                      </a:cubicBezTo>
                      <a:cubicBezTo>
                        <a:pt x="412" y="3868"/>
                        <a:pt x="1133" y="4515"/>
                        <a:pt x="1859" y="4515"/>
                      </a:cubicBezTo>
                      <a:lnTo>
                        <a:pt x="5955" y="4515"/>
                      </a:lnTo>
                      <a:cubicBezTo>
                        <a:pt x="6779" y="2516"/>
                        <a:pt x="5304" y="0"/>
                        <a:pt x="5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77;p70">
                  <a:extLst>
                    <a:ext uri="{FF2B5EF4-FFF2-40B4-BE49-F238E27FC236}">
                      <a16:creationId xmlns:a16="http://schemas.microsoft.com/office/drawing/2014/main" id="{46C964F8-56FF-E945-9441-3EA9C9DC4852}"/>
                    </a:ext>
                  </a:extLst>
                </p:cNvPr>
                <p:cNvSpPr/>
                <p:nvPr/>
              </p:nvSpPr>
              <p:spPr>
                <a:xfrm>
                  <a:off x="2048822" y="3588651"/>
                  <a:ext cx="284540" cy="296543"/>
                </a:xfrm>
                <a:custGeom>
                  <a:avLst/>
                  <a:gdLst/>
                  <a:ahLst/>
                  <a:cxnLst/>
                  <a:rect l="l" t="t" r="r" b="b"/>
                  <a:pathLst>
                    <a:path w="7870" h="8202" extrusionOk="0">
                      <a:moveTo>
                        <a:pt x="0" y="1"/>
                      </a:moveTo>
                      <a:lnTo>
                        <a:pt x="0" y="2267"/>
                      </a:lnTo>
                      <a:lnTo>
                        <a:pt x="4309" y="2267"/>
                      </a:lnTo>
                      <a:lnTo>
                        <a:pt x="6365" y="8201"/>
                      </a:lnTo>
                      <a:lnTo>
                        <a:pt x="7870" y="7810"/>
                      </a:lnTo>
                      <a:lnTo>
                        <a:pt x="6326" y="1072"/>
                      </a:lnTo>
                      <a:cubicBezTo>
                        <a:pt x="6326" y="1072"/>
                        <a:pt x="6110"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78;p70">
                  <a:extLst>
                    <a:ext uri="{FF2B5EF4-FFF2-40B4-BE49-F238E27FC236}">
                      <a16:creationId xmlns:a16="http://schemas.microsoft.com/office/drawing/2014/main" id="{21989D54-464F-E514-0CCF-CCD5E4B5CC88}"/>
                    </a:ext>
                  </a:extLst>
                </p:cNvPr>
                <p:cNvSpPr/>
                <p:nvPr/>
              </p:nvSpPr>
              <p:spPr>
                <a:xfrm>
                  <a:off x="1914796" y="3588651"/>
                  <a:ext cx="174159" cy="292060"/>
                </a:xfrm>
                <a:custGeom>
                  <a:avLst/>
                  <a:gdLst/>
                  <a:ahLst/>
                  <a:cxnLst/>
                  <a:rect l="l" t="t" r="r" b="b"/>
                  <a:pathLst>
                    <a:path w="4817" h="8078" extrusionOk="0">
                      <a:moveTo>
                        <a:pt x="1" y="1"/>
                      </a:moveTo>
                      <a:lnTo>
                        <a:pt x="1" y="450"/>
                      </a:lnTo>
                      <a:cubicBezTo>
                        <a:pt x="1" y="1452"/>
                        <a:pt x="192" y="2267"/>
                        <a:pt x="1395" y="2267"/>
                      </a:cubicBezTo>
                      <a:lnTo>
                        <a:pt x="2641" y="2267"/>
                      </a:lnTo>
                      <a:lnTo>
                        <a:pt x="2633" y="8077"/>
                      </a:lnTo>
                      <a:lnTo>
                        <a:pt x="4267" y="8077"/>
                      </a:lnTo>
                      <a:lnTo>
                        <a:pt x="4770" y="1275"/>
                      </a:lnTo>
                      <a:cubicBezTo>
                        <a:pt x="4817" y="585"/>
                        <a:pt x="4270" y="1"/>
                        <a:pt x="3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79;p70">
                  <a:extLst>
                    <a:ext uri="{FF2B5EF4-FFF2-40B4-BE49-F238E27FC236}">
                      <a16:creationId xmlns:a16="http://schemas.microsoft.com/office/drawing/2014/main" id="{BC86223C-D5D3-AAB8-FF3F-62249BD0E842}"/>
                    </a:ext>
                  </a:extLst>
                </p:cNvPr>
                <p:cNvSpPr/>
                <p:nvPr/>
              </p:nvSpPr>
              <p:spPr>
                <a:xfrm>
                  <a:off x="2289795" y="3903741"/>
                  <a:ext cx="89701" cy="37565"/>
                </a:xfrm>
                <a:custGeom>
                  <a:avLst/>
                  <a:gdLst/>
                  <a:ahLst/>
                  <a:cxnLst/>
                  <a:rect l="l" t="t" r="r" b="b"/>
                  <a:pathLst>
                    <a:path w="2481" h="1039" extrusionOk="0">
                      <a:moveTo>
                        <a:pt x="0" y="1"/>
                      </a:moveTo>
                      <a:lnTo>
                        <a:pt x="0" y="1039"/>
                      </a:lnTo>
                      <a:lnTo>
                        <a:pt x="2480" y="1039"/>
                      </a:lnTo>
                      <a:cubicBezTo>
                        <a:pt x="2480" y="1039"/>
                        <a:pt x="2463" y="563"/>
                        <a:pt x="1352" y="352"/>
                      </a:cubicBezTo>
                      <a:lnTo>
                        <a:pt x="1352" y="1"/>
                      </a:lnTo>
                      <a:close/>
                    </a:path>
                  </a:pathLst>
                </a:custGeom>
                <a:solidFill>
                  <a:srgbClr val="293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0;p70">
                  <a:extLst>
                    <a:ext uri="{FF2B5EF4-FFF2-40B4-BE49-F238E27FC236}">
                      <a16:creationId xmlns:a16="http://schemas.microsoft.com/office/drawing/2014/main" id="{1BF83C07-D5A4-EAEF-94ED-D8CA3FA546E3}"/>
                    </a:ext>
                  </a:extLst>
                </p:cNvPr>
                <p:cNvSpPr/>
                <p:nvPr/>
              </p:nvSpPr>
              <p:spPr>
                <a:xfrm>
                  <a:off x="2286758" y="3941270"/>
                  <a:ext cx="95811" cy="7412"/>
                </a:xfrm>
                <a:custGeom>
                  <a:avLst/>
                  <a:gdLst/>
                  <a:ahLst/>
                  <a:cxnLst/>
                  <a:rect l="l" t="t" r="r" b="b"/>
                  <a:pathLst>
                    <a:path w="2650" h="205" extrusionOk="0">
                      <a:moveTo>
                        <a:pt x="0" y="1"/>
                      </a:moveTo>
                      <a:lnTo>
                        <a:pt x="0" y="204"/>
                      </a:lnTo>
                      <a:lnTo>
                        <a:pt x="2650" y="204"/>
                      </a:lnTo>
                      <a:lnTo>
                        <a:pt x="2650" y="1"/>
                      </a:lnTo>
                      <a:close/>
                    </a:path>
                  </a:pathLst>
                </a:custGeom>
                <a:solidFill>
                  <a:srgbClr val="2C5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1;p70">
                  <a:extLst>
                    <a:ext uri="{FF2B5EF4-FFF2-40B4-BE49-F238E27FC236}">
                      <a16:creationId xmlns:a16="http://schemas.microsoft.com/office/drawing/2014/main" id="{71C13B3B-3213-00BE-F3AD-124FE861E963}"/>
                    </a:ext>
                  </a:extLst>
                </p:cNvPr>
                <p:cNvSpPr/>
                <p:nvPr/>
              </p:nvSpPr>
              <p:spPr>
                <a:xfrm>
                  <a:off x="2143151" y="3038988"/>
                  <a:ext cx="47905" cy="69888"/>
                </a:xfrm>
                <a:custGeom>
                  <a:avLst/>
                  <a:gdLst/>
                  <a:ahLst/>
                  <a:cxnLst/>
                  <a:rect l="l" t="t" r="r" b="b"/>
                  <a:pathLst>
                    <a:path w="1325" h="1933" extrusionOk="0">
                      <a:moveTo>
                        <a:pt x="774" y="0"/>
                      </a:moveTo>
                      <a:cubicBezTo>
                        <a:pt x="711" y="0"/>
                        <a:pt x="654" y="186"/>
                        <a:pt x="585" y="574"/>
                      </a:cubicBezTo>
                      <a:cubicBezTo>
                        <a:pt x="585" y="574"/>
                        <a:pt x="586" y="116"/>
                        <a:pt x="490" y="54"/>
                      </a:cubicBezTo>
                      <a:cubicBezTo>
                        <a:pt x="480" y="47"/>
                        <a:pt x="470" y="45"/>
                        <a:pt x="462" y="45"/>
                      </a:cubicBezTo>
                      <a:cubicBezTo>
                        <a:pt x="371" y="45"/>
                        <a:pt x="342" y="366"/>
                        <a:pt x="345" y="671"/>
                      </a:cubicBezTo>
                      <a:lnTo>
                        <a:pt x="347" y="902"/>
                      </a:lnTo>
                      <a:cubicBezTo>
                        <a:pt x="347" y="902"/>
                        <a:pt x="278" y="794"/>
                        <a:pt x="140" y="752"/>
                      </a:cubicBezTo>
                      <a:cubicBezTo>
                        <a:pt x="129" y="748"/>
                        <a:pt x="119" y="747"/>
                        <a:pt x="110" y="747"/>
                      </a:cubicBezTo>
                      <a:cubicBezTo>
                        <a:pt x="1" y="747"/>
                        <a:pt x="8" y="973"/>
                        <a:pt x="308" y="1313"/>
                      </a:cubicBezTo>
                      <a:lnTo>
                        <a:pt x="266" y="1782"/>
                      </a:lnTo>
                      <a:lnTo>
                        <a:pt x="867" y="1933"/>
                      </a:lnTo>
                      <a:cubicBezTo>
                        <a:pt x="867" y="1933"/>
                        <a:pt x="1116" y="1152"/>
                        <a:pt x="1188" y="913"/>
                      </a:cubicBezTo>
                      <a:cubicBezTo>
                        <a:pt x="1270" y="637"/>
                        <a:pt x="1324" y="506"/>
                        <a:pt x="1253" y="470"/>
                      </a:cubicBezTo>
                      <a:cubicBezTo>
                        <a:pt x="1246" y="467"/>
                        <a:pt x="1239" y="465"/>
                        <a:pt x="1232" y="465"/>
                      </a:cubicBezTo>
                      <a:cubicBezTo>
                        <a:pt x="1134" y="465"/>
                        <a:pt x="1009" y="748"/>
                        <a:pt x="984" y="761"/>
                      </a:cubicBezTo>
                      <a:cubicBezTo>
                        <a:pt x="984" y="761"/>
                        <a:pt x="1197" y="242"/>
                        <a:pt x="1054" y="212"/>
                      </a:cubicBezTo>
                      <a:cubicBezTo>
                        <a:pt x="1051" y="212"/>
                        <a:pt x="1048" y="211"/>
                        <a:pt x="1045" y="211"/>
                      </a:cubicBezTo>
                      <a:cubicBezTo>
                        <a:pt x="933" y="211"/>
                        <a:pt x="788" y="646"/>
                        <a:pt x="788" y="646"/>
                      </a:cubicBezTo>
                      <a:cubicBezTo>
                        <a:pt x="788" y="646"/>
                        <a:pt x="894" y="130"/>
                        <a:pt x="824" y="35"/>
                      </a:cubicBezTo>
                      <a:cubicBezTo>
                        <a:pt x="807" y="12"/>
                        <a:pt x="790" y="0"/>
                        <a:pt x="774"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82;p70">
                  <a:extLst>
                    <a:ext uri="{FF2B5EF4-FFF2-40B4-BE49-F238E27FC236}">
                      <a16:creationId xmlns:a16="http://schemas.microsoft.com/office/drawing/2014/main" id="{58D3BFA1-C015-7B2C-A698-4FC7E39E8CC7}"/>
                    </a:ext>
                  </a:extLst>
                </p:cNvPr>
                <p:cNvSpPr/>
                <p:nvPr/>
              </p:nvSpPr>
              <p:spPr>
                <a:xfrm>
                  <a:off x="2155660" y="3071600"/>
                  <a:ext cx="9364" cy="13811"/>
                </a:xfrm>
                <a:custGeom>
                  <a:avLst/>
                  <a:gdLst/>
                  <a:ahLst/>
                  <a:cxnLst/>
                  <a:rect l="l" t="t" r="r" b="b"/>
                  <a:pathLst>
                    <a:path w="259" h="382" fill="none" extrusionOk="0">
                      <a:moveTo>
                        <a:pt x="1" y="0"/>
                      </a:moveTo>
                      <a:cubicBezTo>
                        <a:pt x="1" y="0"/>
                        <a:pt x="259" y="64"/>
                        <a:pt x="246" y="381"/>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3;p70">
                  <a:extLst>
                    <a:ext uri="{FF2B5EF4-FFF2-40B4-BE49-F238E27FC236}">
                      <a16:creationId xmlns:a16="http://schemas.microsoft.com/office/drawing/2014/main" id="{DC7AD032-F13A-8A34-50D1-F6B908329A3C}"/>
                    </a:ext>
                  </a:extLst>
                </p:cNvPr>
                <p:cNvSpPr/>
                <p:nvPr/>
              </p:nvSpPr>
              <p:spPr>
                <a:xfrm>
                  <a:off x="2152732" y="3095245"/>
                  <a:ext cx="21801" cy="13630"/>
                </a:xfrm>
                <a:custGeom>
                  <a:avLst/>
                  <a:gdLst/>
                  <a:ahLst/>
                  <a:cxnLst/>
                  <a:rect l="l" t="t" r="r" b="b"/>
                  <a:pathLst>
                    <a:path w="603" h="377" extrusionOk="0">
                      <a:moveTo>
                        <a:pt x="21" y="1"/>
                      </a:moveTo>
                      <a:lnTo>
                        <a:pt x="1" y="226"/>
                      </a:lnTo>
                      <a:lnTo>
                        <a:pt x="602" y="377"/>
                      </a:lnTo>
                      <a:lnTo>
                        <a:pt x="21" y="1"/>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84;p70">
                  <a:extLst>
                    <a:ext uri="{FF2B5EF4-FFF2-40B4-BE49-F238E27FC236}">
                      <a16:creationId xmlns:a16="http://schemas.microsoft.com/office/drawing/2014/main" id="{A41964CA-4A4C-CB1C-F55E-BB01248988DC}"/>
                    </a:ext>
                  </a:extLst>
                </p:cNvPr>
                <p:cNvSpPr/>
                <p:nvPr/>
              </p:nvSpPr>
              <p:spPr>
                <a:xfrm>
                  <a:off x="2170231" y="3075686"/>
                  <a:ext cx="7376" cy="2748"/>
                </a:xfrm>
                <a:custGeom>
                  <a:avLst/>
                  <a:gdLst/>
                  <a:ahLst/>
                  <a:cxnLst/>
                  <a:rect l="l" t="t" r="r" b="b"/>
                  <a:pathLst>
                    <a:path w="204" h="76" fill="none" extrusionOk="0">
                      <a:moveTo>
                        <a:pt x="204" y="29"/>
                      </a:moveTo>
                      <a:cubicBezTo>
                        <a:pt x="204" y="29"/>
                        <a:pt x="64" y="1"/>
                        <a:pt x="0" y="75"/>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85;p70">
                  <a:extLst>
                    <a:ext uri="{FF2B5EF4-FFF2-40B4-BE49-F238E27FC236}">
                      <a16:creationId xmlns:a16="http://schemas.microsoft.com/office/drawing/2014/main" id="{03817027-A4BF-4FE4-120B-615ECF06ADA3}"/>
                    </a:ext>
                  </a:extLst>
                </p:cNvPr>
                <p:cNvSpPr/>
                <p:nvPr/>
              </p:nvSpPr>
              <p:spPr>
                <a:xfrm>
                  <a:off x="2147923" y="3095462"/>
                  <a:ext cx="33913" cy="15294"/>
                </a:xfrm>
                <a:custGeom>
                  <a:avLst/>
                  <a:gdLst/>
                  <a:ahLst/>
                  <a:cxnLst/>
                  <a:rect l="l" t="t" r="r" b="b"/>
                  <a:pathLst>
                    <a:path w="938" h="423" extrusionOk="0">
                      <a:moveTo>
                        <a:pt x="145" y="1"/>
                      </a:moveTo>
                      <a:cubicBezTo>
                        <a:pt x="112" y="1"/>
                        <a:pt x="87" y="3"/>
                        <a:pt x="75" y="7"/>
                      </a:cubicBezTo>
                      <a:cubicBezTo>
                        <a:pt x="8" y="29"/>
                        <a:pt x="0" y="288"/>
                        <a:pt x="0" y="288"/>
                      </a:cubicBezTo>
                      <a:cubicBezTo>
                        <a:pt x="0" y="288"/>
                        <a:pt x="500" y="423"/>
                        <a:pt x="754" y="423"/>
                      </a:cubicBezTo>
                      <a:cubicBezTo>
                        <a:pt x="795" y="423"/>
                        <a:pt x="830" y="419"/>
                        <a:pt x="855" y="411"/>
                      </a:cubicBezTo>
                      <a:cubicBezTo>
                        <a:pt x="855" y="411"/>
                        <a:pt x="937" y="148"/>
                        <a:pt x="766" y="89"/>
                      </a:cubicBezTo>
                      <a:cubicBezTo>
                        <a:pt x="626" y="41"/>
                        <a:pt x="297"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86;p70">
                  <a:extLst>
                    <a:ext uri="{FF2B5EF4-FFF2-40B4-BE49-F238E27FC236}">
                      <a16:creationId xmlns:a16="http://schemas.microsoft.com/office/drawing/2014/main" id="{BD3DB09F-E0A0-9FE1-435A-E246A21ED8FC}"/>
                    </a:ext>
                  </a:extLst>
                </p:cNvPr>
                <p:cNvSpPr/>
                <p:nvPr/>
              </p:nvSpPr>
              <p:spPr>
                <a:xfrm>
                  <a:off x="2040868" y="3103995"/>
                  <a:ext cx="146428" cy="253121"/>
                </a:xfrm>
                <a:custGeom>
                  <a:avLst/>
                  <a:gdLst/>
                  <a:ahLst/>
                  <a:cxnLst/>
                  <a:rect l="l" t="t" r="r" b="b"/>
                  <a:pathLst>
                    <a:path w="4050" h="7001" extrusionOk="0">
                      <a:moveTo>
                        <a:pt x="3083" y="1"/>
                      </a:moveTo>
                      <a:cubicBezTo>
                        <a:pt x="2905" y="1"/>
                        <a:pt x="2826" y="34"/>
                        <a:pt x="2826" y="34"/>
                      </a:cubicBezTo>
                      <a:cubicBezTo>
                        <a:pt x="2826" y="34"/>
                        <a:pt x="2256" y="3261"/>
                        <a:pt x="1" y="4734"/>
                      </a:cubicBezTo>
                      <a:lnTo>
                        <a:pt x="1515" y="7000"/>
                      </a:lnTo>
                      <a:cubicBezTo>
                        <a:pt x="1515" y="7000"/>
                        <a:pt x="4049" y="3519"/>
                        <a:pt x="3926" y="192"/>
                      </a:cubicBezTo>
                      <a:cubicBezTo>
                        <a:pt x="3926" y="192"/>
                        <a:pt x="3768" y="88"/>
                        <a:pt x="3379" y="26"/>
                      </a:cubicBezTo>
                      <a:cubicBezTo>
                        <a:pt x="3260" y="7"/>
                        <a:pt x="3162" y="1"/>
                        <a:pt x="30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87;p70">
                  <a:extLst>
                    <a:ext uri="{FF2B5EF4-FFF2-40B4-BE49-F238E27FC236}">
                      <a16:creationId xmlns:a16="http://schemas.microsoft.com/office/drawing/2014/main" id="{4B670DF5-FC99-51FD-7DA3-391114994753}"/>
                    </a:ext>
                  </a:extLst>
                </p:cNvPr>
                <p:cNvSpPr/>
                <p:nvPr/>
              </p:nvSpPr>
              <p:spPr>
                <a:xfrm>
                  <a:off x="2081181" y="3281118"/>
                  <a:ext cx="58752" cy="75998"/>
                </a:xfrm>
                <a:custGeom>
                  <a:avLst/>
                  <a:gdLst/>
                  <a:ahLst/>
                  <a:cxnLst/>
                  <a:rect l="l" t="t" r="r" b="b"/>
                  <a:pathLst>
                    <a:path w="1625" h="2102" extrusionOk="0">
                      <a:moveTo>
                        <a:pt x="1624" y="0"/>
                      </a:moveTo>
                      <a:cubicBezTo>
                        <a:pt x="647" y="1135"/>
                        <a:pt x="20" y="1388"/>
                        <a:pt x="20" y="1388"/>
                      </a:cubicBezTo>
                      <a:lnTo>
                        <a:pt x="0" y="1505"/>
                      </a:lnTo>
                      <a:lnTo>
                        <a:pt x="400" y="2101"/>
                      </a:lnTo>
                      <a:cubicBezTo>
                        <a:pt x="400" y="2101"/>
                        <a:pt x="1013" y="1256"/>
                        <a:pt x="1624"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88;p70">
                  <a:extLst>
                    <a:ext uri="{FF2B5EF4-FFF2-40B4-BE49-F238E27FC236}">
                      <a16:creationId xmlns:a16="http://schemas.microsoft.com/office/drawing/2014/main" id="{B7CD8BD9-3422-BA24-C00A-FCA54E03EC2E}"/>
                    </a:ext>
                  </a:extLst>
                </p:cNvPr>
                <p:cNvSpPr/>
                <p:nvPr/>
              </p:nvSpPr>
              <p:spPr>
                <a:xfrm>
                  <a:off x="1905070" y="3268644"/>
                  <a:ext cx="234610" cy="304280"/>
                </a:xfrm>
                <a:custGeom>
                  <a:avLst/>
                  <a:gdLst/>
                  <a:ahLst/>
                  <a:cxnLst/>
                  <a:rect l="l" t="t" r="r" b="b"/>
                  <a:pathLst>
                    <a:path w="6489" h="8416" extrusionOk="0">
                      <a:moveTo>
                        <a:pt x="4963" y="0"/>
                      </a:moveTo>
                      <a:lnTo>
                        <a:pt x="696" y="637"/>
                      </a:lnTo>
                      <a:lnTo>
                        <a:pt x="1" y="8415"/>
                      </a:lnTo>
                      <a:lnTo>
                        <a:pt x="6489" y="8415"/>
                      </a:lnTo>
                      <a:lnTo>
                        <a:pt x="4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89;p70">
                  <a:extLst>
                    <a:ext uri="{FF2B5EF4-FFF2-40B4-BE49-F238E27FC236}">
                      <a16:creationId xmlns:a16="http://schemas.microsoft.com/office/drawing/2014/main" id="{F2E9043D-DED4-5A20-25B4-E6CAA6154CC4}"/>
                    </a:ext>
                  </a:extLst>
                </p:cNvPr>
                <p:cNvSpPr/>
                <p:nvPr/>
              </p:nvSpPr>
              <p:spPr>
                <a:xfrm>
                  <a:off x="1976006" y="3284769"/>
                  <a:ext cx="59873" cy="31780"/>
                </a:xfrm>
                <a:custGeom>
                  <a:avLst/>
                  <a:gdLst/>
                  <a:ahLst/>
                  <a:cxnLst/>
                  <a:rect l="l" t="t" r="r" b="b"/>
                  <a:pathLst>
                    <a:path w="1656" h="879" fill="none" extrusionOk="0">
                      <a:moveTo>
                        <a:pt x="0" y="274"/>
                      </a:moveTo>
                      <a:cubicBezTo>
                        <a:pt x="0" y="274"/>
                        <a:pt x="244" y="878"/>
                        <a:pt x="948" y="776"/>
                      </a:cubicBezTo>
                      <a:cubicBezTo>
                        <a:pt x="1654" y="672"/>
                        <a:pt x="1655" y="0"/>
                        <a:pt x="1655" y="0"/>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90;p70">
                  <a:extLst>
                    <a:ext uri="{FF2B5EF4-FFF2-40B4-BE49-F238E27FC236}">
                      <a16:creationId xmlns:a16="http://schemas.microsoft.com/office/drawing/2014/main" id="{32B3E3C4-75A7-596B-8A15-2A60AF276FFC}"/>
                    </a:ext>
                  </a:extLst>
                </p:cNvPr>
                <p:cNvSpPr/>
                <p:nvPr/>
              </p:nvSpPr>
              <p:spPr>
                <a:xfrm>
                  <a:off x="1745952" y="3098608"/>
                  <a:ext cx="50111" cy="69671"/>
                </a:xfrm>
                <a:custGeom>
                  <a:avLst/>
                  <a:gdLst/>
                  <a:ahLst/>
                  <a:cxnLst/>
                  <a:rect l="l" t="t" r="r" b="b"/>
                  <a:pathLst>
                    <a:path w="1386" h="1927" extrusionOk="0">
                      <a:moveTo>
                        <a:pt x="703" y="1"/>
                      </a:moveTo>
                      <a:cubicBezTo>
                        <a:pt x="690" y="1"/>
                        <a:pt x="679" y="7"/>
                        <a:pt x="668" y="19"/>
                      </a:cubicBezTo>
                      <a:cubicBezTo>
                        <a:pt x="591" y="106"/>
                        <a:pt x="728" y="545"/>
                        <a:pt x="728" y="545"/>
                      </a:cubicBezTo>
                      <a:cubicBezTo>
                        <a:pt x="557" y="211"/>
                        <a:pt x="451" y="49"/>
                        <a:pt x="388" y="49"/>
                      </a:cubicBezTo>
                      <a:cubicBezTo>
                        <a:pt x="368" y="49"/>
                        <a:pt x="353" y="66"/>
                        <a:pt x="341" y="99"/>
                      </a:cubicBezTo>
                      <a:cubicBezTo>
                        <a:pt x="302" y="209"/>
                        <a:pt x="554" y="672"/>
                        <a:pt x="554" y="672"/>
                      </a:cubicBezTo>
                      <a:cubicBezTo>
                        <a:pt x="554" y="672"/>
                        <a:pt x="312" y="329"/>
                        <a:pt x="196" y="329"/>
                      </a:cubicBezTo>
                      <a:cubicBezTo>
                        <a:pt x="188" y="329"/>
                        <a:pt x="180" y="331"/>
                        <a:pt x="173" y="335"/>
                      </a:cubicBezTo>
                      <a:cubicBezTo>
                        <a:pt x="46" y="405"/>
                        <a:pt x="400" y="840"/>
                        <a:pt x="400" y="840"/>
                      </a:cubicBezTo>
                      <a:cubicBezTo>
                        <a:pt x="374" y="834"/>
                        <a:pt x="193" y="626"/>
                        <a:pt x="94" y="626"/>
                      </a:cubicBezTo>
                      <a:cubicBezTo>
                        <a:pt x="80" y="626"/>
                        <a:pt x="68" y="630"/>
                        <a:pt x="58" y="639"/>
                      </a:cubicBezTo>
                      <a:cubicBezTo>
                        <a:pt x="1" y="694"/>
                        <a:pt x="91" y="804"/>
                        <a:pt x="250" y="1044"/>
                      </a:cubicBezTo>
                      <a:cubicBezTo>
                        <a:pt x="389" y="1252"/>
                        <a:pt x="854" y="1926"/>
                        <a:pt x="854" y="1926"/>
                      </a:cubicBezTo>
                      <a:lnTo>
                        <a:pt x="1386" y="1606"/>
                      </a:lnTo>
                      <a:lnTo>
                        <a:pt x="1208" y="1168"/>
                      </a:lnTo>
                      <a:cubicBezTo>
                        <a:pt x="1383" y="784"/>
                        <a:pt x="1343" y="567"/>
                        <a:pt x="1252" y="567"/>
                      </a:cubicBezTo>
                      <a:cubicBezTo>
                        <a:pt x="1237" y="567"/>
                        <a:pt x="1222" y="572"/>
                        <a:pt x="1205" y="584"/>
                      </a:cubicBezTo>
                      <a:cubicBezTo>
                        <a:pt x="1086" y="664"/>
                        <a:pt x="1051" y="787"/>
                        <a:pt x="1051" y="787"/>
                      </a:cubicBezTo>
                      <a:lnTo>
                        <a:pt x="985" y="566"/>
                      </a:lnTo>
                      <a:cubicBezTo>
                        <a:pt x="902" y="287"/>
                        <a:pt x="788" y="1"/>
                        <a:pt x="703"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91;p70">
                  <a:extLst>
                    <a:ext uri="{FF2B5EF4-FFF2-40B4-BE49-F238E27FC236}">
                      <a16:creationId xmlns:a16="http://schemas.microsoft.com/office/drawing/2014/main" id="{15438E28-62A1-4437-6254-44E73BF8805C}"/>
                    </a:ext>
                  </a:extLst>
                </p:cNvPr>
                <p:cNvSpPr/>
                <p:nvPr/>
              </p:nvSpPr>
              <p:spPr>
                <a:xfrm>
                  <a:off x="1775671" y="3127062"/>
                  <a:ext cx="8316" cy="15872"/>
                </a:xfrm>
                <a:custGeom>
                  <a:avLst/>
                  <a:gdLst/>
                  <a:ahLst/>
                  <a:cxnLst/>
                  <a:rect l="l" t="t" r="r" b="b"/>
                  <a:pathLst>
                    <a:path w="230" h="439" fill="none" extrusionOk="0">
                      <a:moveTo>
                        <a:pt x="229" y="0"/>
                      </a:moveTo>
                      <a:cubicBezTo>
                        <a:pt x="229" y="0"/>
                        <a:pt x="1" y="137"/>
                        <a:pt x="107" y="438"/>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92;p70">
                  <a:extLst>
                    <a:ext uri="{FF2B5EF4-FFF2-40B4-BE49-F238E27FC236}">
                      <a16:creationId xmlns:a16="http://schemas.microsoft.com/office/drawing/2014/main" id="{B90FC564-E76F-C3BA-A5D2-69A385B49EA7}"/>
                    </a:ext>
                  </a:extLst>
                </p:cNvPr>
                <p:cNvSpPr/>
                <p:nvPr/>
              </p:nvSpPr>
              <p:spPr>
                <a:xfrm>
                  <a:off x="1776828" y="3149080"/>
                  <a:ext cx="19234" cy="19198"/>
                </a:xfrm>
                <a:custGeom>
                  <a:avLst/>
                  <a:gdLst/>
                  <a:ahLst/>
                  <a:cxnLst/>
                  <a:rect l="l" t="t" r="r" b="b"/>
                  <a:pathLst>
                    <a:path w="532" h="531" extrusionOk="0">
                      <a:moveTo>
                        <a:pt x="446" y="0"/>
                      </a:moveTo>
                      <a:lnTo>
                        <a:pt x="0" y="530"/>
                      </a:lnTo>
                      <a:lnTo>
                        <a:pt x="532" y="210"/>
                      </a:lnTo>
                      <a:lnTo>
                        <a:pt x="446" y="0"/>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93;p70">
                  <a:extLst>
                    <a:ext uri="{FF2B5EF4-FFF2-40B4-BE49-F238E27FC236}">
                      <a16:creationId xmlns:a16="http://schemas.microsoft.com/office/drawing/2014/main" id="{8AF89C95-2E45-8C23-5EAB-B9AF54B49641}"/>
                    </a:ext>
                  </a:extLst>
                </p:cNvPr>
                <p:cNvSpPr/>
                <p:nvPr/>
              </p:nvSpPr>
              <p:spPr>
                <a:xfrm>
                  <a:off x="1764463" y="3135920"/>
                  <a:ext cx="7556" cy="2531"/>
                </a:xfrm>
                <a:custGeom>
                  <a:avLst/>
                  <a:gdLst/>
                  <a:ahLst/>
                  <a:cxnLst/>
                  <a:rect l="l" t="t" r="r" b="b"/>
                  <a:pathLst>
                    <a:path w="209" h="70" fill="none" extrusionOk="0">
                      <a:moveTo>
                        <a:pt x="0" y="69"/>
                      </a:moveTo>
                      <a:cubicBezTo>
                        <a:pt x="0" y="69"/>
                        <a:pt x="126" y="1"/>
                        <a:pt x="208" y="53"/>
                      </a:cubicBezTo>
                    </a:path>
                  </a:pathLst>
                </a:custGeom>
                <a:noFill/>
                <a:ln w="287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94;p70">
                  <a:extLst>
                    <a:ext uri="{FF2B5EF4-FFF2-40B4-BE49-F238E27FC236}">
                      <a16:creationId xmlns:a16="http://schemas.microsoft.com/office/drawing/2014/main" id="{8B9B881C-9B95-4296-9C4A-C2E3648AA70D}"/>
                    </a:ext>
                  </a:extLst>
                </p:cNvPr>
                <p:cNvSpPr/>
                <p:nvPr/>
              </p:nvSpPr>
              <p:spPr>
                <a:xfrm>
                  <a:off x="1767500" y="3148682"/>
                  <a:ext cx="33913" cy="22235"/>
                </a:xfrm>
                <a:custGeom>
                  <a:avLst/>
                  <a:gdLst/>
                  <a:ahLst/>
                  <a:cxnLst/>
                  <a:rect l="l" t="t" r="r" b="b"/>
                  <a:pathLst>
                    <a:path w="938" h="615" extrusionOk="0">
                      <a:moveTo>
                        <a:pt x="781" y="0"/>
                      </a:moveTo>
                      <a:cubicBezTo>
                        <a:pt x="705" y="0"/>
                        <a:pt x="291" y="175"/>
                        <a:pt x="146" y="280"/>
                      </a:cubicBezTo>
                      <a:cubicBezTo>
                        <a:pt x="0" y="387"/>
                        <a:pt x="155" y="614"/>
                        <a:pt x="155" y="614"/>
                      </a:cubicBezTo>
                      <a:cubicBezTo>
                        <a:pt x="156" y="614"/>
                        <a:pt x="157" y="614"/>
                        <a:pt x="158" y="614"/>
                      </a:cubicBezTo>
                      <a:cubicBezTo>
                        <a:pt x="352" y="614"/>
                        <a:pt x="937" y="247"/>
                        <a:pt x="937" y="247"/>
                      </a:cubicBezTo>
                      <a:cubicBezTo>
                        <a:pt x="937" y="247"/>
                        <a:pt x="855" y="2"/>
                        <a:pt x="783" y="0"/>
                      </a:cubicBezTo>
                      <a:cubicBezTo>
                        <a:pt x="783" y="0"/>
                        <a:pt x="782" y="0"/>
                        <a:pt x="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95;p70">
                  <a:extLst>
                    <a:ext uri="{FF2B5EF4-FFF2-40B4-BE49-F238E27FC236}">
                      <a16:creationId xmlns:a16="http://schemas.microsoft.com/office/drawing/2014/main" id="{3A39D12C-A1D8-98C8-D77B-C8EFD79E5EB5}"/>
                    </a:ext>
                  </a:extLst>
                </p:cNvPr>
                <p:cNvSpPr/>
                <p:nvPr/>
              </p:nvSpPr>
              <p:spPr>
                <a:xfrm>
                  <a:off x="1769453" y="3155516"/>
                  <a:ext cx="183776" cy="227090"/>
                </a:xfrm>
                <a:custGeom>
                  <a:avLst/>
                  <a:gdLst/>
                  <a:ahLst/>
                  <a:cxnLst/>
                  <a:rect l="l" t="t" r="r" b="b"/>
                  <a:pathLst>
                    <a:path w="5083" h="6281" extrusionOk="0">
                      <a:moveTo>
                        <a:pt x="993" y="1"/>
                      </a:moveTo>
                      <a:cubicBezTo>
                        <a:pt x="944" y="1"/>
                        <a:pt x="770" y="12"/>
                        <a:pt x="476" y="156"/>
                      </a:cubicBezTo>
                      <a:cubicBezTo>
                        <a:pt x="122" y="327"/>
                        <a:pt x="0" y="473"/>
                        <a:pt x="0" y="473"/>
                      </a:cubicBezTo>
                      <a:cubicBezTo>
                        <a:pt x="855" y="3692"/>
                        <a:pt x="4297" y="6281"/>
                        <a:pt x="4297" y="6281"/>
                      </a:cubicBezTo>
                      <a:lnTo>
                        <a:pt x="5082" y="3672"/>
                      </a:lnTo>
                      <a:cubicBezTo>
                        <a:pt x="2495" y="2921"/>
                        <a:pt x="1007" y="1"/>
                        <a:pt x="1007" y="1"/>
                      </a:cubicBezTo>
                      <a:cubicBezTo>
                        <a:pt x="1007" y="1"/>
                        <a:pt x="1003" y="1"/>
                        <a:pt x="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96;p70">
                  <a:extLst>
                    <a:ext uri="{FF2B5EF4-FFF2-40B4-BE49-F238E27FC236}">
                      <a16:creationId xmlns:a16="http://schemas.microsoft.com/office/drawing/2014/main" id="{B84A118A-0247-8B07-1B5F-8B414B251ABD}"/>
                    </a:ext>
                  </a:extLst>
                </p:cNvPr>
                <p:cNvSpPr/>
                <p:nvPr/>
              </p:nvSpPr>
              <p:spPr>
                <a:xfrm>
                  <a:off x="1968305" y="3219907"/>
                  <a:ext cx="60523" cy="82650"/>
                </a:xfrm>
                <a:custGeom>
                  <a:avLst/>
                  <a:gdLst/>
                  <a:ahLst/>
                  <a:cxnLst/>
                  <a:rect l="l" t="t" r="r" b="b"/>
                  <a:pathLst>
                    <a:path w="1674" h="2286" extrusionOk="0">
                      <a:moveTo>
                        <a:pt x="1139" y="1"/>
                      </a:moveTo>
                      <a:lnTo>
                        <a:pt x="0" y="332"/>
                      </a:lnTo>
                      <a:lnTo>
                        <a:pt x="445" y="1858"/>
                      </a:lnTo>
                      <a:cubicBezTo>
                        <a:pt x="519" y="2118"/>
                        <a:pt x="755" y="2286"/>
                        <a:pt x="1013" y="2286"/>
                      </a:cubicBezTo>
                      <a:cubicBezTo>
                        <a:pt x="1068" y="2286"/>
                        <a:pt x="1124" y="2278"/>
                        <a:pt x="1180" y="2262"/>
                      </a:cubicBezTo>
                      <a:cubicBezTo>
                        <a:pt x="1494" y="2172"/>
                        <a:pt x="1674" y="1842"/>
                        <a:pt x="1584" y="1528"/>
                      </a:cubicBezTo>
                      <a:lnTo>
                        <a:pt x="1139"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97;p70">
                  <a:extLst>
                    <a:ext uri="{FF2B5EF4-FFF2-40B4-BE49-F238E27FC236}">
                      <a16:creationId xmlns:a16="http://schemas.microsoft.com/office/drawing/2014/main" id="{D87885A8-5FA0-47D2-F187-D28D31FD4F90}"/>
                    </a:ext>
                  </a:extLst>
                </p:cNvPr>
                <p:cNvSpPr/>
                <p:nvPr/>
              </p:nvSpPr>
              <p:spPr>
                <a:xfrm>
                  <a:off x="1974994" y="3225584"/>
                  <a:ext cx="47725" cy="40024"/>
                </a:xfrm>
                <a:custGeom>
                  <a:avLst/>
                  <a:gdLst/>
                  <a:ahLst/>
                  <a:cxnLst/>
                  <a:rect l="l" t="t" r="r" b="b"/>
                  <a:pathLst>
                    <a:path w="1320" h="1107" extrusionOk="0">
                      <a:moveTo>
                        <a:pt x="1001" y="1"/>
                      </a:moveTo>
                      <a:cubicBezTo>
                        <a:pt x="939" y="7"/>
                        <a:pt x="884" y="15"/>
                        <a:pt x="845" y="27"/>
                      </a:cubicBezTo>
                      <a:cubicBezTo>
                        <a:pt x="628" y="89"/>
                        <a:pt x="0" y="391"/>
                        <a:pt x="0" y="391"/>
                      </a:cubicBezTo>
                      <a:cubicBezTo>
                        <a:pt x="0" y="391"/>
                        <a:pt x="367" y="1106"/>
                        <a:pt x="1182" y="1106"/>
                      </a:cubicBezTo>
                      <a:cubicBezTo>
                        <a:pt x="1226" y="1106"/>
                        <a:pt x="1272" y="1104"/>
                        <a:pt x="1319" y="1100"/>
                      </a:cubicBezTo>
                      <a:lnTo>
                        <a:pt x="1001" y="1"/>
                      </a:ln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98;p70">
                  <a:extLst>
                    <a:ext uri="{FF2B5EF4-FFF2-40B4-BE49-F238E27FC236}">
                      <a16:creationId xmlns:a16="http://schemas.microsoft.com/office/drawing/2014/main" id="{331262CA-5C28-B788-9301-DFEFADD6A645}"/>
                    </a:ext>
                  </a:extLst>
                </p:cNvPr>
                <p:cNvSpPr/>
                <p:nvPr/>
              </p:nvSpPr>
              <p:spPr>
                <a:xfrm>
                  <a:off x="1943973" y="3163108"/>
                  <a:ext cx="93931" cy="93352"/>
                </a:xfrm>
                <a:custGeom>
                  <a:avLst/>
                  <a:gdLst/>
                  <a:ahLst/>
                  <a:cxnLst/>
                  <a:rect l="l" t="t" r="r" b="b"/>
                  <a:pathLst>
                    <a:path w="2598" h="2582" extrusionOk="0">
                      <a:moveTo>
                        <a:pt x="2036" y="1"/>
                      </a:moveTo>
                      <a:cubicBezTo>
                        <a:pt x="1804" y="391"/>
                        <a:pt x="1151" y="435"/>
                        <a:pt x="865" y="435"/>
                      </a:cubicBezTo>
                      <a:cubicBezTo>
                        <a:pt x="780" y="435"/>
                        <a:pt x="728" y="431"/>
                        <a:pt x="728" y="431"/>
                      </a:cubicBezTo>
                      <a:lnTo>
                        <a:pt x="728" y="431"/>
                      </a:lnTo>
                      <a:cubicBezTo>
                        <a:pt x="808" y="1036"/>
                        <a:pt x="552" y="1357"/>
                        <a:pt x="552" y="1357"/>
                      </a:cubicBezTo>
                      <a:cubicBezTo>
                        <a:pt x="490" y="1330"/>
                        <a:pt x="431" y="1318"/>
                        <a:pt x="378" y="1318"/>
                      </a:cubicBezTo>
                      <a:cubicBezTo>
                        <a:pt x="132" y="1318"/>
                        <a:pt x="0" y="1581"/>
                        <a:pt x="129" y="1797"/>
                      </a:cubicBezTo>
                      <a:cubicBezTo>
                        <a:pt x="200" y="1916"/>
                        <a:pt x="320" y="1949"/>
                        <a:pt x="429" y="1949"/>
                      </a:cubicBezTo>
                      <a:cubicBezTo>
                        <a:pt x="561" y="1949"/>
                        <a:pt x="678" y="1901"/>
                        <a:pt x="678" y="1901"/>
                      </a:cubicBezTo>
                      <a:cubicBezTo>
                        <a:pt x="1038" y="2395"/>
                        <a:pt x="1430" y="2581"/>
                        <a:pt x="1758" y="2581"/>
                      </a:cubicBezTo>
                      <a:cubicBezTo>
                        <a:pt x="2149" y="2581"/>
                        <a:pt x="2451" y="2316"/>
                        <a:pt x="2504" y="1988"/>
                      </a:cubicBezTo>
                      <a:cubicBezTo>
                        <a:pt x="2597" y="1401"/>
                        <a:pt x="2036" y="1"/>
                        <a:pt x="2036"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99;p70">
                  <a:extLst>
                    <a:ext uri="{FF2B5EF4-FFF2-40B4-BE49-F238E27FC236}">
                      <a16:creationId xmlns:a16="http://schemas.microsoft.com/office/drawing/2014/main" id="{059C7A8D-85C9-FA34-45F5-8D12EAFE5E5E}"/>
                    </a:ext>
                  </a:extLst>
                </p:cNvPr>
                <p:cNvSpPr/>
                <p:nvPr/>
              </p:nvSpPr>
              <p:spPr>
                <a:xfrm>
                  <a:off x="2006376" y="3227862"/>
                  <a:ext cx="12220" cy="13956"/>
                </a:xfrm>
                <a:custGeom>
                  <a:avLst/>
                  <a:gdLst/>
                  <a:ahLst/>
                  <a:cxnLst/>
                  <a:rect l="l" t="t" r="r" b="b"/>
                  <a:pathLst>
                    <a:path w="338" h="386" extrusionOk="0">
                      <a:moveTo>
                        <a:pt x="169" y="0"/>
                      </a:moveTo>
                      <a:cubicBezTo>
                        <a:pt x="77" y="0"/>
                        <a:pt x="1" y="87"/>
                        <a:pt x="1" y="193"/>
                      </a:cubicBezTo>
                      <a:cubicBezTo>
                        <a:pt x="1" y="298"/>
                        <a:pt x="77" y="385"/>
                        <a:pt x="169" y="385"/>
                      </a:cubicBezTo>
                      <a:cubicBezTo>
                        <a:pt x="262" y="385"/>
                        <a:pt x="338" y="298"/>
                        <a:pt x="338" y="193"/>
                      </a:cubicBezTo>
                      <a:cubicBezTo>
                        <a:pt x="338" y="87"/>
                        <a:pt x="262" y="0"/>
                        <a:pt x="169"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00;p70">
                  <a:extLst>
                    <a:ext uri="{FF2B5EF4-FFF2-40B4-BE49-F238E27FC236}">
                      <a16:creationId xmlns:a16="http://schemas.microsoft.com/office/drawing/2014/main" id="{F60B759E-F2A7-BAB6-FD4C-05553BA7CA40}"/>
                    </a:ext>
                  </a:extLst>
                </p:cNvPr>
                <p:cNvSpPr/>
                <p:nvPr/>
              </p:nvSpPr>
              <p:spPr>
                <a:xfrm>
                  <a:off x="1950481" y="3215641"/>
                  <a:ext cx="12003" cy="13414"/>
                </a:xfrm>
                <a:custGeom>
                  <a:avLst/>
                  <a:gdLst/>
                  <a:ahLst/>
                  <a:cxnLst/>
                  <a:rect l="l" t="t" r="r" b="b"/>
                  <a:pathLst>
                    <a:path w="332" h="371" fill="none" extrusionOk="0">
                      <a:moveTo>
                        <a:pt x="271" y="44"/>
                      </a:moveTo>
                      <a:cubicBezTo>
                        <a:pt x="271" y="44"/>
                        <a:pt x="199" y="1"/>
                        <a:pt x="100" y="47"/>
                      </a:cubicBezTo>
                      <a:cubicBezTo>
                        <a:pt x="1" y="94"/>
                        <a:pt x="22" y="279"/>
                        <a:pt x="142" y="326"/>
                      </a:cubicBezTo>
                      <a:cubicBezTo>
                        <a:pt x="260" y="371"/>
                        <a:pt x="332" y="284"/>
                        <a:pt x="332" y="284"/>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01;p70">
                  <a:extLst>
                    <a:ext uri="{FF2B5EF4-FFF2-40B4-BE49-F238E27FC236}">
                      <a16:creationId xmlns:a16="http://schemas.microsoft.com/office/drawing/2014/main" id="{0496DE50-1E8A-6B2D-9894-701D91279AA6}"/>
                    </a:ext>
                  </a:extLst>
                </p:cNvPr>
                <p:cNvSpPr/>
                <p:nvPr/>
              </p:nvSpPr>
              <p:spPr>
                <a:xfrm>
                  <a:off x="1930089" y="3145103"/>
                  <a:ext cx="106802" cy="67104"/>
                </a:xfrm>
                <a:custGeom>
                  <a:avLst/>
                  <a:gdLst/>
                  <a:ahLst/>
                  <a:cxnLst/>
                  <a:rect l="l" t="t" r="r" b="b"/>
                  <a:pathLst>
                    <a:path w="2954" h="1856" extrusionOk="0">
                      <a:moveTo>
                        <a:pt x="1811" y="0"/>
                      </a:moveTo>
                      <a:cubicBezTo>
                        <a:pt x="1283" y="0"/>
                        <a:pt x="811" y="250"/>
                        <a:pt x="871" y="567"/>
                      </a:cubicBezTo>
                      <a:cubicBezTo>
                        <a:pt x="871" y="567"/>
                        <a:pt x="0" y="794"/>
                        <a:pt x="650" y="1835"/>
                      </a:cubicBezTo>
                      <a:cubicBezTo>
                        <a:pt x="650" y="1835"/>
                        <a:pt x="688" y="1819"/>
                        <a:pt x="755" y="1819"/>
                      </a:cubicBezTo>
                      <a:cubicBezTo>
                        <a:pt x="802" y="1819"/>
                        <a:pt x="864" y="1827"/>
                        <a:pt x="936" y="1855"/>
                      </a:cubicBezTo>
                      <a:cubicBezTo>
                        <a:pt x="936" y="1855"/>
                        <a:pt x="1220" y="1506"/>
                        <a:pt x="1112" y="929"/>
                      </a:cubicBezTo>
                      <a:cubicBezTo>
                        <a:pt x="1112" y="929"/>
                        <a:pt x="1376" y="757"/>
                        <a:pt x="2056" y="580"/>
                      </a:cubicBezTo>
                      <a:cubicBezTo>
                        <a:pt x="2737" y="402"/>
                        <a:pt x="2953" y="280"/>
                        <a:pt x="2280" y="70"/>
                      </a:cubicBezTo>
                      <a:cubicBezTo>
                        <a:pt x="2127" y="22"/>
                        <a:pt x="1967" y="0"/>
                        <a:pt x="1811"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02;p70">
                  <a:extLst>
                    <a:ext uri="{FF2B5EF4-FFF2-40B4-BE49-F238E27FC236}">
                      <a16:creationId xmlns:a16="http://schemas.microsoft.com/office/drawing/2014/main" id="{4491E3ED-43A8-6430-BC10-C6F76DE4B030}"/>
                    </a:ext>
                  </a:extLst>
                </p:cNvPr>
                <p:cNvSpPr/>
                <p:nvPr/>
              </p:nvSpPr>
              <p:spPr>
                <a:xfrm>
                  <a:off x="2006955" y="3203891"/>
                  <a:ext cx="22958" cy="18150"/>
                </a:xfrm>
                <a:custGeom>
                  <a:avLst/>
                  <a:gdLst/>
                  <a:ahLst/>
                  <a:cxnLst/>
                  <a:rect l="l" t="t" r="r" b="b"/>
                  <a:pathLst>
                    <a:path w="635" h="502" fill="none" extrusionOk="0">
                      <a:moveTo>
                        <a:pt x="13" y="1"/>
                      </a:moveTo>
                      <a:cubicBezTo>
                        <a:pt x="0" y="96"/>
                        <a:pt x="634" y="315"/>
                        <a:pt x="224" y="501"/>
                      </a:cubicBezTo>
                    </a:path>
                  </a:pathLst>
                </a:custGeom>
                <a:noFill/>
                <a:ln w="1425"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03;p70">
                  <a:extLst>
                    <a:ext uri="{FF2B5EF4-FFF2-40B4-BE49-F238E27FC236}">
                      <a16:creationId xmlns:a16="http://schemas.microsoft.com/office/drawing/2014/main" id="{CD7BE396-8952-900E-A09D-4B11E6CCA7D7}"/>
                    </a:ext>
                  </a:extLst>
                </p:cNvPr>
                <p:cNvSpPr/>
                <p:nvPr/>
              </p:nvSpPr>
              <p:spPr>
                <a:xfrm>
                  <a:off x="2011655" y="3190043"/>
                  <a:ext cx="10376" cy="5929"/>
                </a:xfrm>
                <a:custGeom>
                  <a:avLst/>
                  <a:gdLst/>
                  <a:ahLst/>
                  <a:cxnLst/>
                  <a:rect l="l" t="t" r="r" b="b"/>
                  <a:pathLst>
                    <a:path w="287" h="164" fill="none" extrusionOk="0">
                      <a:moveTo>
                        <a:pt x="287" y="58"/>
                      </a:moveTo>
                      <a:cubicBezTo>
                        <a:pt x="287" y="58"/>
                        <a:pt x="110" y="0"/>
                        <a:pt x="1" y="163"/>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04;p70">
                  <a:extLst>
                    <a:ext uri="{FF2B5EF4-FFF2-40B4-BE49-F238E27FC236}">
                      <a16:creationId xmlns:a16="http://schemas.microsoft.com/office/drawing/2014/main" id="{2CA75754-3E12-9EE7-5AF0-4556E41A2442}"/>
                    </a:ext>
                  </a:extLst>
                </p:cNvPr>
                <p:cNvSpPr/>
                <p:nvPr/>
              </p:nvSpPr>
              <p:spPr>
                <a:xfrm>
                  <a:off x="2015885" y="3197961"/>
                  <a:ext cx="7267" cy="8243"/>
                </a:xfrm>
                <a:custGeom>
                  <a:avLst/>
                  <a:gdLst/>
                  <a:ahLst/>
                  <a:cxnLst/>
                  <a:rect l="l" t="t" r="r" b="b"/>
                  <a:pathLst>
                    <a:path w="201" h="228" extrusionOk="0">
                      <a:moveTo>
                        <a:pt x="87" y="1"/>
                      </a:moveTo>
                      <a:cubicBezTo>
                        <a:pt x="80" y="1"/>
                        <a:pt x="74" y="1"/>
                        <a:pt x="67" y="3"/>
                      </a:cubicBezTo>
                      <a:cubicBezTo>
                        <a:pt x="22" y="16"/>
                        <a:pt x="0" y="76"/>
                        <a:pt x="17" y="139"/>
                      </a:cubicBezTo>
                      <a:cubicBezTo>
                        <a:pt x="34" y="192"/>
                        <a:pt x="75" y="228"/>
                        <a:pt x="115" y="228"/>
                      </a:cubicBezTo>
                      <a:cubicBezTo>
                        <a:pt x="121" y="228"/>
                        <a:pt x="127" y="227"/>
                        <a:pt x="132" y="226"/>
                      </a:cubicBezTo>
                      <a:cubicBezTo>
                        <a:pt x="178" y="212"/>
                        <a:pt x="201" y="151"/>
                        <a:pt x="182" y="90"/>
                      </a:cubicBezTo>
                      <a:cubicBezTo>
                        <a:pt x="167" y="37"/>
                        <a:pt x="127" y="1"/>
                        <a:pt x="87"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05;p70">
                  <a:extLst>
                    <a:ext uri="{FF2B5EF4-FFF2-40B4-BE49-F238E27FC236}">
                      <a16:creationId xmlns:a16="http://schemas.microsoft.com/office/drawing/2014/main" id="{1C4A7C7B-1F14-220C-E89C-C04107D7E829}"/>
                    </a:ext>
                  </a:extLst>
                </p:cNvPr>
                <p:cNvSpPr/>
                <p:nvPr/>
              </p:nvSpPr>
              <p:spPr>
                <a:xfrm>
                  <a:off x="1986310" y="3197274"/>
                  <a:ext cx="10774" cy="5279"/>
                </a:xfrm>
                <a:custGeom>
                  <a:avLst/>
                  <a:gdLst/>
                  <a:ahLst/>
                  <a:cxnLst/>
                  <a:rect l="l" t="t" r="r" b="b"/>
                  <a:pathLst>
                    <a:path w="298" h="146" fill="none" extrusionOk="0">
                      <a:moveTo>
                        <a:pt x="1" y="145"/>
                      </a:moveTo>
                      <a:cubicBezTo>
                        <a:pt x="1" y="145"/>
                        <a:pt x="118" y="1"/>
                        <a:pt x="298" y="81"/>
                      </a:cubicBezTo>
                    </a:path>
                  </a:pathLst>
                </a:custGeom>
                <a:noFill/>
                <a:ln w="1425"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06;p70">
                  <a:extLst>
                    <a:ext uri="{FF2B5EF4-FFF2-40B4-BE49-F238E27FC236}">
                      <a16:creationId xmlns:a16="http://schemas.microsoft.com/office/drawing/2014/main" id="{39BACD49-B313-84C9-AD2D-15312CEFBEBE}"/>
                    </a:ext>
                  </a:extLst>
                </p:cNvPr>
                <p:cNvSpPr/>
                <p:nvPr/>
              </p:nvSpPr>
              <p:spPr>
                <a:xfrm>
                  <a:off x="1990757" y="3205229"/>
                  <a:ext cx="7231" cy="8279"/>
                </a:xfrm>
                <a:custGeom>
                  <a:avLst/>
                  <a:gdLst/>
                  <a:ahLst/>
                  <a:cxnLst/>
                  <a:rect l="l" t="t" r="r" b="b"/>
                  <a:pathLst>
                    <a:path w="200" h="229" extrusionOk="0">
                      <a:moveTo>
                        <a:pt x="85" y="1"/>
                      </a:moveTo>
                      <a:cubicBezTo>
                        <a:pt x="79" y="1"/>
                        <a:pt x="73" y="1"/>
                        <a:pt x="68" y="3"/>
                      </a:cubicBezTo>
                      <a:cubicBezTo>
                        <a:pt x="23" y="17"/>
                        <a:pt x="1" y="77"/>
                        <a:pt x="18" y="138"/>
                      </a:cubicBezTo>
                      <a:cubicBezTo>
                        <a:pt x="33" y="192"/>
                        <a:pt x="74" y="229"/>
                        <a:pt x="115" y="229"/>
                      </a:cubicBezTo>
                      <a:cubicBezTo>
                        <a:pt x="121" y="229"/>
                        <a:pt x="127" y="228"/>
                        <a:pt x="133" y="227"/>
                      </a:cubicBezTo>
                      <a:cubicBezTo>
                        <a:pt x="178" y="213"/>
                        <a:pt x="200" y="152"/>
                        <a:pt x="183" y="91"/>
                      </a:cubicBezTo>
                      <a:cubicBezTo>
                        <a:pt x="166" y="37"/>
                        <a:pt x="125" y="1"/>
                        <a:pt x="85"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07;p70">
                  <a:extLst>
                    <a:ext uri="{FF2B5EF4-FFF2-40B4-BE49-F238E27FC236}">
                      <a16:creationId xmlns:a16="http://schemas.microsoft.com/office/drawing/2014/main" id="{3A606283-3441-92C3-84C9-403423B2FE1B}"/>
                    </a:ext>
                  </a:extLst>
                </p:cNvPr>
                <p:cNvSpPr/>
                <p:nvPr/>
              </p:nvSpPr>
              <p:spPr>
                <a:xfrm>
                  <a:off x="1933741" y="3137583"/>
                  <a:ext cx="111285" cy="74624"/>
                </a:xfrm>
                <a:custGeom>
                  <a:avLst/>
                  <a:gdLst/>
                  <a:ahLst/>
                  <a:cxnLst/>
                  <a:rect l="l" t="t" r="r" b="b"/>
                  <a:pathLst>
                    <a:path w="3078" h="2064" extrusionOk="0">
                      <a:moveTo>
                        <a:pt x="1675" y="0"/>
                      </a:moveTo>
                      <a:cubicBezTo>
                        <a:pt x="1495" y="0"/>
                        <a:pt x="1300" y="36"/>
                        <a:pt x="1094" y="121"/>
                      </a:cubicBezTo>
                      <a:cubicBezTo>
                        <a:pt x="546" y="348"/>
                        <a:pt x="226" y="744"/>
                        <a:pt x="213" y="965"/>
                      </a:cubicBezTo>
                      <a:cubicBezTo>
                        <a:pt x="213" y="965"/>
                        <a:pt x="0" y="1074"/>
                        <a:pt x="30" y="1288"/>
                      </a:cubicBezTo>
                      <a:cubicBezTo>
                        <a:pt x="59" y="1502"/>
                        <a:pt x="549" y="2043"/>
                        <a:pt x="549" y="2043"/>
                      </a:cubicBezTo>
                      <a:lnTo>
                        <a:pt x="641" y="1503"/>
                      </a:lnTo>
                      <a:lnTo>
                        <a:pt x="835" y="2063"/>
                      </a:lnTo>
                      <a:cubicBezTo>
                        <a:pt x="835" y="2063"/>
                        <a:pt x="836" y="2063"/>
                        <a:pt x="836" y="2063"/>
                      </a:cubicBezTo>
                      <a:cubicBezTo>
                        <a:pt x="1124" y="2063"/>
                        <a:pt x="1496" y="1139"/>
                        <a:pt x="1831" y="1139"/>
                      </a:cubicBezTo>
                      <a:cubicBezTo>
                        <a:pt x="1869" y="1139"/>
                        <a:pt x="1905" y="1151"/>
                        <a:pt x="1941" y="1176"/>
                      </a:cubicBezTo>
                      <a:cubicBezTo>
                        <a:pt x="2004" y="1221"/>
                        <a:pt x="2135" y="1252"/>
                        <a:pt x="2285" y="1252"/>
                      </a:cubicBezTo>
                      <a:cubicBezTo>
                        <a:pt x="2481" y="1252"/>
                        <a:pt x="2710" y="1198"/>
                        <a:pt x="2860" y="1050"/>
                      </a:cubicBezTo>
                      <a:cubicBezTo>
                        <a:pt x="3077" y="834"/>
                        <a:pt x="2544" y="0"/>
                        <a:pt x="1675"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08;p70">
                  <a:extLst>
                    <a:ext uri="{FF2B5EF4-FFF2-40B4-BE49-F238E27FC236}">
                      <a16:creationId xmlns:a16="http://schemas.microsoft.com/office/drawing/2014/main" id="{39116FFE-05E7-7570-A47B-A9484A6D5B35}"/>
                    </a:ext>
                  </a:extLst>
                </p:cNvPr>
                <p:cNvSpPr/>
                <p:nvPr/>
              </p:nvSpPr>
              <p:spPr>
                <a:xfrm>
                  <a:off x="1912446" y="3380724"/>
                  <a:ext cx="32178" cy="110056"/>
                </a:xfrm>
                <a:custGeom>
                  <a:avLst/>
                  <a:gdLst/>
                  <a:ahLst/>
                  <a:cxnLst/>
                  <a:rect l="l" t="t" r="r" b="b"/>
                  <a:pathLst>
                    <a:path w="890" h="3044" extrusionOk="0">
                      <a:moveTo>
                        <a:pt x="271" y="0"/>
                      </a:moveTo>
                      <a:lnTo>
                        <a:pt x="0" y="3043"/>
                      </a:lnTo>
                      <a:lnTo>
                        <a:pt x="889" y="440"/>
                      </a:lnTo>
                      <a:lnTo>
                        <a:pt x="271"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09;p70">
                  <a:extLst>
                    <a:ext uri="{FF2B5EF4-FFF2-40B4-BE49-F238E27FC236}">
                      <a16:creationId xmlns:a16="http://schemas.microsoft.com/office/drawing/2014/main" id="{A8047938-F9F0-38C3-9363-97ED5A58025D}"/>
                    </a:ext>
                  </a:extLst>
                </p:cNvPr>
                <p:cNvSpPr/>
                <p:nvPr/>
              </p:nvSpPr>
              <p:spPr>
                <a:xfrm>
                  <a:off x="1774551" y="3162891"/>
                  <a:ext cx="29756" cy="14824"/>
                </a:xfrm>
                <a:custGeom>
                  <a:avLst/>
                  <a:gdLst/>
                  <a:ahLst/>
                  <a:cxnLst/>
                  <a:rect l="l" t="t" r="r" b="b"/>
                  <a:pathLst>
                    <a:path w="823" h="410" fill="none" extrusionOk="0">
                      <a:moveTo>
                        <a:pt x="1" y="409"/>
                      </a:moveTo>
                      <a:cubicBezTo>
                        <a:pt x="1" y="409"/>
                        <a:pt x="420" y="77"/>
                        <a:pt x="823" y="1"/>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10;p70">
                  <a:extLst>
                    <a:ext uri="{FF2B5EF4-FFF2-40B4-BE49-F238E27FC236}">
                      <a16:creationId xmlns:a16="http://schemas.microsoft.com/office/drawing/2014/main" id="{72E25D6F-AC89-BACC-7592-AA400B44FF3F}"/>
                    </a:ext>
                  </a:extLst>
                </p:cNvPr>
                <p:cNvSpPr/>
                <p:nvPr/>
              </p:nvSpPr>
              <p:spPr>
                <a:xfrm>
                  <a:off x="2145573" y="3114516"/>
                  <a:ext cx="31527" cy="5496"/>
                </a:xfrm>
                <a:custGeom>
                  <a:avLst/>
                  <a:gdLst/>
                  <a:ahLst/>
                  <a:cxnLst/>
                  <a:rect l="l" t="t" r="r" b="b"/>
                  <a:pathLst>
                    <a:path w="872" h="152" fill="none" extrusionOk="0">
                      <a:moveTo>
                        <a:pt x="0" y="25"/>
                      </a:moveTo>
                      <a:cubicBezTo>
                        <a:pt x="0" y="25"/>
                        <a:pt x="476" y="1"/>
                        <a:pt x="872" y="151"/>
                      </a:cubicBezTo>
                    </a:path>
                  </a:pathLst>
                </a:custGeom>
                <a:noFill/>
                <a:ln w="2875" cap="rnd" cmpd="sng">
                  <a:solidFill>
                    <a:srgbClr val="FFFFFF"/>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511;p70">
                <a:extLst>
                  <a:ext uri="{FF2B5EF4-FFF2-40B4-BE49-F238E27FC236}">
                    <a16:creationId xmlns:a16="http://schemas.microsoft.com/office/drawing/2014/main" id="{61E53602-E8D5-AAB1-C342-BE434E548797}"/>
                  </a:ext>
                </a:extLst>
              </p:cNvPr>
              <p:cNvSpPr/>
              <p:nvPr/>
            </p:nvSpPr>
            <p:spPr>
              <a:xfrm>
                <a:off x="2360370" y="4349206"/>
                <a:ext cx="925604" cy="137389"/>
              </a:xfrm>
              <a:custGeom>
                <a:avLst/>
                <a:gdLst/>
                <a:ahLst/>
                <a:cxnLst/>
                <a:rect l="l" t="t" r="r" b="b"/>
                <a:pathLst>
                  <a:path w="25601" h="3800" extrusionOk="0">
                    <a:moveTo>
                      <a:pt x="0" y="0"/>
                    </a:moveTo>
                    <a:lnTo>
                      <a:pt x="0" y="3800"/>
                    </a:lnTo>
                    <a:lnTo>
                      <a:pt x="25601" y="3800"/>
                    </a:lnTo>
                    <a:lnTo>
                      <a:pt x="25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2;p70">
                <a:extLst>
                  <a:ext uri="{FF2B5EF4-FFF2-40B4-BE49-F238E27FC236}">
                    <a16:creationId xmlns:a16="http://schemas.microsoft.com/office/drawing/2014/main" id="{CBD47B14-685C-4F66-B07E-96FA6DC653B8}"/>
                  </a:ext>
                </a:extLst>
              </p:cNvPr>
              <p:cNvSpPr/>
              <p:nvPr/>
            </p:nvSpPr>
            <p:spPr>
              <a:xfrm>
                <a:off x="2826697" y="4364572"/>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13;p70">
                <a:extLst>
                  <a:ext uri="{FF2B5EF4-FFF2-40B4-BE49-F238E27FC236}">
                    <a16:creationId xmlns:a16="http://schemas.microsoft.com/office/drawing/2014/main" id="{71134B5B-AB83-2268-648C-DC56FD98DAE8}"/>
                  </a:ext>
                </a:extLst>
              </p:cNvPr>
              <p:cNvSpPr/>
              <p:nvPr/>
            </p:nvSpPr>
            <p:spPr>
              <a:xfrm>
                <a:off x="2826697" y="4382324"/>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14;p70">
                <a:extLst>
                  <a:ext uri="{FF2B5EF4-FFF2-40B4-BE49-F238E27FC236}">
                    <a16:creationId xmlns:a16="http://schemas.microsoft.com/office/drawing/2014/main" id="{13020914-5029-BA13-79CB-778DA00DC15F}"/>
                  </a:ext>
                </a:extLst>
              </p:cNvPr>
              <p:cNvSpPr/>
              <p:nvPr/>
            </p:nvSpPr>
            <p:spPr>
              <a:xfrm>
                <a:off x="2826697" y="4400112"/>
                <a:ext cx="459277" cy="36"/>
              </a:xfrm>
              <a:custGeom>
                <a:avLst/>
                <a:gdLst/>
                <a:ahLst/>
                <a:cxnLst/>
                <a:rect l="l" t="t" r="r" b="b"/>
                <a:pathLst>
                  <a:path w="12703" h="1" fill="none" extrusionOk="0">
                    <a:moveTo>
                      <a:pt x="12703" y="0"/>
                    </a:moveTo>
                    <a:lnTo>
                      <a:pt x="0" y="0"/>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5;p70">
                <a:extLst>
                  <a:ext uri="{FF2B5EF4-FFF2-40B4-BE49-F238E27FC236}">
                    <a16:creationId xmlns:a16="http://schemas.microsoft.com/office/drawing/2014/main" id="{E977B5D5-991F-9645-8DD2-B4E46D9799ED}"/>
                  </a:ext>
                </a:extLst>
              </p:cNvPr>
              <p:cNvSpPr/>
              <p:nvPr/>
            </p:nvSpPr>
            <p:spPr>
              <a:xfrm>
                <a:off x="2826697" y="4417900"/>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6;p70">
                <a:extLst>
                  <a:ext uri="{FF2B5EF4-FFF2-40B4-BE49-F238E27FC236}">
                    <a16:creationId xmlns:a16="http://schemas.microsoft.com/office/drawing/2014/main" id="{D8071067-2D42-466F-739F-517A27460413}"/>
                  </a:ext>
                </a:extLst>
              </p:cNvPr>
              <p:cNvSpPr/>
              <p:nvPr/>
            </p:nvSpPr>
            <p:spPr>
              <a:xfrm>
                <a:off x="2826697" y="4435652"/>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7;p70">
                <a:extLst>
                  <a:ext uri="{FF2B5EF4-FFF2-40B4-BE49-F238E27FC236}">
                    <a16:creationId xmlns:a16="http://schemas.microsoft.com/office/drawing/2014/main" id="{552B79B6-7478-AB84-0409-28B387E105ED}"/>
                  </a:ext>
                </a:extLst>
              </p:cNvPr>
              <p:cNvSpPr/>
              <p:nvPr/>
            </p:nvSpPr>
            <p:spPr>
              <a:xfrm>
                <a:off x="2826697" y="4453404"/>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8;p70">
                <a:extLst>
                  <a:ext uri="{FF2B5EF4-FFF2-40B4-BE49-F238E27FC236}">
                    <a16:creationId xmlns:a16="http://schemas.microsoft.com/office/drawing/2014/main" id="{A7C92389-5D0A-8C3D-8968-2812C14752ED}"/>
                  </a:ext>
                </a:extLst>
              </p:cNvPr>
              <p:cNvSpPr/>
              <p:nvPr/>
            </p:nvSpPr>
            <p:spPr>
              <a:xfrm>
                <a:off x="2826697" y="4471156"/>
                <a:ext cx="459277" cy="36"/>
              </a:xfrm>
              <a:custGeom>
                <a:avLst/>
                <a:gdLst/>
                <a:ahLst/>
                <a:cxnLst/>
                <a:rect l="l" t="t" r="r" b="b"/>
                <a:pathLst>
                  <a:path w="12703" h="1" fill="none" extrusionOk="0">
                    <a:moveTo>
                      <a:pt x="12703" y="1"/>
                    </a:moveTo>
                    <a:lnTo>
                      <a:pt x="0" y="1"/>
                    </a:lnTo>
                  </a:path>
                </a:pathLst>
              </a:custGeom>
              <a:noFill/>
              <a:ln w="2875" cap="flat" cmpd="sng">
                <a:solidFill>
                  <a:schemeClr val="accent5"/>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9;p70">
                <a:extLst>
                  <a:ext uri="{FF2B5EF4-FFF2-40B4-BE49-F238E27FC236}">
                    <a16:creationId xmlns:a16="http://schemas.microsoft.com/office/drawing/2014/main" id="{86C7D612-3F53-C2F6-D712-C1876EF9FAAD}"/>
                  </a:ext>
                </a:extLst>
              </p:cNvPr>
              <p:cNvSpPr/>
              <p:nvPr/>
            </p:nvSpPr>
            <p:spPr>
              <a:xfrm>
                <a:off x="2360370" y="4486558"/>
                <a:ext cx="941476" cy="24188"/>
              </a:xfrm>
              <a:custGeom>
                <a:avLst/>
                <a:gdLst/>
                <a:ahLst/>
                <a:cxnLst/>
                <a:rect l="l" t="t" r="r" b="b"/>
                <a:pathLst>
                  <a:path w="26040" h="669" extrusionOk="0">
                    <a:moveTo>
                      <a:pt x="0" y="1"/>
                    </a:moveTo>
                    <a:lnTo>
                      <a:pt x="0" y="669"/>
                    </a:lnTo>
                    <a:lnTo>
                      <a:pt x="26039" y="669"/>
                    </a:lnTo>
                    <a:lnTo>
                      <a:pt x="260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20;p70">
                <a:extLst>
                  <a:ext uri="{FF2B5EF4-FFF2-40B4-BE49-F238E27FC236}">
                    <a16:creationId xmlns:a16="http://schemas.microsoft.com/office/drawing/2014/main" id="{A22738E2-12D1-F36E-485A-8823F1284BF6}"/>
                  </a:ext>
                </a:extLst>
              </p:cNvPr>
              <p:cNvSpPr/>
              <p:nvPr/>
            </p:nvSpPr>
            <p:spPr>
              <a:xfrm>
                <a:off x="2360370" y="4325018"/>
                <a:ext cx="941476" cy="24224"/>
              </a:xfrm>
              <a:custGeom>
                <a:avLst/>
                <a:gdLst/>
                <a:ahLst/>
                <a:cxnLst/>
                <a:rect l="l" t="t" r="r" b="b"/>
                <a:pathLst>
                  <a:path w="26040" h="670" extrusionOk="0">
                    <a:moveTo>
                      <a:pt x="0" y="1"/>
                    </a:moveTo>
                    <a:lnTo>
                      <a:pt x="0" y="669"/>
                    </a:lnTo>
                    <a:lnTo>
                      <a:pt x="26039" y="669"/>
                    </a:lnTo>
                    <a:lnTo>
                      <a:pt x="260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1;p70">
                <a:extLst>
                  <a:ext uri="{FF2B5EF4-FFF2-40B4-BE49-F238E27FC236}">
                    <a16:creationId xmlns:a16="http://schemas.microsoft.com/office/drawing/2014/main" id="{F7D0151D-A58F-C7E8-F337-31B693FB350D}"/>
                  </a:ext>
                </a:extLst>
              </p:cNvPr>
              <p:cNvSpPr/>
              <p:nvPr/>
            </p:nvSpPr>
            <p:spPr>
              <a:xfrm>
                <a:off x="1858611" y="4325018"/>
                <a:ext cx="968122" cy="185728"/>
              </a:xfrm>
              <a:custGeom>
                <a:avLst/>
                <a:gdLst/>
                <a:ahLst/>
                <a:cxnLst/>
                <a:rect l="l" t="t" r="r" b="b"/>
                <a:pathLst>
                  <a:path w="26777" h="5137" extrusionOk="0">
                    <a:moveTo>
                      <a:pt x="1" y="1"/>
                    </a:moveTo>
                    <a:lnTo>
                      <a:pt x="1" y="5137"/>
                    </a:lnTo>
                    <a:lnTo>
                      <a:pt x="26776" y="5137"/>
                    </a:lnTo>
                    <a:lnTo>
                      <a:pt x="26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22;p70">
                <a:extLst>
                  <a:ext uri="{FF2B5EF4-FFF2-40B4-BE49-F238E27FC236}">
                    <a16:creationId xmlns:a16="http://schemas.microsoft.com/office/drawing/2014/main" id="{B2D59253-881F-F5DB-71FB-768704CA17E4}"/>
                  </a:ext>
                </a:extLst>
              </p:cNvPr>
              <p:cNvSpPr/>
              <p:nvPr/>
            </p:nvSpPr>
            <p:spPr>
              <a:xfrm>
                <a:off x="2212243" y="4360992"/>
                <a:ext cx="260858" cy="113816"/>
              </a:xfrm>
              <a:custGeom>
                <a:avLst/>
                <a:gdLst/>
                <a:ahLst/>
                <a:cxnLst/>
                <a:rect l="l" t="t" r="r" b="b"/>
                <a:pathLst>
                  <a:path w="7215" h="3148" extrusionOk="0">
                    <a:moveTo>
                      <a:pt x="3608" y="0"/>
                    </a:moveTo>
                    <a:cubicBezTo>
                      <a:pt x="1615" y="0"/>
                      <a:pt x="1" y="704"/>
                      <a:pt x="1" y="1575"/>
                    </a:cubicBezTo>
                    <a:cubicBezTo>
                      <a:pt x="1" y="2443"/>
                      <a:pt x="1615" y="3147"/>
                      <a:pt x="3608" y="3147"/>
                    </a:cubicBezTo>
                    <a:cubicBezTo>
                      <a:pt x="5600" y="3147"/>
                      <a:pt x="7214" y="2443"/>
                      <a:pt x="7214" y="1575"/>
                    </a:cubicBezTo>
                    <a:cubicBezTo>
                      <a:pt x="7214" y="704"/>
                      <a:pt x="5600" y="0"/>
                      <a:pt x="3608"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23;p70">
                <a:extLst>
                  <a:ext uri="{FF2B5EF4-FFF2-40B4-BE49-F238E27FC236}">
                    <a16:creationId xmlns:a16="http://schemas.microsoft.com/office/drawing/2014/main" id="{A0805E98-F149-AE3E-279A-49265A050D1A}"/>
                  </a:ext>
                </a:extLst>
              </p:cNvPr>
              <p:cNvSpPr/>
              <p:nvPr/>
            </p:nvSpPr>
            <p:spPr>
              <a:xfrm>
                <a:off x="1925823" y="4325018"/>
                <a:ext cx="37167" cy="185728"/>
              </a:xfrm>
              <a:custGeom>
                <a:avLst/>
                <a:gdLst/>
                <a:ahLst/>
                <a:cxnLst/>
                <a:rect l="l" t="t" r="r" b="b"/>
                <a:pathLst>
                  <a:path w="1028" h="5137" extrusionOk="0">
                    <a:moveTo>
                      <a:pt x="0" y="1"/>
                    </a:moveTo>
                    <a:lnTo>
                      <a:pt x="0"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24;p70">
                <a:extLst>
                  <a:ext uri="{FF2B5EF4-FFF2-40B4-BE49-F238E27FC236}">
                    <a16:creationId xmlns:a16="http://schemas.microsoft.com/office/drawing/2014/main" id="{ED26425E-2DE7-5BFE-EEB5-BF4B86AD7479}"/>
                  </a:ext>
                </a:extLst>
              </p:cNvPr>
              <p:cNvSpPr/>
              <p:nvPr/>
            </p:nvSpPr>
            <p:spPr>
              <a:xfrm>
                <a:off x="2722353" y="4325018"/>
                <a:ext cx="37167" cy="185728"/>
              </a:xfrm>
              <a:custGeom>
                <a:avLst/>
                <a:gdLst/>
                <a:ahLst/>
                <a:cxnLst/>
                <a:rect l="l" t="t" r="r" b="b"/>
                <a:pathLst>
                  <a:path w="1028" h="5137" extrusionOk="0">
                    <a:moveTo>
                      <a:pt x="1" y="1"/>
                    </a:moveTo>
                    <a:lnTo>
                      <a:pt x="1"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5;p70">
                <a:extLst>
                  <a:ext uri="{FF2B5EF4-FFF2-40B4-BE49-F238E27FC236}">
                    <a16:creationId xmlns:a16="http://schemas.microsoft.com/office/drawing/2014/main" id="{DE8000BA-92B1-34C8-99EB-E7A8BB4C542A}"/>
                  </a:ext>
                </a:extLst>
              </p:cNvPr>
              <p:cNvSpPr/>
              <p:nvPr/>
            </p:nvSpPr>
            <p:spPr>
              <a:xfrm>
                <a:off x="2635545" y="4325018"/>
                <a:ext cx="37167" cy="185728"/>
              </a:xfrm>
              <a:custGeom>
                <a:avLst/>
                <a:gdLst/>
                <a:ahLst/>
                <a:cxnLst/>
                <a:rect l="l" t="t" r="r" b="b"/>
                <a:pathLst>
                  <a:path w="1028" h="5137" extrusionOk="0">
                    <a:moveTo>
                      <a:pt x="1" y="1"/>
                    </a:moveTo>
                    <a:lnTo>
                      <a:pt x="1" y="5137"/>
                    </a:lnTo>
                    <a:lnTo>
                      <a:pt x="1028" y="5137"/>
                    </a:lnTo>
                    <a:lnTo>
                      <a:pt x="1028"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6;p70">
                <a:extLst>
                  <a:ext uri="{FF2B5EF4-FFF2-40B4-BE49-F238E27FC236}">
                    <a16:creationId xmlns:a16="http://schemas.microsoft.com/office/drawing/2014/main" id="{CA27655A-1097-8154-4A01-04711137F4F2}"/>
                  </a:ext>
                </a:extLst>
              </p:cNvPr>
              <p:cNvSpPr/>
              <p:nvPr/>
            </p:nvSpPr>
            <p:spPr>
              <a:xfrm>
                <a:off x="2012631" y="4325018"/>
                <a:ext cx="37167" cy="185728"/>
              </a:xfrm>
              <a:custGeom>
                <a:avLst/>
                <a:gdLst/>
                <a:ahLst/>
                <a:cxnLst/>
                <a:rect l="l" t="t" r="r" b="b"/>
                <a:pathLst>
                  <a:path w="1028" h="5137" extrusionOk="0">
                    <a:moveTo>
                      <a:pt x="0" y="1"/>
                    </a:moveTo>
                    <a:lnTo>
                      <a:pt x="0" y="5137"/>
                    </a:lnTo>
                    <a:lnTo>
                      <a:pt x="1027" y="5137"/>
                    </a:lnTo>
                    <a:lnTo>
                      <a:pt x="1027"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7;p70">
                <a:extLst>
                  <a:ext uri="{FF2B5EF4-FFF2-40B4-BE49-F238E27FC236}">
                    <a16:creationId xmlns:a16="http://schemas.microsoft.com/office/drawing/2014/main" id="{CAF2F315-9D90-3CFC-E97A-FD203DA7A5DC}"/>
                  </a:ext>
                </a:extLst>
              </p:cNvPr>
              <p:cNvSpPr/>
              <p:nvPr/>
            </p:nvSpPr>
            <p:spPr>
              <a:xfrm>
                <a:off x="1858611" y="4417900"/>
                <a:ext cx="968122" cy="92846"/>
              </a:xfrm>
              <a:custGeom>
                <a:avLst/>
                <a:gdLst/>
                <a:ahLst/>
                <a:cxnLst/>
                <a:rect l="l" t="t" r="r" b="b"/>
                <a:pathLst>
                  <a:path w="26777" h="2568" extrusionOk="0">
                    <a:moveTo>
                      <a:pt x="1" y="1"/>
                    </a:moveTo>
                    <a:lnTo>
                      <a:pt x="1" y="2568"/>
                    </a:lnTo>
                    <a:lnTo>
                      <a:pt x="26776" y="2568"/>
                    </a:lnTo>
                    <a:lnTo>
                      <a:pt x="26776"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66901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2" name="Google Shape;2553;p71">
            <a:extLst>
              <a:ext uri="{FF2B5EF4-FFF2-40B4-BE49-F238E27FC236}">
                <a16:creationId xmlns:a16="http://schemas.microsoft.com/office/drawing/2014/main" id="{CF97A368-8A08-98C9-D59F-46F57B931760}"/>
              </a:ext>
            </a:extLst>
          </p:cNvPr>
          <p:cNvGrpSpPr/>
          <p:nvPr/>
        </p:nvGrpSpPr>
        <p:grpSpPr>
          <a:xfrm>
            <a:off x="4651586" y="1139365"/>
            <a:ext cx="4492414" cy="4007960"/>
            <a:chOff x="4758601" y="1621474"/>
            <a:chExt cx="4492414" cy="4007960"/>
          </a:xfrm>
        </p:grpSpPr>
        <p:sp>
          <p:nvSpPr>
            <p:cNvPr id="3" name="Google Shape;2554;p71">
              <a:extLst>
                <a:ext uri="{FF2B5EF4-FFF2-40B4-BE49-F238E27FC236}">
                  <a16:creationId xmlns:a16="http://schemas.microsoft.com/office/drawing/2014/main" id="{C1B32A2D-3400-015B-A506-6FAB52480BC5}"/>
                </a:ext>
              </a:extLst>
            </p:cNvPr>
            <p:cNvSpPr/>
            <p:nvPr/>
          </p:nvSpPr>
          <p:spPr>
            <a:xfrm flipH="1">
              <a:off x="6521198" y="2088641"/>
              <a:ext cx="1605283" cy="1151849"/>
            </a:xfrm>
            <a:custGeom>
              <a:avLst/>
              <a:gdLst/>
              <a:ahLst/>
              <a:cxnLst/>
              <a:rect l="l" t="t" r="r" b="b"/>
              <a:pathLst>
                <a:path w="22895" h="16428" extrusionOk="0">
                  <a:moveTo>
                    <a:pt x="16100" y="1"/>
                  </a:moveTo>
                  <a:cubicBezTo>
                    <a:pt x="10822" y="1"/>
                    <a:pt x="5200" y="5695"/>
                    <a:pt x="5200" y="5695"/>
                  </a:cubicBezTo>
                  <a:cubicBezTo>
                    <a:pt x="1" y="12195"/>
                    <a:pt x="8292" y="16428"/>
                    <a:pt x="13944" y="16428"/>
                  </a:cubicBezTo>
                  <a:cubicBezTo>
                    <a:pt x="15286" y="16428"/>
                    <a:pt x="16479" y="16189"/>
                    <a:pt x="17308" y="15686"/>
                  </a:cubicBezTo>
                  <a:cubicBezTo>
                    <a:pt x="21625" y="13061"/>
                    <a:pt x="22894" y="1123"/>
                    <a:pt x="17308" y="107"/>
                  </a:cubicBezTo>
                  <a:cubicBezTo>
                    <a:pt x="16909" y="34"/>
                    <a:pt x="16505" y="1"/>
                    <a:pt x="16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55;p71">
              <a:extLst>
                <a:ext uri="{FF2B5EF4-FFF2-40B4-BE49-F238E27FC236}">
                  <a16:creationId xmlns:a16="http://schemas.microsoft.com/office/drawing/2014/main" id="{9D98D531-006B-9BEA-CDA5-EB4A0C8FDE7D}"/>
                </a:ext>
              </a:extLst>
            </p:cNvPr>
            <p:cNvSpPr/>
            <p:nvPr/>
          </p:nvSpPr>
          <p:spPr>
            <a:xfrm flipH="1">
              <a:off x="4758601" y="2104438"/>
              <a:ext cx="4492414" cy="3524996"/>
            </a:xfrm>
            <a:custGeom>
              <a:avLst/>
              <a:gdLst/>
              <a:ahLst/>
              <a:cxnLst/>
              <a:rect l="l" t="t" r="r" b="b"/>
              <a:pathLst>
                <a:path w="39453" h="30957" extrusionOk="0">
                  <a:moveTo>
                    <a:pt x="26502" y="0"/>
                  </a:moveTo>
                  <a:cubicBezTo>
                    <a:pt x="25894" y="0"/>
                    <a:pt x="25306" y="115"/>
                    <a:pt x="24751" y="355"/>
                  </a:cubicBezTo>
                  <a:cubicBezTo>
                    <a:pt x="19726" y="2531"/>
                    <a:pt x="20327" y="8231"/>
                    <a:pt x="17851" y="13180"/>
                  </a:cubicBezTo>
                  <a:cubicBezTo>
                    <a:pt x="15376" y="18132"/>
                    <a:pt x="8251" y="14456"/>
                    <a:pt x="4125" y="18657"/>
                  </a:cubicBezTo>
                  <a:cubicBezTo>
                    <a:pt x="0" y="22856"/>
                    <a:pt x="150" y="30957"/>
                    <a:pt x="150" y="30957"/>
                  </a:cubicBezTo>
                  <a:lnTo>
                    <a:pt x="38478" y="30731"/>
                  </a:lnTo>
                  <a:cubicBezTo>
                    <a:pt x="38478" y="30731"/>
                    <a:pt x="39452" y="27732"/>
                    <a:pt x="38478" y="17006"/>
                  </a:cubicBezTo>
                  <a:cubicBezTo>
                    <a:pt x="37610" y="7465"/>
                    <a:pt x="31400" y="0"/>
                    <a:pt x="265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56;p71">
              <a:extLst>
                <a:ext uri="{FF2B5EF4-FFF2-40B4-BE49-F238E27FC236}">
                  <a16:creationId xmlns:a16="http://schemas.microsoft.com/office/drawing/2014/main" id="{B593B6F2-5BA6-8236-9CB1-769F4F67B052}"/>
                </a:ext>
              </a:extLst>
            </p:cNvPr>
            <p:cNvSpPr/>
            <p:nvPr/>
          </p:nvSpPr>
          <p:spPr>
            <a:xfrm flipH="1">
              <a:off x="7383854" y="1763875"/>
              <a:ext cx="537922" cy="679344"/>
            </a:xfrm>
            <a:custGeom>
              <a:avLst/>
              <a:gdLst/>
              <a:ahLst/>
              <a:cxnLst/>
              <a:rect l="l" t="t" r="r" b="b"/>
              <a:pathLst>
                <a:path w="7672" h="9689" extrusionOk="0">
                  <a:moveTo>
                    <a:pt x="3993" y="0"/>
                  </a:moveTo>
                  <a:cubicBezTo>
                    <a:pt x="3236" y="0"/>
                    <a:pt x="2473" y="189"/>
                    <a:pt x="1929" y="574"/>
                  </a:cubicBezTo>
                  <a:cubicBezTo>
                    <a:pt x="0" y="1942"/>
                    <a:pt x="1253" y="4554"/>
                    <a:pt x="1253" y="4554"/>
                  </a:cubicBezTo>
                  <a:cubicBezTo>
                    <a:pt x="1253" y="4554"/>
                    <a:pt x="80" y="8212"/>
                    <a:pt x="523" y="9452"/>
                  </a:cubicBezTo>
                  <a:cubicBezTo>
                    <a:pt x="523" y="9452"/>
                    <a:pt x="2197" y="9688"/>
                    <a:pt x="3979" y="9688"/>
                  </a:cubicBezTo>
                  <a:cubicBezTo>
                    <a:pt x="5154" y="9688"/>
                    <a:pt x="6376" y="9586"/>
                    <a:pt x="7197" y="9245"/>
                  </a:cubicBezTo>
                  <a:cubicBezTo>
                    <a:pt x="7197" y="9245"/>
                    <a:pt x="7671" y="7120"/>
                    <a:pt x="6046" y="4195"/>
                  </a:cubicBezTo>
                  <a:cubicBezTo>
                    <a:pt x="6046" y="4195"/>
                    <a:pt x="6917" y="3354"/>
                    <a:pt x="6711" y="1642"/>
                  </a:cubicBezTo>
                  <a:cubicBezTo>
                    <a:pt x="6580" y="558"/>
                    <a:pt x="5295" y="0"/>
                    <a:pt x="399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57;p71">
              <a:extLst>
                <a:ext uri="{FF2B5EF4-FFF2-40B4-BE49-F238E27FC236}">
                  <a16:creationId xmlns:a16="http://schemas.microsoft.com/office/drawing/2014/main" id="{D4C0AC3E-A59B-68FB-3322-3499E997E765}"/>
                </a:ext>
              </a:extLst>
            </p:cNvPr>
            <p:cNvSpPr/>
            <p:nvPr/>
          </p:nvSpPr>
          <p:spPr>
            <a:xfrm flipH="1">
              <a:off x="7573590" y="2158966"/>
              <a:ext cx="135322" cy="192816"/>
            </a:xfrm>
            <a:custGeom>
              <a:avLst/>
              <a:gdLst/>
              <a:ahLst/>
              <a:cxnLst/>
              <a:rect l="l" t="t" r="r" b="b"/>
              <a:pathLst>
                <a:path w="1930" h="2750" extrusionOk="0">
                  <a:moveTo>
                    <a:pt x="1420" y="0"/>
                  </a:moveTo>
                  <a:lnTo>
                    <a:pt x="91" y="128"/>
                  </a:lnTo>
                  <a:lnTo>
                    <a:pt x="1" y="2566"/>
                  </a:lnTo>
                  <a:cubicBezTo>
                    <a:pt x="1" y="2566"/>
                    <a:pt x="310" y="2750"/>
                    <a:pt x="899" y="2750"/>
                  </a:cubicBezTo>
                  <a:cubicBezTo>
                    <a:pt x="1180" y="2750"/>
                    <a:pt x="1524" y="2708"/>
                    <a:pt x="1930" y="2585"/>
                  </a:cubicBezTo>
                  <a:lnTo>
                    <a:pt x="1420" y="0"/>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58;p71">
              <a:extLst>
                <a:ext uri="{FF2B5EF4-FFF2-40B4-BE49-F238E27FC236}">
                  <a16:creationId xmlns:a16="http://schemas.microsoft.com/office/drawing/2014/main" id="{09460DEF-4611-933E-2469-1B8E84CCA02E}"/>
                </a:ext>
              </a:extLst>
            </p:cNvPr>
            <p:cNvSpPr/>
            <p:nvPr/>
          </p:nvSpPr>
          <p:spPr>
            <a:xfrm flipH="1">
              <a:off x="7389332" y="4313280"/>
              <a:ext cx="137566" cy="199267"/>
            </a:xfrm>
            <a:custGeom>
              <a:avLst/>
              <a:gdLst/>
              <a:ahLst/>
              <a:cxnLst/>
              <a:rect l="l" t="t" r="r" b="b"/>
              <a:pathLst>
                <a:path w="1962" h="2842" extrusionOk="0">
                  <a:moveTo>
                    <a:pt x="1935" y="0"/>
                  </a:moveTo>
                  <a:lnTo>
                    <a:pt x="0" y="195"/>
                  </a:lnTo>
                  <a:lnTo>
                    <a:pt x="137" y="2841"/>
                  </a:lnTo>
                  <a:lnTo>
                    <a:pt x="1961" y="2841"/>
                  </a:lnTo>
                  <a:lnTo>
                    <a:pt x="1935" y="0"/>
                  </a:ln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59;p71">
              <a:extLst>
                <a:ext uri="{FF2B5EF4-FFF2-40B4-BE49-F238E27FC236}">
                  <a16:creationId xmlns:a16="http://schemas.microsoft.com/office/drawing/2014/main" id="{AC01118B-2A2C-6429-7AB1-DFB90CA8FB0C}"/>
                </a:ext>
              </a:extLst>
            </p:cNvPr>
            <p:cNvSpPr/>
            <p:nvPr/>
          </p:nvSpPr>
          <p:spPr>
            <a:xfrm flipH="1">
              <a:off x="7340179" y="3594404"/>
              <a:ext cx="277936" cy="780310"/>
            </a:xfrm>
            <a:custGeom>
              <a:avLst/>
              <a:gdLst/>
              <a:ahLst/>
              <a:cxnLst/>
              <a:rect l="l" t="t" r="r" b="b"/>
              <a:pathLst>
                <a:path w="3964" h="11129" extrusionOk="0">
                  <a:moveTo>
                    <a:pt x="3626" y="0"/>
                  </a:moveTo>
                  <a:lnTo>
                    <a:pt x="0" y="633"/>
                  </a:lnTo>
                  <a:lnTo>
                    <a:pt x="1082" y="11128"/>
                  </a:lnTo>
                  <a:lnTo>
                    <a:pt x="3499" y="11046"/>
                  </a:lnTo>
                  <a:cubicBezTo>
                    <a:pt x="3963" y="8685"/>
                    <a:pt x="3626" y="0"/>
                    <a:pt x="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60;p71">
              <a:extLst>
                <a:ext uri="{FF2B5EF4-FFF2-40B4-BE49-F238E27FC236}">
                  <a16:creationId xmlns:a16="http://schemas.microsoft.com/office/drawing/2014/main" id="{36B46F4D-8CBA-2817-37C9-4D4880E8CA72}"/>
                </a:ext>
              </a:extLst>
            </p:cNvPr>
            <p:cNvSpPr/>
            <p:nvPr/>
          </p:nvSpPr>
          <p:spPr>
            <a:xfrm flipH="1">
              <a:off x="7215236" y="4442710"/>
              <a:ext cx="308646" cy="111202"/>
            </a:xfrm>
            <a:custGeom>
              <a:avLst/>
              <a:gdLst/>
              <a:ahLst/>
              <a:cxnLst/>
              <a:rect l="l" t="t" r="r" b="b"/>
              <a:pathLst>
                <a:path w="4402" h="1586" extrusionOk="0">
                  <a:moveTo>
                    <a:pt x="1990" y="1"/>
                  </a:moveTo>
                  <a:lnTo>
                    <a:pt x="1" y="21"/>
                  </a:lnTo>
                  <a:lnTo>
                    <a:pt x="1" y="1586"/>
                  </a:lnTo>
                  <a:lnTo>
                    <a:pt x="4294" y="1586"/>
                  </a:lnTo>
                  <a:cubicBezTo>
                    <a:pt x="4402" y="1205"/>
                    <a:pt x="4232" y="868"/>
                    <a:pt x="4083" y="804"/>
                  </a:cubicBezTo>
                  <a:cubicBezTo>
                    <a:pt x="3935" y="740"/>
                    <a:pt x="1990" y="1"/>
                    <a:pt x="1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61;p71">
              <a:extLst>
                <a:ext uri="{FF2B5EF4-FFF2-40B4-BE49-F238E27FC236}">
                  <a16:creationId xmlns:a16="http://schemas.microsoft.com/office/drawing/2014/main" id="{97F6CDD7-AC87-CD3E-A83F-11096D29A032}"/>
                </a:ext>
              </a:extLst>
            </p:cNvPr>
            <p:cNvSpPr/>
            <p:nvPr/>
          </p:nvSpPr>
          <p:spPr>
            <a:xfrm flipH="1">
              <a:off x="7718374" y="4313280"/>
              <a:ext cx="137566" cy="199267"/>
            </a:xfrm>
            <a:custGeom>
              <a:avLst/>
              <a:gdLst/>
              <a:ahLst/>
              <a:cxnLst/>
              <a:rect l="l" t="t" r="r" b="b"/>
              <a:pathLst>
                <a:path w="1962" h="2842" extrusionOk="0">
                  <a:moveTo>
                    <a:pt x="26" y="0"/>
                  </a:moveTo>
                  <a:lnTo>
                    <a:pt x="0" y="2841"/>
                  </a:lnTo>
                  <a:lnTo>
                    <a:pt x="1824" y="2841"/>
                  </a:lnTo>
                  <a:lnTo>
                    <a:pt x="1961" y="195"/>
                  </a:lnTo>
                  <a:lnTo>
                    <a:pt x="26" y="0"/>
                  </a:ln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62;p71">
              <a:extLst>
                <a:ext uri="{FF2B5EF4-FFF2-40B4-BE49-F238E27FC236}">
                  <a16:creationId xmlns:a16="http://schemas.microsoft.com/office/drawing/2014/main" id="{892A4E27-AB49-224A-7817-E283A7748004}"/>
                </a:ext>
              </a:extLst>
            </p:cNvPr>
            <p:cNvSpPr/>
            <p:nvPr/>
          </p:nvSpPr>
          <p:spPr>
            <a:xfrm flipH="1">
              <a:off x="7627224" y="3594404"/>
              <a:ext cx="277866" cy="780310"/>
            </a:xfrm>
            <a:custGeom>
              <a:avLst/>
              <a:gdLst/>
              <a:ahLst/>
              <a:cxnLst/>
              <a:rect l="l" t="t" r="r" b="b"/>
              <a:pathLst>
                <a:path w="3963" h="11129" extrusionOk="0">
                  <a:moveTo>
                    <a:pt x="337" y="0"/>
                  </a:moveTo>
                  <a:cubicBezTo>
                    <a:pt x="337" y="0"/>
                    <a:pt x="0" y="8685"/>
                    <a:pt x="465" y="11046"/>
                  </a:cubicBezTo>
                  <a:lnTo>
                    <a:pt x="2881" y="11128"/>
                  </a:lnTo>
                  <a:lnTo>
                    <a:pt x="3963" y="633"/>
                  </a:lnTo>
                  <a:lnTo>
                    <a:pt x="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63;p71">
              <a:extLst>
                <a:ext uri="{FF2B5EF4-FFF2-40B4-BE49-F238E27FC236}">
                  <a16:creationId xmlns:a16="http://schemas.microsoft.com/office/drawing/2014/main" id="{F94B583C-AD9C-6954-6891-790F1724DE91}"/>
                </a:ext>
              </a:extLst>
            </p:cNvPr>
            <p:cNvSpPr/>
            <p:nvPr/>
          </p:nvSpPr>
          <p:spPr>
            <a:xfrm flipH="1">
              <a:off x="7721456" y="4442710"/>
              <a:ext cx="308506" cy="111202"/>
            </a:xfrm>
            <a:custGeom>
              <a:avLst/>
              <a:gdLst/>
              <a:ahLst/>
              <a:cxnLst/>
              <a:rect l="l" t="t" r="r" b="b"/>
              <a:pathLst>
                <a:path w="4400" h="1586" extrusionOk="0">
                  <a:moveTo>
                    <a:pt x="2412" y="1"/>
                  </a:moveTo>
                  <a:cubicBezTo>
                    <a:pt x="2412" y="1"/>
                    <a:pt x="465" y="740"/>
                    <a:pt x="317" y="804"/>
                  </a:cubicBezTo>
                  <a:cubicBezTo>
                    <a:pt x="170" y="868"/>
                    <a:pt x="0" y="1205"/>
                    <a:pt x="106" y="1586"/>
                  </a:cubicBezTo>
                  <a:lnTo>
                    <a:pt x="4400" y="1586"/>
                  </a:lnTo>
                  <a:lnTo>
                    <a:pt x="4400" y="21"/>
                  </a:lnTo>
                  <a:lnTo>
                    <a:pt x="2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64;p71">
              <a:extLst>
                <a:ext uri="{FF2B5EF4-FFF2-40B4-BE49-F238E27FC236}">
                  <a16:creationId xmlns:a16="http://schemas.microsoft.com/office/drawing/2014/main" id="{7A3CE016-5891-08FA-D090-BC3ED562E732}"/>
                </a:ext>
              </a:extLst>
            </p:cNvPr>
            <p:cNvSpPr/>
            <p:nvPr/>
          </p:nvSpPr>
          <p:spPr>
            <a:xfrm flipH="1">
              <a:off x="6815801" y="2354653"/>
              <a:ext cx="238601" cy="244982"/>
            </a:xfrm>
            <a:custGeom>
              <a:avLst/>
              <a:gdLst/>
              <a:ahLst/>
              <a:cxnLst/>
              <a:rect l="l" t="t" r="r" b="b"/>
              <a:pathLst>
                <a:path w="3403" h="3494" extrusionOk="0">
                  <a:moveTo>
                    <a:pt x="2583" y="1"/>
                  </a:moveTo>
                  <a:cubicBezTo>
                    <a:pt x="2383" y="1"/>
                    <a:pt x="1226" y="1346"/>
                    <a:pt x="1226" y="1346"/>
                  </a:cubicBezTo>
                  <a:cubicBezTo>
                    <a:pt x="1226" y="1346"/>
                    <a:pt x="1353" y="825"/>
                    <a:pt x="1085" y="825"/>
                  </a:cubicBezTo>
                  <a:cubicBezTo>
                    <a:pt x="1073" y="825"/>
                    <a:pt x="1059" y="826"/>
                    <a:pt x="1045" y="829"/>
                  </a:cubicBezTo>
                  <a:cubicBezTo>
                    <a:pt x="727" y="883"/>
                    <a:pt x="1" y="2081"/>
                    <a:pt x="1" y="2081"/>
                  </a:cubicBezTo>
                  <a:lnTo>
                    <a:pt x="481" y="2969"/>
                  </a:lnTo>
                  <a:lnTo>
                    <a:pt x="1075" y="3494"/>
                  </a:lnTo>
                  <a:cubicBezTo>
                    <a:pt x="1075" y="3494"/>
                    <a:pt x="3333" y="1977"/>
                    <a:pt x="3295" y="1735"/>
                  </a:cubicBezTo>
                  <a:cubicBezTo>
                    <a:pt x="3285" y="1670"/>
                    <a:pt x="3226" y="1647"/>
                    <a:pt x="3145" y="1647"/>
                  </a:cubicBezTo>
                  <a:cubicBezTo>
                    <a:pt x="2922" y="1647"/>
                    <a:pt x="2531" y="1826"/>
                    <a:pt x="2531" y="1826"/>
                  </a:cubicBezTo>
                  <a:cubicBezTo>
                    <a:pt x="2531" y="1826"/>
                    <a:pt x="3403" y="1009"/>
                    <a:pt x="3303" y="880"/>
                  </a:cubicBezTo>
                  <a:cubicBezTo>
                    <a:pt x="3295" y="869"/>
                    <a:pt x="3281" y="864"/>
                    <a:pt x="3263" y="864"/>
                  </a:cubicBezTo>
                  <a:cubicBezTo>
                    <a:pt x="3062" y="864"/>
                    <a:pt x="2326" y="1461"/>
                    <a:pt x="2326" y="1461"/>
                  </a:cubicBezTo>
                  <a:cubicBezTo>
                    <a:pt x="2326" y="1461"/>
                    <a:pt x="3207" y="432"/>
                    <a:pt x="3086" y="341"/>
                  </a:cubicBezTo>
                  <a:cubicBezTo>
                    <a:pt x="3080" y="336"/>
                    <a:pt x="3072" y="334"/>
                    <a:pt x="3062" y="334"/>
                  </a:cubicBezTo>
                  <a:cubicBezTo>
                    <a:pt x="2872" y="334"/>
                    <a:pt x="2013" y="1121"/>
                    <a:pt x="2013" y="1121"/>
                  </a:cubicBezTo>
                  <a:cubicBezTo>
                    <a:pt x="2013" y="1121"/>
                    <a:pt x="2762" y="49"/>
                    <a:pt x="2592" y="2"/>
                  </a:cubicBezTo>
                  <a:cubicBezTo>
                    <a:pt x="2589" y="1"/>
                    <a:pt x="2586" y="1"/>
                    <a:pt x="258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65;p71">
              <a:extLst>
                <a:ext uri="{FF2B5EF4-FFF2-40B4-BE49-F238E27FC236}">
                  <a16:creationId xmlns:a16="http://schemas.microsoft.com/office/drawing/2014/main" id="{B6F097BA-8D1C-2919-A207-61EA6DC950CB}"/>
                </a:ext>
              </a:extLst>
            </p:cNvPr>
            <p:cNvSpPr/>
            <p:nvPr/>
          </p:nvSpPr>
          <p:spPr>
            <a:xfrm flipH="1">
              <a:off x="7142737" y="2326537"/>
              <a:ext cx="403933" cy="591490"/>
            </a:xfrm>
            <a:custGeom>
              <a:avLst/>
              <a:gdLst/>
              <a:ahLst/>
              <a:cxnLst/>
              <a:rect l="l" t="t" r="r" b="b"/>
              <a:pathLst>
                <a:path w="5761" h="8436" extrusionOk="0">
                  <a:moveTo>
                    <a:pt x="2156" y="1"/>
                  </a:moveTo>
                  <a:lnTo>
                    <a:pt x="546" y="356"/>
                  </a:lnTo>
                  <a:cubicBezTo>
                    <a:pt x="546" y="356"/>
                    <a:pt x="1" y="3791"/>
                    <a:pt x="964" y="5081"/>
                  </a:cubicBezTo>
                  <a:cubicBezTo>
                    <a:pt x="999" y="5126"/>
                    <a:pt x="1033" y="5172"/>
                    <a:pt x="1070" y="5217"/>
                  </a:cubicBezTo>
                  <a:cubicBezTo>
                    <a:pt x="1564" y="5850"/>
                    <a:pt x="2324" y="6630"/>
                    <a:pt x="2974" y="7262"/>
                  </a:cubicBezTo>
                  <a:cubicBezTo>
                    <a:pt x="3656" y="7931"/>
                    <a:pt x="4217" y="8436"/>
                    <a:pt x="4217" y="8436"/>
                  </a:cubicBezTo>
                  <a:lnTo>
                    <a:pt x="4823" y="7505"/>
                  </a:lnTo>
                  <a:lnTo>
                    <a:pt x="5760" y="6063"/>
                  </a:lnTo>
                  <a:cubicBezTo>
                    <a:pt x="5676" y="5795"/>
                    <a:pt x="5480" y="5390"/>
                    <a:pt x="5221" y="4913"/>
                  </a:cubicBezTo>
                  <a:cubicBezTo>
                    <a:pt x="4189" y="3022"/>
                    <a:pt x="2156" y="1"/>
                    <a:pt x="2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6;p71">
              <a:extLst>
                <a:ext uri="{FF2B5EF4-FFF2-40B4-BE49-F238E27FC236}">
                  <a16:creationId xmlns:a16="http://schemas.microsoft.com/office/drawing/2014/main" id="{ECF1EC4B-21DE-F1F1-92A2-B7CD1A845E1D}"/>
                </a:ext>
              </a:extLst>
            </p:cNvPr>
            <p:cNvSpPr/>
            <p:nvPr/>
          </p:nvSpPr>
          <p:spPr>
            <a:xfrm flipH="1">
              <a:off x="6903578" y="2467115"/>
              <a:ext cx="481269" cy="451751"/>
            </a:xfrm>
            <a:custGeom>
              <a:avLst/>
              <a:gdLst/>
              <a:ahLst/>
              <a:cxnLst/>
              <a:rect l="l" t="t" r="r" b="b"/>
              <a:pathLst>
                <a:path w="6864" h="6443" extrusionOk="0">
                  <a:moveTo>
                    <a:pt x="4630" y="0"/>
                  </a:moveTo>
                  <a:lnTo>
                    <a:pt x="2428" y="2170"/>
                  </a:lnTo>
                  <a:lnTo>
                    <a:pt x="1343" y="3239"/>
                  </a:lnTo>
                  <a:lnTo>
                    <a:pt x="1276" y="3306"/>
                  </a:lnTo>
                  <a:lnTo>
                    <a:pt x="111" y="4452"/>
                  </a:lnTo>
                  <a:lnTo>
                    <a:pt x="1" y="4563"/>
                  </a:lnTo>
                  <a:cubicBezTo>
                    <a:pt x="1" y="4563"/>
                    <a:pt x="2" y="4577"/>
                    <a:pt x="8" y="4602"/>
                  </a:cubicBezTo>
                  <a:cubicBezTo>
                    <a:pt x="47" y="4790"/>
                    <a:pt x="255" y="5629"/>
                    <a:pt x="827" y="6111"/>
                  </a:cubicBezTo>
                  <a:cubicBezTo>
                    <a:pt x="1022" y="6274"/>
                    <a:pt x="1256" y="6397"/>
                    <a:pt x="1541" y="6439"/>
                  </a:cubicBezTo>
                  <a:cubicBezTo>
                    <a:pt x="1558" y="6441"/>
                    <a:pt x="1577" y="6443"/>
                    <a:pt x="1597" y="6443"/>
                  </a:cubicBezTo>
                  <a:cubicBezTo>
                    <a:pt x="1796" y="6443"/>
                    <a:pt x="2114" y="6311"/>
                    <a:pt x="2495" y="6097"/>
                  </a:cubicBezTo>
                  <a:cubicBezTo>
                    <a:pt x="2569" y="6055"/>
                    <a:pt x="2647" y="6010"/>
                    <a:pt x="2728" y="5960"/>
                  </a:cubicBezTo>
                  <a:cubicBezTo>
                    <a:pt x="4355" y="4984"/>
                    <a:pt x="6863" y="2861"/>
                    <a:pt x="6863" y="2861"/>
                  </a:cubicBezTo>
                  <a:cubicBezTo>
                    <a:pt x="6526" y="1691"/>
                    <a:pt x="4630" y="0"/>
                    <a:pt x="46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67;p71">
              <a:extLst>
                <a:ext uri="{FF2B5EF4-FFF2-40B4-BE49-F238E27FC236}">
                  <a16:creationId xmlns:a16="http://schemas.microsoft.com/office/drawing/2014/main" id="{B9813459-6E90-5577-A148-2CDBC45ECBA5}"/>
                </a:ext>
              </a:extLst>
            </p:cNvPr>
            <p:cNvSpPr/>
            <p:nvPr/>
          </p:nvSpPr>
          <p:spPr>
            <a:xfrm flipH="1">
              <a:off x="7193572" y="2507641"/>
              <a:ext cx="278076" cy="411224"/>
            </a:xfrm>
            <a:custGeom>
              <a:avLst/>
              <a:gdLst/>
              <a:ahLst/>
              <a:cxnLst/>
              <a:rect l="l" t="t" r="r" b="b"/>
              <a:pathLst>
                <a:path w="3966" h="5865" extrusionOk="0">
                  <a:moveTo>
                    <a:pt x="1035" y="0"/>
                  </a:moveTo>
                  <a:lnTo>
                    <a:pt x="267" y="1399"/>
                  </a:lnTo>
                  <a:lnTo>
                    <a:pt x="0" y="2634"/>
                  </a:lnTo>
                  <a:cubicBezTo>
                    <a:pt x="333" y="3060"/>
                    <a:pt x="786" y="3553"/>
                    <a:pt x="1246" y="4024"/>
                  </a:cubicBezTo>
                  <a:cubicBezTo>
                    <a:pt x="1469" y="4252"/>
                    <a:pt x="1692" y="4474"/>
                    <a:pt x="1904" y="4681"/>
                  </a:cubicBezTo>
                  <a:lnTo>
                    <a:pt x="1797" y="4794"/>
                  </a:lnTo>
                  <a:cubicBezTo>
                    <a:pt x="1797" y="4794"/>
                    <a:pt x="1870" y="5141"/>
                    <a:pt x="2065" y="5533"/>
                  </a:cubicBezTo>
                  <a:cubicBezTo>
                    <a:pt x="2260" y="5696"/>
                    <a:pt x="2494" y="5819"/>
                    <a:pt x="2779" y="5861"/>
                  </a:cubicBezTo>
                  <a:cubicBezTo>
                    <a:pt x="2796" y="5863"/>
                    <a:pt x="2815" y="5865"/>
                    <a:pt x="2835" y="5865"/>
                  </a:cubicBezTo>
                  <a:cubicBezTo>
                    <a:pt x="3034" y="5865"/>
                    <a:pt x="3352" y="5733"/>
                    <a:pt x="3733" y="5519"/>
                  </a:cubicBezTo>
                  <a:cubicBezTo>
                    <a:pt x="3807" y="5477"/>
                    <a:pt x="3885" y="5432"/>
                    <a:pt x="3966" y="5382"/>
                  </a:cubicBezTo>
                  <a:cubicBezTo>
                    <a:pt x="3898" y="5231"/>
                    <a:pt x="3826" y="5077"/>
                    <a:pt x="3751" y="4922"/>
                  </a:cubicBezTo>
                  <a:cubicBezTo>
                    <a:pt x="3528" y="4453"/>
                    <a:pt x="3282" y="3969"/>
                    <a:pt x="3034" y="3500"/>
                  </a:cubicBezTo>
                  <a:cubicBezTo>
                    <a:pt x="2883" y="3214"/>
                    <a:pt x="2730" y="2933"/>
                    <a:pt x="2581" y="2661"/>
                  </a:cubicBezTo>
                  <a:cubicBezTo>
                    <a:pt x="1888" y="1404"/>
                    <a:pt x="1256" y="359"/>
                    <a:pt x="1082" y="76"/>
                  </a:cubicBezTo>
                  <a:cubicBezTo>
                    <a:pt x="1051" y="27"/>
                    <a:pt x="1035" y="0"/>
                    <a:pt x="1035" y="0"/>
                  </a:cubicBez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68;p71">
              <a:extLst>
                <a:ext uri="{FF2B5EF4-FFF2-40B4-BE49-F238E27FC236}">
                  <a16:creationId xmlns:a16="http://schemas.microsoft.com/office/drawing/2014/main" id="{DA272587-B83C-B4F1-92C3-DCC21C7EF483}"/>
                </a:ext>
              </a:extLst>
            </p:cNvPr>
            <p:cNvSpPr/>
            <p:nvPr/>
          </p:nvSpPr>
          <p:spPr>
            <a:xfrm flipH="1">
              <a:off x="7764574" y="2341682"/>
              <a:ext cx="365229" cy="598291"/>
            </a:xfrm>
            <a:custGeom>
              <a:avLst/>
              <a:gdLst/>
              <a:ahLst/>
              <a:cxnLst/>
              <a:rect l="l" t="t" r="r" b="b"/>
              <a:pathLst>
                <a:path w="5209" h="8533" extrusionOk="0">
                  <a:moveTo>
                    <a:pt x="3595" y="1"/>
                  </a:moveTo>
                  <a:cubicBezTo>
                    <a:pt x="3595" y="1"/>
                    <a:pt x="195" y="6599"/>
                    <a:pt x="1" y="8032"/>
                  </a:cubicBezTo>
                  <a:lnTo>
                    <a:pt x="4657" y="8532"/>
                  </a:lnTo>
                  <a:lnTo>
                    <a:pt x="5208" y="5391"/>
                  </a:lnTo>
                  <a:cubicBezTo>
                    <a:pt x="5208" y="5391"/>
                    <a:pt x="4741" y="3105"/>
                    <a:pt x="4657" y="2857"/>
                  </a:cubicBezTo>
                  <a:cubicBezTo>
                    <a:pt x="4574" y="2608"/>
                    <a:pt x="3595" y="1"/>
                    <a:pt x="3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9;p71">
              <a:extLst>
                <a:ext uri="{FF2B5EF4-FFF2-40B4-BE49-F238E27FC236}">
                  <a16:creationId xmlns:a16="http://schemas.microsoft.com/office/drawing/2014/main" id="{BE16E3FB-BC8A-3766-5098-C167A2D3E33C}"/>
                </a:ext>
              </a:extLst>
            </p:cNvPr>
            <p:cNvSpPr/>
            <p:nvPr/>
          </p:nvSpPr>
          <p:spPr>
            <a:xfrm flipH="1">
              <a:off x="7826068" y="2534845"/>
              <a:ext cx="186015" cy="433100"/>
            </a:xfrm>
            <a:custGeom>
              <a:avLst/>
              <a:gdLst/>
              <a:ahLst/>
              <a:cxnLst/>
              <a:rect l="l" t="t" r="r" b="b"/>
              <a:pathLst>
                <a:path w="2653" h="6177" extrusionOk="0">
                  <a:moveTo>
                    <a:pt x="1963" y="1"/>
                  </a:moveTo>
                  <a:cubicBezTo>
                    <a:pt x="1963" y="1"/>
                    <a:pt x="179" y="3011"/>
                    <a:pt x="0" y="6176"/>
                  </a:cubicBezTo>
                  <a:lnTo>
                    <a:pt x="2274" y="5999"/>
                  </a:lnTo>
                  <a:cubicBezTo>
                    <a:pt x="2274" y="5999"/>
                    <a:pt x="2653" y="4416"/>
                    <a:pt x="2609" y="4215"/>
                  </a:cubicBezTo>
                  <a:cubicBezTo>
                    <a:pt x="2564" y="4015"/>
                    <a:pt x="2364" y="1807"/>
                    <a:pt x="2364" y="1807"/>
                  </a:cubicBezTo>
                  <a:lnTo>
                    <a:pt x="1963"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70;p71">
              <a:extLst>
                <a:ext uri="{FF2B5EF4-FFF2-40B4-BE49-F238E27FC236}">
                  <a16:creationId xmlns:a16="http://schemas.microsoft.com/office/drawing/2014/main" id="{F7E68366-1A01-DB38-8E5A-DED4293F19AF}"/>
                </a:ext>
              </a:extLst>
            </p:cNvPr>
            <p:cNvSpPr/>
            <p:nvPr/>
          </p:nvSpPr>
          <p:spPr>
            <a:xfrm flipH="1">
              <a:off x="7211721" y="2299333"/>
              <a:ext cx="775121" cy="1630174"/>
            </a:xfrm>
            <a:custGeom>
              <a:avLst/>
              <a:gdLst/>
              <a:ahLst/>
              <a:cxnLst/>
              <a:rect l="l" t="t" r="r" b="b"/>
              <a:pathLst>
                <a:path w="11055" h="23250" extrusionOk="0">
                  <a:moveTo>
                    <a:pt x="5368" y="0"/>
                  </a:moveTo>
                  <a:cubicBezTo>
                    <a:pt x="4834" y="0"/>
                    <a:pt x="4252" y="34"/>
                    <a:pt x="3637" y="120"/>
                  </a:cubicBezTo>
                  <a:cubicBezTo>
                    <a:pt x="2974" y="210"/>
                    <a:pt x="2273" y="364"/>
                    <a:pt x="1556" y="603"/>
                  </a:cubicBezTo>
                  <a:cubicBezTo>
                    <a:pt x="1556" y="603"/>
                    <a:pt x="1259" y="4221"/>
                    <a:pt x="918" y="8793"/>
                  </a:cubicBezTo>
                  <a:cubicBezTo>
                    <a:pt x="771" y="10737"/>
                    <a:pt x="616" y="12855"/>
                    <a:pt x="473" y="14942"/>
                  </a:cubicBezTo>
                  <a:cubicBezTo>
                    <a:pt x="280" y="17724"/>
                    <a:pt x="108" y="20449"/>
                    <a:pt x="1" y="22633"/>
                  </a:cubicBezTo>
                  <a:cubicBezTo>
                    <a:pt x="1" y="22633"/>
                    <a:pt x="2157" y="23250"/>
                    <a:pt x="5159" y="23250"/>
                  </a:cubicBezTo>
                  <a:cubicBezTo>
                    <a:pt x="6921" y="23250"/>
                    <a:pt x="8975" y="23037"/>
                    <a:pt x="11054" y="22362"/>
                  </a:cubicBezTo>
                  <a:cubicBezTo>
                    <a:pt x="11054" y="22362"/>
                    <a:pt x="9272" y="3506"/>
                    <a:pt x="8434" y="390"/>
                  </a:cubicBezTo>
                  <a:cubicBezTo>
                    <a:pt x="8434" y="390"/>
                    <a:pt x="7643" y="145"/>
                    <a:pt x="6406" y="42"/>
                  </a:cubicBezTo>
                  <a:cubicBezTo>
                    <a:pt x="6087" y="16"/>
                    <a:pt x="5739" y="0"/>
                    <a:pt x="5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71;p71">
              <a:extLst>
                <a:ext uri="{FF2B5EF4-FFF2-40B4-BE49-F238E27FC236}">
                  <a16:creationId xmlns:a16="http://schemas.microsoft.com/office/drawing/2014/main" id="{E59D5B33-7BB3-2EE6-34D5-DC7FD85A3233}"/>
                </a:ext>
              </a:extLst>
            </p:cNvPr>
            <p:cNvSpPr/>
            <p:nvPr/>
          </p:nvSpPr>
          <p:spPr>
            <a:xfrm flipH="1">
              <a:off x="7553532" y="2915773"/>
              <a:ext cx="400146" cy="431207"/>
            </a:xfrm>
            <a:custGeom>
              <a:avLst/>
              <a:gdLst/>
              <a:ahLst/>
              <a:cxnLst/>
              <a:rect l="l" t="t" r="r" b="b"/>
              <a:pathLst>
                <a:path w="5707" h="6150" extrusionOk="0">
                  <a:moveTo>
                    <a:pt x="445" y="1"/>
                  </a:moveTo>
                  <a:cubicBezTo>
                    <a:pt x="298" y="1945"/>
                    <a:pt x="143" y="4063"/>
                    <a:pt x="0" y="6150"/>
                  </a:cubicBezTo>
                  <a:cubicBezTo>
                    <a:pt x="4205" y="4509"/>
                    <a:pt x="5706" y="461"/>
                    <a:pt x="5706" y="461"/>
                  </a:cubicBezTo>
                  <a:lnTo>
                    <a:pt x="445"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72;p71">
              <a:extLst>
                <a:ext uri="{FF2B5EF4-FFF2-40B4-BE49-F238E27FC236}">
                  <a16:creationId xmlns:a16="http://schemas.microsoft.com/office/drawing/2014/main" id="{4819C7EE-5F74-D861-B49C-BBF6AFE8786A}"/>
                </a:ext>
              </a:extLst>
            </p:cNvPr>
            <p:cNvSpPr/>
            <p:nvPr/>
          </p:nvSpPr>
          <p:spPr>
            <a:xfrm flipH="1">
              <a:off x="7489451" y="2299333"/>
              <a:ext cx="271696" cy="393626"/>
            </a:xfrm>
            <a:custGeom>
              <a:avLst/>
              <a:gdLst/>
              <a:ahLst/>
              <a:cxnLst/>
              <a:rect l="l" t="t" r="r" b="b"/>
              <a:pathLst>
                <a:path w="3875" h="5614" extrusionOk="0">
                  <a:moveTo>
                    <a:pt x="2138" y="1"/>
                  </a:moveTo>
                  <a:cubicBezTo>
                    <a:pt x="1607" y="1"/>
                    <a:pt x="1029" y="34"/>
                    <a:pt x="420" y="118"/>
                  </a:cubicBezTo>
                  <a:cubicBezTo>
                    <a:pt x="286" y="1469"/>
                    <a:pt x="86" y="3668"/>
                    <a:pt x="0" y="5397"/>
                  </a:cubicBezTo>
                  <a:cubicBezTo>
                    <a:pt x="0" y="5397"/>
                    <a:pt x="755" y="5614"/>
                    <a:pt x="1808" y="5614"/>
                  </a:cubicBezTo>
                  <a:cubicBezTo>
                    <a:pt x="2425" y="5614"/>
                    <a:pt x="3145" y="5539"/>
                    <a:pt x="3874" y="5302"/>
                  </a:cubicBezTo>
                  <a:cubicBezTo>
                    <a:pt x="3874" y="5302"/>
                    <a:pt x="3493" y="2008"/>
                    <a:pt x="3187" y="44"/>
                  </a:cubicBezTo>
                  <a:cubicBezTo>
                    <a:pt x="2865" y="17"/>
                    <a:pt x="2513" y="1"/>
                    <a:pt x="2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73;p71">
              <a:extLst>
                <a:ext uri="{FF2B5EF4-FFF2-40B4-BE49-F238E27FC236}">
                  <a16:creationId xmlns:a16="http://schemas.microsoft.com/office/drawing/2014/main" id="{312AC8A8-9D87-C95D-C051-055BB7851010}"/>
                </a:ext>
              </a:extLst>
            </p:cNvPr>
            <p:cNvSpPr/>
            <p:nvPr/>
          </p:nvSpPr>
          <p:spPr>
            <a:xfrm flipH="1">
              <a:off x="7423332" y="1908800"/>
              <a:ext cx="342021" cy="332836"/>
            </a:xfrm>
            <a:custGeom>
              <a:avLst/>
              <a:gdLst/>
              <a:ahLst/>
              <a:cxnLst/>
              <a:rect l="l" t="t" r="r" b="b"/>
              <a:pathLst>
                <a:path w="4878" h="4747" extrusionOk="0">
                  <a:moveTo>
                    <a:pt x="2727" y="0"/>
                  </a:moveTo>
                  <a:cubicBezTo>
                    <a:pt x="2456" y="1199"/>
                    <a:pt x="682" y="1399"/>
                    <a:pt x="682" y="1399"/>
                  </a:cubicBezTo>
                  <a:cubicBezTo>
                    <a:pt x="604" y="2184"/>
                    <a:pt x="100" y="2216"/>
                    <a:pt x="100" y="2216"/>
                  </a:cubicBezTo>
                  <a:cubicBezTo>
                    <a:pt x="1" y="3107"/>
                    <a:pt x="344" y="4747"/>
                    <a:pt x="2115" y="4747"/>
                  </a:cubicBezTo>
                  <a:cubicBezTo>
                    <a:pt x="2279" y="4747"/>
                    <a:pt x="2455" y="4733"/>
                    <a:pt x="2644" y="4703"/>
                  </a:cubicBezTo>
                  <a:cubicBezTo>
                    <a:pt x="4877" y="4349"/>
                    <a:pt x="3765" y="889"/>
                    <a:pt x="3765" y="889"/>
                  </a:cubicBezTo>
                  <a:cubicBezTo>
                    <a:pt x="3431" y="70"/>
                    <a:pt x="2727" y="0"/>
                    <a:pt x="2727" y="0"/>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74;p71">
              <a:extLst>
                <a:ext uri="{FF2B5EF4-FFF2-40B4-BE49-F238E27FC236}">
                  <a16:creationId xmlns:a16="http://schemas.microsoft.com/office/drawing/2014/main" id="{D149A6FA-D011-7E79-309B-DA1ED4861867}"/>
                </a:ext>
              </a:extLst>
            </p:cNvPr>
            <p:cNvSpPr/>
            <p:nvPr/>
          </p:nvSpPr>
          <p:spPr>
            <a:xfrm flipH="1">
              <a:off x="7733660" y="2014882"/>
              <a:ext cx="85400" cy="126277"/>
            </a:xfrm>
            <a:custGeom>
              <a:avLst/>
              <a:gdLst/>
              <a:ahLst/>
              <a:cxnLst/>
              <a:rect l="l" t="t" r="r" b="b"/>
              <a:pathLst>
                <a:path w="1218" h="1801" extrusionOk="0">
                  <a:moveTo>
                    <a:pt x="483" y="1"/>
                  </a:moveTo>
                  <a:cubicBezTo>
                    <a:pt x="450" y="1"/>
                    <a:pt x="415" y="7"/>
                    <a:pt x="380" y="20"/>
                  </a:cubicBezTo>
                  <a:cubicBezTo>
                    <a:pt x="1" y="161"/>
                    <a:pt x="24" y="1437"/>
                    <a:pt x="495" y="1712"/>
                  </a:cubicBezTo>
                  <a:cubicBezTo>
                    <a:pt x="605" y="1776"/>
                    <a:pt x="702" y="1801"/>
                    <a:pt x="788" y="1801"/>
                  </a:cubicBezTo>
                  <a:cubicBezTo>
                    <a:pt x="1069" y="1801"/>
                    <a:pt x="1218" y="1533"/>
                    <a:pt x="1218" y="1533"/>
                  </a:cubicBezTo>
                  <a:lnTo>
                    <a:pt x="1142" y="742"/>
                  </a:lnTo>
                  <a:cubicBezTo>
                    <a:pt x="1142" y="742"/>
                    <a:pt x="861" y="1"/>
                    <a:pt x="48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75;p71">
              <a:extLst>
                <a:ext uri="{FF2B5EF4-FFF2-40B4-BE49-F238E27FC236}">
                  <a16:creationId xmlns:a16="http://schemas.microsoft.com/office/drawing/2014/main" id="{DC85AF0E-D3BA-2931-EE38-C5786402C19B}"/>
                </a:ext>
              </a:extLst>
            </p:cNvPr>
            <p:cNvSpPr/>
            <p:nvPr/>
          </p:nvSpPr>
          <p:spPr>
            <a:xfrm flipH="1">
              <a:off x="6660194" y="2279000"/>
              <a:ext cx="1422984" cy="1013092"/>
            </a:xfrm>
            <a:custGeom>
              <a:avLst/>
              <a:gdLst/>
              <a:ahLst/>
              <a:cxnLst/>
              <a:rect l="l" t="t" r="r" b="b"/>
              <a:pathLst>
                <a:path w="20295" h="14449" extrusionOk="0">
                  <a:moveTo>
                    <a:pt x="19495" y="1"/>
                  </a:moveTo>
                  <a:lnTo>
                    <a:pt x="1" y="13272"/>
                  </a:lnTo>
                  <a:lnTo>
                    <a:pt x="803" y="14449"/>
                  </a:lnTo>
                  <a:lnTo>
                    <a:pt x="20295" y="1177"/>
                  </a:lnTo>
                  <a:lnTo>
                    <a:pt x="194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76;p71">
              <a:extLst>
                <a:ext uri="{FF2B5EF4-FFF2-40B4-BE49-F238E27FC236}">
                  <a16:creationId xmlns:a16="http://schemas.microsoft.com/office/drawing/2014/main" id="{2936832B-BA27-6B4A-CD71-F3A305FA90E8}"/>
                </a:ext>
              </a:extLst>
            </p:cNvPr>
            <p:cNvSpPr/>
            <p:nvPr/>
          </p:nvSpPr>
          <p:spPr>
            <a:xfrm flipH="1">
              <a:off x="6092285" y="1684225"/>
              <a:ext cx="952092" cy="1108728"/>
            </a:xfrm>
            <a:custGeom>
              <a:avLst/>
              <a:gdLst/>
              <a:ahLst/>
              <a:cxnLst/>
              <a:rect l="l" t="t" r="r" b="b"/>
              <a:pathLst>
                <a:path w="13579" h="15813" extrusionOk="0">
                  <a:moveTo>
                    <a:pt x="5241" y="1"/>
                  </a:moveTo>
                  <a:lnTo>
                    <a:pt x="1" y="3569"/>
                  </a:lnTo>
                  <a:lnTo>
                    <a:pt x="8337" y="15813"/>
                  </a:lnTo>
                  <a:lnTo>
                    <a:pt x="13578" y="12245"/>
                  </a:lnTo>
                  <a:lnTo>
                    <a:pt x="5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77;p71">
              <a:extLst>
                <a:ext uri="{FF2B5EF4-FFF2-40B4-BE49-F238E27FC236}">
                  <a16:creationId xmlns:a16="http://schemas.microsoft.com/office/drawing/2014/main" id="{50F76724-AF0E-3E72-E29A-964519252124}"/>
                </a:ext>
              </a:extLst>
            </p:cNvPr>
            <p:cNvSpPr/>
            <p:nvPr/>
          </p:nvSpPr>
          <p:spPr>
            <a:xfrm flipH="1">
              <a:off x="6080926" y="1707573"/>
              <a:ext cx="974739" cy="1062102"/>
            </a:xfrm>
            <a:custGeom>
              <a:avLst/>
              <a:gdLst/>
              <a:ahLst/>
              <a:cxnLst/>
              <a:rect l="l" t="t" r="r" b="b"/>
              <a:pathLst>
                <a:path w="13902" h="15148" extrusionOk="0">
                  <a:moveTo>
                    <a:pt x="6687" y="0"/>
                  </a:moveTo>
                  <a:lnTo>
                    <a:pt x="0" y="4553"/>
                  </a:lnTo>
                  <a:lnTo>
                    <a:pt x="7213" y="15147"/>
                  </a:lnTo>
                  <a:lnTo>
                    <a:pt x="13901" y="10594"/>
                  </a:lnTo>
                  <a:lnTo>
                    <a:pt x="6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78;p71">
              <a:extLst>
                <a:ext uri="{FF2B5EF4-FFF2-40B4-BE49-F238E27FC236}">
                  <a16:creationId xmlns:a16="http://schemas.microsoft.com/office/drawing/2014/main" id="{7555C084-EFDB-17D0-CE16-7299670EF6C9}"/>
                </a:ext>
              </a:extLst>
            </p:cNvPr>
            <p:cNvSpPr/>
            <p:nvPr/>
          </p:nvSpPr>
          <p:spPr>
            <a:xfrm flipH="1">
              <a:off x="6348484" y="1889589"/>
              <a:ext cx="707180" cy="880083"/>
            </a:xfrm>
            <a:custGeom>
              <a:avLst/>
              <a:gdLst/>
              <a:ahLst/>
              <a:cxnLst/>
              <a:rect l="l" t="t" r="r" b="b"/>
              <a:pathLst>
                <a:path w="10086" h="12552" extrusionOk="0">
                  <a:moveTo>
                    <a:pt x="2874" y="1"/>
                  </a:moveTo>
                  <a:lnTo>
                    <a:pt x="0" y="1957"/>
                  </a:lnTo>
                  <a:lnTo>
                    <a:pt x="7213" y="12551"/>
                  </a:lnTo>
                  <a:lnTo>
                    <a:pt x="10086" y="10595"/>
                  </a:lnTo>
                  <a:lnTo>
                    <a:pt x="2874" y="1"/>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79;p71">
              <a:extLst>
                <a:ext uri="{FF2B5EF4-FFF2-40B4-BE49-F238E27FC236}">
                  <a16:creationId xmlns:a16="http://schemas.microsoft.com/office/drawing/2014/main" id="{CE39BFA7-B06E-6FC4-6EFC-7ED1EEFBB8E9}"/>
                </a:ext>
              </a:extLst>
            </p:cNvPr>
            <p:cNvSpPr/>
            <p:nvPr/>
          </p:nvSpPr>
          <p:spPr>
            <a:xfrm flipH="1">
              <a:off x="6612046" y="1621474"/>
              <a:ext cx="502234" cy="368104"/>
            </a:xfrm>
            <a:custGeom>
              <a:avLst/>
              <a:gdLst/>
              <a:ahLst/>
              <a:cxnLst/>
              <a:rect l="l" t="t" r="r" b="b"/>
              <a:pathLst>
                <a:path w="7163" h="5250" extrusionOk="0">
                  <a:moveTo>
                    <a:pt x="6689" y="0"/>
                  </a:moveTo>
                  <a:lnTo>
                    <a:pt x="0" y="4554"/>
                  </a:lnTo>
                  <a:lnTo>
                    <a:pt x="474" y="5250"/>
                  </a:lnTo>
                  <a:lnTo>
                    <a:pt x="7163" y="697"/>
                  </a:lnTo>
                  <a:lnTo>
                    <a:pt x="6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80;p71">
              <a:extLst>
                <a:ext uri="{FF2B5EF4-FFF2-40B4-BE49-F238E27FC236}">
                  <a16:creationId xmlns:a16="http://schemas.microsoft.com/office/drawing/2014/main" id="{43131CE8-9F6F-EE2E-26D3-7E480879E8E3}"/>
                </a:ext>
              </a:extLst>
            </p:cNvPr>
            <p:cNvSpPr/>
            <p:nvPr/>
          </p:nvSpPr>
          <p:spPr>
            <a:xfrm flipH="1">
              <a:off x="6022321" y="2487589"/>
              <a:ext cx="502304" cy="368104"/>
            </a:xfrm>
            <a:custGeom>
              <a:avLst/>
              <a:gdLst/>
              <a:ahLst/>
              <a:cxnLst/>
              <a:rect l="l" t="t" r="r" b="b"/>
              <a:pathLst>
                <a:path w="7164" h="5250" extrusionOk="0">
                  <a:moveTo>
                    <a:pt x="6689" y="0"/>
                  </a:moveTo>
                  <a:lnTo>
                    <a:pt x="1" y="4554"/>
                  </a:lnTo>
                  <a:lnTo>
                    <a:pt x="475" y="5250"/>
                  </a:lnTo>
                  <a:lnTo>
                    <a:pt x="7163" y="697"/>
                  </a:lnTo>
                  <a:lnTo>
                    <a:pt x="6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81;p71">
              <a:extLst>
                <a:ext uri="{FF2B5EF4-FFF2-40B4-BE49-F238E27FC236}">
                  <a16:creationId xmlns:a16="http://schemas.microsoft.com/office/drawing/2014/main" id="{9DCD9C36-BC58-6622-426F-B218E459E81D}"/>
                </a:ext>
              </a:extLst>
            </p:cNvPr>
            <p:cNvSpPr/>
            <p:nvPr/>
          </p:nvSpPr>
          <p:spPr>
            <a:xfrm flipH="1">
              <a:off x="7459162" y="2829954"/>
              <a:ext cx="258304" cy="156777"/>
            </a:xfrm>
            <a:custGeom>
              <a:avLst/>
              <a:gdLst/>
              <a:ahLst/>
              <a:cxnLst/>
              <a:rect l="l" t="t" r="r" b="b"/>
              <a:pathLst>
                <a:path w="3684" h="2236" extrusionOk="0">
                  <a:moveTo>
                    <a:pt x="1553" y="1"/>
                  </a:moveTo>
                  <a:cubicBezTo>
                    <a:pt x="1127" y="1"/>
                    <a:pt x="106" y="463"/>
                    <a:pt x="106" y="463"/>
                  </a:cubicBezTo>
                  <a:lnTo>
                    <a:pt x="0" y="1466"/>
                  </a:lnTo>
                  <a:lnTo>
                    <a:pt x="191" y="2235"/>
                  </a:lnTo>
                  <a:cubicBezTo>
                    <a:pt x="191" y="2235"/>
                    <a:pt x="303" y="2236"/>
                    <a:pt x="481" y="2236"/>
                  </a:cubicBezTo>
                  <a:cubicBezTo>
                    <a:pt x="1185" y="2236"/>
                    <a:pt x="2934" y="2218"/>
                    <a:pt x="3018" y="2042"/>
                  </a:cubicBezTo>
                  <a:cubicBezTo>
                    <a:pt x="3124" y="1821"/>
                    <a:pt x="2336" y="1685"/>
                    <a:pt x="2336" y="1685"/>
                  </a:cubicBezTo>
                  <a:cubicBezTo>
                    <a:pt x="2336" y="1685"/>
                    <a:pt x="3519" y="1504"/>
                    <a:pt x="3509" y="1341"/>
                  </a:cubicBezTo>
                  <a:cubicBezTo>
                    <a:pt x="3505" y="1264"/>
                    <a:pt x="3248" y="1243"/>
                    <a:pt x="2980" y="1243"/>
                  </a:cubicBezTo>
                  <a:cubicBezTo>
                    <a:pt x="2684" y="1243"/>
                    <a:pt x="2373" y="1268"/>
                    <a:pt x="2373" y="1268"/>
                  </a:cubicBezTo>
                  <a:cubicBezTo>
                    <a:pt x="2373" y="1268"/>
                    <a:pt x="3683" y="919"/>
                    <a:pt x="3635" y="776"/>
                  </a:cubicBezTo>
                  <a:cubicBezTo>
                    <a:pt x="3621" y="734"/>
                    <a:pt x="3507" y="719"/>
                    <a:pt x="3350" y="719"/>
                  </a:cubicBezTo>
                  <a:cubicBezTo>
                    <a:pt x="2960" y="719"/>
                    <a:pt x="2309" y="811"/>
                    <a:pt x="2309" y="811"/>
                  </a:cubicBezTo>
                  <a:cubicBezTo>
                    <a:pt x="2309" y="811"/>
                    <a:pt x="3534" y="350"/>
                    <a:pt x="3419" y="216"/>
                  </a:cubicBezTo>
                  <a:cubicBezTo>
                    <a:pt x="3405" y="199"/>
                    <a:pt x="3364" y="192"/>
                    <a:pt x="3304" y="192"/>
                  </a:cubicBezTo>
                  <a:cubicBezTo>
                    <a:pt x="2886" y="192"/>
                    <a:pt x="1532" y="550"/>
                    <a:pt x="1532" y="550"/>
                  </a:cubicBezTo>
                  <a:cubicBezTo>
                    <a:pt x="1532" y="550"/>
                    <a:pt x="1971" y="159"/>
                    <a:pt x="1677" y="22"/>
                  </a:cubicBezTo>
                  <a:cubicBezTo>
                    <a:pt x="1646" y="7"/>
                    <a:pt x="1604" y="1"/>
                    <a:pt x="155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82;p71">
              <a:extLst>
                <a:ext uri="{FF2B5EF4-FFF2-40B4-BE49-F238E27FC236}">
                  <a16:creationId xmlns:a16="http://schemas.microsoft.com/office/drawing/2014/main" id="{B0905AED-B5BE-0636-22E3-472CD645359B}"/>
                </a:ext>
              </a:extLst>
            </p:cNvPr>
            <p:cNvSpPr/>
            <p:nvPr/>
          </p:nvSpPr>
          <p:spPr>
            <a:xfrm flipH="1">
              <a:off x="7636964" y="2829042"/>
              <a:ext cx="541007" cy="259496"/>
            </a:xfrm>
            <a:custGeom>
              <a:avLst/>
              <a:gdLst/>
              <a:ahLst/>
              <a:cxnLst/>
              <a:rect l="l" t="t" r="r" b="b"/>
              <a:pathLst>
                <a:path w="7716" h="3701" extrusionOk="0">
                  <a:moveTo>
                    <a:pt x="7227" y="1"/>
                  </a:moveTo>
                  <a:lnTo>
                    <a:pt x="781" y="838"/>
                  </a:lnTo>
                  <a:cubicBezTo>
                    <a:pt x="781" y="838"/>
                    <a:pt x="1" y="2366"/>
                    <a:pt x="874" y="3264"/>
                  </a:cubicBezTo>
                  <a:cubicBezTo>
                    <a:pt x="1216" y="3616"/>
                    <a:pt x="2944" y="3700"/>
                    <a:pt x="4518" y="3700"/>
                  </a:cubicBezTo>
                  <a:cubicBezTo>
                    <a:pt x="5962" y="3700"/>
                    <a:pt x="7277" y="3629"/>
                    <a:pt x="7277" y="3629"/>
                  </a:cubicBezTo>
                  <a:cubicBezTo>
                    <a:pt x="7715" y="2493"/>
                    <a:pt x="7227" y="1"/>
                    <a:pt x="7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83;p71">
              <a:extLst>
                <a:ext uri="{FF2B5EF4-FFF2-40B4-BE49-F238E27FC236}">
                  <a16:creationId xmlns:a16="http://schemas.microsoft.com/office/drawing/2014/main" id="{CFC82946-C32A-C9F0-0FCC-16231E057958}"/>
                </a:ext>
              </a:extLst>
            </p:cNvPr>
            <p:cNvSpPr/>
            <p:nvPr/>
          </p:nvSpPr>
          <p:spPr>
            <a:xfrm flipH="1">
              <a:off x="7559009" y="2069220"/>
              <a:ext cx="30009" cy="78178"/>
            </a:xfrm>
            <a:custGeom>
              <a:avLst/>
              <a:gdLst/>
              <a:ahLst/>
              <a:cxnLst/>
              <a:rect l="l" t="t" r="r" b="b"/>
              <a:pathLst>
                <a:path w="428" h="1115" extrusionOk="0">
                  <a:moveTo>
                    <a:pt x="299" y="807"/>
                  </a:moveTo>
                  <a:cubicBezTo>
                    <a:pt x="299" y="809"/>
                    <a:pt x="299" y="810"/>
                    <a:pt x="299" y="810"/>
                  </a:cubicBezTo>
                  <a:cubicBezTo>
                    <a:pt x="299" y="810"/>
                    <a:pt x="299" y="809"/>
                    <a:pt x="299" y="807"/>
                  </a:cubicBezTo>
                  <a:close/>
                  <a:moveTo>
                    <a:pt x="284" y="871"/>
                  </a:moveTo>
                  <a:cubicBezTo>
                    <a:pt x="283" y="871"/>
                    <a:pt x="283" y="872"/>
                    <a:pt x="282" y="875"/>
                  </a:cubicBezTo>
                  <a:cubicBezTo>
                    <a:pt x="281" y="877"/>
                    <a:pt x="281" y="878"/>
                    <a:pt x="281" y="878"/>
                  </a:cubicBezTo>
                  <a:cubicBezTo>
                    <a:pt x="281" y="878"/>
                    <a:pt x="282" y="874"/>
                    <a:pt x="284" y="871"/>
                  </a:cubicBezTo>
                  <a:close/>
                  <a:moveTo>
                    <a:pt x="218" y="962"/>
                  </a:moveTo>
                  <a:cubicBezTo>
                    <a:pt x="218" y="962"/>
                    <a:pt x="218" y="962"/>
                    <a:pt x="218" y="962"/>
                  </a:cubicBezTo>
                  <a:cubicBezTo>
                    <a:pt x="218" y="962"/>
                    <a:pt x="217" y="962"/>
                    <a:pt x="217" y="962"/>
                  </a:cubicBezTo>
                  <a:lnTo>
                    <a:pt x="217" y="962"/>
                  </a:lnTo>
                  <a:cubicBezTo>
                    <a:pt x="217" y="962"/>
                    <a:pt x="218" y="962"/>
                    <a:pt x="218" y="962"/>
                  </a:cubicBezTo>
                  <a:close/>
                  <a:moveTo>
                    <a:pt x="175" y="987"/>
                  </a:moveTo>
                  <a:cubicBezTo>
                    <a:pt x="175" y="987"/>
                    <a:pt x="174" y="988"/>
                    <a:pt x="171" y="988"/>
                  </a:cubicBezTo>
                  <a:cubicBezTo>
                    <a:pt x="171" y="988"/>
                    <a:pt x="171" y="989"/>
                    <a:pt x="170" y="989"/>
                  </a:cubicBezTo>
                  <a:lnTo>
                    <a:pt x="170" y="989"/>
                  </a:lnTo>
                  <a:cubicBezTo>
                    <a:pt x="173" y="988"/>
                    <a:pt x="175" y="987"/>
                    <a:pt x="175" y="987"/>
                  </a:cubicBezTo>
                  <a:close/>
                  <a:moveTo>
                    <a:pt x="206" y="1"/>
                  </a:moveTo>
                  <a:cubicBezTo>
                    <a:pt x="201" y="1"/>
                    <a:pt x="196" y="1"/>
                    <a:pt x="192" y="3"/>
                  </a:cubicBezTo>
                  <a:cubicBezTo>
                    <a:pt x="160" y="12"/>
                    <a:pt x="142" y="43"/>
                    <a:pt x="151" y="75"/>
                  </a:cubicBezTo>
                  <a:cubicBezTo>
                    <a:pt x="193" y="242"/>
                    <a:pt x="237" y="410"/>
                    <a:pt x="277" y="580"/>
                  </a:cubicBezTo>
                  <a:cubicBezTo>
                    <a:pt x="282" y="600"/>
                    <a:pt x="286" y="620"/>
                    <a:pt x="289" y="640"/>
                  </a:cubicBezTo>
                  <a:cubicBezTo>
                    <a:pt x="293" y="650"/>
                    <a:pt x="294" y="659"/>
                    <a:pt x="296" y="668"/>
                  </a:cubicBezTo>
                  <a:cubicBezTo>
                    <a:pt x="296" y="673"/>
                    <a:pt x="297" y="677"/>
                    <a:pt x="297" y="682"/>
                  </a:cubicBezTo>
                  <a:cubicBezTo>
                    <a:pt x="298" y="686"/>
                    <a:pt x="298" y="687"/>
                    <a:pt x="298" y="687"/>
                  </a:cubicBezTo>
                  <a:cubicBezTo>
                    <a:pt x="298" y="687"/>
                    <a:pt x="297" y="681"/>
                    <a:pt x="297" y="681"/>
                  </a:cubicBezTo>
                  <a:lnTo>
                    <a:pt x="297" y="681"/>
                  </a:lnTo>
                  <a:cubicBezTo>
                    <a:pt x="299" y="682"/>
                    <a:pt x="297" y="687"/>
                    <a:pt x="299" y="690"/>
                  </a:cubicBezTo>
                  <a:cubicBezTo>
                    <a:pt x="300" y="709"/>
                    <a:pt x="302" y="729"/>
                    <a:pt x="302" y="749"/>
                  </a:cubicBezTo>
                  <a:cubicBezTo>
                    <a:pt x="302" y="754"/>
                    <a:pt x="301" y="797"/>
                    <a:pt x="299" y="807"/>
                  </a:cubicBezTo>
                  <a:lnTo>
                    <a:pt x="299" y="807"/>
                  </a:lnTo>
                  <a:cubicBezTo>
                    <a:pt x="300" y="806"/>
                    <a:pt x="301" y="803"/>
                    <a:pt x="301" y="803"/>
                  </a:cubicBezTo>
                  <a:lnTo>
                    <a:pt x="301" y="803"/>
                  </a:lnTo>
                  <a:cubicBezTo>
                    <a:pt x="301" y="803"/>
                    <a:pt x="301" y="804"/>
                    <a:pt x="300" y="806"/>
                  </a:cubicBezTo>
                  <a:cubicBezTo>
                    <a:pt x="299" y="810"/>
                    <a:pt x="299" y="811"/>
                    <a:pt x="299" y="814"/>
                  </a:cubicBezTo>
                  <a:cubicBezTo>
                    <a:pt x="297" y="819"/>
                    <a:pt x="297" y="824"/>
                    <a:pt x="296" y="828"/>
                  </a:cubicBezTo>
                  <a:cubicBezTo>
                    <a:pt x="294" y="839"/>
                    <a:pt x="291" y="850"/>
                    <a:pt x="288" y="859"/>
                  </a:cubicBezTo>
                  <a:cubicBezTo>
                    <a:pt x="286" y="862"/>
                    <a:pt x="286" y="866"/>
                    <a:pt x="285" y="869"/>
                  </a:cubicBezTo>
                  <a:cubicBezTo>
                    <a:pt x="284" y="869"/>
                    <a:pt x="284" y="870"/>
                    <a:pt x="284" y="871"/>
                  </a:cubicBezTo>
                  <a:lnTo>
                    <a:pt x="284" y="871"/>
                  </a:lnTo>
                  <a:cubicBezTo>
                    <a:pt x="284" y="871"/>
                    <a:pt x="284" y="871"/>
                    <a:pt x="284" y="871"/>
                  </a:cubicBezTo>
                  <a:lnTo>
                    <a:pt x="284" y="871"/>
                  </a:lnTo>
                  <a:cubicBezTo>
                    <a:pt x="284" y="871"/>
                    <a:pt x="281" y="877"/>
                    <a:pt x="280" y="880"/>
                  </a:cubicBezTo>
                  <a:cubicBezTo>
                    <a:pt x="279" y="883"/>
                    <a:pt x="277" y="887"/>
                    <a:pt x="274" y="892"/>
                  </a:cubicBezTo>
                  <a:cubicBezTo>
                    <a:pt x="271" y="898"/>
                    <a:pt x="266" y="904"/>
                    <a:pt x="263" y="911"/>
                  </a:cubicBezTo>
                  <a:cubicBezTo>
                    <a:pt x="261" y="914"/>
                    <a:pt x="258" y="917"/>
                    <a:pt x="257" y="920"/>
                  </a:cubicBezTo>
                  <a:cubicBezTo>
                    <a:pt x="255" y="921"/>
                    <a:pt x="254" y="923"/>
                    <a:pt x="252" y="925"/>
                  </a:cubicBezTo>
                  <a:cubicBezTo>
                    <a:pt x="252" y="925"/>
                    <a:pt x="252" y="925"/>
                    <a:pt x="252" y="925"/>
                  </a:cubicBezTo>
                  <a:lnTo>
                    <a:pt x="252" y="925"/>
                  </a:lnTo>
                  <a:cubicBezTo>
                    <a:pt x="242" y="935"/>
                    <a:pt x="234" y="946"/>
                    <a:pt x="223" y="956"/>
                  </a:cubicBezTo>
                  <a:cubicBezTo>
                    <a:pt x="220" y="958"/>
                    <a:pt x="218" y="960"/>
                    <a:pt x="216" y="962"/>
                  </a:cubicBezTo>
                  <a:lnTo>
                    <a:pt x="216" y="962"/>
                  </a:lnTo>
                  <a:cubicBezTo>
                    <a:pt x="214" y="963"/>
                    <a:pt x="213" y="964"/>
                    <a:pt x="212" y="965"/>
                  </a:cubicBezTo>
                  <a:cubicBezTo>
                    <a:pt x="204" y="971"/>
                    <a:pt x="198" y="976"/>
                    <a:pt x="188" y="981"/>
                  </a:cubicBezTo>
                  <a:cubicBezTo>
                    <a:pt x="185" y="982"/>
                    <a:pt x="182" y="984"/>
                    <a:pt x="179" y="985"/>
                  </a:cubicBezTo>
                  <a:cubicBezTo>
                    <a:pt x="177" y="986"/>
                    <a:pt x="169" y="990"/>
                    <a:pt x="169" y="990"/>
                  </a:cubicBezTo>
                  <a:cubicBezTo>
                    <a:pt x="169" y="990"/>
                    <a:pt x="169" y="990"/>
                    <a:pt x="170" y="989"/>
                  </a:cubicBezTo>
                  <a:lnTo>
                    <a:pt x="170" y="989"/>
                  </a:lnTo>
                  <a:cubicBezTo>
                    <a:pt x="169" y="989"/>
                    <a:pt x="167" y="990"/>
                    <a:pt x="167" y="990"/>
                  </a:cubicBezTo>
                  <a:cubicBezTo>
                    <a:pt x="162" y="991"/>
                    <a:pt x="159" y="993"/>
                    <a:pt x="154" y="995"/>
                  </a:cubicBezTo>
                  <a:cubicBezTo>
                    <a:pt x="150" y="996"/>
                    <a:pt x="145" y="996"/>
                    <a:pt x="142" y="998"/>
                  </a:cubicBezTo>
                  <a:cubicBezTo>
                    <a:pt x="140" y="998"/>
                    <a:pt x="137" y="998"/>
                    <a:pt x="135" y="999"/>
                  </a:cubicBezTo>
                  <a:lnTo>
                    <a:pt x="135" y="999"/>
                  </a:lnTo>
                  <a:cubicBezTo>
                    <a:pt x="133" y="999"/>
                    <a:pt x="130" y="999"/>
                    <a:pt x="129" y="999"/>
                  </a:cubicBezTo>
                  <a:lnTo>
                    <a:pt x="117" y="999"/>
                  </a:lnTo>
                  <a:cubicBezTo>
                    <a:pt x="112" y="999"/>
                    <a:pt x="109" y="999"/>
                    <a:pt x="105" y="998"/>
                  </a:cubicBezTo>
                  <a:cubicBezTo>
                    <a:pt x="95" y="996"/>
                    <a:pt x="87" y="993"/>
                    <a:pt x="78" y="990"/>
                  </a:cubicBezTo>
                  <a:cubicBezTo>
                    <a:pt x="74" y="988"/>
                    <a:pt x="69" y="988"/>
                    <a:pt x="64" y="988"/>
                  </a:cubicBezTo>
                  <a:cubicBezTo>
                    <a:pt x="39" y="988"/>
                    <a:pt x="13" y="1007"/>
                    <a:pt x="7" y="1030"/>
                  </a:cubicBezTo>
                  <a:cubicBezTo>
                    <a:pt x="0" y="1064"/>
                    <a:pt x="17" y="1091"/>
                    <a:pt x="47" y="1102"/>
                  </a:cubicBezTo>
                  <a:cubicBezTo>
                    <a:pt x="71" y="1110"/>
                    <a:pt x="95" y="1114"/>
                    <a:pt x="120" y="1114"/>
                  </a:cubicBezTo>
                  <a:cubicBezTo>
                    <a:pt x="170" y="1114"/>
                    <a:pt x="221" y="1098"/>
                    <a:pt x="263" y="1071"/>
                  </a:cubicBezTo>
                  <a:cubicBezTo>
                    <a:pt x="328" y="1027"/>
                    <a:pt x="378" y="962"/>
                    <a:pt x="401" y="886"/>
                  </a:cubicBezTo>
                  <a:cubicBezTo>
                    <a:pt x="428" y="796"/>
                    <a:pt x="420" y="699"/>
                    <a:pt x="401" y="609"/>
                  </a:cubicBezTo>
                  <a:cubicBezTo>
                    <a:pt x="384" y="521"/>
                    <a:pt x="361" y="434"/>
                    <a:pt x="338" y="346"/>
                  </a:cubicBezTo>
                  <a:cubicBezTo>
                    <a:pt x="313" y="245"/>
                    <a:pt x="288" y="144"/>
                    <a:pt x="261" y="43"/>
                  </a:cubicBezTo>
                  <a:cubicBezTo>
                    <a:pt x="256" y="19"/>
                    <a:pt x="231" y="1"/>
                    <a:pt x="20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84;p71">
              <a:extLst>
                <a:ext uri="{FF2B5EF4-FFF2-40B4-BE49-F238E27FC236}">
                  <a16:creationId xmlns:a16="http://schemas.microsoft.com/office/drawing/2014/main" id="{743D4AB3-5F09-0711-83FD-081B55111649}"/>
                </a:ext>
              </a:extLst>
            </p:cNvPr>
            <p:cNvSpPr/>
            <p:nvPr/>
          </p:nvSpPr>
          <p:spPr>
            <a:xfrm flipH="1">
              <a:off x="7746702" y="2046713"/>
              <a:ext cx="32814" cy="64366"/>
            </a:xfrm>
            <a:custGeom>
              <a:avLst/>
              <a:gdLst/>
              <a:ahLst/>
              <a:cxnLst/>
              <a:rect l="l" t="t" r="r" b="b"/>
              <a:pathLst>
                <a:path w="468" h="918" extrusionOk="0">
                  <a:moveTo>
                    <a:pt x="60" y="1"/>
                  </a:moveTo>
                  <a:cubicBezTo>
                    <a:pt x="46" y="1"/>
                    <a:pt x="29" y="7"/>
                    <a:pt x="20" y="18"/>
                  </a:cubicBezTo>
                  <a:cubicBezTo>
                    <a:pt x="9" y="29"/>
                    <a:pt x="1" y="43"/>
                    <a:pt x="3" y="58"/>
                  </a:cubicBezTo>
                  <a:cubicBezTo>
                    <a:pt x="3" y="75"/>
                    <a:pt x="9" y="86"/>
                    <a:pt x="20" y="99"/>
                  </a:cubicBezTo>
                  <a:cubicBezTo>
                    <a:pt x="21" y="101"/>
                    <a:pt x="23" y="105"/>
                    <a:pt x="25" y="107"/>
                  </a:cubicBezTo>
                  <a:lnTo>
                    <a:pt x="25" y="107"/>
                  </a:lnTo>
                  <a:cubicBezTo>
                    <a:pt x="26" y="108"/>
                    <a:pt x="26" y="108"/>
                    <a:pt x="26" y="108"/>
                  </a:cubicBezTo>
                  <a:cubicBezTo>
                    <a:pt x="30" y="113"/>
                    <a:pt x="34" y="119"/>
                    <a:pt x="38" y="124"/>
                  </a:cubicBezTo>
                  <a:cubicBezTo>
                    <a:pt x="46" y="136"/>
                    <a:pt x="55" y="147"/>
                    <a:pt x="63" y="158"/>
                  </a:cubicBezTo>
                  <a:cubicBezTo>
                    <a:pt x="79" y="181"/>
                    <a:pt x="94" y="204"/>
                    <a:pt x="110" y="228"/>
                  </a:cubicBezTo>
                  <a:cubicBezTo>
                    <a:pt x="141" y="276"/>
                    <a:pt x="169" y="326"/>
                    <a:pt x="195" y="375"/>
                  </a:cubicBezTo>
                  <a:cubicBezTo>
                    <a:pt x="208" y="400"/>
                    <a:pt x="220" y="427"/>
                    <a:pt x="231" y="451"/>
                  </a:cubicBezTo>
                  <a:cubicBezTo>
                    <a:pt x="237" y="462"/>
                    <a:pt x="240" y="478"/>
                    <a:pt x="248" y="487"/>
                  </a:cubicBezTo>
                  <a:cubicBezTo>
                    <a:pt x="245" y="484"/>
                    <a:pt x="244" y="482"/>
                    <a:pt x="244" y="482"/>
                  </a:cubicBezTo>
                  <a:lnTo>
                    <a:pt x="244" y="482"/>
                  </a:lnTo>
                  <a:cubicBezTo>
                    <a:pt x="243" y="482"/>
                    <a:pt x="246" y="485"/>
                    <a:pt x="246" y="487"/>
                  </a:cubicBezTo>
                  <a:cubicBezTo>
                    <a:pt x="248" y="490"/>
                    <a:pt x="250" y="493"/>
                    <a:pt x="251" y="498"/>
                  </a:cubicBezTo>
                  <a:cubicBezTo>
                    <a:pt x="254" y="504"/>
                    <a:pt x="257" y="512"/>
                    <a:pt x="260" y="518"/>
                  </a:cubicBezTo>
                  <a:cubicBezTo>
                    <a:pt x="281" y="571"/>
                    <a:pt x="299" y="626"/>
                    <a:pt x="315" y="680"/>
                  </a:cubicBezTo>
                  <a:cubicBezTo>
                    <a:pt x="323" y="709"/>
                    <a:pt x="332" y="741"/>
                    <a:pt x="337" y="772"/>
                  </a:cubicBezTo>
                  <a:cubicBezTo>
                    <a:pt x="337" y="772"/>
                    <a:pt x="337" y="778"/>
                    <a:pt x="338" y="779"/>
                  </a:cubicBezTo>
                  <a:lnTo>
                    <a:pt x="338" y="779"/>
                  </a:lnTo>
                  <a:cubicBezTo>
                    <a:pt x="338" y="782"/>
                    <a:pt x="338" y="785"/>
                    <a:pt x="338" y="786"/>
                  </a:cubicBezTo>
                  <a:cubicBezTo>
                    <a:pt x="338" y="792"/>
                    <a:pt x="340" y="800"/>
                    <a:pt x="340" y="807"/>
                  </a:cubicBezTo>
                  <a:cubicBezTo>
                    <a:pt x="338" y="810"/>
                    <a:pt x="338" y="815"/>
                    <a:pt x="338" y="820"/>
                  </a:cubicBezTo>
                  <a:cubicBezTo>
                    <a:pt x="337" y="829"/>
                    <a:pt x="334" y="837"/>
                    <a:pt x="330" y="845"/>
                  </a:cubicBezTo>
                  <a:cubicBezTo>
                    <a:pt x="320" y="873"/>
                    <a:pt x="343" y="910"/>
                    <a:pt x="371" y="916"/>
                  </a:cubicBezTo>
                  <a:cubicBezTo>
                    <a:pt x="376" y="917"/>
                    <a:pt x="381" y="918"/>
                    <a:pt x="386" y="918"/>
                  </a:cubicBezTo>
                  <a:cubicBezTo>
                    <a:pt x="413" y="918"/>
                    <a:pt x="433" y="901"/>
                    <a:pt x="442" y="876"/>
                  </a:cubicBezTo>
                  <a:cubicBezTo>
                    <a:pt x="467" y="812"/>
                    <a:pt x="452" y="741"/>
                    <a:pt x="435" y="678"/>
                  </a:cubicBezTo>
                  <a:cubicBezTo>
                    <a:pt x="419" y="621"/>
                    <a:pt x="400" y="565"/>
                    <a:pt x="380" y="509"/>
                  </a:cubicBezTo>
                  <a:cubicBezTo>
                    <a:pt x="337" y="397"/>
                    <a:pt x="285" y="288"/>
                    <a:pt x="222" y="187"/>
                  </a:cubicBezTo>
                  <a:cubicBezTo>
                    <a:pt x="184" y="128"/>
                    <a:pt x="144" y="72"/>
                    <a:pt x="100" y="18"/>
                  </a:cubicBezTo>
                  <a:cubicBezTo>
                    <a:pt x="93" y="7"/>
                    <a:pt x="72" y="1"/>
                    <a:pt x="60"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85;p71">
              <a:extLst>
                <a:ext uri="{FF2B5EF4-FFF2-40B4-BE49-F238E27FC236}">
                  <a16:creationId xmlns:a16="http://schemas.microsoft.com/office/drawing/2014/main" id="{E7A95127-2298-4E40-49A8-5C67E897250C}"/>
                </a:ext>
              </a:extLst>
            </p:cNvPr>
            <p:cNvSpPr/>
            <p:nvPr/>
          </p:nvSpPr>
          <p:spPr>
            <a:xfrm flipH="1">
              <a:off x="7747614" y="2082542"/>
              <a:ext cx="32884" cy="26784"/>
            </a:xfrm>
            <a:custGeom>
              <a:avLst/>
              <a:gdLst/>
              <a:ahLst/>
              <a:cxnLst/>
              <a:rect l="l" t="t" r="r" b="b"/>
              <a:pathLst>
                <a:path w="469" h="382" extrusionOk="0">
                  <a:moveTo>
                    <a:pt x="186" y="217"/>
                  </a:moveTo>
                  <a:cubicBezTo>
                    <a:pt x="188" y="219"/>
                    <a:pt x="189" y="219"/>
                    <a:pt x="189" y="219"/>
                  </a:cubicBezTo>
                  <a:cubicBezTo>
                    <a:pt x="189" y="219"/>
                    <a:pt x="188" y="219"/>
                    <a:pt x="186" y="217"/>
                  </a:cubicBezTo>
                  <a:close/>
                  <a:moveTo>
                    <a:pt x="69" y="1"/>
                  </a:moveTo>
                  <a:cubicBezTo>
                    <a:pt x="48" y="1"/>
                    <a:pt x="26" y="13"/>
                    <a:pt x="17" y="31"/>
                  </a:cubicBezTo>
                  <a:cubicBezTo>
                    <a:pt x="1" y="60"/>
                    <a:pt x="10" y="91"/>
                    <a:pt x="37" y="110"/>
                  </a:cubicBezTo>
                  <a:cubicBezTo>
                    <a:pt x="66" y="129"/>
                    <a:pt x="94" y="149"/>
                    <a:pt x="122" y="170"/>
                  </a:cubicBezTo>
                  <a:cubicBezTo>
                    <a:pt x="138" y="180"/>
                    <a:pt x="152" y="191"/>
                    <a:pt x="167" y="203"/>
                  </a:cubicBezTo>
                  <a:cubicBezTo>
                    <a:pt x="173" y="208"/>
                    <a:pt x="180" y="212"/>
                    <a:pt x="186" y="217"/>
                  </a:cubicBezTo>
                  <a:lnTo>
                    <a:pt x="186" y="217"/>
                  </a:lnTo>
                  <a:cubicBezTo>
                    <a:pt x="187" y="218"/>
                    <a:pt x="188" y="219"/>
                    <a:pt x="189" y="220"/>
                  </a:cubicBezTo>
                  <a:cubicBezTo>
                    <a:pt x="192" y="223"/>
                    <a:pt x="197" y="225"/>
                    <a:pt x="200" y="228"/>
                  </a:cubicBezTo>
                  <a:cubicBezTo>
                    <a:pt x="256" y="271"/>
                    <a:pt x="310" y="317"/>
                    <a:pt x="362" y="365"/>
                  </a:cubicBezTo>
                  <a:cubicBezTo>
                    <a:pt x="374" y="375"/>
                    <a:pt x="389" y="381"/>
                    <a:pt x="405" y="381"/>
                  </a:cubicBezTo>
                  <a:cubicBezTo>
                    <a:pt x="419" y="381"/>
                    <a:pt x="433" y="376"/>
                    <a:pt x="444" y="365"/>
                  </a:cubicBezTo>
                  <a:cubicBezTo>
                    <a:pt x="464" y="343"/>
                    <a:pt x="469" y="304"/>
                    <a:pt x="444" y="282"/>
                  </a:cubicBezTo>
                  <a:cubicBezTo>
                    <a:pt x="334" y="184"/>
                    <a:pt x="217" y="93"/>
                    <a:pt x="96" y="9"/>
                  </a:cubicBezTo>
                  <a:cubicBezTo>
                    <a:pt x="88" y="3"/>
                    <a:pt x="79" y="1"/>
                    <a:pt x="69"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86;p71">
              <a:extLst>
                <a:ext uri="{FF2B5EF4-FFF2-40B4-BE49-F238E27FC236}">
                  <a16:creationId xmlns:a16="http://schemas.microsoft.com/office/drawing/2014/main" id="{E81C9BF5-3118-C852-8283-01A65448A623}"/>
                </a:ext>
              </a:extLst>
            </p:cNvPr>
            <p:cNvSpPr/>
            <p:nvPr/>
          </p:nvSpPr>
          <p:spPr>
            <a:xfrm flipH="1">
              <a:off x="7511822" y="2038861"/>
              <a:ext cx="28817" cy="57494"/>
            </a:xfrm>
            <a:custGeom>
              <a:avLst/>
              <a:gdLst/>
              <a:ahLst/>
              <a:cxnLst/>
              <a:rect l="l" t="t" r="r" b="b"/>
              <a:pathLst>
                <a:path w="411" h="820" extrusionOk="0">
                  <a:moveTo>
                    <a:pt x="206" y="1"/>
                  </a:moveTo>
                  <a:cubicBezTo>
                    <a:pt x="92" y="1"/>
                    <a:pt x="0" y="184"/>
                    <a:pt x="0" y="411"/>
                  </a:cubicBezTo>
                  <a:cubicBezTo>
                    <a:pt x="0" y="638"/>
                    <a:pt x="92" y="820"/>
                    <a:pt x="206" y="820"/>
                  </a:cubicBezTo>
                  <a:cubicBezTo>
                    <a:pt x="319" y="820"/>
                    <a:pt x="411" y="637"/>
                    <a:pt x="411" y="411"/>
                  </a:cubicBezTo>
                  <a:cubicBezTo>
                    <a:pt x="411" y="184"/>
                    <a:pt x="319" y="1"/>
                    <a:pt x="206"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87;p71">
              <a:extLst>
                <a:ext uri="{FF2B5EF4-FFF2-40B4-BE49-F238E27FC236}">
                  <a16:creationId xmlns:a16="http://schemas.microsoft.com/office/drawing/2014/main" id="{B091A0DA-BBA7-A101-1E61-FD2FDD515F46}"/>
                </a:ext>
              </a:extLst>
            </p:cNvPr>
            <p:cNvSpPr/>
            <p:nvPr/>
          </p:nvSpPr>
          <p:spPr>
            <a:xfrm flipH="1">
              <a:off x="7507686" y="2012288"/>
              <a:ext cx="24049" cy="18510"/>
            </a:xfrm>
            <a:custGeom>
              <a:avLst/>
              <a:gdLst/>
              <a:ahLst/>
              <a:cxnLst/>
              <a:rect l="l" t="t" r="r" b="b"/>
              <a:pathLst>
                <a:path w="343" h="264" extrusionOk="0">
                  <a:moveTo>
                    <a:pt x="91" y="128"/>
                  </a:moveTo>
                  <a:cubicBezTo>
                    <a:pt x="91" y="128"/>
                    <a:pt x="91" y="128"/>
                    <a:pt x="92" y="128"/>
                  </a:cubicBezTo>
                  <a:cubicBezTo>
                    <a:pt x="93" y="128"/>
                    <a:pt x="93" y="129"/>
                    <a:pt x="93" y="129"/>
                  </a:cubicBezTo>
                  <a:lnTo>
                    <a:pt x="93" y="129"/>
                  </a:lnTo>
                  <a:cubicBezTo>
                    <a:pt x="92" y="128"/>
                    <a:pt x="90" y="128"/>
                    <a:pt x="91" y="128"/>
                  </a:cubicBezTo>
                  <a:close/>
                  <a:moveTo>
                    <a:pt x="65" y="1"/>
                  </a:moveTo>
                  <a:cubicBezTo>
                    <a:pt x="40" y="1"/>
                    <a:pt x="14" y="18"/>
                    <a:pt x="9" y="43"/>
                  </a:cubicBezTo>
                  <a:cubicBezTo>
                    <a:pt x="1" y="74"/>
                    <a:pt x="16" y="105"/>
                    <a:pt x="49" y="114"/>
                  </a:cubicBezTo>
                  <a:cubicBezTo>
                    <a:pt x="58" y="117"/>
                    <a:pt x="69" y="120"/>
                    <a:pt x="80" y="125"/>
                  </a:cubicBezTo>
                  <a:cubicBezTo>
                    <a:pt x="85" y="127"/>
                    <a:pt x="89" y="128"/>
                    <a:pt x="94" y="130"/>
                  </a:cubicBezTo>
                  <a:cubicBezTo>
                    <a:pt x="94" y="130"/>
                    <a:pt x="94" y="130"/>
                    <a:pt x="94" y="130"/>
                  </a:cubicBezTo>
                  <a:lnTo>
                    <a:pt x="94" y="130"/>
                  </a:lnTo>
                  <a:cubicBezTo>
                    <a:pt x="95" y="131"/>
                    <a:pt x="97" y="131"/>
                    <a:pt x="99" y="131"/>
                  </a:cubicBezTo>
                  <a:cubicBezTo>
                    <a:pt x="119" y="141"/>
                    <a:pt x="138" y="151"/>
                    <a:pt x="156" y="164"/>
                  </a:cubicBezTo>
                  <a:cubicBezTo>
                    <a:pt x="161" y="167"/>
                    <a:pt x="166" y="170"/>
                    <a:pt x="169" y="173"/>
                  </a:cubicBezTo>
                  <a:cubicBezTo>
                    <a:pt x="170" y="174"/>
                    <a:pt x="171" y="175"/>
                    <a:pt x="172" y="176"/>
                  </a:cubicBezTo>
                  <a:lnTo>
                    <a:pt x="172" y="176"/>
                  </a:lnTo>
                  <a:cubicBezTo>
                    <a:pt x="172" y="175"/>
                    <a:pt x="172" y="175"/>
                    <a:pt x="172" y="175"/>
                  </a:cubicBezTo>
                  <a:lnTo>
                    <a:pt x="172" y="175"/>
                  </a:lnTo>
                  <a:cubicBezTo>
                    <a:pt x="172" y="175"/>
                    <a:pt x="172" y="175"/>
                    <a:pt x="173" y="176"/>
                  </a:cubicBezTo>
                  <a:lnTo>
                    <a:pt x="173" y="176"/>
                  </a:lnTo>
                  <a:cubicBezTo>
                    <a:pt x="174" y="177"/>
                    <a:pt x="174" y="177"/>
                    <a:pt x="175" y="178"/>
                  </a:cubicBezTo>
                  <a:cubicBezTo>
                    <a:pt x="176" y="178"/>
                    <a:pt x="176" y="179"/>
                    <a:pt x="177" y="179"/>
                  </a:cubicBezTo>
                  <a:lnTo>
                    <a:pt x="177" y="179"/>
                  </a:lnTo>
                  <a:cubicBezTo>
                    <a:pt x="184" y="185"/>
                    <a:pt x="192" y="191"/>
                    <a:pt x="198" y="198"/>
                  </a:cubicBezTo>
                  <a:cubicBezTo>
                    <a:pt x="214" y="212"/>
                    <a:pt x="229" y="229"/>
                    <a:pt x="243" y="246"/>
                  </a:cubicBezTo>
                  <a:cubicBezTo>
                    <a:pt x="251" y="257"/>
                    <a:pt x="271" y="263"/>
                    <a:pt x="284" y="263"/>
                  </a:cubicBezTo>
                  <a:cubicBezTo>
                    <a:pt x="298" y="263"/>
                    <a:pt x="315" y="257"/>
                    <a:pt x="324" y="246"/>
                  </a:cubicBezTo>
                  <a:cubicBezTo>
                    <a:pt x="335" y="235"/>
                    <a:pt x="343" y="221"/>
                    <a:pt x="341" y="206"/>
                  </a:cubicBezTo>
                  <a:cubicBezTo>
                    <a:pt x="341" y="189"/>
                    <a:pt x="335" y="178"/>
                    <a:pt x="324" y="164"/>
                  </a:cubicBezTo>
                  <a:cubicBezTo>
                    <a:pt x="263" y="86"/>
                    <a:pt x="175" y="29"/>
                    <a:pt x="79" y="2"/>
                  </a:cubicBezTo>
                  <a:cubicBezTo>
                    <a:pt x="74" y="1"/>
                    <a:pt x="70" y="1"/>
                    <a:pt x="65"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88;p71">
              <a:extLst>
                <a:ext uri="{FF2B5EF4-FFF2-40B4-BE49-F238E27FC236}">
                  <a16:creationId xmlns:a16="http://schemas.microsoft.com/office/drawing/2014/main" id="{8537F7C6-EB3F-F8F3-1AAA-0B9A3EB35ED0}"/>
                </a:ext>
              </a:extLst>
            </p:cNvPr>
            <p:cNvSpPr/>
            <p:nvPr/>
          </p:nvSpPr>
          <p:spPr>
            <a:xfrm flipH="1">
              <a:off x="7622391" y="2038861"/>
              <a:ext cx="28747" cy="57494"/>
            </a:xfrm>
            <a:custGeom>
              <a:avLst/>
              <a:gdLst/>
              <a:ahLst/>
              <a:cxnLst/>
              <a:rect l="l" t="t" r="r" b="b"/>
              <a:pathLst>
                <a:path w="410" h="820" extrusionOk="0">
                  <a:moveTo>
                    <a:pt x="204" y="1"/>
                  </a:moveTo>
                  <a:cubicBezTo>
                    <a:pt x="92" y="1"/>
                    <a:pt x="1" y="184"/>
                    <a:pt x="1" y="411"/>
                  </a:cubicBezTo>
                  <a:cubicBezTo>
                    <a:pt x="1" y="637"/>
                    <a:pt x="92" y="820"/>
                    <a:pt x="204" y="820"/>
                  </a:cubicBezTo>
                  <a:cubicBezTo>
                    <a:pt x="318" y="820"/>
                    <a:pt x="409" y="638"/>
                    <a:pt x="409" y="411"/>
                  </a:cubicBezTo>
                  <a:cubicBezTo>
                    <a:pt x="409" y="184"/>
                    <a:pt x="318" y="1"/>
                    <a:pt x="204"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89;p71">
              <a:extLst>
                <a:ext uri="{FF2B5EF4-FFF2-40B4-BE49-F238E27FC236}">
                  <a16:creationId xmlns:a16="http://schemas.microsoft.com/office/drawing/2014/main" id="{6243B089-75EC-4A0B-3E8F-6233252ABB0C}"/>
                </a:ext>
              </a:extLst>
            </p:cNvPr>
            <p:cNvSpPr/>
            <p:nvPr/>
          </p:nvSpPr>
          <p:spPr>
            <a:xfrm flipH="1">
              <a:off x="7631156" y="2012288"/>
              <a:ext cx="24120" cy="18510"/>
            </a:xfrm>
            <a:custGeom>
              <a:avLst/>
              <a:gdLst/>
              <a:ahLst/>
              <a:cxnLst/>
              <a:rect l="l" t="t" r="r" b="b"/>
              <a:pathLst>
                <a:path w="344" h="264" extrusionOk="0">
                  <a:moveTo>
                    <a:pt x="167" y="177"/>
                  </a:moveTo>
                  <a:cubicBezTo>
                    <a:pt x="166" y="178"/>
                    <a:pt x="165" y="179"/>
                    <a:pt x="164" y="179"/>
                  </a:cubicBezTo>
                  <a:cubicBezTo>
                    <a:pt x="164" y="179"/>
                    <a:pt x="165" y="179"/>
                    <a:pt x="165" y="178"/>
                  </a:cubicBezTo>
                  <a:cubicBezTo>
                    <a:pt x="166" y="177"/>
                    <a:pt x="167" y="177"/>
                    <a:pt x="167" y="177"/>
                  </a:cubicBezTo>
                  <a:close/>
                  <a:moveTo>
                    <a:pt x="277" y="1"/>
                  </a:moveTo>
                  <a:cubicBezTo>
                    <a:pt x="273" y="1"/>
                    <a:pt x="268" y="1"/>
                    <a:pt x="263" y="2"/>
                  </a:cubicBezTo>
                  <a:cubicBezTo>
                    <a:pt x="167" y="29"/>
                    <a:pt x="78" y="86"/>
                    <a:pt x="18" y="164"/>
                  </a:cubicBezTo>
                  <a:cubicBezTo>
                    <a:pt x="8" y="178"/>
                    <a:pt x="1" y="189"/>
                    <a:pt x="1" y="206"/>
                  </a:cubicBezTo>
                  <a:cubicBezTo>
                    <a:pt x="1" y="220"/>
                    <a:pt x="7" y="237"/>
                    <a:pt x="18" y="246"/>
                  </a:cubicBezTo>
                  <a:cubicBezTo>
                    <a:pt x="29" y="256"/>
                    <a:pt x="46" y="263"/>
                    <a:pt x="63" y="263"/>
                  </a:cubicBezTo>
                  <a:cubicBezTo>
                    <a:pt x="77" y="263"/>
                    <a:pt x="91" y="258"/>
                    <a:pt x="100" y="246"/>
                  </a:cubicBezTo>
                  <a:cubicBezTo>
                    <a:pt x="112" y="229"/>
                    <a:pt x="126" y="214"/>
                    <a:pt x="144" y="198"/>
                  </a:cubicBezTo>
                  <a:cubicBezTo>
                    <a:pt x="151" y="190"/>
                    <a:pt x="159" y="184"/>
                    <a:pt x="168" y="177"/>
                  </a:cubicBezTo>
                  <a:lnTo>
                    <a:pt x="168" y="177"/>
                  </a:lnTo>
                  <a:cubicBezTo>
                    <a:pt x="169" y="176"/>
                    <a:pt x="170" y="176"/>
                    <a:pt x="171" y="175"/>
                  </a:cubicBezTo>
                  <a:cubicBezTo>
                    <a:pt x="176" y="170"/>
                    <a:pt x="181" y="167"/>
                    <a:pt x="185" y="164"/>
                  </a:cubicBezTo>
                  <a:cubicBezTo>
                    <a:pt x="204" y="151"/>
                    <a:pt x="223" y="142"/>
                    <a:pt x="241" y="133"/>
                  </a:cubicBezTo>
                  <a:cubicBezTo>
                    <a:pt x="243" y="132"/>
                    <a:pt x="244" y="132"/>
                    <a:pt x="245" y="131"/>
                  </a:cubicBezTo>
                  <a:lnTo>
                    <a:pt x="245" y="131"/>
                  </a:lnTo>
                  <a:cubicBezTo>
                    <a:pt x="245" y="131"/>
                    <a:pt x="245" y="131"/>
                    <a:pt x="245" y="131"/>
                  </a:cubicBezTo>
                  <a:cubicBezTo>
                    <a:pt x="245" y="131"/>
                    <a:pt x="245" y="131"/>
                    <a:pt x="246" y="131"/>
                  </a:cubicBezTo>
                  <a:cubicBezTo>
                    <a:pt x="246" y="131"/>
                    <a:pt x="247" y="131"/>
                    <a:pt x="247" y="131"/>
                  </a:cubicBezTo>
                  <a:lnTo>
                    <a:pt x="247" y="131"/>
                  </a:lnTo>
                  <a:cubicBezTo>
                    <a:pt x="248" y="130"/>
                    <a:pt x="248" y="130"/>
                    <a:pt x="249" y="130"/>
                  </a:cubicBezTo>
                  <a:cubicBezTo>
                    <a:pt x="252" y="129"/>
                    <a:pt x="253" y="128"/>
                    <a:pt x="252" y="128"/>
                  </a:cubicBezTo>
                  <a:lnTo>
                    <a:pt x="252" y="128"/>
                  </a:lnTo>
                  <a:cubicBezTo>
                    <a:pt x="252" y="128"/>
                    <a:pt x="251" y="129"/>
                    <a:pt x="249" y="129"/>
                  </a:cubicBezTo>
                  <a:lnTo>
                    <a:pt x="249" y="129"/>
                  </a:lnTo>
                  <a:cubicBezTo>
                    <a:pt x="253" y="127"/>
                    <a:pt x="256" y="126"/>
                    <a:pt x="260" y="125"/>
                  </a:cubicBezTo>
                  <a:cubicBezTo>
                    <a:pt x="271" y="120"/>
                    <a:pt x="282" y="117"/>
                    <a:pt x="294" y="114"/>
                  </a:cubicBezTo>
                  <a:cubicBezTo>
                    <a:pt x="322" y="106"/>
                    <a:pt x="344" y="72"/>
                    <a:pt x="335" y="43"/>
                  </a:cubicBezTo>
                  <a:cubicBezTo>
                    <a:pt x="327" y="18"/>
                    <a:pt x="303" y="1"/>
                    <a:pt x="277"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90;p71">
              <a:extLst>
                <a:ext uri="{FF2B5EF4-FFF2-40B4-BE49-F238E27FC236}">
                  <a16:creationId xmlns:a16="http://schemas.microsoft.com/office/drawing/2014/main" id="{F640A97B-A9AE-6AC9-477F-24C7C2B29750}"/>
                </a:ext>
              </a:extLst>
            </p:cNvPr>
            <p:cNvSpPr/>
            <p:nvPr/>
          </p:nvSpPr>
          <p:spPr>
            <a:xfrm flipH="1">
              <a:off x="7576957" y="2156932"/>
              <a:ext cx="68502" cy="22086"/>
            </a:xfrm>
            <a:custGeom>
              <a:avLst/>
              <a:gdLst/>
              <a:ahLst/>
              <a:cxnLst/>
              <a:rect l="l" t="t" r="r" b="b"/>
              <a:pathLst>
                <a:path w="977" h="315" extrusionOk="0">
                  <a:moveTo>
                    <a:pt x="269" y="101"/>
                  </a:moveTo>
                  <a:cubicBezTo>
                    <a:pt x="270" y="101"/>
                    <a:pt x="270" y="101"/>
                    <a:pt x="270" y="101"/>
                  </a:cubicBezTo>
                  <a:lnTo>
                    <a:pt x="270" y="101"/>
                  </a:lnTo>
                  <a:cubicBezTo>
                    <a:pt x="270" y="101"/>
                    <a:pt x="270" y="101"/>
                    <a:pt x="269" y="101"/>
                  </a:cubicBezTo>
                  <a:close/>
                  <a:moveTo>
                    <a:pt x="67" y="0"/>
                  </a:moveTo>
                  <a:cubicBezTo>
                    <a:pt x="47" y="0"/>
                    <a:pt x="25" y="11"/>
                    <a:pt x="16" y="29"/>
                  </a:cubicBezTo>
                  <a:cubicBezTo>
                    <a:pt x="0" y="57"/>
                    <a:pt x="10" y="92"/>
                    <a:pt x="38" y="109"/>
                  </a:cubicBezTo>
                  <a:cubicBezTo>
                    <a:pt x="240" y="238"/>
                    <a:pt x="479" y="308"/>
                    <a:pt x="720" y="314"/>
                  </a:cubicBezTo>
                  <a:cubicBezTo>
                    <a:pt x="731" y="314"/>
                    <a:pt x="742" y="314"/>
                    <a:pt x="753" y="314"/>
                  </a:cubicBezTo>
                  <a:cubicBezTo>
                    <a:pt x="808" y="314"/>
                    <a:pt x="863" y="311"/>
                    <a:pt x="917" y="305"/>
                  </a:cubicBezTo>
                  <a:cubicBezTo>
                    <a:pt x="933" y="301"/>
                    <a:pt x="947" y="298"/>
                    <a:pt x="958" y="287"/>
                  </a:cubicBezTo>
                  <a:cubicBezTo>
                    <a:pt x="969" y="277"/>
                    <a:pt x="976" y="261"/>
                    <a:pt x="975" y="245"/>
                  </a:cubicBezTo>
                  <a:cubicBezTo>
                    <a:pt x="973" y="219"/>
                    <a:pt x="953" y="188"/>
                    <a:pt x="923" y="188"/>
                  </a:cubicBezTo>
                  <a:cubicBezTo>
                    <a:pt x="921" y="188"/>
                    <a:pt x="919" y="188"/>
                    <a:pt x="917" y="188"/>
                  </a:cubicBezTo>
                  <a:cubicBezTo>
                    <a:pt x="860" y="196"/>
                    <a:pt x="802" y="199"/>
                    <a:pt x="745" y="199"/>
                  </a:cubicBezTo>
                  <a:cubicBezTo>
                    <a:pt x="717" y="199"/>
                    <a:pt x="689" y="197"/>
                    <a:pt x="661" y="196"/>
                  </a:cubicBezTo>
                  <a:cubicBezTo>
                    <a:pt x="647" y="194"/>
                    <a:pt x="633" y="193"/>
                    <a:pt x="619" y="193"/>
                  </a:cubicBezTo>
                  <a:cubicBezTo>
                    <a:pt x="613" y="191"/>
                    <a:pt x="605" y="191"/>
                    <a:pt x="599" y="190"/>
                  </a:cubicBezTo>
                  <a:cubicBezTo>
                    <a:pt x="594" y="190"/>
                    <a:pt x="591" y="188"/>
                    <a:pt x="588" y="188"/>
                  </a:cubicBezTo>
                  <a:cubicBezTo>
                    <a:pt x="587" y="188"/>
                    <a:pt x="587" y="188"/>
                    <a:pt x="586" y="188"/>
                  </a:cubicBezTo>
                  <a:lnTo>
                    <a:pt x="586" y="188"/>
                  </a:lnTo>
                  <a:cubicBezTo>
                    <a:pt x="586" y="188"/>
                    <a:pt x="585" y="188"/>
                    <a:pt x="585" y="188"/>
                  </a:cubicBezTo>
                  <a:cubicBezTo>
                    <a:pt x="529" y="180"/>
                    <a:pt x="473" y="168"/>
                    <a:pt x="418" y="152"/>
                  </a:cubicBezTo>
                  <a:cubicBezTo>
                    <a:pt x="390" y="144"/>
                    <a:pt x="362" y="135"/>
                    <a:pt x="335" y="126"/>
                  </a:cubicBezTo>
                  <a:cubicBezTo>
                    <a:pt x="322" y="121"/>
                    <a:pt x="310" y="116"/>
                    <a:pt x="299" y="112"/>
                  </a:cubicBezTo>
                  <a:cubicBezTo>
                    <a:pt x="291" y="110"/>
                    <a:pt x="285" y="107"/>
                    <a:pt x="279" y="104"/>
                  </a:cubicBezTo>
                  <a:cubicBezTo>
                    <a:pt x="277" y="103"/>
                    <a:pt x="275" y="103"/>
                    <a:pt x="274" y="102"/>
                  </a:cubicBezTo>
                  <a:lnTo>
                    <a:pt x="274" y="102"/>
                  </a:lnTo>
                  <a:cubicBezTo>
                    <a:pt x="272" y="101"/>
                    <a:pt x="269" y="100"/>
                    <a:pt x="268" y="99"/>
                  </a:cubicBezTo>
                  <a:cubicBezTo>
                    <a:pt x="209" y="75"/>
                    <a:pt x="151" y="43"/>
                    <a:pt x="95" y="8"/>
                  </a:cubicBezTo>
                  <a:cubicBezTo>
                    <a:pt x="87" y="3"/>
                    <a:pt x="77" y="0"/>
                    <a:pt x="67" y="0"/>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91;p71">
              <a:extLst>
                <a:ext uri="{FF2B5EF4-FFF2-40B4-BE49-F238E27FC236}">
                  <a16:creationId xmlns:a16="http://schemas.microsoft.com/office/drawing/2014/main" id="{BEDA04B6-4DF7-51EC-9955-9C64D2F4F6F3}"/>
                </a:ext>
              </a:extLst>
            </p:cNvPr>
            <p:cNvSpPr/>
            <p:nvPr/>
          </p:nvSpPr>
          <p:spPr>
            <a:xfrm flipH="1">
              <a:off x="5675885" y="2739507"/>
              <a:ext cx="746444" cy="26994"/>
            </a:xfrm>
            <a:custGeom>
              <a:avLst/>
              <a:gdLst/>
              <a:ahLst/>
              <a:cxnLst/>
              <a:rect l="l" t="t" r="r" b="b"/>
              <a:pathLst>
                <a:path w="10646" h="385" extrusionOk="0">
                  <a:moveTo>
                    <a:pt x="1" y="0"/>
                  </a:moveTo>
                  <a:lnTo>
                    <a:pt x="1" y="384"/>
                  </a:lnTo>
                  <a:lnTo>
                    <a:pt x="10646" y="384"/>
                  </a:lnTo>
                  <a:lnTo>
                    <a:pt x="10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92;p71">
              <a:extLst>
                <a:ext uri="{FF2B5EF4-FFF2-40B4-BE49-F238E27FC236}">
                  <a16:creationId xmlns:a16="http://schemas.microsoft.com/office/drawing/2014/main" id="{04E04552-E838-D078-AF87-B70F11D04506}"/>
                </a:ext>
              </a:extLst>
            </p:cNvPr>
            <p:cNvSpPr/>
            <p:nvPr/>
          </p:nvSpPr>
          <p:spPr>
            <a:xfrm flipH="1">
              <a:off x="6033058" y="2616247"/>
              <a:ext cx="32113" cy="1289415"/>
            </a:xfrm>
            <a:custGeom>
              <a:avLst/>
              <a:gdLst/>
              <a:ahLst/>
              <a:cxnLst/>
              <a:rect l="l" t="t" r="r" b="b"/>
              <a:pathLst>
                <a:path w="458" h="18390" extrusionOk="0">
                  <a:moveTo>
                    <a:pt x="229" y="1"/>
                  </a:moveTo>
                  <a:cubicBezTo>
                    <a:pt x="103" y="1"/>
                    <a:pt x="1" y="102"/>
                    <a:pt x="1" y="229"/>
                  </a:cubicBezTo>
                  <a:lnTo>
                    <a:pt x="1" y="18389"/>
                  </a:lnTo>
                  <a:lnTo>
                    <a:pt x="458" y="18389"/>
                  </a:lnTo>
                  <a:lnTo>
                    <a:pt x="458" y="229"/>
                  </a:lnTo>
                  <a:cubicBezTo>
                    <a:pt x="458" y="102"/>
                    <a:pt x="355"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93;p71">
              <a:extLst>
                <a:ext uri="{FF2B5EF4-FFF2-40B4-BE49-F238E27FC236}">
                  <a16:creationId xmlns:a16="http://schemas.microsoft.com/office/drawing/2014/main" id="{10DB0AF4-53C9-5B51-2400-3F5B3E9C1FEF}"/>
                </a:ext>
              </a:extLst>
            </p:cNvPr>
            <p:cNvSpPr/>
            <p:nvPr/>
          </p:nvSpPr>
          <p:spPr>
            <a:xfrm flipH="1">
              <a:off x="5625417" y="2712654"/>
              <a:ext cx="80702" cy="80632"/>
            </a:xfrm>
            <a:custGeom>
              <a:avLst/>
              <a:gdLst/>
              <a:ahLst/>
              <a:cxnLst/>
              <a:rect l="l" t="t" r="r" b="b"/>
              <a:pathLst>
                <a:path w="1151" h="1150" extrusionOk="0">
                  <a:moveTo>
                    <a:pt x="575" y="1"/>
                  </a:moveTo>
                  <a:cubicBezTo>
                    <a:pt x="258" y="1"/>
                    <a:pt x="0" y="257"/>
                    <a:pt x="0" y="574"/>
                  </a:cubicBezTo>
                  <a:cubicBezTo>
                    <a:pt x="0" y="893"/>
                    <a:pt x="258" y="1149"/>
                    <a:pt x="575" y="1149"/>
                  </a:cubicBezTo>
                  <a:cubicBezTo>
                    <a:pt x="892" y="1149"/>
                    <a:pt x="1150" y="893"/>
                    <a:pt x="1150" y="574"/>
                  </a:cubicBezTo>
                  <a:cubicBezTo>
                    <a:pt x="1150" y="257"/>
                    <a:pt x="892"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94;p71">
              <a:extLst>
                <a:ext uri="{FF2B5EF4-FFF2-40B4-BE49-F238E27FC236}">
                  <a16:creationId xmlns:a16="http://schemas.microsoft.com/office/drawing/2014/main" id="{1C689730-36D0-79B9-867D-547C79E42EE2}"/>
                </a:ext>
              </a:extLst>
            </p:cNvPr>
            <p:cNvSpPr/>
            <p:nvPr/>
          </p:nvSpPr>
          <p:spPr>
            <a:xfrm flipH="1">
              <a:off x="6392038" y="2712584"/>
              <a:ext cx="80702" cy="80702"/>
            </a:xfrm>
            <a:custGeom>
              <a:avLst/>
              <a:gdLst/>
              <a:ahLst/>
              <a:cxnLst/>
              <a:rect l="l" t="t" r="r" b="b"/>
              <a:pathLst>
                <a:path w="1151" h="1151" extrusionOk="0">
                  <a:moveTo>
                    <a:pt x="575" y="0"/>
                  </a:moveTo>
                  <a:cubicBezTo>
                    <a:pt x="258" y="0"/>
                    <a:pt x="0" y="258"/>
                    <a:pt x="0" y="575"/>
                  </a:cubicBezTo>
                  <a:cubicBezTo>
                    <a:pt x="0" y="894"/>
                    <a:pt x="258" y="1150"/>
                    <a:pt x="575" y="1150"/>
                  </a:cubicBezTo>
                  <a:cubicBezTo>
                    <a:pt x="892" y="1150"/>
                    <a:pt x="1150" y="894"/>
                    <a:pt x="1150" y="575"/>
                  </a:cubicBezTo>
                  <a:cubicBezTo>
                    <a:pt x="1150" y="258"/>
                    <a:pt x="892"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95;p71">
              <a:extLst>
                <a:ext uri="{FF2B5EF4-FFF2-40B4-BE49-F238E27FC236}">
                  <a16:creationId xmlns:a16="http://schemas.microsoft.com/office/drawing/2014/main" id="{B490FC2D-71AC-B808-A044-2A829D1CE9EF}"/>
                </a:ext>
              </a:extLst>
            </p:cNvPr>
            <p:cNvSpPr/>
            <p:nvPr/>
          </p:nvSpPr>
          <p:spPr>
            <a:xfrm flipH="1">
              <a:off x="6000805" y="3578769"/>
              <a:ext cx="96618" cy="344615"/>
            </a:xfrm>
            <a:custGeom>
              <a:avLst/>
              <a:gdLst/>
              <a:ahLst/>
              <a:cxnLst/>
              <a:rect l="l" t="t" r="r" b="b"/>
              <a:pathLst>
                <a:path w="1378" h="4915" extrusionOk="0">
                  <a:moveTo>
                    <a:pt x="1" y="1"/>
                  </a:moveTo>
                  <a:lnTo>
                    <a:pt x="1" y="4915"/>
                  </a:lnTo>
                  <a:lnTo>
                    <a:pt x="1378" y="4915"/>
                  </a:lnTo>
                  <a:lnTo>
                    <a:pt x="1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96;p71">
              <a:extLst>
                <a:ext uri="{FF2B5EF4-FFF2-40B4-BE49-F238E27FC236}">
                  <a16:creationId xmlns:a16="http://schemas.microsoft.com/office/drawing/2014/main" id="{8CF138F7-74AE-8C68-5E13-AE4E9504F599}"/>
                </a:ext>
              </a:extLst>
            </p:cNvPr>
            <p:cNvSpPr/>
            <p:nvPr/>
          </p:nvSpPr>
          <p:spPr>
            <a:xfrm flipH="1">
              <a:off x="6000805" y="3578769"/>
              <a:ext cx="96618" cy="32884"/>
            </a:xfrm>
            <a:custGeom>
              <a:avLst/>
              <a:gdLst/>
              <a:ahLst/>
              <a:cxnLst/>
              <a:rect l="l" t="t" r="r" b="b"/>
              <a:pathLst>
                <a:path w="1378" h="469" extrusionOk="0">
                  <a:moveTo>
                    <a:pt x="1" y="1"/>
                  </a:moveTo>
                  <a:lnTo>
                    <a:pt x="1" y="469"/>
                  </a:lnTo>
                  <a:lnTo>
                    <a:pt x="1378" y="469"/>
                  </a:lnTo>
                  <a:lnTo>
                    <a:pt x="1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97;p71">
              <a:extLst>
                <a:ext uri="{FF2B5EF4-FFF2-40B4-BE49-F238E27FC236}">
                  <a16:creationId xmlns:a16="http://schemas.microsoft.com/office/drawing/2014/main" id="{CF5D16E6-BEB3-B215-54A5-4F06A7AC2097}"/>
                </a:ext>
              </a:extLst>
            </p:cNvPr>
            <p:cNvSpPr/>
            <p:nvPr/>
          </p:nvSpPr>
          <p:spPr>
            <a:xfrm flipH="1">
              <a:off x="5918979" y="3907602"/>
              <a:ext cx="260267" cy="44102"/>
            </a:xfrm>
            <a:custGeom>
              <a:avLst/>
              <a:gdLst/>
              <a:ahLst/>
              <a:cxnLst/>
              <a:rect l="l" t="t" r="r" b="b"/>
              <a:pathLst>
                <a:path w="3712" h="629" extrusionOk="0">
                  <a:moveTo>
                    <a:pt x="1" y="1"/>
                  </a:moveTo>
                  <a:lnTo>
                    <a:pt x="1" y="629"/>
                  </a:lnTo>
                  <a:lnTo>
                    <a:pt x="3712" y="629"/>
                  </a:lnTo>
                  <a:lnTo>
                    <a:pt x="37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98;p71">
              <a:extLst>
                <a:ext uri="{FF2B5EF4-FFF2-40B4-BE49-F238E27FC236}">
                  <a16:creationId xmlns:a16="http://schemas.microsoft.com/office/drawing/2014/main" id="{0A2E92C7-77F1-24A3-8FDD-A824E711E5CE}"/>
                </a:ext>
              </a:extLst>
            </p:cNvPr>
            <p:cNvSpPr/>
            <p:nvPr/>
          </p:nvSpPr>
          <p:spPr>
            <a:xfrm flipH="1">
              <a:off x="5800412" y="3933965"/>
              <a:ext cx="497326" cy="61631"/>
            </a:xfrm>
            <a:custGeom>
              <a:avLst/>
              <a:gdLst/>
              <a:ahLst/>
              <a:cxnLst/>
              <a:rect l="l" t="t" r="r" b="b"/>
              <a:pathLst>
                <a:path w="7093" h="879" extrusionOk="0">
                  <a:moveTo>
                    <a:pt x="0" y="1"/>
                  </a:moveTo>
                  <a:lnTo>
                    <a:pt x="0" y="879"/>
                  </a:lnTo>
                  <a:lnTo>
                    <a:pt x="7093" y="879"/>
                  </a:lnTo>
                  <a:lnTo>
                    <a:pt x="7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99;p71">
              <a:extLst>
                <a:ext uri="{FF2B5EF4-FFF2-40B4-BE49-F238E27FC236}">
                  <a16:creationId xmlns:a16="http://schemas.microsoft.com/office/drawing/2014/main" id="{326328D3-C88A-712D-3035-77FA2750AFFB}"/>
                </a:ext>
              </a:extLst>
            </p:cNvPr>
            <p:cNvSpPr/>
            <p:nvPr/>
          </p:nvSpPr>
          <p:spPr>
            <a:xfrm flipH="1">
              <a:off x="5497314" y="2760962"/>
              <a:ext cx="334098" cy="803868"/>
            </a:xfrm>
            <a:custGeom>
              <a:avLst/>
              <a:gdLst/>
              <a:ahLst/>
              <a:cxnLst/>
              <a:rect l="l" t="t" r="r" b="b"/>
              <a:pathLst>
                <a:path w="4765" h="11465" fill="none" extrusionOk="0">
                  <a:moveTo>
                    <a:pt x="2383" y="0"/>
                  </a:moveTo>
                  <a:lnTo>
                    <a:pt x="0" y="11464"/>
                  </a:lnTo>
                  <a:lnTo>
                    <a:pt x="4765" y="11464"/>
                  </a:lnTo>
                  <a:close/>
                </a:path>
              </a:pathLst>
            </a:custGeom>
            <a:noFill/>
            <a:ln w="202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00;p71">
              <a:extLst>
                <a:ext uri="{FF2B5EF4-FFF2-40B4-BE49-F238E27FC236}">
                  <a16:creationId xmlns:a16="http://schemas.microsoft.com/office/drawing/2014/main" id="{F4784039-62F4-536E-6A1D-E38C7396A4D7}"/>
                </a:ext>
              </a:extLst>
            </p:cNvPr>
            <p:cNvSpPr/>
            <p:nvPr/>
          </p:nvSpPr>
          <p:spPr>
            <a:xfrm flipH="1">
              <a:off x="5466744" y="3563624"/>
              <a:ext cx="395168" cy="62753"/>
            </a:xfrm>
            <a:custGeom>
              <a:avLst/>
              <a:gdLst/>
              <a:ahLst/>
              <a:cxnLst/>
              <a:rect l="l" t="t" r="r" b="b"/>
              <a:pathLst>
                <a:path w="5636" h="895" extrusionOk="0">
                  <a:moveTo>
                    <a:pt x="0" y="1"/>
                  </a:moveTo>
                  <a:cubicBezTo>
                    <a:pt x="0" y="495"/>
                    <a:pt x="400" y="894"/>
                    <a:pt x="894" y="894"/>
                  </a:cubicBezTo>
                  <a:lnTo>
                    <a:pt x="4740" y="894"/>
                  </a:lnTo>
                  <a:cubicBezTo>
                    <a:pt x="5234" y="894"/>
                    <a:pt x="5635" y="495"/>
                    <a:pt x="5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01;p71">
              <a:extLst>
                <a:ext uri="{FF2B5EF4-FFF2-40B4-BE49-F238E27FC236}">
                  <a16:creationId xmlns:a16="http://schemas.microsoft.com/office/drawing/2014/main" id="{3A879F0C-4F31-7CE9-6ECE-61D967F98A44}"/>
                </a:ext>
              </a:extLst>
            </p:cNvPr>
            <p:cNvSpPr/>
            <p:nvPr/>
          </p:nvSpPr>
          <p:spPr>
            <a:xfrm flipH="1">
              <a:off x="5444867" y="3555140"/>
              <a:ext cx="439060" cy="16828"/>
            </a:xfrm>
            <a:custGeom>
              <a:avLst/>
              <a:gdLst/>
              <a:ahLst/>
              <a:cxnLst/>
              <a:rect l="l" t="t" r="r" b="b"/>
              <a:pathLst>
                <a:path w="6262" h="240" extrusionOk="0">
                  <a:moveTo>
                    <a:pt x="0" y="1"/>
                  </a:moveTo>
                  <a:lnTo>
                    <a:pt x="0" y="240"/>
                  </a:lnTo>
                  <a:lnTo>
                    <a:pt x="6261" y="240"/>
                  </a:lnTo>
                  <a:lnTo>
                    <a:pt x="62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02;p71">
              <a:extLst>
                <a:ext uri="{FF2B5EF4-FFF2-40B4-BE49-F238E27FC236}">
                  <a16:creationId xmlns:a16="http://schemas.microsoft.com/office/drawing/2014/main" id="{38DAF468-1C23-91C5-29C6-33F308E6DE38}"/>
                </a:ext>
              </a:extLst>
            </p:cNvPr>
            <p:cNvSpPr/>
            <p:nvPr/>
          </p:nvSpPr>
          <p:spPr>
            <a:xfrm flipH="1">
              <a:off x="6266740" y="2760962"/>
              <a:ext cx="334168" cy="803868"/>
            </a:xfrm>
            <a:custGeom>
              <a:avLst/>
              <a:gdLst/>
              <a:ahLst/>
              <a:cxnLst/>
              <a:rect l="l" t="t" r="r" b="b"/>
              <a:pathLst>
                <a:path w="4766" h="11465" fill="none" extrusionOk="0">
                  <a:moveTo>
                    <a:pt x="2383" y="0"/>
                  </a:moveTo>
                  <a:lnTo>
                    <a:pt x="1" y="11464"/>
                  </a:lnTo>
                  <a:lnTo>
                    <a:pt x="4765" y="11464"/>
                  </a:lnTo>
                  <a:close/>
                </a:path>
              </a:pathLst>
            </a:custGeom>
            <a:noFill/>
            <a:ln w="202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03;p71">
              <a:extLst>
                <a:ext uri="{FF2B5EF4-FFF2-40B4-BE49-F238E27FC236}">
                  <a16:creationId xmlns:a16="http://schemas.microsoft.com/office/drawing/2014/main" id="{86F39E54-1453-C405-0C11-82DA7381F0E9}"/>
                </a:ext>
              </a:extLst>
            </p:cNvPr>
            <p:cNvSpPr/>
            <p:nvPr/>
          </p:nvSpPr>
          <p:spPr>
            <a:xfrm flipH="1">
              <a:off x="6236239" y="3563624"/>
              <a:ext cx="395168" cy="62753"/>
            </a:xfrm>
            <a:custGeom>
              <a:avLst/>
              <a:gdLst/>
              <a:ahLst/>
              <a:cxnLst/>
              <a:rect l="l" t="t" r="r" b="b"/>
              <a:pathLst>
                <a:path w="5636" h="895" extrusionOk="0">
                  <a:moveTo>
                    <a:pt x="1" y="1"/>
                  </a:moveTo>
                  <a:cubicBezTo>
                    <a:pt x="1" y="495"/>
                    <a:pt x="402" y="894"/>
                    <a:pt x="896" y="894"/>
                  </a:cubicBezTo>
                  <a:lnTo>
                    <a:pt x="4742" y="894"/>
                  </a:lnTo>
                  <a:cubicBezTo>
                    <a:pt x="5236" y="894"/>
                    <a:pt x="5636" y="495"/>
                    <a:pt x="5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04;p71">
              <a:extLst>
                <a:ext uri="{FF2B5EF4-FFF2-40B4-BE49-F238E27FC236}">
                  <a16:creationId xmlns:a16="http://schemas.microsoft.com/office/drawing/2014/main" id="{9A20F951-BEE4-E3B1-0EA5-D946A78C28B7}"/>
                </a:ext>
              </a:extLst>
            </p:cNvPr>
            <p:cNvSpPr/>
            <p:nvPr/>
          </p:nvSpPr>
          <p:spPr>
            <a:xfrm flipH="1">
              <a:off x="6214363" y="3555140"/>
              <a:ext cx="438920" cy="16828"/>
            </a:xfrm>
            <a:custGeom>
              <a:avLst/>
              <a:gdLst/>
              <a:ahLst/>
              <a:cxnLst/>
              <a:rect l="l" t="t" r="r" b="b"/>
              <a:pathLst>
                <a:path w="6260" h="240" extrusionOk="0">
                  <a:moveTo>
                    <a:pt x="0" y="1"/>
                  </a:moveTo>
                  <a:lnTo>
                    <a:pt x="0" y="240"/>
                  </a:lnTo>
                  <a:lnTo>
                    <a:pt x="6260" y="240"/>
                  </a:lnTo>
                  <a:lnTo>
                    <a:pt x="62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5;p71">
              <a:extLst>
                <a:ext uri="{FF2B5EF4-FFF2-40B4-BE49-F238E27FC236}">
                  <a16:creationId xmlns:a16="http://schemas.microsoft.com/office/drawing/2014/main" id="{141A6DD7-F78B-BF74-62DC-55D09FDB744C}"/>
                </a:ext>
              </a:extLst>
            </p:cNvPr>
            <p:cNvSpPr/>
            <p:nvPr/>
          </p:nvSpPr>
          <p:spPr>
            <a:xfrm flipH="1">
              <a:off x="5049683" y="3997277"/>
              <a:ext cx="1596308" cy="551665"/>
            </a:xfrm>
            <a:custGeom>
              <a:avLst/>
              <a:gdLst/>
              <a:ahLst/>
              <a:cxnLst/>
              <a:rect l="l" t="t" r="r" b="b"/>
              <a:pathLst>
                <a:path w="22767" h="7868" extrusionOk="0">
                  <a:moveTo>
                    <a:pt x="0" y="1"/>
                  </a:moveTo>
                  <a:lnTo>
                    <a:pt x="0" y="7867"/>
                  </a:lnTo>
                  <a:lnTo>
                    <a:pt x="22767" y="7867"/>
                  </a:lnTo>
                  <a:lnTo>
                    <a:pt x="22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06;p71">
              <a:extLst>
                <a:ext uri="{FF2B5EF4-FFF2-40B4-BE49-F238E27FC236}">
                  <a16:creationId xmlns:a16="http://schemas.microsoft.com/office/drawing/2014/main" id="{04028464-63B7-A7AD-AC20-0987C6CBF2B9}"/>
                </a:ext>
              </a:extLst>
            </p:cNvPr>
            <p:cNvSpPr/>
            <p:nvPr/>
          </p:nvSpPr>
          <p:spPr>
            <a:xfrm flipH="1">
              <a:off x="5669771" y="3997277"/>
              <a:ext cx="1378741" cy="551665"/>
            </a:xfrm>
            <a:custGeom>
              <a:avLst/>
              <a:gdLst/>
              <a:ahLst/>
              <a:cxnLst/>
              <a:rect l="l" t="t" r="r" b="b"/>
              <a:pathLst>
                <a:path w="19664" h="7868" extrusionOk="0">
                  <a:moveTo>
                    <a:pt x="1" y="1"/>
                  </a:moveTo>
                  <a:lnTo>
                    <a:pt x="1" y="7867"/>
                  </a:lnTo>
                  <a:lnTo>
                    <a:pt x="19664" y="7867"/>
                  </a:lnTo>
                  <a:lnTo>
                    <a:pt x="19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07;p71">
              <a:extLst>
                <a:ext uri="{FF2B5EF4-FFF2-40B4-BE49-F238E27FC236}">
                  <a16:creationId xmlns:a16="http://schemas.microsoft.com/office/drawing/2014/main" id="{E40B0DBB-7906-1B23-008A-4A69FF049EDD}"/>
                </a:ext>
              </a:extLst>
            </p:cNvPr>
            <p:cNvSpPr/>
            <p:nvPr/>
          </p:nvSpPr>
          <p:spPr>
            <a:xfrm flipH="1">
              <a:off x="5714435" y="4041940"/>
              <a:ext cx="1334078" cy="462338"/>
            </a:xfrm>
            <a:custGeom>
              <a:avLst/>
              <a:gdLst/>
              <a:ahLst/>
              <a:cxnLst/>
              <a:rect l="l" t="t" r="r" b="b"/>
              <a:pathLst>
                <a:path w="19027" h="6594" extrusionOk="0">
                  <a:moveTo>
                    <a:pt x="1" y="1"/>
                  </a:moveTo>
                  <a:lnTo>
                    <a:pt x="1" y="6593"/>
                  </a:lnTo>
                  <a:lnTo>
                    <a:pt x="19027" y="6593"/>
                  </a:lnTo>
                  <a:lnTo>
                    <a:pt x="19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08;p71">
              <a:extLst>
                <a:ext uri="{FF2B5EF4-FFF2-40B4-BE49-F238E27FC236}">
                  <a16:creationId xmlns:a16="http://schemas.microsoft.com/office/drawing/2014/main" id="{8130915E-8DCC-933C-94D3-D326551624BB}"/>
                </a:ext>
              </a:extLst>
            </p:cNvPr>
            <p:cNvSpPr/>
            <p:nvPr/>
          </p:nvSpPr>
          <p:spPr>
            <a:xfrm flipH="1">
              <a:off x="5714435" y="4298907"/>
              <a:ext cx="1334078" cy="205367"/>
            </a:xfrm>
            <a:custGeom>
              <a:avLst/>
              <a:gdLst/>
              <a:ahLst/>
              <a:cxnLst/>
              <a:rect l="l" t="t" r="r" b="b"/>
              <a:pathLst>
                <a:path w="19027" h="2929" extrusionOk="0">
                  <a:moveTo>
                    <a:pt x="1" y="0"/>
                  </a:moveTo>
                  <a:lnTo>
                    <a:pt x="1" y="2928"/>
                  </a:lnTo>
                  <a:lnTo>
                    <a:pt x="19027" y="2928"/>
                  </a:lnTo>
                  <a:lnTo>
                    <a:pt x="19027" y="0"/>
                  </a:lnTo>
                  <a:close/>
                </a:path>
              </a:pathLst>
            </a:custGeom>
            <a:solidFill>
              <a:srgbClr val="4E2508">
                <a:alpha val="38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09;p71">
              <a:extLst>
                <a:ext uri="{FF2B5EF4-FFF2-40B4-BE49-F238E27FC236}">
                  <a16:creationId xmlns:a16="http://schemas.microsoft.com/office/drawing/2014/main" id="{B7FCC173-19A7-9E43-8493-70AEF3BE902B}"/>
                </a:ext>
              </a:extLst>
            </p:cNvPr>
            <p:cNvSpPr/>
            <p:nvPr/>
          </p:nvSpPr>
          <p:spPr>
            <a:xfrm flipH="1">
              <a:off x="6079681" y="4268898"/>
              <a:ext cx="163859" cy="285017"/>
            </a:xfrm>
            <a:custGeom>
              <a:avLst/>
              <a:gdLst/>
              <a:ahLst/>
              <a:cxnLst/>
              <a:rect l="l" t="t" r="r" b="b"/>
              <a:pathLst>
                <a:path w="2337" h="4065" extrusionOk="0">
                  <a:moveTo>
                    <a:pt x="1" y="1"/>
                  </a:moveTo>
                  <a:lnTo>
                    <a:pt x="1" y="4065"/>
                  </a:lnTo>
                  <a:lnTo>
                    <a:pt x="1149" y="3305"/>
                  </a:lnTo>
                  <a:lnTo>
                    <a:pt x="2337" y="4065"/>
                  </a:lnTo>
                  <a:lnTo>
                    <a:pt x="2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10;p71">
              <a:extLst>
                <a:ext uri="{FF2B5EF4-FFF2-40B4-BE49-F238E27FC236}">
                  <a16:creationId xmlns:a16="http://schemas.microsoft.com/office/drawing/2014/main" id="{23DD8A9D-7D36-A391-43A8-2882C2890446}"/>
                </a:ext>
              </a:extLst>
            </p:cNvPr>
            <p:cNvSpPr/>
            <p:nvPr/>
          </p:nvSpPr>
          <p:spPr>
            <a:xfrm flipH="1">
              <a:off x="5053423" y="3560188"/>
              <a:ext cx="443407" cy="497746"/>
            </a:xfrm>
            <a:custGeom>
              <a:avLst/>
              <a:gdLst/>
              <a:ahLst/>
              <a:cxnLst/>
              <a:rect l="l" t="t" r="r" b="b"/>
              <a:pathLst>
                <a:path w="6324" h="7099" extrusionOk="0">
                  <a:moveTo>
                    <a:pt x="1" y="0"/>
                  </a:moveTo>
                  <a:lnTo>
                    <a:pt x="1" y="3936"/>
                  </a:lnTo>
                  <a:cubicBezTo>
                    <a:pt x="1" y="5683"/>
                    <a:pt x="1416" y="7099"/>
                    <a:pt x="3163" y="7099"/>
                  </a:cubicBezTo>
                  <a:cubicBezTo>
                    <a:pt x="4908" y="7099"/>
                    <a:pt x="6324" y="5683"/>
                    <a:pt x="6324" y="3936"/>
                  </a:cubicBezTo>
                  <a:lnTo>
                    <a:pt x="6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11;p71">
              <a:extLst>
                <a:ext uri="{FF2B5EF4-FFF2-40B4-BE49-F238E27FC236}">
                  <a16:creationId xmlns:a16="http://schemas.microsoft.com/office/drawing/2014/main" id="{FF880B76-4017-6462-8663-EFA359087925}"/>
                </a:ext>
              </a:extLst>
            </p:cNvPr>
            <p:cNvSpPr/>
            <p:nvPr/>
          </p:nvSpPr>
          <p:spPr>
            <a:xfrm flipH="1">
              <a:off x="5096124" y="3935507"/>
              <a:ext cx="357867" cy="105453"/>
            </a:xfrm>
            <a:custGeom>
              <a:avLst/>
              <a:gdLst/>
              <a:ahLst/>
              <a:cxnLst/>
              <a:rect l="l" t="t" r="r" b="b"/>
              <a:pathLst>
                <a:path w="5104" h="1504" extrusionOk="0">
                  <a:moveTo>
                    <a:pt x="0" y="1"/>
                  </a:moveTo>
                  <a:cubicBezTo>
                    <a:pt x="468" y="841"/>
                    <a:pt x="1340" y="1427"/>
                    <a:pt x="2353" y="1496"/>
                  </a:cubicBezTo>
                  <a:cubicBezTo>
                    <a:pt x="2418" y="1500"/>
                    <a:pt x="2484" y="1503"/>
                    <a:pt x="2552" y="1503"/>
                  </a:cubicBezTo>
                  <a:cubicBezTo>
                    <a:pt x="2619" y="1503"/>
                    <a:pt x="2684" y="1500"/>
                    <a:pt x="2751" y="1496"/>
                  </a:cubicBezTo>
                  <a:cubicBezTo>
                    <a:pt x="3763" y="1427"/>
                    <a:pt x="4634" y="84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12;p71">
              <a:extLst>
                <a:ext uri="{FF2B5EF4-FFF2-40B4-BE49-F238E27FC236}">
                  <a16:creationId xmlns:a16="http://schemas.microsoft.com/office/drawing/2014/main" id="{31A06889-9A64-C946-EDC1-E4BCB0BA72AE}"/>
                </a:ext>
              </a:extLst>
            </p:cNvPr>
            <p:cNvSpPr/>
            <p:nvPr/>
          </p:nvSpPr>
          <p:spPr>
            <a:xfrm flipH="1">
              <a:off x="5053423" y="4041940"/>
              <a:ext cx="443407" cy="497746"/>
            </a:xfrm>
            <a:custGeom>
              <a:avLst/>
              <a:gdLst/>
              <a:ahLst/>
              <a:cxnLst/>
              <a:rect l="l" t="t" r="r" b="b"/>
              <a:pathLst>
                <a:path w="6324" h="7099" extrusionOk="0">
                  <a:moveTo>
                    <a:pt x="3163" y="1"/>
                  </a:moveTo>
                  <a:cubicBezTo>
                    <a:pt x="1416" y="1"/>
                    <a:pt x="1" y="1417"/>
                    <a:pt x="1" y="3163"/>
                  </a:cubicBezTo>
                  <a:lnTo>
                    <a:pt x="1" y="7098"/>
                  </a:lnTo>
                  <a:lnTo>
                    <a:pt x="6324" y="7098"/>
                  </a:lnTo>
                  <a:lnTo>
                    <a:pt x="6324" y="3163"/>
                  </a:lnTo>
                  <a:cubicBezTo>
                    <a:pt x="6324" y="1417"/>
                    <a:pt x="4908" y="1"/>
                    <a:pt x="3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13;p71">
              <a:extLst>
                <a:ext uri="{FF2B5EF4-FFF2-40B4-BE49-F238E27FC236}">
                  <a16:creationId xmlns:a16="http://schemas.microsoft.com/office/drawing/2014/main" id="{059DA0AB-03DE-C1C8-6BAB-E220CA04ACD1}"/>
                </a:ext>
              </a:extLst>
            </p:cNvPr>
            <p:cNvSpPr/>
            <p:nvPr/>
          </p:nvSpPr>
          <p:spPr>
            <a:xfrm flipH="1">
              <a:off x="5070392" y="4387390"/>
              <a:ext cx="409401" cy="135252"/>
            </a:xfrm>
            <a:custGeom>
              <a:avLst/>
              <a:gdLst/>
              <a:ahLst/>
              <a:cxnLst/>
              <a:rect l="l" t="t" r="r" b="b"/>
              <a:pathLst>
                <a:path w="5839" h="1929" extrusionOk="0">
                  <a:moveTo>
                    <a:pt x="0" y="0"/>
                  </a:moveTo>
                  <a:lnTo>
                    <a:pt x="0" y="1929"/>
                  </a:lnTo>
                  <a:lnTo>
                    <a:pt x="5839" y="1929"/>
                  </a:lnTo>
                  <a:lnTo>
                    <a:pt x="5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14;p71">
              <a:extLst>
                <a:ext uri="{FF2B5EF4-FFF2-40B4-BE49-F238E27FC236}">
                  <a16:creationId xmlns:a16="http://schemas.microsoft.com/office/drawing/2014/main" id="{4AF2B0BE-988C-ADB9-EBDA-6A5C01207891}"/>
                </a:ext>
              </a:extLst>
            </p:cNvPr>
            <p:cNvSpPr/>
            <p:nvPr/>
          </p:nvSpPr>
          <p:spPr>
            <a:xfrm flipH="1">
              <a:off x="5261038" y="3935507"/>
              <a:ext cx="27976" cy="531402"/>
            </a:xfrm>
            <a:custGeom>
              <a:avLst/>
              <a:gdLst/>
              <a:ahLst/>
              <a:cxnLst/>
              <a:rect l="l" t="t" r="r" b="b"/>
              <a:pathLst>
                <a:path w="399" h="7579" extrusionOk="0">
                  <a:moveTo>
                    <a:pt x="0" y="1"/>
                  </a:moveTo>
                  <a:lnTo>
                    <a:pt x="0" y="7578"/>
                  </a:lnTo>
                  <a:lnTo>
                    <a:pt x="398" y="7578"/>
                  </a:lnTo>
                  <a:lnTo>
                    <a:pt x="3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615;p71">
              <a:extLst>
                <a:ext uri="{FF2B5EF4-FFF2-40B4-BE49-F238E27FC236}">
                  <a16:creationId xmlns:a16="http://schemas.microsoft.com/office/drawing/2014/main" id="{979E4F7C-B052-09FC-7001-4678F809A6A7}"/>
                </a:ext>
              </a:extLst>
            </p:cNvPr>
            <p:cNvSpPr/>
            <p:nvPr/>
          </p:nvSpPr>
          <p:spPr>
            <a:xfrm flipH="1">
              <a:off x="5030495" y="4503849"/>
              <a:ext cx="489192" cy="50062"/>
            </a:xfrm>
            <a:custGeom>
              <a:avLst/>
              <a:gdLst/>
              <a:ahLst/>
              <a:cxnLst/>
              <a:rect l="l" t="t" r="r" b="b"/>
              <a:pathLst>
                <a:path w="6977" h="714" extrusionOk="0">
                  <a:moveTo>
                    <a:pt x="0" y="0"/>
                  </a:moveTo>
                  <a:lnTo>
                    <a:pt x="0" y="714"/>
                  </a:lnTo>
                  <a:lnTo>
                    <a:pt x="6976" y="714"/>
                  </a:lnTo>
                  <a:lnTo>
                    <a:pt x="6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616;p71">
              <a:extLst>
                <a:ext uri="{FF2B5EF4-FFF2-40B4-BE49-F238E27FC236}">
                  <a16:creationId xmlns:a16="http://schemas.microsoft.com/office/drawing/2014/main" id="{2EB6EB0E-64D7-CAB8-BAF8-A5D2537C5E76}"/>
                </a:ext>
              </a:extLst>
            </p:cNvPr>
            <p:cNvSpPr/>
            <p:nvPr/>
          </p:nvSpPr>
          <p:spPr>
            <a:xfrm flipH="1">
              <a:off x="5030495" y="3545885"/>
              <a:ext cx="489192" cy="50202"/>
            </a:xfrm>
            <a:custGeom>
              <a:avLst/>
              <a:gdLst/>
              <a:ahLst/>
              <a:cxnLst/>
              <a:rect l="l" t="t" r="r" b="b"/>
              <a:pathLst>
                <a:path w="6977" h="716" extrusionOk="0">
                  <a:moveTo>
                    <a:pt x="0" y="1"/>
                  </a:moveTo>
                  <a:lnTo>
                    <a:pt x="0" y="715"/>
                  </a:lnTo>
                  <a:lnTo>
                    <a:pt x="6976" y="715"/>
                  </a:lnTo>
                  <a:lnTo>
                    <a:pt x="6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617;p71">
              <a:extLst>
                <a:ext uri="{FF2B5EF4-FFF2-40B4-BE49-F238E27FC236}">
                  <a16:creationId xmlns:a16="http://schemas.microsoft.com/office/drawing/2014/main" id="{EA1F6EE4-7916-C649-021C-C259211071B6}"/>
                </a:ext>
              </a:extLst>
            </p:cNvPr>
            <p:cNvSpPr/>
            <p:nvPr/>
          </p:nvSpPr>
          <p:spPr>
            <a:xfrm flipH="1">
              <a:off x="6694494" y="3018630"/>
              <a:ext cx="734455" cy="903011"/>
            </a:xfrm>
            <a:custGeom>
              <a:avLst/>
              <a:gdLst/>
              <a:ahLst/>
              <a:cxnLst/>
              <a:rect l="l" t="t" r="r" b="b"/>
              <a:pathLst>
                <a:path w="10475" h="12879" extrusionOk="0">
                  <a:moveTo>
                    <a:pt x="5239" y="1"/>
                  </a:moveTo>
                  <a:cubicBezTo>
                    <a:pt x="5239" y="1"/>
                    <a:pt x="2850" y="1068"/>
                    <a:pt x="1932" y="2545"/>
                  </a:cubicBezTo>
                  <a:lnTo>
                    <a:pt x="1783" y="2545"/>
                  </a:lnTo>
                  <a:cubicBezTo>
                    <a:pt x="799" y="2545"/>
                    <a:pt x="0" y="3343"/>
                    <a:pt x="0" y="4327"/>
                  </a:cubicBezTo>
                  <a:lnTo>
                    <a:pt x="0" y="7642"/>
                  </a:lnTo>
                  <a:cubicBezTo>
                    <a:pt x="0" y="10534"/>
                    <a:pt x="5239" y="12879"/>
                    <a:pt x="5239" y="12879"/>
                  </a:cubicBezTo>
                  <a:cubicBezTo>
                    <a:pt x="5239" y="12879"/>
                    <a:pt x="10474" y="10534"/>
                    <a:pt x="10474" y="7642"/>
                  </a:cubicBezTo>
                  <a:lnTo>
                    <a:pt x="10474" y="4327"/>
                  </a:lnTo>
                  <a:cubicBezTo>
                    <a:pt x="10474" y="3343"/>
                    <a:pt x="9677" y="2545"/>
                    <a:pt x="8693" y="2545"/>
                  </a:cubicBezTo>
                  <a:lnTo>
                    <a:pt x="8544" y="2545"/>
                  </a:lnTo>
                  <a:cubicBezTo>
                    <a:pt x="7624" y="1068"/>
                    <a:pt x="5239" y="1"/>
                    <a:pt x="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618;p71">
              <a:extLst>
                <a:ext uri="{FF2B5EF4-FFF2-40B4-BE49-F238E27FC236}">
                  <a16:creationId xmlns:a16="http://schemas.microsoft.com/office/drawing/2014/main" id="{CE51C163-3B4F-3D38-A773-30ABF0DB4D98}"/>
                </a:ext>
              </a:extLst>
            </p:cNvPr>
            <p:cNvSpPr/>
            <p:nvPr/>
          </p:nvSpPr>
          <p:spPr>
            <a:xfrm flipH="1">
              <a:off x="6727940" y="3055720"/>
              <a:ext cx="667495" cy="828970"/>
            </a:xfrm>
            <a:custGeom>
              <a:avLst/>
              <a:gdLst/>
              <a:ahLst/>
              <a:cxnLst/>
              <a:rect l="l" t="t" r="r" b="b"/>
              <a:pathLst>
                <a:path w="9520" h="11823" extrusionOk="0">
                  <a:moveTo>
                    <a:pt x="4761" y="0"/>
                  </a:moveTo>
                  <a:cubicBezTo>
                    <a:pt x="4194" y="281"/>
                    <a:pt x="2545" y="1167"/>
                    <a:pt x="1859" y="2269"/>
                  </a:cubicBezTo>
                  <a:lnTo>
                    <a:pt x="1720" y="2493"/>
                  </a:lnTo>
                  <a:lnTo>
                    <a:pt x="1305" y="2493"/>
                  </a:lnTo>
                  <a:cubicBezTo>
                    <a:pt x="585" y="2493"/>
                    <a:pt x="1" y="3079"/>
                    <a:pt x="1" y="3798"/>
                  </a:cubicBezTo>
                  <a:lnTo>
                    <a:pt x="1" y="7113"/>
                  </a:lnTo>
                  <a:cubicBezTo>
                    <a:pt x="1" y="9135"/>
                    <a:pt x="3267" y="11113"/>
                    <a:pt x="4761" y="11823"/>
                  </a:cubicBezTo>
                  <a:cubicBezTo>
                    <a:pt x="6253" y="11113"/>
                    <a:pt x="9519" y="9135"/>
                    <a:pt x="9519" y="7113"/>
                  </a:cubicBezTo>
                  <a:lnTo>
                    <a:pt x="9519" y="3798"/>
                  </a:lnTo>
                  <a:cubicBezTo>
                    <a:pt x="9519" y="3079"/>
                    <a:pt x="8935" y="2493"/>
                    <a:pt x="8215" y="2493"/>
                  </a:cubicBezTo>
                  <a:lnTo>
                    <a:pt x="7801" y="2493"/>
                  </a:lnTo>
                  <a:lnTo>
                    <a:pt x="7661" y="2269"/>
                  </a:lnTo>
                  <a:cubicBezTo>
                    <a:pt x="6975" y="1167"/>
                    <a:pt x="5327" y="281"/>
                    <a:pt x="4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619;p71">
              <a:extLst>
                <a:ext uri="{FF2B5EF4-FFF2-40B4-BE49-F238E27FC236}">
                  <a16:creationId xmlns:a16="http://schemas.microsoft.com/office/drawing/2014/main" id="{D5A2D777-F374-35CB-5C51-0FBBDD5BABB5}"/>
                </a:ext>
              </a:extLst>
            </p:cNvPr>
            <p:cNvSpPr/>
            <p:nvPr/>
          </p:nvSpPr>
          <p:spPr>
            <a:xfrm>
              <a:off x="6832133" y="3329164"/>
              <a:ext cx="459113" cy="314185"/>
            </a:xfrm>
            <a:custGeom>
              <a:avLst/>
              <a:gdLst/>
              <a:ahLst/>
              <a:cxnLst/>
              <a:rect l="l" t="t" r="r" b="b"/>
              <a:pathLst>
                <a:path w="6548" h="4481" extrusionOk="0">
                  <a:moveTo>
                    <a:pt x="5903" y="1"/>
                  </a:moveTo>
                  <a:lnTo>
                    <a:pt x="2506" y="3104"/>
                  </a:lnTo>
                  <a:lnTo>
                    <a:pt x="732" y="992"/>
                  </a:lnTo>
                  <a:lnTo>
                    <a:pt x="1" y="1607"/>
                  </a:lnTo>
                  <a:lnTo>
                    <a:pt x="2415" y="4481"/>
                  </a:lnTo>
                  <a:lnTo>
                    <a:pt x="6548" y="705"/>
                  </a:lnTo>
                  <a:lnTo>
                    <a:pt x="59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620;p71">
              <a:extLst>
                <a:ext uri="{FF2B5EF4-FFF2-40B4-BE49-F238E27FC236}">
                  <a16:creationId xmlns:a16="http://schemas.microsoft.com/office/drawing/2014/main" id="{768C61BF-16D2-6A02-5343-9D225AE4BCB9}"/>
                </a:ext>
              </a:extLst>
            </p:cNvPr>
            <p:cNvSpPr/>
            <p:nvPr/>
          </p:nvSpPr>
          <p:spPr>
            <a:xfrm flipH="1">
              <a:off x="4758602" y="4531614"/>
              <a:ext cx="3453024" cy="71868"/>
            </a:xfrm>
            <a:custGeom>
              <a:avLst/>
              <a:gdLst/>
              <a:ahLst/>
              <a:cxnLst/>
              <a:rect l="l" t="t" r="r" b="b"/>
              <a:pathLst>
                <a:path w="49248" h="1025" extrusionOk="0">
                  <a:moveTo>
                    <a:pt x="514" y="1"/>
                  </a:moveTo>
                  <a:cubicBezTo>
                    <a:pt x="231" y="1"/>
                    <a:pt x="1" y="231"/>
                    <a:pt x="1" y="514"/>
                  </a:cubicBezTo>
                  <a:cubicBezTo>
                    <a:pt x="1" y="796"/>
                    <a:pt x="231" y="1025"/>
                    <a:pt x="514" y="1025"/>
                  </a:cubicBezTo>
                  <a:lnTo>
                    <a:pt x="48736" y="1025"/>
                  </a:lnTo>
                  <a:cubicBezTo>
                    <a:pt x="49019" y="1025"/>
                    <a:pt x="49248" y="796"/>
                    <a:pt x="49248" y="514"/>
                  </a:cubicBezTo>
                  <a:cubicBezTo>
                    <a:pt x="49248" y="231"/>
                    <a:pt x="49019" y="1"/>
                    <a:pt x="48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3"/>
          <p:cNvGrpSpPr/>
          <p:nvPr/>
        </p:nvGrpSpPr>
        <p:grpSpPr>
          <a:xfrm>
            <a:off x="7381672" y="4012471"/>
            <a:ext cx="1292205" cy="818925"/>
            <a:chOff x="5003533" y="3935346"/>
            <a:chExt cx="914123" cy="579319"/>
          </a:xfrm>
        </p:grpSpPr>
        <p:sp>
          <p:nvSpPr>
            <p:cNvPr id="799" name="Google Shape;799;p43"/>
            <p:cNvSpPr/>
            <p:nvPr/>
          </p:nvSpPr>
          <p:spPr>
            <a:xfrm>
              <a:off x="5003533" y="3935346"/>
              <a:ext cx="914123" cy="579319"/>
            </a:xfrm>
            <a:custGeom>
              <a:avLst/>
              <a:gdLst/>
              <a:ahLst/>
              <a:cxnLst/>
              <a:rect l="l" t="t" r="r" b="b"/>
              <a:pathLst>
                <a:path w="17100" h="10837" extrusionOk="0">
                  <a:moveTo>
                    <a:pt x="17099" y="1"/>
                  </a:moveTo>
                  <a:cubicBezTo>
                    <a:pt x="12489" y="1"/>
                    <a:pt x="13458" y="5627"/>
                    <a:pt x="10025" y="5627"/>
                  </a:cubicBezTo>
                  <a:cubicBezTo>
                    <a:pt x="9823" y="5627"/>
                    <a:pt x="9606" y="5607"/>
                    <a:pt x="9371" y="5566"/>
                  </a:cubicBezTo>
                  <a:cubicBezTo>
                    <a:pt x="9077" y="5514"/>
                    <a:pt x="8809" y="5490"/>
                    <a:pt x="8563" y="5490"/>
                  </a:cubicBezTo>
                  <a:cubicBezTo>
                    <a:pt x="5435" y="5490"/>
                    <a:pt x="6004" y="9377"/>
                    <a:pt x="3795" y="9377"/>
                  </a:cubicBezTo>
                  <a:cubicBezTo>
                    <a:pt x="3690" y="9377"/>
                    <a:pt x="3577" y="9368"/>
                    <a:pt x="3458" y="9350"/>
                  </a:cubicBezTo>
                  <a:cubicBezTo>
                    <a:pt x="3171" y="9305"/>
                    <a:pt x="2906" y="9284"/>
                    <a:pt x="2662" y="9284"/>
                  </a:cubicBezTo>
                  <a:cubicBezTo>
                    <a:pt x="526" y="9284"/>
                    <a:pt x="0" y="10837"/>
                    <a:pt x="0" y="10837"/>
                  </a:cubicBezTo>
                  <a:lnTo>
                    <a:pt x="17099" y="10837"/>
                  </a:lnTo>
                  <a:lnTo>
                    <a:pt x="17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362172" y="4162644"/>
              <a:ext cx="555477" cy="352018"/>
            </a:xfrm>
            <a:custGeom>
              <a:avLst/>
              <a:gdLst/>
              <a:ahLst/>
              <a:cxnLst/>
              <a:rect l="l" t="t" r="r" b="b"/>
              <a:pathLst>
                <a:path w="10391" h="6585" extrusionOk="0">
                  <a:moveTo>
                    <a:pt x="10390" y="1"/>
                  </a:moveTo>
                  <a:cubicBezTo>
                    <a:pt x="7588" y="1"/>
                    <a:pt x="8179" y="3419"/>
                    <a:pt x="6091" y="3419"/>
                  </a:cubicBezTo>
                  <a:cubicBezTo>
                    <a:pt x="5968" y="3419"/>
                    <a:pt x="5836" y="3407"/>
                    <a:pt x="5694" y="3382"/>
                  </a:cubicBezTo>
                  <a:cubicBezTo>
                    <a:pt x="5515" y="3351"/>
                    <a:pt x="5352" y="3336"/>
                    <a:pt x="5203" y="3336"/>
                  </a:cubicBezTo>
                  <a:cubicBezTo>
                    <a:pt x="3302" y="3336"/>
                    <a:pt x="3649" y="5697"/>
                    <a:pt x="2306" y="5697"/>
                  </a:cubicBezTo>
                  <a:cubicBezTo>
                    <a:pt x="2242" y="5697"/>
                    <a:pt x="2174" y="5692"/>
                    <a:pt x="2101" y="5681"/>
                  </a:cubicBezTo>
                  <a:cubicBezTo>
                    <a:pt x="1927" y="5653"/>
                    <a:pt x="1766" y="5641"/>
                    <a:pt x="1618" y="5641"/>
                  </a:cubicBezTo>
                  <a:cubicBezTo>
                    <a:pt x="319" y="5641"/>
                    <a:pt x="0" y="6585"/>
                    <a:pt x="0" y="6585"/>
                  </a:cubicBezTo>
                  <a:lnTo>
                    <a:pt x="10390" y="6585"/>
                  </a:lnTo>
                  <a:lnTo>
                    <a:pt x="1039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3"/>
          <p:cNvSpPr txBox="1">
            <a:spLocks noGrp="1"/>
          </p:cNvSpPr>
          <p:nvPr>
            <p:ph type="title"/>
          </p:nvPr>
        </p:nvSpPr>
        <p:spPr>
          <a:xfrm>
            <a:off x="720000" y="963900"/>
            <a:ext cx="4480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Members</a:t>
            </a:r>
            <a:endParaRPr dirty="0"/>
          </a:p>
        </p:txBody>
      </p:sp>
      <p:sp>
        <p:nvSpPr>
          <p:cNvPr id="802" name="Google Shape;802;p43"/>
          <p:cNvSpPr txBox="1">
            <a:spLocks noGrp="1"/>
          </p:cNvSpPr>
          <p:nvPr>
            <p:ph type="body" idx="1"/>
          </p:nvPr>
        </p:nvSpPr>
        <p:spPr>
          <a:xfrm>
            <a:off x="322444" y="1672402"/>
            <a:ext cx="5078469" cy="22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600" dirty="0">
                <a:solidFill>
                  <a:schemeClr val="dk1"/>
                </a:solidFill>
              </a:rPr>
              <a:t>Mohd. Altaf Khan | 2024 | VIT Chennai</a:t>
            </a:r>
          </a:p>
          <a:p>
            <a:pPr marL="0" lvl="0" indent="0" algn="l" rtl="0">
              <a:spcBef>
                <a:spcPts val="0"/>
              </a:spcBef>
              <a:spcAft>
                <a:spcPts val="0"/>
              </a:spcAft>
              <a:buClr>
                <a:srgbClr val="273D40"/>
              </a:buClr>
              <a:buSzPts val="600"/>
              <a:buFont typeface="Arial"/>
              <a:buNone/>
            </a:pPr>
            <a:r>
              <a:rPr lang="en-US" sz="1600" dirty="0" err="1">
                <a:solidFill>
                  <a:schemeClr val="dk1"/>
                </a:solidFill>
              </a:rPr>
              <a:t>Kesav</a:t>
            </a:r>
            <a:r>
              <a:rPr lang="en-US" sz="1600" dirty="0">
                <a:solidFill>
                  <a:schemeClr val="dk1"/>
                </a:solidFill>
              </a:rPr>
              <a:t> Santhosh | 2024 | VIT Chennai</a:t>
            </a:r>
          </a:p>
          <a:p>
            <a:pPr marL="0" lvl="0" indent="0" algn="l" rtl="0">
              <a:spcBef>
                <a:spcPts val="0"/>
              </a:spcBef>
              <a:spcAft>
                <a:spcPts val="0"/>
              </a:spcAft>
              <a:buClr>
                <a:srgbClr val="273D40"/>
              </a:buClr>
              <a:buSzPts val="600"/>
              <a:buFont typeface="Arial"/>
              <a:buNone/>
            </a:pPr>
            <a:r>
              <a:rPr lang="en-US" sz="1600" dirty="0" err="1">
                <a:solidFill>
                  <a:schemeClr val="dk1"/>
                </a:solidFill>
              </a:rPr>
              <a:t>Harshenee</a:t>
            </a:r>
            <a:r>
              <a:rPr lang="en-US" sz="1600" dirty="0">
                <a:solidFill>
                  <a:schemeClr val="dk1"/>
                </a:solidFill>
              </a:rPr>
              <a:t> CB | 2024 | VIT Chennai</a:t>
            </a:r>
          </a:p>
          <a:p>
            <a:pPr marL="0" lvl="0" indent="0" algn="l" rtl="0">
              <a:spcBef>
                <a:spcPts val="0"/>
              </a:spcBef>
              <a:spcAft>
                <a:spcPts val="0"/>
              </a:spcAft>
              <a:buClr>
                <a:srgbClr val="273D40"/>
              </a:buClr>
              <a:buSzPts val="600"/>
              <a:buFont typeface="Arial"/>
              <a:buNone/>
            </a:pPr>
            <a:r>
              <a:rPr lang="en-US" sz="1600" dirty="0">
                <a:solidFill>
                  <a:schemeClr val="dk1"/>
                </a:solidFill>
              </a:rPr>
              <a:t>A Venkata Vignesh Reddy | 2024 | VIT Chennai</a:t>
            </a:r>
          </a:p>
          <a:p>
            <a:pPr marL="0" lvl="0" indent="0" algn="l" rtl="0">
              <a:spcBef>
                <a:spcPts val="0"/>
              </a:spcBef>
              <a:spcAft>
                <a:spcPts val="0"/>
              </a:spcAft>
              <a:buClr>
                <a:srgbClr val="273D40"/>
              </a:buClr>
              <a:buSzPts val="600"/>
              <a:buFont typeface="Arial"/>
              <a:buNone/>
            </a:pPr>
            <a:r>
              <a:rPr lang="en-US" sz="1600" dirty="0">
                <a:solidFill>
                  <a:schemeClr val="dk1"/>
                </a:solidFill>
              </a:rPr>
              <a:t>M </a:t>
            </a:r>
            <a:r>
              <a:rPr lang="en-US" sz="1600" dirty="0" err="1">
                <a:solidFill>
                  <a:schemeClr val="dk1"/>
                </a:solidFill>
              </a:rPr>
              <a:t>Rokithkumar</a:t>
            </a:r>
            <a:r>
              <a:rPr lang="en-US" sz="1600" dirty="0">
                <a:solidFill>
                  <a:schemeClr val="dk1"/>
                </a:solidFill>
              </a:rPr>
              <a:t> | 2024 | VIT Chennai</a:t>
            </a:r>
          </a:p>
        </p:txBody>
      </p:sp>
      <p:grpSp>
        <p:nvGrpSpPr>
          <p:cNvPr id="803" name="Google Shape;803;p43"/>
          <p:cNvGrpSpPr/>
          <p:nvPr/>
        </p:nvGrpSpPr>
        <p:grpSpPr>
          <a:xfrm flipH="1">
            <a:off x="8369828" y="3722933"/>
            <a:ext cx="483407" cy="871846"/>
            <a:chOff x="6085437" y="2003640"/>
            <a:chExt cx="352338" cy="635503"/>
          </a:xfrm>
        </p:grpSpPr>
        <p:sp>
          <p:nvSpPr>
            <p:cNvPr id="804" name="Google Shape;804;p43"/>
            <p:cNvSpPr/>
            <p:nvPr/>
          </p:nvSpPr>
          <p:spPr>
            <a:xfrm>
              <a:off x="6085437" y="2003640"/>
              <a:ext cx="335232" cy="620802"/>
            </a:xfrm>
            <a:custGeom>
              <a:avLst/>
              <a:gdLst/>
              <a:ahLst/>
              <a:cxnLst/>
              <a:rect l="l" t="t" r="r" b="b"/>
              <a:pathLst>
                <a:path w="6271" h="11613" extrusionOk="0">
                  <a:moveTo>
                    <a:pt x="5783" y="0"/>
                  </a:moveTo>
                  <a:cubicBezTo>
                    <a:pt x="5584" y="0"/>
                    <a:pt x="5778" y="1386"/>
                    <a:pt x="4274" y="3058"/>
                  </a:cubicBezTo>
                  <a:cubicBezTo>
                    <a:pt x="3041" y="4909"/>
                    <a:pt x="0" y="7066"/>
                    <a:pt x="545" y="11338"/>
                  </a:cubicBezTo>
                  <a:cubicBezTo>
                    <a:pt x="779" y="11429"/>
                    <a:pt x="1012" y="11521"/>
                    <a:pt x="1245" y="11613"/>
                  </a:cubicBezTo>
                  <a:cubicBezTo>
                    <a:pt x="777" y="6963"/>
                    <a:pt x="6270" y="4654"/>
                    <a:pt x="5803" y="4"/>
                  </a:cubicBezTo>
                  <a:cubicBezTo>
                    <a:pt x="5796" y="2"/>
                    <a:pt x="5789" y="0"/>
                    <a:pt x="5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127294" y="2003640"/>
              <a:ext cx="310481" cy="635503"/>
            </a:xfrm>
            <a:custGeom>
              <a:avLst/>
              <a:gdLst/>
              <a:ahLst/>
              <a:cxnLst/>
              <a:rect l="l" t="t" r="r" b="b"/>
              <a:pathLst>
                <a:path w="5808" h="11888" extrusionOk="0">
                  <a:moveTo>
                    <a:pt x="5005" y="1"/>
                  </a:moveTo>
                  <a:cubicBezTo>
                    <a:pt x="4974" y="1"/>
                    <a:pt x="4992" y="69"/>
                    <a:pt x="5035" y="192"/>
                  </a:cubicBezTo>
                  <a:lnTo>
                    <a:pt x="5035" y="192"/>
                  </a:lnTo>
                  <a:cubicBezTo>
                    <a:pt x="5031" y="130"/>
                    <a:pt x="5026" y="67"/>
                    <a:pt x="5020" y="4"/>
                  </a:cubicBezTo>
                  <a:cubicBezTo>
                    <a:pt x="5014" y="2"/>
                    <a:pt x="5009" y="1"/>
                    <a:pt x="5005" y="1"/>
                  </a:cubicBezTo>
                  <a:close/>
                  <a:moveTo>
                    <a:pt x="5035" y="192"/>
                  </a:moveTo>
                  <a:cubicBezTo>
                    <a:pt x="5340" y="4717"/>
                    <a:pt x="0" y="7026"/>
                    <a:pt x="462" y="11613"/>
                  </a:cubicBezTo>
                  <a:lnTo>
                    <a:pt x="1160" y="11888"/>
                  </a:lnTo>
                  <a:cubicBezTo>
                    <a:pt x="1832" y="8093"/>
                    <a:pt x="4524" y="5799"/>
                    <a:pt x="5104" y="3692"/>
                  </a:cubicBezTo>
                  <a:cubicBezTo>
                    <a:pt x="5808" y="2137"/>
                    <a:pt x="5213" y="697"/>
                    <a:pt x="5035" y="1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085437" y="2003640"/>
              <a:ext cx="335232" cy="620802"/>
            </a:xfrm>
            <a:custGeom>
              <a:avLst/>
              <a:gdLst/>
              <a:ahLst/>
              <a:cxnLst/>
              <a:rect l="l" t="t" r="r" b="b"/>
              <a:pathLst>
                <a:path w="6271" h="11613" extrusionOk="0">
                  <a:moveTo>
                    <a:pt x="5783" y="0"/>
                  </a:moveTo>
                  <a:cubicBezTo>
                    <a:pt x="5584" y="0"/>
                    <a:pt x="5778" y="1386"/>
                    <a:pt x="4274" y="3058"/>
                  </a:cubicBezTo>
                  <a:cubicBezTo>
                    <a:pt x="3041" y="4909"/>
                    <a:pt x="0" y="7066"/>
                    <a:pt x="545" y="11338"/>
                  </a:cubicBezTo>
                  <a:cubicBezTo>
                    <a:pt x="779" y="11429"/>
                    <a:pt x="1012" y="11521"/>
                    <a:pt x="1245" y="11613"/>
                  </a:cubicBezTo>
                  <a:cubicBezTo>
                    <a:pt x="777" y="6963"/>
                    <a:pt x="6270" y="4654"/>
                    <a:pt x="5803" y="4"/>
                  </a:cubicBezTo>
                  <a:cubicBezTo>
                    <a:pt x="5796" y="2"/>
                    <a:pt x="5789" y="0"/>
                    <a:pt x="5783"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147981" y="2003854"/>
              <a:ext cx="255420" cy="620588"/>
            </a:xfrm>
            <a:custGeom>
              <a:avLst/>
              <a:gdLst/>
              <a:ahLst/>
              <a:cxnLst/>
              <a:rect l="l" t="t" r="r" b="b"/>
              <a:pathLst>
                <a:path w="4778" h="11609" extrusionOk="0">
                  <a:moveTo>
                    <a:pt x="4633" y="0"/>
                  </a:moveTo>
                  <a:lnTo>
                    <a:pt x="4633" y="0"/>
                  </a:lnTo>
                  <a:cubicBezTo>
                    <a:pt x="4721" y="1152"/>
                    <a:pt x="4452" y="2162"/>
                    <a:pt x="4000" y="3102"/>
                  </a:cubicBezTo>
                  <a:cubicBezTo>
                    <a:pt x="3553" y="4042"/>
                    <a:pt x="2919" y="4909"/>
                    <a:pt x="2286" y="5778"/>
                  </a:cubicBezTo>
                  <a:cubicBezTo>
                    <a:pt x="1663" y="6650"/>
                    <a:pt x="1040" y="7522"/>
                    <a:pt x="603" y="8467"/>
                  </a:cubicBezTo>
                  <a:cubicBezTo>
                    <a:pt x="389" y="8941"/>
                    <a:pt x="219" y="9433"/>
                    <a:pt x="121" y="9952"/>
                  </a:cubicBezTo>
                  <a:cubicBezTo>
                    <a:pt x="28" y="10474"/>
                    <a:pt x="0" y="11021"/>
                    <a:pt x="75" y="11609"/>
                  </a:cubicBezTo>
                  <a:cubicBezTo>
                    <a:pt x="31" y="11034"/>
                    <a:pt x="72" y="10491"/>
                    <a:pt x="188" y="9979"/>
                  </a:cubicBezTo>
                  <a:cubicBezTo>
                    <a:pt x="299" y="9464"/>
                    <a:pt x="480" y="8976"/>
                    <a:pt x="707" y="8507"/>
                  </a:cubicBezTo>
                  <a:cubicBezTo>
                    <a:pt x="1155" y="7567"/>
                    <a:pt x="1787" y="6700"/>
                    <a:pt x="2421" y="5831"/>
                  </a:cubicBezTo>
                  <a:cubicBezTo>
                    <a:pt x="3045" y="4959"/>
                    <a:pt x="3668" y="4087"/>
                    <a:pt x="4104" y="3143"/>
                  </a:cubicBezTo>
                  <a:cubicBezTo>
                    <a:pt x="4535" y="2195"/>
                    <a:pt x="4777" y="1174"/>
                    <a:pt x="4633"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3"/>
          <p:cNvGrpSpPr/>
          <p:nvPr/>
        </p:nvGrpSpPr>
        <p:grpSpPr>
          <a:xfrm flipH="1">
            <a:off x="8150311" y="3796710"/>
            <a:ext cx="636842" cy="937264"/>
            <a:chOff x="6133602" y="2057417"/>
            <a:chExt cx="464171" cy="683187"/>
          </a:xfrm>
        </p:grpSpPr>
        <p:sp>
          <p:nvSpPr>
            <p:cNvPr id="809" name="Google Shape;809;p43"/>
            <p:cNvSpPr/>
            <p:nvPr/>
          </p:nvSpPr>
          <p:spPr>
            <a:xfrm>
              <a:off x="6133602" y="2057417"/>
              <a:ext cx="438565" cy="659184"/>
            </a:xfrm>
            <a:custGeom>
              <a:avLst/>
              <a:gdLst/>
              <a:ahLst/>
              <a:cxnLst/>
              <a:rect l="l" t="t" r="r" b="b"/>
              <a:pathLst>
                <a:path w="8204" h="12331" extrusionOk="0">
                  <a:moveTo>
                    <a:pt x="8174" y="1"/>
                  </a:moveTo>
                  <a:cubicBezTo>
                    <a:pt x="7954" y="1"/>
                    <a:pt x="7881" y="1598"/>
                    <a:pt x="5865" y="3188"/>
                  </a:cubicBezTo>
                  <a:cubicBezTo>
                    <a:pt x="4100" y="5053"/>
                    <a:pt x="218" y="6910"/>
                    <a:pt x="0" y="11881"/>
                  </a:cubicBezTo>
                  <a:cubicBezTo>
                    <a:pt x="247" y="12030"/>
                    <a:pt x="495" y="12180"/>
                    <a:pt x="742" y="12330"/>
                  </a:cubicBezTo>
                  <a:cubicBezTo>
                    <a:pt x="1121" y="6946"/>
                    <a:pt x="7825" y="5395"/>
                    <a:pt x="8204" y="10"/>
                  </a:cubicBezTo>
                  <a:cubicBezTo>
                    <a:pt x="8194" y="4"/>
                    <a:pt x="8184" y="1"/>
                    <a:pt x="8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6173213" y="2057578"/>
              <a:ext cx="424559" cy="683026"/>
            </a:xfrm>
            <a:custGeom>
              <a:avLst/>
              <a:gdLst/>
              <a:ahLst/>
              <a:cxnLst/>
              <a:rect l="l" t="t" r="r" b="b"/>
              <a:pathLst>
                <a:path w="7942" h="12777" extrusionOk="0">
                  <a:moveTo>
                    <a:pt x="7443" y="0"/>
                  </a:moveTo>
                  <a:cubicBezTo>
                    <a:pt x="7412" y="0"/>
                    <a:pt x="7420" y="80"/>
                    <a:pt x="7444" y="224"/>
                  </a:cubicBezTo>
                  <a:lnTo>
                    <a:pt x="7444" y="224"/>
                  </a:lnTo>
                  <a:cubicBezTo>
                    <a:pt x="7452" y="152"/>
                    <a:pt x="7458" y="80"/>
                    <a:pt x="7463" y="7"/>
                  </a:cubicBezTo>
                  <a:cubicBezTo>
                    <a:pt x="7455" y="2"/>
                    <a:pt x="7449" y="0"/>
                    <a:pt x="7443" y="0"/>
                  </a:cubicBezTo>
                  <a:close/>
                  <a:moveTo>
                    <a:pt x="7444" y="224"/>
                  </a:moveTo>
                  <a:cubicBezTo>
                    <a:pt x="6903" y="5434"/>
                    <a:pt x="375" y="7016"/>
                    <a:pt x="1" y="12327"/>
                  </a:cubicBezTo>
                  <a:cubicBezTo>
                    <a:pt x="248" y="12476"/>
                    <a:pt x="495" y="12626"/>
                    <a:pt x="742" y="12776"/>
                  </a:cubicBezTo>
                  <a:cubicBezTo>
                    <a:pt x="2252" y="8588"/>
                    <a:pt x="5764" y="6506"/>
                    <a:pt x="6835" y="4221"/>
                  </a:cubicBezTo>
                  <a:cubicBezTo>
                    <a:pt x="7942" y="2590"/>
                    <a:pt x="7547" y="834"/>
                    <a:pt x="7444" y="2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6133602" y="2057417"/>
              <a:ext cx="438565" cy="659184"/>
            </a:xfrm>
            <a:custGeom>
              <a:avLst/>
              <a:gdLst/>
              <a:ahLst/>
              <a:cxnLst/>
              <a:rect l="l" t="t" r="r" b="b"/>
              <a:pathLst>
                <a:path w="8204" h="12331" extrusionOk="0">
                  <a:moveTo>
                    <a:pt x="8174" y="1"/>
                  </a:moveTo>
                  <a:cubicBezTo>
                    <a:pt x="7954" y="1"/>
                    <a:pt x="7881" y="1598"/>
                    <a:pt x="5865" y="3188"/>
                  </a:cubicBezTo>
                  <a:cubicBezTo>
                    <a:pt x="4100" y="5053"/>
                    <a:pt x="218" y="6910"/>
                    <a:pt x="0" y="11881"/>
                  </a:cubicBezTo>
                  <a:cubicBezTo>
                    <a:pt x="247" y="12030"/>
                    <a:pt x="495" y="12180"/>
                    <a:pt x="742" y="12330"/>
                  </a:cubicBezTo>
                  <a:cubicBezTo>
                    <a:pt x="1121" y="6946"/>
                    <a:pt x="7825" y="5395"/>
                    <a:pt x="8204" y="10"/>
                  </a:cubicBezTo>
                  <a:cubicBezTo>
                    <a:pt x="8194" y="4"/>
                    <a:pt x="8184" y="1"/>
                    <a:pt x="817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173213" y="2057898"/>
              <a:ext cx="398953" cy="658703"/>
            </a:xfrm>
            <a:custGeom>
              <a:avLst/>
              <a:gdLst/>
              <a:ahLst/>
              <a:cxnLst/>
              <a:rect l="l" t="t" r="r" b="b"/>
              <a:pathLst>
                <a:path w="7463" h="12322" extrusionOk="0">
                  <a:moveTo>
                    <a:pt x="7463" y="1"/>
                  </a:moveTo>
                  <a:cubicBezTo>
                    <a:pt x="7339" y="1330"/>
                    <a:pt x="6835" y="2427"/>
                    <a:pt x="6136" y="3407"/>
                  </a:cubicBezTo>
                  <a:cubicBezTo>
                    <a:pt x="5443" y="4391"/>
                    <a:pt x="4551" y="5254"/>
                    <a:pt x="3660" y="6118"/>
                  </a:cubicBezTo>
                  <a:cubicBezTo>
                    <a:pt x="2781" y="6988"/>
                    <a:pt x="1900" y="7858"/>
                    <a:pt x="1217" y="8848"/>
                  </a:cubicBezTo>
                  <a:cubicBezTo>
                    <a:pt x="880" y="9345"/>
                    <a:pt x="593" y="9874"/>
                    <a:pt x="380" y="10446"/>
                  </a:cubicBezTo>
                  <a:cubicBezTo>
                    <a:pt x="172" y="11021"/>
                    <a:pt x="32" y="11637"/>
                    <a:pt x="1" y="12321"/>
                  </a:cubicBezTo>
                  <a:cubicBezTo>
                    <a:pt x="64" y="11658"/>
                    <a:pt x="218" y="11049"/>
                    <a:pt x="450" y="10488"/>
                  </a:cubicBezTo>
                  <a:cubicBezTo>
                    <a:pt x="677" y="9923"/>
                    <a:pt x="978" y="9404"/>
                    <a:pt x="1329" y="8915"/>
                  </a:cubicBezTo>
                  <a:cubicBezTo>
                    <a:pt x="2022" y="7933"/>
                    <a:pt x="2913" y="7069"/>
                    <a:pt x="3803" y="6205"/>
                  </a:cubicBezTo>
                  <a:cubicBezTo>
                    <a:pt x="4684" y="5334"/>
                    <a:pt x="5564" y="4464"/>
                    <a:pt x="6246" y="3474"/>
                  </a:cubicBezTo>
                  <a:cubicBezTo>
                    <a:pt x="6922" y="2480"/>
                    <a:pt x="7398" y="1365"/>
                    <a:pt x="7463"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43"/>
          <p:cNvSpPr/>
          <p:nvPr/>
        </p:nvSpPr>
        <p:spPr>
          <a:xfrm flipH="1">
            <a:off x="830084" y="1418089"/>
            <a:ext cx="2800001" cy="19720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rot="-9218220" flipH="1">
            <a:off x="-1184994"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43"/>
          <p:cNvGrpSpPr/>
          <p:nvPr/>
        </p:nvGrpSpPr>
        <p:grpSpPr>
          <a:xfrm rot="707990">
            <a:off x="54365" y="185203"/>
            <a:ext cx="1422983" cy="390747"/>
            <a:chOff x="6913312" y="2687868"/>
            <a:chExt cx="1422936" cy="390734"/>
          </a:xfrm>
        </p:grpSpPr>
        <p:sp>
          <p:nvSpPr>
            <p:cNvPr id="817" name="Google Shape;817;p43"/>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43"/>
          <p:cNvGrpSpPr/>
          <p:nvPr/>
        </p:nvGrpSpPr>
        <p:grpSpPr>
          <a:xfrm rot="-3153970">
            <a:off x="-200010" y="823489"/>
            <a:ext cx="964991" cy="508142"/>
            <a:chOff x="7001573" y="2060164"/>
            <a:chExt cx="1368559" cy="720653"/>
          </a:xfrm>
        </p:grpSpPr>
        <p:sp>
          <p:nvSpPr>
            <p:cNvPr id="826" name="Google Shape;826;p43"/>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2" name="Google Shape;498;p40">
            <a:extLst>
              <a:ext uri="{FF2B5EF4-FFF2-40B4-BE49-F238E27FC236}">
                <a16:creationId xmlns:a16="http://schemas.microsoft.com/office/drawing/2014/main" id="{720DA145-0C6A-122E-A620-A309FC27428E}"/>
              </a:ext>
            </a:extLst>
          </p:cNvPr>
          <p:cNvSpPr/>
          <p:nvPr/>
        </p:nvSpPr>
        <p:spPr>
          <a:xfrm rot="-497622">
            <a:off x="5723756" y="1265601"/>
            <a:ext cx="3286896" cy="3967270"/>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499;p40">
            <a:extLst>
              <a:ext uri="{FF2B5EF4-FFF2-40B4-BE49-F238E27FC236}">
                <a16:creationId xmlns:a16="http://schemas.microsoft.com/office/drawing/2014/main" id="{1CA1369D-2723-95A7-6E41-D2CAFABFBA5E}"/>
              </a:ext>
            </a:extLst>
          </p:cNvPr>
          <p:cNvGrpSpPr/>
          <p:nvPr/>
        </p:nvGrpSpPr>
        <p:grpSpPr>
          <a:xfrm flipH="1">
            <a:off x="7235666" y="433696"/>
            <a:ext cx="1145834" cy="1809051"/>
            <a:chOff x="2241376" y="2173535"/>
            <a:chExt cx="1127901" cy="1780737"/>
          </a:xfrm>
        </p:grpSpPr>
        <p:sp>
          <p:nvSpPr>
            <p:cNvPr id="4" name="Google Shape;500;p40">
              <a:extLst>
                <a:ext uri="{FF2B5EF4-FFF2-40B4-BE49-F238E27FC236}">
                  <a16:creationId xmlns:a16="http://schemas.microsoft.com/office/drawing/2014/main" id="{E1B8BC77-FAA7-9AF1-F156-D61C7BC4D3E3}"/>
                </a:ext>
              </a:extLst>
            </p:cNvPr>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01;p40">
              <a:extLst>
                <a:ext uri="{FF2B5EF4-FFF2-40B4-BE49-F238E27FC236}">
                  <a16:creationId xmlns:a16="http://schemas.microsoft.com/office/drawing/2014/main" id="{BB31164D-D1EE-0DAD-AA06-1A87DD13AADD}"/>
                </a:ext>
              </a:extLst>
            </p:cNvPr>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2;p40">
              <a:extLst>
                <a:ext uri="{FF2B5EF4-FFF2-40B4-BE49-F238E27FC236}">
                  <a16:creationId xmlns:a16="http://schemas.microsoft.com/office/drawing/2014/main" id="{E1325C1D-312C-69F2-D6B0-3F9E7A30C798}"/>
                </a:ext>
              </a:extLst>
            </p:cNvPr>
            <p:cNvSpPr/>
            <p:nvPr/>
          </p:nvSpPr>
          <p:spPr>
            <a:xfrm flipH="1">
              <a:off x="2763774" y="2363494"/>
              <a:ext cx="83094" cy="1590777"/>
            </a:xfrm>
            <a:custGeom>
              <a:avLst/>
              <a:gdLst/>
              <a:ahLst/>
              <a:cxnLst/>
              <a:rect l="l" t="t" r="r" b="b"/>
              <a:pathLst>
                <a:path w="1220" h="23356" extrusionOk="0">
                  <a:moveTo>
                    <a:pt x="1" y="1"/>
                  </a:moveTo>
                  <a:lnTo>
                    <a:pt x="1" y="23356"/>
                  </a:lnTo>
                  <a:lnTo>
                    <a:pt x="1219" y="23356"/>
                  </a:lnTo>
                  <a:lnTo>
                    <a:pt x="12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3;p40">
              <a:extLst>
                <a:ext uri="{FF2B5EF4-FFF2-40B4-BE49-F238E27FC236}">
                  <a16:creationId xmlns:a16="http://schemas.microsoft.com/office/drawing/2014/main" id="{DAE72059-C8E5-DB96-32C6-2A3988E70006}"/>
                </a:ext>
              </a:extLst>
            </p:cNvPr>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4;p40">
              <a:extLst>
                <a:ext uri="{FF2B5EF4-FFF2-40B4-BE49-F238E27FC236}">
                  <a16:creationId xmlns:a16="http://schemas.microsoft.com/office/drawing/2014/main" id="{468B5D2B-0A9C-C7C8-D78C-124EE74201BC}"/>
                </a:ext>
              </a:extLst>
            </p:cNvPr>
            <p:cNvSpPr/>
            <p:nvPr/>
          </p:nvSpPr>
          <p:spPr>
            <a:xfrm flipH="1">
              <a:off x="3180952" y="2339043"/>
              <a:ext cx="168232" cy="786534"/>
            </a:xfrm>
            <a:custGeom>
              <a:avLst/>
              <a:gdLst/>
              <a:ahLst/>
              <a:cxnLst/>
              <a:rect l="l" t="t" r="r" b="b"/>
              <a:pathLst>
                <a:path w="2470" h="11548" fill="none" extrusionOk="0">
                  <a:moveTo>
                    <a:pt x="2470" y="1"/>
                  </a:moveTo>
                  <a:lnTo>
                    <a:pt x="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p40">
              <a:extLst>
                <a:ext uri="{FF2B5EF4-FFF2-40B4-BE49-F238E27FC236}">
                  <a16:creationId xmlns:a16="http://schemas.microsoft.com/office/drawing/2014/main" id="{14A177C3-46C2-78DE-D50A-F4E22FF6125C}"/>
                </a:ext>
              </a:extLst>
            </p:cNvPr>
            <p:cNvSpPr/>
            <p:nvPr/>
          </p:nvSpPr>
          <p:spPr>
            <a:xfrm flipH="1">
              <a:off x="3012651" y="2339043"/>
              <a:ext cx="168368" cy="786534"/>
            </a:xfrm>
            <a:custGeom>
              <a:avLst/>
              <a:gdLst/>
              <a:ahLst/>
              <a:cxnLst/>
              <a:rect l="l" t="t" r="r" b="b"/>
              <a:pathLst>
                <a:path w="2472" h="11548" fill="none" extrusionOk="0">
                  <a:moveTo>
                    <a:pt x="1" y="1"/>
                  </a:moveTo>
                  <a:lnTo>
                    <a:pt x="2472"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p40">
              <a:extLst>
                <a:ext uri="{FF2B5EF4-FFF2-40B4-BE49-F238E27FC236}">
                  <a16:creationId xmlns:a16="http://schemas.microsoft.com/office/drawing/2014/main" id="{59129C84-BBFF-E86F-6CB5-83FABB27057C}"/>
                </a:ext>
              </a:extLst>
            </p:cNvPr>
            <p:cNvSpPr/>
            <p:nvPr/>
          </p:nvSpPr>
          <p:spPr>
            <a:xfrm flipH="1">
              <a:off x="3012652" y="3092003"/>
              <a:ext cx="336532" cy="191798"/>
            </a:xfrm>
            <a:custGeom>
              <a:avLst/>
              <a:gdLst/>
              <a:ahLst/>
              <a:cxnLst/>
              <a:rect l="l" t="t" r="r" b="b"/>
              <a:pathLst>
                <a:path w="4941" h="2816" extrusionOk="0">
                  <a:moveTo>
                    <a:pt x="2470" y="1"/>
                  </a:moveTo>
                  <a:cubicBezTo>
                    <a:pt x="1105" y="1"/>
                    <a:pt x="1" y="222"/>
                    <a:pt x="1" y="492"/>
                  </a:cubicBezTo>
                  <a:cubicBezTo>
                    <a:pt x="1" y="762"/>
                    <a:pt x="338" y="2815"/>
                    <a:pt x="2470" y="2815"/>
                  </a:cubicBezTo>
                  <a:cubicBezTo>
                    <a:pt x="4604" y="2815"/>
                    <a:pt x="4941" y="762"/>
                    <a:pt x="4941" y="492"/>
                  </a:cubicBezTo>
                  <a:cubicBezTo>
                    <a:pt x="4941" y="222"/>
                    <a:pt x="3834"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7;p40">
              <a:extLst>
                <a:ext uri="{FF2B5EF4-FFF2-40B4-BE49-F238E27FC236}">
                  <a16:creationId xmlns:a16="http://schemas.microsoft.com/office/drawing/2014/main" id="{17FC4943-6AF2-DFD9-042A-19ACFFC17688}"/>
                </a:ext>
              </a:extLst>
            </p:cNvPr>
            <p:cNvSpPr/>
            <p:nvPr/>
          </p:nvSpPr>
          <p:spPr>
            <a:xfrm flipH="1">
              <a:off x="3012652" y="3092003"/>
              <a:ext cx="336532" cy="66884"/>
            </a:xfrm>
            <a:custGeom>
              <a:avLst/>
              <a:gdLst/>
              <a:ahLst/>
              <a:cxnLst/>
              <a:rect l="l" t="t" r="r" b="b"/>
              <a:pathLst>
                <a:path w="4941" h="982" extrusionOk="0">
                  <a:moveTo>
                    <a:pt x="2470" y="1"/>
                  </a:moveTo>
                  <a:cubicBezTo>
                    <a:pt x="1105" y="1"/>
                    <a:pt x="1" y="222"/>
                    <a:pt x="1" y="492"/>
                  </a:cubicBezTo>
                  <a:cubicBezTo>
                    <a:pt x="1" y="762"/>
                    <a:pt x="1105" y="982"/>
                    <a:pt x="2470" y="982"/>
                  </a:cubicBezTo>
                  <a:cubicBezTo>
                    <a:pt x="3834" y="982"/>
                    <a:pt x="4941" y="762"/>
                    <a:pt x="4941" y="492"/>
                  </a:cubicBezTo>
                  <a:cubicBezTo>
                    <a:pt x="4941" y="222"/>
                    <a:pt x="3834" y="1"/>
                    <a:pt x="2470"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p40">
              <a:extLst>
                <a:ext uri="{FF2B5EF4-FFF2-40B4-BE49-F238E27FC236}">
                  <a16:creationId xmlns:a16="http://schemas.microsoft.com/office/drawing/2014/main" id="{4D253C8D-DE48-F75D-C1A2-774A4F9F4947}"/>
                </a:ext>
              </a:extLst>
            </p:cNvPr>
            <p:cNvSpPr/>
            <p:nvPr/>
          </p:nvSpPr>
          <p:spPr>
            <a:xfrm flipH="1">
              <a:off x="3040237" y="3101674"/>
              <a:ext cx="281294" cy="47609"/>
            </a:xfrm>
            <a:custGeom>
              <a:avLst/>
              <a:gdLst/>
              <a:ahLst/>
              <a:cxnLst/>
              <a:rect l="l" t="t" r="r" b="b"/>
              <a:pathLst>
                <a:path w="4130" h="699" extrusionOk="0">
                  <a:moveTo>
                    <a:pt x="2064" y="0"/>
                  </a:moveTo>
                  <a:cubicBezTo>
                    <a:pt x="925" y="0"/>
                    <a:pt x="0" y="157"/>
                    <a:pt x="0" y="350"/>
                  </a:cubicBezTo>
                  <a:cubicBezTo>
                    <a:pt x="0" y="543"/>
                    <a:pt x="925" y="698"/>
                    <a:pt x="2064" y="698"/>
                  </a:cubicBezTo>
                  <a:cubicBezTo>
                    <a:pt x="3204" y="698"/>
                    <a:pt x="4129" y="543"/>
                    <a:pt x="4129" y="350"/>
                  </a:cubicBezTo>
                  <a:cubicBezTo>
                    <a:pt x="4129" y="157"/>
                    <a:pt x="3204"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9;p40">
              <a:extLst>
                <a:ext uri="{FF2B5EF4-FFF2-40B4-BE49-F238E27FC236}">
                  <a16:creationId xmlns:a16="http://schemas.microsoft.com/office/drawing/2014/main" id="{9DEA81CA-DD94-11F3-3C3A-0B5B963ACDEB}"/>
                </a:ext>
              </a:extLst>
            </p:cNvPr>
            <p:cNvSpPr/>
            <p:nvPr/>
          </p:nvSpPr>
          <p:spPr>
            <a:xfrm flipH="1">
              <a:off x="3104600" y="2272090"/>
              <a:ext cx="152090" cy="133904"/>
            </a:xfrm>
            <a:custGeom>
              <a:avLst/>
              <a:gdLst/>
              <a:ahLst/>
              <a:cxnLst/>
              <a:rect l="l" t="t" r="r" b="b"/>
              <a:pathLst>
                <a:path w="2233" h="1966" extrusionOk="0">
                  <a:moveTo>
                    <a:pt x="1116" y="0"/>
                  </a:moveTo>
                  <a:cubicBezTo>
                    <a:pt x="991" y="0"/>
                    <a:pt x="863" y="24"/>
                    <a:pt x="740" y="75"/>
                  </a:cubicBezTo>
                  <a:cubicBezTo>
                    <a:pt x="238" y="283"/>
                    <a:pt x="1" y="858"/>
                    <a:pt x="209" y="1358"/>
                  </a:cubicBezTo>
                  <a:cubicBezTo>
                    <a:pt x="365" y="1737"/>
                    <a:pt x="731" y="1966"/>
                    <a:pt x="1118" y="1966"/>
                  </a:cubicBezTo>
                  <a:cubicBezTo>
                    <a:pt x="1243" y="1966"/>
                    <a:pt x="1370" y="1942"/>
                    <a:pt x="1493" y="1891"/>
                  </a:cubicBezTo>
                  <a:cubicBezTo>
                    <a:pt x="1995" y="1683"/>
                    <a:pt x="2232" y="1108"/>
                    <a:pt x="2024" y="606"/>
                  </a:cubicBezTo>
                  <a:cubicBezTo>
                    <a:pt x="1868" y="228"/>
                    <a:pt x="1502" y="0"/>
                    <a:pt x="1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0;p40">
              <a:extLst>
                <a:ext uri="{FF2B5EF4-FFF2-40B4-BE49-F238E27FC236}">
                  <a16:creationId xmlns:a16="http://schemas.microsoft.com/office/drawing/2014/main" id="{815AA5B9-6488-4EF4-D715-8263545845A2}"/>
                </a:ext>
              </a:extLst>
            </p:cNvPr>
            <p:cNvSpPr/>
            <p:nvPr/>
          </p:nvSpPr>
          <p:spPr>
            <a:xfrm flipH="1">
              <a:off x="3147577" y="2305737"/>
              <a:ext cx="66748" cy="66748"/>
            </a:xfrm>
            <a:custGeom>
              <a:avLst/>
              <a:gdLst/>
              <a:ahLst/>
              <a:cxnLst/>
              <a:rect l="l" t="t" r="r" b="b"/>
              <a:pathLst>
                <a:path w="980" h="980" extrusionOk="0">
                  <a:moveTo>
                    <a:pt x="490" y="0"/>
                  </a:moveTo>
                  <a:cubicBezTo>
                    <a:pt x="219" y="0"/>
                    <a:pt x="0" y="219"/>
                    <a:pt x="0" y="490"/>
                  </a:cubicBezTo>
                  <a:cubicBezTo>
                    <a:pt x="0" y="760"/>
                    <a:pt x="219" y="979"/>
                    <a:pt x="490" y="979"/>
                  </a:cubicBezTo>
                  <a:cubicBezTo>
                    <a:pt x="760" y="979"/>
                    <a:pt x="979" y="760"/>
                    <a:pt x="979" y="490"/>
                  </a:cubicBezTo>
                  <a:cubicBezTo>
                    <a:pt x="979" y="219"/>
                    <a:pt x="760"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1;p40">
              <a:extLst>
                <a:ext uri="{FF2B5EF4-FFF2-40B4-BE49-F238E27FC236}">
                  <a16:creationId xmlns:a16="http://schemas.microsoft.com/office/drawing/2014/main" id="{7444AEBE-589F-93C0-AAA6-DA07D10DA2B0}"/>
                </a:ext>
              </a:extLst>
            </p:cNvPr>
            <p:cNvSpPr/>
            <p:nvPr/>
          </p:nvSpPr>
          <p:spPr>
            <a:xfrm flipH="1">
              <a:off x="3329092" y="3098201"/>
              <a:ext cx="40185" cy="40049"/>
            </a:xfrm>
            <a:custGeom>
              <a:avLst/>
              <a:gdLst/>
              <a:ahLst/>
              <a:cxnLst/>
              <a:rect l="l" t="t" r="r" b="b"/>
              <a:pathLst>
                <a:path w="590" h="588" extrusionOk="0">
                  <a:moveTo>
                    <a:pt x="296" y="0"/>
                  </a:moveTo>
                  <a:cubicBezTo>
                    <a:pt x="132" y="0"/>
                    <a:pt x="0" y="132"/>
                    <a:pt x="0" y="294"/>
                  </a:cubicBezTo>
                  <a:cubicBezTo>
                    <a:pt x="0" y="457"/>
                    <a:pt x="132" y="588"/>
                    <a:pt x="296" y="588"/>
                  </a:cubicBezTo>
                  <a:cubicBezTo>
                    <a:pt x="457" y="588"/>
                    <a:pt x="589" y="457"/>
                    <a:pt x="589" y="294"/>
                  </a:cubicBezTo>
                  <a:cubicBezTo>
                    <a:pt x="589" y="132"/>
                    <a:pt x="457"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2;p40">
              <a:extLst>
                <a:ext uri="{FF2B5EF4-FFF2-40B4-BE49-F238E27FC236}">
                  <a16:creationId xmlns:a16="http://schemas.microsoft.com/office/drawing/2014/main" id="{EF8AD5CB-C50E-F7DA-E4B7-4AAC55E2EC8A}"/>
                </a:ext>
              </a:extLst>
            </p:cNvPr>
            <p:cNvSpPr/>
            <p:nvPr/>
          </p:nvSpPr>
          <p:spPr>
            <a:xfrm flipH="1">
              <a:off x="2992625" y="3098201"/>
              <a:ext cx="40049" cy="40049"/>
            </a:xfrm>
            <a:custGeom>
              <a:avLst/>
              <a:gdLst/>
              <a:ahLst/>
              <a:cxnLst/>
              <a:rect l="l" t="t" r="r" b="b"/>
              <a:pathLst>
                <a:path w="588" h="588" extrusionOk="0">
                  <a:moveTo>
                    <a:pt x="294" y="0"/>
                  </a:moveTo>
                  <a:cubicBezTo>
                    <a:pt x="132" y="0"/>
                    <a:pt x="0" y="132"/>
                    <a:pt x="0" y="294"/>
                  </a:cubicBezTo>
                  <a:cubicBezTo>
                    <a:pt x="0" y="457"/>
                    <a:pt x="132" y="588"/>
                    <a:pt x="294" y="588"/>
                  </a:cubicBezTo>
                  <a:cubicBezTo>
                    <a:pt x="457" y="588"/>
                    <a:pt x="587" y="457"/>
                    <a:pt x="587" y="294"/>
                  </a:cubicBezTo>
                  <a:cubicBezTo>
                    <a:pt x="587"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3;p40">
              <a:extLst>
                <a:ext uri="{FF2B5EF4-FFF2-40B4-BE49-F238E27FC236}">
                  <a16:creationId xmlns:a16="http://schemas.microsoft.com/office/drawing/2014/main" id="{13198B24-F108-F7EC-0440-4C465FBEFBCF}"/>
                </a:ext>
              </a:extLst>
            </p:cNvPr>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p40">
              <a:extLst>
                <a:ext uri="{FF2B5EF4-FFF2-40B4-BE49-F238E27FC236}">
                  <a16:creationId xmlns:a16="http://schemas.microsoft.com/office/drawing/2014/main" id="{9384ECAC-51F6-DE3D-FD1B-43E05B60FE73}"/>
                </a:ext>
              </a:extLst>
            </p:cNvPr>
            <p:cNvSpPr/>
            <p:nvPr/>
          </p:nvSpPr>
          <p:spPr>
            <a:xfrm flipH="1">
              <a:off x="2264660" y="2339043"/>
              <a:ext cx="168300" cy="786534"/>
            </a:xfrm>
            <a:custGeom>
              <a:avLst/>
              <a:gdLst/>
              <a:ahLst/>
              <a:cxnLst/>
              <a:rect l="l" t="t" r="r" b="b"/>
              <a:pathLst>
                <a:path w="2471" h="11548" fill="none" extrusionOk="0">
                  <a:moveTo>
                    <a:pt x="0" y="1"/>
                  </a:moveTo>
                  <a:lnTo>
                    <a:pt x="247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5;p40">
              <a:extLst>
                <a:ext uri="{FF2B5EF4-FFF2-40B4-BE49-F238E27FC236}">
                  <a16:creationId xmlns:a16="http://schemas.microsoft.com/office/drawing/2014/main" id="{B8C23B3B-AE69-68B6-0443-0624E0B5554B}"/>
                </a:ext>
              </a:extLst>
            </p:cNvPr>
            <p:cNvSpPr/>
            <p:nvPr/>
          </p:nvSpPr>
          <p:spPr>
            <a:xfrm flipH="1">
              <a:off x="2432893" y="2339043"/>
              <a:ext cx="168368" cy="786534"/>
            </a:xfrm>
            <a:custGeom>
              <a:avLst/>
              <a:gdLst/>
              <a:ahLst/>
              <a:cxnLst/>
              <a:rect l="l" t="t" r="r" b="b"/>
              <a:pathLst>
                <a:path w="2472" h="11548" fill="none" extrusionOk="0">
                  <a:moveTo>
                    <a:pt x="2471" y="1"/>
                  </a:moveTo>
                  <a:lnTo>
                    <a:pt x="0"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6;p40">
              <a:extLst>
                <a:ext uri="{FF2B5EF4-FFF2-40B4-BE49-F238E27FC236}">
                  <a16:creationId xmlns:a16="http://schemas.microsoft.com/office/drawing/2014/main" id="{C03D245C-111B-3DAA-BC3F-A68CF61B6B7A}"/>
                </a:ext>
              </a:extLst>
            </p:cNvPr>
            <p:cNvSpPr/>
            <p:nvPr/>
          </p:nvSpPr>
          <p:spPr>
            <a:xfrm flipH="1">
              <a:off x="2264661" y="3092003"/>
              <a:ext cx="336600" cy="191798"/>
            </a:xfrm>
            <a:custGeom>
              <a:avLst/>
              <a:gdLst/>
              <a:ahLst/>
              <a:cxnLst/>
              <a:rect l="l" t="t" r="r" b="b"/>
              <a:pathLst>
                <a:path w="4942" h="2816" extrusionOk="0">
                  <a:moveTo>
                    <a:pt x="2471" y="1"/>
                  </a:moveTo>
                  <a:cubicBezTo>
                    <a:pt x="1107" y="1"/>
                    <a:pt x="0" y="222"/>
                    <a:pt x="0" y="492"/>
                  </a:cubicBezTo>
                  <a:cubicBezTo>
                    <a:pt x="0" y="762"/>
                    <a:pt x="339" y="2815"/>
                    <a:pt x="2471" y="2815"/>
                  </a:cubicBezTo>
                  <a:cubicBezTo>
                    <a:pt x="4603" y="2815"/>
                    <a:pt x="4942" y="762"/>
                    <a:pt x="4942" y="492"/>
                  </a:cubicBezTo>
                  <a:cubicBezTo>
                    <a:pt x="4942" y="222"/>
                    <a:pt x="3836" y="1"/>
                    <a:pt x="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7;p40">
              <a:extLst>
                <a:ext uri="{FF2B5EF4-FFF2-40B4-BE49-F238E27FC236}">
                  <a16:creationId xmlns:a16="http://schemas.microsoft.com/office/drawing/2014/main" id="{B69290F7-504D-2342-76CF-31CABFCA98CD}"/>
                </a:ext>
              </a:extLst>
            </p:cNvPr>
            <p:cNvSpPr/>
            <p:nvPr/>
          </p:nvSpPr>
          <p:spPr>
            <a:xfrm flipH="1">
              <a:off x="2264661" y="3092003"/>
              <a:ext cx="336600" cy="66884"/>
            </a:xfrm>
            <a:custGeom>
              <a:avLst/>
              <a:gdLst/>
              <a:ahLst/>
              <a:cxnLst/>
              <a:rect l="l" t="t" r="r" b="b"/>
              <a:pathLst>
                <a:path w="4942" h="982" extrusionOk="0">
                  <a:moveTo>
                    <a:pt x="2471" y="1"/>
                  </a:moveTo>
                  <a:cubicBezTo>
                    <a:pt x="1107" y="1"/>
                    <a:pt x="0" y="222"/>
                    <a:pt x="0" y="492"/>
                  </a:cubicBezTo>
                  <a:cubicBezTo>
                    <a:pt x="0" y="762"/>
                    <a:pt x="1107" y="982"/>
                    <a:pt x="2471" y="982"/>
                  </a:cubicBezTo>
                  <a:cubicBezTo>
                    <a:pt x="3836" y="982"/>
                    <a:pt x="4942" y="762"/>
                    <a:pt x="4942" y="492"/>
                  </a:cubicBezTo>
                  <a:cubicBezTo>
                    <a:pt x="4942" y="222"/>
                    <a:pt x="3836" y="1"/>
                    <a:pt x="247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8;p40">
              <a:extLst>
                <a:ext uri="{FF2B5EF4-FFF2-40B4-BE49-F238E27FC236}">
                  <a16:creationId xmlns:a16="http://schemas.microsoft.com/office/drawing/2014/main" id="{DC39BF88-3B05-3C27-76E5-69E2081DA847}"/>
                </a:ext>
              </a:extLst>
            </p:cNvPr>
            <p:cNvSpPr/>
            <p:nvPr/>
          </p:nvSpPr>
          <p:spPr>
            <a:xfrm flipH="1">
              <a:off x="2292246" y="3101674"/>
              <a:ext cx="281294" cy="47609"/>
            </a:xfrm>
            <a:custGeom>
              <a:avLst/>
              <a:gdLst/>
              <a:ahLst/>
              <a:cxnLst/>
              <a:rect l="l" t="t" r="r" b="b"/>
              <a:pathLst>
                <a:path w="4130" h="699" extrusionOk="0">
                  <a:moveTo>
                    <a:pt x="2064" y="0"/>
                  </a:moveTo>
                  <a:cubicBezTo>
                    <a:pt x="923" y="0"/>
                    <a:pt x="0" y="157"/>
                    <a:pt x="0" y="350"/>
                  </a:cubicBezTo>
                  <a:cubicBezTo>
                    <a:pt x="0" y="543"/>
                    <a:pt x="923" y="698"/>
                    <a:pt x="2064" y="698"/>
                  </a:cubicBezTo>
                  <a:cubicBezTo>
                    <a:pt x="3205" y="698"/>
                    <a:pt x="4129" y="543"/>
                    <a:pt x="4129" y="350"/>
                  </a:cubicBezTo>
                  <a:cubicBezTo>
                    <a:pt x="4129" y="157"/>
                    <a:pt x="3205"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9;p40">
              <a:extLst>
                <a:ext uri="{FF2B5EF4-FFF2-40B4-BE49-F238E27FC236}">
                  <a16:creationId xmlns:a16="http://schemas.microsoft.com/office/drawing/2014/main" id="{CCFED1E3-FE42-53D5-B889-939333730132}"/>
                </a:ext>
              </a:extLst>
            </p:cNvPr>
            <p:cNvSpPr/>
            <p:nvPr/>
          </p:nvSpPr>
          <p:spPr>
            <a:xfrm flipH="1">
              <a:off x="2359538" y="2272158"/>
              <a:ext cx="146981" cy="133904"/>
            </a:xfrm>
            <a:custGeom>
              <a:avLst/>
              <a:gdLst/>
              <a:ahLst/>
              <a:cxnLst/>
              <a:rect l="l" t="t" r="r" b="b"/>
              <a:pathLst>
                <a:path w="2158" h="1966" extrusionOk="0">
                  <a:moveTo>
                    <a:pt x="1079" y="0"/>
                  </a:moveTo>
                  <a:cubicBezTo>
                    <a:pt x="827" y="0"/>
                    <a:pt x="576" y="96"/>
                    <a:pt x="384" y="288"/>
                  </a:cubicBezTo>
                  <a:cubicBezTo>
                    <a:pt x="0" y="672"/>
                    <a:pt x="0" y="1293"/>
                    <a:pt x="384" y="1677"/>
                  </a:cubicBezTo>
                  <a:cubicBezTo>
                    <a:pt x="576" y="1869"/>
                    <a:pt x="827" y="1965"/>
                    <a:pt x="1079" y="1965"/>
                  </a:cubicBezTo>
                  <a:cubicBezTo>
                    <a:pt x="1330" y="1965"/>
                    <a:pt x="1581" y="1869"/>
                    <a:pt x="1773" y="1677"/>
                  </a:cubicBezTo>
                  <a:cubicBezTo>
                    <a:pt x="2157" y="1293"/>
                    <a:pt x="2157" y="672"/>
                    <a:pt x="1773" y="288"/>
                  </a:cubicBezTo>
                  <a:cubicBezTo>
                    <a:pt x="1581" y="96"/>
                    <a:pt x="1330" y="0"/>
                    <a:pt x="1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0;p40">
              <a:extLst>
                <a:ext uri="{FF2B5EF4-FFF2-40B4-BE49-F238E27FC236}">
                  <a16:creationId xmlns:a16="http://schemas.microsoft.com/office/drawing/2014/main" id="{A658B650-2E4C-A046-F9AE-583496FF80CB}"/>
                </a:ext>
              </a:extLst>
            </p:cNvPr>
            <p:cNvSpPr/>
            <p:nvPr/>
          </p:nvSpPr>
          <p:spPr>
            <a:xfrm flipH="1">
              <a:off x="2399586" y="2305737"/>
              <a:ext cx="66748" cy="66748"/>
            </a:xfrm>
            <a:custGeom>
              <a:avLst/>
              <a:gdLst/>
              <a:ahLst/>
              <a:cxnLst/>
              <a:rect l="l" t="t" r="r" b="b"/>
              <a:pathLst>
                <a:path w="980" h="980" extrusionOk="0">
                  <a:moveTo>
                    <a:pt x="490" y="0"/>
                  </a:moveTo>
                  <a:cubicBezTo>
                    <a:pt x="220" y="0"/>
                    <a:pt x="1" y="219"/>
                    <a:pt x="1" y="490"/>
                  </a:cubicBezTo>
                  <a:cubicBezTo>
                    <a:pt x="1" y="760"/>
                    <a:pt x="220" y="979"/>
                    <a:pt x="490" y="979"/>
                  </a:cubicBezTo>
                  <a:cubicBezTo>
                    <a:pt x="761" y="979"/>
                    <a:pt x="980" y="760"/>
                    <a:pt x="980" y="490"/>
                  </a:cubicBezTo>
                  <a:cubicBezTo>
                    <a:pt x="980" y="219"/>
                    <a:pt x="76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40">
              <a:extLst>
                <a:ext uri="{FF2B5EF4-FFF2-40B4-BE49-F238E27FC236}">
                  <a16:creationId xmlns:a16="http://schemas.microsoft.com/office/drawing/2014/main" id="{4F820B77-521E-262B-34AC-4B5E21ED8BAC}"/>
                </a:ext>
              </a:extLst>
            </p:cNvPr>
            <p:cNvSpPr/>
            <p:nvPr/>
          </p:nvSpPr>
          <p:spPr>
            <a:xfrm flipH="1">
              <a:off x="2581101"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2;p40">
              <a:extLst>
                <a:ext uri="{FF2B5EF4-FFF2-40B4-BE49-F238E27FC236}">
                  <a16:creationId xmlns:a16="http://schemas.microsoft.com/office/drawing/2014/main" id="{1BB8A91D-FBF3-EEB9-4F3E-0BAEE6B50A53}"/>
                </a:ext>
              </a:extLst>
            </p:cNvPr>
            <p:cNvSpPr/>
            <p:nvPr/>
          </p:nvSpPr>
          <p:spPr>
            <a:xfrm flipH="1">
              <a:off x="2733738" y="2173535"/>
              <a:ext cx="146232" cy="132883"/>
            </a:xfrm>
            <a:custGeom>
              <a:avLst/>
              <a:gdLst/>
              <a:ahLst/>
              <a:cxnLst/>
              <a:rect l="l" t="t" r="r" b="b"/>
              <a:pathLst>
                <a:path w="2147" h="1951" extrusionOk="0">
                  <a:moveTo>
                    <a:pt x="1072" y="0"/>
                  </a:moveTo>
                  <a:cubicBezTo>
                    <a:pt x="630" y="0"/>
                    <a:pt x="230" y="303"/>
                    <a:pt x="125" y="751"/>
                  </a:cubicBezTo>
                  <a:cubicBezTo>
                    <a:pt x="0" y="1276"/>
                    <a:pt x="325" y="1801"/>
                    <a:pt x="849" y="1924"/>
                  </a:cubicBezTo>
                  <a:cubicBezTo>
                    <a:pt x="925" y="1942"/>
                    <a:pt x="1000" y="1951"/>
                    <a:pt x="1075" y="1951"/>
                  </a:cubicBezTo>
                  <a:cubicBezTo>
                    <a:pt x="1517" y="1951"/>
                    <a:pt x="1917" y="1648"/>
                    <a:pt x="2022" y="1200"/>
                  </a:cubicBezTo>
                  <a:cubicBezTo>
                    <a:pt x="2147" y="676"/>
                    <a:pt x="1822" y="149"/>
                    <a:pt x="1298" y="27"/>
                  </a:cubicBezTo>
                  <a:cubicBezTo>
                    <a:pt x="1222" y="9"/>
                    <a:pt x="1147"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3;p40">
              <a:extLst>
                <a:ext uri="{FF2B5EF4-FFF2-40B4-BE49-F238E27FC236}">
                  <a16:creationId xmlns:a16="http://schemas.microsoft.com/office/drawing/2014/main" id="{05B1C38B-881B-C128-5930-56AA3009CF49}"/>
                </a:ext>
              </a:extLst>
            </p:cNvPr>
            <p:cNvSpPr/>
            <p:nvPr/>
          </p:nvSpPr>
          <p:spPr>
            <a:xfrm flipH="1">
              <a:off x="2768746" y="2201119"/>
              <a:ext cx="76419" cy="76283"/>
            </a:xfrm>
            <a:custGeom>
              <a:avLst/>
              <a:gdLst/>
              <a:ahLst/>
              <a:cxnLst/>
              <a:rect l="l" t="t" r="r" b="b"/>
              <a:pathLst>
                <a:path w="1122" h="1120" extrusionOk="0">
                  <a:moveTo>
                    <a:pt x="560" y="1"/>
                  </a:moveTo>
                  <a:cubicBezTo>
                    <a:pt x="251" y="1"/>
                    <a:pt x="1" y="251"/>
                    <a:pt x="1" y="560"/>
                  </a:cubicBezTo>
                  <a:cubicBezTo>
                    <a:pt x="1" y="869"/>
                    <a:pt x="251" y="1120"/>
                    <a:pt x="560" y="1120"/>
                  </a:cubicBezTo>
                  <a:cubicBezTo>
                    <a:pt x="869" y="1120"/>
                    <a:pt x="1121" y="869"/>
                    <a:pt x="1121" y="560"/>
                  </a:cubicBezTo>
                  <a:cubicBezTo>
                    <a:pt x="1121" y="251"/>
                    <a:pt x="869"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4;p40">
              <a:extLst>
                <a:ext uri="{FF2B5EF4-FFF2-40B4-BE49-F238E27FC236}">
                  <a16:creationId xmlns:a16="http://schemas.microsoft.com/office/drawing/2014/main" id="{FE2F9681-BD38-E606-D46C-36C3F2FEC339}"/>
                </a:ext>
              </a:extLst>
            </p:cNvPr>
            <p:cNvSpPr/>
            <p:nvPr/>
          </p:nvSpPr>
          <p:spPr>
            <a:xfrm flipH="1">
              <a:off x="2241376"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25;p40">
            <a:extLst>
              <a:ext uri="{FF2B5EF4-FFF2-40B4-BE49-F238E27FC236}">
                <a16:creationId xmlns:a16="http://schemas.microsoft.com/office/drawing/2014/main" id="{51BEAEBD-F475-0FEF-F877-50DBCB5A9ED5}"/>
              </a:ext>
            </a:extLst>
          </p:cNvPr>
          <p:cNvGrpSpPr/>
          <p:nvPr/>
        </p:nvGrpSpPr>
        <p:grpSpPr>
          <a:xfrm rot="-383972" flipH="1">
            <a:off x="6612267" y="2979678"/>
            <a:ext cx="862147" cy="1086191"/>
            <a:chOff x="3103876" y="3567413"/>
            <a:chExt cx="673883" cy="849128"/>
          </a:xfrm>
        </p:grpSpPr>
        <p:sp>
          <p:nvSpPr>
            <p:cNvPr id="31" name="Google Shape;526;p40">
              <a:extLst>
                <a:ext uri="{FF2B5EF4-FFF2-40B4-BE49-F238E27FC236}">
                  <a16:creationId xmlns:a16="http://schemas.microsoft.com/office/drawing/2014/main" id="{29146DB9-6CD4-03E2-BDAA-7C870F8A7F77}"/>
                </a:ext>
              </a:extLst>
            </p:cNvPr>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p40">
              <a:extLst>
                <a:ext uri="{FF2B5EF4-FFF2-40B4-BE49-F238E27FC236}">
                  <a16:creationId xmlns:a16="http://schemas.microsoft.com/office/drawing/2014/main" id="{F1269416-DE0B-9C68-4AC0-57B91D8941B0}"/>
                </a:ext>
              </a:extLst>
            </p:cNvPr>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8;p40">
              <a:extLst>
                <a:ext uri="{FF2B5EF4-FFF2-40B4-BE49-F238E27FC236}">
                  <a16:creationId xmlns:a16="http://schemas.microsoft.com/office/drawing/2014/main" id="{864D0CD8-D370-8E94-8B53-B43AA9AD5A73}"/>
                </a:ext>
              </a:extLst>
            </p:cNvPr>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9;p40">
              <a:extLst>
                <a:ext uri="{FF2B5EF4-FFF2-40B4-BE49-F238E27FC236}">
                  <a16:creationId xmlns:a16="http://schemas.microsoft.com/office/drawing/2014/main" id="{084331BB-454A-60D8-90C1-B093CE688983}"/>
                </a:ext>
              </a:extLst>
            </p:cNvPr>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0;p40">
              <a:extLst>
                <a:ext uri="{FF2B5EF4-FFF2-40B4-BE49-F238E27FC236}">
                  <a16:creationId xmlns:a16="http://schemas.microsoft.com/office/drawing/2014/main" id="{98AF149D-256F-E559-3205-1385885592B8}"/>
                </a:ext>
              </a:extLst>
            </p:cNvPr>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533;p40">
            <a:extLst>
              <a:ext uri="{FF2B5EF4-FFF2-40B4-BE49-F238E27FC236}">
                <a16:creationId xmlns:a16="http://schemas.microsoft.com/office/drawing/2014/main" id="{3476E6F8-3456-CC74-AFBD-5106A9858698}"/>
              </a:ext>
            </a:extLst>
          </p:cNvPr>
          <p:cNvGrpSpPr/>
          <p:nvPr/>
        </p:nvGrpSpPr>
        <p:grpSpPr>
          <a:xfrm>
            <a:off x="7373769" y="1904823"/>
            <a:ext cx="1047594" cy="244571"/>
            <a:chOff x="5942217" y="4142332"/>
            <a:chExt cx="1279583" cy="298731"/>
          </a:xfrm>
        </p:grpSpPr>
        <p:sp>
          <p:nvSpPr>
            <p:cNvPr id="37" name="Google Shape;534;p40">
              <a:extLst>
                <a:ext uri="{FF2B5EF4-FFF2-40B4-BE49-F238E27FC236}">
                  <a16:creationId xmlns:a16="http://schemas.microsoft.com/office/drawing/2014/main" id="{4B5DE355-7182-6D34-FC04-F5CD5A67CDDC}"/>
                </a:ext>
              </a:extLst>
            </p:cNvPr>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5;p40">
              <a:extLst>
                <a:ext uri="{FF2B5EF4-FFF2-40B4-BE49-F238E27FC236}">
                  <a16:creationId xmlns:a16="http://schemas.microsoft.com/office/drawing/2014/main" id="{A4E0EEFD-15A4-70DB-7D39-C3E81CCB52F6}"/>
                </a:ext>
              </a:extLst>
            </p:cNvPr>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6;p40">
              <a:extLst>
                <a:ext uri="{FF2B5EF4-FFF2-40B4-BE49-F238E27FC236}">
                  <a16:creationId xmlns:a16="http://schemas.microsoft.com/office/drawing/2014/main" id="{01173AF7-B11E-B3F9-53D0-CB2EF649005A}"/>
                </a:ext>
              </a:extLst>
            </p:cNvPr>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7;p40">
              <a:extLst>
                <a:ext uri="{FF2B5EF4-FFF2-40B4-BE49-F238E27FC236}">
                  <a16:creationId xmlns:a16="http://schemas.microsoft.com/office/drawing/2014/main" id="{70D71889-3637-9650-13BC-19E65BBC36FA}"/>
                </a:ext>
              </a:extLst>
            </p:cNvPr>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8;p40">
              <a:extLst>
                <a:ext uri="{FF2B5EF4-FFF2-40B4-BE49-F238E27FC236}">
                  <a16:creationId xmlns:a16="http://schemas.microsoft.com/office/drawing/2014/main" id="{ACC26710-C973-21F3-CDDF-1AED700634BE}"/>
                </a:ext>
              </a:extLst>
            </p:cNvPr>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9;p40">
              <a:extLst>
                <a:ext uri="{FF2B5EF4-FFF2-40B4-BE49-F238E27FC236}">
                  <a16:creationId xmlns:a16="http://schemas.microsoft.com/office/drawing/2014/main" id="{39AE1652-70F2-28E3-0F7A-3C2E2EDC0DD2}"/>
                </a:ext>
              </a:extLst>
            </p:cNvPr>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40;p40">
              <a:extLst>
                <a:ext uri="{FF2B5EF4-FFF2-40B4-BE49-F238E27FC236}">
                  <a16:creationId xmlns:a16="http://schemas.microsoft.com/office/drawing/2014/main" id="{028F8F0D-3D4D-E956-9C61-11B51CCA8281}"/>
                </a:ext>
              </a:extLst>
            </p:cNvPr>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1;p40">
              <a:extLst>
                <a:ext uri="{FF2B5EF4-FFF2-40B4-BE49-F238E27FC236}">
                  <a16:creationId xmlns:a16="http://schemas.microsoft.com/office/drawing/2014/main" id="{25DB9C8C-5A28-0B10-2923-49A23AF139F0}"/>
                </a:ext>
              </a:extLst>
            </p:cNvPr>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542;p40">
            <a:extLst>
              <a:ext uri="{FF2B5EF4-FFF2-40B4-BE49-F238E27FC236}">
                <a16:creationId xmlns:a16="http://schemas.microsoft.com/office/drawing/2014/main" id="{F066EA01-B35E-F78A-8ACC-F2E7A77EA3C3}"/>
              </a:ext>
            </a:extLst>
          </p:cNvPr>
          <p:cNvGrpSpPr/>
          <p:nvPr/>
        </p:nvGrpSpPr>
        <p:grpSpPr>
          <a:xfrm flipH="1">
            <a:off x="7124133" y="1668913"/>
            <a:ext cx="1047594" cy="244571"/>
            <a:chOff x="5942217" y="4142332"/>
            <a:chExt cx="1279583" cy="298731"/>
          </a:xfrm>
        </p:grpSpPr>
        <p:sp>
          <p:nvSpPr>
            <p:cNvPr id="46" name="Google Shape;543;p40">
              <a:extLst>
                <a:ext uri="{FF2B5EF4-FFF2-40B4-BE49-F238E27FC236}">
                  <a16:creationId xmlns:a16="http://schemas.microsoft.com/office/drawing/2014/main" id="{65080604-C25F-97D1-86D7-41F896B35ED7}"/>
                </a:ext>
              </a:extLst>
            </p:cNvPr>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4;p40">
              <a:extLst>
                <a:ext uri="{FF2B5EF4-FFF2-40B4-BE49-F238E27FC236}">
                  <a16:creationId xmlns:a16="http://schemas.microsoft.com/office/drawing/2014/main" id="{230AE039-19B4-F9C8-D632-3DD75E7EA13E}"/>
                </a:ext>
              </a:extLst>
            </p:cNvPr>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45;p40">
              <a:extLst>
                <a:ext uri="{FF2B5EF4-FFF2-40B4-BE49-F238E27FC236}">
                  <a16:creationId xmlns:a16="http://schemas.microsoft.com/office/drawing/2014/main" id="{9808E3CB-F456-45B8-55AF-3F4BD3E9AC89}"/>
                </a:ext>
              </a:extLst>
            </p:cNvPr>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6;p40">
              <a:extLst>
                <a:ext uri="{FF2B5EF4-FFF2-40B4-BE49-F238E27FC236}">
                  <a16:creationId xmlns:a16="http://schemas.microsoft.com/office/drawing/2014/main" id="{8E93DC0F-71D8-30DD-A33A-ED9291151FCA}"/>
                </a:ext>
              </a:extLst>
            </p:cNvPr>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7;p40">
              <a:extLst>
                <a:ext uri="{FF2B5EF4-FFF2-40B4-BE49-F238E27FC236}">
                  <a16:creationId xmlns:a16="http://schemas.microsoft.com/office/drawing/2014/main" id="{32E91D94-EA97-1883-9ED1-49F339474FF1}"/>
                </a:ext>
              </a:extLst>
            </p:cNvPr>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8;p40">
              <a:extLst>
                <a:ext uri="{FF2B5EF4-FFF2-40B4-BE49-F238E27FC236}">
                  <a16:creationId xmlns:a16="http://schemas.microsoft.com/office/drawing/2014/main" id="{1220EAA5-7119-0AFF-D572-7A1EFD38131B}"/>
                </a:ext>
              </a:extLst>
            </p:cNvPr>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49;p40">
              <a:extLst>
                <a:ext uri="{FF2B5EF4-FFF2-40B4-BE49-F238E27FC236}">
                  <a16:creationId xmlns:a16="http://schemas.microsoft.com/office/drawing/2014/main" id="{468D3AC9-40C3-1CAE-5D9F-D77B358B5EF7}"/>
                </a:ext>
              </a:extLst>
            </p:cNvPr>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0;p40">
              <a:extLst>
                <a:ext uri="{FF2B5EF4-FFF2-40B4-BE49-F238E27FC236}">
                  <a16:creationId xmlns:a16="http://schemas.microsoft.com/office/drawing/2014/main" id="{F233F648-8B10-27B4-0147-2B14B45CA1B0}"/>
                </a:ext>
              </a:extLst>
            </p:cNvPr>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51;p40">
            <a:extLst>
              <a:ext uri="{FF2B5EF4-FFF2-40B4-BE49-F238E27FC236}">
                <a16:creationId xmlns:a16="http://schemas.microsoft.com/office/drawing/2014/main" id="{1141AD1F-E768-AFB2-E98A-C6A3B2E4563B}"/>
              </a:ext>
            </a:extLst>
          </p:cNvPr>
          <p:cNvGrpSpPr/>
          <p:nvPr/>
        </p:nvGrpSpPr>
        <p:grpSpPr>
          <a:xfrm>
            <a:off x="7106431" y="2149987"/>
            <a:ext cx="1404447" cy="1831089"/>
            <a:chOff x="5373725" y="1934250"/>
            <a:chExt cx="492875" cy="642600"/>
          </a:xfrm>
        </p:grpSpPr>
        <p:sp>
          <p:nvSpPr>
            <p:cNvPr id="55" name="Google Shape;552;p40">
              <a:extLst>
                <a:ext uri="{FF2B5EF4-FFF2-40B4-BE49-F238E27FC236}">
                  <a16:creationId xmlns:a16="http://schemas.microsoft.com/office/drawing/2014/main" id="{C0C7D189-B9BE-ADE2-B52D-B27E5806A033}"/>
                </a:ext>
              </a:extLst>
            </p:cNvPr>
            <p:cNvSpPr/>
            <p:nvPr/>
          </p:nvSpPr>
          <p:spPr>
            <a:xfrm>
              <a:off x="5373725" y="1934250"/>
              <a:ext cx="492875" cy="37700"/>
            </a:xfrm>
            <a:custGeom>
              <a:avLst/>
              <a:gdLst/>
              <a:ahLst/>
              <a:cxnLst/>
              <a:rect l="l" t="t" r="r" b="b"/>
              <a:pathLst>
                <a:path w="19715" h="1508" extrusionOk="0">
                  <a:moveTo>
                    <a:pt x="0" y="0"/>
                  </a:moveTo>
                  <a:lnTo>
                    <a:pt x="0" y="1508"/>
                  </a:lnTo>
                  <a:lnTo>
                    <a:pt x="19714" y="1508"/>
                  </a:lnTo>
                  <a:lnTo>
                    <a:pt x="19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3;p40">
              <a:extLst>
                <a:ext uri="{FF2B5EF4-FFF2-40B4-BE49-F238E27FC236}">
                  <a16:creationId xmlns:a16="http://schemas.microsoft.com/office/drawing/2014/main" id="{197C19FB-7AFB-092D-41ED-1B834CD8AE74}"/>
                </a:ext>
              </a:extLst>
            </p:cNvPr>
            <p:cNvSpPr/>
            <p:nvPr/>
          </p:nvSpPr>
          <p:spPr>
            <a:xfrm>
              <a:off x="5412500" y="1971925"/>
              <a:ext cx="415325" cy="604925"/>
            </a:xfrm>
            <a:custGeom>
              <a:avLst/>
              <a:gdLst/>
              <a:ahLst/>
              <a:cxnLst/>
              <a:rect l="l" t="t" r="r" b="b"/>
              <a:pathLst>
                <a:path w="16613" h="24197" extrusionOk="0">
                  <a:moveTo>
                    <a:pt x="0" y="1"/>
                  </a:moveTo>
                  <a:lnTo>
                    <a:pt x="0" y="24197"/>
                  </a:lnTo>
                  <a:lnTo>
                    <a:pt x="16613" y="24197"/>
                  </a:lnTo>
                  <a:lnTo>
                    <a:pt x="16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4;p40">
              <a:extLst>
                <a:ext uri="{FF2B5EF4-FFF2-40B4-BE49-F238E27FC236}">
                  <a16:creationId xmlns:a16="http://schemas.microsoft.com/office/drawing/2014/main" id="{421EB72F-3F9F-2642-D597-F19FA313980E}"/>
                </a:ext>
              </a:extLst>
            </p:cNvPr>
            <p:cNvSpPr/>
            <p:nvPr/>
          </p:nvSpPr>
          <p:spPr>
            <a:xfrm>
              <a:off x="5632625" y="1971925"/>
              <a:ext cx="194925" cy="604925"/>
            </a:xfrm>
            <a:custGeom>
              <a:avLst/>
              <a:gdLst/>
              <a:ahLst/>
              <a:cxnLst/>
              <a:rect l="l" t="t" r="r" b="b"/>
              <a:pathLst>
                <a:path w="7797" h="24197" extrusionOk="0">
                  <a:moveTo>
                    <a:pt x="0" y="1"/>
                  </a:moveTo>
                  <a:lnTo>
                    <a:pt x="0" y="24197"/>
                  </a:lnTo>
                  <a:lnTo>
                    <a:pt x="7797" y="24197"/>
                  </a:lnTo>
                  <a:lnTo>
                    <a:pt x="7797"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5;p40">
              <a:extLst>
                <a:ext uri="{FF2B5EF4-FFF2-40B4-BE49-F238E27FC236}">
                  <a16:creationId xmlns:a16="http://schemas.microsoft.com/office/drawing/2014/main" id="{0C07B042-8965-9A11-F319-3D3FDF443195}"/>
                </a:ext>
              </a:extLst>
            </p:cNvPr>
            <p:cNvSpPr/>
            <p:nvPr/>
          </p:nvSpPr>
          <p:spPr>
            <a:xfrm>
              <a:off x="5494000" y="2112075"/>
              <a:ext cx="252325" cy="257900"/>
            </a:xfrm>
            <a:custGeom>
              <a:avLst/>
              <a:gdLst/>
              <a:ahLst/>
              <a:cxnLst/>
              <a:rect l="l" t="t" r="r" b="b"/>
              <a:pathLst>
                <a:path w="10093" h="10316" extrusionOk="0">
                  <a:moveTo>
                    <a:pt x="2664" y="0"/>
                  </a:moveTo>
                  <a:lnTo>
                    <a:pt x="2544" y="106"/>
                  </a:lnTo>
                  <a:cubicBezTo>
                    <a:pt x="2248" y="370"/>
                    <a:pt x="1310" y="1089"/>
                    <a:pt x="560" y="1240"/>
                  </a:cubicBezTo>
                  <a:lnTo>
                    <a:pt x="260" y="1301"/>
                  </a:lnTo>
                  <a:lnTo>
                    <a:pt x="226" y="1604"/>
                  </a:lnTo>
                  <a:cubicBezTo>
                    <a:pt x="0" y="3630"/>
                    <a:pt x="774" y="5462"/>
                    <a:pt x="1463" y="6642"/>
                  </a:cubicBezTo>
                  <a:cubicBezTo>
                    <a:pt x="2331" y="8132"/>
                    <a:pt x="3559" y="9424"/>
                    <a:pt x="4832" y="10187"/>
                  </a:cubicBezTo>
                  <a:lnTo>
                    <a:pt x="5046" y="10316"/>
                  </a:lnTo>
                  <a:lnTo>
                    <a:pt x="5261" y="10187"/>
                  </a:lnTo>
                  <a:cubicBezTo>
                    <a:pt x="6532" y="9424"/>
                    <a:pt x="7760" y="8131"/>
                    <a:pt x="8630" y="6642"/>
                  </a:cubicBezTo>
                  <a:cubicBezTo>
                    <a:pt x="9318" y="5462"/>
                    <a:pt x="10092" y="3630"/>
                    <a:pt x="9865" y="1604"/>
                  </a:cubicBezTo>
                  <a:lnTo>
                    <a:pt x="9833" y="1301"/>
                  </a:lnTo>
                  <a:lnTo>
                    <a:pt x="9533" y="1240"/>
                  </a:lnTo>
                  <a:cubicBezTo>
                    <a:pt x="8630" y="1060"/>
                    <a:pt x="7558" y="115"/>
                    <a:pt x="7548" y="106"/>
                  </a:cubicBezTo>
                  <a:lnTo>
                    <a:pt x="7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6;p40">
              <a:extLst>
                <a:ext uri="{FF2B5EF4-FFF2-40B4-BE49-F238E27FC236}">
                  <a16:creationId xmlns:a16="http://schemas.microsoft.com/office/drawing/2014/main" id="{BA232F92-10EC-7829-7AD8-82A71B84A09A}"/>
                </a:ext>
              </a:extLst>
            </p:cNvPr>
            <p:cNvSpPr/>
            <p:nvPr/>
          </p:nvSpPr>
          <p:spPr>
            <a:xfrm>
              <a:off x="5412500" y="1971925"/>
              <a:ext cx="415325" cy="29275"/>
            </a:xfrm>
            <a:custGeom>
              <a:avLst/>
              <a:gdLst/>
              <a:ahLst/>
              <a:cxnLst/>
              <a:rect l="l" t="t" r="r" b="b"/>
              <a:pathLst>
                <a:path w="16613" h="1171" extrusionOk="0">
                  <a:moveTo>
                    <a:pt x="0" y="1"/>
                  </a:moveTo>
                  <a:lnTo>
                    <a:pt x="0" y="1171"/>
                  </a:lnTo>
                  <a:lnTo>
                    <a:pt x="16613" y="1171"/>
                  </a:lnTo>
                  <a:lnTo>
                    <a:pt x="1661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7;p40">
              <a:extLst>
                <a:ext uri="{FF2B5EF4-FFF2-40B4-BE49-F238E27FC236}">
                  <a16:creationId xmlns:a16="http://schemas.microsoft.com/office/drawing/2014/main" id="{FEE62F58-CD76-A7DF-A2AD-13D36E0F2BC2}"/>
                </a:ext>
              </a:extLst>
            </p:cNvPr>
            <p:cNvSpPr/>
            <p:nvPr/>
          </p:nvSpPr>
          <p:spPr>
            <a:xfrm>
              <a:off x="5500925" y="2122475"/>
              <a:ext cx="119250" cy="235350"/>
            </a:xfrm>
            <a:custGeom>
              <a:avLst/>
              <a:gdLst/>
              <a:ahLst/>
              <a:cxnLst/>
              <a:rect l="l" t="t" r="r" b="b"/>
              <a:pathLst>
                <a:path w="4770" h="9414" extrusionOk="0">
                  <a:moveTo>
                    <a:pt x="2546" y="1"/>
                  </a:moveTo>
                  <a:cubicBezTo>
                    <a:pt x="2546" y="1"/>
                    <a:pt x="1392" y="1028"/>
                    <a:pt x="364" y="1233"/>
                  </a:cubicBezTo>
                  <a:cubicBezTo>
                    <a:pt x="0" y="4496"/>
                    <a:pt x="2412" y="7998"/>
                    <a:pt x="4769" y="9413"/>
                  </a:cubicBezTo>
                  <a:lnTo>
                    <a:pt x="4769" y="1"/>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8;p40">
              <a:extLst>
                <a:ext uri="{FF2B5EF4-FFF2-40B4-BE49-F238E27FC236}">
                  <a16:creationId xmlns:a16="http://schemas.microsoft.com/office/drawing/2014/main" id="{4CE32EAA-AFB5-3E3D-B8BE-C09AAD755F52}"/>
                </a:ext>
              </a:extLst>
            </p:cNvPr>
            <p:cNvSpPr/>
            <p:nvPr/>
          </p:nvSpPr>
          <p:spPr>
            <a:xfrm>
              <a:off x="5620150" y="2122475"/>
              <a:ext cx="119250" cy="235350"/>
            </a:xfrm>
            <a:custGeom>
              <a:avLst/>
              <a:gdLst/>
              <a:ahLst/>
              <a:cxnLst/>
              <a:rect l="l" t="t" r="r" b="b"/>
              <a:pathLst>
                <a:path w="4770" h="9414" extrusionOk="0">
                  <a:moveTo>
                    <a:pt x="0" y="1"/>
                  </a:moveTo>
                  <a:lnTo>
                    <a:pt x="0" y="9413"/>
                  </a:lnTo>
                  <a:cubicBezTo>
                    <a:pt x="2356" y="7998"/>
                    <a:pt x="4770" y="4496"/>
                    <a:pt x="4406" y="1233"/>
                  </a:cubicBezTo>
                  <a:cubicBezTo>
                    <a:pt x="3377" y="1028"/>
                    <a:pt x="2224" y="1"/>
                    <a:pt x="222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9;p40">
              <a:extLst>
                <a:ext uri="{FF2B5EF4-FFF2-40B4-BE49-F238E27FC236}">
                  <a16:creationId xmlns:a16="http://schemas.microsoft.com/office/drawing/2014/main" id="{E394A0C3-6845-2CB7-E1F2-CE3FCACCAF82}"/>
                </a:ext>
              </a:extLst>
            </p:cNvPr>
            <p:cNvSpPr/>
            <p:nvPr/>
          </p:nvSpPr>
          <p:spPr>
            <a:xfrm>
              <a:off x="5559025" y="2168050"/>
              <a:ext cx="122250" cy="122250"/>
            </a:xfrm>
            <a:custGeom>
              <a:avLst/>
              <a:gdLst/>
              <a:ahLst/>
              <a:cxnLst/>
              <a:rect l="l" t="t" r="r" b="b"/>
              <a:pathLst>
                <a:path w="4890" h="4890" extrusionOk="0">
                  <a:moveTo>
                    <a:pt x="2445" y="0"/>
                  </a:moveTo>
                  <a:cubicBezTo>
                    <a:pt x="1095" y="0"/>
                    <a:pt x="1" y="1094"/>
                    <a:pt x="1" y="2445"/>
                  </a:cubicBezTo>
                  <a:cubicBezTo>
                    <a:pt x="1" y="3795"/>
                    <a:pt x="1095" y="4889"/>
                    <a:pt x="2445" y="4889"/>
                  </a:cubicBezTo>
                  <a:cubicBezTo>
                    <a:pt x="3796" y="4889"/>
                    <a:pt x="4890" y="3795"/>
                    <a:pt x="4890" y="2445"/>
                  </a:cubicBezTo>
                  <a:cubicBezTo>
                    <a:pt x="4890" y="1094"/>
                    <a:pt x="3796"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0;p40">
              <a:extLst>
                <a:ext uri="{FF2B5EF4-FFF2-40B4-BE49-F238E27FC236}">
                  <a16:creationId xmlns:a16="http://schemas.microsoft.com/office/drawing/2014/main" id="{EC21DBD3-45C3-8C65-C9F6-D95C28306610}"/>
                </a:ext>
              </a:extLst>
            </p:cNvPr>
            <p:cNvSpPr/>
            <p:nvPr/>
          </p:nvSpPr>
          <p:spPr>
            <a:xfrm>
              <a:off x="5578975" y="2188025"/>
              <a:ext cx="82375" cy="82350"/>
            </a:xfrm>
            <a:custGeom>
              <a:avLst/>
              <a:gdLst/>
              <a:ahLst/>
              <a:cxnLst/>
              <a:rect l="l" t="t" r="r" b="b"/>
              <a:pathLst>
                <a:path w="3295" h="3294" fill="none" extrusionOk="0">
                  <a:moveTo>
                    <a:pt x="3295" y="1646"/>
                  </a:moveTo>
                  <a:cubicBezTo>
                    <a:pt x="3295" y="2151"/>
                    <a:pt x="3066" y="2603"/>
                    <a:pt x="2707" y="2905"/>
                  </a:cubicBezTo>
                  <a:cubicBezTo>
                    <a:pt x="2421" y="3147"/>
                    <a:pt x="2051" y="3293"/>
                    <a:pt x="1647" y="3293"/>
                  </a:cubicBezTo>
                  <a:cubicBezTo>
                    <a:pt x="1243" y="3293"/>
                    <a:pt x="873" y="3147"/>
                    <a:pt x="587" y="2905"/>
                  </a:cubicBezTo>
                  <a:cubicBezTo>
                    <a:pt x="228" y="2605"/>
                    <a:pt x="0" y="2152"/>
                    <a:pt x="0" y="1646"/>
                  </a:cubicBezTo>
                  <a:cubicBezTo>
                    <a:pt x="0" y="1141"/>
                    <a:pt x="228" y="689"/>
                    <a:pt x="587" y="387"/>
                  </a:cubicBezTo>
                  <a:cubicBezTo>
                    <a:pt x="873" y="146"/>
                    <a:pt x="1243" y="0"/>
                    <a:pt x="1647" y="0"/>
                  </a:cubicBezTo>
                  <a:cubicBezTo>
                    <a:pt x="2051" y="0"/>
                    <a:pt x="2421" y="146"/>
                    <a:pt x="2707" y="387"/>
                  </a:cubicBezTo>
                  <a:cubicBezTo>
                    <a:pt x="3066" y="690"/>
                    <a:pt x="3295" y="1141"/>
                    <a:pt x="3295" y="1646"/>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561;p40">
              <a:extLst>
                <a:ext uri="{FF2B5EF4-FFF2-40B4-BE49-F238E27FC236}">
                  <a16:creationId xmlns:a16="http://schemas.microsoft.com/office/drawing/2014/main" id="{FFE00775-B5FE-D871-C5CF-DB4253A911A8}"/>
                </a:ext>
              </a:extLst>
            </p:cNvPr>
            <p:cNvSpPr/>
            <p:nvPr/>
          </p:nvSpPr>
          <p:spPr>
            <a:xfrm>
              <a:off x="5578975" y="2197700"/>
              <a:ext cx="29300" cy="62950"/>
            </a:xfrm>
            <a:custGeom>
              <a:avLst/>
              <a:gdLst/>
              <a:ahLst/>
              <a:cxnLst/>
              <a:rect l="l" t="t" r="r" b="b"/>
              <a:pathLst>
                <a:path w="1172" h="2518" fill="none" extrusionOk="0">
                  <a:moveTo>
                    <a:pt x="1172" y="1259"/>
                  </a:moveTo>
                  <a:cubicBezTo>
                    <a:pt x="1172" y="1764"/>
                    <a:pt x="945" y="2216"/>
                    <a:pt x="587" y="2518"/>
                  </a:cubicBezTo>
                  <a:cubicBezTo>
                    <a:pt x="228" y="2218"/>
                    <a:pt x="0" y="1765"/>
                    <a:pt x="0" y="1259"/>
                  </a:cubicBezTo>
                  <a:cubicBezTo>
                    <a:pt x="0" y="754"/>
                    <a:pt x="228" y="302"/>
                    <a:pt x="587" y="0"/>
                  </a:cubicBezTo>
                  <a:cubicBezTo>
                    <a:pt x="945" y="303"/>
                    <a:pt x="1172" y="754"/>
                    <a:pt x="1172"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562;p40">
              <a:extLst>
                <a:ext uri="{FF2B5EF4-FFF2-40B4-BE49-F238E27FC236}">
                  <a16:creationId xmlns:a16="http://schemas.microsoft.com/office/drawing/2014/main" id="{FB5386CE-08E6-30C4-757D-833814B5E019}"/>
                </a:ext>
              </a:extLst>
            </p:cNvPr>
            <p:cNvSpPr/>
            <p:nvPr/>
          </p:nvSpPr>
          <p:spPr>
            <a:xfrm>
              <a:off x="5632025" y="2197700"/>
              <a:ext cx="29325" cy="62950"/>
            </a:xfrm>
            <a:custGeom>
              <a:avLst/>
              <a:gdLst/>
              <a:ahLst/>
              <a:cxnLst/>
              <a:rect l="l" t="t" r="r" b="b"/>
              <a:pathLst>
                <a:path w="1173" h="2518" fill="none" extrusionOk="0">
                  <a:moveTo>
                    <a:pt x="1173" y="1259"/>
                  </a:moveTo>
                  <a:cubicBezTo>
                    <a:pt x="1173" y="1764"/>
                    <a:pt x="944" y="2216"/>
                    <a:pt x="585" y="2518"/>
                  </a:cubicBezTo>
                  <a:cubicBezTo>
                    <a:pt x="228" y="2216"/>
                    <a:pt x="1" y="1764"/>
                    <a:pt x="1" y="1259"/>
                  </a:cubicBezTo>
                  <a:cubicBezTo>
                    <a:pt x="1" y="754"/>
                    <a:pt x="228" y="303"/>
                    <a:pt x="585" y="0"/>
                  </a:cubicBezTo>
                  <a:cubicBezTo>
                    <a:pt x="944" y="303"/>
                    <a:pt x="1173" y="754"/>
                    <a:pt x="1173"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563;p40">
              <a:extLst>
                <a:ext uri="{FF2B5EF4-FFF2-40B4-BE49-F238E27FC236}">
                  <a16:creationId xmlns:a16="http://schemas.microsoft.com/office/drawing/2014/main" id="{44AF4AC4-3BDA-7D70-A026-EC11E8AC51DB}"/>
                </a:ext>
              </a:extLst>
            </p:cNvPr>
            <p:cNvSpPr/>
            <p:nvPr/>
          </p:nvSpPr>
          <p:spPr>
            <a:xfrm>
              <a:off x="5620150" y="2188025"/>
              <a:ext cx="25" cy="82350"/>
            </a:xfrm>
            <a:custGeom>
              <a:avLst/>
              <a:gdLst/>
              <a:ahLst/>
              <a:cxnLst/>
              <a:rect l="l" t="t" r="r" b="b"/>
              <a:pathLst>
                <a:path w="1" h="3294" fill="none" extrusionOk="0">
                  <a:moveTo>
                    <a:pt x="0" y="0"/>
                  </a:moveTo>
                  <a:lnTo>
                    <a:pt x="0" y="3293"/>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564;p40">
              <a:extLst>
                <a:ext uri="{FF2B5EF4-FFF2-40B4-BE49-F238E27FC236}">
                  <a16:creationId xmlns:a16="http://schemas.microsoft.com/office/drawing/2014/main" id="{F3E8C6C2-D477-5A55-DE91-CC5DB292B9B9}"/>
                </a:ext>
              </a:extLst>
            </p:cNvPr>
            <p:cNvSpPr/>
            <p:nvPr/>
          </p:nvSpPr>
          <p:spPr>
            <a:xfrm>
              <a:off x="5578975" y="2229150"/>
              <a:ext cx="82375" cy="25"/>
            </a:xfrm>
            <a:custGeom>
              <a:avLst/>
              <a:gdLst/>
              <a:ahLst/>
              <a:cxnLst/>
              <a:rect l="l" t="t" r="r" b="b"/>
              <a:pathLst>
                <a:path w="3295" h="1" fill="none" extrusionOk="0">
                  <a:moveTo>
                    <a:pt x="0" y="1"/>
                  </a:moveTo>
                  <a:lnTo>
                    <a:pt x="3295" y="1"/>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565;p40">
            <a:extLst>
              <a:ext uri="{FF2B5EF4-FFF2-40B4-BE49-F238E27FC236}">
                <a16:creationId xmlns:a16="http://schemas.microsoft.com/office/drawing/2014/main" id="{3323FE0C-6563-EE06-A760-9C7935C3D6C5}"/>
              </a:ext>
            </a:extLst>
          </p:cNvPr>
          <p:cNvSpPr/>
          <p:nvPr/>
        </p:nvSpPr>
        <p:spPr>
          <a:xfrm flipH="1">
            <a:off x="6587661" y="3958138"/>
            <a:ext cx="2442002"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txBox="1">
            <a:spLocks noGrp="1"/>
          </p:cNvSpPr>
          <p:nvPr>
            <p:ph type="title"/>
          </p:nvPr>
        </p:nvSpPr>
        <p:spPr>
          <a:xfrm>
            <a:off x="378600" y="357004"/>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773" name="Google Shape;773;p42"/>
          <p:cNvSpPr txBox="1">
            <a:spLocks noGrp="1"/>
          </p:cNvSpPr>
          <p:nvPr>
            <p:ph type="subTitle" idx="1"/>
          </p:nvPr>
        </p:nvSpPr>
        <p:spPr>
          <a:xfrm>
            <a:off x="135789" y="1366768"/>
            <a:ext cx="5901564" cy="22661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Preparing written declarations, objections, interlocutory petitions, and written notes of arguments with input on defenses takes a significant amount of time, causing delays and jeopardizing the defense before the court. Reading and manually searching Indian and international decisions, citations, research, case studies, papers on law, and accessible evidence in cases takes a significant amount of time. Proper and effective repudiation letters based on facts and law that would stand up in court if disputed are a big problem.</a:t>
            </a:r>
          </a:p>
        </p:txBody>
      </p:sp>
      <p:sp>
        <p:nvSpPr>
          <p:cNvPr id="6" name="Google Shape;813;p43">
            <a:extLst>
              <a:ext uri="{FF2B5EF4-FFF2-40B4-BE49-F238E27FC236}">
                <a16:creationId xmlns:a16="http://schemas.microsoft.com/office/drawing/2014/main"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1000"/>
                                        <p:tgtEl>
                                          <p:spTgt spid="54"/>
                                        </p:tgtEl>
                                      </p:cBhvr>
                                    </p:animEffect>
                                    <p:anim calcmode="lin" valueType="num">
                                      <p:cBhvr>
                                        <p:cTn id="28" dur="1000" fill="hold"/>
                                        <p:tgtEl>
                                          <p:spTgt spid="54"/>
                                        </p:tgtEl>
                                        <p:attrNameLst>
                                          <p:attrName>ppt_x</p:attrName>
                                        </p:attrNameLst>
                                      </p:cBhvr>
                                      <p:tavLst>
                                        <p:tav tm="0">
                                          <p:val>
                                            <p:strVal val="#ppt_x"/>
                                          </p:val>
                                        </p:tav>
                                        <p:tav tm="100000">
                                          <p:val>
                                            <p:strVal val="#ppt_x"/>
                                          </p:val>
                                        </p:tav>
                                      </p:tavLst>
                                    </p:anim>
                                    <p:anim calcmode="lin" valueType="num">
                                      <p:cBhvr>
                                        <p:cTn id="29" dur="100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74"/>
                                        </p:tgtEl>
                                        <p:attrNameLst>
                                          <p:attrName>style.visibility</p:attrName>
                                        </p:attrNameLst>
                                      </p:cBhvr>
                                      <p:to>
                                        <p:strVal val="visible"/>
                                      </p:to>
                                    </p:set>
                                    <p:animEffect transition="in" filter="fade">
                                      <p:cBhvr>
                                        <p:cTn id="32" dur="1000"/>
                                        <p:tgtEl>
                                          <p:spTgt spid="774"/>
                                        </p:tgtEl>
                                      </p:cBhvr>
                                    </p:animEffect>
                                    <p:anim calcmode="lin" valueType="num">
                                      <p:cBhvr>
                                        <p:cTn id="33" dur="1000" fill="hold"/>
                                        <p:tgtEl>
                                          <p:spTgt spid="774"/>
                                        </p:tgtEl>
                                        <p:attrNameLst>
                                          <p:attrName>ppt_x</p:attrName>
                                        </p:attrNameLst>
                                      </p:cBhvr>
                                      <p:tavLst>
                                        <p:tav tm="0">
                                          <p:val>
                                            <p:strVal val="#ppt_x"/>
                                          </p:val>
                                        </p:tav>
                                        <p:tav tm="100000">
                                          <p:val>
                                            <p:strVal val="#ppt_x"/>
                                          </p:val>
                                        </p:tav>
                                      </p:tavLst>
                                    </p:anim>
                                    <p:anim calcmode="lin" valueType="num">
                                      <p:cBhvr>
                                        <p:cTn id="34" dur="1000" fill="hold"/>
                                        <p:tgtEl>
                                          <p:spTgt spid="7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0"/>
          <p:cNvSpPr/>
          <p:nvPr/>
        </p:nvSpPr>
        <p:spPr>
          <a:xfrm rot="-497622">
            <a:off x="-366081" y="1699788"/>
            <a:ext cx="3286896" cy="3967270"/>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40"/>
          <p:cNvGrpSpPr/>
          <p:nvPr/>
        </p:nvGrpSpPr>
        <p:grpSpPr>
          <a:xfrm flipH="1">
            <a:off x="1145829" y="867883"/>
            <a:ext cx="1145834" cy="1809051"/>
            <a:chOff x="2241376" y="2173535"/>
            <a:chExt cx="1127901" cy="1780737"/>
          </a:xfrm>
        </p:grpSpPr>
        <p:sp>
          <p:nvSpPr>
            <p:cNvPr id="500" name="Google Shape;500;p40"/>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flipH="1">
              <a:off x="2763774" y="2363494"/>
              <a:ext cx="83094" cy="1590777"/>
            </a:xfrm>
            <a:custGeom>
              <a:avLst/>
              <a:gdLst/>
              <a:ahLst/>
              <a:cxnLst/>
              <a:rect l="l" t="t" r="r" b="b"/>
              <a:pathLst>
                <a:path w="1220" h="23356" extrusionOk="0">
                  <a:moveTo>
                    <a:pt x="1" y="1"/>
                  </a:moveTo>
                  <a:lnTo>
                    <a:pt x="1" y="23356"/>
                  </a:lnTo>
                  <a:lnTo>
                    <a:pt x="1219" y="23356"/>
                  </a:lnTo>
                  <a:lnTo>
                    <a:pt x="12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flipH="1">
              <a:off x="2805256" y="2214469"/>
              <a:ext cx="379645" cy="149093"/>
            </a:xfrm>
            <a:custGeom>
              <a:avLst/>
              <a:gdLst/>
              <a:ahLst/>
              <a:cxnLst/>
              <a:rect l="l" t="t" r="r" b="b"/>
              <a:pathLst>
                <a:path w="5574" h="2189" extrusionOk="0">
                  <a:moveTo>
                    <a:pt x="4964" y="1"/>
                  </a:moveTo>
                  <a:cubicBezTo>
                    <a:pt x="2453" y="1439"/>
                    <a:pt x="1106" y="1690"/>
                    <a:pt x="473" y="1690"/>
                  </a:cubicBezTo>
                  <a:cubicBezTo>
                    <a:pt x="135" y="1690"/>
                    <a:pt x="0" y="1618"/>
                    <a:pt x="0" y="1618"/>
                  </a:cubicBezTo>
                  <a:lnTo>
                    <a:pt x="0" y="2189"/>
                  </a:lnTo>
                  <a:lnTo>
                    <a:pt x="5573" y="2189"/>
                  </a:lnTo>
                  <a:lnTo>
                    <a:pt x="557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flipH="1">
              <a:off x="3180952" y="2339043"/>
              <a:ext cx="168232" cy="786534"/>
            </a:xfrm>
            <a:custGeom>
              <a:avLst/>
              <a:gdLst/>
              <a:ahLst/>
              <a:cxnLst/>
              <a:rect l="l" t="t" r="r" b="b"/>
              <a:pathLst>
                <a:path w="2470" h="11548" fill="none" extrusionOk="0">
                  <a:moveTo>
                    <a:pt x="2470" y="1"/>
                  </a:moveTo>
                  <a:lnTo>
                    <a:pt x="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flipH="1">
              <a:off x="3012651" y="2339043"/>
              <a:ext cx="168368" cy="786534"/>
            </a:xfrm>
            <a:custGeom>
              <a:avLst/>
              <a:gdLst/>
              <a:ahLst/>
              <a:cxnLst/>
              <a:rect l="l" t="t" r="r" b="b"/>
              <a:pathLst>
                <a:path w="2472" h="11548" fill="none" extrusionOk="0">
                  <a:moveTo>
                    <a:pt x="1" y="1"/>
                  </a:moveTo>
                  <a:lnTo>
                    <a:pt x="2472"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flipH="1">
              <a:off x="3012652" y="3092003"/>
              <a:ext cx="336532" cy="191798"/>
            </a:xfrm>
            <a:custGeom>
              <a:avLst/>
              <a:gdLst/>
              <a:ahLst/>
              <a:cxnLst/>
              <a:rect l="l" t="t" r="r" b="b"/>
              <a:pathLst>
                <a:path w="4941" h="2816" extrusionOk="0">
                  <a:moveTo>
                    <a:pt x="2470" y="1"/>
                  </a:moveTo>
                  <a:cubicBezTo>
                    <a:pt x="1105" y="1"/>
                    <a:pt x="1" y="222"/>
                    <a:pt x="1" y="492"/>
                  </a:cubicBezTo>
                  <a:cubicBezTo>
                    <a:pt x="1" y="762"/>
                    <a:pt x="338" y="2815"/>
                    <a:pt x="2470" y="2815"/>
                  </a:cubicBezTo>
                  <a:cubicBezTo>
                    <a:pt x="4604" y="2815"/>
                    <a:pt x="4941" y="762"/>
                    <a:pt x="4941" y="492"/>
                  </a:cubicBezTo>
                  <a:cubicBezTo>
                    <a:pt x="4941" y="222"/>
                    <a:pt x="3834" y="1"/>
                    <a:pt x="24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flipH="1">
              <a:off x="3012652" y="3092003"/>
              <a:ext cx="336532" cy="66884"/>
            </a:xfrm>
            <a:custGeom>
              <a:avLst/>
              <a:gdLst/>
              <a:ahLst/>
              <a:cxnLst/>
              <a:rect l="l" t="t" r="r" b="b"/>
              <a:pathLst>
                <a:path w="4941" h="982" extrusionOk="0">
                  <a:moveTo>
                    <a:pt x="2470" y="1"/>
                  </a:moveTo>
                  <a:cubicBezTo>
                    <a:pt x="1105" y="1"/>
                    <a:pt x="1" y="222"/>
                    <a:pt x="1" y="492"/>
                  </a:cubicBezTo>
                  <a:cubicBezTo>
                    <a:pt x="1" y="762"/>
                    <a:pt x="1105" y="982"/>
                    <a:pt x="2470" y="982"/>
                  </a:cubicBezTo>
                  <a:cubicBezTo>
                    <a:pt x="3834" y="982"/>
                    <a:pt x="4941" y="762"/>
                    <a:pt x="4941" y="492"/>
                  </a:cubicBezTo>
                  <a:cubicBezTo>
                    <a:pt x="4941" y="222"/>
                    <a:pt x="3834" y="1"/>
                    <a:pt x="2470"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flipH="1">
              <a:off x="3040237" y="3101674"/>
              <a:ext cx="281294" cy="47609"/>
            </a:xfrm>
            <a:custGeom>
              <a:avLst/>
              <a:gdLst/>
              <a:ahLst/>
              <a:cxnLst/>
              <a:rect l="l" t="t" r="r" b="b"/>
              <a:pathLst>
                <a:path w="4130" h="699" extrusionOk="0">
                  <a:moveTo>
                    <a:pt x="2064" y="0"/>
                  </a:moveTo>
                  <a:cubicBezTo>
                    <a:pt x="925" y="0"/>
                    <a:pt x="0" y="157"/>
                    <a:pt x="0" y="350"/>
                  </a:cubicBezTo>
                  <a:cubicBezTo>
                    <a:pt x="0" y="543"/>
                    <a:pt x="925" y="698"/>
                    <a:pt x="2064" y="698"/>
                  </a:cubicBezTo>
                  <a:cubicBezTo>
                    <a:pt x="3204" y="698"/>
                    <a:pt x="4129" y="543"/>
                    <a:pt x="4129" y="350"/>
                  </a:cubicBezTo>
                  <a:cubicBezTo>
                    <a:pt x="4129" y="157"/>
                    <a:pt x="3204"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flipH="1">
              <a:off x="3104600" y="2272090"/>
              <a:ext cx="152090" cy="133904"/>
            </a:xfrm>
            <a:custGeom>
              <a:avLst/>
              <a:gdLst/>
              <a:ahLst/>
              <a:cxnLst/>
              <a:rect l="l" t="t" r="r" b="b"/>
              <a:pathLst>
                <a:path w="2233" h="1966" extrusionOk="0">
                  <a:moveTo>
                    <a:pt x="1116" y="0"/>
                  </a:moveTo>
                  <a:cubicBezTo>
                    <a:pt x="991" y="0"/>
                    <a:pt x="863" y="24"/>
                    <a:pt x="740" y="75"/>
                  </a:cubicBezTo>
                  <a:cubicBezTo>
                    <a:pt x="238" y="283"/>
                    <a:pt x="1" y="858"/>
                    <a:pt x="209" y="1358"/>
                  </a:cubicBezTo>
                  <a:cubicBezTo>
                    <a:pt x="365" y="1737"/>
                    <a:pt x="731" y="1966"/>
                    <a:pt x="1118" y="1966"/>
                  </a:cubicBezTo>
                  <a:cubicBezTo>
                    <a:pt x="1243" y="1966"/>
                    <a:pt x="1370" y="1942"/>
                    <a:pt x="1493" y="1891"/>
                  </a:cubicBezTo>
                  <a:cubicBezTo>
                    <a:pt x="1995" y="1683"/>
                    <a:pt x="2232" y="1108"/>
                    <a:pt x="2024" y="606"/>
                  </a:cubicBezTo>
                  <a:cubicBezTo>
                    <a:pt x="1868" y="228"/>
                    <a:pt x="1502" y="0"/>
                    <a:pt x="1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flipH="1">
              <a:off x="3147577" y="2305737"/>
              <a:ext cx="66748" cy="66748"/>
            </a:xfrm>
            <a:custGeom>
              <a:avLst/>
              <a:gdLst/>
              <a:ahLst/>
              <a:cxnLst/>
              <a:rect l="l" t="t" r="r" b="b"/>
              <a:pathLst>
                <a:path w="980" h="980" extrusionOk="0">
                  <a:moveTo>
                    <a:pt x="490" y="0"/>
                  </a:moveTo>
                  <a:cubicBezTo>
                    <a:pt x="219" y="0"/>
                    <a:pt x="0" y="219"/>
                    <a:pt x="0" y="490"/>
                  </a:cubicBezTo>
                  <a:cubicBezTo>
                    <a:pt x="0" y="760"/>
                    <a:pt x="219" y="979"/>
                    <a:pt x="490" y="979"/>
                  </a:cubicBezTo>
                  <a:cubicBezTo>
                    <a:pt x="760" y="979"/>
                    <a:pt x="979" y="760"/>
                    <a:pt x="979" y="490"/>
                  </a:cubicBezTo>
                  <a:cubicBezTo>
                    <a:pt x="979" y="219"/>
                    <a:pt x="760"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flipH="1">
              <a:off x="3329092" y="3098201"/>
              <a:ext cx="40185" cy="40049"/>
            </a:xfrm>
            <a:custGeom>
              <a:avLst/>
              <a:gdLst/>
              <a:ahLst/>
              <a:cxnLst/>
              <a:rect l="l" t="t" r="r" b="b"/>
              <a:pathLst>
                <a:path w="590" h="588" extrusionOk="0">
                  <a:moveTo>
                    <a:pt x="296" y="0"/>
                  </a:moveTo>
                  <a:cubicBezTo>
                    <a:pt x="132" y="0"/>
                    <a:pt x="0" y="132"/>
                    <a:pt x="0" y="294"/>
                  </a:cubicBezTo>
                  <a:cubicBezTo>
                    <a:pt x="0" y="457"/>
                    <a:pt x="132" y="588"/>
                    <a:pt x="296" y="588"/>
                  </a:cubicBezTo>
                  <a:cubicBezTo>
                    <a:pt x="457" y="588"/>
                    <a:pt x="589" y="457"/>
                    <a:pt x="589" y="294"/>
                  </a:cubicBezTo>
                  <a:cubicBezTo>
                    <a:pt x="589" y="132"/>
                    <a:pt x="457"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flipH="1">
              <a:off x="2992625" y="3098201"/>
              <a:ext cx="40049" cy="40049"/>
            </a:xfrm>
            <a:custGeom>
              <a:avLst/>
              <a:gdLst/>
              <a:ahLst/>
              <a:cxnLst/>
              <a:rect l="l" t="t" r="r" b="b"/>
              <a:pathLst>
                <a:path w="588" h="588" extrusionOk="0">
                  <a:moveTo>
                    <a:pt x="294" y="0"/>
                  </a:moveTo>
                  <a:cubicBezTo>
                    <a:pt x="132" y="0"/>
                    <a:pt x="0" y="132"/>
                    <a:pt x="0" y="294"/>
                  </a:cubicBezTo>
                  <a:cubicBezTo>
                    <a:pt x="0" y="457"/>
                    <a:pt x="132" y="588"/>
                    <a:pt x="294" y="588"/>
                  </a:cubicBezTo>
                  <a:cubicBezTo>
                    <a:pt x="457" y="588"/>
                    <a:pt x="587" y="457"/>
                    <a:pt x="587" y="294"/>
                  </a:cubicBezTo>
                  <a:cubicBezTo>
                    <a:pt x="587"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flipH="1">
              <a:off x="2428877" y="2214469"/>
              <a:ext cx="379645" cy="149093"/>
            </a:xfrm>
            <a:custGeom>
              <a:avLst/>
              <a:gdLst/>
              <a:ahLst/>
              <a:cxnLst/>
              <a:rect l="l" t="t" r="r" b="b"/>
              <a:pathLst>
                <a:path w="5574" h="2189" extrusionOk="0">
                  <a:moveTo>
                    <a:pt x="0" y="1"/>
                  </a:moveTo>
                  <a:lnTo>
                    <a:pt x="0" y="2189"/>
                  </a:lnTo>
                  <a:lnTo>
                    <a:pt x="5573" y="2189"/>
                  </a:lnTo>
                  <a:lnTo>
                    <a:pt x="5573" y="1618"/>
                  </a:lnTo>
                  <a:cubicBezTo>
                    <a:pt x="5573" y="1618"/>
                    <a:pt x="5438" y="1690"/>
                    <a:pt x="5100" y="1690"/>
                  </a:cubicBezTo>
                  <a:cubicBezTo>
                    <a:pt x="4467" y="1690"/>
                    <a:pt x="3120" y="1439"/>
                    <a:pt x="61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flipH="1">
              <a:off x="2264660" y="2339043"/>
              <a:ext cx="168300" cy="786534"/>
            </a:xfrm>
            <a:custGeom>
              <a:avLst/>
              <a:gdLst/>
              <a:ahLst/>
              <a:cxnLst/>
              <a:rect l="l" t="t" r="r" b="b"/>
              <a:pathLst>
                <a:path w="2471" h="11548" fill="none" extrusionOk="0">
                  <a:moveTo>
                    <a:pt x="0" y="1"/>
                  </a:moveTo>
                  <a:lnTo>
                    <a:pt x="2471"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flipH="1">
              <a:off x="2432893" y="2339043"/>
              <a:ext cx="168368" cy="786534"/>
            </a:xfrm>
            <a:custGeom>
              <a:avLst/>
              <a:gdLst/>
              <a:ahLst/>
              <a:cxnLst/>
              <a:rect l="l" t="t" r="r" b="b"/>
              <a:pathLst>
                <a:path w="2472" h="11548" fill="none" extrusionOk="0">
                  <a:moveTo>
                    <a:pt x="2471" y="1"/>
                  </a:moveTo>
                  <a:lnTo>
                    <a:pt x="0" y="11547"/>
                  </a:lnTo>
                </a:path>
              </a:pathLst>
            </a:custGeom>
            <a:noFill/>
            <a:ln w="5175" cap="flat" cmpd="sng">
              <a:solidFill>
                <a:schemeClr val="dk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flipH="1">
              <a:off x="2264661" y="3092003"/>
              <a:ext cx="336600" cy="191798"/>
            </a:xfrm>
            <a:custGeom>
              <a:avLst/>
              <a:gdLst/>
              <a:ahLst/>
              <a:cxnLst/>
              <a:rect l="l" t="t" r="r" b="b"/>
              <a:pathLst>
                <a:path w="4942" h="2816" extrusionOk="0">
                  <a:moveTo>
                    <a:pt x="2471" y="1"/>
                  </a:moveTo>
                  <a:cubicBezTo>
                    <a:pt x="1107" y="1"/>
                    <a:pt x="0" y="222"/>
                    <a:pt x="0" y="492"/>
                  </a:cubicBezTo>
                  <a:cubicBezTo>
                    <a:pt x="0" y="762"/>
                    <a:pt x="339" y="2815"/>
                    <a:pt x="2471" y="2815"/>
                  </a:cubicBezTo>
                  <a:cubicBezTo>
                    <a:pt x="4603" y="2815"/>
                    <a:pt x="4942" y="762"/>
                    <a:pt x="4942" y="492"/>
                  </a:cubicBezTo>
                  <a:cubicBezTo>
                    <a:pt x="4942" y="222"/>
                    <a:pt x="3836" y="1"/>
                    <a:pt x="2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flipH="1">
              <a:off x="2264661" y="3092003"/>
              <a:ext cx="336600" cy="66884"/>
            </a:xfrm>
            <a:custGeom>
              <a:avLst/>
              <a:gdLst/>
              <a:ahLst/>
              <a:cxnLst/>
              <a:rect l="l" t="t" r="r" b="b"/>
              <a:pathLst>
                <a:path w="4942" h="982" extrusionOk="0">
                  <a:moveTo>
                    <a:pt x="2471" y="1"/>
                  </a:moveTo>
                  <a:cubicBezTo>
                    <a:pt x="1107" y="1"/>
                    <a:pt x="0" y="222"/>
                    <a:pt x="0" y="492"/>
                  </a:cubicBezTo>
                  <a:cubicBezTo>
                    <a:pt x="0" y="762"/>
                    <a:pt x="1107" y="982"/>
                    <a:pt x="2471" y="982"/>
                  </a:cubicBezTo>
                  <a:cubicBezTo>
                    <a:pt x="3836" y="982"/>
                    <a:pt x="4942" y="762"/>
                    <a:pt x="4942" y="492"/>
                  </a:cubicBezTo>
                  <a:cubicBezTo>
                    <a:pt x="4942" y="222"/>
                    <a:pt x="3836" y="1"/>
                    <a:pt x="247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flipH="1">
              <a:off x="2292246" y="3101674"/>
              <a:ext cx="281294" cy="47609"/>
            </a:xfrm>
            <a:custGeom>
              <a:avLst/>
              <a:gdLst/>
              <a:ahLst/>
              <a:cxnLst/>
              <a:rect l="l" t="t" r="r" b="b"/>
              <a:pathLst>
                <a:path w="4130" h="699" extrusionOk="0">
                  <a:moveTo>
                    <a:pt x="2064" y="0"/>
                  </a:moveTo>
                  <a:cubicBezTo>
                    <a:pt x="923" y="0"/>
                    <a:pt x="0" y="157"/>
                    <a:pt x="0" y="350"/>
                  </a:cubicBezTo>
                  <a:cubicBezTo>
                    <a:pt x="0" y="543"/>
                    <a:pt x="923" y="698"/>
                    <a:pt x="2064" y="698"/>
                  </a:cubicBezTo>
                  <a:cubicBezTo>
                    <a:pt x="3205" y="698"/>
                    <a:pt x="4129" y="543"/>
                    <a:pt x="4129" y="350"/>
                  </a:cubicBezTo>
                  <a:cubicBezTo>
                    <a:pt x="4129" y="157"/>
                    <a:pt x="3205" y="0"/>
                    <a:pt x="2064"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flipH="1">
              <a:off x="2359538" y="2272158"/>
              <a:ext cx="146981" cy="133904"/>
            </a:xfrm>
            <a:custGeom>
              <a:avLst/>
              <a:gdLst/>
              <a:ahLst/>
              <a:cxnLst/>
              <a:rect l="l" t="t" r="r" b="b"/>
              <a:pathLst>
                <a:path w="2158" h="1966" extrusionOk="0">
                  <a:moveTo>
                    <a:pt x="1079" y="0"/>
                  </a:moveTo>
                  <a:cubicBezTo>
                    <a:pt x="827" y="0"/>
                    <a:pt x="576" y="96"/>
                    <a:pt x="384" y="288"/>
                  </a:cubicBezTo>
                  <a:cubicBezTo>
                    <a:pt x="0" y="672"/>
                    <a:pt x="0" y="1293"/>
                    <a:pt x="384" y="1677"/>
                  </a:cubicBezTo>
                  <a:cubicBezTo>
                    <a:pt x="576" y="1869"/>
                    <a:pt x="827" y="1965"/>
                    <a:pt x="1079" y="1965"/>
                  </a:cubicBezTo>
                  <a:cubicBezTo>
                    <a:pt x="1330" y="1965"/>
                    <a:pt x="1581" y="1869"/>
                    <a:pt x="1773" y="1677"/>
                  </a:cubicBezTo>
                  <a:cubicBezTo>
                    <a:pt x="2157" y="1293"/>
                    <a:pt x="2157" y="672"/>
                    <a:pt x="1773" y="288"/>
                  </a:cubicBezTo>
                  <a:cubicBezTo>
                    <a:pt x="1581" y="96"/>
                    <a:pt x="1330" y="0"/>
                    <a:pt x="1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flipH="1">
              <a:off x="2399586" y="2305737"/>
              <a:ext cx="66748" cy="66748"/>
            </a:xfrm>
            <a:custGeom>
              <a:avLst/>
              <a:gdLst/>
              <a:ahLst/>
              <a:cxnLst/>
              <a:rect l="l" t="t" r="r" b="b"/>
              <a:pathLst>
                <a:path w="980" h="980" extrusionOk="0">
                  <a:moveTo>
                    <a:pt x="490" y="0"/>
                  </a:moveTo>
                  <a:cubicBezTo>
                    <a:pt x="220" y="0"/>
                    <a:pt x="1" y="219"/>
                    <a:pt x="1" y="490"/>
                  </a:cubicBezTo>
                  <a:cubicBezTo>
                    <a:pt x="1" y="760"/>
                    <a:pt x="220" y="979"/>
                    <a:pt x="490" y="979"/>
                  </a:cubicBezTo>
                  <a:cubicBezTo>
                    <a:pt x="761" y="979"/>
                    <a:pt x="980" y="760"/>
                    <a:pt x="980" y="490"/>
                  </a:cubicBezTo>
                  <a:cubicBezTo>
                    <a:pt x="980" y="219"/>
                    <a:pt x="761" y="0"/>
                    <a:pt x="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flipH="1">
              <a:off x="2581101"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flipH="1">
              <a:off x="2733738" y="2173535"/>
              <a:ext cx="146232" cy="132883"/>
            </a:xfrm>
            <a:custGeom>
              <a:avLst/>
              <a:gdLst/>
              <a:ahLst/>
              <a:cxnLst/>
              <a:rect l="l" t="t" r="r" b="b"/>
              <a:pathLst>
                <a:path w="2147" h="1951" extrusionOk="0">
                  <a:moveTo>
                    <a:pt x="1072" y="0"/>
                  </a:moveTo>
                  <a:cubicBezTo>
                    <a:pt x="630" y="0"/>
                    <a:pt x="230" y="303"/>
                    <a:pt x="125" y="751"/>
                  </a:cubicBezTo>
                  <a:cubicBezTo>
                    <a:pt x="0" y="1276"/>
                    <a:pt x="325" y="1801"/>
                    <a:pt x="849" y="1924"/>
                  </a:cubicBezTo>
                  <a:cubicBezTo>
                    <a:pt x="925" y="1942"/>
                    <a:pt x="1000" y="1951"/>
                    <a:pt x="1075" y="1951"/>
                  </a:cubicBezTo>
                  <a:cubicBezTo>
                    <a:pt x="1517" y="1951"/>
                    <a:pt x="1917" y="1648"/>
                    <a:pt x="2022" y="1200"/>
                  </a:cubicBezTo>
                  <a:cubicBezTo>
                    <a:pt x="2147" y="676"/>
                    <a:pt x="1822" y="149"/>
                    <a:pt x="1298" y="27"/>
                  </a:cubicBezTo>
                  <a:cubicBezTo>
                    <a:pt x="1222" y="9"/>
                    <a:pt x="1147"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flipH="1">
              <a:off x="2768746" y="2201119"/>
              <a:ext cx="76419" cy="76283"/>
            </a:xfrm>
            <a:custGeom>
              <a:avLst/>
              <a:gdLst/>
              <a:ahLst/>
              <a:cxnLst/>
              <a:rect l="l" t="t" r="r" b="b"/>
              <a:pathLst>
                <a:path w="1122" h="1120" extrusionOk="0">
                  <a:moveTo>
                    <a:pt x="560" y="1"/>
                  </a:moveTo>
                  <a:cubicBezTo>
                    <a:pt x="251" y="1"/>
                    <a:pt x="1" y="251"/>
                    <a:pt x="1" y="560"/>
                  </a:cubicBezTo>
                  <a:cubicBezTo>
                    <a:pt x="1" y="869"/>
                    <a:pt x="251" y="1120"/>
                    <a:pt x="560" y="1120"/>
                  </a:cubicBezTo>
                  <a:cubicBezTo>
                    <a:pt x="869" y="1120"/>
                    <a:pt x="1121" y="869"/>
                    <a:pt x="1121" y="560"/>
                  </a:cubicBezTo>
                  <a:cubicBezTo>
                    <a:pt x="1121" y="251"/>
                    <a:pt x="869" y="1"/>
                    <a:pt x="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flipH="1">
              <a:off x="2241376" y="3098201"/>
              <a:ext cx="40185" cy="40049"/>
            </a:xfrm>
            <a:custGeom>
              <a:avLst/>
              <a:gdLst/>
              <a:ahLst/>
              <a:cxnLst/>
              <a:rect l="l" t="t" r="r" b="b"/>
              <a:pathLst>
                <a:path w="590" h="588" extrusionOk="0">
                  <a:moveTo>
                    <a:pt x="294" y="0"/>
                  </a:moveTo>
                  <a:cubicBezTo>
                    <a:pt x="133" y="0"/>
                    <a:pt x="1" y="132"/>
                    <a:pt x="1" y="294"/>
                  </a:cubicBezTo>
                  <a:cubicBezTo>
                    <a:pt x="1" y="457"/>
                    <a:pt x="133" y="588"/>
                    <a:pt x="294" y="588"/>
                  </a:cubicBezTo>
                  <a:cubicBezTo>
                    <a:pt x="457" y="588"/>
                    <a:pt x="589" y="457"/>
                    <a:pt x="589" y="294"/>
                  </a:cubicBezTo>
                  <a:cubicBezTo>
                    <a:pt x="589" y="132"/>
                    <a:pt x="457"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40"/>
          <p:cNvGrpSpPr/>
          <p:nvPr/>
        </p:nvGrpSpPr>
        <p:grpSpPr>
          <a:xfrm rot="-383972" flipH="1">
            <a:off x="522430" y="3413865"/>
            <a:ext cx="862147" cy="1086191"/>
            <a:chOff x="3103876" y="3567413"/>
            <a:chExt cx="673883" cy="849128"/>
          </a:xfrm>
        </p:grpSpPr>
        <p:sp>
          <p:nvSpPr>
            <p:cNvPr id="526" name="Google Shape;526;p40"/>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flipH="1">
              <a:off x="3107965" y="3693349"/>
              <a:ext cx="669794" cy="723192"/>
            </a:xfrm>
            <a:custGeom>
              <a:avLst/>
              <a:gdLst/>
              <a:ahLst/>
              <a:cxnLst/>
              <a:rect l="l" t="t" r="r" b="b"/>
              <a:pathLst>
                <a:path w="9834" h="10618" extrusionOk="0">
                  <a:moveTo>
                    <a:pt x="346" y="0"/>
                  </a:moveTo>
                  <a:cubicBezTo>
                    <a:pt x="346" y="0"/>
                    <a:pt x="1" y="1150"/>
                    <a:pt x="1985" y="3777"/>
                  </a:cubicBezTo>
                  <a:cubicBezTo>
                    <a:pt x="3970" y="6404"/>
                    <a:pt x="2161" y="8757"/>
                    <a:pt x="6997" y="10617"/>
                  </a:cubicBezTo>
                  <a:lnTo>
                    <a:pt x="9833" y="9607"/>
                  </a:lnTo>
                  <a:cubicBezTo>
                    <a:pt x="9833" y="9607"/>
                    <a:pt x="7953" y="8061"/>
                    <a:pt x="6845" y="5948"/>
                  </a:cubicBezTo>
                  <a:cubicBezTo>
                    <a:pt x="5735" y="3833"/>
                    <a:pt x="5101" y="3073"/>
                    <a:pt x="3221" y="2470"/>
                  </a:cubicBezTo>
                  <a:cubicBezTo>
                    <a:pt x="1340" y="1865"/>
                    <a:pt x="346" y="0"/>
                    <a:pt x="346"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flipH="1">
              <a:off x="3224228" y="3693349"/>
              <a:ext cx="530032" cy="664754"/>
            </a:xfrm>
            <a:custGeom>
              <a:avLst/>
              <a:gdLst/>
              <a:ahLst/>
              <a:cxnLst/>
              <a:rect l="l" t="t" r="r" b="b"/>
              <a:pathLst>
                <a:path w="7782" h="9760" fill="none" extrusionOk="0">
                  <a:moveTo>
                    <a:pt x="1" y="0"/>
                  </a:moveTo>
                  <a:cubicBezTo>
                    <a:pt x="1640" y="3777"/>
                    <a:pt x="3845" y="3831"/>
                    <a:pt x="4733" y="6467"/>
                  </a:cubicBezTo>
                  <a:cubicBezTo>
                    <a:pt x="5620" y="9104"/>
                    <a:pt x="7782" y="9760"/>
                    <a:pt x="7782" y="9760"/>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flipH="1">
              <a:off x="3103876" y="3567413"/>
              <a:ext cx="417582" cy="602297"/>
            </a:xfrm>
            <a:custGeom>
              <a:avLst/>
              <a:gdLst/>
              <a:ahLst/>
              <a:cxnLst/>
              <a:rect l="l" t="t" r="r" b="b"/>
              <a:pathLst>
                <a:path w="6131" h="8843" extrusionOk="0">
                  <a:moveTo>
                    <a:pt x="420" y="0"/>
                  </a:moveTo>
                  <a:cubicBezTo>
                    <a:pt x="420" y="0"/>
                    <a:pt x="0" y="808"/>
                    <a:pt x="1108" y="3043"/>
                  </a:cubicBezTo>
                  <a:cubicBezTo>
                    <a:pt x="2216" y="5277"/>
                    <a:pt x="538" y="6777"/>
                    <a:pt x="3877" y="8842"/>
                  </a:cubicBezTo>
                  <a:lnTo>
                    <a:pt x="6131" y="8488"/>
                  </a:lnTo>
                  <a:cubicBezTo>
                    <a:pt x="6131" y="8488"/>
                    <a:pt x="4950" y="7072"/>
                    <a:pt x="4421" y="5343"/>
                  </a:cubicBezTo>
                  <a:cubicBezTo>
                    <a:pt x="3893" y="3613"/>
                    <a:pt x="3528" y="2957"/>
                    <a:pt x="2211" y="2242"/>
                  </a:cubicBezTo>
                  <a:cubicBezTo>
                    <a:pt x="897" y="1529"/>
                    <a:pt x="420"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flipH="1">
              <a:off x="3191805" y="3567413"/>
              <a:ext cx="301114" cy="569604"/>
            </a:xfrm>
            <a:custGeom>
              <a:avLst/>
              <a:gdLst/>
              <a:ahLst/>
              <a:cxnLst/>
              <a:rect l="l" t="t" r="r" b="b"/>
              <a:pathLst>
                <a:path w="4421" h="8363" fill="none" extrusionOk="0">
                  <a:moveTo>
                    <a:pt x="1" y="0"/>
                  </a:moveTo>
                  <a:cubicBezTo>
                    <a:pt x="689" y="3043"/>
                    <a:pt x="2324" y="3392"/>
                    <a:pt x="2613" y="5481"/>
                  </a:cubicBezTo>
                  <a:cubicBezTo>
                    <a:pt x="2904" y="7570"/>
                    <a:pt x="4420" y="8362"/>
                    <a:pt x="4420" y="8362"/>
                  </a:cubicBezTo>
                </a:path>
              </a:pathLst>
            </a:custGeom>
            <a:noFill/>
            <a:ln w="2600" cap="flat" cmpd="sng">
              <a:solidFill>
                <a:schemeClr val="l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40"/>
          <p:cNvSpPr txBox="1">
            <a:spLocks noGrp="1"/>
          </p:cNvSpPr>
          <p:nvPr>
            <p:ph type="title"/>
          </p:nvPr>
        </p:nvSpPr>
        <p:spPr>
          <a:xfrm>
            <a:off x="2403543" y="130463"/>
            <a:ext cx="4972426" cy="994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Process Flow</a:t>
            </a:r>
            <a:endParaRPr dirty="0">
              <a:solidFill>
                <a:schemeClr val="lt2"/>
              </a:solidFill>
            </a:endParaRPr>
          </a:p>
        </p:txBody>
      </p:sp>
      <p:grpSp>
        <p:nvGrpSpPr>
          <p:cNvPr id="533" name="Google Shape;533;p40"/>
          <p:cNvGrpSpPr/>
          <p:nvPr/>
        </p:nvGrpSpPr>
        <p:grpSpPr>
          <a:xfrm>
            <a:off x="1283932" y="2339010"/>
            <a:ext cx="1047594" cy="244571"/>
            <a:chOff x="5942217" y="4142332"/>
            <a:chExt cx="1279583" cy="298731"/>
          </a:xfrm>
        </p:grpSpPr>
        <p:sp>
          <p:nvSpPr>
            <p:cNvPr id="534" name="Google Shape;534;p40"/>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40"/>
          <p:cNvGrpSpPr/>
          <p:nvPr/>
        </p:nvGrpSpPr>
        <p:grpSpPr>
          <a:xfrm flipH="1">
            <a:off x="1034296" y="2103100"/>
            <a:ext cx="1047594" cy="244571"/>
            <a:chOff x="5942217" y="4142332"/>
            <a:chExt cx="1279583" cy="298731"/>
          </a:xfrm>
        </p:grpSpPr>
        <p:sp>
          <p:nvSpPr>
            <p:cNvPr id="543" name="Google Shape;543;p40"/>
            <p:cNvSpPr/>
            <p:nvPr/>
          </p:nvSpPr>
          <p:spPr>
            <a:xfrm flipH="1">
              <a:off x="5942217" y="4142332"/>
              <a:ext cx="1279583" cy="298730"/>
            </a:xfrm>
            <a:custGeom>
              <a:avLst/>
              <a:gdLst/>
              <a:ahLst/>
              <a:cxnLst/>
              <a:rect l="l" t="t" r="r" b="b"/>
              <a:pathLst>
                <a:path w="18787" h="4386" extrusionOk="0">
                  <a:moveTo>
                    <a:pt x="0" y="0"/>
                  </a:moveTo>
                  <a:lnTo>
                    <a:pt x="0" y="4386"/>
                  </a:lnTo>
                  <a:lnTo>
                    <a:pt x="18381" y="4386"/>
                  </a:lnTo>
                  <a:cubicBezTo>
                    <a:pt x="18605" y="4386"/>
                    <a:pt x="18787" y="4204"/>
                    <a:pt x="18787" y="3980"/>
                  </a:cubicBezTo>
                  <a:lnTo>
                    <a:pt x="18787" y="406"/>
                  </a:lnTo>
                  <a:cubicBezTo>
                    <a:pt x="18787" y="182"/>
                    <a:pt x="18605" y="0"/>
                    <a:pt x="18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flipH="1">
              <a:off x="6046486" y="4142332"/>
              <a:ext cx="270669" cy="298730"/>
            </a:xfrm>
            <a:custGeom>
              <a:avLst/>
              <a:gdLst/>
              <a:ahLst/>
              <a:cxnLst/>
              <a:rect l="l" t="t" r="r" b="b"/>
              <a:pathLst>
                <a:path w="3974" h="4386" extrusionOk="0">
                  <a:moveTo>
                    <a:pt x="0" y="0"/>
                  </a:moveTo>
                  <a:cubicBezTo>
                    <a:pt x="1211" y="0"/>
                    <a:pt x="2191" y="983"/>
                    <a:pt x="2191" y="2193"/>
                  </a:cubicBezTo>
                  <a:cubicBezTo>
                    <a:pt x="2191" y="2799"/>
                    <a:pt x="1946" y="3346"/>
                    <a:pt x="1550" y="3744"/>
                  </a:cubicBezTo>
                  <a:cubicBezTo>
                    <a:pt x="1153" y="4140"/>
                    <a:pt x="605" y="4386"/>
                    <a:pt x="0" y="4386"/>
                  </a:cubicBezTo>
                  <a:lnTo>
                    <a:pt x="1781" y="4386"/>
                  </a:lnTo>
                  <a:cubicBezTo>
                    <a:pt x="2387" y="4386"/>
                    <a:pt x="2934" y="4140"/>
                    <a:pt x="3332" y="3744"/>
                  </a:cubicBezTo>
                  <a:cubicBezTo>
                    <a:pt x="3728" y="3346"/>
                    <a:pt x="3974" y="2799"/>
                    <a:pt x="3974" y="2193"/>
                  </a:cubicBezTo>
                  <a:cubicBezTo>
                    <a:pt x="3974" y="983"/>
                    <a:pt x="2992" y="0"/>
                    <a:pt x="178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flipH="1">
              <a:off x="5942217" y="4221681"/>
              <a:ext cx="1279514" cy="219382"/>
            </a:xfrm>
            <a:custGeom>
              <a:avLst/>
              <a:gdLst/>
              <a:ahLst/>
              <a:cxnLst/>
              <a:rect l="l" t="t" r="r" b="b"/>
              <a:pathLst>
                <a:path w="18786" h="3221" extrusionOk="0">
                  <a:moveTo>
                    <a:pt x="18531" y="1"/>
                  </a:moveTo>
                  <a:cubicBezTo>
                    <a:pt x="18428" y="195"/>
                    <a:pt x="18298" y="371"/>
                    <a:pt x="18144" y="525"/>
                  </a:cubicBezTo>
                  <a:cubicBezTo>
                    <a:pt x="17746" y="921"/>
                    <a:pt x="17199" y="1166"/>
                    <a:pt x="16593" y="1166"/>
                  </a:cubicBezTo>
                  <a:lnTo>
                    <a:pt x="1" y="1166"/>
                  </a:lnTo>
                  <a:lnTo>
                    <a:pt x="1" y="3221"/>
                  </a:lnTo>
                  <a:lnTo>
                    <a:pt x="16593" y="3221"/>
                  </a:lnTo>
                  <a:cubicBezTo>
                    <a:pt x="17199" y="3221"/>
                    <a:pt x="17746" y="2975"/>
                    <a:pt x="18144" y="2579"/>
                  </a:cubicBezTo>
                  <a:cubicBezTo>
                    <a:pt x="18540" y="2181"/>
                    <a:pt x="18786" y="1634"/>
                    <a:pt x="18786" y="1028"/>
                  </a:cubicBezTo>
                  <a:cubicBezTo>
                    <a:pt x="18786" y="657"/>
                    <a:pt x="18694" y="307"/>
                    <a:pt x="18531"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flipH="1">
              <a:off x="6319002" y="4142332"/>
              <a:ext cx="902730" cy="298730"/>
            </a:xfrm>
            <a:custGeom>
              <a:avLst/>
              <a:gdLst/>
              <a:ahLst/>
              <a:cxnLst/>
              <a:rect l="l" t="t" r="r" b="b"/>
              <a:pathLst>
                <a:path w="13254" h="4386" extrusionOk="0">
                  <a:moveTo>
                    <a:pt x="1" y="0"/>
                  </a:moveTo>
                  <a:lnTo>
                    <a:pt x="1" y="4386"/>
                  </a:lnTo>
                  <a:lnTo>
                    <a:pt x="11061" y="4386"/>
                  </a:lnTo>
                  <a:cubicBezTo>
                    <a:pt x="11667" y="4386"/>
                    <a:pt x="12215" y="4140"/>
                    <a:pt x="12611" y="3744"/>
                  </a:cubicBezTo>
                  <a:cubicBezTo>
                    <a:pt x="13008" y="3346"/>
                    <a:pt x="13253" y="2799"/>
                    <a:pt x="13253" y="2193"/>
                  </a:cubicBezTo>
                  <a:cubicBezTo>
                    <a:pt x="13253" y="983"/>
                    <a:pt x="12273" y="0"/>
                    <a:pt x="11061"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flipH="1">
              <a:off x="6366951" y="4183403"/>
              <a:ext cx="854849" cy="216590"/>
            </a:xfrm>
            <a:custGeom>
              <a:avLst/>
              <a:gdLst/>
              <a:ahLst/>
              <a:cxnLst/>
              <a:rect l="l" t="t" r="r" b="b"/>
              <a:pathLst>
                <a:path w="12551" h="3180" extrusionOk="0">
                  <a:moveTo>
                    <a:pt x="0" y="0"/>
                  </a:moveTo>
                  <a:lnTo>
                    <a:pt x="0" y="3180"/>
                  </a:lnTo>
                  <a:lnTo>
                    <a:pt x="12257" y="3180"/>
                  </a:lnTo>
                  <a:cubicBezTo>
                    <a:pt x="12418" y="3180"/>
                    <a:pt x="12550" y="3048"/>
                    <a:pt x="12550" y="2885"/>
                  </a:cubicBezTo>
                  <a:lnTo>
                    <a:pt x="12550" y="296"/>
                  </a:lnTo>
                  <a:cubicBezTo>
                    <a:pt x="12550" y="133"/>
                    <a:pt x="12418" y="0"/>
                    <a:pt x="12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flipH="1">
              <a:off x="6501196" y="4221681"/>
              <a:ext cx="687843" cy="24043"/>
            </a:xfrm>
            <a:custGeom>
              <a:avLst/>
              <a:gdLst/>
              <a:ahLst/>
              <a:cxnLst/>
              <a:rect l="l" t="t" r="r" b="b"/>
              <a:pathLst>
                <a:path w="10099" h="353" extrusionOk="0">
                  <a:moveTo>
                    <a:pt x="33" y="1"/>
                  </a:moveTo>
                  <a:cubicBezTo>
                    <a:pt x="16" y="1"/>
                    <a:pt x="1" y="15"/>
                    <a:pt x="1" y="34"/>
                  </a:cubicBezTo>
                  <a:lnTo>
                    <a:pt x="1" y="320"/>
                  </a:lnTo>
                  <a:cubicBezTo>
                    <a:pt x="1" y="338"/>
                    <a:pt x="16" y="352"/>
                    <a:pt x="33" y="352"/>
                  </a:cubicBezTo>
                  <a:lnTo>
                    <a:pt x="10066" y="352"/>
                  </a:lnTo>
                  <a:cubicBezTo>
                    <a:pt x="10085" y="352"/>
                    <a:pt x="10099" y="338"/>
                    <a:pt x="10099" y="320"/>
                  </a:cubicBezTo>
                  <a:lnTo>
                    <a:pt x="10099" y="34"/>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flipH="1">
              <a:off x="6501196" y="4279711"/>
              <a:ext cx="687843" cy="23975"/>
            </a:xfrm>
            <a:custGeom>
              <a:avLst/>
              <a:gdLst/>
              <a:ahLst/>
              <a:cxnLst/>
              <a:rect l="l" t="t" r="r" b="b"/>
              <a:pathLst>
                <a:path w="10099" h="352" extrusionOk="0">
                  <a:moveTo>
                    <a:pt x="33" y="1"/>
                  </a:moveTo>
                  <a:cubicBezTo>
                    <a:pt x="16" y="1"/>
                    <a:pt x="1" y="15"/>
                    <a:pt x="1" y="33"/>
                  </a:cubicBezTo>
                  <a:lnTo>
                    <a:pt x="1" y="319"/>
                  </a:lnTo>
                  <a:cubicBezTo>
                    <a:pt x="1" y="338"/>
                    <a:pt x="16" y="352"/>
                    <a:pt x="33" y="352"/>
                  </a:cubicBezTo>
                  <a:lnTo>
                    <a:pt x="10066" y="352"/>
                  </a:lnTo>
                  <a:cubicBezTo>
                    <a:pt x="10085" y="352"/>
                    <a:pt x="10099" y="338"/>
                    <a:pt x="10099" y="319"/>
                  </a:cubicBezTo>
                  <a:lnTo>
                    <a:pt x="10099" y="33"/>
                  </a:lnTo>
                  <a:cubicBezTo>
                    <a:pt x="10099" y="15"/>
                    <a:pt x="10085" y="1"/>
                    <a:pt x="10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flipH="1">
              <a:off x="6501196" y="4337741"/>
              <a:ext cx="687843" cy="24043"/>
            </a:xfrm>
            <a:custGeom>
              <a:avLst/>
              <a:gdLst/>
              <a:ahLst/>
              <a:cxnLst/>
              <a:rect l="l" t="t" r="r" b="b"/>
              <a:pathLst>
                <a:path w="10099" h="353" extrusionOk="0">
                  <a:moveTo>
                    <a:pt x="33" y="0"/>
                  </a:moveTo>
                  <a:cubicBezTo>
                    <a:pt x="16" y="0"/>
                    <a:pt x="1" y="16"/>
                    <a:pt x="1" y="33"/>
                  </a:cubicBezTo>
                  <a:lnTo>
                    <a:pt x="1" y="320"/>
                  </a:lnTo>
                  <a:cubicBezTo>
                    <a:pt x="1" y="337"/>
                    <a:pt x="16" y="353"/>
                    <a:pt x="33" y="353"/>
                  </a:cubicBezTo>
                  <a:lnTo>
                    <a:pt x="10066" y="353"/>
                  </a:lnTo>
                  <a:cubicBezTo>
                    <a:pt x="10085" y="353"/>
                    <a:pt x="10099" y="337"/>
                    <a:pt x="10099" y="320"/>
                  </a:cubicBezTo>
                  <a:lnTo>
                    <a:pt x="10099" y="33"/>
                  </a:lnTo>
                  <a:cubicBezTo>
                    <a:pt x="10099" y="16"/>
                    <a:pt x="10085" y="0"/>
                    <a:pt x="10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0"/>
          <p:cNvGrpSpPr/>
          <p:nvPr/>
        </p:nvGrpSpPr>
        <p:grpSpPr>
          <a:xfrm>
            <a:off x="1016594" y="2584174"/>
            <a:ext cx="1404447" cy="1831089"/>
            <a:chOff x="5373725" y="1934250"/>
            <a:chExt cx="492875" cy="642600"/>
          </a:xfrm>
        </p:grpSpPr>
        <p:sp>
          <p:nvSpPr>
            <p:cNvPr id="552" name="Google Shape;552;p40"/>
            <p:cNvSpPr/>
            <p:nvPr/>
          </p:nvSpPr>
          <p:spPr>
            <a:xfrm>
              <a:off x="5373725" y="1934250"/>
              <a:ext cx="492875" cy="37700"/>
            </a:xfrm>
            <a:custGeom>
              <a:avLst/>
              <a:gdLst/>
              <a:ahLst/>
              <a:cxnLst/>
              <a:rect l="l" t="t" r="r" b="b"/>
              <a:pathLst>
                <a:path w="19715" h="1508" extrusionOk="0">
                  <a:moveTo>
                    <a:pt x="0" y="0"/>
                  </a:moveTo>
                  <a:lnTo>
                    <a:pt x="0" y="1508"/>
                  </a:lnTo>
                  <a:lnTo>
                    <a:pt x="19714" y="1508"/>
                  </a:lnTo>
                  <a:lnTo>
                    <a:pt x="19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5412500" y="1971925"/>
              <a:ext cx="415325" cy="604925"/>
            </a:xfrm>
            <a:custGeom>
              <a:avLst/>
              <a:gdLst/>
              <a:ahLst/>
              <a:cxnLst/>
              <a:rect l="l" t="t" r="r" b="b"/>
              <a:pathLst>
                <a:path w="16613" h="24197" extrusionOk="0">
                  <a:moveTo>
                    <a:pt x="0" y="1"/>
                  </a:moveTo>
                  <a:lnTo>
                    <a:pt x="0" y="24197"/>
                  </a:lnTo>
                  <a:lnTo>
                    <a:pt x="16613" y="24197"/>
                  </a:lnTo>
                  <a:lnTo>
                    <a:pt x="16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5632625" y="1971925"/>
              <a:ext cx="194925" cy="604925"/>
            </a:xfrm>
            <a:custGeom>
              <a:avLst/>
              <a:gdLst/>
              <a:ahLst/>
              <a:cxnLst/>
              <a:rect l="l" t="t" r="r" b="b"/>
              <a:pathLst>
                <a:path w="7797" h="24197" extrusionOk="0">
                  <a:moveTo>
                    <a:pt x="0" y="1"/>
                  </a:moveTo>
                  <a:lnTo>
                    <a:pt x="0" y="24197"/>
                  </a:lnTo>
                  <a:lnTo>
                    <a:pt x="7797" y="24197"/>
                  </a:lnTo>
                  <a:lnTo>
                    <a:pt x="7797"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5494000" y="2112075"/>
              <a:ext cx="252325" cy="257900"/>
            </a:xfrm>
            <a:custGeom>
              <a:avLst/>
              <a:gdLst/>
              <a:ahLst/>
              <a:cxnLst/>
              <a:rect l="l" t="t" r="r" b="b"/>
              <a:pathLst>
                <a:path w="10093" h="10316" extrusionOk="0">
                  <a:moveTo>
                    <a:pt x="2664" y="0"/>
                  </a:moveTo>
                  <a:lnTo>
                    <a:pt x="2544" y="106"/>
                  </a:lnTo>
                  <a:cubicBezTo>
                    <a:pt x="2248" y="370"/>
                    <a:pt x="1310" y="1089"/>
                    <a:pt x="560" y="1240"/>
                  </a:cubicBezTo>
                  <a:lnTo>
                    <a:pt x="260" y="1301"/>
                  </a:lnTo>
                  <a:lnTo>
                    <a:pt x="226" y="1604"/>
                  </a:lnTo>
                  <a:cubicBezTo>
                    <a:pt x="0" y="3630"/>
                    <a:pt x="774" y="5462"/>
                    <a:pt x="1463" y="6642"/>
                  </a:cubicBezTo>
                  <a:cubicBezTo>
                    <a:pt x="2331" y="8132"/>
                    <a:pt x="3559" y="9424"/>
                    <a:pt x="4832" y="10187"/>
                  </a:cubicBezTo>
                  <a:lnTo>
                    <a:pt x="5046" y="10316"/>
                  </a:lnTo>
                  <a:lnTo>
                    <a:pt x="5261" y="10187"/>
                  </a:lnTo>
                  <a:cubicBezTo>
                    <a:pt x="6532" y="9424"/>
                    <a:pt x="7760" y="8131"/>
                    <a:pt x="8630" y="6642"/>
                  </a:cubicBezTo>
                  <a:cubicBezTo>
                    <a:pt x="9318" y="5462"/>
                    <a:pt x="10092" y="3630"/>
                    <a:pt x="9865" y="1604"/>
                  </a:cubicBezTo>
                  <a:lnTo>
                    <a:pt x="9833" y="1301"/>
                  </a:lnTo>
                  <a:lnTo>
                    <a:pt x="9533" y="1240"/>
                  </a:lnTo>
                  <a:cubicBezTo>
                    <a:pt x="8630" y="1060"/>
                    <a:pt x="7558" y="115"/>
                    <a:pt x="7548" y="106"/>
                  </a:cubicBezTo>
                  <a:lnTo>
                    <a:pt x="7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5412500" y="1971925"/>
              <a:ext cx="415325" cy="29275"/>
            </a:xfrm>
            <a:custGeom>
              <a:avLst/>
              <a:gdLst/>
              <a:ahLst/>
              <a:cxnLst/>
              <a:rect l="l" t="t" r="r" b="b"/>
              <a:pathLst>
                <a:path w="16613" h="1171" extrusionOk="0">
                  <a:moveTo>
                    <a:pt x="0" y="1"/>
                  </a:moveTo>
                  <a:lnTo>
                    <a:pt x="0" y="1171"/>
                  </a:lnTo>
                  <a:lnTo>
                    <a:pt x="16613" y="1171"/>
                  </a:lnTo>
                  <a:lnTo>
                    <a:pt x="16613"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5500925" y="2122475"/>
              <a:ext cx="119250" cy="235350"/>
            </a:xfrm>
            <a:custGeom>
              <a:avLst/>
              <a:gdLst/>
              <a:ahLst/>
              <a:cxnLst/>
              <a:rect l="l" t="t" r="r" b="b"/>
              <a:pathLst>
                <a:path w="4770" h="9414" extrusionOk="0">
                  <a:moveTo>
                    <a:pt x="2546" y="1"/>
                  </a:moveTo>
                  <a:cubicBezTo>
                    <a:pt x="2546" y="1"/>
                    <a:pt x="1392" y="1028"/>
                    <a:pt x="364" y="1233"/>
                  </a:cubicBezTo>
                  <a:cubicBezTo>
                    <a:pt x="0" y="4496"/>
                    <a:pt x="2412" y="7998"/>
                    <a:pt x="4769" y="9413"/>
                  </a:cubicBezTo>
                  <a:lnTo>
                    <a:pt x="4769" y="1"/>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5620150" y="2122475"/>
              <a:ext cx="119250" cy="235350"/>
            </a:xfrm>
            <a:custGeom>
              <a:avLst/>
              <a:gdLst/>
              <a:ahLst/>
              <a:cxnLst/>
              <a:rect l="l" t="t" r="r" b="b"/>
              <a:pathLst>
                <a:path w="4770" h="9414" extrusionOk="0">
                  <a:moveTo>
                    <a:pt x="0" y="1"/>
                  </a:moveTo>
                  <a:lnTo>
                    <a:pt x="0" y="9413"/>
                  </a:lnTo>
                  <a:cubicBezTo>
                    <a:pt x="2356" y="7998"/>
                    <a:pt x="4770" y="4496"/>
                    <a:pt x="4406" y="1233"/>
                  </a:cubicBezTo>
                  <a:cubicBezTo>
                    <a:pt x="3377" y="1028"/>
                    <a:pt x="2224" y="1"/>
                    <a:pt x="222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5559025" y="2168050"/>
              <a:ext cx="122250" cy="122250"/>
            </a:xfrm>
            <a:custGeom>
              <a:avLst/>
              <a:gdLst/>
              <a:ahLst/>
              <a:cxnLst/>
              <a:rect l="l" t="t" r="r" b="b"/>
              <a:pathLst>
                <a:path w="4890" h="4890" extrusionOk="0">
                  <a:moveTo>
                    <a:pt x="2445" y="0"/>
                  </a:moveTo>
                  <a:cubicBezTo>
                    <a:pt x="1095" y="0"/>
                    <a:pt x="1" y="1094"/>
                    <a:pt x="1" y="2445"/>
                  </a:cubicBezTo>
                  <a:cubicBezTo>
                    <a:pt x="1" y="3795"/>
                    <a:pt x="1095" y="4889"/>
                    <a:pt x="2445" y="4889"/>
                  </a:cubicBezTo>
                  <a:cubicBezTo>
                    <a:pt x="3796" y="4889"/>
                    <a:pt x="4890" y="3795"/>
                    <a:pt x="4890" y="2445"/>
                  </a:cubicBezTo>
                  <a:cubicBezTo>
                    <a:pt x="4890" y="1094"/>
                    <a:pt x="3796" y="0"/>
                    <a:pt x="2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578975" y="2188025"/>
              <a:ext cx="82375" cy="82350"/>
            </a:xfrm>
            <a:custGeom>
              <a:avLst/>
              <a:gdLst/>
              <a:ahLst/>
              <a:cxnLst/>
              <a:rect l="l" t="t" r="r" b="b"/>
              <a:pathLst>
                <a:path w="3295" h="3294" fill="none" extrusionOk="0">
                  <a:moveTo>
                    <a:pt x="3295" y="1646"/>
                  </a:moveTo>
                  <a:cubicBezTo>
                    <a:pt x="3295" y="2151"/>
                    <a:pt x="3066" y="2603"/>
                    <a:pt x="2707" y="2905"/>
                  </a:cubicBezTo>
                  <a:cubicBezTo>
                    <a:pt x="2421" y="3147"/>
                    <a:pt x="2051" y="3293"/>
                    <a:pt x="1647" y="3293"/>
                  </a:cubicBezTo>
                  <a:cubicBezTo>
                    <a:pt x="1243" y="3293"/>
                    <a:pt x="873" y="3147"/>
                    <a:pt x="587" y="2905"/>
                  </a:cubicBezTo>
                  <a:cubicBezTo>
                    <a:pt x="228" y="2605"/>
                    <a:pt x="0" y="2152"/>
                    <a:pt x="0" y="1646"/>
                  </a:cubicBezTo>
                  <a:cubicBezTo>
                    <a:pt x="0" y="1141"/>
                    <a:pt x="228" y="689"/>
                    <a:pt x="587" y="387"/>
                  </a:cubicBezTo>
                  <a:cubicBezTo>
                    <a:pt x="873" y="146"/>
                    <a:pt x="1243" y="0"/>
                    <a:pt x="1647" y="0"/>
                  </a:cubicBezTo>
                  <a:cubicBezTo>
                    <a:pt x="2051" y="0"/>
                    <a:pt x="2421" y="146"/>
                    <a:pt x="2707" y="387"/>
                  </a:cubicBezTo>
                  <a:cubicBezTo>
                    <a:pt x="3066" y="690"/>
                    <a:pt x="3295" y="1141"/>
                    <a:pt x="3295" y="1646"/>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578975" y="2197700"/>
              <a:ext cx="29300" cy="62950"/>
            </a:xfrm>
            <a:custGeom>
              <a:avLst/>
              <a:gdLst/>
              <a:ahLst/>
              <a:cxnLst/>
              <a:rect l="l" t="t" r="r" b="b"/>
              <a:pathLst>
                <a:path w="1172" h="2518" fill="none" extrusionOk="0">
                  <a:moveTo>
                    <a:pt x="1172" y="1259"/>
                  </a:moveTo>
                  <a:cubicBezTo>
                    <a:pt x="1172" y="1764"/>
                    <a:pt x="945" y="2216"/>
                    <a:pt x="587" y="2518"/>
                  </a:cubicBezTo>
                  <a:cubicBezTo>
                    <a:pt x="228" y="2218"/>
                    <a:pt x="0" y="1765"/>
                    <a:pt x="0" y="1259"/>
                  </a:cubicBezTo>
                  <a:cubicBezTo>
                    <a:pt x="0" y="754"/>
                    <a:pt x="228" y="302"/>
                    <a:pt x="587" y="0"/>
                  </a:cubicBezTo>
                  <a:cubicBezTo>
                    <a:pt x="945" y="303"/>
                    <a:pt x="1172" y="754"/>
                    <a:pt x="1172"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632025" y="2197700"/>
              <a:ext cx="29325" cy="62950"/>
            </a:xfrm>
            <a:custGeom>
              <a:avLst/>
              <a:gdLst/>
              <a:ahLst/>
              <a:cxnLst/>
              <a:rect l="l" t="t" r="r" b="b"/>
              <a:pathLst>
                <a:path w="1173" h="2518" fill="none" extrusionOk="0">
                  <a:moveTo>
                    <a:pt x="1173" y="1259"/>
                  </a:moveTo>
                  <a:cubicBezTo>
                    <a:pt x="1173" y="1764"/>
                    <a:pt x="944" y="2216"/>
                    <a:pt x="585" y="2518"/>
                  </a:cubicBezTo>
                  <a:cubicBezTo>
                    <a:pt x="228" y="2216"/>
                    <a:pt x="1" y="1764"/>
                    <a:pt x="1" y="1259"/>
                  </a:cubicBezTo>
                  <a:cubicBezTo>
                    <a:pt x="1" y="754"/>
                    <a:pt x="228" y="303"/>
                    <a:pt x="585" y="0"/>
                  </a:cubicBezTo>
                  <a:cubicBezTo>
                    <a:pt x="944" y="303"/>
                    <a:pt x="1173" y="754"/>
                    <a:pt x="1173" y="1259"/>
                  </a:cubicBezTo>
                  <a:close/>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620150" y="2188025"/>
              <a:ext cx="25" cy="82350"/>
            </a:xfrm>
            <a:custGeom>
              <a:avLst/>
              <a:gdLst/>
              <a:ahLst/>
              <a:cxnLst/>
              <a:rect l="l" t="t" r="r" b="b"/>
              <a:pathLst>
                <a:path w="1" h="3294" fill="none" extrusionOk="0">
                  <a:moveTo>
                    <a:pt x="0" y="0"/>
                  </a:moveTo>
                  <a:lnTo>
                    <a:pt x="0" y="3293"/>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578975" y="2229150"/>
              <a:ext cx="82375" cy="25"/>
            </a:xfrm>
            <a:custGeom>
              <a:avLst/>
              <a:gdLst/>
              <a:ahLst/>
              <a:cxnLst/>
              <a:rect l="l" t="t" r="r" b="b"/>
              <a:pathLst>
                <a:path w="3295" h="1" fill="none" extrusionOk="0">
                  <a:moveTo>
                    <a:pt x="0" y="1"/>
                  </a:moveTo>
                  <a:lnTo>
                    <a:pt x="3295" y="1"/>
                  </a:lnTo>
                </a:path>
              </a:pathLst>
            </a:custGeom>
            <a:solidFill>
              <a:schemeClr val="accent1"/>
            </a:solidFill>
            <a:ln w="520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0"/>
          <p:cNvSpPr/>
          <p:nvPr/>
        </p:nvSpPr>
        <p:spPr>
          <a:xfrm flipH="1">
            <a:off x="497824" y="4392325"/>
            <a:ext cx="2442002"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rot="9218220">
            <a:off x="7524731" y="-1141200"/>
            <a:ext cx="2574022" cy="2196928"/>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40"/>
          <p:cNvGrpSpPr/>
          <p:nvPr/>
        </p:nvGrpSpPr>
        <p:grpSpPr>
          <a:xfrm rot="-707990" flipH="1">
            <a:off x="7436412" y="185203"/>
            <a:ext cx="1422983" cy="390747"/>
            <a:chOff x="6913312" y="2687868"/>
            <a:chExt cx="1422936" cy="390734"/>
          </a:xfrm>
        </p:grpSpPr>
        <p:sp>
          <p:nvSpPr>
            <p:cNvPr id="568" name="Google Shape;568;p40"/>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40"/>
          <p:cNvGrpSpPr/>
          <p:nvPr/>
        </p:nvGrpSpPr>
        <p:grpSpPr>
          <a:xfrm rot="3153970" flipH="1">
            <a:off x="8148779" y="823489"/>
            <a:ext cx="964991" cy="508142"/>
            <a:chOff x="7001573" y="2060164"/>
            <a:chExt cx="1368559" cy="720653"/>
          </a:xfrm>
        </p:grpSpPr>
        <p:sp>
          <p:nvSpPr>
            <p:cNvPr id="577" name="Google Shape;577;p40"/>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9EDE1F8-9DE6-385F-C502-BB591B8F4837}"/>
              </a:ext>
            </a:extLst>
          </p:cNvPr>
          <p:cNvPicPr>
            <a:picLocks noChangeAspect="1"/>
          </p:cNvPicPr>
          <p:nvPr/>
        </p:nvPicPr>
        <p:blipFill>
          <a:blip r:embed="rId3"/>
          <a:stretch>
            <a:fillRect/>
          </a:stretch>
        </p:blipFill>
        <p:spPr>
          <a:xfrm>
            <a:off x="3497668" y="1314536"/>
            <a:ext cx="4889239" cy="3681516"/>
          </a:xfrm>
          <a:prstGeom prst="rect">
            <a:avLst/>
          </a:prstGeom>
        </p:spPr>
      </p:pic>
      <p:sp>
        <p:nvSpPr>
          <p:cNvPr id="6" name="Google Shape;813;p43">
            <a:extLst>
              <a:ext uri="{FF2B5EF4-FFF2-40B4-BE49-F238E27FC236}">
                <a16:creationId xmlns:a16="http://schemas.microsoft.com/office/drawing/2014/main" id="{40856A69-BB4A-2E74-41D6-DCAB93ACE637}"/>
              </a:ext>
            </a:extLst>
          </p:cNvPr>
          <p:cNvSpPr/>
          <p:nvPr/>
        </p:nvSpPr>
        <p:spPr>
          <a:xfrm flipH="1">
            <a:off x="2487661" y="953449"/>
            <a:ext cx="4683139" cy="184616"/>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anim calcmode="lin" valueType="num">
                                      <p:cBhvr additive="base">
                                        <p:cTn id="7" dur="500" fill="hold"/>
                                        <p:tgtEl>
                                          <p:spTgt spid="499"/>
                                        </p:tgtEl>
                                        <p:attrNameLst>
                                          <p:attrName>ppt_x</p:attrName>
                                        </p:attrNameLst>
                                      </p:cBhvr>
                                      <p:tavLst>
                                        <p:tav tm="0">
                                          <p:val>
                                            <p:strVal val="#ppt_x"/>
                                          </p:val>
                                        </p:tav>
                                        <p:tav tm="100000">
                                          <p:val>
                                            <p:strVal val="#ppt_x"/>
                                          </p:val>
                                        </p:tav>
                                      </p:tavLst>
                                    </p:anim>
                                    <p:anim calcmode="lin" valueType="num">
                                      <p:cBhvr additive="base">
                                        <p:cTn id="8" dur="500" fill="hold"/>
                                        <p:tgtEl>
                                          <p:spTgt spid="49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5"/>
                                        </p:tgtEl>
                                        <p:attrNameLst>
                                          <p:attrName>style.visibility</p:attrName>
                                        </p:attrNameLst>
                                      </p:cBhvr>
                                      <p:to>
                                        <p:strVal val="visible"/>
                                      </p:to>
                                    </p:set>
                                    <p:anim calcmode="lin" valueType="num">
                                      <p:cBhvr additive="base">
                                        <p:cTn id="11" dur="500" fill="hold"/>
                                        <p:tgtEl>
                                          <p:spTgt spid="525"/>
                                        </p:tgtEl>
                                        <p:attrNameLst>
                                          <p:attrName>ppt_x</p:attrName>
                                        </p:attrNameLst>
                                      </p:cBhvr>
                                      <p:tavLst>
                                        <p:tav tm="0">
                                          <p:val>
                                            <p:strVal val="#ppt_x"/>
                                          </p:val>
                                        </p:tav>
                                        <p:tav tm="100000">
                                          <p:val>
                                            <p:strVal val="#ppt_x"/>
                                          </p:val>
                                        </p:tav>
                                      </p:tavLst>
                                    </p:anim>
                                    <p:anim calcmode="lin" valueType="num">
                                      <p:cBhvr additive="base">
                                        <p:cTn id="12" dur="500" fill="hold"/>
                                        <p:tgtEl>
                                          <p:spTgt spid="5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3"/>
                                        </p:tgtEl>
                                        <p:attrNameLst>
                                          <p:attrName>style.visibility</p:attrName>
                                        </p:attrNameLst>
                                      </p:cBhvr>
                                      <p:to>
                                        <p:strVal val="visible"/>
                                      </p:to>
                                    </p:set>
                                    <p:anim calcmode="lin" valueType="num">
                                      <p:cBhvr additive="base">
                                        <p:cTn id="15" dur="500" fill="hold"/>
                                        <p:tgtEl>
                                          <p:spTgt spid="533"/>
                                        </p:tgtEl>
                                        <p:attrNameLst>
                                          <p:attrName>ppt_x</p:attrName>
                                        </p:attrNameLst>
                                      </p:cBhvr>
                                      <p:tavLst>
                                        <p:tav tm="0">
                                          <p:val>
                                            <p:strVal val="#ppt_x"/>
                                          </p:val>
                                        </p:tav>
                                        <p:tav tm="100000">
                                          <p:val>
                                            <p:strVal val="#ppt_x"/>
                                          </p:val>
                                        </p:tav>
                                      </p:tavLst>
                                    </p:anim>
                                    <p:anim calcmode="lin" valueType="num">
                                      <p:cBhvr additive="base">
                                        <p:cTn id="16" dur="500" fill="hold"/>
                                        <p:tgtEl>
                                          <p:spTgt spid="5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2"/>
                                        </p:tgtEl>
                                        <p:attrNameLst>
                                          <p:attrName>style.visibility</p:attrName>
                                        </p:attrNameLst>
                                      </p:cBhvr>
                                      <p:to>
                                        <p:strVal val="visible"/>
                                      </p:to>
                                    </p:set>
                                    <p:anim calcmode="lin" valueType="num">
                                      <p:cBhvr additive="base">
                                        <p:cTn id="19" dur="500" fill="hold"/>
                                        <p:tgtEl>
                                          <p:spTgt spid="542"/>
                                        </p:tgtEl>
                                        <p:attrNameLst>
                                          <p:attrName>ppt_x</p:attrName>
                                        </p:attrNameLst>
                                      </p:cBhvr>
                                      <p:tavLst>
                                        <p:tav tm="0">
                                          <p:val>
                                            <p:strVal val="#ppt_x"/>
                                          </p:val>
                                        </p:tav>
                                        <p:tav tm="100000">
                                          <p:val>
                                            <p:strVal val="#ppt_x"/>
                                          </p:val>
                                        </p:tav>
                                      </p:tavLst>
                                    </p:anim>
                                    <p:anim calcmode="lin" valueType="num">
                                      <p:cBhvr additive="base">
                                        <p:cTn id="20" dur="500" fill="hold"/>
                                        <p:tgtEl>
                                          <p:spTgt spid="54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1"/>
                                        </p:tgtEl>
                                        <p:attrNameLst>
                                          <p:attrName>style.visibility</p:attrName>
                                        </p:attrNameLst>
                                      </p:cBhvr>
                                      <p:to>
                                        <p:strVal val="visible"/>
                                      </p:to>
                                    </p:set>
                                    <p:anim calcmode="lin" valueType="num">
                                      <p:cBhvr additive="base">
                                        <p:cTn id="23" dur="500" fill="hold"/>
                                        <p:tgtEl>
                                          <p:spTgt spid="551"/>
                                        </p:tgtEl>
                                        <p:attrNameLst>
                                          <p:attrName>ppt_x</p:attrName>
                                        </p:attrNameLst>
                                      </p:cBhvr>
                                      <p:tavLst>
                                        <p:tav tm="0">
                                          <p:val>
                                            <p:strVal val="#ppt_x"/>
                                          </p:val>
                                        </p:tav>
                                        <p:tav tm="100000">
                                          <p:val>
                                            <p:strVal val="#ppt_x"/>
                                          </p:val>
                                        </p:tav>
                                      </p:tavLst>
                                    </p:anim>
                                    <p:anim calcmode="lin" valueType="num">
                                      <p:cBhvr additive="base">
                                        <p:cTn id="24" dur="500" fill="hold"/>
                                        <p:tgtEl>
                                          <p:spTgt spid="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p:nvPr/>
        </p:nvSpPr>
        <p:spPr>
          <a:xfrm rot="353426" flipH="1">
            <a:off x="5480010" y="1086384"/>
            <a:ext cx="4308816" cy="3967573"/>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6480736" y="4286413"/>
            <a:ext cx="2737794" cy="208211"/>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txBox="1">
            <a:spLocks noGrp="1"/>
          </p:cNvSpPr>
          <p:nvPr>
            <p:ph type="title"/>
          </p:nvPr>
        </p:nvSpPr>
        <p:spPr>
          <a:xfrm>
            <a:off x="246827" y="20847"/>
            <a:ext cx="6538946" cy="9760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Solution Architecture</a:t>
            </a:r>
            <a:endParaRPr dirty="0"/>
          </a:p>
        </p:txBody>
      </p:sp>
      <p:grpSp>
        <p:nvGrpSpPr>
          <p:cNvPr id="627" name="Google Shape;627;p41"/>
          <p:cNvGrpSpPr/>
          <p:nvPr/>
        </p:nvGrpSpPr>
        <p:grpSpPr>
          <a:xfrm flipH="1">
            <a:off x="6480736" y="1902990"/>
            <a:ext cx="2067960" cy="2357908"/>
            <a:chOff x="3847646" y="2575037"/>
            <a:chExt cx="1701464" cy="1940026"/>
          </a:xfrm>
        </p:grpSpPr>
        <p:sp>
          <p:nvSpPr>
            <p:cNvPr id="628" name="Google Shape;628;p41"/>
            <p:cNvSpPr/>
            <p:nvPr/>
          </p:nvSpPr>
          <p:spPr>
            <a:xfrm>
              <a:off x="4152455" y="2575037"/>
              <a:ext cx="1363380" cy="1940026"/>
            </a:xfrm>
            <a:custGeom>
              <a:avLst/>
              <a:gdLst/>
              <a:ahLst/>
              <a:cxnLst/>
              <a:rect l="l" t="t" r="r" b="b"/>
              <a:pathLst>
                <a:path w="25504" h="36291" extrusionOk="0">
                  <a:moveTo>
                    <a:pt x="0" y="1"/>
                  </a:moveTo>
                  <a:lnTo>
                    <a:pt x="0" y="36290"/>
                  </a:lnTo>
                  <a:lnTo>
                    <a:pt x="25503" y="36290"/>
                  </a:lnTo>
                  <a:lnTo>
                    <a:pt x="25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4101671" y="2631541"/>
              <a:ext cx="1363380" cy="1827070"/>
            </a:xfrm>
            <a:custGeom>
              <a:avLst/>
              <a:gdLst/>
              <a:ahLst/>
              <a:cxnLst/>
              <a:rect l="l" t="t" r="r" b="b"/>
              <a:pathLst>
                <a:path w="25504" h="34178" extrusionOk="0">
                  <a:moveTo>
                    <a:pt x="1" y="0"/>
                  </a:moveTo>
                  <a:lnTo>
                    <a:pt x="1" y="34178"/>
                  </a:lnTo>
                  <a:lnTo>
                    <a:pt x="25504" y="34178"/>
                  </a:lnTo>
                  <a:lnTo>
                    <a:pt x="25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5263546"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5283966"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5304493"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5325021"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5345441"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5365968"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5386388"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5406916"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5427443" y="2631541"/>
              <a:ext cx="53" cy="1827070"/>
            </a:xfrm>
            <a:custGeom>
              <a:avLst/>
              <a:gdLst/>
              <a:ahLst/>
              <a:cxnLst/>
              <a:rect l="l" t="t" r="r" b="b"/>
              <a:pathLst>
                <a:path w="1" h="34178" fill="none" extrusionOk="0">
                  <a:moveTo>
                    <a:pt x="0" y="0"/>
                  </a:moveTo>
                  <a:lnTo>
                    <a:pt x="0"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5447863" y="2631541"/>
              <a:ext cx="53" cy="1827070"/>
            </a:xfrm>
            <a:custGeom>
              <a:avLst/>
              <a:gdLst/>
              <a:ahLst/>
              <a:cxnLst/>
              <a:rect l="l" t="t" r="r" b="b"/>
              <a:pathLst>
                <a:path w="1" h="34178" fill="none" extrusionOk="0">
                  <a:moveTo>
                    <a:pt x="1" y="0"/>
                  </a:moveTo>
                  <a:lnTo>
                    <a:pt x="1" y="34178"/>
                  </a:lnTo>
                </a:path>
              </a:pathLst>
            </a:custGeom>
            <a:noFill/>
            <a:ln w="2950" cap="flat" cmpd="sng">
              <a:solidFill>
                <a:schemeClr val="lt2"/>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847646" y="2575037"/>
              <a:ext cx="1363380" cy="1940026"/>
            </a:xfrm>
            <a:custGeom>
              <a:avLst/>
              <a:gdLst/>
              <a:ahLst/>
              <a:cxnLst/>
              <a:rect l="l" t="t" r="r" b="b"/>
              <a:pathLst>
                <a:path w="25504" h="36291" extrusionOk="0">
                  <a:moveTo>
                    <a:pt x="1" y="1"/>
                  </a:moveTo>
                  <a:lnTo>
                    <a:pt x="1" y="36290"/>
                  </a:lnTo>
                  <a:lnTo>
                    <a:pt x="25504" y="36290"/>
                  </a:lnTo>
                  <a:lnTo>
                    <a:pt x="25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961134" y="2688525"/>
              <a:ext cx="1136400" cy="1713046"/>
            </a:xfrm>
            <a:custGeom>
              <a:avLst/>
              <a:gdLst/>
              <a:ahLst/>
              <a:cxnLst/>
              <a:rect l="l" t="t" r="r" b="b"/>
              <a:pathLst>
                <a:path w="21258" h="32045" extrusionOk="0">
                  <a:moveTo>
                    <a:pt x="1584" y="1"/>
                  </a:moveTo>
                  <a:cubicBezTo>
                    <a:pt x="1584" y="875"/>
                    <a:pt x="875" y="1586"/>
                    <a:pt x="0" y="1586"/>
                  </a:cubicBezTo>
                  <a:lnTo>
                    <a:pt x="0" y="30461"/>
                  </a:lnTo>
                  <a:cubicBezTo>
                    <a:pt x="875" y="30461"/>
                    <a:pt x="1584" y="31169"/>
                    <a:pt x="1584" y="32044"/>
                  </a:cubicBezTo>
                  <a:lnTo>
                    <a:pt x="19673" y="32044"/>
                  </a:lnTo>
                  <a:cubicBezTo>
                    <a:pt x="19673" y="31169"/>
                    <a:pt x="20383" y="30461"/>
                    <a:pt x="21258" y="30461"/>
                  </a:cubicBezTo>
                  <a:lnTo>
                    <a:pt x="21258" y="1586"/>
                  </a:lnTo>
                  <a:cubicBezTo>
                    <a:pt x="20383" y="1586"/>
                    <a:pt x="19673" y="875"/>
                    <a:pt x="19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210945" y="2575037"/>
              <a:ext cx="33304" cy="1940026"/>
            </a:xfrm>
            <a:custGeom>
              <a:avLst/>
              <a:gdLst/>
              <a:ahLst/>
              <a:cxnLst/>
              <a:rect l="l" t="t" r="r" b="b"/>
              <a:pathLst>
                <a:path w="623" h="36291" extrusionOk="0">
                  <a:moveTo>
                    <a:pt x="1" y="1"/>
                  </a:moveTo>
                  <a:lnTo>
                    <a:pt x="1" y="36290"/>
                  </a:lnTo>
                  <a:lnTo>
                    <a:pt x="622" y="36290"/>
                  </a:lnTo>
                  <a:lnTo>
                    <a:pt x="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515753" y="2575037"/>
              <a:ext cx="33357" cy="1940026"/>
            </a:xfrm>
            <a:custGeom>
              <a:avLst/>
              <a:gdLst/>
              <a:ahLst/>
              <a:cxnLst/>
              <a:rect l="l" t="t" r="r" b="b"/>
              <a:pathLst>
                <a:path w="624" h="36291" extrusionOk="0">
                  <a:moveTo>
                    <a:pt x="0" y="1"/>
                  </a:moveTo>
                  <a:lnTo>
                    <a:pt x="0" y="36290"/>
                  </a:lnTo>
                  <a:lnTo>
                    <a:pt x="623" y="36290"/>
                  </a:lnTo>
                  <a:lnTo>
                    <a:pt x="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961134" y="2688525"/>
              <a:ext cx="1136400" cy="1713046"/>
            </a:xfrm>
            <a:custGeom>
              <a:avLst/>
              <a:gdLst/>
              <a:ahLst/>
              <a:cxnLst/>
              <a:rect l="l" t="t" r="r" b="b"/>
              <a:pathLst>
                <a:path w="21258" h="32045" fill="none" extrusionOk="0">
                  <a:moveTo>
                    <a:pt x="21258" y="30461"/>
                  </a:moveTo>
                  <a:lnTo>
                    <a:pt x="21258" y="1586"/>
                  </a:lnTo>
                  <a:cubicBezTo>
                    <a:pt x="20383" y="1586"/>
                    <a:pt x="19673" y="875"/>
                    <a:pt x="19673" y="1"/>
                  </a:cubicBezTo>
                  <a:lnTo>
                    <a:pt x="1584" y="1"/>
                  </a:lnTo>
                  <a:cubicBezTo>
                    <a:pt x="1584" y="875"/>
                    <a:pt x="875" y="1586"/>
                    <a:pt x="0" y="1586"/>
                  </a:cubicBezTo>
                  <a:lnTo>
                    <a:pt x="0" y="30461"/>
                  </a:lnTo>
                  <a:cubicBezTo>
                    <a:pt x="875" y="30461"/>
                    <a:pt x="1584" y="31169"/>
                    <a:pt x="1584" y="32044"/>
                  </a:cubicBezTo>
                  <a:lnTo>
                    <a:pt x="19673" y="32044"/>
                  </a:lnTo>
                  <a:cubicBezTo>
                    <a:pt x="19673" y="31169"/>
                    <a:pt x="20383" y="30461"/>
                    <a:pt x="21258" y="30461"/>
                  </a:cubicBezTo>
                  <a:close/>
                </a:path>
              </a:pathLst>
            </a:custGeom>
            <a:noFill/>
            <a:ln w="8850" cap="flat" cmpd="sng">
              <a:solidFill>
                <a:schemeClr val="accent1"/>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4023250" y="2750642"/>
              <a:ext cx="1012164" cy="1588864"/>
            </a:xfrm>
            <a:custGeom>
              <a:avLst/>
              <a:gdLst/>
              <a:ahLst/>
              <a:cxnLst/>
              <a:rect l="l" t="t" r="r" b="b"/>
              <a:pathLst>
                <a:path w="18934" h="29722" extrusionOk="0">
                  <a:moveTo>
                    <a:pt x="1410" y="1"/>
                  </a:moveTo>
                  <a:cubicBezTo>
                    <a:pt x="1410" y="780"/>
                    <a:pt x="779" y="1412"/>
                    <a:pt x="1" y="1412"/>
                  </a:cubicBezTo>
                  <a:lnTo>
                    <a:pt x="1" y="28310"/>
                  </a:lnTo>
                  <a:cubicBezTo>
                    <a:pt x="779" y="28310"/>
                    <a:pt x="1410" y="28941"/>
                    <a:pt x="1410" y="29722"/>
                  </a:cubicBezTo>
                  <a:lnTo>
                    <a:pt x="17522" y="29722"/>
                  </a:lnTo>
                  <a:cubicBezTo>
                    <a:pt x="17522" y="28941"/>
                    <a:pt x="18155" y="28310"/>
                    <a:pt x="18933" y="28310"/>
                  </a:cubicBezTo>
                  <a:lnTo>
                    <a:pt x="18933" y="1412"/>
                  </a:lnTo>
                  <a:cubicBezTo>
                    <a:pt x="18155" y="1412"/>
                    <a:pt x="17522" y="780"/>
                    <a:pt x="17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4261933" y="3167550"/>
              <a:ext cx="543021" cy="53939"/>
            </a:xfrm>
            <a:custGeom>
              <a:avLst/>
              <a:gdLst/>
              <a:ahLst/>
              <a:cxnLst/>
              <a:rect l="l" t="t" r="r" b="b"/>
              <a:pathLst>
                <a:path w="10158" h="1009" extrusionOk="0">
                  <a:moveTo>
                    <a:pt x="5079" y="0"/>
                  </a:moveTo>
                  <a:lnTo>
                    <a:pt x="0" y="769"/>
                  </a:lnTo>
                  <a:lnTo>
                    <a:pt x="0" y="1009"/>
                  </a:lnTo>
                  <a:lnTo>
                    <a:pt x="10157" y="1009"/>
                  </a:lnTo>
                  <a:lnTo>
                    <a:pt x="10157" y="769"/>
                  </a:lnTo>
                  <a:lnTo>
                    <a:pt x="50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4261933" y="3206626"/>
              <a:ext cx="543021" cy="14861"/>
            </a:xfrm>
            <a:custGeom>
              <a:avLst/>
              <a:gdLst/>
              <a:ahLst/>
              <a:cxnLst/>
              <a:rect l="l" t="t" r="r" b="b"/>
              <a:pathLst>
                <a:path w="10158" h="278" extrusionOk="0">
                  <a:moveTo>
                    <a:pt x="241" y="1"/>
                  </a:moveTo>
                  <a:lnTo>
                    <a:pt x="0" y="38"/>
                  </a:lnTo>
                  <a:lnTo>
                    <a:pt x="0" y="278"/>
                  </a:lnTo>
                  <a:lnTo>
                    <a:pt x="10157" y="278"/>
                  </a:lnTo>
                  <a:lnTo>
                    <a:pt x="10157" y="38"/>
                  </a:lnTo>
                  <a:lnTo>
                    <a:pt x="9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4512002" y="3494330"/>
              <a:ext cx="42873" cy="273702"/>
            </a:xfrm>
            <a:custGeom>
              <a:avLst/>
              <a:gdLst/>
              <a:ahLst/>
              <a:cxnLst/>
              <a:rect l="l" t="t" r="r" b="b"/>
              <a:pathLst>
                <a:path w="802" h="5120" extrusionOk="0">
                  <a:moveTo>
                    <a:pt x="401" y="1"/>
                  </a:moveTo>
                  <a:cubicBezTo>
                    <a:pt x="179" y="1"/>
                    <a:pt x="0" y="181"/>
                    <a:pt x="0" y="401"/>
                  </a:cubicBezTo>
                  <a:lnTo>
                    <a:pt x="0" y="5119"/>
                  </a:lnTo>
                  <a:lnTo>
                    <a:pt x="802" y="5119"/>
                  </a:lnTo>
                  <a:lnTo>
                    <a:pt x="802" y="401"/>
                  </a:lnTo>
                  <a:cubicBezTo>
                    <a:pt x="802" y="181"/>
                    <a:pt x="622"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4533385" y="3494330"/>
              <a:ext cx="21490" cy="273702"/>
            </a:xfrm>
            <a:custGeom>
              <a:avLst/>
              <a:gdLst/>
              <a:ahLst/>
              <a:cxnLst/>
              <a:rect l="l" t="t" r="r" b="b"/>
              <a:pathLst>
                <a:path w="402" h="5120" extrusionOk="0">
                  <a:moveTo>
                    <a:pt x="1" y="1"/>
                  </a:moveTo>
                  <a:lnTo>
                    <a:pt x="1" y="5119"/>
                  </a:lnTo>
                  <a:lnTo>
                    <a:pt x="402" y="5119"/>
                  </a:lnTo>
                  <a:lnTo>
                    <a:pt x="402" y="401"/>
                  </a:lnTo>
                  <a:cubicBezTo>
                    <a:pt x="402" y="181"/>
                    <a:pt x="222"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4524671" y="3209567"/>
              <a:ext cx="17427" cy="354851"/>
            </a:xfrm>
            <a:custGeom>
              <a:avLst/>
              <a:gdLst/>
              <a:ahLst/>
              <a:cxnLst/>
              <a:rect l="l" t="t" r="r" b="b"/>
              <a:pathLst>
                <a:path w="326" h="6638" extrusionOk="0">
                  <a:moveTo>
                    <a:pt x="1" y="0"/>
                  </a:moveTo>
                  <a:lnTo>
                    <a:pt x="1" y="6638"/>
                  </a:lnTo>
                  <a:lnTo>
                    <a:pt x="326" y="6638"/>
                  </a:lnTo>
                  <a:lnTo>
                    <a:pt x="3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4533385" y="3209567"/>
              <a:ext cx="8714" cy="354851"/>
            </a:xfrm>
            <a:custGeom>
              <a:avLst/>
              <a:gdLst/>
              <a:ahLst/>
              <a:cxnLst/>
              <a:rect l="l" t="t" r="r" b="b"/>
              <a:pathLst>
                <a:path w="163" h="6638" extrusionOk="0">
                  <a:moveTo>
                    <a:pt x="1" y="0"/>
                  </a:moveTo>
                  <a:lnTo>
                    <a:pt x="1" y="6638"/>
                  </a:lnTo>
                  <a:lnTo>
                    <a:pt x="163" y="6638"/>
                  </a:lnTo>
                  <a:lnTo>
                    <a:pt x="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4360774" y="3745950"/>
              <a:ext cx="345335" cy="56237"/>
            </a:xfrm>
            <a:custGeom>
              <a:avLst/>
              <a:gdLst/>
              <a:ahLst/>
              <a:cxnLst/>
              <a:rect l="l" t="t" r="r" b="b"/>
              <a:pathLst>
                <a:path w="6460" h="1052" extrusionOk="0">
                  <a:moveTo>
                    <a:pt x="1051" y="1"/>
                  </a:moveTo>
                  <a:cubicBezTo>
                    <a:pt x="470" y="1"/>
                    <a:pt x="1" y="471"/>
                    <a:pt x="1" y="1051"/>
                  </a:cubicBezTo>
                  <a:lnTo>
                    <a:pt x="6459" y="1051"/>
                  </a:lnTo>
                  <a:cubicBezTo>
                    <a:pt x="6459" y="471"/>
                    <a:pt x="5988" y="1"/>
                    <a:pt x="54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4360774" y="3783102"/>
              <a:ext cx="345335" cy="19084"/>
            </a:xfrm>
            <a:custGeom>
              <a:avLst/>
              <a:gdLst/>
              <a:ahLst/>
              <a:cxnLst/>
              <a:rect l="l" t="t" r="r" b="b"/>
              <a:pathLst>
                <a:path w="6460" h="357" extrusionOk="0">
                  <a:moveTo>
                    <a:pt x="63" y="0"/>
                  </a:moveTo>
                  <a:cubicBezTo>
                    <a:pt x="22" y="112"/>
                    <a:pt x="1" y="232"/>
                    <a:pt x="1" y="356"/>
                  </a:cubicBezTo>
                  <a:lnTo>
                    <a:pt x="6459" y="356"/>
                  </a:lnTo>
                  <a:cubicBezTo>
                    <a:pt x="6459" y="232"/>
                    <a:pt x="6436" y="112"/>
                    <a:pt x="6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4329823" y="3802133"/>
              <a:ext cx="407186" cy="24216"/>
            </a:xfrm>
            <a:custGeom>
              <a:avLst/>
              <a:gdLst/>
              <a:ahLst/>
              <a:cxnLst/>
              <a:rect l="l" t="t" r="r" b="b"/>
              <a:pathLst>
                <a:path w="7617" h="453" extrusionOk="0">
                  <a:moveTo>
                    <a:pt x="0" y="0"/>
                  </a:moveTo>
                  <a:lnTo>
                    <a:pt x="0" y="452"/>
                  </a:lnTo>
                  <a:lnTo>
                    <a:pt x="7616" y="452"/>
                  </a:lnTo>
                  <a:lnTo>
                    <a:pt x="76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4491796" y="3152796"/>
              <a:ext cx="83287" cy="83394"/>
            </a:xfrm>
            <a:custGeom>
              <a:avLst/>
              <a:gdLst/>
              <a:ahLst/>
              <a:cxnLst/>
              <a:rect l="l" t="t" r="r" b="b"/>
              <a:pathLst>
                <a:path w="1558" h="1560" extrusionOk="0">
                  <a:moveTo>
                    <a:pt x="779" y="1"/>
                  </a:moveTo>
                  <a:cubicBezTo>
                    <a:pt x="348" y="1"/>
                    <a:pt x="0" y="351"/>
                    <a:pt x="0" y="780"/>
                  </a:cubicBezTo>
                  <a:cubicBezTo>
                    <a:pt x="0" y="1210"/>
                    <a:pt x="348" y="1560"/>
                    <a:pt x="779" y="1560"/>
                  </a:cubicBezTo>
                  <a:cubicBezTo>
                    <a:pt x="1209" y="1560"/>
                    <a:pt x="1558" y="1210"/>
                    <a:pt x="1558" y="780"/>
                  </a:cubicBezTo>
                  <a:cubicBezTo>
                    <a:pt x="1558" y="351"/>
                    <a:pt x="1209" y="1"/>
                    <a:pt x="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4509169" y="3170169"/>
              <a:ext cx="48539" cy="48646"/>
            </a:xfrm>
            <a:custGeom>
              <a:avLst/>
              <a:gdLst/>
              <a:ahLst/>
              <a:cxnLst/>
              <a:rect l="l" t="t" r="r" b="b"/>
              <a:pathLst>
                <a:path w="908" h="910" extrusionOk="0">
                  <a:moveTo>
                    <a:pt x="454" y="1"/>
                  </a:moveTo>
                  <a:cubicBezTo>
                    <a:pt x="202" y="1"/>
                    <a:pt x="0" y="204"/>
                    <a:pt x="0" y="455"/>
                  </a:cubicBezTo>
                  <a:cubicBezTo>
                    <a:pt x="0" y="706"/>
                    <a:pt x="202" y="910"/>
                    <a:pt x="454" y="910"/>
                  </a:cubicBezTo>
                  <a:cubicBezTo>
                    <a:pt x="704" y="910"/>
                    <a:pt x="908" y="706"/>
                    <a:pt x="908" y="455"/>
                  </a:cubicBezTo>
                  <a:cubicBezTo>
                    <a:pt x="908" y="204"/>
                    <a:pt x="704" y="1"/>
                    <a:pt x="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4151011" y="3410937"/>
              <a:ext cx="222971" cy="81790"/>
            </a:xfrm>
            <a:custGeom>
              <a:avLst/>
              <a:gdLst/>
              <a:ahLst/>
              <a:cxnLst/>
              <a:rect l="l" t="t" r="r" b="b"/>
              <a:pathLst>
                <a:path w="4171" h="1530" extrusionOk="0">
                  <a:moveTo>
                    <a:pt x="1" y="0"/>
                  </a:moveTo>
                  <a:cubicBezTo>
                    <a:pt x="1" y="0"/>
                    <a:pt x="1" y="1529"/>
                    <a:pt x="2086" y="1529"/>
                  </a:cubicBezTo>
                  <a:cubicBezTo>
                    <a:pt x="4170" y="1529"/>
                    <a:pt x="4170" y="0"/>
                    <a:pt x="4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4248462" y="3410937"/>
              <a:ext cx="125518" cy="81790"/>
            </a:xfrm>
            <a:custGeom>
              <a:avLst/>
              <a:gdLst/>
              <a:ahLst/>
              <a:cxnLst/>
              <a:rect l="l" t="t" r="r" b="b"/>
              <a:pathLst>
                <a:path w="2348" h="1530" extrusionOk="0">
                  <a:moveTo>
                    <a:pt x="1822" y="0"/>
                  </a:moveTo>
                  <a:cubicBezTo>
                    <a:pt x="1822" y="0"/>
                    <a:pt x="1822" y="1397"/>
                    <a:pt x="1" y="1520"/>
                  </a:cubicBezTo>
                  <a:cubicBezTo>
                    <a:pt x="85" y="1526"/>
                    <a:pt x="170" y="1529"/>
                    <a:pt x="263" y="1529"/>
                  </a:cubicBezTo>
                  <a:cubicBezTo>
                    <a:pt x="2347" y="1529"/>
                    <a:pt x="2347" y="0"/>
                    <a:pt x="2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4151011" y="3393831"/>
              <a:ext cx="222971" cy="34266"/>
            </a:xfrm>
            <a:custGeom>
              <a:avLst/>
              <a:gdLst/>
              <a:ahLst/>
              <a:cxnLst/>
              <a:rect l="l" t="t" r="r" b="b"/>
              <a:pathLst>
                <a:path w="4171" h="641" extrusionOk="0">
                  <a:moveTo>
                    <a:pt x="2086" y="0"/>
                  </a:moveTo>
                  <a:cubicBezTo>
                    <a:pt x="935" y="0"/>
                    <a:pt x="1" y="143"/>
                    <a:pt x="1" y="320"/>
                  </a:cubicBezTo>
                  <a:cubicBezTo>
                    <a:pt x="1" y="497"/>
                    <a:pt x="935" y="640"/>
                    <a:pt x="2086" y="640"/>
                  </a:cubicBezTo>
                  <a:cubicBezTo>
                    <a:pt x="3238" y="640"/>
                    <a:pt x="4170" y="497"/>
                    <a:pt x="4170" y="320"/>
                  </a:cubicBezTo>
                  <a:cubicBezTo>
                    <a:pt x="4170" y="143"/>
                    <a:pt x="3238" y="0"/>
                    <a:pt x="2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4167957" y="3398375"/>
              <a:ext cx="189079" cy="25125"/>
            </a:xfrm>
            <a:custGeom>
              <a:avLst/>
              <a:gdLst/>
              <a:ahLst/>
              <a:cxnLst/>
              <a:rect l="l" t="t" r="r" b="b"/>
              <a:pathLst>
                <a:path w="3537" h="470" extrusionOk="0">
                  <a:moveTo>
                    <a:pt x="1769" y="1"/>
                  </a:moveTo>
                  <a:cubicBezTo>
                    <a:pt x="792" y="1"/>
                    <a:pt x="1" y="106"/>
                    <a:pt x="1" y="235"/>
                  </a:cubicBezTo>
                  <a:cubicBezTo>
                    <a:pt x="1" y="364"/>
                    <a:pt x="792" y="470"/>
                    <a:pt x="1769" y="470"/>
                  </a:cubicBezTo>
                  <a:cubicBezTo>
                    <a:pt x="2745" y="470"/>
                    <a:pt x="3536" y="364"/>
                    <a:pt x="3536" y="235"/>
                  </a:cubicBezTo>
                  <a:cubicBezTo>
                    <a:pt x="3536" y="106"/>
                    <a:pt x="2745"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4148178" y="3212721"/>
              <a:ext cx="117072" cy="199503"/>
            </a:xfrm>
            <a:custGeom>
              <a:avLst/>
              <a:gdLst/>
              <a:ahLst/>
              <a:cxnLst/>
              <a:rect l="l" t="t" r="r" b="b"/>
              <a:pathLst>
                <a:path w="2190" h="3732" extrusionOk="0">
                  <a:moveTo>
                    <a:pt x="2086" y="0"/>
                  </a:moveTo>
                  <a:lnTo>
                    <a:pt x="1" y="3673"/>
                  </a:lnTo>
                  <a:lnTo>
                    <a:pt x="104" y="3732"/>
                  </a:lnTo>
                  <a:lnTo>
                    <a:pt x="2189" y="59"/>
                  </a:lnTo>
                  <a:lnTo>
                    <a:pt x="20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4259528" y="3212881"/>
              <a:ext cx="117018" cy="199503"/>
            </a:xfrm>
            <a:custGeom>
              <a:avLst/>
              <a:gdLst/>
              <a:ahLst/>
              <a:cxnLst/>
              <a:rect l="l" t="t" r="r" b="b"/>
              <a:pathLst>
                <a:path w="2189" h="3732" extrusionOk="0">
                  <a:moveTo>
                    <a:pt x="103" y="0"/>
                  </a:moveTo>
                  <a:lnTo>
                    <a:pt x="0" y="58"/>
                  </a:lnTo>
                  <a:lnTo>
                    <a:pt x="2086" y="3732"/>
                  </a:lnTo>
                  <a:lnTo>
                    <a:pt x="2188" y="3673"/>
                  </a:lnTo>
                  <a:lnTo>
                    <a:pt x="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4366761" y="3402759"/>
              <a:ext cx="14434" cy="14434"/>
            </a:xfrm>
            <a:custGeom>
              <a:avLst/>
              <a:gdLst/>
              <a:ahLst/>
              <a:cxnLst/>
              <a:rect l="l" t="t" r="r" b="b"/>
              <a:pathLst>
                <a:path w="270" h="270" extrusionOk="0">
                  <a:moveTo>
                    <a:pt x="134" y="1"/>
                  </a:moveTo>
                  <a:cubicBezTo>
                    <a:pt x="60" y="1"/>
                    <a:pt x="1" y="60"/>
                    <a:pt x="1" y="135"/>
                  </a:cubicBezTo>
                  <a:cubicBezTo>
                    <a:pt x="1" y="209"/>
                    <a:pt x="60" y="270"/>
                    <a:pt x="134" y="270"/>
                  </a:cubicBezTo>
                  <a:cubicBezTo>
                    <a:pt x="209" y="270"/>
                    <a:pt x="269" y="209"/>
                    <a:pt x="269" y="135"/>
                  </a:cubicBezTo>
                  <a:cubicBezTo>
                    <a:pt x="269" y="60"/>
                    <a:pt x="20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4366761" y="3403774"/>
              <a:ext cx="13685" cy="13418"/>
            </a:xfrm>
            <a:custGeom>
              <a:avLst/>
              <a:gdLst/>
              <a:ahLst/>
              <a:cxnLst/>
              <a:rect l="l" t="t" r="r" b="b"/>
              <a:pathLst>
                <a:path w="256" h="251" extrusionOk="0">
                  <a:moveTo>
                    <a:pt x="66" y="1"/>
                  </a:moveTo>
                  <a:lnTo>
                    <a:pt x="66" y="1"/>
                  </a:lnTo>
                  <a:cubicBezTo>
                    <a:pt x="27" y="24"/>
                    <a:pt x="1" y="67"/>
                    <a:pt x="1" y="116"/>
                  </a:cubicBezTo>
                  <a:cubicBezTo>
                    <a:pt x="1" y="190"/>
                    <a:pt x="60" y="251"/>
                    <a:pt x="134" y="251"/>
                  </a:cubicBezTo>
                  <a:cubicBezTo>
                    <a:pt x="189" y="251"/>
                    <a:pt x="234" y="220"/>
                    <a:pt x="255" y="175"/>
                  </a:cubicBezTo>
                  <a:lnTo>
                    <a:pt x="255" y="175"/>
                  </a:lnTo>
                  <a:cubicBezTo>
                    <a:pt x="235" y="187"/>
                    <a:pt x="212" y="195"/>
                    <a:pt x="187" y="195"/>
                  </a:cubicBezTo>
                  <a:cubicBezTo>
                    <a:pt x="112" y="195"/>
                    <a:pt x="52" y="134"/>
                    <a:pt x="52" y="60"/>
                  </a:cubicBezTo>
                  <a:cubicBezTo>
                    <a:pt x="52" y="38"/>
                    <a:pt x="58" y="19"/>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4243758" y="3195828"/>
              <a:ext cx="37474" cy="37527"/>
            </a:xfrm>
            <a:custGeom>
              <a:avLst/>
              <a:gdLst/>
              <a:ahLst/>
              <a:cxnLst/>
              <a:rect l="l" t="t" r="r" b="b"/>
              <a:pathLst>
                <a:path w="701" h="702" extrusionOk="0">
                  <a:moveTo>
                    <a:pt x="351" y="1"/>
                  </a:moveTo>
                  <a:cubicBezTo>
                    <a:pt x="157" y="1"/>
                    <a:pt x="0" y="158"/>
                    <a:pt x="0" y="351"/>
                  </a:cubicBezTo>
                  <a:cubicBezTo>
                    <a:pt x="0" y="545"/>
                    <a:pt x="157" y="702"/>
                    <a:pt x="351" y="702"/>
                  </a:cubicBezTo>
                  <a:cubicBezTo>
                    <a:pt x="544" y="702"/>
                    <a:pt x="701" y="545"/>
                    <a:pt x="701" y="351"/>
                  </a:cubicBezTo>
                  <a:cubicBezTo>
                    <a:pt x="701" y="158"/>
                    <a:pt x="544"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4692845" y="3410937"/>
              <a:ext cx="223025" cy="81790"/>
            </a:xfrm>
            <a:custGeom>
              <a:avLst/>
              <a:gdLst/>
              <a:ahLst/>
              <a:cxnLst/>
              <a:rect l="l" t="t" r="r" b="b"/>
              <a:pathLst>
                <a:path w="4172" h="1530" extrusionOk="0">
                  <a:moveTo>
                    <a:pt x="0" y="0"/>
                  </a:moveTo>
                  <a:cubicBezTo>
                    <a:pt x="0" y="0"/>
                    <a:pt x="0" y="1529"/>
                    <a:pt x="2086" y="1529"/>
                  </a:cubicBezTo>
                  <a:cubicBezTo>
                    <a:pt x="4171" y="1529"/>
                    <a:pt x="4171" y="0"/>
                    <a:pt x="41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4790243" y="3410937"/>
              <a:ext cx="125625" cy="81790"/>
            </a:xfrm>
            <a:custGeom>
              <a:avLst/>
              <a:gdLst/>
              <a:ahLst/>
              <a:cxnLst/>
              <a:rect l="l" t="t" r="r" b="b"/>
              <a:pathLst>
                <a:path w="2350" h="1530" extrusionOk="0">
                  <a:moveTo>
                    <a:pt x="1824" y="0"/>
                  </a:moveTo>
                  <a:cubicBezTo>
                    <a:pt x="1824" y="0"/>
                    <a:pt x="1822" y="1397"/>
                    <a:pt x="1" y="1520"/>
                  </a:cubicBezTo>
                  <a:cubicBezTo>
                    <a:pt x="85" y="1526"/>
                    <a:pt x="172" y="1529"/>
                    <a:pt x="264" y="1529"/>
                  </a:cubicBezTo>
                  <a:cubicBezTo>
                    <a:pt x="2349" y="1529"/>
                    <a:pt x="2349" y="0"/>
                    <a:pt x="23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4692845" y="3393831"/>
              <a:ext cx="223025" cy="34266"/>
            </a:xfrm>
            <a:custGeom>
              <a:avLst/>
              <a:gdLst/>
              <a:ahLst/>
              <a:cxnLst/>
              <a:rect l="l" t="t" r="r" b="b"/>
              <a:pathLst>
                <a:path w="4172" h="641" extrusionOk="0">
                  <a:moveTo>
                    <a:pt x="2086" y="0"/>
                  </a:moveTo>
                  <a:cubicBezTo>
                    <a:pt x="934" y="0"/>
                    <a:pt x="0" y="143"/>
                    <a:pt x="0" y="320"/>
                  </a:cubicBezTo>
                  <a:cubicBezTo>
                    <a:pt x="0" y="497"/>
                    <a:pt x="934" y="640"/>
                    <a:pt x="2086" y="640"/>
                  </a:cubicBezTo>
                  <a:cubicBezTo>
                    <a:pt x="3237" y="640"/>
                    <a:pt x="4171" y="497"/>
                    <a:pt x="4171" y="320"/>
                  </a:cubicBezTo>
                  <a:cubicBezTo>
                    <a:pt x="4171" y="143"/>
                    <a:pt x="3237" y="0"/>
                    <a:pt x="2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4709791" y="3398375"/>
              <a:ext cx="189133" cy="25125"/>
            </a:xfrm>
            <a:custGeom>
              <a:avLst/>
              <a:gdLst/>
              <a:ahLst/>
              <a:cxnLst/>
              <a:rect l="l" t="t" r="r" b="b"/>
              <a:pathLst>
                <a:path w="3538" h="470" extrusionOk="0">
                  <a:moveTo>
                    <a:pt x="1769" y="1"/>
                  </a:moveTo>
                  <a:cubicBezTo>
                    <a:pt x="793" y="1"/>
                    <a:pt x="0" y="106"/>
                    <a:pt x="0" y="235"/>
                  </a:cubicBezTo>
                  <a:cubicBezTo>
                    <a:pt x="0" y="364"/>
                    <a:pt x="793" y="470"/>
                    <a:pt x="1769" y="470"/>
                  </a:cubicBezTo>
                  <a:cubicBezTo>
                    <a:pt x="2745" y="470"/>
                    <a:pt x="3537" y="364"/>
                    <a:pt x="3537" y="235"/>
                  </a:cubicBezTo>
                  <a:cubicBezTo>
                    <a:pt x="3537" y="106"/>
                    <a:pt x="2745"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4689691" y="3213148"/>
              <a:ext cx="117179" cy="199396"/>
            </a:xfrm>
            <a:custGeom>
              <a:avLst/>
              <a:gdLst/>
              <a:ahLst/>
              <a:cxnLst/>
              <a:rect l="l" t="t" r="r" b="b"/>
              <a:pathLst>
                <a:path w="2192" h="3730" extrusionOk="0">
                  <a:moveTo>
                    <a:pt x="2087" y="0"/>
                  </a:moveTo>
                  <a:lnTo>
                    <a:pt x="0" y="3671"/>
                  </a:lnTo>
                  <a:lnTo>
                    <a:pt x="103" y="3730"/>
                  </a:lnTo>
                  <a:lnTo>
                    <a:pt x="2191" y="58"/>
                  </a:lnTo>
                  <a:lnTo>
                    <a:pt x="20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4685682" y="3402759"/>
              <a:ext cx="14434" cy="14434"/>
            </a:xfrm>
            <a:custGeom>
              <a:avLst/>
              <a:gdLst/>
              <a:ahLst/>
              <a:cxnLst/>
              <a:rect l="l" t="t" r="r" b="b"/>
              <a:pathLst>
                <a:path w="270" h="270" extrusionOk="0">
                  <a:moveTo>
                    <a:pt x="134" y="1"/>
                  </a:moveTo>
                  <a:cubicBezTo>
                    <a:pt x="60" y="1"/>
                    <a:pt x="0" y="60"/>
                    <a:pt x="0" y="135"/>
                  </a:cubicBezTo>
                  <a:cubicBezTo>
                    <a:pt x="0" y="209"/>
                    <a:pt x="60" y="270"/>
                    <a:pt x="134" y="270"/>
                  </a:cubicBezTo>
                  <a:cubicBezTo>
                    <a:pt x="209" y="270"/>
                    <a:pt x="269" y="209"/>
                    <a:pt x="269" y="135"/>
                  </a:cubicBezTo>
                  <a:cubicBezTo>
                    <a:pt x="269" y="60"/>
                    <a:pt x="209"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4686430" y="3403774"/>
              <a:ext cx="13685" cy="13418"/>
            </a:xfrm>
            <a:custGeom>
              <a:avLst/>
              <a:gdLst/>
              <a:ahLst/>
              <a:cxnLst/>
              <a:rect l="l" t="t" r="r" b="b"/>
              <a:pathLst>
                <a:path w="256" h="251" extrusionOk="0">
                  <a:moveTo>
                    <a:pt x="188" y="1"/>
                  </a:moveTo>
                  <a:lnTo>
                    <a:pt x="188" y="1"/>
                  </a:lnTo>
                  <a:cubicBezTo>
                    <a:pt x="198" y="19"/>
                    <a:pt x="202" y="38"/>
                    <a:pt x="202" y="60"/>
                  </a:cubicBezTo>
                  <a:cubicBezTo>
                    <a:pt x="202" y="134"/>
                    <a:pt x="143" y="195"/>
                    <a:pt x="69" y="195"/>
                  </a:cubicBezTo>
                  <a:cubicBezTo>
                    <a:pt x="42" y="195"/>
                    <a:pt x="19" y="187"/>
                    <a:pt x="0" y="175"/>
                  </a:cubicBezTo>
                  <a:lnTo>
                    <a:pt x="0" y="175"/>
                  </a:lnTo>
                  <a:cubicBezTo>
                    <a:pt x="22" y="220"/>
                    <a:pt x="67" y="251"/>
                    <a:pt x="120" y="251"/>
                  </a:cubicBezTo>
                  <a:cubicBezTo>
                    <a:pt x="195" y="251"/>
                    <a:pt x="255" y="190"/>
                    <a:pt x="255" y="116"/>
                  </a:cubicBezTo>
                  <a:cubicBezTo>
                    <a:pt x="255" y="67"/>
                    <a:pt x="229" y="24"/>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4801308" y="3212721"/>
              <a:ext cx="117018" cy="199503"/>
            </a:xfrm>
            <a:custGeom>
              <a:avLst/>
              <a:gdLst/>
              <a:ahLst/>
              <a:cxnLst/>
              <a:rect l="l" t="t" r="r" b="b"/>
              <a:pathLst>
                <a:path w="2189" h="3732" extrusionOk="0">
                  <a:moveTo>
                    <a:pt x="103" y="0"/>
                  </a:moveTo>
                  <a:lnTo>
                    <a:pt x="1" y="59"/>
                  </a:lnTo>
                  <a:lnTo>
                    <a:pt x="2086" y="3732"/>
                  </a:lnTo>
                  <a:lnTo>
                    <a:pt x="2189" y="3674"/>
                  </a:lnTo>
                  <a:lnTo>
                    <a:pt x="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4908542" y="3402759"/>
              <a:ext cx="14434" cy="14434"/>
            </a:xfrm>
            <a:custGeom>
              <a:avLst/>
              <a:gdLst/>
              <a:ahLst/>
              <a:cxnLst/>
              <a:rect l="l" t="t" r="r" b="b"/>
              <a:pathLst>
                <a:path w="270" h="270" extrusionOk="0">
                  <a:moveTo>
                    <a:pt x="136" y="1"/>
                  </a:moveTo>
                  <a:cubicBezTo>
                    <a:pt x="62" y="1"/>
                    <a:pt x="1" y="60"/>
                    <a:pt x="1" y="135"/>
                  </a:cubicBezTo>
                  <a:cubicBezTo>
                    <a:pt x="1" y="209"/>
                    <a:pt x="62" y="270"/>
                    <a:pt x="136" y="270"/>
                  </a:cubicBezTo>
                  <a:cubicBezTo>
                    <a:pt x="211" y="270"/>
                    <a:pt x="270" y="209"/>
                    <a:pt x="270" y="135"/>
                  </a:cubicBezTo>
                  <a:cubicBezTo>
                    <a:pt x="270" y="60"/>
                    <a:pt x="211"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4908542" y="3403774"/>
              <a:ext cx="13685" cy="13418"/>
            </a:xfrm>
            <a:custGeom>
              <a:avLst/>
              <a:gdLst/>
              <a:ahLst/>
              <a:cxnLst/>
              <a:rect l="l" t="t" r="r" b="b"/>
              <a:pathLst>
                <a:path w="256" h="251" extrusionOk="0">
                  <a:moveTo>
                    <a:pt x="68" y="1"/>
                  </a:moveTo>
                  <a:lnTo>
                    <a:pt x="68" y="1"/>
                  </a:lnTo>
                  <a:cubicBezTo>
                    <a:pt x="27" y="24"/>
                    <a:pt x="1" y="67"/>
                    <a:pt x="1" y="116"/>
                  </a:cubicBezTo>
                  <a:cubicBezTo>
                    <a:pt x="1" y="190"/>
                    <a:pt x="62" y="251"/>
                    <a:pt x="136" y="251"/>
                  </a:cubicBezTo>
                  <a:cubicBezTo>
                    <a:pt x="189" y="251"/>
                    <a:pt x="234" y="220"/>
                    <a:pt x="256" y="175"/>
                  </a:cubicBezTo>
                  <a:lnTo>
                    <a:pt x="256" y="175"/>
                  </a:lnTo>
                  <a:cubicBezTo>
                    <a:pt x="236" y="187"/>
                    <a:pt x="214" y="195"/>
                    <a:pt x="187" y="195"/>
                  </a:cubicBezTo>
                  <a:cubicBezTo>
                    <a:pt x="113" y="195"/>
                    <a:pt x="54" y="134"/>
                    <a:pt x="54" y="60"/>
                  </a:cubicBezTo>
                  <a:cubicBezTo>
                    <a:pt x="54" y="38"/>
                    <a:pt x="58" y="19"/>
                    <a:pt x="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4251563" y="3203633"/>
              <a:ext cx="21864" cy="21918"/>
            </a:xfrm>
            <a:custGeom>
              <a:avLst/>
              <a:gdLst/>
              <a:ahLst/>
              <a:cxnLst/>
              <a:rect l="l" t="t" r="r" b="b"/>
              <a:pathLst>
                <a:path w="409" h="410" extrusionOk="0">
                  <a:moveTo>
                    <a:pt x="205" y="1"/>
                  </a:moveTo>
                  <a:cubicBezTo>
                    <a:pt x="92" y="1"/>
                    <a:pt x="0" y="93"/>
                    <a:pt x="0" y="205"/>
                  </a:cubicBezTo>
                  <a:cubicBezTo>
                    <a:pt x="0" y="318"/>
                    <a:pt x="92" y="410"/>
                    <a:pt x="205" y="410"/>
                  </a:cubicBezTo>
                  <a:cubicBezTo>
                    <a:pt x="317" y="410"/>
                    <a:pt x="409" y="318"/>
                    <a:pt x="409" y="205"/>
                  </a:cubicBezTo>
                  <a:cubicBezTo>
                    <a:pt x="409" y="93"/>
                    <a:pt x="317"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4785592" y="3195828"/>
              <a:ext cx="37474" cy="37527"/>
            </a:xfrm>
            <a:custGeom>
              <a:avLst/>
              <a:gdLst/>
              <a:ahLst/>
              <a:cxnLst/>
              <a:rect l="l" t="t" r="r" b="b"/>
              <a:pathLst>
                <a:path w="701" h="702" extrusionOk="0">
                  <a:moveTo>
                    <a:pt x="351" y="1"/>
                  </a:moveTo>
                  <a:cubicBezTo>
                    <a:pt x="158" y="1"/>
                    <a:pt x="1" y="158"/>
                    <a:pt x="1" y="351"/>
                  </a:cubicBezTo>
                  <a:cubicBezTo>
                    <a:pt x="1" y="545"/>
                    <a:pt x="158" y="702"/>
                    <a:pt x="351" y="702"/>
                  </a:cubicBezTo>
                  <a:cubicBezTo>
                    <a:pt x="543" y="702"/>
                    <a:pt x="700" y="545"/>
                    <a:pt x="700" y="351"/>
                  </a:cubicBezTo>
                  <a:cubicBezTo>
                    <a:pt x="700" y="158"/>
                    <a:pt x="543" y="1"/>
                    <a:pt x="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4793450" y="3203633"/>
              <a:ext cx="21811" cy="21918"/>
            </a:xfrm>
            <a:custGeom>
              <a:avLst/>
              <a:gdLst/>
              <a:ahLst/>
              <a:cxnLst/>
              <a:rect l="l" t="t" r="r" b="b"/>
              <a:pathLst>
                <a:path w="408" h="410" extrusionOk="0">
                  <a:moveTo>
                    <a:pt x="204" y="1"/>
                  </a:moveTo>
                  <a:cubicBezTo>
                    <a:pt x="90" y="1"/>
                    <a:pt x="0" y="93"/>
                    <a:pt x="0" y="205"/>
                  </a:cubicBezTo>
                  <a:cubicBezTo>
                    <a:pt x="0" y="318"/>
                    <a:pt x="90" y="410"/>
                    <a:pt x="204" y="410"/>
                  </a:cubicBezTo>
                  <a:cubicBezTo>
                    <a:pt x="315" y="410"/>
                    <a:pt x="407" y="318"/>
                    <a:pt x="407" y="205"/>
                  </a:cubicBezTo>
                  <a:cubicBezTo>
                    <a:pt x="407" y="93"/>
                    <a:pt x="315" y="1"/>
                    <a:pt x="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4498692" y="3490695"/>
              <a:ext cx="69495" cy="25178"/>
            </a:xfrm>
            <a:custGeom>
              <a:avLst/>
              <a:gdLst/>
              <a:ahLst/>
              <a:cxnLst/>
              <a:rect l="l" t="t" r="r" b="b"/>
              <a:pathLst>
                <a:path w="1300" h="471" extrusionOk="0">
                  <a:moveTo>
                    <a:pt x="235" y="0"/>
                  </a:moveTo>
                  <a:cubicBezTo>
                    <a:pt x="106" y="0"/>
                    <a:pt x="0" y="106"/>
                    <a:pt x="0" y="235"/>
                  </a:cubicBezTo>
                  <a:cubicBezTo>
                    <a:pt x="0" y="365"/>
                    <a:pt x="106" y="471"/>
                    <a:pt x="235" y="471"/>
                  </a:cubicBezTo>
                  <a:lnTo>
                    <a:pt x="1063" y="471"/>
                  </a:lnTo>
                  <a:cubicBezTo>
                    <a:pt x="1194" y="471"/>
                    <a:pt x="1300" y="365"/>
                    <a:pt x="1300" y="235"/>
                  </a:cubicBezTo>
                  <a:cubicBezTo>
                    <a:pt x="1300" y="104"/>
                    <a:pt x="1194" y="0"/>
                    <a:pt x="1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4498692" y="3497965"/>
              <a:ext cx="69495" cy="17908"/>
            </a:xfrm>
            <a:custGeom>
              <a:avLst/>
              <a:gdLst/>
              <a:ahLst/>
              <a:cxnLst/>
              <a:rect l="l" t="t" r="r" b="b"/>
              <a:pathLst>
                <a:path w="1300" h="335" extrusionOk="0">
                  <a:moveTo>
                    <a:pt x="22" y="1"/>
                  </a:moveTo>
                  <a:cubicBezTo>
                    <a:pt x="8" y="30"/>
                    <a:pt x="0" y="63"/>
                    <a:pt x="0" y="99"/>
                  </a:cubicBezTo>
                  <a:cubicBezTo>
                    <a:pt x="0" y="229"/>
                    <a:pt x="106" y="335"/>
                    <a:pt x="235" y="335"/>
                  </a:cubicBezTo>
                  <a:lnTo>
                    <a:pt x="1063" y="335"/>
                  </a:lnTo>
                  <a:cubicBezTo>
                    <a:pt x="1194" y="335"/>
                    <a:pt x="1300" y="229"/>
                    <a:pt x="1300" y="99"/>
                  </a:cubicBezTo>
                  <a:cubicBezTo>
                    <a:pt x="1300" y="63"/>
                    <a:pt x="1290" y="30"/>
                    <a:pt x="1276" y="1"/>
                  </a:cubicBezTo>
                  <a:cubicBezTo>
                    <a:pt x="1239" y="82"/>
                    <a:pt x="1158" y="138"/>
                    <a:pt x="1063" y="138"/>
                  </a:cubicBezTo>
                  <a:lnTo>
                    <a:pt x="235" y="138"/>
                  </a:lnTo>
                  <a:cubicBezTo>
                    <a:pt x="140" y="138"/>
                    <a:pt x="59" y="82"/>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4498692" y="3720772"/>
              <a:ext cx="69495" cy="25232"/>
            </a:xfrm>
            <a:custGeom>
              <a:avLst/>
              <a:gdLst/>
              <a:ahLst/>
              <a:cxnLst/>
              <a:rect l="l" t="t" r="r" b="b"/>
              <a:pathLst>
                <a:path w="1300" h="472" extrusionOk="0">
                  <a:moveTo>
                    <a:pt x="0" y="1"/>
                  </a:moveTo>
                  <a:lnTo>
                    <a:pt x="0" y="472"/>
                  </a:lnTo>
                  <a:lnTo>
                    <a:pt x="1300" y="472"/>
                  </a:lnTo>
                  <a:lnTo>
                    <a:pt x="1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4498692" y="3733387"/>
              <a:ext cx="69495" cy="12616"/>
            </a:xfrm>
            <a:custGeom>
              <a:avLst/>
              <a:gdLst/>
              <a:ahLst/>
              <a:cxnLst/>
              <a:rect l="l" t="t" r="r" b="b"/>
              <a:pathLst>
                <a:path w="1300" h="236" extrusionOk="0">
                  <a:moveTo>
                    <a:pt x="0" y="1"/>
                  </a:moveTo>
                  <a:lnTo>
                    <a:pt x="0" y="236"/>
                  </a:lnTo>
                  <a:lnTo>
                    <a:pt x="1300" y="236"/>
                  </a:lnTo>
                  <a:lnTo>
                    <a:pt x="1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4262521" y="4070431"/>
              <a:ext cx="646087" cy="32288"/>
            </a:xfrm>
            <a:custGeom>
              <a:avLst/>
              <a:gdLst/>
              <a:ahLst/>
              <a:cxnLst/>
              <a:rect l="l" t="t" r="r" b="b"/>
              <a:pathLst>
                <a:path w="12086" h="604" extrusionOk="0">
                  <a:moveTo>
                    <a:pt x="0" y="1"/>
                  </a:moveTo>
                  <a:lnTo>
                    <a:pt x="0" y="604"/>
                  </a:lnTo>
                  <a:lnTo>
                    <a:pt x="12086" y="604"/>
                  </a:lnTo>
                  <a:lnTo>
                    <a:pt x="120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150049" y="4130516"/>
              <a:ext cx="758562" cy="32342"/>
            </a:xfrm>
            <a:custGeom>
              <a:avLst/>
              <a:gdLst/>
              <a:ahLst/>
              <a:cxnLst/>
              <a:rect l="l" t="t" r="r" b="b"/>
              <a:pathLst>
                <a:path w="14190" h="605" extrusionOk="0">
                  <a:moveTo>
                    <a:pt x="0" y="0"/>
                  </a:moveTo>
                  <a:lnTo>
                    <a:pt x="0" y="605"/>
                  </a:lnTo>
                  <a:lnTo>
                    <a:pt x="14190" y="605"/>
                  </a:lnTo>
                  <a:lnTo>
                    <a:pt x="14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4150049" y="4190548"/>
              <a:ext cx="379281" cy="32395"/>
            </a:xfrm>
            <a:custGeom>
              <a:avLst/>
              <a:gdLst/>
              <a:ahLst/>
              <a:cxnLst/>
              <a:rect l="l" t="t" r="r" b="b"/>
              <a:pathLst>
                <a:path w="7095" h="606" extrusionOk="0">
                  <a:moveTo>
                    <a:pt x="0" y="1"/>
                  </a:moveTo>
                  <a:lnTo>
                    <a:pt x="0" y="605"/>
                  </a:lnTo>
                  <a:lnTo>
                    <a:pt x="7094" y="605"/>
                  </a:lnTo>
                  <a:lnTo>
                    <a:pt x="70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150049" y="2927262"/>
              <a:ext cx="758562" cy="32288"/>
            </a:xfrm>
            <a:custGeom>
              <a:avLst/>
              <a:gdLst/>
              <a:ahLst/>
              <a:cxnLst/>
              <a:rect l="l" t="t" r="r" b="b"/>
              <a:pathLst>
                <a:path w="14190" h="604" extrusionOk="0">
                  <a:moveTo>
                    <a:pt x="0" y="1"/>
                  </a:moveTo>
                  <a:lnTo>
                    <a:pt x="0" y="604"/>
                  </a:lnTo>
                  <a:lnTo>
                    <a:pt x="14190" y="604"/>
                  </a:lnTo>
                  <a:lnTo>
                    <a:pt x="141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150049" y="2867231"/>
              <a:ext cx="379281" cy="32288"/>
            </a:xfrm>
            <a:custGeom>
              <a:avLst/>
              <a:gdLst/>
              <a:ahLst/>
              <a:cxnLst/>
              <a:rect l="l" t="t" r="r" b="b"/>
              <a:pathLst>
                <a:path w="7095" h="604" extrusionOk="0">
                  <a:moveTo>
                    <a:pt x="0" y="0"/>
                  </a:moveTo>
                  <a:lnTo>
                    <a:pt x="0" y="603"/>
                  </a:lnTo>
                  <a:lnTo>
                    <a:pt x="7094" y="603"/>
                  </a:lnTo>
                  <a:lnTo>
                    <a:pt x="70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1"/>
          <p:cNvGrpSpPr/>
          <p:nvPr/>
        </p:nvGrpSpPr>
        <p:grpSpPr>
          <a:xfrm flipH="1">
            <a:off x="8005622" y="863590"/>
            <a:ext cx="1697694" cy="3412380"/>
            <a:chOff x="1982393" y="2184965"/>
            <a:chExt cx="1159311" cy="2330065"/>
          </a:xfrm>
        </p:grpSpPr>
        <p:sp>
          <p:nvSpPr>
            <p:cNvPr id="689" name="Google Shape;689;p41"/>
            <p:cNvSpPr/>
            <p:nvPr/>
          </p:nvSpPr>
          <p:spPr>
            <a:xfrm>
              <a:off x="2352792" y="4355782"/>
              <a:ext cx="82699" cy="102585"/>
            </a:xfrm>
            <a:custGeom>
              <a:avLst/>
              <a:gdLst/>
              <a:ahLst/>
              <a:cxnLst/>
              <a:rect l="l" t="t" r="r" b="b"/>
              <a:pathLst>
                <a:path w="1547" h="1919" extrusionOk="0">
                  <a:moveTo>
                    <a:pt x="69" y="1"/>
                  </a:moveTo>
                  <a:lnTo>
                    <a:pt x="1" y="1918"/>
                  </a:lnTo>
                  <a:lnTo>
                    <a:pt x="1292" y="1918"/>
                  </a:lnTo>
                  <a:lnTo>
                    <a:pt x="1547" y="134"/>
                  </a:lnTo>
                  <a:lnTo>
                    <a:pt x="69"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2335419" y="4421106"/>
              <a:ext cx="187582" cy="78476"/>
            </a:xfrm>
            <a:custGeom>
              <a:avLst/>
              <a:gdLst/>
              <a:ahLst/>
              <a:cxnLst/>
              <a:rect l="l" t="t" r="r" b="b"/>
              <a:pathLst>
                <a:path w="3509" h="1468" extrusionOk="0">
                  <a:moveTo>
                    <a:pt x="1" y="0"/>
                  </a:moveTo>
                  <a:lnTo>
                    <a:pt x="1" y="1467"/>
                  </a:lnTo>
                  <a:lnTo>
                    <a:pt x="3508" y="1467"/>
                  </a:lnTo>
                  <a:cubicBezTo>
                    <a:pt x="3508" y="1467"/>
                    <a:pt x="3482" y="796"/>
                    <a:pt x="1912" y="497"/>
                  </a:cubicBezTo>
                  <a:lnTo>
                    <a:pt x="19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2329111" y="4499527"/>
              <a:ext cx="200198" cy="15503"/>
            </a:xfrm>
            <a:custGeom>
              <a:avLst/>
              <a:gdLst/>
              <a:ahLst/>
              <a:cxnLst/>
              <a:rect l="l" t="t" r="r" b="b"/>
              <a:pathLst>
                <a:path w="3745" h="290" extrusionOk="0">
                  <a:moveTo>
                    <a:pt x="1" y="0"/>
                  </a:moveTo>
                  <a:lnTo>
                    <a:pt x="1" y="289"/>
                  </a:lnTo>
                  <a:lnTo>
                    <a:pt x="3744" y="289"/>
                  </a:lnTo>
                  <a:lnTo>
                    <a:pt x="3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2568970" y="4355782"/>
              <a:ext cx="79117" cy="102585"/>
            </a:xfrm>
            <a:custGeom>
              <a:avLst/>
              <a:gdLst/>
              <a:ahLst/>
              <a:cxnLst/>
              <a:rect l="l" t="t" r="r" b="b"/>
              <a:pathLst>
                <a:path w="1480" h="1919" extrusionOk="0">
                  <a:moveTo>
                    <a:pt x="0" y="1"/>
                  </a:moveTo>
                  <a:lnTo>
                    <a:pt x="72" y="1918"/>
                  </a:lnTo>
                  <a:lnTo>
                    <a:pt x="1363" y="1918"/>
                  </a:lnTo>
                  <a:lnTo>
                    <a:pt x="1480" y="134"/>
                  </a:lnTo>
                  <a:lnTo>
                    <a:pt x="0" y="1"/>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2555392" y="4421106"/>
              <a:ext cx="187582" cy="78476"/>
            </a:xfrm>
            <a:custGeom>
              <a:avLst/>
              <a:gdLst/>
              <a:ahLst/>
              <a:cxnLst/>
              <a:rect l="l" t="t" r="r" b="b"/>
              <a:pathLst>
                <a:path w="3509" h="1468" extrusionOk="0">
                  <a:moveTo>
                    <a:pt x="1" y="0"/>
                  </a:moveTo>
                  <a:lnTo>
                    <a:pt x="1" y="1467"/>
                  </a:lnTo>
                  <a:lnTo>
                    <a:pt x="3508" y="1467"/>
                  </a:lnTo>
                  <a:cubicBezTo>
                    <a:pt x="3508" y="1467"/>
                    <a:pt x="3482" y="796"/>
                    <a:pt x="1912" y="497"/>
                  </a:cubicBezTo>
                  <a:lnTo>
                    <a:pt x="19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2549031" y="4499527"/>
              <a:ext cx="200252" cy="15503"/>
            </a:xfrm>
            <a:custGeom>
              <a:avLst/>
              <a:gdLst/>
              <a:ahLst/>
              <a:cxnLst/>
              <a:rect l="l" t="t" r="r" b="b"/>
              <a:pathLst>
                <a:path w="3746" h="290" extrusionOk="0">
                  <a:moveTo>
                    <a:pt x="0" y="0"/>
                  </a:moveTo>
                  <a:lnTo>
                    <a:pt x="0" y="289"/>
                  </a:lnTo>
                  <a:lnTo>
                    <a:pt x="3745" y="289"/>
                  </a:lnTo>
                  <a:lnTo>
                    <a:pt x="37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2586985" y="2532112"/>
              <a:ext cx="59017" cy="84516"/>
            </a:xfrm>
            <a:custGeom>
              <a:avLst/>
              <a:gdLst/>
              <a:ahLst/>
              <a:cxnLst/>
              <a:rect l="l" t="t" r="r" b="b"/>
              <a:pathLst>
                <a:path w="1104" h="1581" extrusionOk="0">
                  <a:moveTo>
                    <a:pt x="622" y="1"/>
                  </a:moveTo>
                  <a:cubicBezTo>
                    <a:pt x="359" y="1"/>
                    <a:pt x="39" y="223"/>
                    <a:pt x="24" y="274"/>
                  </a:cubicBezTo>
                  <a:cubicBezTo>
                    <a:pt x="0" y="350"/>
                    <a:pt x="258" y="1542"/>
                    <a:pt x="288" y="1561"/>
                  </a:cubicBezTo>
                  <a:cubicBezTo>
                    <a:pt x="317" y="1581"/>
                    <a:pt x="258" y="1581"/>
                    <a:pt x="317" y="1581"/>
                  </a:cubicBezTo>
                  <a:cubicBezTo>
                    <a:pt x="378" y="1581"/>
                    <a:pt x="922" y="1240"/>
                    <a:pt x="922" y="1240"/>
                  </a:cubicBezTo>
                  <a:cubicBezTo>
                    <a:pt x="922" y="1240"/>
                    <a:pt x="1104" y="659"/>
                    <a:pt x="922" y="202"/>
                  </a:cubicBezTo>
                  <a:cubicBezTo>
                    <a:pt x="863" y="53"/>
                    <a:pt x="749" y="1"/>
                    <a:pt x="622"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2718167" y="2816768"/>
              <a:ext cx="300164" cy="194906"/>
            </a:xfrm>
            <a:custGeom>
              <a:avLst/>
              <a:gdLst/>
              <a:ahLst/>
              <a:cxnLst/>
              <a:rect l="l" t="t" r="r" b="b"/>
              <a:pathLst>
                <a:path w="5615" h="3646" extrusionOk="0">
                  <a:moveTo>
                    <a:pt x="483" y="1"/>
                  </a:moveTo>
                  <a:lnTo>
                    <a:pt x="0" y="1330"/>
                  </a:lnTo>
                  <a:cubicBezTo>
                    <a:pt x="0" y="1330"/>
                    <a:pt x="1633" y="2332"/>
                    <a:pt x="2668" y="2762"/>
                  </a:cubicBezTo>
                  <a:cubicBezTo>
                    <a:pt x="2776" y="2807"/>
                    <a:pt x="5337" y="3645"/>
                    <a:pt x="5337" y="3645"/>
                  </a:cubicBezTo>
                  <a:lnTo>
                    <a:pt x="5615" y="2590"/>
                  </a:lnTo>
                  <a:cubicBezTo>
                    <a:pt x="5615" y="2590"/>
                    <a:pt x="3554" y="1625"/>
                    <a:pt x="3236" y="1494"/>
                  </a:cubicBezTo>
                  <a:cubicBezTo>
                    <a:pt x="2916" y="1364"/>
                    <a:pt x="483" y="1"/>
                    <a:pt x="483"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3003410" y="2955167"/>
              <a:ext cx="65432" cy="68853"/>
            </a:xfrm>
            <a:custGeom>
              <a:avLst/>
              <a:gdLst/>
              <a:ahLst/>
              <a:cxnLst/>
              <a:rect l="l" t="t" r="r" b="b"/>
              <a:pathLst>
                <a:path w="1224" h="1288" extrusionOk="0">
                  <a:moveTo>
                    <a:pt x="279" y="1"/>
                  </a:moveTo>
                  <a:lnTo>
                    <a:pt x="1" y="1056"/>
                  </a:lnTo>
                  <a:lnTo>
                    <a:pt x="608" y="1288"/>
                  </a:lnTo>
                  <a:lnTo>
                    <a:pt x="1152" y="1177"/>
                  </a:lnTo>
                  <a:lnTo>
                    <a:pt x="1224" y="55"/>
                  </a:lnTo>
                  <a:lnTo>
                    <a:pt x="279" y="1"/>
                  </a:ln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3034254" y="3008837"/>
              <a:ext cx="53939" cy="30685"/>
            </a:xfrm>
            <a:custGeom>
              <a:avLst/>
              <a:gdLst/>
              <a:ahLst/>
              <a:cxnLst/>
              <a:rect l="l" t="t" r="r" b="b"/>
              <a:pathLst>
                <a:path w="1009" h="574" extrusionOk="0">
                  <a:moveTo>
                    <a:pt x="140" y="1"/>
                  </a:moveTo>
                  <a:cubicBezTo>
                    <a:pt x="139" y="1"/>
                    <a:pt x="138" y="1"/>
                    <a:pt x="137" y="1"/>
                  </a:cubicBezTo>
                  <a:cubicBezTo>
                    <a:pt x="55" y="7"/>
                    <a:pt x="0" y="167"/>
                    <a:pt x="31" y="284"/>
                  </a:cubicBezTo>
                  <a:cubicBezTo>
                    <a:pt x="62" y="400"/>
                    <a:pt x="670" y="549"/>
                    <a:pt x="819" y="573"/>
                  </a:cubicBezTo>
                  <a:cubicBezTo>
                    <a:pt x="825" y="574"/>
                    <a:pt x="830" y="574"/>
                    <a:pt x="835" y="574"/>
                  </a:cubicBezTo>
                  <a:cubicBezTo>
                    <a:pt x="969" y="574"/>
                    <a:pt x="995" y="310"/>
                    <a:pt x="995" y="310"/>
                  </a:cubicBezTo>
                  <a:cubicBezTo>
                    <a:pt x="1009" y="232"/>
                    <a:pt x="236"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3034254" y="3008837"/>
              <a:ext cx="53939" cy="18924"/>
            </a:xfrm>
            <a:custGeom>
              <a:avLst/>
              <a:gdLst/>
              <a:ahLst/>
              <a:cxnLst/>
              <a:rect l="l" t="t" r="r" b="b"/>
              <a:pathLst>
                <a:path w="1009" h="354" extrusionOk="0">
                  <a:moveTo>
                    <a:pt x="140" y="1"/>
                  </a:moveTo>
                  <a:cubicBezTo>
                    <a:pt x="139" y="1"/>
                    <a:pt x="138" y="1"/>
                    <a:pt x="137" y="1"/>
                  </a:cubicBezTo>
                  <a:cubicBezTo>
                    <a:pt x="55" y="7"/>
                    <a:pt x="0" y="167"/>
                    <a:pt x="31" y="284"/>
                  </a:cubicBezTo>
                  <a:cubicBezTo>
                    <a:pt x="34" y="293"/>
                    <a:pt x="41" y="302"/>
                    <a:pt x="50" y="312"/>
                  </a:cubicBezTo>
                  <a:cubicBezTo>
                    <a:pt x="45" y="206"/>
                    <a:pt x="93" y="89"/>
                    <a:pt x="165" y="85"/>
                  </a:cubicBezTo>
                  <a:cubicBezTo>
                    <a:pt x="166" y="85"/>
                    <a:pt x="167" y="85"/>
                    <a:pt x="168" y="85"/>
                  </a:cubicBezTo>
                  <a:cubicBezTo>
                    <a:pt x="252" y="85"/>
                    <a:pt x="841" y="257"/>
                    <a:pt x="989" y="354"/>
                  </a:cubicBezTo>
                  <a:cubicBezTo>
                    <a:pt x="993" y="327"/>
                    <a:pt x="995" y="310"/>
                    <a:pt x="995" y="310"/>
                  </a:cubicBezTo>
                  <a:cubicBezTo>
                    <a:pt x="1009" y="232"/>
                    <a:pt x="236"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3040295" y="2990234"/>
              <a:ext cx="53992" cy="30685"/>
            </a:xfrm>
            <a:custGeom>
              <a:avLst/>
              <a:gdLst/>
              <a:ahLst/>
              <a:cxnLst/>
              <a:rect l="l" t="t" r="r" b="b"/>
              <a:pathLst>
                <a:path w="1010" h="574" extrusionOk="0">
                  <a:moveTo>
                    <a:pt x="140" y="1"/>
                  </a:moveTo>
                  <a:cubicBezTo>
                    <a:pt x="139" y="1"/>
                    <a:pt x="138" y="1"/>
                    <a:pt x="137" y="1"/>
                  </a:cubicBezTo>
                  <a:cubicBezTo>
                    <a:pt x="55" y="7"/>
                    <a:pt x="1" y="167"/>
                    <a:pt x="32" y="284"/>
                  </a:cubicBezTo>
                  <a:cubicBezTo>
                    <a:pt x="63" y="400"/>
                    <a:pt x="670" y="549"/>
                    <a:pt x="818" y="573"/>
                  </a:cubicBezTo>
                  <a:cubicBezTo>
                    <a:pt x="824" y="573"/>
                    <a:pt x="829" y="574"/>
                    <a:pt x="834" y="574"/>
                  </a:cubicBezTo>
                  <a:cubicBezTo>
                    <a:pt x="969" y="574"/>
                    <a:pt x="995" y="310"/>
                    <a:pt x="995" y="310"/>
                  </a:cubicBezTo>
                  <a:cubicBezTo>
                    <a:pt x="1009" y="233"/>
                    <a:pt x="237"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3040241" y="2990074"/>
              <a:ext cx="53939" cy="18924"/>
            </a:xfrm>
            <a:custGeom>
              <a:avLst/>
              <a:gdLst/>
              <a:ahLst/>
              <a:cxnLst/>
              <a:rect l="l" t="t" r="r" b="b"/>
              <a:pathLst>
                <a:path w="1009" h="354" extrusionOk="0">
                  <a:moveTo>
                    <a:pt x="140" y="1"/>
                  </a:moveTo>
                  <a:cubicBezTo>
                    <a:pt x="139" y="1"/>
                    <a:pt x="138" y="1"/>
                    <a:pt x="137" y="1"/>
                  </a:cubicBezTo>
                  <a:cubicBezTo>
                    <a:pt x="55" y="5"/>
                    <a:pt x="0" y="165"/>
                    <a:pt x="31" y="282"/>
                  </a:cubicBezTo>
                  <a:cubicBezTo>
                    <a:pt x="34" y="291"/>
                    <a:pt x="41" y="302"/>
                    <a:pt x="50" y="311"/>
                  </a:cubicBezTo>
                  <a:cubicBezTo>
                    <a:pt x="45" y="204"/>
                    <a:pt x="93" y="88"/>
                    <a:pt x="165" y="83"/>
                  </a:cubicBezTo>
                  <a:cubicBezTo>
                    <a:pt x="166" y="83"/>
                    <a:pt x="167" y="83"/>
                    <a:pt x="168" y="83"/>
                  </a:cubicBezTo>
                  <a:cubicBezTo>
                    <a:pt x="252" y="83"/>
                    <a:pt x="841" y="257"/>
                    <a:pt x="988" y="353"/>
                  </a:cubicBezTo>
                  <a:cubicBezTo>
                    <a:pt x="993" y="327"/>
                    <a:pt x="995" y="308"/>
                    <a:pt x="995" y="308"/>
                  </a:cubicBezTo>
                  <a:cubicBezTo>
                    <a:pt x="1008" y="232"/>
                    <a:pt x="241"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3046389" y="2971631"/>
              <a:ext cx="53939" cy="30685"/>
            </a:xfrm>
            <a:custGeom>
              <a:avLst/>
              <a:gdLst/>
              <a:ahLst/>
              <a:cxnLst/>
              <a:rect l="l" t="t" r="r" b="b"/>
              <a:pathLst>
                <a:path w="1009" h="574" extrusionOk="0">
                  <a:moveTo>
                    <a:pt x="140" y="1"/>
                  </a:moveTo>
                  <a:cubicBezTo>
                    <a:pt x="139" y="1"/>
                    <a:pt x="138" y="1"/>
                    <a:pt x="137" y="1"/>
                  </a:cubicBezTo>
                  <a:cubicBezTo>
                    <a:pt x="55" y="7"/>
                    <a:pt x="0" y="167"/>
                    <a:pt x="31" y="283"/>
                  </a:cubicBezTo>
                  <a:cubicBezTo>
                    <a:pt x="62" y="400"/>
                    <a:pt x="670" y="549"/>
                    <a:pt x="818" y="573"/>
                  </a:cubicBezTo>
                  <a:cubicBezTo>
                    <a:pt x="823" y="573"/>
                    <a:pt x="828" y="574"/>
                    <a:pt x="834" y="574"/>
                  </a:cubicBezTo>
                  <a:cubicBezTo>
                    <a:pt x="969" y="574"/>
                    <a:pt x="995" y="310"/>
                    <a:pt x="995" y="310"/>
                  </a:cubicBezTo>
                  <a:cubicBezTo>
                    <a:pt x="1009" y="233"/>
                    <a:pt x="236" y="1"/>
                    <a:pt x="140"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3047886" y="2971631"/>
              <a:ext cx="21062" cy="24965"/>
            </a:xfrm>
            <a:custGeom>
              <a:avLst/>
              <a:gdLst/>
              <a:ahLst/>
              <a:cxnLst/>
              <a:rect l="l" t="t" r="r" b="b"/>
              <a:pathLst>
                <a:path w="394" h="467" extrusionOk="0">
                  <a:moveTo>
                    <a:pt x="111" y="1"/>
                  </a:moveTo>
                  <a:cubicBezTo>
                    <a:pt x="111" y="1"/>
                    <a:pt x="110" y="1"/>
                    <a:pt x="109" y="1"/>
                  </a:cubicBezTo>
                  <a:cubicBezTo>
                    <a:pt x="54" y="5"/>
                    <a:pt x="14" y="74"/>
                    <a:pt x="0" y="154"/>
                  </a:cubicBezTo>
                  <a:cubicBezTo>
                    <a:pt x="8" y="214"/>
                    <a:pt x="17" y="269"/>
                    <a:pt x="25" y="315"/>
                  </a:cubicBezTo>
                  <a:cubicBezTo>
                    <a:pt x="78" y="367"/>
                    <a:pt x="218" y="422"/>
                    <a:pt x="365" y="467"/>
                  </a:cubicBezTo>
                  <a:cubicBezTo>
                    <a:pt x="393" y="428"/>
                    <a:pt x="392" y="251"/>
                    <a:pt x="378" y="63"/>
                  </a:cubicBezTo>
                  <a:cubicBezTo>
                    <a:pt x="251" y="27"/>
                    <a:pt x="143" y="1"/>
                    <a:pt x="111"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3046389" y="2971631"/>
              <a:ext cx="53939" cy="18977"/>
            </a:xfrm>
            <a:custGeom>
              <a:avLst/>
              <a:gdLst/>
              <a:ahLst/>
              <a:cxnLst/>
              <a:rect l="l" t="t" r="r" b="b"/>
              <a:pathLst>
                <a:path w="1009" h="355" extrusionOk="0">
                  <a:moveTo>
                    <a:pt x="140" y="1"/>
                  </a:moveTo>
                  <a:cubicBezTo>
                    <a:pt x="139" y="1"/>
                    <a:pt x="138" y="1"/>
                    <a:pt x="137" y="1"/>
                  </a:cubicBezTo>
                  <a:cubicBezTo>
                    <a:pt x="55" y="7"/>
                    <a:pt x="0" y="167"/>
                    <a:pt x="31" y="283"/>
                  </a:cubicBezTo>
                  <a:cubicBezTo>
                    <a:pt x="33" y="293"/>
                    <a:pt x="41" y="302"/>
                    <a:pt x="50" y="313"/>
                  </a:cubicBezTo>
                  <a:cubicBezTo>
                    <a:pt x="44" y="206"/>
                    <a:pt x="93" y="89"/>
                    <a:pt x="165" y="85"/>
                  </a:cubicBezTo>
                  <a:cubicBezTo>
                    <a:pt x="166" y="84"/>
                    <a:pt x="167" y="84"/>
                    <a:pt x="168" y="84"/>
                  </a:cubicBezTo>
                  <a:cubicBezTo>
                    <a:pt x="252" y="84"/>
                    <a:pt x="841" y="257"/>
                    <a:pt x="987" y="355"/>
                  </a:cubicBezTo>
                  <a:cubicBezTo>
                    <a:pt x="993" y="327"/>
                    <a:pt x="995" y="310"/>
                    <a:pt x="995" y="310"/>
                  </a:cubicBezTo>
                  <a:cubicBezTo>
                    <a:pt x="1009" y="233"/>
                    <a:pt x="236" y="1"/>
                    <a:pt x="140" y="1"/>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3052697" y="2953029"/>
              <a:ext cx="89007" cy="41643"/>
            </a:xfrm>
            <a:custGeom>
              <a:avLst/>
              <a:gdLst/>
              <a:ahLst/>
              <a:cxnLst/>
              <a:rect l="l" t="t" r="r" b="b"/>
              <a:pathLst>
                <a:path w="1665" h="779" extrusionOk="0">
                  <a:moveTo>
                    <a:pt x="159" y="0"/>
                  </a:moveTo>
                  <a:cubicBezTo>
                    <a:pt x="158" y="0"/>
                    <a:pt x="158" y="0"/>
                    <a:pt x="157" y="1"/>
                  </a:cubicBezTo>
                  <a:cubicBezTo>
                    <a:pt x="75" y="5"/>
                    <a:pt x="0" y="175"/>
                    <a:pt x="31" y="291"/>
                  </a:cubicBezTo>
                  <a:cubicBezTo>
                    <a:pt x="62" y="409"/>
                    <a:pt x="1326" y="754"/>
                    <a:pt x="1473" y="778"/>
                  </a:cubicBezTo>
                  <a:cubicBezTo>
                    <a:pt x="1479" y="778"/>
                    <a:pt x="1484" y="779"/>
                    <a:pt x="1489" y="779"/>
                  </a:cubicBezTo>
                  <a:cubicBezTo>
                    <a:pt x="1625" y="779"/>
                    <a:pt x="1651" y="515"/>
                    <a:pt x="1651" y="515"/>
                  </a:cubicBezTo>
                  <a:cubicBezTo>
                    <a:pt x="1664" y="436"/>
                    <a:pt x="261" y="0"/>
                    <a:pt x="159" y="0"/>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3052697" y="2953029"/>
              <a:ext cx="15396" cy="22880"/>
            </a:xfrm>
            <a:custGeom>
              <a:avLst/>
              <a:gdLst/>
              <a:ahLst/>
              <a:cxnLst/>
              <a:rect l="l" t="t" r="r" b="b"/>
              <a:pathLst>
                <a:path w="288" h="428" extrusionOk="0">
                  <a:moveTo>
                    <a:pt x="161" y="0"/>
                  </a:moveTo>
                  <a:cubicBezTo>
                    <a:pt x="160" y="0"/>
                    <a:pt x="158" y="0"/>
                    <a:pt x="157" y="1"/>
                  </a:cubicBezTo>
                  <a:cubicBezTo>
                    <a:pt x="75" y="5"/>
                    <a:pt x="0" y="175"/>
                    <a:pt x="31" y="291"/>
                  </a:cubicBezTo>
                  <a:cubicBezTo>
                    <a:pt x="41" y="324"/>
                    <a:pt x="142" y="373"/>
                    <a:pt x="288" y="428"/>
                  </a:cubicBezTo>
                  <a:cubicBezTo>
                    <a:pt x="278" y="279"/>
                    <a:pt x="261" y="120"/>
                    <a:pt x="244" y="18"/>
                  </a:cubicBezTo>
                  <a:cubicBezTo>
                    <a:pt x="204" y="6"/>
                    <a:pt x="174" y="0"/>
                    <a:pt x="161" y="0"/>
                  </a:cubicBezTo>
                  <a:close/>
                </a:path>
              </a:pathLst>
            </a:custGeom>
            <a:solidFill>
              <a:srgbClr val="E5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3039065" y="2943246"/>
              <a:ext cx="27798" cy="52763"/>
            </a:xfrm>
            <a:custGeom>
              <a:avLst/>
              <a:gdLst/>
              <a:ahLst/>
              <a:cxnLst/>
              <a:rect l="l" t="t" r="r" b="b"/>
              <a:pathLst>
                <a:path w="520" h="987" extrusionOk="0">
                  <a:moveTo>
                    <a:pt x="282" y="1"/>
                  </a:moveTo>
                  <a:cubicBezTo>
                    <a:pt x="221" y="1"/>
                    <a:pt x="148" y="22"/>
                    <a:pt x="97" y="62"/>
                  </a:cubicBezTo>
                  <a:cubicBezTo>
                    <a:pt x="0" y="135"/>
                    <a:pt x="95" y="754"/>
                    <a:pt x="131" y="900"/>
                  </a:cubicBezTo>
                  <a:cubicBezTo>
                    <a:pt x="148" y="968"/>
                    <a:pt x="217" y="986"/>
                    <a:pt x="285" y="986"/>
                  </a:cubicBezTo>
                  <a:cubicBezTo>
                    <a:pt x="364" y="986"/>
                    <a:pt x="442" y="962"/>
                    <a:pt x="442" y="962"/>
                  </a:cubicBezTo>
                  <a:cubicBezTo>
                    <a:pt x="519" y="945"/>
                    <a:pt x="434" y="126"/>
                    <a:pt x="397" y="51"/>
                  </a:cubicBezTo>
                  <a:cubicBezTo>
                    <a:pt x="380" y="17"/>
                    <a:pt x="335" y="1"/>
                    <a:pt x="282" y="1"/>
                  </a:cubicBezTo>
                  <a:close/>
                </a:path>
              </a:pathLst>
            </a:custGeom>
            <a:solidFill>
              <a:srgbClr val="F5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2947334" y="2930363"/>
              <a:ext cx="60460" cy="80774"/>
            </a:xfrm>
            <a:custGeom>
              <a:avLst/>
              <a:gdLst/>
              <a:ahLst/>
              <a:cxnLst/>
              <a:rect l="l" t="t" r="r" b="b"/>
              <a:pathLst>
                <a:path w="1131" h="1511" extrusionOk="0">
                  <a:moveTo>
                    <a:pt x="537" y="0"/>
                  </a:moveTo>
                  <a:lnTo>
                    <a:pt x="47" y="383"/>
                  </a:lnTo>
                  <a:lnTo>
                    <a:pt x="1" y="968"/>
                  </a:lnTo>
                  <a:lnTo>
                    <a:pt x="279" y="1357"/>
                  </a:lnTo>
                  <a:lnTo>
                    <a:pt x="700" y="1511"/>
                  </a:lnTo>
                  <a:cubicBezTo>
                    <a:pt x="700" y="1511"/>
                    <a:pt x="939" y="1024"/>
                    <a:pt x="1130" y="277"/>
                  </a:cubicBezTo>
                  <a:lnTo>
                    <a:pt x="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2540477" y="2775767"/>
              <a:ext cx="443377" cy="233877"/>
            </a:xfrm>
            <a:custGeom>
              <a:avLst/>
              <a:gdLst/>
              <a:ahLst/>
              <a:cxnLst/>
              <a:rect l="l" t="t" r="r" b="b"/>
              <a:pathLst>
                <a:path w="8294" h="4375" extrusionOk="0">
                  <a:moveTo>
                    <a:pt x="3034" y="0"/>
                  </a:moveTo>
                  <a:lnTo>
                    <a:pt x="0" y="1035"/>
                  </a:lnTo>
                  <a:lnTo>
                    <a:pt x="4769" y="3452"/>
                  </a:lnTo>
                  <a:lnTo>
                    <a:pt x="7753" y="4375"/>
                  </a:lnTo>
                  <a:cubicBezTo>
                    <a:pt x="7753" y="4375"/>
                    <a:pt x="7958" y="4041"/>
                    <a:pt x="8106" y="3511"/>
                  </a:cubicBezTo>
                  <a:cubicBezTo>
                    <a:pt x="8254" y="2981"/>
                    <a:pt x="8294" y="2780"/>
                    <a:pt x="8294" y="2780"/>
                  </a:cubicBezTo>
                  <a:lnTo>
                    <a:pt x="5512" y="1640"/>
                  </a:lnTo>
                  <a:lnTo>
                    <a:pt x="30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2675348" y="2867231"/>
              <a:ext cx="150376" cy="102371"/>
            </a:xfrm>
            <a:custGeom>
              <a:avLst/>
              <a:gdLst/>
              <a:ahLst/>
              <a:cxnLst/>
              <a:rect l="l" t="t" r="r" b="b"/>
              <a:pathLst>
                <a:path w="2813" h="1915" extrusionOk="0">
                  <a:moveTo>
                    <a:pt x="447" y="0"/>
                  </a:moveTo>
                  <a:lnTo>
                    <a:pt x="1" y="603"/>
                  </a:lnTo>
                  <a:lnTo>
                    <a:pt x="2246" y="1741"/>
                  </a:lnTo>
                  <a:lnTo>
                    <a:pt x="2812" y="1915"/>
                  </a:lnTo>
                  <a:lnTo>
                    <a:pt x="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2542883" y="3395168"/>
              <a:ext cx="212600" cy="995913"/>
            </a:xfrm>
            <a:custGeom>
              <a:avLst/>
              <a:gdLst/>
              <a:ahLst/>
              <a:cxnLst/>
              <a:rect l="l" t="t" r="r" b="b"/>
              <a:pathLst>
                <a:path w="3977" h="18630" extrusionOk="0">
                  <a:moveTo>
                    <a:pt x="653" y="0"/>
                  </a:moveTo>
                  <a:lnTo>
                    <a:pt x="653" y="3753"/>
                  </a:lnTo>
                  <a:lnTo>
                    <a:pt x="0" y="18630"/>
                  </a:lnTo>
                  <a:lnTo>
                    <a:pt x="2553" y="18630"/>
                  </a:lnTo>
                  <a:lnTo>
                    <a:pt x="3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2497017" y="3364751"/>
              <a:ext cx="156310" cy="300752"/>
            </a:xfrm>
            <a:custGeom>
              <a:avLst/>
              <a:gdLst/>
              <a:ahLst/>
              <a:cxnLst/>
              <a:rect l="l" t="t" r="r" b="b"/>
              <a:pathLst>
                <a:path w="2924" h="5626" extrusionOk="0">
                  <a:moveTo>
                    <a:pt x="0" y="0"/>
                  </a:moveTo>
                  <a:lnTo>
                    <a:pt x="0" y="5626"/>
                  </a:lnTo>
                  <a:lnTo>
                    <a:pt x="2923" y="5626"/>
                  </a:lnTo>
                  <a:lnTo>
                    <a:pt x="292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355893" y="3395168"/>
              <a:ext cx="399595" cy="89327"/>
            </a:xfrm>
            <a:custGeom>
              <a:avLst/>
              <a:gdLst/>
              <a:ahLst/>
              <a:cxnLst/>
              <a:rect l="l" t="t" r="r" b="b"/>
              <a:pathLst>
                <a:path w="7475" h="1671" extrusionOk="0">
                  <a:moveTo>
                    <a:pt x="0" y="0"/>
                  </a:moveTo>
                  <a:lnTo>
                    <a:pt x="92" y="1671"/>
                  </a:lnTo>
                  <a:lnTo>
                    <a:pt x="7475"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2329111" y="3395168"/>
              <a:ext cx="262476" cy="995913"/>
            </a:xfrm>
            <a:custGeom>
              <a:avLst/>
              <a:gdLst/>
              <a:ahLst/>
              <a:cxnLst/>
              <a:rect l="l" t="t" r="r" b="b"/>
              <a:pathLst>
                <a:path w="4910" h="18630" extrusionOk="0">
                  <a:moveTo>
                    <a:pt x="501" y="0"/>
                  </a:moveTo>
                  <a:lnTo>
                    <a:pt x="1" y="18630"/>
                  </a:lnTo>
                  <a:lnTo>
                    <a:pt x="2310" y="18630"/>
                  </a:lnTo>
                  <a:lnTo>
                    <a:pt x="49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2355893" y="3395168"/>
              <a:ext cx="235694" cy="89809"/>
            </a:xfrm>
            <a:custGeom>
              <a:avLst/>
              <a:gdLst/>
              <a:ahLst/>
              <a:cxnLst/>
              <a:rect l="l" t="t" r="r" b="b"/>
              <a:pathLst>
                <a:path w="4409" h="1680" extrusionOk="0">
                  <a:moveTo>
                    <a:pt x="0" y="0"/>
                  </a:moveTo>
                  <a:lnTo>
                    <a:pt x="48" y="1680"/>
                  </a:lnTo>
                  <a:lnTo>
                    <a:pt x="4350" y="707"/>
                  </a:lnTo>
                  <a:lnTo>
                    <a:pt x="4409"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2323979" y="2755400"/>
              <a:ext cx="461338" cy="642987"/>
            </a:xfrm>
            <a:custGeom>
              <a:avLst/>
              <a:gdLst/>
              <a:ahLst/>
              <a:cxnLst/>
              <a:rect l="l" t="t" r="r" b="b"/>
              <a:pathLst>
                <a:path w="8630" h="12028" extrusionOk="0">
                  <a:moveTo>
                    <a:pt x="4316" y="1"/>
                  </a:moveTo>
                  <a:cubicBezTo>
                    <a:pt x="3497" y="1"/>
                    <a:pt x="2327" y="126"/>
                    <a:pt x="1548" y="381"/>
                  </a:cubicBezTo>
                  <a:cubicBezTo>
                    <a:pt x="1139" y="515"/>
                    <a:pt x="547" y="5200"/>
                    <a:pt x="547" y="5200"/>
                  </a:cubicBezTo>
                  <a:lnTo>
                    <a:pt x="0" y="12027"/>
                  </a:lnTo>
                  <a:lnTo>
                    <a:pt x="8630" y="12027"/>
                  </a:lnTo>
                  <a:lnTo>
                    <a:pt x="8083" y="5200"/>
                  </a:lnTo>
                  <a:cubicBezTo>
                    <a:pt x="8083" y="5200"/>
                    <a:pt x="7492" y="515"/>
                    <a:pt x="7084" y="381"/>
                  </a:cubicBezTo>
                  <a:cubicBezTo>
                    <a:pt x="6305" y="126"/>
                    <a:pt x="5135" y="1"/>
                    <a:pt x="43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2560898" y="3039521"/>
              <a:ext cx="14327" cy="358860"/>
            </a:xfrm>
            <a:custGeom>
              <a:avLst/>
              <a:gdLst/>
              <a:ahLst/>
              <a:cxnLst/>
              <a:rect l="l" t="t" r="r" b="b"/>
              <a:pathLst>
                <a:path w="268" h="6713" extrusionOk="0">
                  <a:moveTo>
                    <a:pt x="0" y="0"/>
                  </a:moveTo>
                  <a:lnTo>
                    <a:pt x="0" y="6712"/>
                  </a:lnTo>
                  <a:lnTo>
                    <a:pt x="268" y="6712"/>
                  </a:lnTo>
                  <a:lnTo>
                    <a:pt x="268" y="157"/>
                  </a:lnTo>
                  <a:lnTo>
                    <a:pt x="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2505891" y="3076834"/>
              <a:ext cx="24056" cy="24056"/>
            </a:xfrm>
            <a:custGeom>
              <a:avLst/>
              <a:gdLst/>
              <a:ahLst/>
              <a:cxnLst/>
              <a:rect l="l" t="t" r="r" b="b"/>
              <a:pathLst>
                <a:path w="450" h="450" extrusionOk="0">
                  <a:moveTo>
                    <a:pt x="224" y="0"/>
                  </a:moveTo>
                  <a:cubicBezTo>
                    <a:pt x="100" y="0"/>
                    <a:pt x="1" y="101"/>
                    <a:pt x="1" y="225"/>
                  </a:cubicBezTo>
                  <a:cubicBezTo>
                    <a:pt x="1" y="350"/>
                    <a:pt x="100" y="449"/>
                    <a:pt x="224" y="449"/>
                  </a:cubicBezTo>
                  <a:cubicBezTo>
                    <a:pt x="349" y="449"/>
                    <a:pt x="450" y="350"/>
                    <a:pt x="450" y="225"/>
                  </a:cubicBezTo>
                  <a:cubicBezTo>
                    <a:pt x="450" y="101"/>
                    <a:pt x="349" y="0"/>
                    <a:pt x="22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2505891" y="3300764"/>
              <a:ext cx="24056" cy="24056"/>
            </a:xfrm>
            <a:custGeom>
              <a:avLst/>
              <a:gdLst/>
              <a:ahLst/>
              <a:cxnLst/>
              <a:rect l="l" t="t" r="r" b="b"/>
              <a:pathLst>
                <a:path w="450" h="450" extrusionOk="0">
                  <a:moveTo>
                    <a:pt x="224" y="1"/>
                  </a:moveTo>
                  <a:cubicBezTo>
                    <a:pt x="100" y="1"/>
                    <a:pt x="1" y="100"/>
                    <a:pt x="1" y="224"/>
                  </a:cubicBezTo>
                  <a:cubicBezTo>
                    <a:pt x="1" y="349"/>
                    <a:pt x="100" y="450"/>
                    <a:pt x="224" y="450"/>
                  </a:cubicBezTo>
                  <a:cubicBezTo>
                    <a:pt x="349" y="450"/>
                    <a:pt x="450" y="349"/>
                    <a:pt x="450" y="224"/>
                  </a:cubicBezTo>
                  <a:cubicBezTo>
                    <a:pt x="450" y="100"/>
                    <a:pt x="349" y="1"/>
                    <a:pt x="224"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2505891" y="3183907"/>
              <a:ext cx="24056" cy="24056"/>
            </a:xfrm>
            <a:custGeom>
              <a:avLst/>
              <a:gdLst/>
              <a:ahLst/>
              <a:cxnLst/>
              <a:rect l="l" t="t" r="r" b="b"/>
              <a:pathLst>
                <a:path w="450" h="450" extrusionOk="0">
                  <a:moveTo>
                    <a:pt x="224" y="0"/>
                  </a:moveTo>
                  <a:cubicBezTo>
                    <a:pt x="100" y="0"/>
                    <a:pt x="1" y="100"/>
                    <a:pt x="1" y="224"/>
                  </a:cubicBezTo>
                  <a:cubicBezTo>
                    <a:pt x="1" y="348"/>
                    <a:pt x="100" y="449"/>
                    <a:pt x="224" y="449"/>
                  </a:cubicBezTo>
                  <a:cubicBezTo>
                    <a:pt x="349" y="449"/>
                    <a:pt x="450" y="348"/>
                    <a:pt x="450" y="224"/>
                  </a:cubicBezTo>
                  <a:cubicBezTo>
                    <a:pt x="450" y="100"/>
                    <a:pt x="349" y="0"/>
                    <a:pt x="22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2450136" y="2755400"/>
              <a:ext cx="205865" cy="321493"/>
            </a:xfrm>
            <a:custGeom>
              <a:avLst/>
              <a:gdLst/>
              <a:ahLst/>
              <a:cxnLst/>
              <a:rect l="l" t="t" r="r" b="b"/>
              <a:pathLst>
                <a:path w="3851" h="6014" extrusionOk="0">
                  <a:moveTo>
                    <a:pt x="1956" y="1"/>
                  </a:moveTo>
                  <a:cubicBezTo>
                    <a:pt x="1390" y="1"/>
                    <a:pt x="657" y="61"/>
                    <a:pt x="1" y="182"/>
                  </a:cubicBezTo>
                  <a:lnTo>
                    <a:pt x="2237" y="6013"/>
                  </a:lnTo>
                  <a:lnTo>
                    <a:pt x="3850" y="171"/>
                  </a:lnTo>
                  <a:cubicBezTo>
                    <a:pt x="3210" y="56"/>
                    <a:pt x="2504" y="1"/>
                    <a:pt x="195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2469541" y="2755400"/>
              <a:ext cx="168979" cy="262583"/>
            </a:xfrm>
            <a:custGeom>
              <a:avLst/>
              <a:gdLst/>
              <a:ahLst/>
              <a:cxnLst/>
              <a:rect l="l" t="t" r="r" b="b"/>
              <a:pathLst>
                <a:path w="3161" h="4912" extrusionOk="0">
                  <a:moveTo>
                    <a:pt x="1593" y="1"/>
                  </a:moveTo>
                  <a:cubicBezTo>
                    <a:pt x="1130" y="1"/>
                    <a:pt x="555" y="41"/>
                    <a:pt x="0" y="122"/>
                  </a:cubicBezTo>
                  <a:lnTo>
                    <a:pt x="1837" y="4911"/>
                  </a:lnTo>
                  <a:lnTo>
                    <a:pt x="3161" y="119"/>
                  </a:lnTo>
                  <a:cubicBezTo>
                    <a:pt x="2615" y="39"/>
                    <a:pt x="2050" y="1"/>
                    <a:pt x="1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501668" y="2755400"/>
              <a:ext cx="105953" cy="75001"/>
            </a:xfrm>
            <a:custGeom>
              <a:avLst/>
              <a:gdLst/>
              <a:ahLst/>
              <a:cxnLst/>
              <a:rect l="l" t="t" r="r" b="b"/>
              <a:pathLst>
                <a:path w="1982" h="1403" extrusionOk="0">
                  <a:moveTo>
                    <a:pt x="992" y="1"/>
                  </a:moveTo>
                  <a:cubicBezTo>
                    <a:pt x="715" y="1"/>
                    <a:pt x="400" y="15"/>
                    <a:pt x="72" y="44"/>
                  </a:cubicBezTo>
                  <a:cubicBezTo>
                    <a:pt x="27" y="157"/>
                    <a:pt x="0" y="282"/>
                    <a:pt x="0" y="411"/>
                  </a:cubicBezTo>
                  <a:cubicBezTo>
                    <a:pt x="0" y="958"/>
                    <a:pt x="445" y="1402"/>
                    <a:pt x="992" y="1402"/>
                  </a:cubicBezTo>
                  <a:cubicBezTo>
                    <a:pt x="1539" y="1402"/>
                    <a:pt x="1982" y="958"/>
                    <a:pt x="1982" y="411"/>
                  </a:cubicBezTo>
                  <a:cubicBezTo>
                    <a:pt x="1982" y="282"/>
                    <a:pt x="1957" y="157"/>
                    <a:pt x="1910" y="44"/>
                  </a:cubicBezTo>
                  <a:cubicBezTo>
                    <a:pt x="1584" y="15"/>
                    <a:pt x="1267" y="1"/>
                    <a:pt x="992"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2516957" y="2661209"/>
              <a:ext cx="75322" cy="154546"/>
            </a:xfrm>
            <a:custGeom>
              <a:avLst/>
              <a:gdLst/>
              <a:ahLst/>
              <a:cxnLst/>
              <a:rect l="l" t="t" r="r" b="b"/>
              <a:pathLst>
                <a:path w="1409" h="2891" extrusionOk="0">
                  <a:moveTo>
                    <a:pt x="0" y="0"/>
                  </a:moveTo>
                  <a:lnTo>
                    <a:pt x="0" y="2187"/>
                  </a:lnTo>
                  <a:cubicBezTo>
                    <a:pt x="0" y="2575"/>
                    <a:pt x="316" y="2891"/>
                    <a:pt x="704" y="2891"/>
                  </a:cubicBezTo>
                  <a:cubicBezTo>
                    <a:pt x="1093" y="2891"/>
                    <a:pt x="1408" y="2575"/>
                    <a:pt x="1408" y="2187"/>
                  </a:cubicBezTo>
                  <a:lnTo>
                    <a:pt x="1408"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2516957" y="2655115"/>
              <a:ext cx="75322" cy="69334"/>
            </a:xfrm>
            <a:custGeom>
              <a:avLst/>
              <a:gdLst/>
              <a:ahLst/>
              <a:cxnLst/>
              <a:rect l="l" t="t" r="r" b="b"/>
              <a:pathLst>
                <a:path w="1409" h="1297" extrusionOk="0">
                  <a:moveTo>
                    <a:pt x="0" y="1"/>
                  </a:moveTo>
                  <a:lnTo>
                    <a:pt x="0" y="978"/>
                  </a:lnTo>
                  <a:cubicBezTo>
                    <a:pt x="153" y="1159"/>
                    <a:pt x="376" y="1297"/>
                    <a:pt x="700" y="1297"/>
                  </a:cubicBezTo>
                  <a:cubicBezTo>
                    <a:pt x="1031" y="1297"/>
                    <a:pt x="1256" y="1152"/>
                    <a:pt x="1408" y="969"/>
                  </a:cubicBezTo>
                  <a:lnTo>
                    <a:pt x="1408" y="1"/>
                  </a:ln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2467189" y="2525697"/>
              <a:ext cx="174378" cy="184215"/>
            </a:xfrm>
            <a:custGeom>
              <a:avLst/>
              <a:gdLst/>
              <a:ahLst/>
              <a:cxnLst/>
              <a:rect l="l" t="t" r="r" b="b"/>
              <a:pathLst>
                <a:path w="3262" h="3446" extrusionOk="0">
                  <a:moveTo>
                    <a:pt x="1578" y="1"/>
                  </a:moveTo>
                  <a:cubicBezTo>
                    <a:pt x="1297" y="1"/>
                    <a:pt x="0" y="117"/>
                    <a:pt x="322" y="2301"/>
                  </a:cubicBezTo>
                  <a:cubicBezTo>
                    <a:pt x="322" y="2301"/>
                    <a:pt x="450" y="3446"/>
                    <a:pt x="1631" y="3446"/>
                  </a:cubicBezTo>
                  <a:cubicBezTo>
                    <a:pt x="2812" y="3446"/>
                    <a:pt x="2938" y="2301"/>
                    <a:pt x="2938" y="2301"/>
                  </a:cubicBezTo>
                  <a:cubicBezTo>
                    <a:pt x="3261" y="117"/>
                    <a:pt x="1964" y="1"/>
                    <a:pt x="1683" y="1"/>
                  </a:cubicBezTo>
                  <a:cubicBezTo>
                    <a:pt x="1650" y="1"/>
                    <a:pt x="1631" y="2"/>
                    <a:pt x="1631" y="2"/>
                  </a:cubicBezTo>
                  <a:cubicBezTo>
                    <a:pt x="1631" y="2"/>
                    <a:pt x="1612" y="1"/>
                    <a:pt x="1578"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545716" y="2603690"/>
              <a:ext cx="15289" cy="41964"/>
            </a:xfrm>
            <a:custGeom>
              <a:avLst/>
              <a:gdLst/>
              <a:ahLst/>
              <a:cxnLst/>
              <a:rect l="l" t="t" r="r" b="b"/>
              <a:pathLst>
                <a:path w="286" h="785" fill="none" extrusionOk="0">
                  <a:moveTo>
                    <a:pt x="124" y="1"/>
                  </a:moveTo>
                  <a:lnTo>
                    <a:pt x="286" y="784"/>
                  </a:lnTo>
                  <a:lnTo>
                    <a:pt x="0" y="784"/>
                  </a:ln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529572" y="2660461"/>
              <a:ext cx="50090" cy="21704"/>
            </a:xfrm>
            <a:custGeom>
              <a:avLst/>
              <a:gdLst/>
              <a:ahLst/>
              <a:cxnLst/>
              <a:rect l="l" t="t" r="r" b="b"/>
              <a:pathLst>
                <a:path w="937" h="406" extrusionOk="0">
                  <a:moveTo>
                    <a:pt x="1" y="0"/>
                  </a:moveTo>
                  <a:cubicBezTo>
                    <a:pt x="1" y="0"/>
                    <a:pt x="89" y="406"/>
                    <a:pt x="467" y="406"/>
                  </a:cubicBezTo>
                  <a:cubicBezTo>
                    <a:pt x="844" y="406"/>
                    <a:pt x="936" y="0"/>
                    <a:pt x="936" y="0"/>
                  </a:cubicBezTo>
                  <a:close/>
                </a:path>
              </a:pathLst>
            </a:custGeom>
            <a:solidFill>
              <a:srgbClr val="EF6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529572" y="2660461"/>
              <a:ext cx="50090" cy="6361"/>
            </a:xfrm>
            <a:custGeom>
              <a:avLst/>
              <a:gdLst/>
              <a:ahLst/>
              <a:cxnLst/>
              <a:rect l="l" t="t" r="r" b="b"/>
              <a:pathLst>
                <a:path w="937" h="119" extrusionOk="0">
                  <a:moveTo>
                    <a:pt x="1" y="0"/>
                  </a:moveTo>
                  <a:cubicBezTo>
                    <a:pt x="1" y="0"/>
                    <a:pt x="11" y="53"/>
                    <a:pt x="44" y="118"/>
                  </a:cubicBezTo>
                  <a:lnTo>
                    <a:pt x="893" y="118"/>
                  </a:lnTo>
                  <a:cubicBezTo>
                    <a:pt x="924" y="53"/>
                    <a:pt x="936" y="0"/>
                    <a:pt x="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569718" y="2592250"/>
              <a:ext cx="18550" cy="7858"/>
            </a:xfrm>
            <a:custGeom>
              <a:avLst/>
              <a:gdLst/>
              <a:ahLst/>
              <a:cxnLst/>
              <a:rect l="l" t="t" r="r" b="b"/>
              <a:pathLst>
                <a:path w="347" h="147" fill="none" extrusionOk="0">
                  <a:moveTo>
                    <a:pt x="347" y="122"/>
                  </a:moveTo>
                  <a:cubicBezTo>
                    <a:pt x="347" y="122"/>
                    <a:pt x="171" y="0"/>
                    <a:pt x="0" y="147"/>
                  </a:cubicBezTo>
                </a:path>
              </a:pathLst>
            </a:custGeom>
            <a:noFill/>
            <a:ln w="2950"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572284" y="2608768"/>
              <a:ext cx="13418" cy="18176"/>
            </a:xfrm>
            <a:custGeom>
              <a:avLst/>
              <a:gdLst/>
              <a:ahLst/>
              <a:cxnLst/>
              <a:rect l="l" t="t" r="r" b="b"/>
              <a:pathLst>
                <a:path w="251" h="340" extrusionOk="0">
                  <a:moveTo>
                    <a:pt x="126" y="1"/>
                  </a:moveTo>
                  <a:cubicBezTo>
                    <a:pt x="56" y="1"/>
                    <a:pt x="0" y="77"/>
                    <a:pt x="0" y="170"/>
                  </a:cubicBezTo>
                  <a:cubicBezTo>
                    <a:pt x="0" y="263"/>
                    <a:pt x="56" y="339"/>
                    <a:pt x="126" y="339"/>
                  </a:cubicBezTo>
                  <a:cubicBezTo>
                    <a:pt x="195" y="339"/>
                    <a:pt x="251" y="263"/>
                    <a:pt x="251" y="170"/>
                  </a:cubicBezTo>
                  <a:cubicBezTo>
                    <a:pt x="251" y="77"/>
                    <a:pt x="195" y="1"/>
                    <a:pt x="126"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520378" y="2592250"/>
              <a:ext cx="18550" cy="7858"/>
            </a:xfrm>
            <a:custGeom>
              <a:avLst/>
              <a:gdLst/>
              <a:ahLst/>
              <a:cxnLst/>
              <a:rect l="l" t="t" r="r" b="b"/>
              <a:pathLst>
                <a:path w="347" h="147" fill="none" extrusionOk="0">
                  <a:moveTo>
                    <a:pt x="0" y="122"/>
                  </a:moveTo>
                  <a:cubicBezTo>
                    <a:pt x="0" y="122"/>
                    <a:pt x="176" y="0"/>
                    <a:pt x="347" y="147"/>
                  </a:cubicBezTo>
                </a:path>
              </a:pathLst>
            </a:custGeom>
            <a:noFill/>
            <a:ln w="2950" cap="rnd" cmpd="sng">
              <a:solidFill>
                <a:srgbClr val="491A10"/>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522944" y="2608768"/>
              <a:ext cx="13418" cy="18176"/>
            </a:xfrm>
            <a:custGeom>
              <a:avLst/>
              <a:gdLst/>
              <a:ahLst/>
              <a:cxnLst/>
              <a:rect l="l" t="t" r="r" b="b"/>
              <a:pathLst>
                <a:path w="251" h="340" extrusionOk="0">
                  <a:moveTo>
                    <a:pt x="126" y="1"/>
                  </a:moveTo>
                  <a:cubicBezTo>
                    <a:pt x="56" y="1"/>
                    <a:pt x="0" y="77"/>
                    <a:pt x="0" y="170"/>
                  </a:cubicBezTo>
                  <a:cubicBezTo>
                    <a:pt x="0" y="263"/>
                    <a:pt x="56" y="339"/>
                    <a:pt x="126" y="339"/>
                  </a:cubicBezTo>
                  <a:cubicBezTo>
                    <a:pt x="194" y="339"/>
                    <a:pt x="250" y="263"/>
                    <a:pt x="250" y="170"/>
                  </a:cubicBezTo>
                  <a:cubicBezTo>
                    <a:pt x="250" y="77"/>
                    <a:pt x="194" y="1"/>
                    <a:pt x="126" y="1"/>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623602" y="2598130"/>
              <a:ext cx="42338" cy="45011"/>
            </a:xfrm>
            <a:custGeom>
              <a:avLst/>
              <a:gdLst/>
              <a:ahLst/>
              <a:cxnLst/>
              <a:rect l="l" t="t" r="r" b="b"/>
              <a:pathLst>
                <a:path w="792" h="842" extrusionOk="0">
                  <a:moveTo>
                    <a:pt x="298" y="1"/>
                  </a:moveTo>
                  <a:cubicBezTo>
                    <a:pt x="166" y="1"/>
                    <a:pt x="67" y="72"/>
                    <a:pt x="55" y="82"/>
                  </a:cubicBezTo>
                  <a:lnTo>
                    <a:pt x="1" y="820"/>
                  </a:lnTo>
                  <a:cubicBezTo>
                    <a:pt x="59" y="835"/>
                    <a:pt x="114" y="842"/>
                    <a:pt x="165" y="842"/>
                  </a:cubicBezTo>
                  <a:cubicBezTo>
                    <a:pt x="628" y="842"/>
                    <a:pt x="792" y="277"/>
                    <a:pt x="524" y="80"/>
                  </a:cubicBezTo>
                  <a:cubicBezTo>
                    <a:pt x="445" y="21"/>
                    <a:pt x="367" y="1"/>
                    <a:pt x="298"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632262" y="2608341"/>
              <a:ext cx="18389" cy="25232"/>
            </a:xfrm>
            <a:custGeom>
              <a:avLst/>
              <a:gdLst/>
              <a:ahLst/>
              <a:cxnLst/>
              <a:rect l="l" t="t" r="r" b="b"/>
              <a:pathLst>
                <a:path w="344" h="472" fill="none" extrusionOk="0">
                  <a:moveTo>
                    <a:pt x="0" y="91"/>
                  </a:moveTo>
                  <a:cubicBezTo>
                    <a:pt x="0" y="91"/>
                    <a:pt x="30" y="1"/>
                    <a:pt x="165" y="23"/>
                  </a:cubicBezTo>
                  <a:cubicBezTo>
                    <a:pt x="300" y="44"/>
                    <a:pt x="344" y="281"/>
                    <a:pt x="216" y="375"/>
                  </a:cubicBezTo>
                  <a:cubicBezTo>
                    <a:pt x="90" y="472"/>
                    <a:pt x="10" y="399"/>
                    <a:pt x="10" y="399"/>
                  </a:cubicBez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442706" y="2598130"/>
              <a:ext cx="42338" cy="45011"/>
            </a:xfrm>
            <a:custGeom>
              <a:avLst/>
              <a:gdLst/>
              <a:ahLst/>
              <a:cxnLst/>
              <a:rect l="l" t="t" r="r" b="b"/>
              <a:pathLst>
                <a:path w="792" h="842" extrusionOk="0">
                  <a:moveTo>
                    <a:pt x="495" y="1"/>
                  </a:moveTo>
                  <a:cubicBezTo>
                    <a:pt x="426" y="1"/>
                    <a:pt x="347" y="21"/>
                    <a:pt x="267" y="80"/>
                  </a:cubicBezTo>
                  <a:cubicBezTo>
                    <a:pt x="0" y="277"/>
                    <a:pt x="165" y="842"/>
                    <a:pt x="627" y="842"/>
                  </a:cubicBezTo>
                  <a:cubicBezTo>
                    <a:pt x="678" y="842"/>
                    <a:pt x="733" y="835"/>
                    <a:pt x="791" y="820"/>
                  </a:cubicBezTo>
                  <a:lnTo>
                    <a:pt x="738" y="82"/>
                  </a:lnTo>
                  <a:cubicBezTo>
                    <a:pt x="725" y="72"/>
                    <a:pt x="626" y="1"/>
                    <a:pt x="495"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458048" y="2608341"/>
              <a:ext cx="18336" cy="25232"/>
            </a:xfrm>
            <a:custGeom>
              <a:avLst/>
              <a:gdLst/>
              <a:ahLst/>
              <a:cxnLst/>
              <a:rect l="l" t="t" r="r" b="b"/>
              <a:pathLst>
                <a:path w="343" h="472" fill="none" extrusionOk="0">
                  <a:moveTo>
                    <a:pt x="342" y="91"/>
                  </a:moveTo>
                  <a:cubicBezTo>
                    <a:pt x="342" y="91"/>
                    <a:pt x="314" y="1"/>
                    <a:pt x="179" y="23"/>
                  </a:cubicBezTo>
                  <a:cubicBezTo>
                    <a:pt x="43" y="44"/>
                    <a:pt x="1" y="281"/>
                    <a:pt x="126" y="375"/>
                  </a:cubicBezTo>
                  <a:cubicBezTo>
                    <a:pt x="252" y="472"/>
                    <a:pt x="333" y="399"/>
                    <a:pt x="333" y="399"/>
                  </a:cubicBezTo>
                </a:path>
              </a:pathLst>
            </a:custGeom>
            <a:noFill/>
            <a:ln w="2950" cap="rnd" cmpd="sng">
              <a:solidFill>
                <a:srgbClr val="EF6159"/>
              </a:solidFill>
              <a:prstDash val="solid"/>
              <a:miter lim="1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088985" y="2501214"/>
              <a:ext cx="265684" cy="287869"/>
            </a:xfrm>
            <a:custGeom>
              <a:avLst/>
              <a:gdLst/>
              <a:ahLst/>
              <a:cxnLst/>
              <a:rect l="l" t="t" r="r" b="b"/>
              <a:pathLst>
                <a:path w="4970" h="5385" extrusionOk="0">
                  <a:moveTo>
                    <a:pt x="1001" y="0"/>
                  </a:moveTo>
                  <a:lnTo>
                    <a:pt x="0" y="557"/>
                  </a:lnTo>
                  <a:cubicBezTo>
                    <a:pt x="0" y="557"/>
                    <a:pt x="1518" y="2947"/>
                    <a:pt x="1591" y="3043"/>
                  </a:cubicBezTo>
                  <a:cubicBezTo>
                    <a:pt x="2298" y="3985"/>
                    <a:pt x="3744" y="5385"/>
                    <a:pt x="3744" y="5385"/>
                  </a:cubicBezTo>
                  <a:lnTo>
                    <a:pt x="4970" y="4549"/>
                  </a:lnTo>
                  <a:cubicBezTo>
                    <a:pt x="4970" y="4549"/>
                    <a:pt x="2951" y="2428"/>
                    <a:pt x="2735" y="2137"/>
                  </a:cubicBezTo>
                  <a:cubicBezTo>
                    <a:pt x="2519" y="1845"/>
                    <a:pt x="1001" y="0"/>
                    <a:pt x="1001"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066373" y="2450537"/>
              <a:ext cx="76123" cy="80454"/>
            </a:xfrm>
            <a:custGeom>
              <a:avLst/>
              <a:gdLst/>
              <a:ahLst/>
              <a:cxnLst/>
              <a:rect l="l" t="t" r="r" b="b"/>
              <a:pathLst>
                <a:path w="1424" h="1505" extrusionOk="0">
                  <a:moveTo>
                    <a:pt x="1124" y="0"/>
                  </a:moveTo>
                  <a:lnTo>
                    <a:pt x="0" y="364"/>
                  </a:lnTo>
                  <a:lnTo>
                    <a:pt x="30" y="947"/>
                  </a:lnTo>
                  <a:lnTo>
                    <a:pt x="423" y="1505"/>
                  </a:lnTo>
                  <a:lnTo>
                    <a:pt x="1424" y="948"/>
                  </a:lnTo>
                  <a:lnTo>
                    <a:pt x="1124" y="0"/>
                  </a:ln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0" name="Google Shape;740;p41"/>
            <p:cNvGrpSpPr/>
            <p:nvPr/>
          </p:nvGrpSpPr>
          <p:grpSpPr>
            <a:xfrm>
              <a:off x="1982393" y="2184965"/>
              <a:ext cx="410654" cy="376923"/>
              <a:chOff x="1982393" y="2184965"/>
              <a:chExt cx="410654" cy="376923"/>
            </a:xfrm>
          </p:grpSpPr>
          <p:sp>
            <p:nvSpPr>
              <p:cNvPr id="741" name="Google Shape;741;p41"/>
              <p:cNvSpPr/>
              <p:nvPr/>
            </p:nvSpPr>
            <p:spPr>
              <a:xfrm>
                <a:off x="1993191" y="2266860"/>
                <a:ext cx="338493" cy="282469"/>
              </a:xfrm>
              <a:custGeom>
                <a:avLst/>
                <a:gdLst/>
                <a:ahLst/>
                <a:cxnLst/>
                <a:rect l="l" t="t" r="r" b="b"/>
                <a:pathLst>
                  <a:path w="6332" h="5284" extrusionOk="0">
                    <a:moveTo>
                      <a:pt x="5867" y="0"/>
                    </a:moveTo>
                    <a:lnTo>
                      <a:pt x="0" y="4704"/>
                    </a:lnTo>
                    <a:lnTo>
                      <a:pt x="465" y="5284"/>
                    </a:lnTo>
                    <a:lnTo>
                      <a:pt x="6331" y="580"/>
                    </a:lnTo>
                    <a:lnTo>
                      <a:pt x="5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993191" y="2266860"/>
                <a:ext cx="326091" cy="267020"/>
              </a:xfrm>
              <a:custGeom>
                <a:avLst/>
                <a:gdLst/>
                <a:ahLst/>
                <a:cxnLst/>
                <a:rect l="l" t="t" r="r" b="b"/>
                <a:pathLst>
                  <a:path w="6100" h="4995" extrusionOk="0">
                    <a:moveTo>
                      <a:pt x="5867" y="0"/>
                    </a:moveTo>
                    <a:lnTo>
                      <a:pt x="0" y="4704"/>
                    </a:lnTo>
                    <a:lnTo>
                      <a:pt x="233" y="4995"/>
                    </a:lnTo>
                    <a:lnTo>
                      <a:pt x="6100" y="291"/>
                    </a:lnTo>
                    <a:lnTo>
                      <a:pt x="586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982393" y="2498808"/>
                <a:ext cx="56130" cy="63080"/>
              </a:xfrm>
              <a:custGeom>
                <a:avLst/>
                <a:gdLst/>
                <a:ahLst/>
                <a:cxnLst/>
                <a:rect l="l" t="t" r="r" b="b"/>
                <a:pathLst>
                  <a:path w="1050" h="1180" extrusionOk="0">
                    <a:moveTo>
                      <a:pt x="291" y="0"/>
                    </a:moveTo>
                    <a:lnTo>
                      <a:pt x="0" y="233"/>
                    </a:lnTo>
                    <a:lnTo>
                      <a:pt x="759" y="1180"/>
                    </a:lnTo>
                    <a:lnTo>
                      <a:pt x="1049" y="947"/>
                    </a:lnTo>
                    <a:lnTo>
                      <a:pt x="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982393" y="2498808"/>
                <a:ext cx="35870" cy="37741"/>
              </a:xfrm>
              <a:custGeom>
                <a:avLst/>
                <a:gdLst/>
                <a:ahLst/>
                <a:cxnLst/>
                <a:rect l="l" t="t" r="r" b="b"/>
                <a:pathLst>
                  <a:path w="671" h="706" extrusionOk="0">
                    <a:moveTo>
                      <a:pt x="291" y="0"/>
                    </a:moveTo>
                    <a:lnTo>
                      <a:pt x="0" y="233"/>
                    </a:lnTo>
                    <a:lnTo>
                      <a:pt x="379" y="706"/>
                    </a:lnTo>
                    <a:lnTo>
                      <a:pt x="670" y="473"/>
                    </a:lnTo>
                    <a:lnTo>
                      <a:pt x="291"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2186810" y="2334910"/>
                <a:ext cx="56130" cy="63080"/>
              </a:xfrm>
              <a:custGeom>
                <a:avLst/>
                <a:gdLst/>
                <a:ahLst/>
                <a:cxnLst/>
                <a:rect l="l" t="t" r="r" b="b"/>
                <a:pathLst>
                  <a:path w="1050" h="1180" extrusionOk="0">
                    <a:moveTo>
                      <a:pt x="291" y="0"/>
                    </a:moveTo>
                    <a:lnTo>
                      <a:pt x="1" y="233"/>
                    </a:lnTo>
                    <a:lnTo>
                      <a:pt x="759" y="1180"/>
                    </a:lnTo>
                    <a:lnTo>
                      <a:pt x="1050" y="946"/>
                    </a:lnTo>
                    <a:lnTo>
                      <a:pt x="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2186489" y="2334803"/>
                <a:ext cx="35870" cy="37794"/>
              </a:xfrm>
              <a:custGeom>
                <a:avLst/>
                <a:gdLst/>
                <a:ahLst/>
                <a:cxnLst/>
                <a:rect l="l" t="t" r="r" b="b"/>
                <a:pathLst>
                  <a:path w="671" h="707" extrusionOk="0">
                    <a:moveTo>
                      <a:pt x="291" y="1"/>
                    </a:moveTo>
                    <a:lnTo>
                      <a:pt x="0" y="234"/>
                    </a:lnTo>
                    <a:lnTo>
                      <a:pt x="380" y="706"/>
                    </a:lnTo>
                    <a:lnTo>
                      <a:pt x="670" y="473"/>
                    </a:lnTo>
                    <a:lnTo>
                      <a:pt x="291"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2151850" y="2211426"/>
                <a:ext cx="216931" cy="236336"/>
              </a:xfrm>
              <a:custGeom>
                <a:avLst/>
                <a:gdLst/>
                <a:ahLst/>
                <a:cxnLst/>
                <a:rect l="l" t="t" r="r" b="b"/>
                <a:pathLst>
                  <a:path w="4058" h="4421" extrusionOk="0">
                    <a:moveTo>
                      <a:pt x="1439" y="1"/>
                    </a:moveTo>
                    <a:lnTo>
                      <a:pt x="0" y="1155"/>
                    </a:lnTo>
                    <a:lnTo>
                      <a:pt x="2619" y="4420"/>
                    </a:lnTo>
                    <a:lnTo>
                      <a:pt x="4058" y="3266"/>
                    </a:lnTo>
                    <a:lnTo>
                      <a:pt x="14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152170" y="2211533"/>
                <a:ext cx="147008" cy="149093"/>
              </a:xfrm>
              <a:custGeom>
                <a:avLst/>
                <a:gdLst/>
                <a:ahLst/>
                <a:cxnLst/>
                <a:rect l="l" t="t" r="r" b="b"/>
                <a:pathLst>
                  <a:path w="2750" h="2789" extrusionOk="0">
                    <a:moveTo>
                      <a:pt x="1440" y="0"/>
                    </a:moveTo>
                    <a:lnTo>
                      <a:pt x="1" y="1155"/>
                    </a:lnTo>
                    <a:lnTo>
                      <a:pt x="1309" y="2788"/>
                    </a:lnTo>
                    <a:lnTo>
                      <a:pt x="2750" y="1634"/>
                    </a:lnTo>
                    <a:lnTo>
                      <a:pt x="144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2284849" y="2380241"/>
                <a:ext cx="108198" cy="94192"/>
              </a:xfrm>
              <a:custGeom>
                <a:avLst/>
                <a:gdLst/>
                <a:ahLst/>
                <a:cxnLst/>
                <a:rect l="l" t="t" r="r" b="b"/>
                <a:pathLst>
                  <a:path w="2024" h="1762" extrusionOk="0">
                    <a:moveTo>
                      <a:pt x="1713" y="1"/>
                    </a:moveTo>
                    <a:lnTo>
                      <a:pt x="0" y="1374"/>
                    </a:lnTo>
                    <a:lnTo>
                      <a:pt x="311" y="1761"/>
                    </a:lnTo>
                    <a:lnTo>
                      <a:pt x="2024" y="388"/>
                    </a:lnTo>
                    <a:lnTo>
                      <a:pt x="17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128275" y="2184965"/>
                <a:ext cx="108198" cy="94246"/>
              </a:xfrm>
              <a:custGeom>
                <a:avLst/>
                <a:gdLst/>
                <a:ahLst/>
                <a:cxnLst/>
                <a:rect l="l" t="t" r="r" b="b"/>
                <a:pathLst>
                  <a:path w="2024" h="1763" extrusionOk="0">
                    <a:moveTo>
                      <a:pt x="1713" y="0"/>
                    </a:moveTo>
                    <a:lnTo>
                      <a:pt x="0" y="1374"/>
                    </a:lnTo>
                    <a:lnTo>
                      <a:pt x="311" y="1762"/>
                    </a:lnTo>
                    <a:lnTo>
                      <a:pt x="2023" y="389"/>
                    </a:lnTo>
                    <a:lnTo>
                      <a:pt x="17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148535" y="2208592"/>
                <a:ext cx="90450" cy="75322"/>
              </a:xfrm>
              <a:custGeom>
                <a:avLst/>
                <a:gdLst/>
                <a:ahLst/>
                <a:cxnLst/>
                <a:rect l="l" t="t" r="r" b="b"/>
                <a:pathLst>
                  <a:path w="1692" h="1409" extrusionOk="0">
                    <a:moveTo>
                      <a:pt x="1576" y="1"/>
                    </a:moveTo>
                    <a:lnTo>
                      <a:pt x="0" y="1264"/>
                    </a:lnTo>
                    <a:lnTo>
                      <a:pt x="117" y="1409"/>
                    </a:lnTo>
                    <a:lnTo>
                      <a:pt x="1691" y="146"/>
                    </a:lnTo>
                    <a:lnTo>
                      <a:pt x="1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282337" y="2375430"/>
                <a:ext cx="90450" cy="75322"/>
              </a:xfrm>
              <a:custGeom>
                <a:avLst/>
                <a:gdLst/>
                <a:ahLst/>
                <a:cxnLst/>
                <a:rect l="l" t="t" r="r" b="b"/>
                <a:pathLst>
                  <a:path w="1692" h="1409" extrusionOk="0">
                    <a:moveTo>
                      <a:pt x="1575" y="0"/>
                    </a:moveTo>
                    <a:lnTo>
                      <a:pt x="1" y="1264"/>
                    </a:lnTo>
                    <a:lnTo>
                      <a:pt x="116" y="1408"/>
                    </a:lnTo>
                    <a:lnTo>
                      <a:pt x="1692" y="147"/>
                    </a:lnTo>
                    <a:lnTo>
                      <a:pt x="1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41"/>
            <p:cNvSpPr/>
            <p:nvPr/>
          </p:nvSpPr>
          <p:spPr>
            <a:xfrm>
              <a:off x="2037934" y="2448987"/>
              <a:ext cx="44744" cy="52175"/>
            </a:xfrm>
            <a:custGeom>
              <a:avLst/>
              <a:gdLst/>
              <a:ahLst/>
              <a:cxnLst/>
              <a:rect l="l" t="t" r="r" b="b"/>
              <a:pathLst>
                <a:path w="837" h="976" extrusionOk="0">
                  <a:moveTo>
                    <a:pt x="289" y="0"/>
                  </a:moveTo>
                  <a:cubicBezTo>
                    <a:pt x="287" y="0"/>
                    <a:pt x="285" y="1"/>
                    <a:pt x="284" y="1"/>
                  </a:cubicBezTo>
                  <a:cubicBezTo>
                    <a:pt x="284" y="1"/>
                    <a:pt x="1" y="104"/>
                    <a:pt x="63" y="250"/>
                  </a:cubicBezTo>
                  <a:cubicBezTo>
                    <a:pt x="124" y="394"/>
                    <a:pt x="434" y="974"/>
                    <a:pt x="562" y="976"/>
                  </a:cubicBezTo>
                  <a:cubicBezTo>
                    <a:pt x="563" y="976"/>
                    <a:pt x="564" y="976"/>
                    <a:pt x="565" y="976"/>
                  </a:cubicBezTo>
                  <a:cubicBezTo>
                    <a:pt x="692" y="976"/>
                    <a:pt x="837" y="879"/>
                    <a:pt x="821" y="794"/>
                  </a:cubicBezTo>
                  <a:cubicBezTo>
                    <a:pt x="805" y="710"/>
                    <a:pt x="380"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2050763" y="2448987"/>
              <a:ext cx="31914" cy="52175"/>
            </a:xfrm>
            <a:custGeom>
              <a:avLst/>
              <a:gdLst/>
              <a:ahLst/>
              <a:cxnLst/>
              <a:rect l="l" t="t" r="r" b="b"/>
              <a:pathLst>
                <a:path w="597" h="976" extrusionOk="0">
                  <a:moveTo>
                    <a:pt x="49" y="0"/>
                  </a:moveTo>
                  <a:cubicBezTo>
                    <a:pt x="47" y="0"/>
                    <a:pt x="45" y="1"/>
                    <a:pt x="44" y="1"/>
                  </a:cubicBezTo>
                  <a:cubicBezTo>
                    <a:pt x="44" y="1"/>
                    <a:pt x="27" y="8"/>
                    <a:pt x="0" y="20"/>
                  </a:cubicBezTo>
                  <a:cubicBezTo>
                    <a:pt x="139" y="146"/>
                    <a:pt x="476" y="713"/>
                    <a:pt x="490" y="788"/>
                  </a:cubicBezTo>
                  <a:cubicBezTo>
                    <a:pt x="502" y="861"/>
                    <a:pt x="396" y="941"/>
                    <a:pt x="288" y="963"/>
                  </a:cubicBezTo>
                  <a:cubicBezTo>
                    <a:pt x="299" y="971"/>
                    <a:pt x="311" y="976"/>
                    <a:pt x="322" y="976"/>
                  </a:cubicBezTo>
                  <a:cubicBezTo>
                    <a:pt x="323" y="976"/>
                    <a:pt x="324" y="976"/>
                    <a:pt x="325" y="976"/>
                  </a:cubicBezTo>
                  <a:cubicBezTo>
                    <a:pt x="452" y="976"/>
                    <a:pt x="597" y="879"/>
                    <a:pt x="581" y="794"/>
                  </a:cubicBezTo>
                  <a:cubicBezTo>
                    <a:pt x="565" y="710"/>
                    <a:pt x="140" y="0"/>
                    <a:pt x="49"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2055307" y="2438028"/>
              <a:ext cx="44744" cy="52175"/>
            </a:xfrm>
            <a:custGeom>
              <a:avLst/>
              <a:gdLst/>
              <a:ahLst/>
              <a:cxnLst/>
              <a:rect l="l" t="t" r="r" b="b"/>
              <a:pathLst>
                <a:path w="837" h="976" extrusionOk="0">
                  <a:moveTo>
                    <a:pt x="289" y="0"/>
                  </a:moveTo>
                  <a:cubicBezTo>
                    <a:pt x="287" y="0"/>
                    <a:pt x="285" y="0"/>
                    <a:pt x="283" y="1"/>
                  </a:cubicBezTo>
                  <a:cubicBezTo>
                    <a:pt x="283" y="1"/>
                    <a:pt x="1" y="104"/>
                    <a:pt x="63" y="248"/>
                  </a:cubicBezTo>
                  <a:cubicBezTo>
                    <a:pt x="123" y="394"/>
                    <a:pt x="434" y="974"/>
                    <a:pt x="562" y="976"/>
                  </a:cubicBezTo>
                  <a:cubicBezTo>
                    <a:pt x="689" y="976"/>
                    <a:pt x="837" y="879"/>
                    <a:pt x="821" y="794"/>
                  </a:cubicBezTo>
                  <a:cubicBezTo>
                    <a:pt x="804" y="709"/>
                    <a:pt x="379"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2068351" y="2438028"/>
              <a:ext cx="31968" cy="52175"/>
            </a:xfrm>
            <a:custGeom>
              <a:avLst/>
              <a:gdLst/>
              <a:ahLst/>
              <a:cxnLst/>
              <a:rect l="l" t="t" r="r" b="b"/>
              <a:pathLst>
                <a:path w="598" h="976" extrusionOk="0">
                  <a:moveTo>
                    <a:pt x="50" y="0"/>
                  </a:moveTo>
                  <a:cubicBezTo>
                    <a:pt x="48" y="0"/>
                    <a:pt x="46" y="0"/>
                    <a:pt x="44" y="1"/>
                  </a:cubicBezTo>
                  <a:cubicBezTo>
                    <a:pt x="44" y="1"/>
                    <a:pt x="27" y="7"/>
                    <a:pt x="1" y="20"/>
                  </a:cubicBezTo>
                  <a:cubicBezTo>
                    <a:pt x="139" y="146"/>
                    <a:pt x="476" y="713"/>
                    <a:pt x="490" y="788"/>
                  </a:cubicBezTo>
                  <a:cubicBezTo>
                    <a:pt x="503" y="861"/>
                    <a:pt x="397" y="941"/>
                    <a:pt x="287" y="963"/>
                  </a:cubicBezTo>
                  <a:cubicBezTo>
                    <a:pt x="299" y="971"/>
                    <a:pt x="311" y="976"/>
                    <a:pt x="321" y="976"/>
                  </a:cubicBezTo>
                  <a:cubicBezTo>
                    <a:pt x="322" y="976"/>
                    <a:pt x="323" y="976"/>
                    <a:pt x="324" y="976"/>
                  </a:cubicBezTo>
                  <a:cubicBezTo>
                    <a:pt x="451" y="976"/>
                    <a:pt x="597" y="879"/>
                    <a:pt x="582" y="794"/>
                  </a:cubicBezTo>
                  <a:cubicBezTo>
                    <a:pt x="565" y="710"/>
                    <a:pt x="140" y="0"/>
                    <a:pt x="50"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2072681" y="2427016"/>
              <a:ext cx="44744" cy="52121"/>
            </a:xfrm>
            <a:custGeom>
              <a:avLst/>
              <a:gdLst/>
              <a:ahLst/>
              <a:cxnLst/>
              <a:rect l="l" t="t" r="r" b="b"/>
              <a:pathLst>
                <a:path w="837" h="975" extrusionOk="0">
                  <a:moveTo>
                    <a:pt x="289" y="1"/>
                  </a:moveTo>
                  <a:cubicBezTo>
                    <a:pt x="287" y="1"/>
                    <a:pt x="285" y="1"/>
                    <a:pt x="283" y="2"/>
                  </a:cubicBezTo>
                  <a:cubicBezTo>
                    <a:pt x="283" y="2"/>
                    <a:pt x="0" y="103"/>
                    <a:pt x="63" y="249"/>
                  </a:cubicBezTo>
                  <a:cubicBezTo>
                    <a:pt x="123" y="395"/>
                    <a:pt x="434" y="975"/>
                    <a:pt x="561" y="975"/>
                  </a:cubicBezTo>
                  <a:cubicBezTo>
                    <a:pt x="562" y="975"/>
                    <a:pt x="563" y="975"/>
                    <a:pt x="565" y="975"/>
                  </a:cubicBezTo>
                  <a:cubicBezTo>
                    <a:pt x="691" y="975"/>
                    <a:pt x="836" y="879"/>
                    <a:pt x="821" y="793"/>
                  </a:cubicBezTo>
                  <a:cubicBezTo>
                    <a:pt x="804" y="710"/>
                    <a:pt x="380" y="1"/>
                    <a:pt x="289" y="1"/>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2087541" y="2455669"/>
              <a:ext cx="29562" cy="22719"/>
            </a:xfrm>
            <a:custGeom>
              <a:avLst/>
              <a:gdLst/>
              <a:ahLst/>
              <a:cxnLst/>
              <a:rect l="l" t="t" r="r" b="b"/>
              <a:pathLst>
                <a:path w="553" h="425" extrusionOk="0">
                  <a:moveTo>
                    <a:pt x="409" y="1"/>
                  </a:moveTo>
                  <a:cubicBezTo>
                    <a:pt x="215" y="36"/>
                    <a:pt x="35" y="80"/>
                    <a:pt x="1" y="119"/>
                  </a:cubicBezTo>
                  <a:cubicBezTo>
                    <a:pt x="86" y="257"/>
                    <a:pt x="178" y="384"/>
                    <a:pt x="245" y="425"/>
                  </a:cubicBezTo>
                  <a:cubicBezTo>
                    <a:pt x="294" y="422"/>
                    <a:pt x="352" y="416"/>
                    <a:pt x="416" y="409"/>
                  </a:cubicBezTo>
                  <a:cubicBezTo>
                    <a:pt x="493" y="374"/>
                    <a:pt x="552" y="313"/>
                    <a:pt x="543" y="257"/>
                  </a:cubicBezTo>
                  <a:cubicBezTo>
                    <a:pt x="537" y="229"/>
                    <a:pt x="482" y="123"/>
                    <a:pt x="409" y="1"/>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2085457" y="2427016"/>
              <a:ext cx="31968" cy="52121"/>
            </a:xfrm>
            <a:custGeom>
              <a:avLst/>
              <a:gdLst/>
              <a:ahLst/>
              <a:cxnLst/>
              <a:rect l="l" t="t" r="r" b="b"/>
              <a:pathLst>
                <a:path w="598" h="975" extrusionOk="0">
                  <a:moveTo>
                    <a:pt x="50" y="1"/>
                  </a:moveTo>
                  <a:cubicBezTo>
                    <a:pt x="48" y="1"/>
                    <a:pt x="46" y="1"/>
                    <a:pt x="44" y="2"/>
                  </a:cubicBezTo>
                  <a:cubicBezTo>
                    <a:pt x="44" y="2"/>
                    <a:pt x="27" y="8"/>
                    <a:pt x="1" y="19"/>
                  </a:cubicBezTo>
                  <a:cubicBezTo>
                    <a:pt x="139" y="147"/>
                    <a:pt x="476" y="714"/>
                    <a:pt x="490" y="788"/>
                  </a:cubicBezTo>
                  <a:cubicBezTo>
                    <a:pt x="503" y="861"/>
                    <a:pt x="399" y="942"/>
                    <a:pt x="288" y="964"/>
                  </a:cubicBezTo>
                  <a:cubicBezTo>
                    <a:pt x="301" y="970"/>
                    <a:pt x="312" y="975"/>
                    <a:pt x="322" y="975"/>
                  </a:cubicBezTo>
                  <a:cubicBezTo>
                    <a:pt x="323" y="975"/>
                    <a:pt x="324" y="975"/>
                    <a:pt x="326" y="975"/>
                  </a:cubicBezTo>
                  <a:cubicBezTo>
                    <a:pt x="452" y="975"/>
                    <a:pt x="597" y="879"/>
                    <a:pt x="582" y="793"/>
                  </a:cubicBezTo>
                  <a:cubicBezTo>
                    <a:pt x="565" y="710"/>
                    <a:pt x="141" y="1"/>
                    <a:pt x="50" y="1"/>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2087969" y="2414079"/>
              <a:ext cx="44744" cy="52175"/>
            </a:xfrm>
            <a:custGeom>
              <a:avLst/>
              <a:gdLst/>
              <a:ahLst/>
              <a:cxnLst/>
              <a:rect l="l" t="t" r="r" b="b"/>
              <a:pathLst>
                <a:path w="837" h="976" extrusionOk="0">
                  <a:moveTo>
                    <a:pt x="289" y="0"/>
                  </a:moveTo>
                  <a:cubicBezTo>
                    <a:pt x="287" y="0"/>
                    <a:pt x="285" y="1"/>
                    <a:pt x="283" y="2"/>
                  </a:cubicBezTo>
                  <a:cubicBezTo>
                    <a:pt x="283" y="2"/>
                    <a:pt x="0" y="104"/>
                    <a:pt x="63" y="250"/>
                  </a:cubicBezTo>
                  <a:cubicBezTo>
                    <a:pt x="123" y="395"/>
                    <a:pt x="434" y="974"/>
                    <a:pt x="561" y="976"/>
                  </a:cubicBezTo>
                  <a:cubicBezTo>
                    <a:pt x="689" y="976"/>
                    <a:pt x="836" y="880"/>
                    <a:pt x="821" y="794"/>
                  </a:cubicBezTo>
                  <a:cubicBezTo>
                    <a:pt x="804" y="711"/>
                    <a:pt x="379" y="0"/>
                    <a:pt x="289"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2107427" y="2452354"/>
              <a:ext cx="25285" cy="13899"/>
            </a:xfrm>
            <a:custGeom>
              <a:avLst/>
              <a:gdLst/>
              <a:ahLst/>
              <a:cxnLst/>
              <a:rect l="l" t="t" r="r" b="b"/>
              <a:pathLst>
                <a:path w="473" h="260" extrusionOk="0">
                  <a:moveTo>
                    <a:pt x="423" y="0"/>
                  </a:moveTo>
                  <a:cubicBezTo>
                    <a:pt x="298" y="14"/>
                    <a:pt x="138" y="41"/>
                    <a:pt x="0" y="69"/>
                  </a:cubicBezTo>
                  <a:cubicBezTo>
                    <a:pt x="76" y="178"/>
                    <a:pt x="149" y="258"/>
                    <a:pt x="197" y="260"/>
                  </a:cubicBezTo>
                  <a:cubicBezTo>
                    <a:pt x="325" y="260"/>
                    <a:pt x="472" y="164"/>
                    <a:pt x="457" y="78"/>
                  </a:cubicBezTo>
                  <a:cubicBezTo>
                    <a:pt x="454" y="66"/>
                    <a:pt x="441" y="36"/>
                    <a:pt x="423"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2100745" y="2414079"/>
              <a:ext cx="31968" cy="52175"/>
            </a:xfrm>
            <a:custGeom>
              <a:avLst/>
              <a:gdLst/>
              <a:ahLst/>
              <a:cxnLst/>
              <a:rect l="l" t="t" r="r" b="b"/>
              <a:pathLst>
                <a:path w="598" h="976" extrusionOk="0">
                  <a:moveTo>
                    <a:pt x="50" y="0"/>
                  </a:moveTo>
                  <a:cubicBezTo>
                    <a:pt x="48" y="0"/>
                    <a:pt x="46" y="1"/>
                    <a:pt x="44" y="2"/>
                  </a:cubicBezTo>
                  <a:cubicBezTo>
                    <a:pt x="44" y="2"/>
                    <a:pt x="27" y="8"/>
                    <a:pt x="1" y="20"/>
                  </a:cubicBezTo>
                  <a:cubicBezTo>
                    <a:pt x="139" y="146"/>
                    <a:pt x="476" y="713"/>
                    <a:pt x="490" y="788"/>
                  </a:cubicBezTo>
                  <a:cubicBezTo>
                    <a:pt x="503" y="861"/>
                    <a:pt x="399" y="942"/>
                    <a:pt x="288" y="964"/>
                  </a:cubicBezTo>
                  <a:cubicBezTo>
                    <a:pt x="299" y="971"/>
                    <a:pt x="312" y="976"/>
                    <a:pt x="322" y="976"/>
                  </a:cubicBezTo>
                  <a:cubicBezTo>
                    <a:pt x="450" y="976"/>
                    <a:pt x="597" y="880"/>
                    <a:pt x="582" y="794"/>
                  </a:cubicBezTo>
                  <a:cubicBezTo>
                    <a:pt x="565" y="711"/>
                    <a:pt x="140" y="0"/>
                    <a:pt x="50" y="0"/>
                  </a:cubicBezTo>
                  <a:close/>
                </a:path>
              </a:pathLst>
            </a:custGeom>
            <a:solidFill>
              <a:srgbClr val="F97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2090054" y="2455936"/>
              <a:ext cx="57253" cy="26355"/>
            </a:xfrm>
            <a:custGeom>
              <a:avLst/>
              <a:gdLst/>
              <a:ahLst/>
              <a:cxnLst/>
              <a:rect l="l" t="t" r="r" b="b"/>
              <a:pathLst>
                <a:path w="1071" h="493" extrusionOk="0">
                  <a:moveTo>
                    <a:pt x="926" y="0"/>
                  </a:moveTo>
                  <a:cubicBezTo>
                    <a:pt x="757" y="0"/>
                    <a:pt x="13" y="116"/>
                    <a:pt x="14" y="195"/>
                  </a:cubicBezTo>
                  <a:cubicBezTo>
                    <a:pt x="14" y="195"/>
                    <a:pt x="0" y="493"/>
                    <a:pt x="158" y="493"/>
                  </a:cubicBezTo>
                  <a:cubicBezTo>
                    <a:pt x="158" y="493"/>
                    <a:pt x="158" y="493"/>
                    <a:pt x="159" y="493"/>
                  </a:cubicBezTo>
                  <a:cubicBezTo>
                    <a:pt x="317" y="493"/>
                    <a:pt x="970" y="429"/>
                    <a:pt x="1021" y="311"/>
                  </a:cubicBezTo>
                  <a:cubicBezTo>
                    <a:pt x="1071" y="195"/>
                    <a:pt x="1038" y="20"/>
                    <a:pt x="953" y="2"/>
                  </a:cubicBezTo>
                  <a:cubicBezTo>
                    <a:pt x="947" y="1"/>
                    <a:pt x="938" y="0"/>
                    <a:pt x="926" y="0"/>
                  </a:cubicBezTo>
                  <a:close/>
                </a:path>
              </a:pathLst>
            </a:custGeom>
            <a:solidFill>
              <a:srgbClr val="F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2094384" y="2509339"/>
              <a:ext cx="84409" cy="70992"/>
            </a:xfrm>
            <a:custGeom>
              <a:avLst/>
              <a:gdLst/>
              <a:ahLst/>
              <a:cxnLst/>
              <a:rect l="l" t="t" r="r" b="b"/>
              <a:pathLst>
                <a:path w="1579" h="1328" extrusionOk="0">
                  <a:moveTo>
                    <a:pt x="1144" y="1"/>
                  </a:moveTo>
                  <a:cubicBezTo>
                    <a:pt x="432" y="389"/>
                    <a:pt x="0" y="759"/>
                    <a:pt x="0" y="759"/>
                  </a:cubicBezTo>
                  <a:lnTo>
                    <a:pt x="266" y="1146"/>
                  </a:lnTo>
                  <a:lnTo>
                    <a:pt x="734" y="1328"/>
                  </a:lnTo>
                  <a:lnTo>
                    <a:pt x="1316" y="1130"/>
                  </a:lnTo>
                  <a:lnTo>
                    <a:pt x="1579" y="532"/>
                  </a:lnTo>
                  <a:lnTo>
                    <a:pt x="1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2103578" y="2528209"/>
              <a:ext cx="303692" cy="427125"/>
            </a:xfrm>
            <a:custGeom>
              <a:avLst/>
              <a:gdLst/>
              <a:ahLst/>
              <a:cxnLst/>
              <a:rect l="l" t="t" r="r" b="b"/>
              <a:pathLst>
                <a:path w="5681" h="7990" extrusionOk="0">
                  <a:moveTo>
                    <a:pt x="1483" y="0"/>
                  </a:moveTo>
                  <a:cubicBezTo>
                    <a:pt x="1483" y="0"/>
                    <a:pt x="1290" y="94"/>
                    <a:pt x="788" y="383"/>
                  </a:cubicBezTo>
                  <a:cubicBezTo>
                    <a:pt x="288" y="670"/>
                    <a:pt x="1" y="965"/>
                    <a:pt x="1" y="965"/>
                  </a:cubicBezTo>
                  <a:lnTo>
                    <a:pt x="1716" y="3763"/>
                  </a:lnTo>
                  <a:lnTo>
                    <a:pt x="5415" y="7989"/>
                  </a:lnTo>
                  <a:lnTo>
                    <a:pt x="5680" y="4631"/>
                  </a:lnTo>
                  <a:lnTo>
                    <a:pt x="3367" y="2536"/>
                  </a:lnTo>
                  <a:lnTo>
                    <a:pt x="1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2433191" y="2483359"/>
              <a:ext cx="230188" cy="119157"/>
            </a:xfrm>
            <a:custGeom>
              <a:avLst/>
              <a:gdLst/>
              <a:ahLst/>
              <a:cxnLst/>
              <a:rect l="l" t="t" r="r" b="b"/>
              <a:pathLst>
                <a:path w="4306" h="2229" extrusionOk="0">
                  <a:moveTo>
                    <a:pt x="1834" y="0"/>
                  </a:moveTo>
                  <a:cubicBezTo>
                    <a:pt x="1469" y="0"/>
                    <a:pt x="1156" y="139"/>
                    <a:pt x="1058" y="581"/>
                  </a:cubicBezTo>
                  <a:cubicBezTo>
                    <a:pt x="1058" y="581"/>
                    <a:pt x="1" y="830"/>
                    <a:pt x="661" y="2148"/>
                  </a:cubicBezTo>
                  <a:cubicBezTo>
                    <a:pt x="661" y="2148"/>
                    <a:pt x="663" y="2148"/>
                    <a:pt x="667" y="2148"/>
                  </a:cubicBezTo>
                  <a:cubicBezTo>
                    <a:pt x="694" y="2148"/>
                    <a:pt x="809" y="2152"/>
                    <a:pt x="916" y="2229"/>
                  </a:cubicBezTo>
                  <a:cubicBezTo>
                    <a:pt x="916" y="2229"/>
                    <a:pt x="1336" y="2112"/>
                    <a:pt x="1511" y="1556"/>
                  </a:cubicBezTo>
                  <a:cubicBezTo>
                    <a:pt x="1511" y="1556"/>
                    <a:pt x="1921" y="1767"/>
                    <a:pt x="2581" y="1767"/>
                  </a:cubicBezTo>
                  <a:cubicBezTo>
                    <a:pt x="2588" y="1767"/>
                    <a:pt x="2595" y="1767"/>
                    <a:pt x="2602" y="1767"/>
                  </a:cubicBezTo>
                  <a:cubicBezTo>
                    <a:pt x="3942" y="1758"/>
                    <a:pt x="4306" y="552"/>
                    <a:pt x="4306" y="552"/>
                  </a:cubicBezTo>
                  <a:cubicBezTo>
                    <a:pt x="4306" y="552"/>
                    <a:pt x="3693" y="528"/>
                    <a:pt x="3149" y="333"/>
                  </a:cubicBezTo>
                  <a:cubicBezTo>
                    <a:pt x="2845" y="223"/>
                    <a:pt x="2297" y="0"/>
                    <a:pt x="1834" y="0"/>
                  </a:cubicBezTo>
                  <a:close/>
                </a:path>
              </a:pathLst>
            </a:custGeom>
            <a:solidFill>
              <a:srgbClr val="4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2279129" y="2825107"/>
              <a:ext cx="94673" cy="102211"/>
            </a:xfrm>
            <a:custGeom>
              <a:avLst/>
              <a:gdLst/>
              <a:ahLst/>
              <a:cxnLst/>
              <a:rect l="l" t="t" r="r" b="b"/>
              <a:pathLst>
                <a:path w="1771" h="1912" extrusionOk="0">
                  <a:moveTo>
                    <a:pt x="0" y="0"/>
                  </a:moveTo>
                  <a:lnTo>
                    <a:pt x="1672" y="1912"/>
                  </a:lnTo>
                  <a:cubicBezTo>
                    <a:pt x="1703" y="1716"/>
                    <a:pt x="1736" y="1517"/>
                    <a:pt x="1770" y="1320"/>
                  </a:cubicBezTo>
                  <a:lnTo>
                    <a:pt x="0"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Google Shape;154;p5">
            <a:extLst>
              <a:ext uri="{FF2B5EF4-FFF2-40B4-BE49-F238E27FC236}">
                <a16:creationId xmlns:a16="http://schemas.microsoft.com/office/drawing/2014/main" id="{A0E3FFF9-A560-50B4-E713-02A94155CB64}"/>
              </a:ext>
            </a:extLst>
          </p:cNvPr>
          <p:cNvPicPr preferRelativeResize="0"/>
          <p:nvPr/>
        </p:nvPicPr>
        <p:blipFill>
          <a:blip r:embed="rId3">
            <a:alphaModFix/>
          </a:blip>
          <a:stretch>
            <a:fillRect/>
          </a:stretch>
        </p:blipFill>
        <p:spPr>
          <a:xfrm>
            <a:off x="80463" y="1162766"/>
            <a:ext cx="6201981" cy="3555284"/>
          </a:xfrm>
          <a:prstGeom prst="rect">
            <a:avLst/>
          </a:prstGeom>
          <a:noFill/>
          <a:ln>
            <a:noFill/>
          </a:ln>
        </p:spPr>
      </p:pic>
      <p:sp>
        <p:nvSpPr>
          <p:cNvPr id="7" name="Google Shape;813;p43">
            <a:extLst>
              <a:ext uri="{FF2B5EF4-FFF2-40B4-BE49-F238E27FC236}">
                <a16:creationId xmlns:a16="http://schemas.microsoft.com/office/drawing/2014/main" id="{7CF77963-55BB-14FE-E53A-CE99D159084F}"/>
              </a:ext>
            </a:extLst>
          </p:cNvPr>
          <p:cNvSpPr/>
          <p:nvPr/>
        </p:nvSpPr>
        <p:spPr>
          <a:xfrm flipH="1">
            <a:off x="341260" y="798909"/>
            <a:ext cx="6287285" cy="181166"/>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8"/>
                                        </p:tgtEl>
                                        <p:attrNameLst>
                                          <p:attrName>style.visibility</p:attrName>
                                        </p:attrNameLst>
                                      </p:cBhvr>
                                      <p:to>
                                        <p:strVal val="visible"/>
                                      </p:to>
                                    </p:set>
                                    <p:animEffect transition="in" filter="fade">
                                      <p:cBhvr>
                                        <p:cTn id="7" dur="1000"/>
                                        <p:tgtEl>
                                          <p:spTgt spid="688"/>
                                        </p:tgtEl>
                                      </p:cBhvr>
                                    </p:animEffect>
                                    <p:anim calcmode="lin" valueType="num">
                                      <p:cBhvr>
                                        <p:cTn id="8" dur="1000" fill="hold"/>
                                        <p:tgtEl>
                                          <p:spTgt spid="688"/>
                                        </p:tgtEl>
                                        <p:attrNameLst>
                                          <p:attrName>ppt_x</p:attrName>
                                        </p:attrNameLst>
                                      </p:cBhvr>
                                      <p:tavLst>
                                        <p:tav tm="0">
                                          <p:val>
                                            <p:strVal val="#ppt_x"/>
                                          </p:val>
                                        </p:tav>
                                        <p:tav tm="100000">
                                          <p:val>
                                            <p:strVal val="#ppt_x"/>
                                          </p:val>
                                        </p:tav>
                                      </p:tavLst>
                                    </p:anim>
                                    <p:anim calcmode="lin" valueType="num">
                                      <p:cBhvr>
                                        <p:cTn id="9" dur="1000" fill="hold"/>
                                        <p:tgtEl>
                                          <p:spTgt spid="6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7"/>
                                        </p:tgtEl>
                                        <p:attrNameLst>
                                          <p:attrName>style.visibility</p:attrName>
                                        </p:attrNameLst>
                                      </p:cBhvr>
                                      <p:to>
                                        <p:strVal val="visible"/>
                                      </p:to>
                                    </p:set>
                                    <p:animEffect transition="in" filter="fade">
                                      <p:cBhvr>
                                        <p:cTn id="14" dur="1000"/>
                                        <p:tgtEl>
                                          <p:spTgt spid="627"/>
                                        </p:tgtEl>
                                      </p:cBhvr>
                                    </p:animEffect>
                                    <p:anim calcmode="lin" valueType="num">
                                      <p:cBhvr>
                                        <p:cTn id="15" dur="1000" fill="hold"/>
                                        <p:tgtEl>
                                          <p:spTgt spid="627"/>
                                        </p:tgtEl>
                                        <p:attrNameLst>
                                          <p:attrName>ppt_x</p:attrName>
                                        </p:attrNameLst>
                                      </p:cBhvr>
                                      <p:tavLst>
                                        <p:tav tm="0">
                                          <p:val>
                                            <p:strVal val="#ppt_x"/>
                                          </p:val>
                                        </p:tav>
                                        <p:tav tm="100000">
                                          <p:val>
                                            <p:strVal val="#ppt_x"/>
                                          </p:val>
                                        </p:tav>
                                      </p:tavLst>
                                    </p:anim>
                                    <p:anim calcmode="lin" valueType="num">
                                      <p:cBhvr>
                                        <p:cTn id="16" dur="1000" fill="hold"/>
                                        <p:tgtEl>
                                          <p:spTgt spid="6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57004"/>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our solution</a:t>
            </a:r>
            <a:endParaRPr dirty="0"/>
          </a:p>
        </p:txBody>
      </p:sp>
      <p:sp>
        <p:nvSpPr>
          <p:cNvPr id="773" name="Google Shape;773;p42"/>
          <p:cNvSpPr txBox="1">
            <a:spLocks noGrp="1"/>
          </p:cNvSpPr>
          <p:nvPr>
            <p:ph type="subTitle" idx="1"/>
          </p:nvPr>
        </p:nvSpPr>
        <p:spPr>
          <a:xfrm>
            <a:off x="226121" y="1301507"/>
            <a:ext cx="6739829" cy="22661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recent times, the legal landscape has witnessed an unsettling rise in false third-party legal claims, which poses a significant challenge to the justice system and adversely impacts individuals, businesses, and society at large. </a:t>
            </a:r>
          </a:p>
          <a:p>
            <a:pPr marL="0" lvl="0" indent="0" algn="just" rtl="0">
              <a:spcBef>
                <a:spcPts val="0"/>
              </a:spcBef>
              <a:spcAft>
                <a:spcPts val="0"/>
              </a:spcAft>
              <a:buNone/>
            </a:pPr>
            <a:r>
              <a:rPr lang="en-US" dirty="0"/>
              <a:t>The insurance company have to make sure that all the policies being true. Creating the final draft is time consuming task as the format is almost similar for all the cases and there are many conditions in which the final verdict is same. </a:t>
            </a:r>
          </a:p>
          <a:p>
            <a:pPr marL="0" lvl="0" indent="0" algn="just" rtl="0">
              <a:spcBef>
                <a:spcPts val="0"/>
              </a:spcBef>
              <a:spcAft>
                <a:spcPts val="0"/>
              </a:spcAft>
              <a:buNone/>
            </a:pPr>
            <a:r>
              <a:rPr lang="en-US" dirty="0"/>
              <a:t>Our aim is to develop a solution to prepare the draft so that the insurance company could easily check the draft and verify whether the claim is valid or not. We are using Machine Learning and NLP models to automatically generate case drafts.</a:t>
            </a:r>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51;p50">
            <a:extLst>
              <a:ext uri="{FF2B5EF4-FFF2-40B4-BE49-F238E27FC236}">
                <a16:creationId xmlns:a16="http://schemas.microsoft.com/office/drawing/2014/main" id="{17AE207C-0885-A16E-4635-5A3084C0C701}"/>
              </a:ext>
            </a:extLst>
          </p:cNvPr>
          <p:cNvGrpSpPr/>
          <p:nvPr/>
        </p:nvGrpSpPr>
        <p:grpSpPr>
          <a:xfrm>
            <a:off x="0" y="4162603"/>
            <a:ext cx="1962351" cy="980897"/>
            <a:chOff x="816280" y="3448150"/>
            <a:chExt cx="1755548" cy="877525"/>
          </a:xfrm>
        </p:grpSpPr>
        <p:grpSp>
          <p:nvGrpSpPr>
            <p:cNvPr id="3" name="Google Shape;1252;p50">
              <a:extLst>
                <a:ext uri="{FF2B5EF4-FFF2-40B4-BE49-F238E27FC236}">
                  <a16:creationId xmlns:a16="http://schemas.microsoft.com/office/drawing/2014/main" id="{D46EF2B9-8728-9379-68FB-7CE76D4289DC}"/>
                </a:ext>
              </a:extLst>
            </p:cNvPr>
            <p:cNvGrpSpPr/>
            <p:nvPr/>
          </p:nvGrpSpPr>
          <p:grpSpPr>
            <a:xfrm>
              <a:off x="816280" y="3448150"/>
              <a:ext cx="1755548" cy="877525"/>
              <a:chOff x="861553" y="3799064"/>
              <a:chExt cx="1495611" cy="747593"/>
            </a:xfrm>
          </p:grpSpPr>
          <p:sp>
            <p:nvSpPr>
              <p:cNvPr id="5" name="Google Shape;1253;p50">
                <a:extLst>
                  <a:ext uri="{FF2B5EF4-FFF2-40B4-BE49-F238E27FC236}">
                    <a16:creationId xmlns:a16="http://schemas.microsoft.com/office/drawing/2014/main" id="{25998ECA-FFE2-6AEE-D8F6-3B634FB73C6E}"/>
                  </a:ext>
                </a:extLst>
              </p:cNvPr>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4;p50">
                <a:extLst>
                  <a:ext uri="{FF2B5EF4-FFF2-40B4-BE49-F238E27FC236}">
                    <a16:creationId xmlns:a16="http://schemas.microsoft.com/office/drawing/2014/main" id="{8F921F50-F651-4C0C-A56D-D00BD74BF287}"/>
                  </a:ext>
                </a:extLst>
              </p:cNvPr>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5;p50">
                <a:extLst>
                  <a:ext uri="{FF2B5EF4-FFF2-40B4-BE49-F238E27FC236}">
                    <a16:creationId xmlns:a16="http://schemas.microsoft.com/office/drawing/2014/main" id="{9E89F4C7-B607-DB76-BFDA-D652E210D241}"/>
                  </a:ext>
                </a:extLst>
              </p:cNvPr>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56;p50">
                <a:extLst>
                  <a:ext uri="{FF2B5EF4-FFF2-40B4-BE49-F238E27FC236}">
                    <a16:creationId xmlns:a16="http://schemas.microsoft.com/office/drawing/2014/main" id="{D9582BCF-F0CD-8835-ACD8-D3367000FBEF}"/>
                  </a:ext>
                </a:extLst>
              </p:cNvPr>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57;p50">
                <a:extLst>
                  <a:ext uri="{FF2B5EF4-FFF2-40B4-BE49-F238E27FC236}">
                    <a16:creationId xmlns:a16="http://schemas.microsoft.com/office/drawing/2014/main" id="{0AC9D3E7-BD0B-C604-DD03-EF639186ADEC}"/>
                  </a:ext>
                </a:extLst>
              </p:cNvPr>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58;p50">
                <a:extLst>
                  <a:ext uri="{FF2B5EF4-FFF2-40B4-BE49-F238E27FC236}">
                    <a16:creationId xmlns:a16="http://schemas.microsoft.com/office/drawing/2014/main" id="{AFEE163B-4E78-64F2-562F-F89868FCEC6F}"/>
                  </a:ext>
                </a:extLst>
              </p:cNvPr>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9;p50">
                <a:extLst>
                  <a:ext uri="{FF2B5EF4-FFF2-40B4-BE49-F238E27FC236}">
                    <a16:creationId xmlns:a16="http://schemas.microsoft.com/office/drawing/2014/main" id="{5F5B2062-920F-7C12-95B6-1528F28C735F}"/>
                  </a:ext>
                </a:extLst>
              </p:cNvPr>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60;p50">
                <a:extLst>
                  <a:ext uri="{FF2B5EF4-FFF2-40B4-BE49-F238E27FC236}">
                    <a16:creationId xmlns:a16="http://schemas.microsoft.com/office/drawing/2014/main" id="{7EB9ECBE-BD28-BAB0-B54C-FBC652C86FF0}"/>
                  </a:ext>
                </a:extLst>
              </p:cNvPr>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61;p50">
                <a:extLst>
                  <a:ext uri="{FF2B5EF4-FFF2-40B4-BE49-F238E27FC236}">
                    <a16:creationId xmlns:a16="http://schemas.microsoft.com/office/drawing/2014/main" id="{C66BBD83-005D-92A3-4162-9BA1AF44C3DB}"/>
                  </a:ext>
                </a:extLst>
              </p:cNvPr>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2;p50">
                <a:extLst>
                  <a:ext uri="{FF2B5EF4-FFF2-40B4-BE49-F238E27FC236}">
                    <a16:creationId xmlns:a16="http://schemas.microsoft.com/office/drawing/2014/main" id="{FFE6BE05-E2B2-39AB-8F1C-6270BF16F4D6}"/>
                  </a:ext>
                </a:extLst>
              </p:cNvPr>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3;p50">
                <a:extLst>
                  <a:ext uri="{FF2B5EF4-FFF2-40B4-BE49-F238E27FC236}">
                    <a16:creationId xmlns:a16="http://schemas.microsoft.com/office/drawing/2014/main" id="{3D9E1778-AE1C-9267-1D12-6E12BC1CD1DC}"/>
                  </a:ext>
                </a:extLst>
              </p:cNvPr>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64;p50">
                <a:extLst>
                  <a:ext uri="{FF2B5EF4-FFF2-40B4-BE49-F238E27FC236}">
                    <a16:creationId xmlns:a16="http://schemas.microsoft.com/office/drawing/2014/main" id="{28B9BEC8-C1B8-68F4-4B52-9F3FC6798701}"/>
                  </a:ext>
                </a:extLst>
              </p:cNvPr>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65;p50">
                <a:extLst>
                  <a:ext uri="{FF2B5EF4-FFF2-40B4-BE49-F238E27FC236}">
                    <a16:creationId xmlns:a16="http://schemas.microsoft.com/office/drawing/2014/main" id="{55921618-53ED-9D93-0DBA-8A5FA5178689}"/>
                  </a:ext>
                </a:extLst>
              </p:cNvPr>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266;p50">
              <a:extLst>
                <a:ext uri="{FF2B5EF4-FFF2-40B4-BE49-F238E27FC236}">
                  <a16:creationId xmlns:a16="http://schemas.microsoft.com/office/drawing/2014/main" id="{AF06AE84-7E08-B50E-463F-388A2F3E3174}"/>
                </a:ext>
              </a:extLst>
            </p:cNvPr>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p:nvPr/>
        </p:nvSpPr>
        <p:spPr>
          <a:xfrm flipH="1">
            <a:off x="-671310" y="1964775"/>
            <a:ext cx="4572060" cy="3255190"/>
          </a:xfrm>
          <a:custGeom>
            <a:avLst/>
            <a:gdLst/>
            <a:ahLst/>
            <a:cxnLst/>
            <a:rect l="l" t="t" r="r" b="b"/>
            <a:pathLst>
              <a:path w="48555" h="34569" extrusionOk="0">
                <a:moveTo>
                  <a:pt x="34391" y="1"/>
                </a:moveTo>
                <a:cubicBezTo>
                  <a:pt x="29485" y="1"/>
                  <a:pt x="24637" y="2947"/>
                  <a:pt x="21205" y="8186"/>
                </a:cubicBezTo>
                <a:cubicBezTo>
                  <a:pt x="16605" y="15205"/>
                  <a:pt x="4131" y="12896"/>
                  <a:pt x="2018" y="22009"/>
                </a:cubicBezTo>
                <a:cubicBezTo>
                  <a:pt x="0" y="30711"/>
                  <a:pt x="4987" y="34326"/>
                  <a:pt x="4987" y="34326"/>
                </a:cubicBezTo>
                <a:lnTo>
                  <a:pt x="42383" y="34568"/>
                </a:lnTo>
                <a:cubicBezTo>
                  <a:pt x="48554" y="27912"/>
                  <a:pt x="45771" y="3830"/>
                  <a:pt x="39358" y="1046"/>
                </a:cubicBezTo>
                <a:cubicBezTo>
                  <a:pt x="37731" y="341"/>
                  <a:pt x="36058" y="1"/>
                  <a:pt x="343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48"/>
          <p:cNvGrpSpPr/>
          <p:nvPr/>
        </p:nvGrpSpPr>
        <p:grpSpPr>
          <a:xfrm>
            <a:off x="2457900" y="2796609"/>
            <a:ext cx="998496" cy="1529606"/>
            <a:chOff x="2457900" y="2796609"/>
            <a:chExt cx="998496" cy="1529606"/>
          </a:xfrm>
        </p:grpSpPr>
        <p:sp>
          <p:nvSpPr>
            <p:cNvPr id="1062" name="Google Shape;1062;p48"/>
            <p:cNvSpPr/>
            <p:nvPr/>
          </p:nvSpPr>
          <p:spPr>
            <a:xfrm flipH="1">
              <a:off x="2726591" y="2870519"/>
              <a:ext cx="461095" cy="1139179"/>
            </a:xfrm>
            <a:custGeom>
              <a:avLst/>
              <a:gdLst/>
              <a:ahLst/>
              <a:cxnLst/>
              <a:rect l="l" t="t" r="r" b="b"/>
              <a:pathLst>
                <a:path w="7499" h="18527" extrusionOk="0">
                  <a:moveTo>
                    <a:pt x="1" y="1"/>
                  </a:moveTo>
                  <a:lnTo>
                    <a:pt x="1" y="18526"/>
                  </a:lnTo>
                  <a:lnTo>
                    <a:pt x="7499" y="18526"/>
                  </a:lnTo>
                  <a:lnTo>
                    <a:pt x="74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flipH="1">
              <a:off x="3147656"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8"/>
            <p:cNvSpPr/>
            <p:nvPr/>
          </p:nvSpPr>
          <p:spPr>
            <a:xfrm flipH="1">
              <a:off x="3082415" y="2916329"/>
              <a:ext cx="10822" cy="1047624"/>
            </a:xfrm>
            <a:custGeom>
              <a:avLst/>
              <a:gdLst/>
              <a:ahLst/>
              <a:cxnLst/>
              <a:rect l="l" t="t" r="r" b="b"/>
              <a:pathLst>
                <a:path w="176" h="17038" extrusionOk="0">
                  <a:moveTo>
                    <a:pt x="0" y="0"/>
                  </a:moveTo>
                  <a:lnTo>
                    <a:pt x="0"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8"/>
            <p:cNvSpPr/>
            <p:nvPr/>
          </p:nvSpPr>
          <p:spPr>
            <a:xfrm flipH="1">
              <a:off x="3017052"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8"/>
            <p:cNvSpPr/>
            <p:nvPr/>
          </p:nvSpPr>
          <p:spPr>
            <a:xfrm flipH="1">
              <a:off x="2951688" y="2916329"/>
              <a:ext cx="10883" cy="1047624"/>
            </a:xfrm>
            <a:custGeom>
              <a:avLst/>
              <a:gdLst/>
              <a:ahLst/>
              <a:cxnLst/>
              <a:rect l="l" t="t" r="r" b="b"/>
              <a:pathLst>
                <a:path w="177" h="17038" extrusionOk="0">
                  <a:moveTo>
                    <a:pt x="1" y="0"/>
                  </a:moveTo>
                  <a:lnTo>
                    <a:pt x="1"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8"/>
            <p:cNvSpPr/>
            <p:nvPr/>
          </p:nvSpPr>
          <p:spPr>
            <a:xfrm flipH="1">
              <a:off x="2886325" y="2916329"/>
              <a:ext cx="10883" cy="1047624"/>
            </a:xfrm>
            <a:custGeom>
              <a:avLst/>
              <a:gdLst/>
              <a:ahLst/>
              <a:cxnLst/>
              <a:rect l="l" t="t" r="r" b="b"/>
              <a:pathLst>
                <a:path w="177" h="17038" extrusionOk="0">
                  <a:moveTo>
                    <a:pt x="1" y="0"/>
                  </a:moveTo>
                  <a:lnTo>
                    <a:pt x="1" y="17037"/>
                  </a:lnTo>
                  <a:lnTo>
                    <a:pt x="176" y="17037"/>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flipH="1">
              <a:off x="2820961"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flipH="1">
              <a:off x="2755598" y="2916329"/>
              <a:ext cx="10945" cy="1047624"/>
            </a:xfrm>
            <a:custGeom>
              <a:avLst/>
              <a:gdLst/>
              <a:ahLst/>
              <a:cxnLst/>
              <a:rect l="l" t="t" r="r" b="b"/>
              <a:pathLst>
                <a:path w="178" h="17038" extrusionOk="0">
                  <a:moveTo>
                    <a:pt x="0" y="0"/>
                  </a:moveTo>
                  <a:lnTo>
                    <a:pt x="0" y="17037"/>
                  </a:lnTo>
                  <a:lnTo>
                    <a:pt x="177" y="17037"/>
                  </a:lnTo>
                  <a:lnTo>
                    <a:pt x="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flipH="1">
              <a:off x="2562117" y="2796609"/>
              <a:ext cx="790114" cy="188398"/>
            </a:xfrm>
            <a:custGeom>
              <a:avLst/>
              <a:gdLst/>
              <a:ahLst/>
              <a:cxnLst/>
              <a:rect l="l" t="t" r="r" b="b"/>
              <a:pathLst>
                <a:path w="12850" h="3064" extrusionOk="0">
                  <a:moveTo>
                    <a:pt x="1533" y="0"/>
                  </a:moveTo>
                  <a:cubicBezTo>
                    <a:pt x="688" y="0"/>
                    <a:pt x="1" y="685"/>
                    <a:pt x="1" y="1531"/>
                  </a:cubicBezTo>
                  <a:cubicBezTo>
                    <a:pt x="1" y="2376"/>
                    <a:pt x="688" y="3063"/>
                    <a:pt x="1533" y="3063"/>
                  </a:cubicBezTo>
                  <a:lnTo>
                    <a:pt x="11319" y="3063"/>
                  </a:lnTo>
                  <a:cubicBezTo>
                    <a:pt x="12164" y="3063"/>
                    <a:pt x="12849" y="2376"/>
                    <a:pt x="12849" y="1531"/>
                  </a:cubicBezTo>
                  <a:cubicBezTo>
                    <a:pt x="12849" y="685"/>
                    <a:pt x="12164" y="0"/>
                    <a:pt x="11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flipH="1">
              <a:off x="3222000" y="2841680"/>
              <a:ext cx="98011" cy="98134"/>
            </a:xfrm>
            <a:custGeom>
              <a:avLst/>
              <a:gdLst/>
              <a:ahLst/>
              <a:cxnLst/>
              <a:rect l="l" t="t" r="r" b="b"/>
              <a:pathLst>
                <a:path w="1594" h="1596" extrusionOk="0">
                  <a:moveTo>
                    <a:pt x="798" y="1"/>
                  </a:moveTo>
                  <a:cubicBezTo>
                    <a:pt x="356" y="1"/>
                    <a:pt x="0" y="358"/>
                    <a:pt x="0" y="798"/>
                  </a:cubicBezTo>
                  <a:cubicBezTo>
                    <a:pt x="0" y="1238"/>
                    <a:pt x="356" y="1595"/>
                    <a:pt x="798" y="1595"/>
                  </a:cubicBezTo>
                  <a:cubicBezTo>
                    <a:pt x="1237" y="1595"/>
                    <a:pt x="1593" y="1238"/>
                    <a:pt x="1593" y="798"/>
                  </a:cubicBezTo>
                  <a:cubicBezTo>
                    <a:pt x="1593" y="358"/>
                    <a:pt x="1237"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8"/>
            <p:cNvSpPr/>
            <p:nvPr/>
          </p:nvSpPr>
          <p:spPr>
            <a:xfrm flipH="1">
              <a:off x="2609830" y="3968478"/>
              <a:ext cx="694624" cy="82701"/>
            </a:xfrm>
            <a:custGeom>
              <a:avLst/>
              <a:gdLst/>
              <a:ahLst/>
              <a:cxnLst/>
              <a:rect l="l" t="t" r="r" b="b"/>
              <a:pathLst>
                <a:path w="11297" h="1345" extrusionOk="0">
                  <a:moveTo>
                    <a:pt x="1" y="1"/>
                  </a:moveTo>
                  <a:lnTo>
                    <a:pt x="1" y="1345"/>
                  </a:lnTo>
                  <a:lnTo>
                    <a:pt x="11297" y="1345"/>
                  </a:lnTo>
                  <a:lnTo>
                    <a:pt x="1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8"/>
            <p:cNvSpPr/>
            <p:nvPr/>
          </p:nvSpPr>
          <p:spPr>
            <a:xfrm flipH="1">
              <a:off x="2457900" y="4018100"/>
              <a:ext cx="998496" cy="308114"/>
            </a:xfrm>
            <a:custGeom>
              <a:avLst/>
              <a:gdLst/>
              <a:ahLst/>
              <a:cxnLst/>
              <a:rect l="l" t="t" r="r" b="b"/>
              <a:pathLst>
                <a:path w="16239" h="5011" extrusionOk="0">
                  <a:moveTo>
                    <a:pt x="1" y="0"/>
                  </a:moveTo>
                  <a:lnTo>
                    <a:pt x="1" y="5010"/>
                  </a:lnTo>
                  <a:lnTo>
                    <a:pt x="16239" y="5010"/>
                  </a:lnTo>
                  <a:lnTo>
                    <a:pt x="16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8"/>
            <p:cNvSpPr/>
            <p:nvPr/>
          </p:nvSpPr>
          <p:spPr>
            <a:xfrm flipH="1">
              <a:off x="2592715" y="2841680"/>
              <a:ext cx="97950" cy="98134"/>
            </a:xfrm>
            <a:custGeom>
              <a:avLst/>
              <a:gdLst/>
              <a:ahLst/>
              <a:cxnLst/>
              <a:rect l="l" t="t" r="r" b="b"/>
              <a:pathLst>
                <a:path w="1593" h="1596" extrusionOk="0">
                  <a:moveTo>
                    <a:pt x="796" y="1"/>
                  </a:moveTo>
                  <a:cubicBezTo>
                    <a:pt x="356" y="1"/>
                    <a:pt x="0" y="358"/>
                    <a:pt x="0" y="798"/>
                  </a:cubicBezTo>
                  <a:cubicBezTo>
                    <a:pt x="0" y="1238"/>
                    <a:pt x="356" y="1595"/>
                    <a:pt x="796" y="1595"/>
                  </a:cubicBezTo>
                  <a:cubicBezTo>
                    <a:pt x="1236" y="1595"/>
                    <a:pt x="1593" y="1238"/>
                    <a:pt x="1593" y="798"/>
                  </a:cubicBezTo>
                  <a:cubicBezTo>
                    <a:pt x="1593" y="358"/>
                    <a:pt x="1236" y="1"/>
                    <a:pt x="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8"/>
          <p:cNvSpPr txBox="1">
            <a:spLocks noGrp="1"/>
          </p:cNvSpPr>
          <p:nvPr>
            <p:ph type="title"/>
          </p:nvPr>
        </p:nvSpPr>
        <p:spPr>
          <a:xfrm>
            <a:off x="3852000" y="1255776"/>
            <a:ext cx="4572000" cy="232604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How is our solution different?</a:t>
            </a:r>
            <a:endParaRPr dirty="0"/>
          </a:p>
        </p:txBody>
      </p:sp>
      <p:sp>
        <p:nvSpPr>
          <p:cNvPr id="1078" name="Google Shape;1078;p48"/>
          <p:cNvSpPr/>
          <p:nvPr/>
        </p:nvSpPr>
        <p:spPr>
          <a:xfrm flipH="1">
            <a:off x="365281" y="4392325"/>
            <a:ext cx="3588644" cy="208197"/>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8"/>
          <p:cNvGrpSpPr/>
          <p:nvPr/>
        </p:nvGrpSpPr>
        <p:grpSpPr>
          <a:xfrm>
            <a:off x="1866247" y="1417080"/>
            <a:ext cx="936301" cy="549163"/>
            <a:chOff x="2887755" y="2263479"/>
            <a:chExt cx="797666" cy="467850"/>
          </a:xfrm>
        </p:grpSpPr>
        <p:sp>
          <p:nvSpPr>
            <p:cNvPr id="1080" name="Google Shape;1080;p48"/>
            <p:cNvSpPr/>
            <p:nvPr/>
          </p:nvSpPr>
          <p:spPr>
            <a:xfrm flipH="1">
              <a:off x="2887755" y="2263479"/>
              <a:ext cx="797666" cy="467850"/>
            </a:xfrm>
            <a:custGeom>
              <a:avLst/>
              <a:gdLst/>
              <a:ahLst/>
              <a:cxnLst/>
              <a:rect l="l" t="t" r="r" b="b"/>
              <a:pathLst>
                <a:path w="15227" h="8931" extrusionOk="0">
                  <a:moveTo>
                    <a:pt x="0" y="0"/>
                  </a:moveTo>
                  <a:lnTo>
                    <a:pt x="0" y="8931"/>
                  </a:lnTo>
                  <a:lnTo>
                    <a:pt x="15227" y="8931"/>
                  </a:lnTo>
                  <a:lnTo>
                    <a:pt x="15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flipH="1">
              <a:off x="2913895" y="2294491"/>
              <a:ext cx="745386" cy="405774"/>
            </a:xfrm>
            <a:custGeom>
              <a:avLst/>
              <a:gdLst/>
              <a:ahLst/>
              <a:cxnLst/>
              <a:rect l="l" t="t" r="r" b="b"/>
              <a:pathLst>
                <a:path w="14229" h="7746" extrusionOk="0">
                  <a:moveTo>
                    <a:pt x="0" y="0"/>
                  </a:moveTo>
                  <a:lnTo>
                    <a:pt x="0" y="7745"/>
                  </a:lnTo>
                  <a:lnTo>
                    <a:pt x="14229" y="7745"/>
                  </a:lnTo>
                  <a:lnTo>
                    <a:pt x="14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flipH="1">
              <a:off x="3212330" y="2393972"/>
              <a:ext cx="348203" cy="26716"/>
            </a:xfrm>
            <a:custGeom>
              <a:avLst/>
              <a:gdLst/>
              <a:ahLst/>
              <a:cxnLst/>
              <a:rect l="l" t="t" r="r" b="b"/>
              <a:pathLst>
                <a:path w="6647" h="510" extrusionOk="0">
                  <a:moveTo>
                    <a:pt x="0" y="0"/>
                  </a:moveTo>
                  <a:lnTo>
                    <a:pt x="0" y="510"/>
                  </a:lnTo>
                  <a:lnTo>
                    <a:pt x="6647" y="510"/>
                  </a:lnTo>
                  <a:lnTo>
                    <a:pt x="6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flipH="1">
              <a:off x="3012639" y="2456940"/>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flipH="1">
              <a:off x="3012639" y="2511421"/>
              <a:ext cx="547895" cy="26769"/>
            </a:xfrm>
            <a:custGeom>
              <a:avLst/>
              <a:gdLst/>
              <a:ahLst/>
              <a:cxnLst/>
              <a:rect l="l" t="t" r="r" b="b"/>
              <a:pathLst>
                <a:path w="10459" h="511" extrusionOk="0">
                  <a:moveTo>
                    <a:pt x="0" y="1"/>
                  </a:moveTo>
                  <a:lnTo>
                    <a:pt x="0" y="510"/>
                  </a:lnTo>
                  <a:lnTo>
                    <a:pt x="10459" y="510"/>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flipH="1">
              <a:off x="3012639" y="2565902"/>
              <a:ext cx="547895" cy="26716"/>
            </a:xfrm>
            <a:custGeom>
              <a:avLst/>
              <a:gdLst/>
              <a:ahLst/>
              <a:cxnLst/>
              <a:rect l="l" t="t" r="r" b="b"/>
              <a:pathLst>
                <a:path w="10459" h="510" extrusionOk="0">
                  <a:moveTo>
                    <a:pt x="0" y="0"/>
                  </a:moveTo>
                  <a:lnTo>
                    <a:pt x="0" y="510"/>
                  </a:lnTo>
                  <a:lnTo>
                    <a:pt x="10459" y="510"/>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flipH="1">
              <a:off x="3012639" y="2620331"/>
              <a:ext cx="547895" cy="26769"/>
            </a:xfrm>
            <a:custGeom>
              <a:avLst/>
              <a:gdLst/>
              <a:ahLst/>
              <a:cxnLst/>
              <a:rect l="l" t="t" r="r" b="b"/>
              <a:pathLst>
                <a:path w="10459" h="511" extrusionOk="0">
                  <a:moveTo>
                    <a:pt x="0" y="1"/>
                  </a:moveTo>
                  <a:lnTo>
                    <a:pt x="0" y="511"/>
                  </a:lnTo>
                  <a:lnTo>
                    <a:pt x="10459" y="511"/>
                  </a:lnTo>
                  <a:lnTo>
                    <a:pt x="104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flipH="1">
              <a:off x="3050296" y="2350492"/>
              <a:ext cx="88321" cy="88269"/>
            </a:xfrm>
            <a:custGeom>
              <a:avLst/>
              <a:gdLst/>
              <a:ahLst/>
              <a:cxnLst/>
              <a:rect l="l" t="t" r="r" b="b"/>
              <a:pathLst>
                <a:path w="1686" h="1685" extrusionOk="0">
                  <a:moveTo>
                    <a:pt x="843" y="0"/>
                  </a:moveTo>
                  <a:cubicBezTo>
                    <a:pt x="377" y="0"/>
                    <a:pt x="1" y="378"/>
                    <a:pt x="1" y="843"/>
                  </a:cubicBezTo>
                  <a:cubicBezTo>
                    <a:pt x="1" y="1309"/>
                    <a:pt x="377" y="1685"/>
                    <a:pt x="843" y="1685"/>
                  </a:cubicBezTo>
                  <a:cubicBezTo>
                    <a:pt x="1308" y="1685"/>
                    <a:pt x="1685" y="1309"/>
                    <a:pt x="1685" y="843"/>
                  </a:cubicBezTo>
                  <a:cubicBezTo>
                    <a:pt x="1685" y="378"/>
                    <a:pt x="1308" y="0"/>
                    <a:pt x="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8"/>
          <p:cNvGrpSpPr/>
          <p:nvPr/>
        </p:nvGrpSpPr>
        <p:grpSpPr>
          <a:xfrm>
            <a:off x="1018755" y="1579209"/>
            <a:ext cx="1335135" cy="1856623"/>
            <a:chOff x="2318145" y="2206850"/>
            <a:chExt cx="1137447" cy="1581720"/>
          </a:xfrm>
        </p:grpSpPr>
        <p:sp>
          <p:nvSpPr>
            <p:cNvPr id="1089" name="Google Shape;1089;p48"/>
            <p:cNvSpPr/>
            <p:nvPr/>
          </p:nvSpPr>
          <p:spPr>
            <a:xfrm flipH="1">
              <a:off x="2460529" y="2206850"/>
              <a:ext cx="468531" cy="502529"/>
            </a:xfrm>
            <a:custGeom>
              <a:avLst/>
              <a:gdLst/>
              <a:ahLst/>
              <a:cxnLst/>
              <a:rect l="l" t="t" r="r" b="b"/>
              <a:pathLst>
                <a:path w="8944" h="9593" extrusionOk="0">
                  <a:moveTo>
                    <a:pt x="3386" y="138"/>
                  </a:moveTo>
                  <a:cubicBezTo>
                    <a:pt x="2240" y="138"/>
                    <a:pt x="1205" y="1032"/>
                    <a:pt x="1017" y="2438"/>
                  </a:cubicBezTo>
                  <a:cubicBezTo>
                    <a:pt x="813" y="3954"/>
                    <a:pt x="1158" y="4362"/>
                    <a:pt x="1158" y="4362"/>
                  </a:cubicBezTo>
                  <a:cubicBezTo>
                    <a:pt x="266" y="5564"/>
                    <a:pt x="0" y="8254"/>
                    <a:pt x="1205" y="8943"/>
                  </a:cubicBezTo>
                  <a:cubicBezTo>
                    <a:pt x="1813" y="9290"/>
                    <a:pt x="3246" y="9593"/>
                    <a:pt x="4651" y="9593"/>
                  </a:cubicBezTo>
                  <a:cubicBezTo>
                    <a:pt x="6028" y="9593"/>
                    <a:pt x="7378" y="9301"/>
                    <a:pt x="7896" y="8473"/>
                  </a:cubicBezTo>
                  <a:cubicBezTo>
                    <a:pt x="8944" y="6800"/>
                    <a:pt x="8540" y="2741"/>
                    <a:pt x="7662" y="1687"/>
                  </a:cubicBezTo>
                  <a:cubicBezTo>
                    <a:pt x="6257" y="1"/>
                    <a:pt x="4910" y="312"/>
                    <a:pt x="3660" y="155"/>
                  </a:cubicBezTo>
                  <a:cubicBezTo>
                    <a:pt x="3568" y="143"/>
                    <a:pt x="3477" y="138"/>
                    <a:pt x="3386" y="138"/>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flipH="1">
              <a:off x="2797787" y="2665750"/>
              <a:ext cx="311848" cy="388697"/>
            </a:xfrm>
            <a:custGeom>
              <a:avLst/>
              <a:gdLst/>
              <a:ahLst/>
              <a:cxnLst/>
              <a:rect l="l" t="t" r="r" b="b"/>
              <a:pathLst>
                <a:path w="5953" h="7420" extrusionOk="0">
                  <a:moveTo>
                    <a:pt x="4374" y="1"/>
                  </a:moveTo>
                  <a:cubicBezTo>
                    <a:pt x="4374" y="1"/>
                    <a:pt x="1207" y="2969"/>
                    <a:pt x="1" y="5623"/>
                  </a:cubicBezTo>
                  <a:lnTo>
                    <a:pt x="3539" y="7420"/>
                  </a:lnTo>
                  <a:lnTo>
                    <a:pt x="5390" y="5678"/>
                  </a:lnTo>
                  <a:lnTo>
                    <a:pt x="5953" y="2728"/>
                  </a:lnTo>
                  <a:cubicBezTo>
                    <a:pt x="5953" y="2728"/>
                    <a:pt x="5845" y="1762"/>
                    <a:pt x="5738" y="1602"/>
                  </a:cubicBezTo>
                  <a:cubicBezTo>
                    <a:pt x="5631" y="1440"/>
                    <a:pt x="4374" y="1"/>
                    <a:pt x="4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flipH="1">
              <a:off x="2834508" y="2688799"/>
              <a:ext cx="201420" cy="443387"/>
            </a:xfrm>
            <a:custGeom>
              <a:avLst/>
              <a:gdLst/>
              <a:ahLst/>
              <a:cxnLst/>
              <a:rect l="l" t="t" r="r" b="b"/>
              <a:pathLst>
                <a:path w="3845" h="8464" extrusionOk="0">
                  <a:moveTo>
                    <a:pt x="3130" y="1"/>
                  </a:moveTo>
                  <a:cubicBezTo>
                    <a:pt x="3130" y="1"/>
                    <a:pt x="1074" y="3278"/>
                    <a:pt x="538" y="5544"/>
                  </a:cubicBezTo>
                  <a:cubicBezTo>
                    <a:pt x="0" y="7808"/>
                    <a:pt x="1669" y="8464"/>
                    <a:pt x="1669" y="8464"/>
                  </a:cubicBezTo>
                  <a:lnTo>
                    <a:pt x="3189" y="6944"/>
                  </a:lnTo>
                  <a:lnTo>
                    <a:pt x="3725" y="4291"/>
                  </a:lnTo>
                  <a:lnTo>
                    <a:pt x="3845" y="2803"/>
                  </a:lnTo>
                  <a:lnTo>
                    <a:pt x="3130"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flipH="1">
              <a:off x="3237723" y="2716354"/>
              <a:ext cx="217869" cy="176433"/>
            </a:xfrm>
            <a:custGeom>
              <a:avLst/>
              <a:gdLst/>
              <a:ahLst/>
              <a:cxnLst/>
              <a:rect l="l" t="t" r="r" b="b"/>
              <a:pathLst>
                <a:path w="4159" h="3368" extrusionOk="0">
                  <a:moveTo>
                    <a:pt x="729" y="1"/>
                  </a:moveTo>
                  <a:cubicBezTo>
                    <a:pt x="723" y="1"/>
                    <a:pt x="717" y="1"/>
                    <a:pt x="712" y="2"/>
                  </a:cubicBezTo>
                  <a:cubicBezTo>
                    <a:pt x="410" y="45"/>
                    <a:pt x="1484" y="873"/>
                    <a:pt x="1484" y="873"/>
                  </a:cubicBezTo>
                  <a:cubicBezTo>
                    <a:pt x="1484" y="873"/>
                    <a:pt x="513" y="351"/>
                    <a:pt x="252" y="351"/>
                  </a:cubicBezTo>
                  <a:cubicBezTo>
                    <a:pt x="225" y="351"/>
                    <a:pt x="206" y="357"/>
                    <a:pt x="196" y="370"/>
                  </a:cubicBezTo>
                  <a:cubicBezTo>
                    <a:pt x="95" y="504"/>
                    <a:pt x="1349" y="1279"/>
                    <a:pt x="1349" y="1279"/>
                  </a:cubicBezTo>
                  <a:cubicBezTo>
                    <a:pt x="1349" y="1279"/>
                    <a:pt x="441" y="829"/>
                    <a:pt x="186" y="829"/>
                  </a:cubicBezTo>
                  <a:cubicBezTo>
                    <a:pt x="164" y="829"/>
                    <a:pt x="146" y="833"/>
                    <a:pt x="135" y="841"/>
                  </a:cubicBezTo>
                  <a:cubicBezTo>
                    <a:pt x="0" y="936"/>
                    <a:pt x="1197" y="1717"/>
                    <a:pt x="1197" y="1717"/>
                  </a:cubicBezTo>
                  <a:cubicBezTo>
                    <a:pt x="1197" y="1717"/>
                    <a:pt x="354" y="1307"/>
                    <a:pt x="132" y="1307"/>
                  </a:cubicBezTo>
                  <a:cubicBezTo>
                    <a:pt x="105" y="1307"/>
                    <a:pt x="87" y="1313"/>
                    <a:pt x="81" y="1327"/>
                  </a:cubicBezTo>
                  <a:cubicBezTo>
                    <a:pt x="31" y="1455"/>
                    <a:pt x="2141" y="3110"/>
                    <a:pt x="3464" y="3368"/>
                  </a:cubicBezTo>
                  <a:cubicBezTo>
                    <a:pt x="3464" y="3368"/>
                    <a:pt x="4072" y="1930"/>
                    <a:pt x="4159" y="1643"/>
                  </a:cubicBezTo>
                  <a:cubicBezTo>
                    <a:pt x="4159" y="1643"/>
                    <a:pt x="2966" y="208"/>
                    <a:pt x="2657" y="208"/>
                  </a:cubicBezTo>
                  <a:cubicBezTo>
                    <a:pt x="2648" y="208"/>
                    <a:pt x="2641" y="209"/>
                    <a:pt x="2634" y="211"/>
                  </a:cubicBezTo>
                  <a:cubicBezTo>
                    <a:pt x="2342" y="297"/>
                    <a:pt x="2877" y="1153"/>
                    <a:pt x="2877" y="1153"/>
                  </a:cubicBezTo>
                  <a:cubicBezTo>
                    <a:pt x="2877" y="1153"/>
                    <a:pt x="1076" y="1"/>
                    <a:pt x="729"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flipH="1">
              <a:off x="2881870" y="2766068"/>
              <a:ext cx="488333" cy="350089"/>
            </a:xfrm>
            <a:custGeom>
              <a:avLst/>
              <a:gdLst/>
              <a:ahLst/>
              <a:cxnLst/>
              <a:rect l="l" t="t" r="r" b="b"/>
              <a:pathLst>
                <a:path w="9322" h="6683" extrusionOk="0">
                  <a:moveTo>
                    <a:pt x="2333" y="1"/>
                  </a:moveTo>
                  <a:cubicBezTo>
                    <a:pt x="0" y="2686"/>
                    <a:pt x="238" y="5474"/>
                    <a:pt x="238" y="5474"/>
                  </a:cubicBezTo>
                  <a:cubicBezTo>
                    <a:pt x="238" y="5474"/>
                    <a:pt x="5206" y="6680"/>
                    <a:pt x="7001" y="6683"/>
                  </a:cubicBezTo>
                  <a:cubicBezTo>
                    <a:pt x="7002" y="6683"/>
                    <a:pt x="7003" y="6683"/>
                    <a:pt x="7005" y="6683"/>
                  </a:cubicBezTo>
                  <a:cubicBezTo>
                    <a:pt x="8797" y="6683"/>
                    <a:pt x="9321" y="4262"/>
                    <a:pt x="9321" y="4262"/>
                  </a:cubicBezTo>
                  <a:lnTo>
                    <a:pt x="2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2344918" y="2665750"/>
              <a:ext cx="686401" cy="1122820"/>
            </a:xfrm>
            <a:custGeom>
              <a:avLst/>
              <a:gdLst/>
              <a:ahLst/>
              <a:cxnLst/>
              <a:rect l="l" t="t" r="r" b="b"/>
              <a:pathLst>
                <a:path w="13103" h="21434" extrusionOk="0">
                  <a:moveTo>
                    <a:pt x="2879" y="1"/>
                  </a:moveTo>
                  <a:cubicBezTo>
                    <a:pt x="2116" y="3906"/>
                    <a:pt x="1499" y="8023"/>
                    <a:pt x="1037" y="11544"/>
                  </a:cubicBezTo>
                  <a:cubicBezTo>
                    <a:pt x="966" y="12083"/>
                    <a:pt x="899" y="12610"/>
                    <a:pt x="834" y="13120"/>
                  </a:cubicBezTo>
                  <a:cubicBezTo>
                    <a:pt x="282" y="17527"/>
                    <a:pt x="1" y="20669"/>
                    <a:pt x="1" y="20669"/>
                  </a:cubicBezTo>
                  <a:cubicBezTo>
                    <a:pt x="2209" y="21245"/>
                    <a:pt x="4442" y="21434"/>
                    <a:pt x="6422" y="21434"/>
                  </a:cubicBezTo>
                  <a:cubicBezTo>
                    <a:pt x="10226" y="21434"/>
                    <a:pt x="13103" y="20736"/>
                    <a:pt x="13103" y="20736"/>
                  </a:cubicBezTo>
                  <a:cubicBezTo>
                    <a:pt x="13029" y="19150"/>
                    <a:pt x="12831" y="17070"/>
                    <a:pt x="12571" y="14843"/>
                  </a:cubicBezTo>
                  <a:cubicBezTo>
                    <a:pt x="12375" y="13143"/>
                    <a:pt x="12144" y="11356"/>
                    <a:pt x="11907" y="9634"/>
                  </a:cubicBezTo>
                  <a:cubicBezTo>
                    <a:pt x="11211" y="4531"/>
                    <a:pt x="10473" y="1"/>
                    <a:pt x="10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2509452" y="2738147"/>
              <a:ext cx="151602" cy="358942"/>
            </a:xfrm>
            <a:custGeom>
              <a:avLst/>
              <a:gdLst/>
              <a:ahLst/>
              <a:cxnLst/>
              <a:rect l="l" t="t" r="r" b="b"/>
              <a:pathLst>
                <a:path w="2894" h="6852" extrusionOk="0">
                  <a:moveTo>
                    <a:pt x="2369" y="1"/>
                  </a:moveTo>
                  <a:cubicBezTo>
                    <a:pt x="2369" y="1"/>
                    <a:pt x="670" y="3444"/>
                    <a:pt x="0" y="6098"/>
                  </a:cubicBezTo>
                  <a:cubicBezTo>
                    <a:pt x="0" y="6098"/>
                    <a:pt x="2071" y="6851"/>
                    <a:pt x="2436" y="6851"/>
                  </a:cubicBezTo>
                  <a:cubicBezTo>
                    <a:pt x="2462" y="6851"/>
                    <a:pt x="2479" y="6848"/>
                    <a:pt x="2487" y="6840"/>
                  </a:cubicBezTo>
                  <a:cubicBezTo>
                    <a:pt x="2606" y="6720"/>
                    <a:pt x="2871" y="5095"/>
                    <a:pt x="2871" y="5095"/>
                  </a:cubicBezTo>
                  <a:cubicBezTo>
                    <a:pt x="2871" y="5095"/>
                    <a:pt x="2894" y="3133"/>
                    <a:pt x="2822" y="2966"/>
                  </a:cubicBezTo>
                  <a:cubicBezTo>
                    <a:pt x="2751" y="2799"/>
                    <a:pt x="2751" y="1842"/>
                    <a:pt x="2751" y="1842"/>
                  </a:cubicBezTo>
                  <a:lnTo>
                    <a:pt x="2369" y="1"/>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2372733" y="3159695"/>
              <a:ext cx="614948" cy="285236"/>
            </a:xfrm>
            <a:custGeom>
              <a:avLst/>
              <a:gdLst/>
              <a:ahLst/>
              <a:cxnLst/>
              <a:rect l="l" t="t" r="r" b="b"/>
              <a:pathLst>
                <a:path w="11739" h="5445" extrusionOk="0">
                  <a:moveTo>
                    <a:pt x="4447" y="0"/>
                  </a:moveTo>
                  <a:cubicBezTo>
                    <a:pt x="4447" y="0"/>
                    <a:pt x="1638" y="84"/>
                    <a:pt x="1303" y="126"/>
                  </a:cubicBezTo>
                  <a:cubicBezTo>
                    <a:pt x="1119" y="149"/>
                    <a:pt x="617" y="1186"/>
                    <a:pt x="204" y="2115"/>
                  </a:cubicBezTo>
                  <a:cubicBezTo>
                    <a:pt x="133" y="2654"/>
                    <a:pt x="66" y="3181"/>
                    <a:pt x="1" y="3691"/>
                  </a:cubicBezTo>
                  <a:cubicBezTo>
                    <a:pt x="1413" y="4115"/>
                    <a:pt x="6199" y="5444"/>
                    <a:pt x="10625" y="5444"/>
                  </a:cubicBezTo>
                  <a:cubicBezTo>
                    <a:pt x="11000" y="5444"/>
                    <a:pt x="11371" y="5435"/>
                    <a:pt x="11738" y="5414"/>
                  </a:cubicBezTo>
                  <a:cubicBezTo>
                    <a:pt x="11542" y="3714"/>
                    <a:pt x="11311" y="1927"/>
                    <a:pt x="11074" y="205"/>
                  </a:cubicBezTo>
                  <a:lnTo>
                    <a:pt x="444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2338728" y="2664283"/>
              <a:ext cx="263863" cy="446425"/>
            </a:xfrm>
            <a:custGeom>
              <a:avLst/>
              <a:gdLst/>
              <a:ahLst/>
              <a:cxnLst/>
              <a:rect l="l" t="t" r="r" b="b"/>
              <a:pathLst>
                <a:path w="5037" h="8522" extrusionOk="0">
                  <a:moveTo>
                    <a:pt x="2239" y="1"/>
                  </a:moveTo>
                  <a:cubicBezTo>
                    <a:pt x="2238" y="1"/>
                    <a:pt x="2236" y="1"/>
                    <a:pt x="2235" y="1"/>
                  </a:cubicBezTo>
                  <a:cubicBezTo>
                    <a:pt x="0" y="17"/>
                    <a:pt x="766" y="8522"/>
                    <a:pt x="766" y="8522"/>
                  </a:cubicBezTo>
                  <a:lnTo>
                    <a:pt x="5037" y="8125"/>
                  </a:lnTo>
                  <a:cubicBezTo>
                    <a:pt x="5037" y="8125"/>
                    <a:pt x="409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2644084" y="2511421"/>
              <a:ext cx="131591" cy="178790"/>
            </a:xfrm>
            <a:custGeom>
              <a:avLst/>
              <a:gdLst/>
              <a:ahLst/>
              <a:cxnLst/>
              <a:rect l="l" t="t" r="r" b="b"/>
              <a:pathLst>
                <a:path w="2512" h="3413" extrusionOk="0">
                  <a:moveTo>
                    <a:pt x="2412" y="1"/>
                  </a:moveTo>
                  <a:lnTo>
                    <a:pt x="599" y="344"/>
                  </a:lnTo>
                  <a:lnTo>
                    <a:pt x="0" y="3270"/>
                  </a:lnTo>
                  <a:cubicBezTo>
                    <a:pt x="300" y="3376"/>
                    <a:pt x="668" y="3412"/>
                    <a:pt x="1029" y="3412"/>
                  </a:cubicBezTo>
                  <a:cubicBezTo>
                    <a:pt x="1786" y="3412"/>
                    <a:pt x="2512" y="3255"/>
                    <a:pt x="2512" y="3255"/>
                  </a:cubicBezTo>
                  <a:lnTo>
                    <a:pt x="2412" y="1"/>
                  </a:ln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2594478" y="2325399"/>
              <a:ext cx="313839" cy="283193"/>
            </a:xfrm>
            <a:custGeom>
              <a:avLst/>
              <a:gdLst/>
              <a:ahLst/>
              <a:cxnLst/>
              <a:rect l="l" t="t" r="r" b="b"/>
              <a:pathLst>
                <a:path w="5991" h="5406" extrusionOk="0">
                  <a:moveTo>
                    <a:pt x="1925" y="1"/>
                  </a:moveTo>
                  <a:cubicBezTo>
                    <a:pt x="1925" y="1"/>
                    <a:pt x="1106" y="470"/>
                    <a:pt x="930" y="1067"/>
                  </a:cubicBezTo>
                  <a:cubicBezTo>
                    <a:pt x="590" y="2214"/>
                    <a:pt x="1" y="4879"/>
                    <a:pt x="2405" y="5350"/>
                  </a:cubicBezTo>
                  <a:cubicBezTo>
                    <a:pt x="2599" y="5388"/>
                    <a:pt x="2780" y="5405"/>
                    <a:pt x="2948" y="5405"/>
                  </a:cubicBezTo>
                  <a:cubicBezTo>
                    <a:pt x="4868" y="5405"/>
                    <a:pt x="5193" y="3130"/>
                    <a:pt x="5193" y="3130"/>
                  </a:cubicBezTo>
                  <a:cubicBezTo>
                    <a:pt x="5193" y="3130"/>
                    <a:pt x="5920" y="2616"/>
                    <a:pt x="5959" y="1951"/>
                  </a:cubicBezTo>
                  <a:cubicBezTo>
                    <a:pt x="5991" y="1408"/>
                    <a:pt x="5762" y="1065"/>
                    <a:pt x="5461" y="1065"/>
                  </a:cubicBezTo>
                  <a:cubicBezTo>
                    <a:pt x="5393" y="1065"/>
                    <a:pt x="5322" y="1082"/>
                    <a:pt x="5249" y="1118"/>
                  </a:cubicBezTo>
                  <a:cubicBezTo>
                    <a:pt x="4851" y="1315"/>
                    <a:pt x="4759" y="2226"/>
                    <a:pt x="4759" y="2226"/>
                  </a:cubicBezTo>
                  <a:cubicBezTo>
                    <a:pt x="4759" y="2226"/>
                    <a:pt x="4338" y="1946"/>
                    <a:pt x="4223" y="1387"/>
                  </a:cubicBezTo>
                  <a:cubicBezTo>
                    <a:pt x="4223" y="1387"/>
                    <a:pt x="2422" y="1009"/>
                    <a:pt x="1925"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2796420" y="2465636"/>
              <a:ext cx="18859" cy="60086"/>
            </a:xfrm>
            <a:custGeom>
              <a:avLst/>
              <a:gdLst/>
              <a:ahLst/>
              <a:cxnLst/>
              <a:rect l="l" t="t" r="r" b="b"/>
              <a:pathLst>
                <a:path w="360" h="1147" extrusionOk="0">
                  <a:moveTo>
                    <a:pt x="223" y="1"/>
                  </a:moveTo>
                  <a:cubicBezTo>
                    <a:pt x="197" y="1"/>
                    <a:pt x="173" y="17"/>
                    <a:pt x="164" y="45"/>
                  </a:cubicBezTo>
                  <a:cubicBezTo>
                    <a:pt x="113" y="200"/>
                    <a:pt x="74" y="360"/>
                    <a:pt x="48" y="523"/>
                  </a:cubicBezTo>
                  <a:cubicBezTo>
                    <a:pt x="23" y="680"/>
                    <a:pt x="1" y="857"/>
                    <a:pt x="90" y="1000"/>
                  </a:cubicBezTo>
                  <a:cubicBezTo>
                    <a:pt x="133" y="1069"/>
                    <a:pt x="198" y="1125"/>
                    <a:pt x="278" y="1145"/>
                  </a:cubicBezTo>
                  <a:cubicBezTo>
                    <a:pt x="283" y="1146"/>
                    <a:pt x="288" y="1147"/>
                    <a:pt x="293" y="1147"/>
                  </a:cubicBezTo>
                  <a:cubicBezTo>
                    <a:pt x="319" y="1147"/>
                    <a:pt x="346" y="1130"/>
                    <a:pt x="352" y="1103"/>
                  </a:cubicBezTo>
                  <a:cubicBezTo>
                    <a:pt x="360" y="1072"/>
                    <a:pt x="343" y="1038"/>
                    <a:pt x="310" y="1028"/>
                  </a:cubicBezTo>
                  <a:cubicBezTo>
                    <a:pt x="304" y="1027"/>
                    <a:pt x="296" y="1025"/>
                    <a:pt x="290" y="1024"/>
                  </a:cubicBezTo>
                  <a:cubicBezTo>
                    <a:pt x="289" y="1023"/>
                    <a:pt x="288" y="1023"/>
                    <a:pt x="287" y="1022"/>
                  </a:cubicBezTo>
                  <a:lnTo>
                    <a:pt x="287" y="1022"/>
                  </a:lnTo>
                  <a:cubicBezTo>
                    <a:pt x="286" y="1021"/>
                    <a:pt x="285" y="1021"/>
                    <a:pt x="284" y="1021"/>
                  </a:cubicBezTo>
                  <a:lnTo>
                    <a:pt x="284" y="1021"/>
                  </a:lnTo>
                  <a:cubicBezTo>
                    <a:pt x="283" y="1020"/>
                    <a:pt x="282" y="1020"/>
                    <a:pt x="281" y="1019"/>
                  </a:cubicBezTo>
                  <a:cubicBezTo>
                    <a:pt x="268" y="1013"/>
                    <a:pt x="257" y="1005"/>
                    <a:pt x="246" y="998"/>
                  </a:cubicBezTo>
                  <a:lnTo>
                    <a:pt x="246" y="998"/>
                  </a:lnTo>
                  <a:cubicBezTo>
                    <a:pt x="249" y="999"/>
                    <a:pt x="251" y="1001"/>
                    <a:pt x="251" y="1001"/>
                  </a:cubicBezTo>
                  <a:cubicBezTo>
                    <a:pt x="252" y="1001"/>
                    <a:pt x="249" y="999"/>
                    <a:pt x="243" y="996"/>
                  </a:cubicBezTo>
                  <a:lnTo>
                    <a:pt x="243" y="996"/>
                  </a:lnTo>
                  <a:cubicBezTo>
                    <a:pt x="244" y="996"/>
                    <a:pt x="245" y="997"/>
                    <a:pt x="246" y="998"/>
                  </a:cubicBezTo>
                  <a:lnTo>
                    <a:pt x="246" y="998"/>
                  </a:lnTo>
                  <a:cubicBezTo>
                    <a:pt x="245" y="997"/>
                    <a:pt x="244" y="996"/>
                    <a:pt x="243" y="996"/>
                  </a:cubicBezTo>
                  <a:lnTo>
                    <a:pt x="243" y="996"/>
                  </a:lnTo>
                  <a:cubicBezTo>
                    <a:pt x="243" y="996"/>
                    <a:pt x="243" y="996"/>
                    <a:pt x="243" y="996"/>
                  </a:cubicBezTo>
                  <a:cubicBezTo>
                    <a:pt x="242" y="994"/>
                    <a:pt x="239" y="991"/>
                    <a:pt x="236" y="990"/>
                  </a:cubicBezTo>
                  <a:cubicBezTo>
                    <a:pt x="231" y="983"/>
                    <a:pt x="225" y="979"/>
                    <a:pt x="220" y="972"/>
                  </a:cubicBezTo>
                  <a:cubicBezTo>
                    <a:pt x="215" y="968"/>
                    <a:pt x="211" y="963"/>
                    <a:pt x="206" y="957"/>
                  </a:cubicBezTo>
                  <a:cubicBezTo>
                    <a:pt x="205" y="955"/>
                    <a:pt x="204" y="955"/>
                    <a:pt x="204" y="955"/>
                  </a:cubicBezTo>
                  <a:lnTo>
                    <a:pt x="204" y="955"/>
                  </a:lnTo>
                  <a:cubicBezTo>
                    <a:pt x="204" y="955"/>
                    <a:pt x="208" y="961"/>
                    <a:pt x="208" y="961"/>
                  </a:cubicBezTo>
                  <a:cubicBezTo>
                    <a:pt x="208" y="961"/>
                    <a:pt x="207" y="960"/>
                    <a:pt x="206" y="958"/>
                  </a:cubicBezTo>
                  <a:cubicBezTo>
                    <a:pt x="205" y="955"/>
                    <a:pt x="201" y="951"/>
                    <a:pt x="200" y="948"/>
                  </a:cubicBezTo>
                  <a:cubicBezTo>
                    <a:pt x="192" y="935"/>
                    <a:pt x="184" y="923"/>
                    <a:pt x="178" y="910"/>
                  </a:cubicBezTo>
                  <a:cubicBezTo>
                    <a:pt x="177" y="906"/>
                    <a:pt x="175" y="903"/>
                    <a:pt x="173" y="899"/>
                  </a:cubicBezTo>
                  <a:cubicBezTo>
                    <a:pt x="172" y="898"/>
                    <a:pt x="172" y="897"/>
                    <a:pt x="171" y="895"/>
                  </a:cubicBezTo>
                  <a:lnTo>
                    <a:pt x="171" y="895"/>
                  </a:lnTo>
                  <a:cubicBezTo>
                    <a:pt x="169" y="890"/>
                    <a:pt x="167" y="885"/>
                    <a:pt x="166" y="879"/>
                  </a:cubicBezTo>
                  <a:cubicBezTo>
                    <a:pt x="159" y="862"/>
                    <a:pt x="155" y="845"/>
                    <a:pt x="152" y="826"/>
                  </a:cubicBezTo>
                  <a:cubicBezTo>
                    <a:pt x="152" y="823"/>
                    <a:pt x="150" y="819"/>
                    <a:pt x="150" y="814"/>
                  </a:cubicBezTo>
                  <a:cubicBezTo>
                    <a:pt x="150" y="814"/>
                    <a:pt x="150" y="813"/>
                    <a:pt x="150" y="813"/>
                  </a:cubicBezTo>
                  <a:lnTo>
                    <a:pt x="150" y="813"/>
                  </a:lnTo>
                  <a:cubicBezTo>
                    <a:pt x="150" y="813"/>
                    <a:pt x="150" y="813"/>
                    <a:pt x="150" y="812"/>
                  </a:cubicBezTo>
                  <a:cubicBezTo>
                    <a:pt x="150" y="812"/>
                    <a:pt x="150" y="812"/>
                    <a:pt x="150" y="812"/>
                  </a:cubicBezTo>
                  <a:lnTo>
                    <a:pt x="150" y="812"/>
                  </a:lnTo>
                  <a:cubicBezTo>
                    <a:pt x="150" y="811"/>
                    <a:pt x="150" y="811"/>
                    <a:pt x="150" y="810"/>
                  </a:cubicBezTo>
                  <a:lnTo>
                    <a:pt x="150" y="810"/>
                  </a:lnTo>
                  <a:cubicBezTo>
                    <a:pt x="148" y="800"/>
                    <a:pt x="147" y="792"/>
                    <a:pt x="147" y="783"/>
                  </a:cubicBezTo>
                  <a:cubicBezTo>
                    <a:pt x="144" y="746"/>
                    <a:pt x="145" y="707"/>
                    <a:pt x="149" y="669"/>
                  </a:cubicBezTo>
                  <a:cubicBezTo>
                    <a:pt x="150" y="659"/>
                    <a:pt x="152" y="649"/>
                    <a:pt x="152" y="640"/>
                  </a:cubicBezTo>
                  <a:cubicBezTo>
                    <a:pt x="153" y="631"/>
                    <a:pt x="156" y="620"/>
                    <a:pt x="156" y="610"/>
                  </a:cubicBezTo>
                  <a:lnTo>
                    <a:pt x="156" y="610"/>
                  </a:lnTo>
                  <a:cubicBezTo>
                    <a:pt x="156" y="610"/>
                    <a:pt x="155" y="617"/>
                    <a:pt x="155" y="617"/>
                  </a:cubicBezTo>
                  <a:cubicBezTo>
                    <a:pt x="155" y="617"/>
                    <a:pt x="155" y="616"/>
                    <a:pt x="155" y="615"/>
                  </a:cubicBezTo>
                  <a:cubicBezTo>
                    <a:pt x="156" y="612"/>
                    <a:pt x="156" y="610"/>
                    <a:pt x="156" y="609"/>
                  </a:cubicBezTo>
                  <a:cubicBezTo>
                    <a:pt x="156" y="604"/>
                    <a:pt x="158" y="600"/>
                    <a:pt x="158" y="595"/>
                  </a:cubicBezTo>
                  <a:cubicBezTo>
                    <a:pt x="159" y="584"/>
                    <a:pt x="161" y="575"/>
                    <a:pt x="163" y="564"/>
                  </a:cubicBezTo>
                  <a:cubicBezTo>
                    <a:pt x="175" y="486"/>
                    <a:pt x="191" y="410"/>
                    <a:pt x="208" y="332"/>
                  </a:cubicBezTo>
                  <a:cubicBezTo>
                    <a:pt x="229" y="247"/>
                    <a:pt x="253" y="161"/>
                    <a:pt x="281" y="77"/>
                  </a:cubicBezTo>
                  <a:cubicBezTo>
                    <a:pt x="290" y="46"/>
                    <a:pt x="270" y="11"/>
                    <a:pt x="239" y="3"/>
                  </a:cubicBezTo>
                  <a:cubicBezTo>
                    <a:pt x="233" y="2"/>
                    <a:pt x="228" y="1"/>
                    <a:pt x="223"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2619670" y="2397272"/>
              <a:ext cx="26978" cy="63595"/>
            </a:xfrm>
            <a:custGeom>
              <a:avLst/>
              <a:gdLst/>
              <a:ahLst/>
              <a:cxnLst/>
              <a:rect l="l" t="t" r="r" b="b"/>
              <a:pathLst>
                <a:path w="515" h="1214" extrusionOk="0">
                  <a:moveTo>
                    <a:pt x="452" y="120"/>
                  </a:moveTo>
                  <a:cubicBezTo>
                    <a:pt x="452" y="120"/>
                    <a:pt x="451" y="121"/>
                    <a:pt x="449" y="122"/>
                  </a:cubicBezTo>
                  <a:lnTo>
                    <a:pt x="449" y="122"/>
                  </a:lnTo>
                  <a:cubicBezTo>
                    <a:pt x="451" y="121"/>
                    <a:pt x="452" y="120"/>
                    <a:pt x="452" y="120"/>
                  </a:cubicBezTo>
                  <a:close/>
                  <a:moveTo>
                    <a:pt x="448" y="122"/>
                  </a:moveTo>
                  <a:cubicBezTo>
                    <a:pt x="447" y="122"/>
                    <a:pt x="446" y="123"/>
                    <a:pt x="446" y="123"/>
                  </a:cubicBezTo>
                  <a:lnTo>
                    <a:pt x="446" y="123"/>
                  </a:lnTo>
                  <a:cubicBezTo>
                    <a:pt x="446" y="122"/>
                    <a:pt x="447" y="122"/>
                    <a:pt x="448" y="122"/>
                  </a:cubicBezTo>
                  <a:close/>
                  <a:moveTo>
                    <a:pt x="136" y="849"/>
                  </a:moveTo>
                  <a:cubicBezTo>
                    <a:pt x="135" y="850"/>
                    <a:pt x="135" y="851"/>
                    <a:pt x="135" y="852"/>
                  </a:cubicBezTo>
                  <a:lnTo>
                    <a:pt x="135" y="852"/>
                  </a:lnTo>
                  <a:cubicBezTo>
                    <a:pt x="135" y="851"/>
                    <a:pt x="135" y="850"/>
                    <a:pt x="136" y="849"/>
                  </a:cubicBezTo>
                  <a:close/>
                  <a:moveTo>
                    <a:pt x="146" y="789"/>
                  </a:moveTo>
                  <a:lnTo>
                    <a:pt x="146" y="789"/>
                  </a:lnTo>
                  <a:cubicBezTo>
                    <a:pt x="147" y="792"/>
                    <a:pt x="148" y="794"/>
                    <a:pt x="150" y="796"/>
                  </a:cubicBezTo>
                  <a:cubicBezTo>
                    <a:pt x="150" y="797"/>
                    <a:pt x="150" y="798"/>
                    <a:pt x="151" y="800"/>
                  </a:cubicBezTo>
                  <a:lnTo>
                    <a:pt x="151" y="800"/>
                  </a:lnTo>
                  <a:cubicBezTo>
                    <a:pt x="151" y="802"/>
                    <a:pt x="152" y="803"/>
                    <a:pt x="153" y="804"/>
                  </a:cubicBezTo>
                  <a:cubicBezTo>
                    <a:pt x="152" y="803"/>
                    <a:pt x="151" y="802"/>
                    <a:pt x="151" y="800"/>
                  </a:cubicBezTo>
                  <a:lnTo>
                    <a:pt x="151" y="800"/>
                  </a:lnTo>
                  <a:cubicBezTo>
                    <a:pt x="152" y="802"/>
                    <a:pt x="153" y="803"/>
                    <a:pt x="153" y="804"/>
                  </a:cubicBezTo>
                  <a:cubicBezTo>
                    <a:pt x="157" y="818"/>
                    <a:pt x="164" y="831"/>
                    <a:pt x="167" y="845"/>
                  </a:cubicBezTo>
                  <a:cubicBezTo>
                    <a:pt x="176" y="871"/>
                    <a:pt x="182" y="898"/>
                    <a:pt x="187" y="925"/>
                  </a:cubicBezTo>
                  <a:cubicBezTo>
                    <a:pt x="187" y="926"/>
                    <a:pt x="189" y="933"/>
                    <a:pt x="190" y="939"/>
                  </a:cubicBezTo>
                  <a:lnTo>
                    <a:pt x="190" y="939"/>
                  </a:lnTo>
                  <a:cubicBezTo>
                    <a:pt x="189" y="939"/>
                    <a:pt x="189" y="940"/>
                    <a:pt x="190" y="944"/>
                  </a:cubicBezTo>
                  <a:cubicBezTo>
                    <a:pt x="190" y="945"/>
                    <a:pt x="190" y="945"/>
                    <a:pt x="190" y="946"/>
                  </a:cubicBezTo>
                  <a:lnTo>
                    <a:pt x="190" y="946"/>
                  </a:lnTo>
                  <a:cubicBezTo>
                    <a:pt x="190" y="946"/>
                    <a:pt x="190" y="946"/>
                    <a:pt x="190" y="946"/>
                  </a:cubicBezTo>
                  <a:cubicBezTo>
                    <a:pt x="190" y="946"/>
                    <a:pt x="190" y="946"/>
                    <a:pt x="190" y="946"/>
                  </a:cubicBezTo>
                  <a:lnTo>
                    <a:pt x="190" y="946"/>
                  </a:lnTo>
                  <a:cubicBezTo>
                    <a:pt x="190" y="948"/>
                    <a:pt x="191" y="951"/>
                    <a:pt x="191" y="953"/>
                  </a:cubicBezTo>
                  <a:cubicBezTo>
                    <a:pt x="193" y="967"/>
                    <a:pt x="193" y="981"/>
                    <a:pt x="195" y="997"/>
                  </a:cubicBezTo>
                  <a:cubicBezTo>
                    <a:pt x="195" y="1023"/>
                    <a:pt x="195" y="1051"/>
                    <a:pt x="191" y="1079"/>
                  </a:cubicBezTo>
                  <a:cubicBezTo>
                    <a:pt x="191" y="1079"/>
                    <a:pt x="191" y="1079"/>
                    <a:pt x="191" y="1079"/>
                  </a:cubicBezTo>
                  <a:lnTo>
                    <a:pt x="191" y="1079"/>
                  </a:lnTo>
                  <a:cubicBezTo>
                    <a:pt x="190" y="1081"/>
                    <a:pt x="190" y="1082"/>
                    <a:pt x="190" y="1084"/>
                  </a:cubicBezTo>
                  <a:cubicBezTo>
                    <a:pt x="190" y="1085"/>
                    <a:pt x="190" y="1086"/>
                    <a:pt x="190" y="1087"/>
                  </a:cubicBezTo>
                  <a:lnTo>
                    <a:pt x="190" y="1087"/>
                  </a:lnTo>
                  <a:cubicBezTo>
                    <a:pt x="190" y="1087"/>
                    <a:pt x="190" y="1087"/>
                    <a:pt x="190" y="1087"/>
                  </a:cubicBezTo>
                  <a:cubicBezTo>
                    <a:pt x="190" y="1088"/>
                    <a:pt x="189" y="1090"/>
                    <a:pt x="189" y="1093"/>
                  </a:cubicBezTo>
                  <a:lnTo>
                    <a:pt x="188" y="1093"/>
                  </a:lnTo>
                  <a:cubicBezTo>
                    <a:pt x="185" y="1092"/>
                    <a:pt x="180" y="1092"/>
                    <a:pt x="177" y="1091"/>
                  </a:cubicBezTo>
                  <a:lnTo>
                    <a:pt x="177" y="1091"/>
                  </a:lnTo>
                  <a:cubicBezTo>
                    <a:pt x="177" y="1091"/>
                    <a:pt x="177" y="1091"/>
                    <a:pt x="177" y="1091"/>
                  </a:cubicBezTo>
                  <a:lnTo>
                    <a:pt x="177" y="1091"/>
                  </a:lnTo>
                  <a:cubicBezTo>
                    <a:pt x="177" y="1091"/>
                    <a:pt x="177" y="1091"/>
                    <a:pt x="177" y="1091"/>
                  </a:cubicBezTo>
                  <a:lnTo>
                    <a:pt x="177" y="1091"/>
                  </a:lnTo>
                  <a:cubicBezTo>
                    <a:pt x="176" y="1091"/>
                    <a:pt x="175" y="1090"/>
                    <a:pt x="174" y="1090"/>
                  </a:cubicBezTo>
                  <a:cubicBezTo>
                    <a:pt x="173" y="1090"/>
                    <a:pt x="172" y="1089"/>
                    <a:pt x="171" y="1089"/>
                  </a:cubicBezTo>
                  <a:lnTo>
                    <a:pt x="171" y="1089"/>
                  </a:lnTo>
                  <a:cubicBezTo>
                    <a:pt x="173" y="1089"/>
                    <a:pt x="175" y="1090"/>
                    <a:pt x="177" y="1091"/>
                  </a:cubicBezTo>
                  <a:lnTo>
                    <a:pt x="177" y="1091"/>
                  </a:lnTo>
                  <a:cubicBezTo>
                    <a:pt x="175" y="1089"/>
                    <a:pt x="172" y="1088"/>
                    <a:pt x="171" y="1088"/>
                  </a:cubicBezTo>
                  <a:cubicBezTo>
                    <a:pt x="170" y="1088"/>
                    <a:pt x="170" y="1088"/>
                    <a:pt x="171" y="1089"/>
                  </a:cubicBezTo>
                  <a:lnTo>
                    <a:pt x="171" y="1089"/>
                  </a:lnTo>
                  <a:cubicBezTo>
                    <a:pt x="170" y="1089"/>
                    <a:pt x="170" y="1089"/>
                    <a:pt x="170" y="1089"/>
                  </a:cubicBezTo>
                  <a:cubicBezTo>
                    <a:pt x="169" y="1088"/>
                    <a:pt x="167" y="1087"/>
                    <a:pt x="165" y="1086"/>
                  </a:cubicBezTo>
                  <a:lnTo>
                    <a:pt x="165" y="1086"/>
                  </a:lnTo>
                  <a:cubicBezTo>
                    <a:pt x="165" y="1085"/>
                    <a:pt x="164" y="1085"/>
                    <a:pt x="164" y="1084"/>
                  </a:cubicBezTo>
                  <a:cubicBezTo>
                    <a:pt x="160" y="1080"/>
                    <a:pt x="156" y="1078"/>
                    <a:pt x="152" y="1074"/>
                  </a:cubicBezTo>
                  <a:lnTo>
                    <a:pt x="152" y="1074"/>
                  </a:lnTo>
                  <a:cubicBezTo>
                    <a:pt x="152" y="1074"/>
                    <a:pt x="152" y="1073"/>
                    <a:pt x="151" y="1072"/>
                  </a:cubicBezTo>
                  <a:cubicBezTo>
                    <a:pt x="150" y="1070"/>
                    <a:pt x="148" y="1068"/>
                    <a:pt x="146" y="1065"/>
                  </a:cubicBezTo>
                  <a:cubicBezTo>
                    <a:pt x="144" y="1063"/>
                    <a:pt x="142" y="1054"/>
                    <a:pt x="139" y="1050"/>
                  </a:cubicBezTo>
                  <a:lnTo>
                    <a:pt x="139" y="1050"/>
                  </a:lnTo>
                  <a:cubicBezTo>
                    <a:pt x="137" y="1045"/>
                    <a:pt x="136" y="1040"/>
                    <a:pt x="134" y="1036"/>
                  </a:cubicBezTo>
                  <a:cubicBezTo>
                    <a:pt x="132" y="1028"/>
                    <a:pt x="131" y="1022"/>
                    <a:pt x="129" y="1014"/>
                  </a:cubicBezTo>
                  <a:cubicBezTo>
                    <a:pt x="129" y="1011"/>
                    <a:pt x="129" y="1010"/>
                    <a:pt x="129" y="1010"/>
                  </a:cubicBezTo>
                  <a:lnTo>
                    <a:pt x="129" y="1010"/>
                  </a:lnTo>
                  <a:cubicBezTo>
                    <a:pt x="129" y="1010"/>
                    <a:pt x="129" y="1018"/>
                    <a:pt x="129" y="1019"/>
                  </a:cubicBezTo>
                  <a:cubicBezTo>
                    <a:pt x="128" y="1016"/>
                    <a:pt x="129" y="1009"/>
                    <a:pt x="128" y="1006"/>
                  </a:cubicBezTo>
                  <a:cubicBezTo>
                    <a:pt x="128" y="991"/>
                    <a:pt x="128" y="977"/>
                    <a:pt x="128" y="963"/>
                  </a:cubicBezTo>
                  <a:cubicBezTo>
                    <a:pt x="128" y="932"/>
                    <a:pt x="129" y="902"/>
                    <a:pt x="134" y="871"/>
                  </a:cubicBezTo>
                  <a:cubicBezTo>
                    <a:pt x="134" y="866"/>
                    <a:pt x="134" y="862"/>
                    <a:pt x="134" y="857"/>
                  </a:cubicBezTo>
                  <a:lnTo>
                    <a:pt x="134" y="857"/>
                  </a:lnTo>
                  <a:cubicBezTo>
                    <a:pt x="135" y="857"/>
                    <a:pt x="136" y="854"/>
                    <a:pt x="136" y="852"/>
                  </a:cubicBezTo>
                  <a:cubicBezTo>
                    <a:pt x="136" y="848"/>
                    <a:pt x="137" y="843"/>
                    <a:pt x="137" y="838"/>
                  </a:cubicBezTo>
                  <a:cubicBezTo>
                    <a:pt x="140" y="824"/>
                    <a:pt x="142" y="809"/>
                    <a:pt x="145" y="793"/>
                  </a:cubicBezTo>
                  <a:cubicBezTo>
                    <a:pt x="145" y="792"/>
                    <a:pt x="145" y="790"/>
                    <a:pt x="146" y="789"/>
                  </a:cubicBezTo>
                  <a:close/>
                  <a:moveTo>
                    <a:pt x="187" y="1094"/>
                  </a:moveTo>
                  <a:lnTo>
                    <a:pt x="187" y="1094"/>
                  </a:lnTo>
                  <a:cubicBezTo>
                    <a:pt x="188" y="1095"/>
                    <a:pt x="188" y="1095"/>
                    <a:pt x="188" y="1095"/>
                  </a:cubicBezTo>
                  <a:lnTo>
                    <a:pt x="188" y="1095"/>
                  </a:lnTo>
                  <a:cubicBezTo>
                    <a:pt x="188" y="1095"/>
                    <a:pt x="188" y="1095"/>
                    <a:pt x="188" y="1095"/>
                  </a:cubicBezTo>
                  <a:lnTo>
                    <a:pt x="188" y="1095"/>
                  </a:lnTo>
                  <a:cubicBezTo>
                    <a:pt x="186" y="1095"/>
                    <a:pt x="186" y="1095"/>
                    <a:pt x="187" y="1094"/>
                  </a:cubicBezTo>
                  <a:close/>
                  <a:moveTo>
                    <a:pt x="185" y="1106"/>
                  </a:moveTo>
                  <a:cubicBezTo>
                    <a:pt x="185" y="1106"/>
                    <a:pt x="185" y="1106"/>
                    <a:pt x="185" y="1106"/>
                  </a:cubicBezTo>
                  <a:cubicBezTo>
                    <a:pt x="185" y="1106"/>
                    <a:pt x="185" y="1106"/>
                    <a:pt x="185" y="1106"/>
                  </a:cubicBezTo>
                  <a:cubicBezTo>
                    <a:pt x="185" y="1106"/>
                    <a:pt x="185" y="1106"/>
                    <a:pt x="185" y="1106"/>
                  </a:cubicBezTo>
                  <a:close/>
                  <a:moveTo>
                    <a:pt x="446" y="1"/>
                  </a:moveTo>
                  <a:cubicBezTo>
                    <a:pt x="441" y="1"/>
                    <a:pt x="436" y="1"/>
                    <a:pt x="431" y="2"/>
                  </a:cubicBezTo>
                  <a:cubicBezTo>
                    <a:pt x="367" y="16"/>
                    <a:pt x="320" y="65"/>
                    <a:pt x="286" y="117"/>
                  </a:cubicBezTo>
                  <a:cubicBezTo>
                    <a:pt x="252" y="169"/>
                    <a:pt x="227" y="226"/>
                    <a:pt x="201" y="281"/>
                  </a:cubicBezTo>
                  <a:cubicBezTo>
                    <a:pt x="143" y="403"/>
                    <a:pt x="89" y="529"/>
                    <a:pt x="53" y="661"/>
                  </a:cubicBezTo>
                  <a:cubicBezTo>
                    <a:pt x="35" y="728"/>
                    <a:pt x="21" y="798"/>
                    <a:pt x="13" y="866"/>
                  </a:cubicBezTo>
                  <a:cubicBezTo>
                    <a:pt x="7" y="932"/>
                    <a:pt x="0" y="1003"/>
                    <a:pt x="17" y="1067"/>
                  </a:cubicBezTo>
                  <a:cubicBezTo>
                    <a:pt x="36" y="1135"/>
                    <a:pt x="89" y="1201"/>
                    <a:pt x="162" y="1211"/>
                  </a:cubicBezTo>
                  <a:cubicBezTo>
                    <a:pt x="171" y="1213"/>
                    <a:pt x="180" y="1214"/>
                    <a:pt x="189" y="1214"/>
                  </a:cubicBezTo>
                  <a:cubicBezTo>
                    <a:pt x="229" y="1214"/>
                    <a:pt x="268" y="1199"/>
                    <a:pt x="289" y="1163"/>
                  </a:cubicBezTo>
                  <a:cubicBezTo>
                    <a:pt x="310" y="1132"/>
                    <a:pt x="311" y="1090"/>
                    <a:pt x="313" y="1054"/>
                  </a:cubicBezTo>
                  <a:cubicBezTo>
                    <a:pt x="324" y="911"/>
                    <a:pt x="283" y="762"/>
                    <a:pt x="202" y="644"/>
                  </a:cubicBezTo>
                  <a:cubicBezTo>
                    <a:pt x="198" y="638"/>
                    <a:pt x="193" y="633"/>
                    <a:pt x="188" y="629"/>
                  </a:cubicBezTo>
                  <a:lnTo>
                    <a:pt x="188" y="629"/>
                  </a:lnTo>
                  <a:cubicBezTo>
                    <a:pt x="198" y="597"/>
                    <a:pt x="209" y="565"/>
                    <a:pt x="221" y="534"/>
                  </a:cubicBezTo>
                  <a:cubicBezTo>
                    <a:pt x="227" y="520"/>
                    <a:pt x="232" y="506"/>
                    <a:pt x="238" y="493"/>
                  </a:cubicBezTo>
                  <a:cubicBezTo>
                    <a:pt x="240" y="486"/>
                    <a:pt x="243" y="479"/>
                    <a:pt x="246" y="472"/>
                  </a:cubicBezTo>
                  <a:cubicBezTo>
                    <a:pt x="246" y="472"/>
                    <a:pt x="246" y="471"/>
                    <a:pt x="247" y="470"/>
                  </a:cubicBezTo>
                  <a:lnTo>
                    <a:pt x="247" y="470"/>
                  </a:lnTo>
                  <a:cubicBezTo>
                    <a:pt x="247" y="470"/>
                    <a:pt x="247" y="470"/>
                    <a:pt x="247" y="470"/>
                  </a:cubicBezTo>
                  <a:cubicBezTo>
                    <a:pt x="247" y="470"/>
                    <a:pt x="252" y="459"/>
                    <a:pt x="252" y="458"/>
                  </a:cubicBezTo>
                  <a:cubicBezTo>
                    <a:pt x="263" y="431"/>
                    <a:pt x="275" y="403"/>
                    <a:pt x="288" y="377"/>
                  </a:cubicBezTo>
                  <a:cubicBezTo>
                    <a:pt x="316" y="318"/>
                    <a:pt x="344" y="259"/>
                    <a:pt x="376" y="201"/>
                  </a:cubicBezTo>
                  <a:cubicBezTo>
                    <a:pt x="383" y="189"/>
                    <a:pt x="389" y="178"/>
                    <a:pt x="398" y="167"/>
                  </a:cubicBezTo>
                  <a:cubicBezTo>
                    <a:pt x="400" y="164"/>
                    <a:pt x="401" y="162"/>
                    <a:pt x="403" y="159"/>
                  </a:cubicBezTo>
                  <a:cubicBezTo>
                    <a:pt x="407" y="155"/>
                    <a:pt x="411" y="150"/>
                    <a:pt x="415" y="145"/>
                  </a:cubicBezTo>
                  <a:cubicBezTo>
                    <a:pt x="419" y="142"/>
                    <a:pt x="422" y="139"/>
                    <a:pt x="425" y="136"/>
                  </a:cubicBezTo>
                  <a:lnTo>
                    <a:pt x="425" y="136"/>
                  </a:lnTo>
                  <a:cubicBezTo>
                    <a:pt x="425" y="136"/>
                    <a:pt x="425" y="136"/>
                    <a:pt x="425" y="136"/>
                  </a:cubicBezTo>
                  <a:cubicBezTo>
                    <a:pt x="425" y="136"/>
                    <a:pt x="426" y="136"/>
                    <a:pt x="428" y="134"/>
                  </a:cubicBezTo>
                  <a:cubicBezTo>
                    <a:pt x="431" y="131"/>
                    <a:pt x="434" y="130"/>
                    <a:pt x="437" y="128"/>
                  </a:cubicBezTo>
                  <a:cubicBezTo>
                    <a:pt x="439" y="127"/>
                    <a:pt x="442" y="125"/>
                    <a:pt x="443" y="124"/>
                  </a:cubicBezTo>
                  <a:cubicBezTo>
                    <a:pt x="449" y="124"/>
                    <a:pt x="456" y="119"/>
                    <a:pt x="462" y="119"/>
                  </a:cubicBezTo>
                  <a:cubicBezTo>
                    <a:pt x="493" y="111"/>
                    <a:pt x="515" y="74"/>
                    <a:pt x="504" y="44"/>
                  </a:cubicBezTo>
                  <a:cubicBezTo>
                    <a:pt x="496" y="17"/>
                    <a:pt x="473" y="1"/>
                    <a:pt x="446" y="1"/>
                  </a:cubicBezTo>
                  <a:close/>
                </a:path>
              </a:pathLst>
            </a:custGeom>
            <a:solidFill>
              <a:srgbClr val="DC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2740367" y="2443791"/>
              <a:ext cx="28707" cy="48456"/>
            </a:xfrm>
            <a:custGeom>
              <a:avLst/>
              <a:gdLst/>
              <a:ahLst/>
              <a:cxnLst/>
              <a:rect l="l" t="t" r="r" b="b"/>
              <a:pathLst>
                <a:path w="548" h="925" extrusionOk="0">
                  <a:moveTo>
                    <a:pt x="274" y="0"/>
                  </a:moveTo>
                  <a:cubicBezTo>
                    <a:pt x="123" y="0"/>
                    <a:pt x="0" y="207"/>
                    <a:pt x="0" y="463"/>
                  </a:cubicBezTo>
                  <a:cubicBezTo>
                    <a:pt x="0" y="718"/>
                    <a:pt x="123" y="925"/>
                    <a:pt x="274" y="925"/>
                  </a:cubicBezTo>
                  <a:cubicBezTo>
                    <a:pt x="424" y="925"/>
                    <a:pt x="547" y="718"/>
                    <a:pt x="547" y="463"/>
                  </a:cubicBezTo>
                  <a:cubicBezTo>
                    <a:pt x="547" y="207"/>
                    <a:pt x="424" y="0"/>
                    <a:pt x="274"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2727690" y="2424513"/>
              <a:ext cx="26821" cy="18649"/>
            </a:xfrm>
            <a:custGeom>
              <a:avLst/>
              <a:gdLst/>
              <a:ahLst/>
              <a:cxnLst/>
              <a:rect l="l" t="t" r="r" b="b"/>
              <a:pathLst>
                <a:path w="512" h="356" extrusionOk="0">
                  <a:moveTo>
                    <a:pt x="62" y="1"/>
                  </a:moveTo>
                  <a:cubicBezTo>
                    <a:pt x="52" y="1"/>
                    <a:pt x="43" y="2"/>
                    <a:pt x="33" y="8"/>
                  </a:cubicBezTo>
                  <a:cubicBezTo>
                    <a:pt x="20" y="14"/>
                    <a:pt x="10" y="28"/>
                    <a:pt x="6" y="40"/>
                  </a:cubicBezTo>
                  <a:cubicBezTo>
                    <a:pt x="0" y="67"/>
                    <a:pt x="16" y="104"/>
                    <a:pt x="45" y="109"/>
                  </a:cubicBezTo>
                  <a:cubicBezTo>
                    <a:pt x="84" y="115"/>
                    <a:pt x="121" y="126"/>
                    <a:pt x="157" y="140"/>
                  </a:cubicBezTo>
                  <a:cubicBezTo>
                    <a:pt x="162" y="141"/>
                    <a:pt x="167" y="143"/>
                    <a:pt x="170" y="144"/>
                  </a:cubicBezTo>
                  <a:cubicBezTo>
                    <a:pt x="171" y="145"/>
                    <a:pt x="172" y="145"/>
                    <a:pt x="172" y="145"/>
                  </a:cubicBezTo>
                  <a:cubicBezTo>
                    <a:pt x="172" y="145"/>
                    <a:pt x="172" y="145"/>
                    <a:pt x="172" y="144"/>
                  </a:cubicBezTo>
                  <a:lnTo>
                    <a:pt x="172" y="144"/>
                  </a:lnTo>
                  <a:cubicBezTo>
                    <a:pt x="172" y="144"/>
                    <a:pt x="172" y="144"/>
                    <a:pt x="173" y="144"/>
                  </a:cubicBezTo>
                  <a:cubicBezTo>
                    <a:pt x="182" y="149"/>
                    <a:pt x="191" y="154"/>
                    <a:pt x="199" y="157"/>
                  </a:cubicBezTo>
                  <a:cubicBezTo>
                    <a:pt x="216" y="166"/>
                    <a:pt x="233" y="175"/>
                    <a:pt x="249" y="185"/>
                  </a:cubicBezTo>
                  <a:cubicBezTo>
                    <a:pt x="257" y="191"/>
                    <a:pt x="266" y="196"/>
                    <a:pt x="274" y="202"/>
                  </a:cubicBezTo>
                  <a:cubicBezTo>
                    <a:pt x="277" y="203"/>
                    <a:pt x="280" y="207"/>
                    <a:pt x="283" y="208"/>
                  </a:cubicBezTo>
                  <a:cubicBezTo>
                    <a:pt x="285" y="210"/>
                    <a:pt x="286" y="211"/>
                    <a:pt x="289" y="213"/>
                  </a:cubicBezTo>
                  <a:cubicBezTo>
                    <a:pt x="290" y="213"/>
                    <a:pt x="291" y="214"/>
                    <a:pt x="291" y="214"/>
                  </a:cubicBezTo>
                  <a:lnTo>
                    <a:pt x="291" y="214"/>
                  </a:lnTo>
                  <a:cubicBezTo>
                    <a:pt x="289" y="213"/>
                    <a:pt x="288" y="212"/>
                    <a:pt x="286" y="211"/>
                  </a:cubicBezTo>
                  <a:lnTo>
                    <a:pt x="286" y="211"/>
                  </a:lnTo>
                  <a:cubicBezTo>
                    <a:pt x="290" y="214"/>
                    <a:pt x="292" y="216"/>
                    <a:pt x="292" y="216"/>
                  </a:cubicBezTo>
                  <a:cubicBezTo>
                    <a:pt x="292" y="216"/>
                    <a:pt x="292" y="215"/>
                    <a:pt x="291" y="214"/>
                  </a:cubicBezTo>
                  <a:lnTo>
                    <a:pt x="291" y="214"/>
                  </a:lnTo>
                  <a:cubicBezTo>
                    <a:pt x="297" y="219"/>
                    <a:pt x="303" y="225"/>
                    <a:pt x="310" y="230"/>
                  </a:cubicBezTo>
                  <a:cubicBezTo>
                    <a:pt x="316" y="236"/>
                    <a:pt x="322" y="242"/>
                    <a:pt x="328" y="249"/>
                  </a:cubicBezTo>
                  <a:cubicBezTo>
                    <a:pt x="342" y="261"/>
                    <a:pt x="355" y="275"/>
                    <a:pt x="367" y="289"/>
                  </a:cubicBezTo>
                  <a:cubicBezTo>
                    <a:pt x="370" y="292"/>
                    <a:pt x="373" y="297"/>
                    <a:pt x="376" y="300"/>
                  </a:cubicBezTo>
                  <a:cubicBezTo>
                    <a:pt x="377" y="302"/>
                    <a:pt x="378" y="303"/>
                    <a:pt x="380" y="305"/>
                  </a:cubicBezTo>
                  <a:lnTo>
                    <a:pt x="380" y="305"/>
                  </a:lnTo>
                  <a:cubicBezTo>
                    <a:pt x="380" y="305"/>
                    <a:pt x="379" y="304"/>
                    <a:pt x="379" y="304"/>
                  </a:cubicBezTo>
                  <a:lnTo>
                    <a:pt x="379" y="304"/>
                  </a:lnTo>
                  <a:cubicBezTo>
                    <a:pt x="382" y="308"/>
                    <a:pt x="384" y="309"/>
                    <a:pt x="384" y="309"/>
                  </a:cubicBezTo>
                  <a:cubicBezTo>
                    <a:pt x="384" y="309"/>
                    <a:pt x="383" y="308"/>
                    <a:pt x="381" y="306"/>
                  </a:cubicBezTo>
                  <a:cubicBezTo>
                    <a:pt x="381" y="306"/>
                    <a:pt x="380" y="305"/>
                    <a:pt x="380" y="305"/>
                  </a:cubicBezTo>
                  <a:lnTo>
                    <a:pt x="380" y="305"/>
                  </a:lnTo>
                  <a:cubicBezTo>
                    <a:pt x="387" y="309"/>
                    <a:pt x="392" y="322"/>
                    <a:pt x="398" y="328"/>
                  </a:cubicBezTo>
                  <a:cubicBezTo>
                    <a:pt x="409" y="345"/>
                    <a:pt x="427" y="356"/>
                    <a:pt x="447" y="356"/>
                  </a:cubicBezTo>
                  <a:cubicBezTo>
                    <a:pt x="456" y="356"/>
                    <a:pt x="465" y="353"/>
                    <a:pt x="474" y="348"/>
                  </a:cubicBezTo>
                  <a:cubicBezTo>
                    <a:pt x="498" y="332"/>
                    <a:pt x="512" y="298"/>
                    <a:pt x="493" y="272"/>
                  </a:cubicBezTo>
                  <a:cubicBezTo>
                    <a:pt x="398" y="130"/>
                    <a:pt x="244" y="29"/>
                    <a:pt x="75" y="1"/>
                  </a:cubicBezTo>
                  <a:cubicBezTo>
                    <a:pt x="71" y="1"/>
                    <a:pt x="66" y="1"/>
                    <a:pt x="62" y="1"/>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2825442" y="2443791"/>
              <a:ext cx="28655" cy="48456"/>
            </a:xfrm>
            <a:custGeom>
              <a:avLst/>
              <a:gdLst/>
              <a:ahLst/>
              <a:cxnLst/>
              <a:rect l="l" t="t" r="r" b="b"/>
              <a:pathLst>
                <a:path w="547" h="925" extrusionOk="0">
                  <a:moveTo>
                    <a:pt x="273" y="0"/>
                  </a:moveTo>
                  <a:cubicBezTo>
                    <a:pt x="122" y="0"/>
                    <a:pt x="1" y="207"/>
                    <a:pt x="1" y="463"/>
                  </a:cubicBezTo>
                  <a:cubicBezTo>
                    <a:pt x="1" y="718"/>
                    <a:pt x="122" y="925"/>
                    <a:pt x="273" y="925"/>
                  </a:cubicBezTo>
                  <a:cubicBezTo>
                    <a:pt x="425" y="925"/>
                    <a:pt x="546" y="718"/>
                    <a:pt x="546" y="463"/>
                  </a:cubicBezTo>
                  <a:cubicBezTo>
                    <a:pt x="546" y="207"/>
                    <a:pt x="425" y="0"/>
                    <a:pt x="273"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2839953" y="2424513"/>
              <a:ext cx="26821" cy="18649"/>
            </a:xfrm>
            <a:custGeom>
              <a:avLst/>
              <a:gdLst/>
              <a:ahLst/>
              <a:cxnLst/>
              <a:rect l="l" t="t" r="r" b="b"/>
              <a:pathLst>
                <a:path w="512" h="356" extrusionOk="0">
                  <a:moveTo>
                    <a:pt x="345" y="141"/>
                  </a:moveTo>
                  <a:lnTo>
                    <a:pt x="345" y="141"/>
                  </a:lnTo>
                  <a:cubicBezTo>
                    <a:pt x="342" y="143"/>
                    <a:pt x="341" y="143"/>
                    <a:pt x="339" y="144"/>
                  </a:cubicBezTo>
                  <a:lnTo>
                    <a:pt x="339" y="144"/>
                  </a:lnTo>
                  <a:cubicBezTo>
                    <a:pt x="341" y="144"/>
                    <a:pt x="343" y="143"/>
                    <a:pt x="345" y="141"/>
                  </a:cubicBezTo>
                  <a:close/>
                  <a:moveTo>
                    <a:pt x="448" y="0"/>
                  </a:moveTo>
                  <a:cubicBezTo>
                    <a:pt x="444" y="0"/>
                    <a:pt x="440" y="1"/>
                    <a:pt x="435" y="1"/>
                  </a:cubicBezTo>
                  <a:cubicBezTo>
                    <a:pt x="266" y="29"/>
                    <a:pt x="114" y="130"/>
                    <a:pt x="17" y="272"/>
                  </a:cubicBezTo>
                  <a:cubicBezTo>
                    <a:pt x="0" y="297"/>
                    <a:pt x="11" y="336"/>
                    <a:pt x="38" y="348"/>
                  </a:cubicBezTo>
                  <a:cubicBezTo>
                    <a:pt x="47" y="353"/>
                    <a:pt x="56" y="356"/>
                    <a:pt x="65" y="356"/>
                  </a:cubicBezTo>
                  <a:cubicBezTo>
                    <a:pt x="84" y="356"/>
                    <a:pt x="101" y="345"/>
                    <a:pt x="114" y="328"/>
                  </a:cubicBezTo>
                  <a:cubicBezTo>
                    <a:pt x="118" y="322"/>
                    <a:pt x="123" y="309"/>
                    <a:pt x="131" y="305"/>
                  </a:cubicBezTo>
                  <a:lnTo>
                    <a:pt x="131" y="305"/>
                  </a:lnTo>
                  <a:cubicBezTo>
                    <a:pt x="130" y="305"/>
                    <a:pt x="130" y="306"/>
                    <a:pt x="129" y="306"/>
                  </a:cubicBezTo>
                  <a:cubicBezTo>
                    <a:pt x="127" y="308"/>
                    <a:pt x="126" y="309"/>
                    <a:pt x="126" y="309"/>
                  </a:cubicBezTo>
                  <a:cubicBezTo>
                    <a:pt x="127" y="309"/>
                    <a:pt x="128" y="308"/>
                    <a:pt x="131" y="304"/>
                  </a:cubicBezTo>
                  <a:lnTo>
                    <a:pt x="131" y="304"/>
                  </a:lnTo>
                  <a:cubicBezTo>
                    <a:pt x="131" y="304"/>
                    <a:pt x="131" y="305"/>
                    <a:pt x="131" y="305"/>
                  </a:cubicBezTo>
                  <a:lnTo>
                    <a:pt x="131" y="305"/>
                  </a:lnTo>
                  <a:cubicBezTo>
                    <a:pt x="132" y="303"/>
                    <a:pt x="133" y="302"/>
                    <a:pt x="134" y="300"/>
                  </a:cubicBezTo>
                  <a:cubicBezTo>
                    <a:pt x="137" y="297"/>
                    <a:pt x="140" y="292"/>
                    <a:pt x="143" y="289"/>
                  </a:cubicBezTo>
                  <a:cubicBezTo>
                    <a:pt x="156" y="275"/>
                    <a:pt x="168" y="261"/>
                    <a:pt x="182" y="249"/>
                  </a:cubicBezTo>
                  <a:cubicBezTo>
                    <a:pt x="188" y="242"/>
                    <a:pt x="195" y="236"/>
                    <a:pt x="201" y="230"/>
                  </a:cubicBezTo>
                  <a:cubicBezTo>
                    <a:pt x="209" y="224"/>
                    <a:pt x="216" y="216"/>
                    <a:pt x="224" y="211"/>
                  </a:cubicBezTo>
                  <a:lnTo>
                    <a:pt x="224" y="211"/>
                  </a:lnTo>
                  <a:cubicBezTo>
                    <a:pt x="220" y="214"/>
                    <a:pt x="219" y="216"/>
                    <a:pt x="219" y="216"/>
                  </a:cubicBezTo>
                  <a:cubicBezTo>
                    <a:pt x="219" y="216"/>
                    <a:pt x="221" y="215"/>
                    <a:pt x="222" y="213"/>
                  </a:cubicBezTo>
                  <a:cubicBezTo>
                    <a:pt x="224" y="211"/>
                    <a:pt x="226" y="210"/>
                    <a:pt x="229" y="208"/>
                  </a:cubicBezTo>
                  <a:cubicBezTo>
                    <a:pt x="230" y="207"/>
                    <a:pt x="233" y="203"/>
                    <a:pt x="236" y="202"/>
                  </a:cubicBezTo>
                  <a:cubicBezTo>
                    <a:pt x="246" y="196"/>
                    <a:pt x="254" y="191"/>
                    <a:pt x="261" y="185"/>
                  </a:cubicBezTo>
                  <a:cubicBezTo>
                    <a:pt x="278" y="175"/>
                    <a:pt x="294" y="166"/>
                    <a:pt x="311" y="158"/>
                  </a:cubicBezTo>
                  <a:cubicBezTo>
                    <a:pt x="320" y="154"/>
                    <a:pt x="330" y="149"/>
                    <a:pt x="337" y="144"/>
                  </a:cubicBezTo>
                  <a:cubicBezTo>
                    <a:pt x="338" y="144"/>
                    <a:pt x="339" y="144"/>
                    <a:pt x="339" y="144"/>
                  </a:cubicBezTo>
                  <a:lnTo>
                    <a:pt x="339" y="144"/>
                  </a:lnTo>
                  <a:cubicBezTo>
                    <a:pt x="339" y="144"/>
                    <a:pt x="339" y="144"/>
                    <a:pt x="339" y="144"/>
                  </a:cubicBezTo>
                  <a:lnTo>
                    <a:pt x="339" y="144"/>
                  </a:lnTo>
                  <a:cubicBezTo>
                    <a:pt x="339" y="144"/>
                    <a:pt x="339" y="144"/>
                    <a:pt x="339" y="144"/>
                  </a:cubicBezTo>
                  <a:lnTo>
                    <a:pt x="339" y="144"/>
                  </a:lnTo>
                  <a:cubicBezTo>
                    <a:pt x="339" y="144"/>
                    <a:pt x="339" y="144"/>
                    <a:pt x="339" y="144"/>
                  </a:cubicBezTo>
                  <a:lnTo>
                    <a:pt x="339" y="144"/>
                  </a:lnTo>
                  <a:cubicBezTo>
                    <a:pt x="342" y="141"/>
                    <a:pt x="348" y="140"/>
                    <a:pt x="353" y="140"/>
                  </a:cubicBezTo>
                  <a:cubicBezTo>
                    <a:pt x="389" y="126"/>
                    <a:pt x="426" y="115"/>
                    <a:pt x="465" y="109"/>
                  </a:cubicBezTo>
                  <a:cubicBezTo>
                    <a:pt x="493" y="104"/>
                    <a:pt x="512" y="67"/>
                    <a:pt x="504" y="40"/>
                  </a:cubicBezTo>
                  <a:cubicBezTo>
                    <a:pt x="494" y="13"/>
                    <a:pt x="473" y="0"/>
                    <a:pt x="448" y="0"/>
                  </a:cubicBezTo>
                  <a:close/>
                </a:path>
              </a:pathLst>
            </a:custGeom>
            <a:solidFill>
              <a:srgbClr val="10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2747545" y="2539185"/>
              <a:ext cx="75853" cy="26716"/>
            </a:xfrm>
            <a:custGeom>
              <a:avLst/>
              <a:gdLst/>
              <a:ahLst/>
              <a:cxnLst/>
              <a:rect l="l" t="t" r="r" b="b"/>
              <a:pathLst>
                <a:path w="1448" h="510" extrusionOk="0">
                  <a:moveTo>
                    <a:pt x="1447" y="0"/>
                  </a:moveTo>
                  <a:lnTo>
                    <a:pt x="1447" y="0"/>
                  </a:lnTo>
                  <a:cubicBezTo>
                    <a:pt x="1064" y="94"/>
                    <a:pt x="336" y="102"/>
                    <a:pt x="87" y="102"/>
                  </a:cubicBezTo>
                  <a:cubicBezTo>
                    <a:pt x="32" y="102"/>
                    <a:pt x="1" y="101"/>
                    <a:pt x="1" y="101"/>
                  </a:cubicBezTo>
                  <a:lnTo>
                    <a:pt x="1" y="101"/>
                  </a:lnTo>
                  <a:cubicBezTo>
                    <a:pt x="1" y="102"/>
                    <a:pt x="210" y="510"/>
                    <a:pt x="650" y="510"/>
                  </a:cubicBezTo>
                  <a:cubicBezTo>
                    <a:pt x="662" y="510"/>
                    <a:pt x="674" y="509"/>
                    <a:pt x="686" y="509"/>
                  </a:cubicBezTo>
                  <a:cubicBezTo>
                    <a:pt x="1152" y="484"/>
                    <a:pt x="1447" y="1"/>
                    <a:pt x="1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2599820" y="2647100"/>
              <a:ext cx="261925" cy="302942"/>
            </a:xfrm>
            <a:custGeom>
              <a:avLst/>
              <a:gdLst/>
              <a:ahLst/>
              <a:cxnLst/>
              <a:rect l="l" t="t" r="r" b="b"/>
              <a:pathLst>
                <a:path w="5000" h="5783" extrusionOk="0">
                  <a:moveTo>
                    <a:pt x="2514" y="0"/>
                  </a:moveTo>
                  <a:cubicBezTo>
                    <a:pt x="1980" y="0"/>
                    <a:pt x="1443" y="43"/>
                    <a:pt x="1032" y="172"/>
                  </a:cubicBezTo>
                  <a:cubicBezTo>
                    <a:pt x="1032" y="172"/>
                    <a:pt x="144" y="3089"/>
                    <a:pt x="1" y="5473"/>
                  </a:cubicBezTo>
                  <a:cubicBezTo>
                    <a:pt x="1" y="5473"/>
                    <a:pt x="1178" y="5783"/>
                    <a:pt x="2646" y="5783"/>
                  </a:cubicBezTo>
                  <a:cubicBezTo>
                    <a:pt x="3343" y="5783"/>
                    <a:pt x="4105" y="5713"/>
                    <a:pt x="4838" y="5507"/>
                  </a:cubicBezTo>
                  <a:cubicBezTo>
                    <a:pt x="4838" y="5507"/>
                    <a:pt x="5000" y="1637"/>
                    <a:pt x="4680" y="178"/>
                  </a:cubicBezTo>
                  <a:cubicBezTo>
                    <a:pt x="4680" y="178"/>
                    <a:pt x="3601"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2686594" y="2842918"/>
              <a:ext cx="359937" cy="489957"/>
            </a:xfrm>
            <a:custGeom>
              <a:avLst/>
              <a:gdLst/>
              <a:ahLst/>
              <a:cxnLst/>
              <a:rect l="l" t="t" r="r" b="b"/>
              <a:pathLst>
                <a:path w="6871" h="9353" extrusionOk="0">
                  <a:moveTo>
                    <a:pt x="0" y="1"/>
                  </a:moveTo>
                  <a:lnTo>
                    <a:pt x="1122" y="9353"/>
                  </a:lnTo>
                  <a:lnTo>
                    <a:pt x="6871" y="9353"/>
                  </a:lnTo>
                  <a:lnTo>
                    <a:pt x="5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2706187" y="2842918"/>
              <a:ext cx="360042" cy="489957"/>
            </a:xfrm>
            <a:custGeom>
              <a:avLst/>
              <a:gdLst/>
              <a:ahLst/>
              <a:cxnLst/>
              <a:rect l="l" t="t" r="r" b="b"/>
              <a:pathLst>
                <a:path w="6873" h="9353" extrusionOk="0">
                  <a:moveTo>
                    <a:pt x="0" y="1"/>
                  </a:moveTo>
                  <a:lnTo>
                    <a:pt x="1122" y="9353"/>
                  </a:lnTo>
                  <a:lnTo>
                    <a:pt x="6872" y="9353"/>
                  </a:lnTo>
                  <a:lnTo>
                    <a:pt x="5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2737070" y="3003743"/>
              <a:ext cx="221222" cy="141701"/>
            </a:xfrm>
            <a:custGeom>
              <a:avLst/>
              <a:gdLst/>
              <a:ahLst/>
              <a:cxnLst/>
              <a:rect l="l" t="t" r="r" b="b"/>
              <a:pathLst>
                <a:path w="4223" h="2705" extrusionOk="0">
                  <a:moveTo>
                    <a:pt x="2343" y="1"/>
                  </a:moveTo>
                  <a:cubicBezTo>
                    <a:pt x="2306" y="1"/>
                    <a:pt x="2277" y="7"/>
                    <a:pt x="2259" y="21"/>
                  </a:cubicBezTo>
                  <a:cubicBezTo>
                    <a:pt x="2018" y="208"/>
                    <a:pt x="2827" y="809"/>
                    <a:pt x="2827" y="809"/>
                  </a:cubicBezTo>
                  <a:cubicBezTo>
                    <a:pt x="2827" y="809"/>
                    <a:pt x="1249" y="495"/>
                    <a:pt x="620" y="495"/>
                  </a:cubicBezTo>
                  <a:cubicBezTo>
                    <a:pt x="511" y="495"/>
                    <a:pt x="431" y="505"/>
                    <a:pt x="392" y="527"/>
                  </a:cubicBezTo>
                  <a:cubicBezTo>
                    <a:pt x="126" y="677"/>
                    <a:pt x="1429" y="1056"/>
                    <a:pt x="1429" y="1056"/>
                  </a:cubicBezTo>
                  <a:cubicBezTo>
                    <a:pt x="1429" y="1056"/>
                    <a:pt x="835" y="985"/>
                    <a:pt x="425" y="985"/>
                  </a:cubicBezTo>
                  <a:cubicBezTo>
                    <a:pt x="221" y="985"/>
                    <a:pt x="62" y="1003"/>
                    <a:pt x="47" y="1056"/>
                  </a:cubicBezTo>
                  <a:cubicBezTo>
                    <a:pt x="1" y="1218"/>
                    <a:pt x="1452" y="1484"/>
                    <a:pt x="1452" y="1484"/>
                  </a:cubicBezTo>
                  <a:cubicBezTo>
                    <a:pt x="1452" y="1484"/>
                    <a:pt x="1019" y="1446"/>
                    <a:pt x="654" y="1446"/>
                  </a:cubicBezTo>
                  <a:cubicBezTo>
                    <a:pt x="412" y="1446"/>
                    <a:pt x="199" y="1463"/>
                    <a:pt x="162" y="1518"/>
                  </a:cubicBezTo>
                  <a:cubicBezTo>
                    <a:pt x="69" y="1656"/>
                    <a:pt x="1469" y="1948"/>
                    <a:pt x="1469" y="1948"/>
                  </a:cubicBezTo>
                  <a:cubicBezTo>
                    <a:pt x="1469" y="1948"/>
                    <a:pt x="1069" y="1916"/>
                    <a:pt x="734" y="1916"/>
                  </a:cubicBezTo>
                  <a:cubicBezTo>
                    <a:pt x="494" y="1916"/>
                    <a:pt x="288" y="1933"/>
                    <a:pt x="288" y="1990"/>
                  </a:cubicBezTo>
                  <a:cubicBezTo>
                    <a:pt x="288" y="2110"/>
                    <a:pt x="2217" y="2705"/>
                    <a:pt x="3593" y="2705"/>
                  </a:cubicBezTo>
                  <a:cubicBezTo>
                    <a:pt x="3805" y="2705"/>
                    <a:pt x="4004" y="2691"/>
                    <a:pt x="4181" y="2659"/>
                  </a:cubicBezTo>
                  <a:cubicBezTo>
                    <a:pt x="4181" y="2659"/>
                    <a:pt x="4223" y="1098"/>
                    <a:pt x="4201" y="798"/>
                  </a:cubicBezTo>
                  <a:cubicBezTo>
                    <a:pt x="4201" y="798"/>
                    <a:pt x="2754" y="1"/>
                    <a:pt x="2343" y="1"/>
                  </a:cubicBezTo>
                  <a:close/>
                </a:path>
              </a:pathLst>
            </a:custGeom>
            <a:solidFill>
              <a:srgbClr val="E5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2318145" y="3015529"/>
              <a:ext cx="505515" cy="307028"/>
            </a:xfrm>
            <a:custGeom>
              <a:avLst/>
              <a:gdLst/>
              <a:ahLst/>
              <a:cxnLst/>
              <a:rect l="l" t="t" r="r" b="b"/>
              <a:pathLst>
                <a:path w="9650" h="5861" extrusionOk="0">
                  <a:moveTo>
                    <a:pt x="1194" y="0"/>
                  </a:moveTo>
                  <a:lnTo>
                    <a:pt x="1194" y="0"/>
                  </a:lnTo>
                  <a:cubicBezTo>
                    <a:pt x="1" y="3351"/>
                    <a:pt x="1238" y="5860"/>
                    <a:pt x="1238" y="5860"/>
                  </a:cubicBezTo>
                  <a:cubicBezTo>
                    <a:pt x="1238" y="5860"/>
                    <a:pt x="6306" y="5172"/>
                    <a:pt x="7978" y="4522"/>
                  </a:cubicBezTo>
                  <a:cubicBezTo>
                    <a:pt x="9650" y="3871"/>
                    <a:pt x="9257" y="1420"/>
                    <a:pt x="9257" y="1420"/>
                  </a:cubicBezTo>
                  <a:lnTo>
                    <a:pt x="1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48"/>
          <p:cNvSpPr/>
          <p:nvPr/>
        </p:nvSpPr>
        <p:spPr>
          <a:xfrm flipH="1">
            <a:off x="983743" y="2844202"/>
            <a:ext cx="890892" cy="1481972"/>
          </a:xfrm>
          <a:custGeom>
            <a:avLst/>
            <a:gdLst/>
            <a:ahLst/>
            <a:cxnLst/>
            <a:rect l="l" t="t" r="r" b="b"/>
            <a:pathLst>
              <a:path w="14489" h="24102" extrusionOk="0">
                <a:moveTo>
                  <a:pt x="0" y="0"/>
                </a:moveTo>
                <a:lnTo>
                  <a:pt x="0" y="24101"/>
                </a:lnTo>
                <a:lnTo>
                  <a:pt x="14489" y="24101"/>
                </a:lnTo>
                <a:lnTo>
                  <a:pt x="14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1117729" y="2844202"/>
            <a:ext cx="890954" cy="1481972"/>
          </a:xfrm>
          <a:custGeom>
            <a:avLst/>
            <a:gdLst/>
            <a:ahLst/>
            <a:cxnLst/>
            <a:rect l="l" t="t" r="r" b="b"/>
            <a:pathLst>
              <a:path w="14490" h="24102" extrusionOk="0">
                <a:moveTo>
                  <a:pt x="0" y="0"/>
                </a:moveTo>
                <a:lnTo>
                  <a:pt x="0" y="24101"/>
                </a:lnTo>
                <a:lnTo>
                  <a:pt x="14490" y="24101"/>
                </a:lnTo>
                <a:lnTo>
                  <a:pt x="14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829542" y="2844202"/>
            <a:ext cx="1324379" cy="126664"/>
          </a:xfrm>
          <a:custGeom>
            <a:avLst/>
            <a:gdLst/>
            <a:ahLst/>
            <a:cxnLst/>
            <a:rect l="l" t="t" r="r" b="b"/>
            <a:pathLst>
              <a:path w="21539" h="2060" extrusionOk="0">
                <a:moveTo>
                  <a:pt x="0" y="0"/>
                </a:moveTo>
                <a:lnTo>
                  <a:pt x="0" y="2059"/>
                </a:lnTo>
                <a:lnTo>
                  <a:pt x="21539" y="2059"/>
                </a:lnTo>
                <a:lnTo>
                  <a:pt x="2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2419134" y="1812651"/>
            <a:ext cx="224552" cy="626496"/>
          </a:xfrm>
          <a:custGeom>
            <a:avLst/>
            <a:gdLst/>
            <a:ahLst/>
            <a:cxnLst/>
            <a:rect l="l" t="t" r="r" b="b"/>
            <a:pathLst>
              <a:path w="3652" h="10189" extrusionOk="0">
                <a:moveTo>
                  <a:pt x="1825" y="420"/>
                </a:moveTo>
                <a:lnTo>
                  <a:pt x="3563" y="10114"/>
                </a:lnTo>
                <a:lnTo>
                  <a:pt x="89" y="10114"/>
                </a:lnTo>
                <a:lnTo>
                  <a:pt x="1825" y="420"/>
                </a:lnTo>
                <a:close/>
                <a:moveTo>
                  <a:pt x="1825" y="0"/>
                </a:moveTo>
                <a:lnTo>
                  <a:pt x="1"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2398414" y="2442428"/>
            <a:ext cx="266118" cy="82578"/>
          </a:xfrm>
          <a:custGeom>
            <a:avLst/>
            <a:gdLst/>
            <a:ahLst/>
            <a:cxnLst/>
            <a:rect l="l" t="t" r="r" b="b"/>
            <a:pathLst>
              <a:path w="4328" h="1343" extrusionOk="0">
                <a:moveTo>
                  <a:pt x="1" y="1"/>
                </a:moveTo>
                <a:cubicBezTo>
                  <a:pt x="1" y="742"/>
                  <a:pt x="971" y="1342"/>
                  <a:pt x="2164" y="1342"/>
                </a:cubicBezTo>
                <a:cubicBezTo>
                  <a:pt x="3359" y="1342"/>
                  <a:pt x="4327" y="742"/>
                  <a:pt x="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2382304"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3270581" y="1812651"/>
            <a:ext cx="224491" cy="626496"/>
          </a:xfrm>
          <a:custGeom>
            <a:avLst/>
            <a:gdLst/>
            <a:ahLst/>
            <a:cxnLst/>
            <a:rect l="l" t="t" r="r" b="b"/>
            <a:pathLst>
              <a:path w="3651" h="10189" extrusionOk="0">
                <a:moveTo>
                  <a:pt x="1825" y="420"/>
                </a:moveTo>
                <a:lnTo>
                  <a:pt x="3562" y="10114"/>
                </a:lnTo>
                <a:lnTo>
                  <a:pt x="89" y="10114"/>
                </a:lnTo>
                <a:lnTo>
                  <a:pt x="1825" y="420"/>
                </a:lnTo>
                <a:close/>
                <a:moveTo>
                  <a:pt x="1825" y="0"/>
                </a:moveTo>
                <a:lnTo>
                  <a:pt x="0" y="10189"/>
                </a:lnTo>
                <a:lnTo>
                  <a:pt x="3651" y="10189"/>
                </a:lnTo>
                <a:lnTo>
                  <a:pt x="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3249738" y="2442428"/>
            <a:ext cx="266179" cy="82578"/>
          </a:xfrm>
          <a:custGeom>
            <a:avLst/>
            <a:gdLst/>
            <a:ahLst/>
            <a:cxnLst/>
            <a:rect l="l" t="t" r="r" b="b"/>
            <a:pathLst>
              <a:path w="4329" h="1343" extrusionOk="0">
                <a:moveTo>
                  <a:pt x="1" y="1"/>
                </a:moveTo>
                <a:cubicBezTo>
                  <a:pt x="1" y="742"/>
                  <a:pt x="970" y="1342"/>
                  <a:pt x="2164" y="1342"/>
                </a:cubicBezTo>
                <a:cubicBezTo>
                  <a:pt x="3359" y="1342"/>
                  <a:pt x="4329" y="742"/>
                  <a:pt x="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3233690" y="2429823"/>
            <a:ext cx="298276" cy="18016"/>
          </a:xfrm>
          <a:custGeom>
            <a:avLst/>
            <a:gdLst/>
            <a:ahLst/>
            <a:cxnLst/>
            <a:rect l="l" t="t" r="r" b="b"/>
            <a:pathLst>
              <a:path w="4851" h="293" extrusionOk="0">
                <a:moveTo>
                  <a:pt x="1" y="1"/>
                </a:moveTo>
                <a:lnTo>
                  <a:pt x="1" y="293"/>
                </a:lnTo>
                <a:lnTo>
                  <a:pt x="4851" y="293"/>
                </a:lnTo>
                <a:lnTo>
                  <a:pt x="4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2941851" y="1742123"/>
            <a:ext cx="30621" cy="744429"/>
          </a:xfrm>
          <a:custGeom>
            <a:avLst/>
            <a:gdLst/>
            <a:ahLst/>
            <a:cxnLst/>
            <a:rect l="l" t="t" r="r" b="b"/>
            <a:pathLst>
              <a:path w="498" h="12107" extrusionOk="0">
                <a:moveTo>
                  <a:pt x="0" y="1"/>
                </a:moveTo>
                <a:lnTo>
                  <a:pt x="0" y="12106"/>
                </a:lnTo>
                <a:lnTo>
                  <a:pt x="498" y="12106"/>
                </a:lnTo>
                <a:lnTo>
                  <a:pt x="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2928201" y="2453558"/>
            <a:ext cx="57860" cy="284318"/>
          </a:xfrm>
          <a:custGeom>
            <a:avLst/>
            <a:gdLst/>
            <a:ahLst/>
            <a:cxnLst/>
            <a:rect l="l" t="t" r="r" b="b"/>
            <a:pathLst>
              <a:path w="941" h="4624" extrusionOk="0">
                <a:moveTo>
                  <a:pt x="1" y="0"/>
                </a:moveTo>
                <a:lnTo>
                  <a:pt x="1" y="4623"/>
                </a:lnTo>
                <a:lnTo>
                  <a:pt x="941" y="4623"/>
                </a:lnTo>
                <a:lnTo>
                  <a:pt x="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2928201" y="2453558"/>
            <a:ext cx="57860" cy="9961"/>
          </a:xfrm>
          <a:custGeom>
            <a:avLst/>
            <a:gdLst/>
            <a:ahLst/>
            <a:cxnLst/>
            <a:rect l="l" t="t" r="r" b="b"/>
            <a:pathLst>
              <a:path w="941" h="162" extrusionOk="0">
                <a:moveTo>
                  <a:pt x="1" y="0"/>
                </a:moveTo>
                <a:lnTo>
                  <a:pt x="1" y="162"/>
                </a:lnTo>
                <a:lnTo>
                  <a:pt x="941" y="162"/>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2860936" y="2710585"/>
            <a:ext cx="192394" cy="45562"/>
          </a:xfrm>
          <a:custGeom>
            <a:avLst/>
            <a:gdLst/>
            <a:ahLst/>
            <a:cxnLst/>
            <a:rect l="l" t="t" r="r" b="b"/>
            <a:pathLst>
              <a:path w="3129" h="741" extrusionOk="0">
                <a:moveTo>
                  <a:pt x="1" y="1"/>
                </a:moveTo>
                <a:lnTo>
                  <a:pt x="1" y="740"/>
                </a:lnTo>
                <a:lnTo>
                  <a:pt x="3129" y="740"/>
                </a:lnTo>
                <a:lnTo>
                  <a:pt x="3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2795639" y="2733705"/>
            <a:ext cx="322932" cy="61979"/>
          </a:xfrm>
          <a:custGeom>
            <a:avLst/>
            <a:gdLst/>
            <a:ahLst/>
            <a:cxnLst/>
            <a:rect l="l" t="t" r="r" b="b"/>
            <a:pathLst>
              <a:path w="5252" h="1008" extrusionOk="0">
                <a:moveTo>
                  <a:pt x="0" y="1"/>
                </a:moveTo>
                <a:lnTo>
                  <a:pt x="0" y="1008"/>
                </a:lnTo>
                <a:lnTo>
                  <a:pt x="5251" y="1008"/>
                </a:lnTo>
                <a:lnTo>
                  <a:pt x="5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2527931" y="1799554"/>
            <a:ext cx="858427" cy="56630"/>
          </a:xfrm>
          <a:custGeom>
            <a:avLst/>
            <a:gdLst/>
            <a:ahLst/>
            <a:cxnLst/>
            <a:rect l="l" t="t" r="r" b="b"/>
            <a:pathLst>
              <a:path w="13961" h="921" extrusionOk="0">
                <a:moveTo>
                  <a:pt x="1" y="1"/>
                </a:moveTo>
                <a:lnTo>
                  <a:pt x="1" y="243"/>
                </a:lnTo>
                <a:lnTo>
                  <a:pt x="3931" y="243"/>
                </a:lnTo>
                <a:cubicBezTo>
                  <a:pt x="4379" y="243"/>
                  <a:pt x="4820" y="352"/>
                  <a:pt x="5215" y="563"/>
                </a:cubicBezTo>
                <a:cubicBezTo>
                  <a:pt x="5623" y="781"/>
                  <a:pt x="6262" y="921"/>
                  <a:pt x="6980" y="921"/>
                </a:cubicBezTo>
                <a:cubicBezTo>
                  <a:pt x="7699" y="921"/>
                  <a:pt x="8338" y="781"/>
                  <a:pt x="8747" y="563"/>
                </a:cubicBezTo>
                <a:cubicBezTo>
                  <a:pt x="9142" y="352"/>
                  <a:pt x="9583" y="243"/>
                  <a:pt x="10031" y="243"/>
                </a:cubicBezTo>
                <a:lnTo>
                  <a:pt x="13961" y="243"/>
                </a:lnTo>
                <a:lnTo>
                  <a:pt x="13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2929062" y="1697973"/>
            <a:ext cx="56138" cy="56077"/>
          </a:xfrm>
          <a:custGeom>
            <a:avLst/>
            <a:gdLst/>
            <a:ahLst/>
            <a:cxnLst/>
            <a:rect l="l" t="t" r="r" b="b"/>
            <a:pathLst>
              <a:path w="913" h="912" extrusionOk="0">
                <a:moveTo>
                  <a:pt x="456" y="1"/>
                </a:moveTo>
                <a:cubicBezTo>
                  <a:pt x="206" y="1"/>
                  <a:pt x="1" y="204"/>
                  <a:pt x="1" y="456"/>
                </a:cubicBezTo>
                <a:cubicBezTo>
                  <a:pt x="1" y="708"/>
                  <a:pt x="206" y="911"/>
                  <a:pt x="456" y="911"/>
                </a:cubicBezTo>
                <a:cubicBezTo>
                  <a:pt x="708" y="911"/>
                  <a:pt x="913" y="708"/>
                  <a:pt x="913" y="456"/>
                </a:cubicBezTo>
                <a:cubicBezTo>
                  <a:pt x="913" y="204"/>
                  <a:pt x="708"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2499803" y="1778832"/>
            <a:ext cx="56138" cy="56015"/>
          </a:xfrm>
          <a:custGeom>
            <a:avLst/>
            <a:gdLst/>
            <a:ahLst/>
            <a:cxnLst/>
            <a:rect l="l" t="t" r="r" b="b"/>
            <a:pathLst>
              <a:path w="913" h="911" extrusionOk="0">
                <a:moveTo>
                  <a:pt x="457" y="0"/>
                </a:moveTo>
                <a:cubicBezTo>
                  <a:pt x="205" y="0"/>
                  <a:pt x="0" y="204"/>
                  <a:pt x="0" y="456"/>
                </a:cubicBezTo>
                <a:cubicBezTo>
                  <a:pt x="0" y="707"/>
                  <a:pt x="205" y="911"/>
                  <a:pt x="457" y="911"/>
                </a:cubicBezTo>
                <a:cubicBezTo>
                  <a:pt x="707" y="911"/>
                  <a:pt x="912" y="707"/>
                  <a:pt x="912" y="456"/>
                </a:cubicBezTo>
                <a:cubicBezTo>
                  <a:pt x="912" y="204"/>
                  <a:pt x="70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358382" y="1778832"/>
            <a:ext cx="56077" cy="56015"/>
          </a:xfrm>
          <a:custGeom>
            <a:avLst/>
            <a:gdLst/>
            <a:ahLst/>
            <a:cxnLst/>
            <a:rect l="l" t="t" r="r" b="b"/>
            <a:pathLst>
              <a:path w="912" h="911" extrusionOk="0">
                <a:moveTo>
                  <a:pt x="456" y="0"/>
                </a:moveTo>
                <a:cubicBezTo>
                  <a:pt x="205" y="0"/>
                  <a:pt x="1" y="204"/>
                  <a:pt x="1" y="456"/>
                </a:cubicBezTo>
                <a:cubicBezTo>
                  <a:pt x="1" y="707"/>
                  <a:pt x="205" y="911"/>
                  <a:pt x="456" y="911"/>
                </a:cubicBezTo>
                <a:cubicBezTo>
                  <a:pt x="708" y="911"/>
                  <a:pt x="912" y="707"/>
                  <a:pt x="912" y="456"/>
                </a:cubicBezTo>
                <a:cubicBezTo>
                  <a:pt x="912" y="204"/>
                  <a:pt x="708" y="0"/>
                  <a:pt x="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48"/>
          <p:cNvGrpSpPr/>
          <p:nvPr/>
        </p:nvGrpSpPr>
        <p:grpSpPr>
          <a:xfrm>
            <a:off x="816280" y="3448150"/>
            <a:ext cx="1755548" cy="877525"/>
            <a:chOff x="816280" y="3448150"/>
            <a:chExt cx="1755548" cy="877525"/>
          </a:xfrm>
        </p:grpSpPr>
        <p:grpSp>
          <p:nvGrpSpPr>
            <p:cNvPr id="1131" name="Google Shape;1131;p48"/>
            <p:cNvGrpSpPr/>
            <p:nvPr/>
          </p:nvGrpSpPr>
          <p:grpSpPr>
            <a:xfrm>
              <a:off x="816280" y="3448150"/>
              <a:ext cx="1755548" cy="877525"/>
              <a:chOff x="861553" y="3799064"/>
              <a:chExt cx="1495611" cy="747593"/>
            </a:xfrm>
          </p:grpSpPr>
          <p:sp>
            <p:nvSpPr>
              <p:cNvPr id="1132" name="Google Shape;1132;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477140" y="3799064"/>
                <a:ext cx="458631" cy="747586"/>
              </a:xfrm>
              <a:custGeom>
                <a:avLst/>
                <a:gdLst/>
                <a:ahLst/>
                <a:cxnLst/>
                <a:rect l="l" t="t" r="r" b="b"/>
                <a:pathLst>
                  <a:path w="8755" h="14271" extrusionOk="0">
                    <a:moveTo>
                      <a:pt x="0" y="0"/>
                    </a:moveTo>
                    <a:lnTo>
                      <a:pt x="0" y="14271"/>
                    </a:lnTo>
                    <a:lnTo>
                      <a:pt x="8754" y="14271"/>
                    </a:lnTo>
                    <a:lnTo>
                      <a:pt x="87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05905"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169320" y="3799064"/>
                <a:ext cx="458735" cy="747586"/>
              </a:xfrm>
              <a:custGeom>
                <a:avLst/>
                <a:gdLst/>
                <a:ahLst/>
                <a:cxnLst/>
                <a:rect l="l" t="t" r="r" b="b"/>
                <a:pathLst>
                  <a:path w="8757" h="14271" extrusionOk="0">
                    <a:moveTo>
                      <a:pt x="1" y="0"/>
                    </a:moveTo>
                    <a:lnTo>
                      <a:pt x="1" y="14271"/>
                    </a:lnTo>
                    <a:lnTo>
                      <a:pt x="8756" y="14271"/>
                    </a:lnTo>
                    <a:lnTo>
                      <a:pt x="8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1398190" y="3799064"/>
                <a:ext cx="229865" cy="747586"/>
              </a:xfrm>
              <a:custGeom>
                <a:avLst/>
                <a:gdLst/>
                <a:ahLst/>
                <a:cxnLst/>
                <a:rect l="l" t="t" r="r" b="b"/>
                <a:pathLst>
                  <a:path w="4388" h="14271" extrusionOk="0">
                    <a:moveTo>
                      <a:pt x="1" y="0"/>
                    </a:moveTo>
                    <a:lnTo>
                      <a:pt x="1" y="14271"/>
                    </a:lnTo>
                    <a:lnTo>
                      <a:pt x="4388" y="14271"/>
                    </a:lnTo>
                    <a:lnTo>
                      <a:pt x="4388"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rgbClr val="2A40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861553" y="3799064"/>
                <a:ext cx="458683" cy="747586"/>
              </a:xfrm>
              <a:custGeom>
                <a:avLst/>
                <a:gdLst/>
                <a:ahLst/>
                <a:cxnLst/>
                <a:rect l="l" t="t" r="r" b="b"/>
                <a:pathLst>
                  <a:path w="8756" h="14271" extrusionOk="0">
                    <a:moveTo>
                      <a:pt x="0" y="0"/>
                    </a:moveTo>
                    <a:lnTo>
                      <a:pt x="0" y="14271"/>
                    </a:lnTo>
                    <a:lnTo>
                      <a:pt x="8756" y="14271"/>
                    </a:lnTo>
                    <a:lnTo>
                      <a:pt x="87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1090370" y="3799064"/>
                <a:ext cx="229865" cy="747586"/>
              </a:xfrm>
              <a:custGeom>
                <a:avLst/>
                <a:gdLst/>
                <a:ahLst/>
                <a:cxnLst/>
                <a:rect l="l" t="t" r="r" b="b"/>
                <a:pathLst>
                  <a:path w="4388" h="14271" extrusionOk="0">
                    <a:moveTo>
                      <a:pt x="0" y="0"/>
                    </a:moveTo>
                    <a:lnTo>
                      <a:pt x="0" y="14271"/>
                    </a:lnTo>
                    <a:lnTo>
                      <a:pt x="4387" y="14271"/>
                    </a:lnTo>
                    <a:lnTo>
                      <a:pt x="4387" y="0"/>
                    </a:ln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1019716" y="4249424"/>
                <a:ext cx="1007887" cy="297232"/>
              </a:xfrm>
              <a:custGeom>
                <a:avLst/>
                <a:gdLst/>
                <a:ahLst/>
                <a:cxnLst/>
                <a:rect l="l" t="t" r="r" b="b"/>
                <a:pathLst>
                  <a:path w="19240" h="5674" extrusionOk="0">
                    <a:moveTo>
                      <a:pt x="1" y="0"/>
                    </a:moveTo>
                    <a:lnTo>
                      <a:pt x="1" y="5674"/>
                    </a:lnTo>
                    <a:lnTo>
                      <a:pt x="19239" y="5674"/>
                    </a:lnTo>
                    <a:lnTo>
                      <a:pt x="19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1349276" y="4249424"/>
                <a:ext cx="1007887" cy="297232"/>
              </a:xfrm>
              <a:custGeom>
                <a:avLst/>
                <a:gdLst/>
                <a:ahLst/>
                <a:cxnLst/>
                <a:rect l="l" t="t" r="r" b="b"/>
                <a:pathLst>
                  <a:path w="19240" h="5674" extrusionOk="0">
                    <a:moveTo>
                      <a:pt x="1" y="0"/>
                    </a:moveTo>
                    <a:lnTo>
                      <a:pt x="1" y="5674"/>
                    </a:lnTo>
                    <a:lnTo>
                      <a:pt x="19240" y="5674"/>
                    </a:lnTo>
                    <a:lnTo>
                      <a:pt x="192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1387098" y="4275617"/>
                <a:ext cx="970065" cy="244795"/>
              </a:xfrm>
              <a:custGeom>
                <a:avLst/>
                <a:gdLst/>
                <a:ahLst/>
                <a:cxnLst/>
                <a:rect l="l" t="t" r="r" b="b"/>
                <a:pathLst>
                  <a:path w="18518" h="4673" extrusionOk="0">
                    <a:moveTo>
                      <a:pt x="1" y="1"/>
                    </a:moveTo>
                    <a:lnTo>
                      <a:pt x="1" y="4672"/>
                    </a:lnTo>
                    <a:lnTo>
                      <a:pt x="18517" y="4672"/>
                    </a:lnTo>
                    <a:lnTo>
                      <a:pt x="18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1387098" y="4382537"/>
                <a:ext cx="970065" cy="137877"/>
              </a:xfrm>
              <a:custGeom>
                <a:avLst/>
                <a:gdLst/>
                <a:ahLst/>
                <a:cxnLst/>
                <a:rect l="l" t="t" r="r" b="b"/>
                <a:pathLst>
                  <a:path w="18518" h="2632" extrusionOk="0">
                    <a:moveTo>
                      <a:pt x="1" y="0"/>
                    </a:moveTo>
                    <a:lnTo>
                      <a:pt x="1" y="2631"/>
                    </a:lnTo>
                    <a:lnTo>
                      <a:pt x="18517" y="2631"/>
                    </a:lnTo>
                    <a:lnTo>
                      <a:pt x="18517"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48"/>
            <p:cNvSpPr/>
            <p:nvPr/>
          </p:nvSpPr>
          <p:spPr>
            <a:xfrm flipH="1">
              <a:off x="1709540" y="4103632"/>
              <a:ext cx="128816" cy="190734"/>
            </a:xfrm>
            <a:custGeom>
              <a:avLst/>
              <a:gdLst/>
              <a:ahLst/>
              <a:cxnLst/>
              <a:rect l="l" t="t" r="r" b="b"/>
              <a:pathLst>
                <a:path w="2095" h="3102" extrusionOk="0">
                  <a:moveTo>
                    <a:pt x="1" y="0"/>
                  </a:moveTo>
                  <a:lnTo>
                    <a:pt x="1" y="3102"/>
                  </a:lnTo>
                  <a:lnTo>
                    <a:pt x="1044" y="2609"/>
                  </a:lnTo>
                  <a:lnTo>
                    <a:pt x="2094" y="3102"/>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8"/>
          <p:cNvGrpSpPr/>
          <p:nvPr/>
        </p:nvGrpSpPr>
        <p:grpSpPr>
          <a:xfrm>
            <a:off x="2251958" y="3193647"/>
            <a:ext cx="635596" cy="635658"/>
            <a:chOff x="2251958" y="3193647"/>
            <a:chExt cx="635596" cy="635658"/>
          </a:xfrm>
        </p:grpSpPr>
        <p:sp>
          <p:nvSpPr>
            <p:cNvPr id="1147" name="Google Shape;1147;p48"/>
            <p:cNvSpPr/>
            <p:nvPr/>
          </p:nvSpPr>
          <p:spPr>
            <a:xfrm flipH="1">
              <a:off x="2251958" y="3193647"/>
              <a:ext cx="635596" cy="635658"/>
            </a:xfrm>
            <a:custGeom>
              <a:avLst/>
              <a:gdLst/>
              <a:ahLst/>
              <a:cxnLst/>
              <a:rect l="l" t="t" r="r" b="b"/>
              <a:pathLst>
                <a:path w="10337" h="10338" extrusionOk="0">
                  <a:moveTo>
                    <a:pt x="5170" y="0"/>
                  </a:moveTo>
                  <a:cubicBezTo>
                    <a:pt x="2315" y="0"/>
                    <a:pt x="1" y="2314"/>
                    <a:pt x="1" y="5169"/>
                  </a:cubicBezTo>
                  <a:cubicBezTo>
                    <a:pt x="1" y="8024"/>
                    <a:pt x="2315" y="10337"/>
                    <a:pt x="5170" y="10337"/>
                  </a:cubicBezTo>
                  <a:cubicBezTo>
                    <a:pt x="8023" y="10337"/>
                    <a:pt x="10337" y="8024"/>
                    <a:pt x="10337" y="5169"/>
                  </a:cubicBezTo>
                  <a:cubicBezTo>
                    <a:pt x="10337" y="2314"/>
                    <a:pt x="8023" y="0"/>
                    <a:pt x="5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258721" y="3228081"/>
              <a:ext cx="622131" cy="566669"/>
            </a:xfrm>
            <a:custGeom>
              <a:avLst/>
              <a:gdLst/>
              <a:ahLst/>
              <a:cxnLst/>
              <a:rect l="l" t="t" r="r" b="b"/>
              <a:pathLst>
                <a:path w="10118" h="9216" extrusionOk="0">
                  <a:moveTo>
                    <a:pt x="5059" y="0"/>
                  </a:moveTo>
                  <a:cubicBezTo>
                    <a:pt x="3879" y="0"/>
                    <a:pt x="2700" y="450"/>
                    <a:pt x="1800" y="1350"/>
                  </a:cubicBezTo>
                  <a:cubicBezTo>
                    <a:pt x="1" y="3150"/>
                    <a:pt x="1" y="6066"/>
                    <a:pt x="1800" y="7866"/>
                  </a:cubicBezTo>
                  <a:cubicBezTo>
                    <a:pt x="2700" y="8766"/>
                    <a:pt x="3879" y="9216"/>
                    <a:pt x="5059" y="9216"/>
                  </a:cubicBezTo>
                  <a:cubicBezTo>
                    <a:pt x="6238" y="9216"/>
                    <a:pt x="7418" y="8766"/>
                    <a:pt x="8318" y="7866"/>
                  </a:cubicBezTo>
                  <a:cubicBezTo>
                    <a:pt x="10117" y="6066"/>
                    <a:pt x="10117" y="3150"/>
                    <a:pt x="8318" y="1350"/>
                  </a:cubicBezTo>
                  <a:cubicBezTo>
                    <a:pt x="7418" y="450"/>
                    <a:pt x="6238" y="0"/>
                    <a:pt x="5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2393246" y="3379592"/>
              <a:ext cx="352877" cy="263781"/>
            </a:xfrm>
            <a:custGeom>
              <a:avLst/>
              <a:gdLst/>
              <a:ahLst/>
              <a:cxnLst/>
              <a:rect l="l" t="t" r="r" b="b"/>
              <a:pathLst>
                <a:path w="5739" h="4290" extrusionOk="0">
                  <a:moveTo>
                    <a:pt x="5013" y="0"/>
                  </a:moveTo>
                  <a:lnTo>
                    <a:pt x="2127" y="2742"/>
                  </a:lnTo>
                  <a:lnTo>
                    <a:pt x="818" y="1132"/>
                  </a:lnTo>
                  <a:lnTo>
                    <a:pt x="1" y="1795"/>
                  </a:lnTo>
                  <a:lnTo>
                    <a:pt x="2027" y="4289"/>
                  </a:lnTo>
                  <a:lnTo>
                    <a:pt x="5738" y="765"/>
                  </a:lnTo>
                  <a:lnTo>
                    <a:pt x="5013" y="0"/>
                  </a:ln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48"/>
          <p:cNvSpPr/>
          <p:nvPr/>
        </p:nvSpPr>
        <p:spPr>
          <a:xfrm flipH="1">
            <a:off x="772409" y="4325856"/>
            <a:ext cx="2816681" cy="66468"/>
          </a:xfrm>
          <a:custGeom>
            <a:avLst/>
            <a:gdLst/>
            <a:ahLst/>
            <a:cxnLst/>
            <a:rect l="l" t="t" r="r" b="b"/>
            <a:pathLst>
              <a:path w="45809" h="1081" extrusionOk="0">
                <a:moveTo>
                  <a:pt x="539" y="1"/>
                </a:moveTo>
                <a:cubicBezTo>
                  <a:pt x="243" y="1"/>
                  <a:pt x="0" y="243"/>
                  <a:pt x="0" y="541"/>
                </a:cubicBezTo>
                <a:cubicBezTo>
                  <a:pt x="0" y="838"/>
                  <a:pt x="243" y="1081"/>
                  <a:pt x="539" y="1081"/>
                </a:cubicBezTo>
                <a:lnTo>
                  <a:pt x="45267" y="1081"/>
                </a:lnTo>
                <a:cubicBezTo>
                  <a:pt x="45566" y="1081"/>
                  <a:pt x="45808" y="838"/>
                  <a:pt x="45808" y="541"/>
                </a:cubicBezTo>
                <a:cubicBezTo>
                  <a:pt x="45808" y="243"/>
                  <a:pt x="45566" y="1"/>
                  <a:pt x="45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61"/>
                                        </p:tgtEl>
                                        <p:attrNameLst>
                                          <p:attrName>style.visibility</p:attrName>
                                        </p:attrNameLst>
                                      </p:cBhvr>
                                      <p:to>
                                        <p:strVal val="visible"/>
                                      </p:to>
                                    </p:set>
                                    <p:anim calcmode="lin" valueType="num">
                                      <p:cBhvr>
                                        <p:cTn id="7" dur="1000" fill="hold"/>
                                        <p:tgtEl>
                                          <p:spTgt spid="1061"/>
                                        </p:tgtEl>
                                        <p:attrNameLst>
                                          <p:attrName>ppt_w</p:attrName>
                                        </p:attrNameLst>
                                      </p:cBhvr>
                                      <p:tavLst>
                                        <p:tav tm="0">
                                          <p:val>
                                            <p:fltVal val="0"/>
                                          </p:val>
                                        </p:tav>
                                        <p:tav tm="100000">
                                          <p:val>
                                            <p:strVal val="#ppt_w"/>
                                          </p:val>
                                        </p:tav>
                                      </p:tavLst>
                                    </p:anim>
                                    <p:anim calcmode="lin" valueType="num">
                                      <p:cBhvr>
                                        <p:cTn id="8" dur="1000" fill="hold"/>
                                        <p:tgtEl>
                                          <p:spTgt spid="1061"/>
                                        </p:tgtEl>
                                        <p:attrNameLst>
                                          <p:attrName>ppt_h</p:attrName>
                                        </p:attrNameLst>
                                      </p:cBhvr>
                                      <p:tavLst>
                                        <p:tav tm="0">
                                          <p:val>
                                            <p:fltVal val="0"/>
                                          </p:val>
                                        </p:tav>
                                        <p:tav tm="100000">
                                          <p:val>
                                            <p:strVal val="#ppt_h"/>
                                          </p:val>
                                        </p:tav>
                                      </p:tavLst>
                                    </p:anim>
                                    <p:anim calcmode="lin" valueType="num">
                                      <p:cBhvr>
                                        <p:cTn id="9" dur="1000" fill="hold"/>
                                        <p:tgtEl>
                                          <p:spTgt spid="1061"/>
                                        </p:tgtEl>
                                        <p:attrNameLst>
                                          <p:attrName>style.rotation</p:attrName>
                                        </p:attrNameLst>
                                      </p:cBhvr>
                                      <p:tavLst>
                                        <p:tav tm="0">
                                          <p:val>
                                            <p:fltVal val="90"/>
                                          </p:val>
                                        </p:tav>
                                        <p:tav tm="100000">
                                          <p:val>
                                            <p:fltVal val="0"/>
                                          </p:val>
                                        </p:tav>
                                      </p:tavLst>
                                    </p:anim>
                                    <p:animEffect transition="in" filter="fade">
                                      <p:cBhvr>
                                        <p:cTn id="10" dur="1000"/>
                                        <p:tgtEl>
                                          <p:spTgt spid="106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78"/>
                                        </p:tgtEl>
                                        <p:attrNameLst>
                                          <p:attrName>style.visibility</p:attrName>
                                        </p:attrNameLst>
                                      </p:cBhvr>
                                      <p:to>
                                        <p:strVal val="visible"/>
                                      </p:to>
                                    </p:set>
                                    <p:anim calcmode="lin" valueType="num">
                                      <p:cBhvr>
                                        <p:cTn id="13" dur="1000" fill="hold"/>
                                        <p:tgtEl>
                                          <p:spTgt spid="1078"/>
                                        </p:tgtEl>
                                        <p:attrNameLst>
                                          <p:attrName>ppt_w</p:attrName>
                                        </p:attrNameLst>
                                      </p:cBhvr>
                                      <p:tavLst>
                                        <p:tav tm="0">
                                          <p:val>
                                            <p:fltVal val="0"/>
                                          </p:val>
                                        </p:tav>
                                        <p:tav tm="100000">
                                          <p:val>
                                            <p:strVal val="#ppt_w"/>
                                          </p:val>
                                        </p:tav>
                                      </p:tavLst>
                                    </p:anim>
                                    <p:anim calcmode="lin" valueType="num">
                                      <p:cBhvr>
                                        <p:cTn id="14" dur="1000" fill="hold"/>
                                        <p:tgtEl>
                                          <p:spTgt spid="1078"/>
                                        </p:tgtEl>
                                        <p:attrNameLst>
                                          <p:attrName>ppt_h</p:attrName>
                                        </p:attrNameLst>
                                      </p:cBhvr>
                                      <p:tavLst>
                                        <p:tav tm="0">
                                          <p:val>
                                            <p:fltVal val="0"/>
                                          </p:val>
                                        </p:tav>
                                        <p:tav tm="100000">
                                          <p:val>
                                            <p:strVal val="#ppt_h"/>
                                          </p:val>
                                        </p:tav>
                                      </p:tavLst>
                                    </p:anim>
                                    <p:anim calcmode="lin" valueType="num">
                                      <p:cBhvr>
                                        <p:cTn id="15" dur="1000" fill="hold"/>
                                        <p:tgtEl>
                                          <p:spTgt spid="1078"/>
                                        </p:tgtEl>
                                        <p:attrNameLst>
                                          <p:attrName>style.rotation</p:attrName>
                                        </p:attrNameLst>
                                      </p:cBhvr>
                                      <p:tavLst>
                                        <p:tav tm="0">
                                          <p:val>
                                            <p:fltVal val="90"/>
                                          </p:val>
                                        </p:tav>
                                        <p:tav tm="100000">
                                          <p:val>
                                            <p:fltVal val="0"/>
                                          </p:val>
                                        </p:tav>
                                      </p:tavLst>
                                    </p:anim>
                                    <p:animEffect transition="in" filter="fade">
                                      <p:cBhvr>
                                        <p:cTn id="16" dur="1000"/>
                                        <p:tgtEl>
                                          <p:spTgt spid="1078"/>
                                        </p:tgtEl>
                                      </p:cBhvr>
                                    </p:animEffect>
                                  </p:childTnLst>
                                </p:cTn>
                              </p:par>
                              <p:par>
                                <p:cTn id="17" presetID="31" presetClass="entr" presetSubtype="0" fill="hold" nodeType="withEffect">
                                  <p:stCondLst>
                                    <p:cond delay="0"/>
                                  </p:stCondLst>
                                  <p:childTnLst>
                                    <p:set>
                                      <p:cBhvr>
                                        <p:cTn id="18" dur="1" fill="hold">
                                          <p:stCondLst>
                                            <p:cond delay="0"/>
                                          </p:stCondLst>
                                        </p:cTn>
                                        <p:tgtEl>
                                          <p:spTgt spid="1079"/>
                                        </p:tgtEl>
                                        <p:attrNameLst>
                                          <p:attrName>style.visibility</p:attrName>
                                        </p:attrNameLst>
                                      </p:cBhvr>
                                      <p:to>
                                        <p:strVal val="visible"/>
                                      </p:to>
                                    </p:set>
                                    <p:anim calcmode="lin" valueType="num">
                                      <p:cBhvr>
                                        <p:cTn id="19" dur="1000" fill="hold"/>
                                        <p:tgtEl>
                                          <p:spTgt spid="1079"/>
                                        </p:tgtEl>
                                        <p:attrNameLst>
                                          <p:attrName>ppt_w</p:attrName>
                                        </p:attrNameLst>
                                      </p:cBhvr>
                                      <p:tavLst>
                                        <p:tav tm="0">
                                          <p:val>
                                            <p:fltVal val="0"/>
                                          </p:val>
                                        </p:tav>
                                        <p:tav tm="100000">
                                          <p:val>
                                            <p:strVal val="#ppt_w"/>
                                          </p:val>
                                        </p:tav>
                                      </p:tavLst>
                                    </p:anim>
                                    <p:anim calcmode="lin" valueType="num">
                                      <p:cBhvr>
                                        <p:cTn id="20" dur="1000" fill="hold"/>
                                        <p:tgtEl>
                                          <p:spTgt spid="1079"/>
                                        </p:tgtEl>
                                        <p:attrNameLst>
                                          <p:attrName>ppt_h</p:attrName>
                                        </p:attrNameLst>
                                      </p:cBhvr>
                                      <p:tavLst>
                                        <p:tav tm="0">
                                          <p:val>
                                            <p:fltVal val="0"/>
                                          </p:val>
                                        </p:tav>
                                        <p:tav tm="100000">
                                          <p:val>
                                            <p:strVal val="#ppt_h"/>
                                          </p:val>
                                        </p:tav>
                                      </p:tavLst>
                                    </p:anim>
                                    <p:anim calcmode="lin" valueType="num">
                                      <p:cBhvr>
                                        <p:cTn id="21" dur="1000" fill="hold"/>
                                        <p:tgtEl>
                                          <p:spTgt spid="1079"/>
                                        </p:tgtEl>
                                        <p:attrNameLst>
                                          <p:attrName>style.rotation</p:attrName>
                                        </p:attrNameLst>
                                      </p:cBhvr>
                                      <p:tavLst>
                                        <p:tav tm="0">
                                          <p:val>
                                            <p:fltVal val="90"/>
                                          </p:val>
                                        </p:tav>
                                        <p:tav tm="100000">
                                          <p:val>
                                            <p:fltVal val="0"/>
                                          </p:val>
                                        </p:tav>
                                      </p:tavLst>
                                    </p:anim>
                                    <p:animEffect transition="in" filter="fade">
                                      <p:cBhvr>
                                        <p:cTn id="22" dur="1000"/>
                                        <p:tgtEl>
                                          <p:spTgt spid="1079"/>
                                        </p:tgtEl>
                                      </p:cBhvr>
                                    </p:animEffect>
                                  </p:childTnLst>
                                </p:cTn>
                              </p:par>
                              <p:par>
                                <p:cTn id="23" presetID="31" presetClass="entr" presetSubtype="0" fill="hold" nodeType="withEffect">
                                  <p:stCondLst>
                                    <p:cond delay="0"/>
                                  </p:stCondLst>
                                  <p:childTnLst>
                                    <p:set>
                                      <p:cBhvr>
                                        <p:cTn id="24" dur="1" fill="hold">
                                          <p:stCondLst>
                                            <p:cond delay="0"/>
                                          </p:stCondLst>
                                        </p:cTn>
                                        <p:tgtEl>
                                          <p:spTgt spid="1088"/>
                                        </p:tgtEl>
                                        <p:attrNameLst>
                                          <p:attrName>style.visibility</p:attrName>
                                        </p:attrNameLst>
                                      </p:cBhvr>
                                      <p:to>
                                        <p:strVal val="visible"/>
                                      </p:to>
                                    </p:set>
                                    <p:anim calcmode="lin" valueType="num">
                                      <p:cBhvr>
                                        <p:cTn id="25" dur="1000" fill="hold"/>
                                        <p:tgtEl>
                                          <p:spTgt spid="1088"/>
                                        </p:tgtEl>
                                        <p:attrNameLst>
                                          <p:attrName>ppt_w</p:attrName>
                                        </p:attrNameLst>
                                      </p:cBhvr>
                                      <p:tavLst>
                                        <p:tav tm="0">
                                          <p:val>
                                            <p:fltVal val="0"/>
                                          </p:val>
                                        </p:tav>
                                        <p:tav tm="100000">
                                          <p:val>
                                            <p:strVal val="#ppt_w"/>
                                          </p:val>
                                        </p:tav>
                                      </p:tavLst>
                                    </p:anim>
                                    <p:anim calcmode="lin" valueType="num">
                                      <p:cBhvr>
                                        <p:cTn id="26" dur="1000" fill="hold"/>
                                        <p:tgtEl>
                                          <p:spTgt spid="1088"/>
                                        </p:tgtEl>
                                        <p:attrNameLst>
                                          <p:attrName>ppt_h</p:attrName>
                                        </p:attrNameLst>
                                      </p:cBhvr>
                                      <p:tavLst>
                                        <p:tav tm="0">
                                          <p:val>
                                            <p:fltVal val="0"/>
                                          </p:val>
                                        </p:tav>
                                        <p:tav tm="100000">
                                          <p:val>
                                            <p:strVal val="#ppt_h"/>
                                          </p:val>
                                        </p:tav>
                                      </p:tavLst>
                                    </p:anim>
                                    <p:anim calcmode="lin" valueType="num">
                                      <p:cBhvr>
                                        <p:cTn id="27" dur="1000" fill="hold"/>
                                        <p:tgtEl>
                                          <p:spTgt spid="1088"/>
                                        </p:tgtEl>
                                        <p:attrNameLst>
                                          <p:attrName>style.rotation</p:attrName>
                                        </p:attrNameLst>
                                      </p:cBhvr>
                                      <p:tavLst>
                                        <p:tav tm="0">
                                          <p:val>
                                            <p:fltVal val="90"/>
                                          </p:val>
                                        </p:tav>
                                        <p:tav tm="100000">
                                          <p:val>
                                            <p:fltVal val="0"/>
                                          </p:val>
                                        </p:tav>
                                      </p:tavLst>
                                    </p:anim>
                                    <p:animEffect transition="in" filter="fade">
                                      <p:cBhvr>
                                        <p:cTn id="28" dur="1000"/>
                                        <p:tgtEl>
                                          <p:spTgt spid="108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112"/>
                                        </p:tgtEl>
                                        <p:attrNameLst>
                                          <p:attrName>style.visibility</p:attrName>
                                        </p:attrNameLst>
                                      </p:cBhvr>
                                      <p:to>
                                        <p:strVal val="visible"/>
                                      </p:to>
                                    </p:set>
                                    <p:anim calcmode="lin" valueType="num">
                                      <p:cBhvr>
                                        <p:cTn id="31" dur="1000" fill="hold"/>
                                        <p:tgtEl>
                                          <p:spTgt spid="1112"/>
                                        </p:tgtEl>
                                        <p:attrNameLst>
                                          <p:attrName>ppt_w</p:attrName>
                                        </p:attrNameLst>
                                      </p:cBhvr>
                                      <p:tavLst>
                                        <p:tav tm="0">
                                          <p:val>
                                            <p:fltVal val="0"/>
                                          </p:val>
                                        </p:tav>
                                        <p:tav tm="100000">
                                          <p:val>
                                            <p:strVal val="#ppt_w"/>
                                          </p:val>
                                        </p:tav>
                                      </p:tavLst>
                                    </p:anim>
                                    <p:anim calcmode="lin" valueType="num">
                                      <p:cBhvr>
                                        <p:cTn id="32" dur="1000" fill="hold"/>
                                        <p:tgtEl>
                                          <p:spTgt spid="1112"/>
                                        </p:tgtEl>
                                        <p:attrNameLst>
                                          <p:attrName>ppt_h</p:attrName>
                                        </p:attrNameLst>
                                      </p:cBhvr>
                                      <p:tavLst>
                                        <p:tav tm="0">
                                          <p:val>
                                            <p:fltVal val="0"/>
                                          </p:val>
                                        </p:tav>
                                        <p:tav tm="100000">
                                          <p:val>
                                            <p:strVal val="#ppt_h"/>
                                          </p:val>
                                        </p:tav>
                                      </p:tavLst>
                                    </p:anim>
                                    <p:anim calcmode="lin" valueType="num">
                                      <p:cBhvr>
                                        <p:cTn id="33" dur="1000" fill="hold"/>
                                        <p:tgtEl>
                                          <p:spTgt spid="1112"/>
                                        </p:tgtEl>
                                        <p:attrNameLst>
                                          <p:attrName>style.rotation</p:attrName>
                                        </p:attrNameLst>
                                      </p:cBhvr>
                                      <p:tavLst>
                                        <p:tav tm="0">
                                          <p:val>
                                            <p:fltVal val="90"/>
                                          </p:val>
                                        </p:tav>
                                        <p:tav tm="100000">
                                          <p:val>
                                            <p:fltVal val="0"/>
                                          </p:val>
                                        </p:tav>
                                      </p:tavLst>
                                    </p:anim>
                                    <p:animEffect transition="in" filter="fade">
                                      <p:cBhvr>
                                        <p:cTn id="34" dur="1000"/>
                                        <p:tgtEl>
                                          <p:spTgt spid="111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113"/>
                                        </p:tgtEl>
                                        <p:attrNameLst>
                                          <p:attrName>style.visibility</p:attrName>
                                        </p:attrNameLst>
                                      </p:cBhvr>
                                      <p:to>
                                        <p:strVal val="visible"/>
                                      </p:to>
                                    </p:set>
                                    <p:anim calcmode="lin" valueType="num">
                                      <p:cBhvr>
                                        <p:cTn id="37" dur="1000" fill="hold"/>
                                        <p:tgtEl>
                                          <p:spTgt spid="1113"/>
                                        </p:tgtEl>
                                        <p:attrNameLst>
                                          <p:attrName>ppt_w</p:attrName>
                                        </p:attrNameLst>
                                      </p:cBhvr>
                                      <p:tavLst>
                                        <p:tav tm="0">
                                          <p:val>
                                            <p:fltVal val="0"/>
                                          </p:val>
                                        </p:tav>
                                        <p:tav tm="100000">
                                          <p:val>
                                            <p:strVal val="#ppt_w"/>
                                          </p:val>
                                        </p:tav>
                                      </p:tavLst>
                                    </p:anim>
                                    <p:anim calcmode="lin" valueType="num">
                                      <p:cBhvr>
                                        <p:cTn id="38" dur="1000" fill="hold"/>
                                        <p:tgtEl>
                                          <p:spTgt spid="1113"/>
                                        </p:tgtEl>
                                        <p:attrNameLst>
                                          <p:attrName>ppt_h</p:attrName>
                                        </p:attrNameLst>
                                      </p:cBhvr>
                                      <p:tavLst>
                                        <p:tav tm="0">
                                          <p:val>
                                            <p:fltVal val="0"/>
                                          </p:val>
                                        </p:tav>
                                        <p:tav tm="100000">
                                          <p:val>
                                            <p:strVal val="#ppt_h"/>
                                          </p:val>
                                        </p:tav>
                                      </p:tavLst>
                                    </p:anim>
                                    <p:anim calcmode="lin" valueType="num">
                                      <p:cBhvr>
                                        <p:cTn id="39" dur="1000" fill="hold"/>
                                        <p:tgtEl>
                                          <p:spTgt spid="1113"/>
                                        </p:tgtEl>
                                        <p:attrNameLst>
                                          <p:attrName>style.rotation</p:attrName>
                                        </p:attrNameLst>
                                      </p:cBhvr>
                                      <p:tavLst>
                                        <p:tav tm="0">
                                          <p:val>
                                            <p:fltVal val="90"/>
                                          </p:val>
                                        </p:tav>
                                        <p:tav tm="100000">
                                          <p:val>
                                            <p:fltVal val="0"/>
                                          </p:val>
                                        </p:tav>
                                      </p:tavLst>
                                    </p:anim>
                                    <p:animEffect transition="in" filter="fade">
                                      <p:cBhvr>
                                        <p:cTn id="40" dur="1000"/>
                                        <p:tgtEl>
                                          <p:spTgt spid="111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114"/>
                                        </p:tgtEl>
                                        <p:attrNameLst>
                                          <p:attrName>style.visibility</p:attrName>
                                        </p:attrNameLst>
                                      </p:cBhvr>
                                      <p:to>
                                        <p:strVal val="visible"/>
                                      </p:to>
                                    </p:set>
                                    <p:anim calcmode="lin" valueType="num">
                                      <p:cBhvr>
                                        <p:cTn id="43" dur="1000" fill="hold"/>
                                        <p:tgtEl>
                                          <p:spTgt spid="1114"/>
                                        </p:tgtEl>
                                        <p:attrNameLst>
                                          <p:attrName>ppt_w</p:attrName>
                                        </p:attrNameLst>
                                      </p:cBhvr>
                                      <p:tavLst>
                                        <p:tav tm="0">
                                          <p:val>
                                            <p:fltVal val="0"/>
                                          </p:val>
                                        </p:tav>
                                        <p:tav tm="100000">
                                          <p:val>
                                            <p:strVal val="#ppt_w"/>
                                          </p:val>
                                        </p:tav>
                                      </p:tavLst>
                                    </p:anim>
                                    <p:anim calcmode="lin" valueType="num">
                                      <p:cBhvr>
                                        <p:cTn id="44" dur="1000" fill="hold"/>
                                        <p:tgtEl>
                                          <p:spTgt spid="1114"/>
                                        </p:tgtEl>
                                        <p:attrNameLst>
                                          <p:attrName>ppt_h</p:attrName>
                                        </p:attrNameLst>
                                      </p:cBhvr>
                                      <p:tavLst>
                                        <p:tav tm="0">
                                          <p:val>
                                            <p:fltVal val="0"/>
                                          </p:val>
                                        </p:tav>
                                        <p:tav tm="100000">
                                          <p:val>
                                            <p:strVal val="#ppt_h"/>
                                          </p:val>
                                        </p:tav>
                                      </p:tavLst>
                                    </p:anim>
                                    <p:anim calcmode="lin" valueType="num">
                                      <p:cBhvr>
                                        <p:cTn id="45" dur="1000" fill="hold"/>
                                        <p:tgtEl>
                                          <p:spTgt spid="1114"/>
                                        </p:tgtEl>
                                        <p:attrNameLst>
                                          <p:attrName>style.rotation</p:attrName>
                                        </p:attrNameLst>
                                      </p:cBhvr>
                                      <p:tavLst>
                                        <p:tav tm="0">
                                          <p:val>
                                            <p:fltVal val="90"/>
                                          </p:val>
                                        </p:tav>
                                        <p:tav tm="100000">
                                          <p:val>
                                            <p:fltVal val="0"/>
                                          </p:val>
                                        </p:tav>
                                      </p:tavLst>
                                    </p:anim>
                                    <p:animEffect transition="in" filter="fade">
                                      <p:cBhvr>
                                        <p:cTn id="46" dur="1000"/>
                                        <p:tgtEl>
                                          <p:spTgt spid="111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15"/>
                                        </p:tgtEl>
                                        <p:attrNameLst>
                                          <p:attrName>style.visibility</p:attrName>
                                        </p:attrNameLst>
                                      </p:cBhvr>
                                      <p:to>
                                        <p:strVal val="visible"/>
                                      </p:to>
                                    </p:set>
                                    <p:anim calcmode="lin" valueType="num">
                                      <p:cBhvr>
                                        <p:cTn id="49" dur="1000" fill="hold"/>
                                        <p:tgtEl>
                                          <p:spTgt spid="1115"/>
                                        </p:tgtEl>
                                        <p:attrNameLst>
                                          <p:attrName>ppt_w</p:attrName>
                                        </p:attrNameLst>
                                      </p:cBhvr>
                                      <p:tavLst>
                                        <p:tav tm="0">
                                          <p:val>
                                            <p:fltVal val="0"/>
                                          </p:val>
                                        </p:tav>
                                        <p:tav tm="100000">
                                          <p:val>
                                            <p:strVal val="#ppt_w"/>
                                          </p:val>
                                        </p:tav>
                                      </p:tavLst>
                                    </p:anim>
                                    <p:anim calcmode="lin" valueType="num">
                                      <p:cBhvr>
                                        <p:cTn id="50" dur="1000" fill="hold"/>
                                        <p:tgtEl>
                                          <p:spTgt spid="1115"/>
                                        </p:tgtEl>
                                        <p:attrNameLst>
                                          <p:attrName>ppt_h</p:attrName>
                                        </p:attrNameLst>
                                      </p:cBhvr>
                                      <p:tavLst>
                                        <p:tav tm="0">
                                          <p:val>
                                            <p:fltVal val="0"/>
                                          </p:val>
                                        </p:tav>
                                        <p:tav tm="100000">
                                          <p:val>
                                            <p:strVal val="#ppt_h"/>
                                          </p:val>
                                        </p:tav>
                                      </p:tavLst>
                                    </p:anim>
                                    <p:anim calcmode="lin" valueType="num">
                                      <p:cBhvr>
                                        <p:cTn id="51" dur="1000" fill="hold"/>
                                        <p:tgtEl>
                                          <p:spTgt spid="1115"/>
                                        </p:tgtEl>
                                        <p:attrNameLst>
                                          <p:attrName>style.rotation</p:attrName>
                                        </p:attrNameLst>
                                      </p:cBhvr>
                                      <p:tavLst>
                                        <p:tav tm="0">
                                          <p:val>
                                            <p:fltVal val="90"/>
                                          </p:val>
                                        </p:tav>
                                        <p:tav tm="100000">
                                          <p:val>
                                            <p:fltVal val="0"/>
                                          </p:val>
                                        </p:tav>
                                      </p:tavLst>
                                    </p:anim>
                                    <p:animEffect transition="in" filter="fade">
                                      <p:cBhvr>
                                        <p:cTn id="52" dur="1000"/>
                                        <p:tgtEl>
                                          <p:spTgt spid="111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116"/>
                                        </p:tgtEl>
                                        <p:attrNameLst>
                                          <p:attrName>style.visibility</p:attrName>
                                        </p:attrNameLst>
                                      </p:cBhvr>
                                      <p:to>
                                        <p:strVal val="visible"/>
                                      </p:to>
                                    </p:set>
                                    <p:anim calcmode="lin" valueType="num">
                                      <p:cBhvr>
                                        <p:cTn id="55" dur="1000" fill="hold"/>
                                        <p:tgtEl>
                                          <p:spTgt spid="1116"/>
                                        </p:tgtEl>
                                        <p:attrNameLst>
                                          <p:attrName>ppt_w</p:attrName>
                                        </p:attrNameLst>
                                      </p:cBhvr>
                                      <p:tavLst>
                                        <p:tav tm="0">
                                          <p:val>
                                            <p:fltVal val="0"/>
                                          </p:val>
                                        </p:tav>
                                        <p:tav tm="100000">
                                          <p:val>
                                            <p:strVal val="#ppt_w"/>
                                          </p:val>
                                        </p:tav>
                                      </p:tavLst>
                                    </p:anim>
                                    <p:anim calcmode="lin" valueType="num">
                                      <p:cBhvr>
                                        <p:cTn id="56" dur="1000" fill="hold"/>
                                        <p:tgtEl>
                                          <p:spTgt spid="1116"/>
                                        </p:tgtEl>
                                        <p:attrNameLst>
                                          <p:attrName>ppt_h</p:attrName>
                                        </p:attrNameLst>
                                      </p:cBhvr>
                                      <p:tavLst>
                                        <p:tav tm="0">
                                          <p:val>
                                            <p:fltVal val="0"/>
                                          </p:val>
                                        </p:tav>
                                        <p:tav tm="100000">
                                          <p:val>
                                            <p:strVal val="#ppt_h"/>
                                          </p:val>
                                        </p:tav>
                                      </p:tavLst>
                                    </p:anim>
                                    <p:anim calcmode="lin" valueType="num">
                                      <p:cBhvr>
                                        <p:cTn id="57" dur="1000" fill="hold"/>
                                        <p:tgtEl>
                                          <p:spTgt spid="1116"/>
                                        </p:tgtEl>
                                        <p:attrNameLst>
                                          <p:attrName>style.rotation</p:attrName>
                                        </p:attrNameLst>
                                      </p:cBhvr>
                                      <p:tavLst>
                                        <p:tav tm="0">
                                          <p:val>
                                            <p:fltVal val="90"/>
                                          </p:val>
                                        </p:tav>
                                        <p:tav tm="100000">
                                          <p:val>
                                            <p:fltVal val="0"/>
                                          </p:val>
                                        </p:tav>
                                      </p:tavLst>
                                    </p:anim>
                                    <p:animEffect transition="in" filter="fade">
                                      <p:cBhvr>
                                        <p:cTn id="58" dur="1000"/>
                                        <p:tgtEl>
                                          <p:spTgt spid="111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17"/>
                                        </p:tgtEl>
                                        <p:attrNameLst>
                                          <p:attrName>style.visibility</p:attrName>
                                        </p:attrNameLst>
                                      </p:cBhvr>
                                      <p:to>
                                        <p:strVal val="visible"/>
                                      </p:to>
                                    </p:set>
                                    <p:anim calcmode="lin" valueType="num">
                                      <p:cBhvr>
                                        <p:cTn id="61" dur="1000" fill="hold"/>
                                        <p:tgtEl>
                                          <p:spTgt spid="1117"/>
                                        </p:tgtEl>
                                        <p:attrNameLst>
                                          <p:attrName>ppt_w</p:attrName>
                                        </p:attrNameLst>
                                      </p:cBhvr>
                                      <p:tavLst>
                                        <p:tav tm="0">
                                          <p:val>
                                            <p:fltVal val="0"/>
                                          </p:val>
                                        </p:tav>
                                        <p:tav tm="100000">
                                          <p:val>
                                            <p:strVal val="#ppt_w"/>
                                          </p:val>
                                        </p:tav>
                                      </p:tavLst>
                                    </p:anim>
                                    <p:anim calcmode="lin" valueType="num">
                                      <p:cBhvr>
                                        <p:cTn id="62" dur="1000" fill="hold"/>
                                        <p:tgtEl>
                                          <p:spTgt spid="1117"/>
                                        </p:tgtEl>
                                        <p:attrNameLst>
                                          <p:attrName>ppt_h</p:attrName>
                                        </p:attrNameLst>
                                      </p:cBhvr>
                                      <p:tavLst>
                                        <p:tav tm="0">
                                          <p:val>
                                            <p:fltVal val="0"/>
                                          </p:val>
                                        </p:tav>
                                        <p:tav tm="100000">
                                          <p:val>
                                            <p:strVal val="#ppt_h"/>
                                          </p:val>
                                        </p:tav>
                                      </p:tavLst>
                                    </p:anim>
                                    <p:anim calcmode="lin" valueType="num">
                                      <p:cBhvr>
                                        <p:cTn id="63" dur="1000" fill="hold"/>
                                        <p:tgtEl>
                                          <p:spTgt spid="1117"/>
                                        </p:tgtEl>
                                        <p:attrNameLst>
                                          <p:attrName>style.rotation</p:attrName>
                                        </p:attrNameLst>
                                      </p:cBhvr>
                                      <p:tavLst>
                                        <p:tav tm="0">
                                          <p:val>
                                            <p:fltVal val="90"/>
                                          </p:val>
                                        </p:tav>
                                        <p:tav tm="100000">
                                          <p:val>
                                            <p:fltVal val="0"/>
                                          </p:val>
                                        </p:tav>
                                      </p:tavLst>
                                    </p:anim>
                                    <p:animEffect transition="in" filter="fade">
                                      <p:cBhvr>
                                        <p:cTn id="64" dur="1000"/>
                                        <p:tgtEl>
                                          <p:spTgt spid="111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118"/>
                                        </p:tgtEl>
                                        <p:attrNameLst>
                                          <p:attrName>style.visibility</p:attrName>
                                        </p:attrNameLst>
                                      </p:cBhvr>
                                      <p:to>
                                        <p:strVal val="visible"/>
                                      </p:to>
                                    </p:set>
                                    <p:anim calcmode="lin" valueType="num">
                                      <p:cBhvr>
                                        <p:cTn id="67" dur="1000" fill="hold"/>
                                        <p:tgtEl>
                                          <p:spTgt spid="1118"/>
                                        </p:tgtEl>
                                        <p:attrNameLst>
                                          <p:attrName>ppt_w</p:attrName>
                                        </p:attrNameLst>
                                      </p:cBhvr>
                                      <p:tavLst>
                                        <p:tav tm="0">
                                          <p:val>
                                            <p:fltVal val="0"/>
                                          </p:val>
                                        </p:tav>
                                        <p:tav tm="100000">
                                          <p:val>
                                            <p:strVal val="#ppt_w"/>
                                          </p:val>
                                        </p:tav>
                                      </p:tavLst>
                                    </p:anim>
                                    <p:anim calcmode="lin" valueType="num">
                                      <p:cBhvr>
                                        <p:cTn id="68" dur="1000" fill="hold"/>
                                        <p:tgtEl>
                                          <p:spTgt spid="1118"/>
                                        </p:tgtEl>
                                        <p:attrNameLst>
                                          <p:attrName>ppt_h</p:attrName>
                                        </p:attrNameLst>
                                      </p:cBhvr>
                                      <p:tavLst>
                                        <p:tav tm="0">
                                          <p:val>
                                            <p:fltVal val="0"/>
                                          </p:val>
                                        </p:tav>
                                        <p:tav tm="100000">
                                          <p:val>
                                            <p:strVal val="#ppt_h"/>
                                          </p:val>
                                        </p:tav>
                                      </p:tavLst>
                                    </p:anim>
                                    <p:anim calcmode="lin" valueType="num">
                                      <p:cBhvr>
                                        <p:cTn id="69" dur="1000" fill="hold"/>
                                        <p:tgtEl>
                                          <p:spTgt spid="1118"/>
                                        </p:tgtEl>
                                        <p:attrNameLst>
                                          <p:attrName>style.rotation</p:attrName>
                                        </p:attrNameLst>
                                      </p:cBhvr>
                                      <p:tavLst>
                                        <p:tav tm="0">
                                          <p:val>
                                            <p:fltVal val="90"/>
                                          </p:val>
                                        </p:tav>
                                        <p:tav tm="100000">
                                          <p:val>
                                            <p:fltVal val="0"/>
                                          </p:val>
                                        </p:tav>
                                      </p:tavLst>
                                    </p:anim>
                                    <p:animEffect transition="in" filter="fade">
                                      <p:cBhvr>
                                        <p:cTn id="70" dur="1000"/>
                                        <p:tgtEl>
                                          <p:spTgt spid="111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119"/>
                                        </p:tgtEl>
                                        <p:attrNameLst>
                                          <p:attrName>style.visibility</p:attrName>
                                        </p:attrNameLst>
                                      </p:cBhvr>
                                      <p:to>
                                        <p:strVal val="visible"/>
                                      </p:to>
                                    </p:set>
                                    <p:anim calcmode="lin" valueType="num">
                                      <p:cBhvr>
                                        <p:cTn id="73" dur="1000" fill="hold"/>
                                        <p:tgtEl>
                                          <p:spTgt spid="1119"/>
                                        </p:tgtEl>
                                        <p:attrNameLst>
                                          <p:attrName>ppt_w</p:attrName>
                                        </p:attrNameLst>
                                      </p:cBhvr>
                                      <p:tavLst>
                                        <p:tav tm="0">
                                          <p:val>
                                            <p:fltVal val="0"/>
                                          </p:val>
                                        </p:tav>
                                        <p:tav tm="100000">
                                          <p:val>
                                            <p:strVal val="#ppt_w"/>
                                          </p:val>
                                        </p:tav>
                                      </p:tavLst>
                                    </p:anim>
                                    <p:anim calcmode="lin" valueType="num">
                                      <p:cBhvr>
                                        <p:cTn id="74" dur="1000" fill="hold"/>
                                        <p:tgtEl>
                                          <p:spTgt spid="1119"/>
                                        </p:tgtEl>
                                        <p:attrNameLst>
                                          <p:attrName>ppt_h</p:attrName>
                                        </p:attrNameLst>
                                      </p:cBhvr>
                                      <p:tavLst>
                                        <p:tav tm="0">
                                          <p:val>
                                            <p:fltVal val="0"/>
                                          </p:val>
                                        </p:tav>
                                        <p:tav tm="100000">
                                          <p:val>
                                            <p:strVal val="#ppt_h"/>
                                          </p:val>
                                        </p:tav>
                                      </p:tavLst>
                                    </p:anim>
                                    <p:anim calcmode="lin" valueType="num">
                                      <p:cBhvr>
                                        <p:cTn id="75" dur="1000" fill="hold"/>
                                        <p:tgtEl>
                                          <p:spTgt spid="1119"/>
                                        </p:tgtEl>
                                        <p:attrNameLst>
                                          <p:attrName>style.rotation</p:attrName>
                                        </p:attrNameLst>
                                      </p:cBhvr>
                                      <p:tavLst>
                                        <p:tav tm="0">
                                          <p:val>
                                            <p:fltVal val="90"/>
                                          </p:val>
                                        </p:tav>
                                        <p:tav tm="100000">
                                          <p:val>
                                            <p:fltVal val="0"/>
                                          </p:val>
                                        </p:tav>
                                      </p:tavLst>
                                    </p:anim>
                                    <p:animEffect transition="in" filter="fade">
                                      <p:cBhvr>
                                        <p:cTn id="76" dur="1000"/>
                                        <p:tgtEl>
                                          <p:spTgt spid="111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120"/>
                                        </p:tgtEl>
                                        <p:attrNameLst>
                                          <p:attrName>style.visibility</p:attrName>
                                        </p:attrNameLst>
                                      </p:cBhvr>
                                      <p:to>
                                        <p:strVal val="visible"/>
                                      </p:to>
                                    </p:set>
                                    <p:anim calcmode="lin" valueType="num">
                                      <p:cBhvr>
                                        <p:cTn id="79" dur="1000" fill="hold"/>
                                        <p:tgtEl>
                                          <p:spTgt spid="1120"/>
                                        </p:tgtEl>
                                        <p:attrNameLst>
                                          <p:attrName>ppt_w</p:attrName>
                                        </p:attrNameLst>
                                      </p:cBhvr>
                                      <p:tavLst>
                                        <p:tav tm="0">
                                          <p:val>
                                            <p:fltVal val="0"/>
                                          </p:val>
                                        </p:tav>
                                        <p:tav tm="100000">
                                          <p:val>
                                            <p:strVal val="#ppt_w"/>
                                          </p:val>
                                        </p:tav>
                                      </p:tavLst>
                                    </p:anim>
                                    <p:anim calcmode="lin" valueType="num">
                                      <p:cBhvr>
                                        <p:cTn id="80" dur="1000" fill="hold"/>
                                        <p:tgtEl>
                                          <p:spTgt spid="1120"/>
                                        </p:tgtEl>
                                        <p:attrNameLst>
                                          <p:attrName>ppt_h</p:attrName>
                                        </p:attrNameLst>
                                      </p:cBhvr>
                                      <p:tavLst>
                                        <p:tav tm="0">
                                          <p:val>
                                            <p:fltVal val="0"/>
                                          </p:val>
                                        </p:tav>
                                        <p:tav tm="100000">
                                          <p:val>
                                            <p:strVal val="#ppt_h"/>
                                          </p:val>
                                        </p:tav>
                                      </p:tavLst>
                                    </p:anim>
                                    <p:anim calcmode="lin" valueType="num">
                                      <p:cBhvr>
                                        <p:cTn id="81" dur="1000" fill="hold"/>
                                        <p:tgtEl>
                                          <p:spTgt spid="1120"/>
                                        </p:tgtEl>
                                        <p:attrNameLst>
                                          <p:attrName>style.rotation</p:attrName>
                                        </p:attrNameLst>
                                      </p:cBhvr>
                                      <p:tavLst>
                                        <p:tav tm="0">
                                          <p:val>
                                            <p:fltVal val="90"/>
                                          </p:val>
                                        </p:tav>
                                        <p:tav tm="100000">
                                          <p:val>
                                            <p:fltVal val="0"/>
                                          </p:val>
                                        </p:tav>
                                      </p:tavLst>
                                    </p:anim>
                                    <p:animEffect transition="in" filter="fade">
                                      <p:cBhvr>
                                        <p:cTn id="82" dur="1000"/>
                                        <p:tgtEl>
                                          <p:spTgt spid="112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121"/>
                                        </p:tgtEl>
                                        <p:attrNameLst>
                                          <p:attrName>style.visibility</p:attrName>
                                        </p:attrNameLst>
                                      </p:cBhvr>
                                      <p:to>
                                        <p:strVal val="visible"/>
                                      </p:to>
                                    </p:set>
                                    <p:anim calcmode="lin" valueType="num">
                                      <p:cBhvr>
                                        <p:cTn id="85" dur="1000" fill="hold"/>
                                        <p:tgtEl>
                                          <p:spTgt spid="1121"/>
                                        </p:tgtEl>
                                        <p:attrNameLst>
                                          <p:attrName>ppt_w</p:attrName>
                                        </p:attrNameLst>
                                      </p:cBhvr>
                                      <p:tavLst>
                                        <p:tav tm="0">
                                          <p:val>
                                            <p:fltVal val="0"/>
                                          </p:val>
                                        </p:tav>
                                        <p:tav tm="100000">
                                          <p:val>
                                            <p:strVal val="#ppt_w"/>
                                          </p:val>
                                        </p:tav>
                                      </p:tavLst>
                                    </p:anim>
                                    <p:anim calcmode="lin" valueType="num">
                                      <p:cBhvr>
                                        <p:cTn id="86" dur="1000" fill="hold"/>
                                        <p:tgtEl>
                                          <p:spTgt spid="1121"/>
                                        </p:tgtEl>
                                        <p:attrNameLst>
                                          <p:attrName>ppt_h</p:attrName>
                                        </p:attrNameLst>
                                      </p:cBhvr>
                                      <p:tavLst>
                                        <p:tav tm="0">
                                          <p:val>
                                            <p:fltVal val="0"/>
                                          </p:val>
                                        </p:tav>
                                        <p:tav tm="100000">
                                          <p:val>
                                            <p:strVal val="#ppt_h"/>
                                          </p:val>
                                        </p:tav>
                                      </p:tavLst>
                                    </p:anim>
                                    <p:anim calcmode="lin" valueType="num">
                                      <p:cBhvr>
                                        <p:cTn id="87" dur="1000" fill="hold"/>
                                        <p:tgtEl>
                                          <p:spTgt spid="1121"/>
                                        </p:tgtEl>
                                        <p:attrNameLst>
                                          <p:attrName>style.rotation</p:attrName>
                                        </p:attrNameLst>
                                      </p:cBhvr>
                                      <p:tavLst>
                                        <p:tav tm="0">
                                          <p:val>
                                            <p:fltVal val="90"/>
                                          </p:val>
                                        </p:tav>
                                        <p:tav tm="100000">
                                          <p:val>
                                            <p:fltVal val="0"/>
                                          </p:val>
                                        </p:tav>
                                      </p:tavLst>
                                    </p:anim>
                                    <p:animEffect transition="in" filter="fade">
                                      <p:cBhvr>
                                        <p:cTn id="88" dur="1000"/>
                                        <p:tgtEl>
                                          <p:spTgt spid="112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1122"/>
                                        </p:tgtEl>
                                        <p:attrNameLst>
                                          <p:attrName>style.visibility</p:attrName>
                                        </p:attrNameLst>
                                      </p:cBhvr>
                                      <p:to>
                                        <p:strVal val="visible"/>
                                      </p:to>
                                    </p:set>
                                    <p:anim calcmode="lin" valueType="num">
                                      <p:cBhvr>
                                        <p:cTn id="91" dur="1000" fill="hold"/>
                                        <p:tgtEl>
                                          <p:spTgt spid="1122"/>
                                        </p:tgtEl>
                                        <p:attrNameLst>
                                          <p:attrName>ppt_w</p:attrName>
                                        </p:attrNameLst>
                                      </p:cBhvr>
                                      <p:tavLst>
                                        <p:tav tm="0">
                                          <p:val>
                                            <p:fltVal val="0"/>
                                          </p:val>
                                        </p:tav>
                                        <p:tav tm="100000">
                                          <p:val>
                                            <p:strVal val="#ppt_w"/>
                                          </p:val>
                                        </p:tav>
                                      </p:tavLst>
                                    </p:anim>
                                    <p:anim calcmode="lin" valueType="num">
                                      <p:cBhvr>
                                        <p:cTn id="92" dur="1000" fill="hold"/>
                                        <p:tgtEl>
                                          <p:spTgt spid="1122"/>
                                        </p:tgtEl>
                                        <p:attrNameLst>
                                          <p:attrName>ppt_h</p:attrName>
                                        </p:attrNameLst>
                                      </p:cBhvr>
                                      <p:tavLst>
                                        <p:tav tm="0">
                                          <p:val>
                                            <p:fltVal val="0"/>
                                          </p:val>
                                        </p:tav>
                                        <p:tav tm="100000">
                                          <p:val>
                                            <p:strVal val="#ppt_h"/>
                                          </p:val>
                                        </p:tav>
                                      </p:tavLst>
                                    </p:anim>
                                    <p:anim calcmode="lin" valueType="num">
                                      <p:cBhvr>
                                        <p:cTn id="93" dur="1000" fill="hold"/>
                                        <p:tgtEl>
                                          <p:spTgt spid="1122"/>
                                        </p:tgtEl>
                                        <p:attrNameLst>
                                          <p:attrName>style.rotation</p:attrName>
                                        </p:attrNameLst>
                                      </p:cBhvr>
                                      <p:tavLst>
                                        <p:tav tm="0">
                                          <p:val>
                                            <p:fltVal val="90"/>
                                          </p:val>
                                        </p:tav>
                                        <p:tav tm="100000">
                                          <p:val>
                                            <p:fltVal val="0"/>
                                          </p:val>
                                        </p:tav>
                                      </p:tavLst>
                                    </p:anim>
                                    <p:animEffect transition="in" filter="fade">
                                      <p:cBhvr>
                                        <p:cTn id="94" dur="1000"/>
                                        <p:tgtEl>
                                          <p:spTgt spid="112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1123"/>
                                        </p:tgtEl>
                                        <p:attrNameLst>
                                          <p:attrName>style.visibility</p:attrName>
                                        </p:attrNameLst>
                                      </p:cBhvr>
                                      <p:to>
                                        <p:strVal val="visible"/>
                                      </p:to>
                                    </p:set>
                                    <p:anim calcmode="lin" valueType="num">
                                      <p:cBhvr>
                                        <p:cTn id="97" dur="1000" fill="hold"/>
                                        <p:tgtEl>
                                          <p:spTgt spid="1123"/>
                                        </p:tgtEl>
                                        <p:attrNameLst>
                                          <p:attrName>ppt_w</p:attrName>
                                        </p:attrNameLst>
                                      </p:cBhvr>
                                      <p:tavLst>
                                        <p:tav tm="0">
                                          <p:val>
                                            <p:fltVal val="0"/>
                                          </p:val>
                                        </p:tav>
                                        <p:tav tm="100000">
                                          <p:val>
                                            <p:strVal val="#ppt_w"/>
                                          </p:val>
                                        </p:tav>
                                      </p:tavLst>
                                    </p:anim>
                                    <p:anim calcmode="lin" valueType="num">
                                      <p:cBhvr>
                                        <p:cTn id="98" dur="1000" fill="hold"/>
                                        <p:tgtEl>
                                          <p:spTgt spid="1123"/>
                                        </p:tgtEl>
                                        <p:attrNameLst>
                                          <p:attrName>ppt_h</p:attrName>
                                        </p:attrNameLst>
                                      </p:cBhvr>
                                      <p:tavLst>
                                        <p:tav tm="0">
                                          <p:val>
                                            <p:fltVal val="0"/>
                                          </p:val>
                                        </p:tav>
                                        <p:tav tm="100000">
                                          <p:val>
                                            <p:strVal val="#ppt_h"/>
                                          </p:val>
                                        </p:tav>
                                      </p:tavLst>
                                    </p:anim>
                                    <p:anim calcmode="lin" valueType="num">
                                      <p:cBhvr>
                                        <p:cTn id="99" dur="1000" fill="hold"/>
                                        <p:tgtEl>
                                          <p:spTgt spid="1123"/>
                                        </p:tgtEl>
                                        <p:attrNameLst>
                                          <p:attrName>style.rotation</p:attrName>
                                        </p:attrNameLst>
                                      </p:cBhvr>
                                      <p:tavLst>
                                        <p:tav tm="0">
                                          <p:val>
                                            <p:fltVal val="90"/>
                                          </p:val>
                                        </p:tav>
                                        <p:tav tm="100000">
                                          <p:val>
                                            <p:fltVal val="0"/>
                                          </p:val>
                                        </p:tav>
                                      </p:tavLst>
                                    </p:anim>
                                    <p:animEffect transition="in" filter="fade">
                                      <p:cBhvr>
                                        <p:cTn id="100" dur="1000"/>
                                        <p:tgtEl>
                                          <p:spTgt spid="1123"/>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1124"/>
                                        </p:tgtEl>
                                        <p:attrNameLst>
                                          <p:attrName>style.visibility</p:attrName>
                                        </p:attrNameLst>
                                      </p:cBhvr>
                                      <p:to>
                                        <p:strVal val="visible"/>
                                      </p:to>
                                    </p:set>
                                    <p:anim calcmode="lin" valueType="num">
                                      <p:cBhvr>
                                        <p:cTn id="103" dur="1000" fill="hold"/>
                                        <p:tgtEl>
                                          <p:spTgt spid="1124"/>
                                        </p:tgtEl>
                                        <p:attrNameLst>
                                          <p:attrName>ppt_w</p:attrName>
                                        </p:attrNameLst>
                                      </p:cBhvr>
                                      <p:tavLst>
                                        <p:tav tm="0">
                                          <p:val>
                                            <p:fltVal val="0"/>
                                          </p:val>
                                        </p:tav>
                                        <p:tav tm="100000">
                                          <p:val>
                                            <p:strVal val="#ppt_w"/>
                                          </p:val>
                                        </p:tav>
                                      </p:tavLst>
                                    </p:anim>
                                    <p:anim calcmode="lin" valueType="num">
                                      <p:cBhvr>
                                        <p:cTn id="104" dur="1000" fill="hold"/>
                                        <p:tgtEl>
                                          <p:spTgt spid="1124"/>
                                        </p:tgtEl>
                                        <p:attrNameLst>
                                          <p:attrName>ppt_h</p:attrName>
                                        </p:attrNameLst>
                                      </p:cBhvr>
                                      <p:tavLst>
                                        <p:tav tm="0">
                                          <p:val>
                                            <p:fltVal val="0"/>
                                          </p:val>
                                        </p:tav>
                                        <p:tav tm="100000">
                                          <p:val>
                                            <p:strVal val="#ppt_h"/>
                                          </p:val>
                                        </p:tav>
                                      </p:tavLst>
                                    </p:anim>
                                    <p:anim calcmode="lin" valueType="num">
                                      <p:cBhvr>
                                        <p:cTn id="105" dur="1000" fill="hold"/>
                                        <p:tgtEl>
                                          <p:spTgt spid="1124"/>
                                        </p:tgtEl>
                                        <p:attrNameLst>
                                          <p:attrName>style.rotation</p:attrName>
                                        </p:attrNameLst>
                                      </p:cBhvr>
                                      <p:tavLst>
                                        <p:tav tm="0">
                                          <p:val>
                                            <p:fltVal val="90"/>
                                          </p:val>
                                        </p:tav>
                                        <p:tav tm="100000">
                                          <p:val>
                                            <p:fltVal val="0"/>
                                          </p:val>
                                        </p:tav>
                                      </p:tavLst>
                                    </p:anim>
                                    <p:animEffect transition="in" filter="fade">
                                      <p:cBhvr>
                                        <p:cTn id="106" dur="1000"/>
                                        <p:tgtEl>
                                          <p:spTgt spid="1124"/>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125"/>
                                        </p:tgtEl>
                                        <p:attrNameLst>
                                          <p:attrName>style.visibility</p:attrName>
                                        </p:attrNameLst>
                                      </p:cBhvr>
                                      <p:to>
                                        <p:strVal val="visible"/>
                                      </p:to>
                                    </p:set>
                                    <p:anim calcmode="lin" valueType="num">
                                      <p:cBhvr>
                                        <p:cTn id="109" dur="1000" fill="hold"/>
                                        <p:tgtEl>
                                          <p:spTgt spid="1125"/>
                                        </p:tgtEl>
                                        <p:attrNameLst>
                                          <p:attrName>ppt_w</p:attrName>
                                        </p:attrNameLst>
                                      </p:cBhvr>
                                      <p:tavLst>
                                        <p:tav tm="0">
                                          <p:val>
                                            <p:fltVal val="0"/>
                                          </p:val>
                                        </p:tav>
                                        <p:tav tm="100000">
                                          <p:val>
                                            <p:strVal val="#ppt_w"/>
                                          </p:val>
                                        </p:tav>
                                      </p:tavLst>
                                    </p:anim>
                                    <p:anim calcmode="lin" valueType="num">
                                      <p:cBhvr>
                                        <p:cTn id="110" dur="1000" fill="hold"/>
                                        <p:tgtEl>
                                          <p:spTgt spid="1125"/>
                                        </p:tgtEl>
                                        <p:attrNameLst>
                                          <p:attrName>ppt_h</p:attrName>
                                        </p:attrNameLst>
                                      </p:cBhvr>
                                      <p:tavLst>
                                        <p:tav tm="0">
                                          <p:val>
                                            <p:fltVal val="0"/>
                                          </p:val>
                                        </p:tav>
                                        <p:tav tm="100000">
                                          <p:val>
                                            <p:strVal val="#ppt_h"/>
                                          </p:val>
                                        </p:tav>
                                      </p:tavLst>
                                    </p:anim>
                                    <p:anim calcmode="lin" valueType="num">
                                      <p:cBhvr>
                                        <p:cTn id="111" dur="1000" fill="hold"/>
                                        <p:tgtEl>
                                          <p:spTgt spid="1125"/>
                                        </p:tgtEl>
                                        <p:attrNameLst>
                                          <p:attrName>style.rotation</p:attrName>
                                        </p:attrNameLst>
                                      </p:cBhvr>
                                      <p:tavLst>
                                        <p:tav tm="0">
                                          <p:val>
                                            <p:fltVal val="90"/>
                                          </p:val>
                                        </p:tav>
                                        <p:tav tm="100000">
                                          <p:val>
                                            <p:fltVal val="0"/>
                                          </p:val>
                                        </p:tav>
                                      </p:tavLst>
                                    </p:anim>
                                    <p:animEffect transition="in" filter="fade">
                                      <p:cBhvr>
                                        <p:cTn id="112" dur="1000"/>
                                        <p:tgtEl>
                                          <p:spTgt spid="1125"/>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126"/>
                                        </p:tgtEl>
                                        <p:attrNameLst>
                                          <p:attrName>style.visibility</p:attrName>
                                        </p:attrNameLst>
                                      </p:cBhvr>
                                      <p:to>
                                        <p:strVal val="visible"/>
                                      </p:to>
                                    </p:set>
                                    <p:anim calcmode="lin" valueType="num">
                                      <p:cBhvr>
                                        <p:cTn id="115" dur="1000" fill="hold"/>
                                        <p:tgtEl>
                                          <p:spTgt spid="1126"/>
                                        </p:tgtEl>
                                        <p:attrNameLst>
                                          <p:attrName>ppt_w</p:attrName>
                                        </p:attrNameLst>
                                      </p:cBhvr>
                                      <p:tavLst>
                                        <p:tav tm="0">
                                          <p:val>
                                            <p:fltVal val="0"/>
                                          </p:val>
                                        </p:tav>
                                        <p:tav tm="100000">
                                          <p:val>
                                            <p:strVal val="#ppt_w"/>
                                          </p:val>
                                        </p:tav>
                                      </p:tavLst>
                                    </p:anim>
                                    <p:anim calcmode="lin" valueType="num">
                                      <p:cBhvr>
                                        <p:cTn id="116" dur="1000" fill="hold"/>
                                        <p:tgtEl>
                                          <p:spTgt spid="1126"/>
                                        </p:tgtEl>
                                        <p:attrNameLst>
                                          <p:attrName>ppt_h</p:attrName>
                                        </p:attrNameLst>
                                      </p:cBhvr>
                                      <p:tavLst>
                                        <p:tav tm="0">
                                          <p:val>
                                            <p:fltVal val="0"/>
                                          </p:val>
                                        </p:tav>
                                        <p:tav tm="100000">
                                          <p:val>
                                            <p:strVal val="#ppt_h"/>
                                          </p:val>
                                        </p:tav>
                                      </p:tavLst>
                                    </p:anim>
                                    <p:anim calcmode="lin" valueType="num">
                                      <p:cBhvr>
                                        <p:cTn id="117" dur="1000" fill="hold"/>
                                        <p:tgtEl>
                                          <p:spTgt spid="1126"/>
                                        </p:tgtEl>
                                        <p:attrNameLst>
                                          <p:attrName>style.rotation</p:attrName>
                                        </p:attrNameLst>
                                      </p:cBhvr>
                                      <p:tavLst>
                                        <p:tav tm="0">
                                          <p:val>
                                            <p:fltVal val="90"/>
                                          </p:val>
                                        </p:tav>
                                        <p:tav tm="100000">
                                          <p:val>
                                            <p:fltVal val="0"/>
                                          </p:val>
                                        </p:tav>
                                      </p:tavLst>
                                    </p:anim>
                                    <p:animEffect transition="in" filter="fade">
                                      <p:cBhvr>
                                        <p:cTn id="118" dur="1000"/>
                                        <p:tgtEl>
                                          <p:spTgt spid="1126"/>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127"/>
                                        </p:tgtEl>
                                        <p:attrNameLst>
                                          <p:attrName>style.visibility</p:attrName>
                                        </p:attrNameLst>
                                      </p:cBhvr>
                                      <p:to>
                                        <p:strVal val="visible"/>
                                      </p:to>
                                    </p:set>
                                    <p:anim calcmode="lin" valueType="num">
                                      <p:cBhvr>
                                        <p:cTn id="121" dur="1000" fill="hold"/>
                                        <p:tgtEl>
                                          <p:spTgt spid="1127"/>
                                        </p:tgtEl>
                                        <p:attrNameLst>
                                          <p:attrName>ppt_w</p:attrName>
                                        </p:attrNameLst>
                                      </p:cBhvr>
                                      <p:tavLst>
                                        <p:tav tm="0">
                                          <p:val>
                                            <p:fltVal val="0"/>
                                          </p:val>
                                        </p:tav>
                                        <p:tav tm="100000">
                                          <p:val>
                                            <p:strVal val="#ppt_w"/>
                                          </p:val>
                                        </p:tav>
                                      </p:tavLst>
                                    </p:anim>
                                    <p:anim calcmode="lin" valueType="num">
                                      <p:cBhvr>
                                        <p:cTn id="122" dur="1000" fill="hold"/>
                                        <p:tgtEl>
                                          <p:spTgt spid="1127"/>
                                        </p:tgtEl>
                                        <p:attrNameLst>
                                          <p:attrName>ppt_h</p:attrName>
                                        </p:attrNameLst>
                                      </p:cBhvr>
                                      <p:tavLst>
                                        <p:tav tm="0">
                                          <p:val>
                                            <p:fltVal val="0"/>
                                          </p:val>
                                        </p:tav>
                                        <p:tav tm="100000">
                                          <p:val>
                                            <p:strVal val="#ppt_h"/>
                                          </p:val>
                                        </p:tav>
                                      </p:tavLst>
                                    </p:anim>
                                    <p:anim calcmode="lin" valueType="num">
                                      <p:cBhvr>
                                        <p:cTn id="123" dur="1000" fill="hold"/>
                                        <p:tgtEl>
                                          <p:spTgt spid="1127"/>
                                        </p:tgtEl>
                                        <p:attrNameLst>
                                          <p:attrName>style.rotation</p:attrName>
                                        </p:attrNameLst>
                                      </p:cBhvr>
                                      <p:tavLst>
                                        <p:tav tm="0">
                                          <p:val>
                                            <p:fltVal val="90"/>
                                          </p:val>
                                        </p:tav>
                                        <p:tav tm="100000">
                                          <p:val>
                                            <p:fltVal val="0"/>
                                          </p:val>
                                        </p:tav>
                                      </p:tavLst>
                                    </p:anim>
                                    <p:animEffect transition="in" filter="fade">
                                      <p:cBhvr>
                                        <p:cTn id="124" dur="1000"/>
                                        <p:tgtEl>
                                          <p:spTgt spid="112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128"/>
                                        </p:tgtEl>
                                        <p:attrNameLst>
                                          <p:attrName>style.visibility</p:attrName>
                                        </p:attrNameLst>
                                      </p:cBhvr>
                                      <p:to>
                                        <p:strVal val="visible"/>
                                      </p:to>
                                    </p:set>
                                    <p:anim calcmode="lin" valueType="num">
                                      <p:cBhvr>
                                        <p:cTn id="127" dur="1000" fill="hold"/>
                                        <p:tgtEl>
                                          <p:spTgt spid="1128"/>
                                        </p:tgtEl>
                                        <p:attrNameLst>
                                          <p:attrName>ppt_w</p:attrName>
                                        </p:attrNameLst>
                                      </p:cBhvr>
                                      <p:tavLst>
                                        <p:tav tm="0">
                                          <p:val>
                                            <p:fltVal val="0"/>
                                          </p:val>
                                        </p:tav>
                                        <p:tav tm="100000">
                                          <p:val>
                                            <p:strVal val="#ppt_w"/>
                                          </p:val>
                                        </p:tav>
                                      </p:tavLst>
                                    </p:anim>
                                    <p:anim calcmode="lin" valueType="num">
                                      <p:cBhvr>
                                        <p:cTn id="128" dur="1000" fill="hold"/>
                                        <p:tgtEl>
                                          <p:spTgt spid="1128"/>
                                        </p:tgtEl>
                                        <p:attrNameLst>
                                          <p:attrName>ppt_h</p:attrName>
                                        </p:attrNameLst>
                                      </p:cBhvr>
                                      <p:tavLst>
                                        <p:tav tm="0">
                                          <p:val>
                                            <p:fltVal val="0"/>
                                          </p:val>
                                        </p:tav>
                                        <p:tav tm="100000">
                                          <p:val>
                                            <p:strVal val="#ppt_h"/>
                                          </p:val>
                                        </p:tav>
                                      </p:tavLst>
                                    </p:anim>
                                    <p:anim calcmode="lin" valueType="num">
                                      <p:cBhvr>
                                        <p:cTn id="129" dur="1000" fill="hold"/>
                                        <p:tgtEl>
                                          <p:spTgt spid="1128"/>
                                        </p:tgtEl>
                                        <p:attrNameLst>
                                          <p:attrName>style.rotation</p:attrName>
                                        </p:attrNameLst>
                                      </p:cBhvr>
                                      <p:tavLst>
                                        <p:tav tm="0">
                                          <p:val>
                                            <p:fltVal val="90"/>
                                          </p:val>
                                        </p:tav>
                                        <p:tav tm="100000">
                                          <p:val>
                                            <p:fltVal val="0"/>
                                          </p:val>
                                        </p:tav>
                                      </p:tavLst>
                                    </p:anim>
                                    <p:animEffect transition="in" filter="fade">
                                      <p:cBhvr>
                                        <p:cTn id="130" dur="1000"/>
                                        <p:tgtEl>
                                          <p:spTgt spid="1128"/>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129"/>
                                        </p:tgtEl>
                                        <p:attrNameLst>
                                          <p:attrName>style.visibility</p:attrName>
                                        </p:attrNameLst>
                                      </p:cBhvr>
                                      <p:to>
                                        <p:strVal val="visible"/>
                                      </p:to>
                                    </p:set>
                                    <p:anim calcmode="lin" valueType="num">
                                      <p:cBhvr>
                                        <p:cTn id="133" dur="1000" fill="hold"/>
                                        <p:tgtEl>
                                          <p:spTgt spid="1129"/>
                                        </p:tgtEl>
                                        <p:attrNameLst>
                                          <p:attrName>ppt_w</p:attrName>
                                        </p:attrNameLst>
                                      </p:cBhvr>
                                      <p:tavLst>
                                        <p:tav tm="0">
                                          <p:val>
                                            <p:fltVal val="0"/>
                                          </p:val>
                                        </p:tav>
                                        <p:tav tm="100000">
                                          <p:val>
                                            <p:strVal val="#ppt_w"/>
                                          </p:val>
                                        </p:tav>
                                      </p:tavLst>
                                    </p:anim>
                                    <p:anim calcmode="lin" valueType="num">
                                      <p:cBhvr>
                                        <p:cTn id="134" dur="1000" fill="hold"/>
                                        <p:tgtEl>
                                          <p:spTgt spid="1129"/>
                                        </p:tgtEl>
                                        <p:attrNameLst>
                                          <p:attrName>ppt_h</p:attrName>
                                        </p:attrNameLst>
                                      </p:cBhvr>
                                      <p:tavLst>
                                        <p:tav tm="0">
                                          <p:val>
                                            <p:fltVal val="0"/>
                                          </p:val>
                                        </p:tav>
                                        <p:tav tm="100000">
                                          <p:val>
                                            <p:strVal val="#ppt_h"/>
                                          </p:val>
                                        </p:tav>
                                      </p:tavLst>
                                    </p:anim>
                                    <p:anim calcmode="lin" valueType="num">
                                      <p:cBhvr>
                                        <p:cTn id="135" dur="1000" fill="hold"/>
                                        <p:tgtEl>
                                          <p:spTgt spid="1129"/>
                                        </p:tgtEl>
                                        <p:attrNameLst>
                                          <p:attrName>style.rotation</p:attrName>
                                        </p:attrNameLst>
                                      </p:cBhvr>
                                      <p:tavLst>
                                        <p:tav tm="0">
                                          <p:val>
                                            <p:fltVal val="90"/>
                                          </p:val>
                                        </p:tav>
                                        <p:tav tm="100000">
                                          <p:val>
                                            <p:fltVal val="0"/>
                                          </p:val>
                                        </p:tav>
                                      </p:tavLst>
                                    </p:anim>
                                    <p:animEffect transition="in" filter="fade">
                                      <p:cBhvr>
                                        <p:cTn id="136" dur="1000"/>
                                        <p:tgtEl>
                                          <p:spTgt spid="1129"/>
                                        </p:tgtEl>
                                      </p:cBhvr>
                                    </p:animEffect>
                                  </p:childTnLst>
                                </p:cTn>
                              </p:par>
                              <p:par>
                                <p:cTn id="137" presetID="31" presetClass="entr" presetSubtype="0" fill="hold" nodeType="withEffect">
                                  <p:stCondLst>
                                    <p:cond delay="0"/>
                                  </p:stCondLst>
                                  <p:childTnLst>
                                    <p:set>
                                      <p:cBhvr>
                                        <p:cTn id="138" dur="1" fill="hold">
                                          <p:stCondLst>
                                            <p:cond delay="0"/>
                                          </p:stCondLst>
                                        </p:cTn>
                                        <p:tgtEl>
                                          <p:spTgt spid="1130"/>
                                        </p:tgtEl>
                                        <p:attrNameLst>
                                          <p:attrName>style.visibility</p:attrName>
                                        </p:attrNameLst>
                                      </p:cBhvr>
                                      <p:to>
                                        <p:strVal val="visible"/>
                                      </p:to>
                                    </p:set>
                                    <p:anim calcmode="lin" valueType="num">
                                      <p:cBhvr>
                                        <p:cTn id="139" dur="1000" fill="hold"/>
                                        <p:tgtEl>
                                          <p:spTgt spid="1130"/>
                                        </p:tgtEl>
                                        <p:attrNameLst>
                                          <p:attrName>ppt_w</p:attrName>
                                        </p:attrNameLst>
                                      </p:cBhvr>
                                      <p:tavLst>
                                        <p:tav tm="0">
                                          <p:val>
                                            <p:fltVal val="0"/>
                                          </p:val>
                                        </p:tav>
                                        <p:tav tm="100000">
                                          <p:val>
                                            <p:strVal val="#ppt_w"/>
                                          </p:val>
                                        </p:tav>
                                      </p:tavLst>
                                    </p:anim>
                                    <p:anim calcmode="lin" valueType="num">
                                      <p:cBhvr>
                                        <p:cTn id="140" dur="1000" fill="hold"/>
                                        <p:tgtEl>
                                          <p:spTgt spid="1130"/>
                                        </p:tgtEl>
                                        <p:attrNameLst>
                                          <p:attrName>ppt_h</p:attrName>
                                        </p:attrNameLst>
                                      </p:cBhvr>
                                      <p:tavLst>
                                        <p:tav tm="0">
                                          <p:val>
                                            <p:fltVal val="0"/>
                                          </p:val>
                                        </p:tav>
                                        <p:tav tm="100000">
                                          <p:val>
                                            <p:strVal val="#ppt_h"/>
                                          </p:val>
                                        </p:tav>
                                      </p:tavLst>
                                    </p:anim>
                                    <p:anim calcmode="lin" valueType="num">
                                      <p:cBhvr>
                                        <p:cTn id="141" dur="1000" fill="hold"/>
                                        <p:tgtEl>
                                          <p:spTgt spid="1130"/>
                                        </p:tgtEl>
                                        <p:attrNameLst>
                                          <p:attrName>style.rotation</p:attrName>
                                        </p:attrNameLst>
                                      </p:cBhvr>
                                      <p:tavLst>
                                        <p:tav tm="0">
                                          <p:val>
                                            <p:fltVal val="90"/>
                                          </p:val>
                                        </p:tav>
                                        <p:tav tm="100000">
                                          <p:val>
                                            <p:fltVal val="0"/>
                                          </p:val>
                                        </p:tav>
                                      </p:tavLst>
                                    </p:anim>
                                    <p:animEffect transition="in" filter="fade">
                                      <p:cBhvr>
                                        <p:cTn id="142" dur="1000"/>
                                        <p:tgtEl>
                                          <p:spTgt spid="1130"/>
                                        </p:tgtEl>
                                      </p:cBhvr>
                                    </p:animEffect>
                                  </p:childTnLst>
                                </p:cTn>
                              </p:par>
                              <p:par>
                                <p:cTn id="143" presetID="31" presetClass="entr" presetSubtype="0" fill="hold" nodeType="withEffect">
                                  <p:stCondLst>
                                    <p:cond delay="0"/>
                                  </p:stCondLst>
                                  <p:childTnLst>
                                    <p:set>
                                      <p:cBhvr>
                                        <p:cTn id="144" dur="1" fill="hold">
                                          <p:stCondLst>
                                            <p:cond delay="0"/>
                                          </p:stCondLst>
                                        </p:cTn>
                                        <p:tgtEl>
                                          <p:spTgt spid="1146"/>
                                        </p:tgtEl>
                                        <p:attrNameLst>
                                          <p:attrName>style.visibility</p:attrName>
                                        </p:attrNameLst>
                                      </p:cBhvr>
                                      <p:to>
                                        <p:strVal val="visible"/>
                                      </p:to>
                                    </p:set>
                                    <p:anim calcmode="lin" valueType="num">
                                      <p:cBhvr>
                                        <p:cTn id="145" dur="1000" fill="hold"/>
                                        <p:tgtEl>
                                          <p:spTgt spid="1146"/>
                                        </p:tgtEl>
                                        <p:attrNameLst>
                                          <p:attrName>ppt_w</p:attrName>
                                        </p:attrNameLst>
                                      </p:cBhvr>
                                      <p:tavLst>
                                        <p:tav tm="0">
                                          <p:val>
                                            <p:fltVal val="0"/>
                                          </p:val>
                                        </p:tav>
                                        <p:tav tm="100000">
                                          <p:val>
                                            <p:strVal val="#ppt_w"/>
                                          </p:val>
                                        </p:tav>
                                      </p:tavLst>
                                    </p:anim>
                                    <p:anim calcmode="lin" valueType="num">
                                      <p:cBhvr>
                                        <p:cTn id="146" dur="1000" fill="hold"/>
                                        <p:tgtEl>
                                          <p:spTgt spid="1146"/>
                                        </p:tgtEl>
                                        <p:attrNameLst>
                                          <p:attrName>ppt_h</p:attrName>
                                        </p:attrNameLst>
                                      </p:cBhvr>
                                      <p:tavLst>
                                        <p:tav tm="0">
                                          <p:val>
                                            <p:fltVal val="0"/>
                                          </p:val>
                                        </p:tav>
                                        <p:tav tm="100000">
                                          <p:val>
                                            <p:strVal val="#ppt_h"/>
                                          </p:val>
                                        </p:tav>
                                      </p:tavLst>
                                    </p:anim>
                                    <p:anim calcmode="lin" valueType="num">
                                      <p:cBhvr>
                                        <p:cTn id="147" dur="1000" fill="hold"/>
                                        <p:tgtEl>
                                          <p:spTgt spid="1146"/>
                                        </p:tgtEl>
                                        <p:attrNameLst>
                                          <p:attrName>style.rotation</p:attrName>
                                        </p:attrNameLst>
                                      </p:cBhvr>
                                      <p:tavLst>
                                        <p:tav tm="0">
                                          <p:val>
                                            <p:fltVal val="90"/>
                                          </p:val>
                                        </p:tav>
                                        <p:tav tm="100000">
                                          <p:val>
                                            <p:fltVal val="0"/>
                                          </p:val>
                                        </p:tav>
                                      </p:tavLst>
                                    </p:anim>
                                    <p:animEffect transition="in" filter="fade">
                                      <p:cBhvr>
                                        <p:cTn id="148" dur="1000"/>
                                        <p:tgtEl>
                                          <p:spTgt spid="1146"/>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1150"/>
                                        </p:tgtEl>
                                        <p:attrNameLst>
                                          <p:attrName>style.visibility</p:attrName>
                                        </p:attrNameLst>
                                      </p:cBhvr>
                                      <p:to>
                                        <p:strVal val="visible"/>
                                      </p:to>
                                    </p:set>
                                    <p:anim calcmode="lin" valueType="num">
                                      <p:cBhvr>
                                        <p:cTn id="151" dur="1000" fill="hold"/>
                                        <p:tgtEl>
                                          <p:spTgt spid="1150"/>
                                        </p:tgtEl>
                                        <p:attrNameLst>
                                          <p:attrName>ppt_w</p:attrName>
                                        </p:attrNameLst>
                                      </p:cBhvr>
                                      <p:tavLst>
                                        <p:tav tm="0">
                                          <p:val>
                                            <p:fltVal val="0"/>
                                          </p:val>
                                        </p:tav>
                                        <p:tav tm="100000">
                                          <p:val>
                                            <p:strVal val="#ppt_w"/>
                                          </p:val>
                                        </p:tav>
                                      </p:tavLst>
                                    </p:anim>
                                    <p:anim calcmode="lin" valueType="num">
                                      <p:cBhvr>
                                        <p:cTn id="152" dur="1000" fill="hold"/>
                                        <p:tgtEl>
                                          <p:spTgt spid="1150"/>
                                        </p:tgtEl>
                                        <p:attrNameLst>
                                          <p:attrName>ppt_h</p:attrName>
                                        </p:attrNameLst>
                                      </p:cBhvr>
                                      <p:tavLst>
                                        <p:tav tm="0">
                                          <p:val>
                                            <p:fltVal val="0"/>
                                          </p:val>
                                        </p:tav>
                                        <p:tav tm="100000">
                                          <p:val>
                                            <p:strVal val="#ppt_h"/>
                                          </p:val>
                                        </p:tav>
                                      </p:tavLst>
                                    </p:anim>
                                    <p:anim calcmode="lin" valueType="num">
                                      <p:cBhvr>
                                        <p:cTn id="153" dur="1000" fill="hold"/>
                                        <p:tgtEl>
                                          <p:spTgt spid="1150"/>
                                        </p:tgtEl>
                                        <p:attrNameLst>
                                          <p:attrName>style.rotation</p:attrName>
                                        </p:attrNameLst>
                                      </p:cBhvr>
                                      <p:tavLst>
                                        <p:tav tm="0">
                                          <p:val>
                                            <p:fltVal val="90"/>
                                          </p:val>
                                        </p:tav>
                                        <p:tav tm="100000">
                                          <p:val>
                                            <p:fltVal val="0"/>
                                          </p:val>
                                        </p:tav>
                                      </p:tavLst>
                                    </p:anim>
                                    <p:animEffect transition="in" filter="fade">
                                      <p:cBhvr>
                                        <p:cTn id="154" dur="1000"/>
                                        <p:tgtEl>
                                          <p:spTgt spid="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 grpId="0" animBg="1"/>
      <p:bldP spid="1112" grpId="0" animBg="1"/>
      <p:bldP spid="1113" grpId="0" animBg="1"/>
      <p:bldP spid="1114" grpId="0" animBg="1"/>
      <p:bldP spid="1115" grpId="0" animBg="1"/>
      <p:bldP spid="1116" grpId="0" animBg="1"/>
      <p:bldP spid="1117" grpId="0" animBg="1"/>
      <p:bldP spid="1118" grpId="0" animBg="1"/>
      <p:bldP spid="1119" grpId="0" animBg="1"/>
      <p:bldP spid="1120" grpId="0" animBg="1"/>
      <p:bldP spid="1121" grpId="0" animBg="1"/>
      <p:bldP spid="1122" grpId="0" animBg="1"/>
      <p:bldP spid="1123" grpId="0" animBg="1"/>
      <p:bldP spid="1124" grpId="0" animBg="1"/>
      <p:bldP spid="1125" grpId="0" animBg="1"/>
      <p:bldP spid="1126" grpId="0" animBg="1"/>
      <p:bldP spid="1127" grpId="0" animBg="1"/>
      <p:bldP spid="1128" grpId="0" animBg="1"/>
      <p:bldP spid="1129" grpId="0" animBg="1"/>
      <p:bldP spid="11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0" y="1594333"/>
            <a:ext cx="8214379"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t>1) Different types of data-</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Legal claims often involve various types of evidence, including written documents, audio recordings, and images. Allowing different file formats ensures that all relevant evidence can be submitted and considered during the claim drafting process. This comprehensive inclusion helps in presenting a more complete and accurate representation of the case.</a:t>
            </a:r>
          </a:p>
          <a:p>
            <a:pPr marL="285750" lvl="0" indent="-285750" algn="just" rtl="0">
              <a:spcBef>
                <a:spcPts val="0"/>
              </a:spcBef>
              <a:spcAft>
                <a:spcPts val="0"/>
              </a:spcAft>
              <a:buFont typeface="Wingdings" panose="05000000000000000000" pitchFamily="2" charset="2"/>
              <a:buChar char="§"/>
            </a:pPr>
            <a:r>
              <a:rPr lang="en-US" dirty="0"/>
              <a:t>The audio recordings and images can be converted into text. Then the text can be pre-processed, and drafts can be generated using the same.</a:t>
            </a:r>
          </a:p>
          <a:p>
            <a:pPr marL="285750" lvl="0" indent="-285750" algn="just" rtl="0">
              <a:spcBef>
                <a:spcPts val="0"/>
              </a:spcBef>
              <a:spcAft>
                <a:spcPts val="0"/>
              </a:spcAft>
              <a:buFont typeface="Wingdings" panose="05000000000000000000" pitchFamily="2" charset="2"/>
              <a:buChar char="§"/>
            </a:pPr>
            <a:r>
              <a:rPr lang="en-US" dirty="0"/>
              <a:t>The audio recordings can be converted to texts using </a:t>
            </a:r>
            <a:r>
              <a:rPr lang="en-US" dirty="0" err="1"/>
              <a:t>pydub</a:t>
            </a:r>
            <a:r>
              <a:rPr lang="en-US" dirty="0"/>
              <a:t> library and google speech recognition function and </a:t>
            </a:r>
            <a:r>
              <a:rPr lang="en-US" dirty="0" err="1"/>
              <a:t>pytesseract</a:t>
            </a:r>
            <a:r>
              <a:rPr lang="en-US" dirty="0"/>
              <a:t> library can be used to convert images to text.</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0868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2"/>
          <p:cNvSpPr txBox="1">
            <a:spLocks noGrp="1"/>
          </p:cNvSpPr>
          <p:nvPr>
            <p:ph type="title"/>
          </p:nvPr>
        </p:nvSpPr>
        <p:spPr>
          <a:xfrm>
            <a:off x="378600" y="320001"/>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is our solution different?</a:t>
            </a:r>
            <a:endParaRPr dirty="0"/>
          </a:p>
        </p:txBody>
      </p:sp>
      <p:sp>
        <p:nvSpPr>
          <p:cNvPr id="773" name="Google Shape;773;p42"/>
          <p:cNvSpPr txBox="1">
            <a:spLocks noGrp="1"/>
          </p:cNvSpPr>
          <p:nvPr>
            <p:ph type="subTitle" idx="1"/>
          </p:nvPr>
        </p:nvSpPr>
        <p:spPr>
          <a:xfrm>
            <a:off x="378601" y="1594333"/>
            <a:ext cx="8149450" cy="182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b="1" dirty="0"/>
              <a:t>2) Legal Knowledge-Base</a:t>
            </a:r>
          </a:p>
          <a:p>
            <a:pPr marL="0" lvl="0" indent="0" algn="just" rtl="0">
              <a:spcBef>
                <a:spcPts val="0"/>
              </a:spcBef>
              <a:spcAft>
                <a:spcPts val="0"/>
              </a:spcAft>
            </a:pPr>
            <a:endParaRPr lang="en-US" b="1" dirty="0"/>
          </a:p>
          <a:p>
            <a:pPr marL="285750" lvl="0" indent="-285750" algn="just" rtl="0">
              <a:spcBef>
                <a:spcPts val="0"/>
              </a:spcBef>
              <a:spcAft>
                <a:spcPts val="0"/>
              </a:spcAft>
              <a:buFont typeface="Wingdings" panose="05000000000000000000" pitchFamily="2" charset="2"/>
              <a:buChar char="§"/>
            </a:pPr>
            <a:r>
              <a:rPr lang="en-US" dirty="0"/>
              <a:t>A legal knowledge base offers centralized access to legal information, enabling professionals and the public to understand legal concepts and resources. A comprehensive legal knowledge base saves time and costs by enabling professionals to quickly access relevant information.</a:t>
            </a:r>
          </a:p>
          <a:p>
            <a:pPr marL="285750" lvl="0" indent="-285750" algn="just" rtl="0">
              <a:spcBef>
                <a:spcPts val="0"/>
              </a:spcBef>
              <a:spcAft>
                <a:spcPts val="0"/>
              </a:spcAft>
              <a:buFont typeface="Wingdings" panose="05000000000000000000" pitchFamily="2" charset="2"/>
              <a:buChar char="§"/>
            </a:pPr>
            <a:r>
              <a:rPr lang="en-US" dirty="0"/>
              <a:t>This system will help the lawyer to search for any complex legal jargon feature during the study of the draft. The Legal Knowledge-Base System allows us to keep the extracted information into separate categories, subcategories and topics.</a:t>
            </a:r>
          </a:p>
          <a:p>
            <a:pPr marL="0" lvl="0" indent="0" algn="just" rtl="0">
              <a:spcBef>
                <a:spcPts val="0"/>
              </a:spcBef>
              <a:spcAft>
                <a:spcPts val="0"/>
              </a:spcAft>
            </a:pPr>
            <a:endParaRPr lang="en-US" dirty="0"/>
          </a:p>
        </p:txBody>
      </p:sp>
      <p:sp>
        <p:nvSpPr>
          <p:cNvPr id="775" name="Google Shape;775;p42"/>
          <p:cNvSpPr/>
          <p:nvPr/>
        </p:nvSpPr>
        <p:spPr>
          <a:xfrm rot="-2144863" flipH="1">
            <a:off x="7869235" y="4257793"/>
            <a:ext cx="1822395" cy="1555415"/>
          </a:xfrm>
          <a:custGeom>
            <a:avLst/>
            <a:gdLst/>
            <a:ahLst/>
            <a:cxnLst/>
            <a:rect l="l" t="t" r="r" b="b"/>
            <a:pathLst>
              <a:path w="45611" h="38929" extrusionOk="0">
                <a:moveTo>
                  <a:pt x="26741" y="1"/>
                </a:moveTo>
                <a:cubicBezTo>
                  <a:pt x="24763" y="1"/>
                  <a:pt x="22797" y="680"/>
                  <a:pt x="21273" y="2151"/>
                </a:cubicBezTo>
                <a:cubicBezTo>
                  <a:pt x="19977" y="3402"/>
                  <a:pt x="18818" y="4971"/>
                  <a:pt x="17082" y="5450"/>
                </a:cubicBezTo>
                <a:cubicBezTo>
                  <a:pt x="16694" y="5557"/>
                  <a:pt x="16304" y="5602"/>
                  <a:pt x="15913" y="5602"/>
                </a:cubicBezTo>
                <a:cubicBezTo>
                  <a:pt x="13693" y="5602"/>
                  <a:pt x="11435" y="4134"/>
                  <a:pt x="9202" y="4134"/>
                </a:cubicBezTo>
                <a:cubicBezTo>
                  <a:pt x="8850" y="4134"/>
                  <a:pt x="8499" y="4170"/>
                  <a:pt x="8148" y="4255"/>
                </a:cubicBezTo>
                <a:cubicBezTo>
                  <a:pt x="7138" y="4499"/>
                  <a:pt x="6263" y="5122"/>
                  <a:pt x="5461" y="5781"/>
                </a:cubicBezTo>
                <a:cubicBezTo>
                  <a:pt x="4513" y="6561"/>
                  <a:pt x="3609" y="7430"/>
                  <a:pt x="3018" y="8503"/>
                </a:cubicBezTo>
                <a:cubicBezTo>
                  <a:pt x="1542" y="11186"/>
                  <a:pt x="2282" y="14521"/>
                  <a:pt x="1620" y="17509"/>
                </a:cubicBezTo>
                <a:cubicBezTo>
                  <a:pt x="1158" y="19594"/>
                  <a:pt x="0" y="21689"/>
                  <a:pt x="588" y="23744"/>
                </a:cubicBezTo>
                <a:cubicBezTo>
                  <a:pt x="965" y="25069"/>
                  <a:pt x="2041" y="26163"/>
                  <a:pt x="2188" y="27534"/>
                </a:cubicBezTo>
                <a:cubicBezTo>
                  <a:pt x="2317" y="28748"/>
                  <a:pt x="1693" y="29902"/>
                  <a:pt x="1456" y="31100"/>
                </a:cubicBezTo>
                <a:cubicBezTo>
                  <a:pt x="1158" y="32623"/>
                  <a:pt x="1525" y="34264"/>
                  <a:pt x="2443" y="35515"/>
                </a:cubicBezTo>
                <a:lnTo>
                  <a:pt x="35000" y="38928"/>
                </a:lnTo>
                <a:cubicBezTo>
                  <a:pt x="38019" y="38912"/>
                  <a:pt x="41404" y="38721"/>
                  <a:pt x="43463" y="36153"/>
                </a:cubicBezTo>
                <a:cubicBezTo>
                  <a:pt x="45087" y="34125"/>
                  <a:pt x="45420" y="31147"/>
                  <a:pt x="45533" y="28378"/>
                </a:cubicBezTo>
                <a:cubicBezTo>
                  <a:pt x="45611" y="26441"/>
                  <a:pt x="45609" y="24429"/>
                  <a:pt x="44927" y="22662"/>
                </a:cubicBezTo>
                <a:cubicBezTo>
                  <a:pt x="43684" y="19447"/>
                  <a:pt x="40557" y="17851"/>
                  <a:pt x="38688" y="15075"/>
                </a:cubicBezTo>
                <a:cubicBezTo>
                  <a:pt x="36453" y="11759"/>
                  <a:pt x="36212" y="7063"/>
                  <a:pt x="33971" y="3750"/>
                </a:cubicBezTo>
                <a:cubicBezTo>
                  <a:pt x="32355" y="1358"/>
                  <a:pt x="29537" y="1"/>
                  <a:pt x="267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42"/>
          <p:cNvGrpSpPr/>
          <p:nvPr/>
        </p:nvGrpSpPr>
        <p:grpSpPr>
          <a:xfrm rot="-10092041">
            <a:off x="7802764" y="4823123"/>
            <a:ext cx="1029185" cy="282611"/>
            <a:chOff x="6913312" y="2687868"/>
            <a:chExt cx="1422936" cy="390734"/>
          </a:xfrm>
        </p:grpSpPr>
        <p:sp>
          <p:nvSpPr>
            <p:cNvPr id="777" name="Google Shape;777;p42"/>
            <p:cNvSpPr/>
            <p:nvPr/>
          </p:nvSpPr>
          <p:spPr>
            <a:xfrm flipH="1">
              <a:off x="6913312" y="2687868"/>
              <a:ext cx="1422936" cy="390662"/>
            </a:xfrm>
            <a:custGeom>
              <a:avLst/>
              <a:gdLst/>
              <a:ahLst/>
              <a:cxnLst/>
              <a:rect l="l" t="t" r="r" b="b"/>
              <a:pathLst>
                <a:path w="19443" h="5338" extrusionOk="0">
                  <a:moveTo>
                    <a:pt x="2072" y="0"/>
                  </a:moveTo>
                  <a:cubicBezTo>
                    <a:pt x="1052" y="0"/>
                    <a:pt x="185" y="781"/>
                    <a:pt x="95" y="1817"/>
                  </a:cubicBezTo>
                  <a:cubicBezTo>
                    <a:pt x="0" y="2909"/>
                    <a:pt x="808" y="3873"/>
                    <a:pt x="1902" y="3968"/>
                  </a:cubicBezTo>
                  <a:lnTo>
                    <a:pt x="17196" y="5330"/>
                  </a:lnTo>
                  <a:cubicBezTo>
                    <a:pt x="17254" y="5336"/>
                    <a:pt x="17312" y="5338"/>
                    <a:pt x="17370" y="5338"/>
                  </a:cubicBezTo>
                  <a:cubicBezTo>
                    <a:pt x="18390" y="5338"/>
                    <a:pt x="19257" y="4559"/>
                    <a:pt x="19348" y="3523"/>
                  </a:cubicBezTo>
                  <a:cubicBezTo>
                    <a:pt x="19443" y="2431"/>
                    <a:pt x="18633" y="1467"/>
                    <a:pt x="17539" y="1372"/>
                  </a:cubicBezTo>
                  <a:lnTo>
                    <a:pt x="2246" y="8"/>
                  </a:lnTo>
                  <a:cubicBezTo>
                    <a:pt x="2188" y="3"/>
                    <a:pt x="2130" y="0"/>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6917410" y="2811257"/>
              <a:ext cx="1414886" cy="267345"/>
            </a:xfrm>
            <a:custGeom>
              <a:avLst/>
              <a:gdLst/>
              <a:ahLst/>
              <a:cxnLst/>
              <a:rect l="l" t="t" r="r" b="b"/>
              <a:pathLst>
                <a:path w="19333" h="3653" extrusionOk="0">
                  <a:moveTo>
                    <a:pt x="57" y="0"/>
                  </a:moveTo>
                  <a:cubicBezTo>
                    <a:pt x="50" y="42"/>
                    <a:pt x="44" y="86"/>
                    <a:pt x="41" y="131"/>
                  </a:cubicBezTo>
                  <a:cubicBezTo>
                    <a:pt x="1" y="580"/>
                    <a:pt x="116" y="1007"/>
                    <a:pt x="340" y="1362"/>
                  </a:cubicBezTo>
                  <a:cubicBezTo>
                    <a:pt x="660" y="1870"/>
                    <a:pt x="1205" y="2226"/>
                    <a:pt x="1848" y="2282"/>
                  </a:cubicBezTo>
                  <a:lnTo>
                    <a:pt x="17142" y="3644"/>
                  </a:lnTo>
                  <a:cubicBezTo>
                    <a:pt x="17201" y="3650"/>
                    <a:pt x="17260" y="3652"/>
                    <a:pt x="17318" y="3652"/>
                  </a:cubicBezTo>
                  <a:cubicBezTo>
                    <a:pt x="18337" y="3652"/>
                    <a:pt x="19203" y="2871"/>
                    <a:pt x="19294" y="1837"/>
                  </a:cubicBezTo>
                  <a:cubicBezTo>
                    <a:pt x="19333" y="1386"/>
                    <a:pt x="19218" y="959"/>
                    <a:pt x="18994" y="605"/>
                  </a:cubicBezTo>
                  <a:cubicBezTo>
                    <a:pt x="18964" y="558"/>
                    <a:pt x="18933" y="513"/>
                    <a:pt x="18901" y="471"/>
                  </a:cubicBezTo>
                  <a:cubicBezTo>
                    <a:pt x="18754" y="1441"/>
                    <a:pt x="17918" y="2157"/>
                    <a:pt x="16941" y="2157"/>
                  </a:cubicBezTo>
                  <a:cubicBezTo>
                    <a:pt x="16883" y="2157"/>
                    <a:pt x="16824" y="2155"/>
                    <a:pt x="16766" y="2149"/>
                  </a:cubicBezTo>
                  <a:lnTo>
                    <a:pt x="1472" y="787"/>
                  </a:lnTo>
                  <a:cubicBezTo>
                    <a:pt x="887" y="735"/>
                    <a:pt x="383" y="435"/>
                    <a:pt x="57"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7601837" y="2715019"/>
              <a:ext cx="319379" cy="304084"/>
            </a:xfrm>
            <a:custGeom>
              <a:avLst/>
              <a:gdLst/>
              <a:ahLst/>
              <a:cxnLst/>
              <a:rect l="l" t="t" r="r" b="b"/>
              <a:pathLst>
                <a:path w="4364" h="4155" extrusionOk="0">
                  <a:moveTo>
                    <a:pt x="343" y="1"/>
                  </a:moveTo>
                  <a:lnTo>
                    <a:pt x="350" y="1"/>
                  </a:lnTo>
                  <a:lnTo>
                    <a:pt x="350" y="1"/>
                  </a:lnTo>
                  <a:cubicBezTo>
                    <a:pt x="348" y="1"/>
                    <a:pt x="346" y="1"/>
                    <a:pt x="343" y="1"/>
                  </a:cubicBezTo>
                  <a:close/>
                  <a:moveTo>
                    <a:pt x="350" y="1"/>
                  </a:moveTo>
                  <a:cubicBezTo>
                    <a:pt x="894" y="49"/>
                    <a:pt x="1367" y="314"/>
                    <a:pt x="1692" y="701"/>
                  </a:cubicBezTo>
                  <a:cubicBezTo>
                    <a:pt x="2020" y="1091"/>
                    <a:pt x="2197" y="1606"/>
                    <a:pt x="2151" y="2151"/>
                  </a:cubicBezTo>
                  <a:cubicBezTo>
                    <a:pt x="2061" y="3187"/>
                    <a:pt x="1193" y="3966"/>
                    <a:pt x="174" y="3966"/>
                  </a:cubicBezTo>
                  <a:cubicBezTo>
                    <a:pt x="116" y="3966"/>
                    <a:pt x="58" y="3964"/>
                    <a:pt x="0" y="3959"/>
                  </a:cubicBezTo>
                  <a:lnTo>
                    <a:pt x="0" y="3959"/>
                  </a:lnTo>
                  <a:lnTo>
                    <a:pt x="2166" y="4147"/>
                  </a:lnTo>
                  <a:cubicBezTo>
                    <a:pt x="2225" y="4152"/>
                    <a:pt x="2283" y="4154"/>
                    <a:pt x="2340" y="4154"/>
                  </a:cubicBezTo>
                  <a:cubicBezTo>
                    <a:pt x="3359" y="4154"/>
                    <a:pt x="4227" y="3375"/>
                    <a:pt x="4317" y="2339"/>
                  </a:cubicBezTo>
                  <a:cubicBezTo>
                    <a:pt x="4364" y="1794"/>
                    <a:pt x="4185" y="1280"/>
                    <a:pt x="3859" y="889"/>
                  </a:cubicBezTo>
                  <a:cubicBezTo>
                    <a:pt x="3531" y="499"/>
                    <a:pt x="3057" y="235"/>
                    <a:pt x="2510" y="189"/>
                  </a:cubicBezTo>
                  <a:lnTo>
                    <a:pt x="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7543289" y="2754027"/>
              <a:ext cx="284397" cy="249780"/>
            </a:xfrm>
            <a:custGeom>
              <a:avLst/>
              <a:gdLst/>
              <a:ahLst/>
              <a:cxnLst/>
              <a:rect l="l" t="t" r="r" b="b"/>
              <a:pathLst>
                <a:path w="3886" h="3413" extrusionOk="0">
                  <a:moveTo>
                    <a:pt x="1946" y="0"/>
                  </a:moveTo>
                  <a:cubicBezTo>
                    <a:pt x="1300" y="0"/>
                    <a:pt x="681" y="369"/>
                    <a:pt x="394" y="994"/>
                  </a:cubicBezTo>
                  <a:cubicBezTo>
                    <a:pt x="1" y="1850"/>
                    <a:pt x="375" y="2863"/>
                    <a:pt x="1232" y="3256"/>
                  </a:cubicBezTo>
                  <a:cubicBezTo>
                    <a:pt x="1463" y="3362"/>
                    <a:pt x="1705" y="3412"/>
                    <a:pt x="1943" y="3412"/>
                  </a:cubicBezTo>
                  <a:cubicBezTo>
                    <a:pt x="2589" y="3412"/>
                    <a:pt x="3206" y="3044"/>
                    <a:pt x="3493" y="2419"/>
                  </a:cubicBezTo>
                  <a:cubicBezTo>
                    <a:pt x="3886" y="1562"/>
                    <a:pt x="3511" y="549"/>
                    <a:pt x="2655" y="156"/>
                  </a:cubicBezTo>
                  <a:cubicBezTo>
                    <a:pt x="2425" y="50"/>
                    <a:pt x="2183" y="0"/>
                    <a:pt x="1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7577613" y="2781544"/>
              <a:ext cx="216042" cy="194892"/>
            </a:xfrm>
            <a:custGeom>
              <a:avLst/>
              <a:gdLst/>
              <a:ahLst/>
              <a:cxnLst/>
              <a:rect l="l" t="t" r="r" b="b"/>
              <a:pathLst>
                <a:path w="2952" h="2663" extrusionOk="0">
                  <a:moveTo>
                    <a:pt x="1477" y="0"/>
                  </a:moveTo>
                  <a:cubicBezTo>
                    <a:pt x="1364" y="0"/>
                    <a:pt x="1248" y="15"/>
                    <a:pt x="1133" y="46"/>
                  </a:cubicBezTo>
                  <a:cubicBezTo>
                    <a:pt x="423" y="235"/>
                    <a:pt x="1" y="966"/>
                    <a:pt x="190" y="1676"/>
                  </a:cubicBezTo>
                  <a:cubicBezTo>
                    <a:pt x="350" y="2270"/>
                    <a:pt x="888" y="2663"/>
                    <a:pt x="1477" y="2663"/>
                  </a:cubicBezTo>
                  <a:cubicBezTo>
                    <a:pt x="1590" y="2663"/>
                    <a:pt x="1705" y="2648"/>
                    <a:pt x="1820" y="2618"/>
                  </a:cubicBezTo>
                  <a:cubicBezTo>
                    <a:pt x="2529" y="2428"/>
                    <a:pt x="2952" y="1698"/>
                    <a:pt x="2762" y="989"/>
                  </a:cubicBezTo>
                  <a:cubicBezTo>
                    <a:pt x="2603" y="394"/>
                    <a:pt x="2065" y="0"/>
                    <a:pt x="1477" y="0"/>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7614205" y="2810964"/>
              <a:ext cx="142564" cy="136636"/>
            </a:xfrm>
            <a:custGeom>
              <a:avLst/>
              <a:gdLst/>
              <a:ahLst/>
              <a:cxnLst/>
              <a:rect l="l" t="t" r="r" b="b"/>
              <a:pathLst>
                <a:path w="1948" h="1867" extrusionOk="0">
                  <a:moveTo>
                    <a:pt x="971" y="1"/>
                  </a:moveTo>
                  <a:cubicBezTo>
                    <a:pt x="493" y="1"/>
                    <a:pt x="86" y="368"/>
                    <a:pt x="44" y="853"/>
                  </a:cubicBezTo>
                  <a:cubicBezTo>
                    <a:pt x="0" y="1366"/>
                    <a:pt x="379" y="1818"/>
                    <a:pt x="892" y="1863"/>
                  </a:cubicBezTo>
                  <a:cubicBezTo>
                    <a:pt x="919" y="1865"/>
                    <a:pt x="946" y="1866"/>
                    <a:pt x="972" y="1866"/>
                  </a:cubicBezTo>
                  <a:cubicBezTo>
                    <a:pt x="1453" y="1866"/>
                    <a:pt x="1860" y="1500"/>
                    <a:pt x="1902" y="1014"/>
                  </a:cubicBezTo>
                  <a:cubicBezTo>
                    <a:pt x="1947" y="500"/>
                    <a:pt x="1567" y="49"/>
                    <a:pt x="1054" y="4"/>
                  </a:cubicBezTo>
                  <a:cubicBezTo>
                    <a:pt x="1026" y="2"/>
                    <a:pt x="999" y="1"/>
                    <a:pt x="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47679" y="2693430"/>
              <a:ext cx="284616" cy="279494"/>
            </a:xfrm>
            <a:custGeom>
              <a:avLst/>
              <a:gdLst/>
              <a:ahLst/>
              <a:cxnLst/>
              <a:rect l="l" t="t" r="r" b="b"/>
              <a:pathLst>
                <a:path w="3889" h="3819" extrusionOk="0">
                  <a:moveTo>
                    <a:pt x="1946" y="1"/>
                  </a:moveTo>
                  <a:cubicBezTo>
                    <a:pt x="921" y="1"/>
                    <a:pt x="73" y="813"/>
                    <a:pt x="38" y="1843"/>
                  </a:cubicBezTo>
                  <a:cubicBezTo>
                    <a:pt x="1" y="2897"/>
                    <a:pt x="826" y="3781"/>
                    <a:pt x="1880" y="3817"/>
                  </a:cubicBezTo>
                  <a:cubicBezTo>
                    <a:pt x="1903" y="3818"/>
                    <a:pt x="1925" y="3818"/>
                    <a:pt x="1948" y="3818"/>
                  </a:cubicBezTo>
                  <a:cubicBezTo>
                    <a:pt x="2971" y="3818"/>
                    <a:pt x="3817" y="3006"/>
                    <a:pt x="3853" y="1975"/>
                  </a:cubicBezTo>
                  <a:cubicBezTo>
                    <a:pt x="3889" y="922"/>
                    <a:pt x="3065" y="39"/>
                    <a:pt x="2012" y="2"/>
                  </a:cubicBezTo>
                  <a:cubicBezTo>
                    <a:pt x="1990" y="1"/>
                    <a:pt x="1968" y="1"/>
                    <a:pt x="1946"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flipH="1">
              <a:off x="8106666" y="2752929"/>
              <a:ext cx="166935" cy="159909"/>
            </a:xfrm>
            <a:custGeom>
              <a:avLst/>
              <a:gdLst/>
              <a:ahLst/>
              <a:cxnLst/>
              <a:rect l="l" t="t" r="r" b="b"/>
              <a:pathLst>
                <a:path w="2281" h="2185" extrusionOk="0">
                  <a:moveTo>
                    <a:pt x="1138" y="0"/>
                  </a:moveTo>
                  <a:cubicBezTo>
                    <a:pt x="577" y="0"/>
                    <a:pt x="102" y="430"/>
                    <a:pt x="52" y="998"/>
                  </a:cubicBezTo>
                  <a:cubicBezTo>
                    <a:pt x="1" y="1599"/>
                    <a:pt x="445" y="2128"/>
                    <a:pt x="1045" y="2180"/>
                  </a:cubicBezTo>
                  <a:cubicBezTo>
                    <a:pt x="1077" y="2183"/>
                    <a:pt x="1108" y="2184"/>
                    <a:pt x="1139" y="2184"/>
                  </a:cubicBezTo>
                  <a:cubicBezTo>
                    <a:pt x="1701" y="2184"/>
                    <a:pt x="2177" y="1756"/>
                    <a:pt x="2228" y="1187"/>
                  </a:cubicBezTo>
                  <a:cubicBezTo>
                    <a:pt x="2280" y="586"/>
                    <a:pt x="1834" y="58"/>
                    <a:pt x="1235" y="5"/>
                  </a:cubicBezTo>
                  <a:cubicBezTo>
                    <a:pt x="1202" y="2"/>
                    <a:pt x="1170" y="0"/>
                    <a:pt x="1138"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42"/>
          <p:cNvGrpSpPr/>
          <p:nvPr/>
        </p:nvGrpSpPr>
        <p:grpSpPr>
          <a:xfrm rot="7646074">
            <a:off x="8441972" y="4149180"/>
            <a:ext cx="777653" cy="409495"/>
            <a:chOff x="7001573" y="2060164"/>
            <a:chExt cx="1368559" cy="720653"/>
          </a:xfrm>
        </p:grpSpPr>
        <p:sp>
          <p:nvSpPr>
            <p:cNvPr id="786" name="Google Shape;786;p42"/>
            <p:cNvSpPr/>
            <p:nvPr/>
          </p:nvSpPr>
          <p:spPr>
            <a:xfrm flipH="1">
              <a:off x="7001573" y="2060164"/>
              <a:ext cx="1368340" cy="720653"/>
            </a:xfrm>
            <a:custGeom>
              <a:avLst/>
              <a:gdLst/>
              <a:ahLst/>
              <a:cxnLst/>
              <a:rect l="l" t="t" r="r" b="b"/>
              <a:pathLst>
                <a:path w="18697" h="9847" extrusionOk="0">
                  <a:moveTo>
                    <a:pt x="2256" y="0"/>
                  </a:moveTo>
                  <a:cubicBezTo>
                    <a:pt x="1474" y="0"/>
                    <a:pt x="733" y="464"/>
                    <a:pt x="417" y="1233"/>
                  </a:cubicBezTo>
                  <a:cubicBezTo>
                    <a:pt x="0" y="2248"/>
                    <a:pt x="485" y="3409"/>
                    <a:pt x="1500" y="3825"/>
                  </a:cubicBezTo>
                  <a:lnTo>
                    <a:pt x="15687" y="9696"/>
                  </a:lnTo>
                  <a:cubicBezTo>
                    <a:pt x="15934" y="9798"/>
                    <a:pt x="16190" y="9846"/>
                    <a:pt x="16442" y="9846"/>
                  </a:cubicBezTo>
                  <a:cubicBezTo>
                    <a:pt x="17223" y="9846"/>
                    <a:pt x="17964" y="9382"/>
                    <a:pt x="18280" y="8614"/>
                  </a:cubicBezTo>
                  <a:cubicBezTo>
                    <a:pt x="18697" y="7600"/>
                    <a:pt x="18213" y="6439"/>
                    <a:pt x="17199" y="6021"/>
                  </a:cubicBezTo>
                  <a:lnTo>
                    <a:pt x="3011" y="150"/>
                  </a:lnTo>
                  <a:cubicBezTo>
                    <a:pt x="2763" y="48"/>
                    <a:pt x="2508"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flipH="1">
              <a:off x="7018039" y="2141618"/>
              <a:ext cx="1335260" cy="639198"/>
            </a:xfrm>
            <a:custGeom>
              <a:avLst/>
              <a:gdLst/>
              <a:ahLst/>
              <a:cxnLst/>
              <a:rect l="l" t="t" r="r" b="b"/>
              <a:pathLst>
                <a:path w="18245" h="8734" extrusionOk="0">
                  <a:moveTo>
                    <a:pt x="244" y="0"/>
                  </a:moveTo>
                  <a:cubicBezTo>
                    <a:pt x="226" y="39"/>
                    <a:pt x="209" y="78"/>
                    <a:pt x="190" y="120"/>
                  </a:cubicBezTo>
                  <a:cubicBezTo>
                    <a:pt x="19" y="536"/>
                    <a:pt x="0" y="979"/>
                    <a:pt x="108" y="1385"/>
                  </a:cubicBezTo>
                  <a:cubicBezTo>
                    <a:pt x="263" y="1964"/>
                    <a:pt x="675" y="2466"/>
                    <a:pt x="1273" y="2712"/>
                  </a:cubicBezTo>
                  <a:lnTo>
                    <a:pt x="15460" y="8583"/>
                  </a:lnTo>
                  <a:cubicBezTo>
                    <a:pt x="15707" y="8685"/>
                    <a:pt x="15963" y="8733"/>
                    <a:pt x="16215" y="8733"/>
                  </a:cubicBezTo>
                  <a:cubicBezTo>
                    <a:pt x="16996" y="8733"/>
                    <a:pt x="17737" y="8269"/>
                    <a:pt x="18053" y="7501"/>
                  </a:cubicBezTo>
                  <a:cubicBezTo>
                    <a:pt x="18226" y="7083"/>
                    <a:pt x="18244" y="6641"/>
                    <a:pt x="18136" y="6236"/>
                  </a:cubicBezTo>
                  <a:cubicBezTo>
                    <a:pt x="18122" y="6184"/>
                    <a:pt x="18106" y="6131"/>
                    <a:pt x="18088" y="6081"/>
                  </a:cubicBezTo>
                  <a:cubicBezTo>
                    <a:pt x="17748" y="6778"/>
                    <a:pt x="17044" y="7195"/>
                    <a:pt x="16303" y="7195"/>
                  </a:cubicBezTo>
                  <a:cubicBezTo>
                    <a:pt x="16052" y="7195"/>
                    <a:pt x="15796" y="7146"/>
                    <a:pt x="15548" y="7045"/>
                  </a:cubicBezTo>
                  <a:lnTo>
                    <a:pt x="1360" y="1174"/>
                  </a:lnTo>
                  <a:cubicBezTo>
                    <a:pt x="816" y="950"/>
                    <a:pt x="426" y="513"/>
                    <a:pt x="244" y="0"/>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flipH="1">
              <a:off x="7652627" y="2178869"/>
              <a:ext cx="352313" cy="340457"/>
            </a:xfrm>
            <a:custGeom>
              <a:avLst/>
              <a:gdLst/>
              <a:ahLst/>
              <a:cxnLst/>
              <a:rect l="l" t="t" r="r" b="b"/>
              <a:pathLst>
                <a:path w="4814" h="4652" extrusionOk="0">
                  <a:moveTo>
                    <a:pt x="1512" y="1"/>
                  </a:moveTo>
                  <a:lnTo>
                    <a:pt x="1513" y="1"/>
                  </a:lnTo>
                  <a:lnTo>
                    <a:pt x="1513" y="1"/>
                  </a:lnTo>
                  <a:cubicBezTo>
                    <a:pt x="1512" y="1"/>
                    <a:pt x="1512" y="1"/>
                    <a:pt x="1512" y="1"/>
                  </a:cubicBezTo>
                  <a:close/>
                  <a:moveTo>
                    <a:pt x="1513" y="1"/>
                  </a:moveTo>
                  <a:cubicBezTo>
                    <a:pt x="2019" y="209"/>
                    <a:pt x="2395" y="604"/>
                    <a:pt x="2589" y="1073"/>
                  </a:cubicBezTo>
                  <a:cubicBezTo>
                    <a:pt x="2785" y="1543"/>
                    <a:pt x="2802" y="2086"/>
                    <a:pt x="2594" y="2593"/>
                  </a:cubicBezTo>
                  <a:cubicBezTo>
                    <a:pt x="2278" y="3361"/>
                    <a:pt x="1536" y="3825"/>
                    <a:pt x="754" y="3825"/>
                  </a:cubicBezTo>
                  <a:cubicBezTo>
                    <a:pt x="503" y="3825"/>
                    <a:pt x="247" y="3778"/>
                    <a:pt x="0" y="3676"/>
                  </a:cubicBezTo>
                  <a:lnTo>
                    <a:pt x="0" y="3676"/>
                  </a:lnTo>
                  <a:lnTo>
                    <a:pt x="2011" y="4501"/>
                  </a:lnTo>
                  <a:cubicBezTo>
                    <a:pt x="2259" y="4603"/>
                    <a:pt x="2515" y="4652"/>
                    <a:pt x="2766" y="4652"/>
                  </a:cubicBezTo>
                  <a:cubicBezTo>
                    <a:pt x="3548" y="4652"/>
                    <a:pt x="4288" y="4187"/>
                    <a:pt x="4603" y="3420"/>
                  </a:cubicBezTo>
                  <a:cubicBezTo>
                    <a:pt x="4813" y="2913"/>
                    <a:pt x="4796" y="2369"/>
                    <a:pt x="4600" y="1900"/>
                  </a:cubicBezTo>
                  <a:cubicBezTo>
                    <a:pt x="4404" y="1429"/>
                    <a:pt x="4030" y="1036"/>
                    <a:pt x="3523" y="828"/>
                  </a:cubicBezTo>
                  <a:lnTo>
                    <a:pt x="1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flipH="1">
              <a:off x="7610326" y="2273790"/>
              <a:ext cx="263978" cy="249707"/>
            </a:xfrm>
            <a:custGeom>
              <a:avLst/>
              <a:gdLst/>
              <a:ahLst/>
              <a:cxnLst/>
              <a:rect l="l" t="t" r="r" b="b"/>
              <a:pathLst>
                <a:path w="3607" h="3412" extrusionOk="0">
                  <a:moveTo>
                    <a:pt x="1800" y="1"/>
                  </a:moveTo>
                  <a:cubicBezTo>
                    <a:pt x="947" y="1"/>
                    <a:pt x="209" y="642"/>
                    <a:pt x="110" y="1510"/>
                  </a:cubicBezTo>
                  <a:cubicBezTo>
                    <a:pt x="1" y="2446"/>
                    <a:pt x="672" y="3293"/>
                    <a:pt x="1608" y="3400"/>
                  </a:cubicBezTo>
                  <a:cubicBezTo>
                    <a:pt x="1674" y="3408"/>
                    <a:pt x="1741" y="3412"/>
                    <a:pt x="1806" y="3412"/>
                  </a:cubicBezTo>
                  <a:cubicBezTo>
                    <a:pt x="2660" y="3412"/>
                    <a:pt x="3398" y="2771"/>
                    <a:pt x="3497" y="1902"/>
                  </a:cubicBezTo>
                  <a:cubicBezTo>
                    <a:pt x="3606" y="967"/>
                    <a:pt x="2935" y="120"/>
                    <a:pt x="1999" y="12"/>
                  </a:cubicBezTo>
                  <a:cubicBezTo>
                    <a:pt x="1932" y="5"/>
                    <a:pt x="1866" y="1"/>
                    <a:pt x="18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flipH="1">
              <a:off x="7635575" y="2301087"/>
              <a:ext cx="213920" cy="194892"/>
            </a:xfrm>
            <a:custGeom>
              <a:avLst/>
              <a:gdLst/>
              <a:ahLst/>
              <a:cxnLst/>
              <a:rect l="l" t="t" r="r" b="b"/>
              <a:pathLst>
                <a:path w="2923" h="2663" extrusionOk="0">
                  <a:moveTo>
                    <a:pt x="1461" y="1"/>
                  </a:moveTo>
                  <a:cubicBezTo>
                    <a:pt x="1121" y="1"/>
                    <a:pt x="780" y="130"/>
                    <a:pt x="520" y="390"/>
                  </a:cubicBezTo>
                  <a:cubicBezTo>
                    <a:pt x="1" y="911"/>
                    <a:pt x="1" y="1753"/>
                    <a:pt x="520" y="2272"/>
                  </a:cubicBezTo>
                  <a:cubicBezTo>
                    <a:pt x="780" y="2532"/>
                    <a:pt x="1121" y="2662"/>
                    <a:pt x="1461" y="2662"/>
                  </a:cubicBezTo>
                  <a:cubicBezTo>
                    <a:pt x="1802" y="2662"/>
                    <a:pt x="2142" y="2532"/>
                    <a:pt x="2402" y="2272"/>
                  </a:cubicBezTo>
                  <a:cubicBezTo>
                    <a:pt x="2922" y="1753"/>
                    <a:pt x="2922" y="911"/>
                    <a:pt x="2402" y="390"/>
                  </a:cubicBezTo>
                  <a:cubicBezTo>
                    <a:pt x="2142" y="130"/>
                    <a:pt x="1802" y="1"/>
                    <a:pt x="1461" y="1"/>
                  </a:cubicBezTo>
                  <a:close/>
                </a:path>
              </a:pathLst>
            </a:custGeom>
            <a:solidFill>
              <a:srgbClr val="FFFFFF">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flipH="1">
              <a:off x="7664923" y="2330215"/>
              <a:ext cx="155006" cy="136636"/>
            </a:xfrm>
            <a:custGeom>
              <a:avLst/>
              <a:gdLst/>
              <a:ahLst/>
              <a:cxnLst/>
              <a:rect l="l" t="t" r="r" b="b"/>
              <a:pathLst>
                <a:path w="2118" h="1867" extrusionOk="0">
                  <a:moveTo>
                    <a:pt x="1058" y="1"/>
                  </a:moveTo>
                  <a:cubicBezTo>
                    <a:pt x="692" y="1"/>
                    <a:pt x="345" y="219"/>
                    <a:pt x="196" y="579"/>
                  </a:cubicBezTo>
                  <a:cubicBezTo>
                    <a:pt x="1" y="1055"/>
                    <a:pt x="228" y="1600"/>
                    <a:pt x="705" y="1796"/>
                  </a:cubicBezTo>
                  <a:cubicBezTo>
                    <a:pt x="821" y="1844"/>
                    <a:pt x="941" y="1867"/>
                    <a:pt x="1059" y="1867"/>
                  </a:cubicBezTo>
                  <a:cubicBezTo>
                    <a:pt x="1425" y="1867"/>
                    <a:pt x="1773" y="1649"/>
                    <a:pt x="1921" y="1288"/>
                  </a:cubicBezTo>
                  <a:cubicBezTo>
                    <a:pt x="2117" y="811"/>
                    <a:pt x="1889" y="267"/>
                    <a:pt x="1413" y="71"/>
                  </a:cubicBezTo>
                  <a:cubicBezTo>
                    <a:pt x="1297" y="24"/>
                    <a:pt x="1177" y="1"/>
                    <a:pt x="1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flipH="1">
              <a:off x="8051046" y="2063677"/>
              <a:ext cx="319087" cy="279494"/>
            </a:xfrm>
            <a:custGeom>
              <a:avLst/>
              <a:gdLst/>
              <a:ahLst/>
              <a:cxnLst/>
              <a:rect l="l" t="t" r="r" b="b"/>
              <a:pathLst>
                <a:path w="4360" h="3819" extrusionOk="0">
                  <a:moveTo>
                    <a:pt x="2179" y="1"/>
                  </a:moveTo>
                  <a:cubicBezTo>
                    <a:pt x="1850" y="1"/>
                    <a:pt x="1517" y="86"/>
                    <a:pt x="1212" y="265"/>
                  </a:cubicBezTo>
                  <a:cubicBezTo>
                    <a:pt x="305" y="799"/>
                    <a:pt x="0" y="1970"/>
                    <a:pt x="535" y="2877"/>
                  </a:cubicBezTo>
                  <a:cubicBezTo>
                    <a:pt x="891" y="3482"/>
                    <a:pt x="1528" y="3819"/>
                    <a:pt x="2182" y="3819"/>
                  </a:cubicBezTo>
                  <a:cubicBezTo>
                    <a:pt x="2510" y="3819"/>
                    <a:pt x="2844" y="3734"/>
                    <a:pt x="3147" y="3555"/>
                  </a:cubicBezTo>
                  <a:cubicBezTo>
                    <a:pt x="4056" y="3020"/>
                    <a:pt x="4359" y="1852"/>
                    <a:pt x="3825" y="942"/>
                  </a:cubicBezTo>
                  <a:cubicBezTo>
                    <a:pt x="3469" y="338"/>
                    <a:pt x="2833" y="1"/>
                    <a:pt x="2179"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flipH="1">
              <a:off x="8119547" y="2123469"/>
              <a:ext cx="181352" cy="159909"/>
            </a:xfrm>
            <a:custGeom>
              <a:avLst/>
              <a:gdLst/>
              <a:ahLst/>
              <a:cxnLst/>
              <a:rect l="l" t="t" r="r" b="b"/>
              <a:pathLst>
                <a:path w="2478" h="2185" extrusionOk="0">
                  <a:moveTo>
                    <a:pt x="1240" y="1"/>
                  </a:moveTo>
                  <a:cubicBezTo>
                    <a:pt x="811" y="1"/>
                    <a:pt x="403" y="256"/>
                    <a:pt x="231" y="677"/>
                  </a:cubicBezTo>
                  <a:cubicBezTo>
                    <a:pt x="1" y="1235"/>
                    <a:pt x="266" y="1874"/>
                    <a:pt x="824" y="2102"/>
                  </a:cubicBezTo>
                  <a:cubicBezTo>
                    <a:pt x="960" y="2158"/>
                    <a:pt x="1101" y="2185"/>
                    <a:pt x="1239" y="2185"/>
                  </a:cubicBezTo>
                  <a:cubicBezTo>
                    <a:pt x="1669" y="2185"/>
                    <a:pt x="2075" y="1929"/>
                    <a:pt x="2249" y="1509"/>
                  </a:cubicBezTo>
                  <a:cubicBezTo>
                    <a:pt x="2478" y="951"/>
                    <a:pt x="2212" y="312"/>
                    <a:pt x="1654" y="83"/>
                  </a:cubicBezTo>
                  <a:cubicBezTo>
                    <a:pt x="1519" y="27"/>
                    <a:pt x="1378" y="1"/>
                    <a:pt x="1240" y="1"/>
                  </a:cubicBezTo>
                  <a:close/>
                </a:path>
              </a:pathLst>
            </a:custGeom>
            <a:solidFill>
              <a:srgbClr val="4E2508">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13;p43">
            <a:extLst>
              <a:ext uri="{FF2B5EF4-FFF2-40B4-BE49-F238E27FC236}">
                <a16:creationId xmlns:a16="http://schemas.microsoft.com/office/drawing/2014/main" id="{11A69292-B96A-9B8F-F771-69CE3B74FF31}"/>
              </a:ext>
            </a:extLst>
          </p:cNvPr>
          <p:cNvSpPr/>
          <p:nvPr/>
        </p:nvSpPr>
        <p:spPr>
          <a:xfrm flipH="1">
            <a:off x="484508" y="851691"/>
            <a:ext cx="4355281" cy="197592"/>
          </a:xfrm>
          <a:custGeom>
            <a:avLst/>
            <a:gdLst/>
            <a:ahLst/>
            <a:cxnLst/>
            <a:rect l="l" t="t" r="r" b="b"/>
            <a:pathLst>
              <a:path w="46329" h="2845" extrusionOk="0">
                <a:moveTo>
                  <a:pt x="263" y="0"/>
                </a:moveTo>
                <a:cubicBezTo>
                  <a:pt x="119" y="0"/>
                  <a:pt x="1" y="118"/>
                  <a:pt x="1" y="264"/>
                </a:cubicBezTo>
                <a:lnTo>
                  <a:pt x="1" y="2581"/>
                </a:lnTo>
                <a:cubicBezTo>
                  <a:pt x="1" y="2726"/>
                  <a:pt x="119" y="2844"/>
                  <a:pt x="263" y="2844"/>
                </a:cubicBezTo>
                <a:lnTo>
                  <a:pt x="46065" y="2844"/>
                </a:lnTo>
                <a:cubicBezTo>
                  <a:pt x="46211" y="2844"/>
                  <a:pt x="46329" y="2726"/>
                  <a:pt x="46329" y="2581"/>
                </a:cubicBezTo>
                <a:lnTo>
                  <a:pt x="46329" y="264"/>
                </a:lnTo>
                <a:cubicBezTo>
                  <a:pt x="46329" y="118"/>
                  <a:pt x="46211" y="0"/>
                  <a:pt x="46065"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37340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Social Studies Subject for High School: Executive Branch by Slidesgo">
  <a:themeElements>
    <a:clrScheme name="Simple Light">
      <a:dk1>
        <a:srgbClr val="4E2508"/>
      </a:dk1>
      <a:lt1>
        <a:srgbClr val="FFFFFF"/>
      </a:lt1>
      <a:dk2>
        <a:srgbClr val="F4EDDF"/>
      </a:dk2>
      <a:lt2>
        <a:srgbClr val="AF4700"/>
      </a:lt2>
      <a:accent1>
        <a:srgbClr val="EA9B1C"/>
      </a:accent1>
      <a:accent2>
        <a:srgbClr val="215681"/>
      </a:accent2>
      <a:accent3>
        <a:srgbClr val="7F7D29"/>
      </a:accent3>
      <a:accent4>
        <a:srgbClr val="D3492A"/>
      </a:accent4>
      <a:accent5>
        <a:srgbClr val="E3CDBB"/>
      </a:accent5>
      <a:accent6>
        <a:srgbClr val="FFFFFF"/>
      </a:accent6>
      <a:hlink>
        <a:srgbClr val="4E250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721</Words>
  <Application>Microsoft Office PowerPoint</Application>
  <PresentationFormat>On-screen Show (16:9)</PresentationFormat>
  <Paragraphs>50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Wingdings</vt:lpstr>
      <vt:lpstr>Arial</vt:lpstr>
      <vt:lpstr>Albert Sans</vt:lpstr>
      <vt:lpstr>Open Sans</vt:lpstr>
      <vt:lpstr>Social Studies Subject for High School: Executive Branch by Slidesgo</vt:lpstr>
      <vt:lpstr>Fraud &amp; Legal: Third Party Legal Claims</vt:lpstr>
      <vt:lpstr>Team Members</vt:lpstr>
      <vt:lpstr>Problem Statement</vt:lpstr>
      <vt:lpstr>Process Flow</vt:lpstr>
      <vt:lpstr>Solution Architecture</vt:lpstr>
      <vt:lpstr>Overview of our solution</vt:lpstr>
      <vt:lpstr>How is our solution different?</vt:lpstr>
      <vt:lpstr>How is our solution different?</vt:lpstr>
      <vt:lpstr>How is our solution different?</vt:lpstr>
      <vt:lpstr>UI Screenshots</vt:lpstr>
      <vt:lpstr>Index Page</vt:lpstr>
      <vt:lpstr>Input Page</vt:lpstr>
      <vt:lpstr>Upload Page</vt:lpstr>
      <vt:lpstr>About Page</vt:lpstr>
      <vt:lpstr>Risks/ Challenges/ Dependencies</vt:lpstr>
      <vt:lpstr>Risks/ Challenges/ Dependencies</vt:lpstr>
      <vt:lpstr>Risks/ Challenges/ Dependencies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Studies Subject for High School: Executive Branch</dc:title>
  <dc:creator>Kesav Santhosh</dc:creator>
  <cp:lastModifiedBy>KESAV SANTHOSH</cp:lastModifiedBy>
  <cp:revision>8</cp:revision>
  <dcterms:modified xsi:type="dcterms:W3CDTF">2023-07-22T04:03:07Z</dcterms:modified>
</cp:coreProperties>
</file>