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62" r:id="rId3"/>
    <p:sldId id="261" r:id="rId4"/>
    <p:sldId id="259" r:id="rId5"/>
    <p:sldId id="260" r:id="rId6"/>
    <p:sldId id="267" r:id="rId7"/>
    <p:sldId id="312" r:id="rId8"/>
    <p:sldId id="313" r:id="rId9"/>
    <p:sldId id="315" r:id="rId10"/>
    <p:sldId id="316" r:id="rId11"/>
    <p:sldId id="317" r:id="rId12"/>
    <p:sldId id="318" r:id="rId13"/>
    <p:sldId id="319" r:id="rId14"/>
    <p:sldId id="320" r:id="rId15"/>
  </p:sldIdLst>
  <p:sldSz cx="9144000" cy="5143500" type="screen16x9"/>
  <p:notesSz cx="6858000" cy="9144000"/>
  <p:embeddedFontLst>
    <p:embeddedFont>
      <p:font typeface="Albert Sans" charset="0"/>
      <p:regular r:id="rId17"/>
      <p:bold r:id="rId18"/>
      <p:italic r:id="rId19"/>
      <p:boldItalic r:id="rId20"/>
    </p:embeddedFont>
    <p:embeddedFont>
      <p:font typeface="Open Sans"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A90E581-C6B1-44B7-8B3B-A774DF58E28D}">
  <a:tblStyle styleId="{4A90E581-C6B1-44B7-8B3B-A774DF58E2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2452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ecc7082a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ecc7082a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57182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11298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89435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d362d286f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d362d286f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ecc7082a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ecc7082a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066893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95209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0642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830175"/>
            <a:ext cx="4533300" cy="2926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20000" y="3840375"/>
            <a:ext cx="38406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027225"/>
            <a:ext cx="4572000" cy="1554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20000" y="540000"/>
            <a:ext cx="1828800" cy="1336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10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20000" y="3581825"/>
            <a:ext cx="45720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963900"/>
            <a:ext cx="44805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720000" y="1436400"/>
            <a:ext cx="4480500" cy="22860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lt2"/>
              </a:buClr>
              <a:buSzPts val="800"/>
              <a:buFont typeface="Open Sans"/>
              <a:buChar char="●"/>
              <a:defRPr sz="1400">
                <a:solidFill>
                  <a:srgbClr val="434343"/>
                </a:solidFill>
              </a:defRPr>
            </a:lvl1pPr>
            <a:lvl2pPr marL="914400" lvl="1" indent="-279400" rtl="0">
              <a:lnSpc>
                <a:spcPct val="100000"/>
              </a:lnSpc>
              <a:spcBef>
                <a:spcPts val="0"/>
              </a:spcBef>
              <a:spcAft>
                <a:spcPts val="0"/>
              </a:spcAft>
              <a:buClr>
                <a:srgbClr val="999999"/>
              </a:buClr>
              <a:buSzPts val="800"/>
              <a:buFont typeface="Open Sans"/>
              <a:buChar char="○"/>
              <a:defRPr>
                <a:solidFill>
                  <a:srgbClr val="434343"/>
                </a:solidFill>
              </a:defRPr>
            </a:lvl2pPr>
            <a:lvl3pPr marL="1371600" lvl="2" indent="-279400" rtl="0">
              <a:lnSpc>
                <a:spcPct val="100000"/>
              </a:lnSpc>
              <a:spcBef>
                <a:spcPts val="0"/>
              </a:spcBef>
              <a:spcAft>
                <a:spcPts val="0"/>
              </a:spcAft>
              <a:buClr>
                <a:srgbClr val="999999"/>
              </a:buClr>
              <a:buSzPts val="800"/>
              <a:buFont typeface="Open Sans"/>
              <a:buChar char="■"/>
              <a:defRPr>
                <a:solidFill>
                  <a:srgbClr val="434343"/>
                </a:solidFill>
              </a:defRPr>
            </a:lvl3pPr>
            <a:lvl4pPr marL="1828800" lvl="3" indent="-279400" rtl="0">
              <a:lnSpc>
                <a:spcPct val="100000"/>
              </a:lnSpc>
              <a:spcBef>
                <a:spcPts val="0"/>
              </a:spcBef>
              <a:spcAft>
                <a:spcPts val="0"/>
              </a:spcAft>
              <a:buClr>
                <a:srgbClr val="999999"/>
              </a:buClr>
              <a:buSzPts val="800"/>
              <a:buFont typeface="Open Sans"/>
              <a:buChar char="●"/>
              <a:defRPr>
                <a:solidFill>
                  <a:srgbClr val="434343"/>
                </a:solidFill>
              </a:defRPr>
            </a:lvl4pPr>
            <a:lvl5pPr marL="2286000" lvl="4" indent="-304800" rtl="0">
              <a:lnSpc>
                <a:spcPct val="100000"/>
              </a:lnSpc>
              <a:spcBef>
                <a:spcPts val="0"/>
              </a:spcBef>
              <a:spcAft>
                <a:spcPts val="0"/>
              </a:spcAft>
              <a:buClr>
                <a:srgbClr val="999999"/>
              </a:buClr>
              <a:buSzPts val="1200"/>
              <a:buFont typeface="Open Sans"/>
              <a:buChar char="○"/>
              <a:defRPr>
                <a:solidFill>
                  <a:srgbClr val="434343"/>
                </a:solidFill>
              </a:defRPr>
            </a:lvl5pPr>
            <a:lvl6pPr marL="2743200" lvl="5" indent="-304800" rtl="0">
              <a:lnSpc>
                <a:spcPct val="100000"/>
              </a:lnSpc>
              <a:spcBef>
                <a:spcPts val="0"/>
              </a:spcBef>
              <a:spcAft>
                <a:spcPts val="0"/>
              </a:spcAft>
              <a:buClr>
                <a:srgbClr val="999999"/>
              </a:buClr>
              <a:buSzPts val="1200"/>
              <a:buFont typeface="Open Sans"/>
              <a:buChar char="■"/>
              <a:defRPr>
                <a:solidFill>
                  <a:srgbClr val="434343"/>
                </a:solidFill>
              </a:defRPr>
            </a:lvl6pPr>
            <a:lvl7pPr marL="3200400" lvl="6" indent="-273050" rtl="0">
              <a:lnSpc>
                <a:spcPct val="100000"/>
              </a:lnSpc>
              <a:spcBef>
                <a:spcPts val="0"/>
              </a:spcBef>
              <a:spcAft>
                <a:spcPts val="0"/>
              </a:spcAft>
              <a:buClr>
                <a:srgbClr val="999999"/>
              </a:buClr>
              <a:buSzPts val="700"/>
              <a:buFont typeface="Open Sans"/>
              <a:buChar char="●"/>
              <a:defRPr>
                <a:solidFill>
                  <a:srgbClr val="434343"/>
                </a:solidFill>
              </a:defRPr>
            </a:lvl7pPr>
            <a:lvl8pPr marL="3657600" lvl="7" indent="-273050" rtl="0">
              <a:lnSpc>
                <a:spcPct val="100000"/>
              </a:lnSpc>
              <a:spcBef>
                <a:spcPts val="0"/>
              </a:spcBef>
              <a:spcAft>
                <a:spcPts val="0"/>
              </a:spcAft>
              <a:buClr>
                <a:srgbClr val="999999"/>
              </a:buClr>
              <a:buSzPts val="700"/>
              <a:buFont typeface="Open Sans"/>
              <a:buChar char="○"/>
              <a:defRPr>
                <a:solidFill>
                  <a:srgbClr val="434343"/>
                </a:solidFill>
              </a:defRPr>
            </a:lvl8pPr>
            <a:lvl9pPr marL="4114800" lvl="8" indent="-266700" rtl="0">
              <a:lnSpc>
                <a:spcPct val="100000"/>
              </a:lnSpc>
              <a:spcBef>
                <a:spcPts val="0"/>
              </a:spcBef>
              <a:spcAft>
                <a:spcPts val="0"/>
              </a:spcAft>
              <a:buClr>
                <a:srgbClr val="999999"/>
              </a:buClr>
              <a:buSzPts val="600"/>
              <a:buFont typeface="Open Sans"/>
              <a:buChar char="■"/>
              <a:defRPr>
                <a:solidFill>
                  <a:srgbClr val="434343"/>
                </a:solidFill>
              </a:defRPr>
            </a:lvl9pPr>
          </a:lstStyle>
          <a:p>
            <a:endParaRPr/>
          </a:p>
        </p:txBody>
      </p:sp>
      <p:sp>
        <p:nvSpPr>
          <p:cNvPr id="29" name="Google Shape;29;p7"/>
          <p:cNvSpPr>
            <a:spLocks noGrp="1"/>
          </p:cNvSpPr>
          <p:nvPr>
            <p:ph type="pic" idx="2"/>
          </p:nvPr>
        </p:nvSpPr>
        <p:spPr>
          <a:xfrm>
            <a:off x="5538600" y="554626"/>
            <a:ext cx="2885400" cy="38349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3577800" y="1231574"/>
            <a:ext cx="4846200" cy="1989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3577800" y="3151278"/>
            <a:ext cx="4846200" cy="73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6"/>
        <p:cNvGrpSpPr/>
        <p:nvPr/>
      </p:nvGrpSpPr>
      <p:grpSpPr>
        <a:xfrm>
          <a:off x="0" y="0"/>
          <a:ext cx="0" cy="0"/>
          <a:chOff x="0" y="0"/>
          <a:chExt cx="0" cy="0"/>
        </a:xfrm>
      </p:grpSpPr>
      <p:sp>
        <p:nvSpPr>
          <p:cNvPr id="47" name="Google Shape;47;p15"/>
          <p:cNvSpPr txBox="1">
            <a:spLocks noGrp="1"/>
          </p:cNvSpPr>
          <p:nvPr>
            <p:ph type="subTitle" idx="1"/>
          </p:nvPr>
        </p:nvSpPr>
        <p:spPr>
          <a:xfrm>
            <a:off x="720000" y="1934675"/>
            <a:ext cx="3546000" cy="182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5"/>
          <p:cNvSpPr txBox="1">
            <a:spLocks noGrp="1"/>
          </p:cNvSpPr>
          <p:nvPr>
            <p:ph type="subTitle" idx="2"/>
          </p:nvPr>
        </p:nvSpPr>
        <p:spPr>
          <a:xfrm>
            <a:off x="4878056" y="1934675"/>
            <a:ext cx="3546000" cy="182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15"/>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3852000" y="2027225"/>
            <a:ext cx="4572000" cy="1554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52" name="Google Shape;52;p16"/>
          <p:cNvSpPr txBox="1">
            <a:spLocks noGrp="1"/>
          </p:cNvSpPr>
          <p:nvPr>
            <p:ph type="title" idx="2" hasCustomPrompt="1"/>
          </p:nvPr>
        </p:nvSpPr>
        <p:spPr>
          <a:xfrm>
            <a:off x="6595200" y="540000"/>
            <a:ext cx="1828800" cy="133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0000">
                <a:solidFill>
                  <a:schemeClr val="lt2"/>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53" name="Google Shape;53;p16"/>
          <p:cNvSpPr txBox="1">
            <a:spLocks noGrp="1"/>
          </p:cNvSpPr>
          <p:nvPr>
            <p:ph type="subTitle" idx="1"/>
          </p:nvPr>
        </p:nvSpPr>
        <p:spPr>
          <a:xfrm>
            <a:off x="3852000" y="3581825"/>
            <a:ext cx="4572000" cy="4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8"/>
        <p:cNvGrpSpPr/>
        <p:nvPr/>
      </p:nvGrpSpPr>
      <p:grpSpPr>
        <a:xfrm>
          <a:off x="0" y="0"/>
          <a:ext cx="0" cy="0"/>
          <a:chOff x="0" y="0"/>
          <a:chExt cx="0" cy="0"/>
        </a:xfrm>
      </p:grpSpPr>
      <p:sp>
        <p:nvSpPr>
          <p:cNvPr id="169" name="Google Shape;169;p32"/>
          <p:cNvSpPr/>
          <p:nvPr/>
        </p:nvSpPr>
        <p:spPr>
          <a:xfrm rot="-6523603">
            <a:off x="7600198" y="-656744"/>
            <a:ext cx="2046464" cy="1746534"/>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32"/>
          <p:cNvGrpSpPr/>
          <p:nvPr/>
        </p:nvGrpSpPr>
        <p:grpSpPr>
          <a:xfrm rot="-4931288">
            <a:off x="8226187" y="743118"/>
            <a:ext cx="1155762" cy="317369"/>
            <a:chOff x="6913312" y="2687868"/>
            <a:chExt cx="1422936" cy="390734"/>
          </a:xfrm>
        </p:grpSpPr>
        <p:sp>
          <p:nvSpPr>
            <p:cNvPr id="171" name="Google Shape;171;p3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32"/>
          <p:cNvGrpSpPr/>
          <p:nvPr/>
        </p:nvGrpSpPr>
        <p:grpSpPr>
          <a:xfrm rot="-1825857" flipH="1">
            <a:off x="7654702" y="194972"/>
            <a:ext cx="873285" cy="459852"/>
            <a:chOff x="7001573" y="2060164"/>
            <a:chExt cx="1368559" cy="720653"/>
          </a:xfrm>
        </p:grpSpPr>
        <p:sp>
          <p:nvSpPr>
            <p:cNvPr id="180" name="Google Shape;180;p3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8"/>
        <p:cNvGrpSpPr/>
        <p:nvPr/>
      </p:nvGrpSpPr>
      <p:grpSpPr>
        <a:xfrm>
          <a:off x="0" y="0"/>
          <a:ext cx="0" cy="0"/>
          <a:chOff x="0" y="0"/>
          <a:chExt cx="0" cy="0"/>
        </a:xfrm>
      </p:grpSpPr>
      <p:sp>
        <p:nvSpPr>
          <p:cNvPr id="189" name="Google Shape;189;p33"/>
          <p:cNvSpPr/>
          <p:nvPr/>
        </p:nvSpPr>
        <p:spPr>
          <a:xfrm rot="6523603" flipH="1">
            <a:off x="-455639" y="-656744"/>
            <a:ext cx="2046464" cy="1746534"/>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33"/>
          <p:cNvGrpSpPr/>
          <p:nvPr/>
        </p:nvGrpSpPr>
        <p:grpSpPr>
          <a:xfrm rot="3974627" flipH="1">
            <a:off x="-103134" y="738277"/>
            <a:ext cx="1155739" cy="317362"/>
            <a:chOff x="6913312" y="2687868"/>
            <a:chExt cx="1422936" cy="390734"/>
          </a:xfrm>
        </p:grpSpPr>
        <p:sp>
          <p:nvSpPr>
            <p:cNvPr id="191" name="Google Shape;191;p33"/>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3"/>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3"/>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3"/>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33"/>
          <p:cNvGrpSpPr/>
          <p:nvPr/>
        </p:nvGrpSpPr>
        <p:grpSpPr>
          <a:xfrm rot="909212">
            <a:off x="764931" y="80957"/>
            <a:ext cx="873260" cy="459839"/>
            <a:chOff x="7001573" y="2060164"/>
            <a:chExt cx="1368559" cy="720653"/>
          </a:xfrm>
        </p:grpSpPr>
        <p:sp>
          <p:nvSpPr>
            <p:cNvPr id="200" name="Google Shape;200;p33"/>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3"/>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3"/>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3"/>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3"/>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3"/>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3"/>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31645"/>
            <a:ext cx="7704000" cy="64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1pPr>
            <a:lvl2pPr lvl="1"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2pPr>
            <a:lvl3pPr lvl="2"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3pPr>
            <a:lvl4pPr lvl="3"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4pPr>
            <a:lvl5pPr lvl="4"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5pPr>
            <a:lvl6pPr lvl="5"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6pPr>
            <a:lvl7pPr lvl="6"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7pPr>
            <a:lvl8pPr lvl="7"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8pPr>
            <a:lvl9pPr lvl="8"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1" r:id="rId6"/>
    <p:sldLayoutId id="2147483662" r:id="rId7"/>
    <p:sldLayoutId id="2147483678" r:id="rId8"/>
    <p:sldLayoutId id="214748367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ctrTitle"/>
          </p:nvPr>
        </p:nvSpPr>
        <p:spPr>
          <a:xfrm>
            <a:off x="499381" y="1359930"/>
            <a:ext cx="4767746" cy="24434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300" dirty="0"/>
              <a:t>Fraud &amp; Legal: </a:t>
            </a:r>
            <a:r>
              <a:rPr lang="en" sz="6000" dirty="0"/>
              <a:t>Third Party Legal Claims</a:t>
            </a:r>
            <a:endParaRPr sz="6000" dirty="0"/>
          </a:p>
        </p:txBody>
      </p:sp>
      <p:sp>
        <p:nvSpPr>
          <p:cNvPr id="219" name="Google Shape;219;p37"/>
          <p:cNvSpPr txBox="1">
            <a:spLocks noGrp="1"/>
          </p:cNvSpPr>
          <p:nvPr>
            <p:ph type="subTitle" idx="1"/>
          </p:nvPr>
        </p:nvSpPr>
        <p:spPr>
          <a:xfrm>
            <a:off x="720000" y="3840375"/>
            <a:ext cx="38406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TEAM LEGALX</a:t>
            </a:r>
            <a:endParaRPr dirty="0">
              <a:solidFill>
                <a:schemeClr val="dk1"/>
              </a:solidFill>
            </a:endParaRPr>
          </a:p>
        </p:txBody>
      </p:sp>
      <p:sp>
        <p:nvSpPr>
          <p:cNvPr id="220" name="Google Shape;220;p37"/>
          <p:cNvSpPr/>
          <p:nvPr/>
        </p:nvSpPr>
        <p:spPr>
          <a:xfrm rot="353429" flipH="1">
            <a:off x="5384738" y="1846132"/>
            <a:ext cx="4708771" cy="4018937"/>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7"/>
          <p:cNvSpPr/>
          <p:nvPr/>
        </p:nvSpPr>
        <p:spPr>
          <a:xfrm flipH="1">
            <a:off x="5075853" y="4392320"/>
            <a:ext cx="3390588" cy="208211"/>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7"/>
          <p:cNvGrpSpPr/>
          <p:nvPr/>
        </p:nvGrpSpPr>
        <p:grpSpPr>
          <a:xfrm>
            <a:off x="5024498" y="1375861"/>
            <a:ext cx="3701124" cy="3065554"/>
            <a:chOff x="4146376" y="1624906"/>
            <a:chExt cx="3444508" cy="2853005"/>
          </a:xfrm>
        </p:grpSpPr>
        <p:grpSp>
          <p:nvGrpSpPr>
            <p:cNvPr id="223" name="Google Shape;223;p37"/>
            <p:cNvGrpSpPr/>
            <p:nvPr/>
          </p:nvGrpSpPr>
          <p:grpSpPr>
            <a:xfrm>
              <a:off x="4146376" y="2173535"/>
              <a:ext cx="1127901" cy="1780737"/>
              <a:chOff x="2241376" y="2173535"/>
              <a:chExt cx="1127901" cy="1780737"/>
            </a:xfrm>
          </p:grpSpPr>
          <p:sp>
            <p:nvSpPr>
              <p:cNvPr id="224" name="Google Shape;224;p37"/>
              <p:cNvSpPr/>
              <p:nvPr/>
            </p:nvSpPr>
            <p:spPr>
              <a:xfrm flipH="1">
                <a:off x="2805256" y="2214469"/>
                <a:ext cx="379645" cy="149093"/>
              </a:xfrm>
              <a:custGeom>
                <a:avLst/>
                <a:gdLst/>
                <a:ahLst/>
                <a:cxnLst/>
                <a:rect l="l" t="t" r="r" b="b"/>
                <a:pathLst>
                  <a:path w="5574" h="2189" extrusionOk="0">
                    <a:moveTo>
                      <a:pt x="4964" y="1"/>
                    </a:moveTo>
                    <a:cubicBezTo>
                      <a:pt x="2453" y="1439"/>
                      <a:pt x="1106" y="1690"/>
                      <a:pt x="473" y="1690"/>
                    </a:cubicBezTo>
                    <a:cubicBezTo>
                      <a:pt x="135" y="1690"/>
                      <a:pt x="0" y="1618"/>
                      <a:pt x="0" y="1618"/>
                    </a:cubicBezTo>
                    <a:lnTo>
                      <a:pt x="0" y="2189"/>
                    </a:lnTo>
                    <a:lnTo>
                      <a:pt x="5573" y="2189"/>
                    </a:lnTo>
                    <a:lnTo>
                      <a:pt x="5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7"/>
              <p:cNvSpPr/>
              <p:nvPr/>
            </p:nvSpPr>
            <p:spPr>
              <a:xfrm flipH="1">
                <a:off x="2428877" y="2214469"/>
                <a:ext cx="379645" cy="149093"/>
              </a:xfrm>
              <a:custGeom>
                <a:avLst/>
                <a:gdLst/>
                <a:ahLst/>
                <a:cxnLst/>
                <a:rect l="l" t="t" r="r" b="b"/>
                <a:pathLst>
                  <a:path w="5574" h="2189" extrusionOk="0">
                    <a:moveTo>
                      <a:pt x="0" y="1"/>
                    </a:moveTo>
                    <a:lnTo>
                      <a:pt x="0" y="2189"/>
                    </a:lnTo>
                    <a:lnTo>
                      <a:pt x="5573" y="2189"/>
                    </a:lnTo>
                    <a:lnTo>
                      <a:pt x="5573" y="1618"/>
                    </a:lnTo>
                    <a:cubicBezTo>
                      <a:pt x="5573" y="1618"/>
                      <a:pt x="5438" y="1690"/>
                      <a:pt x="5100" y="1690"/>
                    </a:cubicBezTo>
                    <a:cubicBezTo>
                      <a:pt x="4467" y="1690"/>
                      <a:pt x="3120" y="1439"/>
                      <a:pt x="6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7"/>
              <p:cNvSpPr/>
              <p:nvPr/>
            </p:nvSpPr>
            <p:spPr>
              <a:xfrm flipH="1">
                <a:off x="2763774" y="2363494"/>
                <a:ext cx="83094" cy="1590777"/>
              </a:xfrm>
              <a:custGeom>
                <a:avLst/>
                <a:gdLst/>
                <a:ahLst/>
                <a:cxnLst/>
                <a:rect l="l" t="t" r="r" b="b"/>
                <a:pathLst>
                  <a:path w="1220" h="23356" extrusionOk="0">
                    <a:moveTo>
                      <a:pt x="1" y="1"/>
                    </a:moveTo>
                    <a:lnTo>
                      <a:pt x="1" y="23356"/>
                    </a:lnTo>
                    <a:lnTo>
                      <a:pt x="1219" y="23356"/>
                    </a:lnTo>
                    <a:lnTo>
                      <a:pt x="12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7"/>
              <p:cNvSpPr/>
              <p:nvPr/>
            </p:nvSpPr>
            <p:spPr>
              <a:xfrm flipH="1">
                <a:off x="2805256" y="2214469"/>
                <a:ext cx="379645" cy="149093"/>
              </a:xfrm>
              <a:custGeom>
                <a:avLst/>
                <a:gdLst/>
                <a:ahLst/>
                <a:cxnLst/>
                <a:rect l="l" t="t" r="r" b="b"/>
                <a:pathLst>
                  <a:path w="5574" h="2189" extrusionOk="0">
                    <a:moveTo>
                      <a:pt x="4964" y="1"/>
                    </a:moveTo>
                    <a:cubicBezTo>
                      <a:pt x="2453" y="1439"/>
                      <a:pt x="1106" y="1690"/>
                      <a:pt x="473" y="1690"/>
                    </a:cubicBezTo>
                    <a:cubicBezTo>
                      <a:pt x="135" y="1690"/>
                      <a:pt x="0" y="1618"/>
                      <a:pt x="0" y="1618"/>
                    </a:cubicBezTo>
                    <a:lnTo>
                      <a:pt x="0" y="2189"/>
                    </a:lnTo>
                    <a:lnTo>
                      <a:pt x="5573" y="2189"/>
                    </a:lnTo>
                    <a:lnTo>
                      <a:pt x="5573"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7"/>
              <p:cNvSpPr/>
              <p:nvPr/>
            </p:nvSpPr>
            <p:spPr>
              <a:xfrm flipH="1">
                <a:off x="3180952" y="2339043"/>
                <a:ext cx="168232" cy="786534"/>
              </a:xfrm>
              <a:custGeom>
                <a:avLst/>
                <a:gdLst/>
                <a:ahLst/>
                <a:cxnLst/>
                <a:rect l="l" t="t" r="r" b="b"/>
                <a:pathLst>
                  <a:path w="2470" h="11548" fill="none" extrusionOk="0">
                    <a:moveTo>
                      <a:pt x="2470" y="1"/>
                    </a:moveTo>
                    <a:lnTo>
                      <a:pt x="1"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7"/>
              <p:cNvSpPr/>
              <p:nvPr/>
            </p:nvSpPr>
            <p:spPr>
              <a:xfrm flipH="1">
                <a:off x="3012651" y="2339043"/>
                <a:ext cx="168368" cy="786534"/>
              </a:xfrm>
              <a:custGeom>
                <a:avLst/>
                <a:gdLst/>
                <a:ahLst/>
                <a:cxnLst/>
                <a:rect l="l" t="t" r="r" b="b"/>
                <a:pathLst>
                  <a:path w="2472" h="11548" fill="none" extrusionOk="0">
                    <a:moveTo>
                      <a:pt x="1" y="1"/>
                    </a:moveTo>
                    <a:lnTo>
                      <a:pt x="2472"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7"/>
              <p:cNvSpPr/>
              <p:nvPr/>
            </p:nvSpPr>
            <p:spPr>
              <a:xfrm flipH="1">
                <a:off x="3012652" y="3092003"/>
                <a:ext cx="336532" cy="191798"/>
              </a:xfrm>
              <a:custGeom>
                <a:avLst/>
                <a:gdLst/>
                <a:ahLst/>
                <a:cxnLst/>
                <a:rect l="l" t="t" r="r" b="b"/>
                <a:pathLst>
                  <a:path w="4941" h="2816" extrusionOk="0">
                    <a:moveTo>
                      <a:pt x="2470" y="1"/>
                    </a:moveTo>
                    <a:cubicBezTo>
                      <a:pt x="1105" y="1"/>
                      <a:pt x="1" y="222"/>
                      <a:pt x="1" y="492"/>
                    </a:cubicBezTo>
                    <a:cubicBezTo>
                      <a:pt x="1" y="762"/>
                      <a:pt x="338" y="2815"/>
                      <a:pt x="2470" y="2815"/>
                    </a:cubicBezTo>
                    <a:cubicBezTo>
                      <a:pt x="4604" y="2815"/>
                      <a:pt x="4941" y="762"/>
                      <a:pt x="4941" y="492"/>
                    </a:cubicBezTo>
                    <a:cubicBezTo>
                      <a:pt x="4941" y="222"/>
                      <a:pt x="3834" y="1"/>
                      <a:pt x="2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7"/>
              <p:cNvSpPr/>
              <p:nvPr/>
            </p:nvSpPr>
            <p:spPr>
              <a:xfrm flipH="1">
                <a:off x="3012652" y="3092003"/>
                <a:ext cx="336532" cy="66884"/>
              </a:xfrm>
              <a:custGeom>
                <a:avLst/>
                <a:gdLst/>
                <a:ahLst/>
                <a:cxnLst/>
                <a:rect l="l" t="t" r="r" b="b"/>
                <a:pathLst>
                  <a:path w="4941" h="982" extrusionOk="0">
                    <a:moveTo>
                      <a:pt x="2470" y="1"/>
                    </a:moveTo>
                    <a:cubicBezTo>
                      <a:pt x="1105" y="1"/>
                      <a:pt x="1" y="222"/>
                      <a:pt x="1" y="492"/>
                    </a:cubicBezTo>
                    <a:cubicBezTo>
                      <a:pt x="1" y="762"/>
                      <a:pt x="1105" y="982"/>
                      <a:pt x="2470" y="982"/>
                    </a:cubicBezTo>
                    <a:cubicBezTo>
                      <a:pt x="3834" y="982"/>
                      <a:pt x="4941" y="762"/>
                      <a:pt x="4941" y="492"/>
                    </a:cubicBezTo>
                    <a:cubicBezTo>
                      <a:pt x="4941" y="222"/>
                      <a:pt x="3834" y="1"/>
                      <a:pt x="2470"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7"/>
              <p:cNvSpPr/>
              <p:nvPr/>
            </p:nvSpPr>
            <p:spPr>
              <a:xfrm flipH="1">
                <a:off x="3040237" y="3101674"/>
                <a:ext cx="281294" cy="47609"/>
              </a:xfrm>
              <a:custGeom>
                <a:avLst/>
                <a:gdLst/>
                <a:ahLst/>
                <a:cxnLst/>
                <a:rect l="l" t="t" r="r" b="b"/>
                <a:pathLst>
                  <a:path w="4130" h="699" extrusionOk="0">
                    <a:moveTo>
                      <a:pt x="2064" y="0"/>
                    </a:moveTo>
                    <a:cubicBezTo>
                      <a:pt x="925" y="0"/>
                      <a:pt x="0" y="157"/>
                      <a:pt x="0" y="350"/>
                    </a:cubicBezTo>
                    <a:cubicBezTo>
                      <a:pt x="0" y="543"/>
                      <a:pt x="925" y="698"/>
                      <a:pt x="2064" y="698"/>
                    </a:cubicBezTo>
                    <a:cubicBezTo>
                      <a:pt x="3204" y="698"/>
                      <a:pt x="4129" y="543"/>
                      <a:pt x="4129" y="350"/>
                    </a:cubicBezTo>
                    <a:cubicBezTo>
                      <a:pt x="4129" y="157"/>
                      <a:pt x="3204" y="0"/>
                      <a:pt x="2064"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7"/>
              <p:cNvSpPr/>
              <p:nvPr/>
            </p:nvSpPr>
            <p:spPr>
              <a:xfrm flipH="1">
                <a:off x="3104600" y="2272090"/>
                <a:ext cx="152090" cy="133904"/>
              </a:xfrm>
              <a:custGeom>
                <a:avLst/>
                <a:gdLst/>
                <a:ahLst/>
                <a:cxnLst/>
                <a:rect l="l" t="t" r="r" b="b"/>
                <a:pathLst>
                  <a:path w="2233" h="1966" extrusionOk="0">
                    <a:moveTo>
                      <a:pt x="1116" y="0"/>
                    </a:moveTo>
                    <a:cubicBezTo>
                      <a:pt x="991" y="0"/>
                      <a:pt x="863" y="24"/>
                      <a:pt x="740" y="75"/>
                    </a:cubicBezTo>
                    <a:cubicBezTo>
                      <a:pt x="238" y="283"/>
                      <a:pt x="1" y="858"/>
                      <a:pt x="209" y="1358"/>
                    </a:cubicBezTo>
                    <a:cubicBezTo>
                      <a:pt x="365" y="1737"/>
                      <a:pt x="731" y="1966"/>
                      <a:pt x="1118" y="1966"/>
                    </a:cubicBezTo>
                    <a:cubicBezTo>
                      <a:pt x="1243" y="1966"/>
                      <a:pt x="1370" y="1942"/>
                      <a:pt x="1493" y="1891"/>
                    </a:cubicBezTo>
                    <a:cubicBezTo>
                      <a:pt x="1995" y="1683"/>
                      <a:pt x="2232" y="1108"/>
                      <a:pt x="2024" y="606"/>
                    </a:cubicBezTo>
                    <a:cubicBezTo>
                      <a:pt x="1868" y="228"/>
                      <a:pt x="1502" y="0"/>
                      <a:pt x="1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7"/>
              <p:cNvSpPr/>
              <p:nvPr/>
            </p:nvSpPr>
            <p:spPr>
              <a:xfrm flipH="1">
                <a:off x="3147577" y="2305737"/>
                <a:ext cx="66748" cy="66748"/>
              </a:xfrm>
              <a:custGeom>
                <a:avLst/>
                <a:gdLst/>
                <a:ahLst/>
                <a:cxnLst/>
                <a:rect l="l" t="t" r="r" b="b"/>
                <a:pathLst>
                  <a:path w="980" h="980" extrusionOk="0">
                    <a:moveTo>
                      <a:pt x="490" y="0"/>
                    </a:moveTo>
                    <a:cubicBezTo>
                      <a:pt x="219" y="0"/>
                      <a:pt x="0" y="219"/>
                      <a:pt x="0" y="490"/>
                    </a:cubicBezTo>
                    <a:cubicBezTo>
                      <a:pt x="0" y="760"/>
                      <a:pt x="219" y="979"/>
                      <a:pt x="490" y="979"/>
                    </a:cubicBezTo>
                    <a:cubicBezTo>
                      <a:pt x="760" y="979"/>
                      <a:pt x="979" y="760"/>
                      <a:pt x="979" y="490"/>
                    </a:cubicBezTo>
                    <a:cubicBezTo>
                      <a:pt x="979" y="219"/>
                      <a:pt x="760"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7"/>
              <p:cNvSpPr/>
              <p:nvPr/>
            </p:nvSpPr>
            <p:spPr>
              <a:xfrm flipH="1">
                <a:off x="3329092" y="3098201"/>
                <a:ext cx="40185" cy="40049"/>
              </a:xfrm>
              <a:custGeom>
                <a:avLst/>
                <a:gdLst/>
                <a:ahLst/>
                <a:cxnLst/>
                <a:rect l="l" t="t" r="r" b="b"/>
                <a:pathLst>
                  <a:path w="590" h="588" extrusionOk="0">
                    <a:moveTo>
                      <a:pt x="296" y="0"/>
                    </a:moveTo>
                    <a:cubicBezTo>
                      <a:pt x="132" y="0"/>
                      <a:pt x="0" y="132"/>
                      <a:pt x="0" y="294"/>
                    </a:cubicBezTo>
                    <a:cubicBezTo>
                      <a:pt x="0" y="457"/>
                      <a:pt x="132" y="588"/>
                      <a:pt x="296" y="588"/>
                    </a:cubicBezTo>
                    <a:cubicBezTo>
                      <a:pt x="457" y="588"/>
                      <a:pt x="589" y="457"/>
                      <a:pt x="589" y="294"/>
                    </a:cubicBezTo>
                    <a:cubicBezTo>
                      <a:pt x="589" y="132"/>
                      <a:pt x="457"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7"/>
              <p:cNvSpPr/>
              <p:nvPr/>
            </p:nvSpPr>
            <p:spPr>
              <a:xfrm flipH="1">
                <a:off x="2992625" y="3098201"/>
                <a:ext cx="40049" cy="40049"/>
              </a:xfrm>
              <a:custGeom>
                <a:avLst/>
                <a:gdLst/>
                <a:ahLst/>
                <a:cxnLst/>
                <a:rect l="l" t="t" r="r" b="b"/>
                <a:pathLst>
                  <a:path w="588" h="588" extrusionOk="0">
                    <a:moveTo>
                      <a:pt x="294" y="0"/>
                    </a:moveTo>
                    <a:cubicBezTo>
                      <a:pt x="132" y="0"/>
                      <a:pt x="0" y="132"/>
                      <a:pt x="0" y="294"/>
                    </a:cubicBezTo>
                    <a:cubicBezTo>
                      <a:pt x="0" y="457"/>
                      <a:pt x="132" y="588"/>
                      <a:pt x="294" y="588"/>
                    </a:cubicBezTo>
                    <a:cubicBezTo>
                      <a:pt x="457" y="588"/>
                      <a:pt x="587" y="457"/>
                      <a:pt x="587" y="294"/>
                    </a:cubicBezTo>
                    <a:cubicBezTo>
                      <a:pt x="587"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7"/>
              <p:cNvSpPr/>
              <p:nvPr/>
            </p:nvSpPr>
            <p:spPr>
              <a:xfrm flipH="1">
                <a:off x="2428877" y="2214469"/>
                <a:ext cx="379645" cy="149093"/>
              </a:xfrm>
              <a:custGeom>
                <a:avLst/>
                <a:gdLst/>
                <a:ahLst/>
                <a:cxnLst/>
                <a:rect l="l" t="t" r="r" b="b"/>
                <a:pathLst>
                  <a:path w="5574" h="2189" extrusionOk="0">
                    <a:moveTo>
                      <a:pt x="0" y="1"/>
                    </a:moveTo>
                    <a:lnTo>
                      <a:pt x="0" y="2189"/>
                    </a:lnTo>
                    <a:lnTo>
                      <a:pt x="5573" y="2189"/>
                    </a:lnTo>
                    <a:lnTo>
                      <a:pt x="5573" y="1618"/>
                    </a:lnTo>
                    <a:cubicBezTo>
                      <a:pt x="5573" y="1618"/>
                      <a:pt x="5438" y="1690"/>
                      <a:pt x="5100" y="1690"/>
                    </a:cubicBezTo>
                    <a:cubicBezTo>
                      <a:pt x="4467" y="1690"/>
                      <a:pt x="3120" y="1439"/>
                      <a:pt x="61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7"/>
              <p:cNvSpPr/>
              <p:nvPr/>
            </p:nvSpPr>
            <p:spPr>
              <a:xfrm flipH="1">
                <a:off x="2264660" y="2339043"/>
                <a:ext cx="168300" cy="786534"/>
              </a:xfrm>
              <a:custGeom>
                <a:avLst/>
                <a:gdLst/>
                <a:ahLst/>
                <a:cxnLst/>
                <a:rect l="l" t="t" r="r" b="b"/>
                <a:pathLst>
                  <a:path w="2471" h="11548" fill="none" extrusionOk="0">
                    <a:moveTo>
                      <a:pt x="0" y="1"/>
                    </a:moveTo>
                    <a:lnTo>
                      <a:pt x="2471"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flipH="1">
                <a:off x="2432893" y="2339043"/>
                <a:ext cx="168368" cy="786534"/>
              </a:xfrm>
              <a:custGeom>
                <a:avLst/>
                <a:gdLst/>
                <a:ahLst/>
                <a:cxnLst/>
                <a:rect l="l" t="t" r="r" b="b"/>
                <a:pathLst>
                  <a:path w="2472" h="11548" fill="none" extrusionOk="0">
                    <a:moveTo>
                      <a:pt x="2471" y="1"/>
                    </a:moveTo>
                    <a:lnTo>
                      <a:pt x="0"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7"/>
              <p:cNvSpPr/>
              <p:nvPr/>
            </p:nvSpPr>
            <p:spPr>
              <a:xfrm flipH="1">
                <a:off x="2264661" y="3092003"/>
                <a:ext cx="336600" cy="191798"/>
              </a:xfrm>
              <a:custGeom>
                <a:avLst/>
                <a:gdLst/>
                <a:ahLst/>
                <a:cxnLst/>
                <a:rect l="l" t="t" r="r" b="b"/>
                <a:pathLst>
                  <a:path w="4942" h="2816" extrusionOk="0">
                    <a:moveTo>
                      <a:pt x="2471" y="1"/>
                    </a:moveTo>
                    <a:cubicBezTo>
                      <a:pt x="1107" y="1"/>
                      <a:pt x="0" y="222"/>
                      <a:pt x="0" y="492"/>
                    </a:cubicBezTo>
                    <a:cubicBezTo>
                      <a:pt x="0" y="762"/>
                      <a:pt x="339" y="2815"/>
                      <a:pt x="2471" y="2815"/>
                    </a:cubicBezTo>
                    <a:cubicBezTo>
                      <a:pt x="4603" y="2815"/>
                      <a:pt x="4942" y="762"/>
                      <a:pt x="4942" y="492"/>
                    </a:cubicBezTo>
                    <a:cubicBezTo>
                      <a:pt x="4942" y="222"/>
                      <a:pt x="3836" y="1"/>
                      <a:pt x="2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7"/>
              <p:cNvSpPr/>
              <p:nvPr/>
            </p:nvSpPr>
            <p:spPr>
              <a:xfrm flipH="1">
                <a:off x="2264661" y="3092003"/>
                <a:ext cx="336600" cy="66884"/>
              </a:xfrm>
              <a:custGeom>
                <a:avLst/>
                <a:gdLst/>
                <a:ahLst/>
                <a:cxnLst/>
                <a:rect l="l" t="t" r="r" b="b"/>
                <a:pathLst>
                  <a:path w="4942" h="982" extrusionOk="0">
                    <a:moveTo>
                      <a:pt x="2471" y="1"/>
                    </a:moveTo>
                    <a:cubicBezTo>
                      <a:pt x="1107" y="1"/>
                      <a:pt x="0" y="222"/>
                      <a:pt x="0" y="492"/>
                    </a:cubicBezTo>
                    <a:cubicBezTo>
                      <a:pt x="0" y="762"/>
                      <a:pt x="1107" y="982"/>
                      <a:pt x="2471" y="982"/>
                    </a:cubicBezTo>
                    <a:cubicBezTo>
                      <a:pt x="3836" y="982"/>
                      <a:pt x="4942" y="762"/>
                      <a:pt x="4942" y="492"/>
                    </a:cubicBezTo>
                    <a:cubicBezTo>
                      <a:pt x="4942" y="222"/>
                      <a:pt x="3836" y="1"/>
                      <a:pt x="247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7"/>
              <p:cNvSpPr/>
              <p:nvPr/>
            </p:nvSpPr>
            <p:spPr>
              <a:xfrm flipH="1">
                <a:off x="2292246" y="3101674"/>
                <a:ext cx="281294" cy="47609"/>
              </a:xfrm>
              <a:custGeom>
                <a:avLst/>
                <a:gdLst/>
                <a:ahLst/>
                <a:cxnLst/>
                <a:rect l="l" t="t" r="r" b="b"/>
                <a:pathLst>
                  <a:path w="4130" h="699" extrusionOk="0">
                    <a:moveTo>
                      <a:pt x="2064" y="0"/>
                    </a:moveTo>
                    <a:cubicBezTo>
                      <a:pt x="923" y="0"/>
                      <a:pt x="0" y="157"/>
                      <a:pt x="0" y="350"/>
                    </a:cubicBezTo>
                    <a:cubicBezTo>
                      <a:pt x="0" y="543"/>
                      <a:pt x="923" y="698"/>
                      <a:pt x="2064" y="698"/>
                    </a:cubicBezTo>
                    <a:cubicBezTo>
                      <a:pt x="3205" y="698"/>
                      <a:pt x="4129" y="543"/>
                      <a:pt x="4129" y="350"/>
                    </a:cubicBezTo>
                    <a:cubicBezTo>
                      <a:pt x="4129" y="157"/>
                      <a:pt x="3205" y="0"/>
                      <a:pt x="2064"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7"/>
              <p:cNvSpPr/>
              <p:nvPr/>
            </p:nvSpPr>
            <p:spPr>
              <a:xfrm flipH="1">
                <a:off x="2359538" y="2272158"/>
                <a:ext cx="146981" cy="133904"/>
              </a:xfrm>
              <a:custGeom>
                <a:avLst/>
                <a:gdLst/>
                <a:ahLst/>
                <a:cxnLst/>
                <a:rect l="l" t="t" r="r" b="b"/>
                <a:pathLst>
                  <a:path w="2158" h="1966" extrusionOk="0">
                    <a:moveTo>
                      <a:pt x="1079" y="0"/>
                    </a:moveTo>
                    <a:cubicBezTo>
                      <a:pt x="827" y="0"/>
                      <a:pt x="576" y="96"/>
                      <a:pt x="384" y="288"/>
                    </a:cubicBezTo>
                    <a:cubicBezTo>
                      <a:pt x="0" y="672"/>
                      <a:pt x="0" y="1293"/>
                      <a:pt x="384" y="1677"/>
                    </a:cubicBezTo>
                    <a:cubicBezTo>
                      <a:pt x="576" y="1869"/>
                      <a:pt x="827" y="1965"/>
                      <a:pt x="1079" y="1965"/>
                    </a:cubicBezTo>
                    <a:cubicBezTo>
                      <a:pt x="1330" y="1965"/>
                      <a:pt x="1581" y="1869"/>
                      <a:pt x="1773" y="1677"/>
                    </a:cubicBezTo>
                    <a:cubicBezTo>
                      <a:pt x="2157" y="1293"/>
                      <a:pt x="2157" y="672"/>
                      <a:pt x="1773" y="288"/>
                    </a:cubicBezTo>
                    <a:cubicBezTo>
                      <a:pt x="1581" y="96"/>
                      <a:pt x="1330" y="0"/>
                      <a:pt x="1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7"/>
              <p:cNvSpPr/>
              <p:nvPr/>
            </p:nvSpPr>
            <p:spPr>
              <a:xfrm flipH="1">
                <a:off x="2399586" y="2305737"/>
                <a:ext cx="66748" cy="66748"/>
              </a:xfrm>
              <a:custGeom>
                <a:avLst/>
                <a:gdLst/>
                <a:ahLst/>
                <a:cxnLst/>
                <a:rect l="l" t="t" r="r" b="b"/>
                <a:pathLst>
                  <a:path w="980" h="980" extrusionOk="0">
                    <a:moveTo>
                      <a:pt x="490" y="0"/>
                    </a:moveTo>
                    <a:cubicBezTo>
                      <a:pt x="220" y="0"/>
                      <a:pt x="1" y="219"/>
                      <a:pt x="1" y="490"/>
                    </a:cubicBezTo>
                    <a:cubicBezTo>
                      <a:pt x="1" y="760"/>
                      <a:pt x="220" y="979"/>
                      <a:pt x="490" y="979"/>
                    </a:cubicBezTo>
                    <a:cubicBezTo>
                      <a:pt x="761" y="979"/>
                      <a:pt x="980" y="760"/>
                      <a:pt x="980" y="490"/>
                    </a:cubicBezTo>
                    <a:cubicBezTo>
                      <a:pt x="980" y="219"/>
                      <a:pt x="76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7"/>
              <p:cNvSpPr/>
              <p:nvPr/>
            </p:nvSpPr>
            <p:spPr>
              <a:xfrm flipH="1">
                <a:off x="2581101" y="3098201"/>
                <a:ext cx="40185" cy="40049"/>
              </a:xfrm>
              <a:custGeom>
                <a:avLst/>
                <a:gdLst/>
                <a:ahLst/>
                <a:cxnLst/>
                <a:rect l="l" t="t" r="r" b="b"/>
                <a:pathLst>
                  <a:path w="590" h="588" extrusionOk="0">
                    <a:moveTo>
                      <a:pt x="294" y="0"/>
                    </a:moveTo>
                    <a:cubicBezTo>
                      <a:pt x="133" y="0"/>
                      <a:pt x="1" y="132"/>
                      <a:pt x="1" y="294"/>
                    </a:cubicBezTo>
                    <a:cubicBezTo>
                      <a:pt x="1" y="457"/>
                      <a:pt x="133" y="588"/>
                      <a:pt x="294" y="588"/>
                    </a:cubicBezTo>
                    <a:cubicBezTo>
                      <a:pt x="457" y="588"/>
                      <a:pt x="589" y="457"/>
                      <a:pt x="589" y="294"/>
                    </a:cubicBezTo>
                    <a:cubicBezTo>
                      <a:pt x="589"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7"/>
              <p:cNvSpPr/>
              <p:nvPr/>
            </p:nvSpPr>
            <p:spPr>
              <a:xfrm flipH="1">
                <a:off x="2733738" y="2173535"/>
                <a:ext cx="146232" cy="132883"/>
              </a:xfrm>
              <a:custGeom>
                <a:avLst/>
                <a:gdLst/>
                <a:ahLst/>
                <a:cxnLst/>
                <a:rect l="l" t="t" r="r" b="b"/>
                <a:pathLst>
                  <a:path w="2147" h="1951" extrusionOk="0">
                    <a:moveTo>
                      <a:pt x="1072" y="0"/>
                    </a:moveTo>
                    <a:cubicBezTo>
                      <a:pt x="630" y="0"/>
                      <a:pt x="230" y="303"/>
                      <a:pt x="125" y="751"/>
                    </a:cubicBezTo>
                    <a:cubicBezTo>
                      <a:pt x="0" y="1276"/>
                      <a:pt x="325" y="1801"/>
                      <a:pt x="849" y="1924"/>
                    </a:cubicBezTo>
                    <a:cubicBezTo>
                      <a:pt x="925" y="1942"/>
                      <a:pt x="1000" y="1951"/>
                      <a:pt x="1075" y="1951"/>
                    </a:cubicBezTo>
                    <a:cubicBezTo>
                      <a:pt x="1517" y="1951"/>
                      <a:pt x="1917" y="1648"/>
                      <a:pt x="2022" y="1200"/>
                    </a:cubicBezTo>
                    <a:cubicBezTo>
                      <a:pt x="2147" y="676"/>
                      <a:pt x="1822" y="149"/>
                      <a:pt x="1298" y="27"/>
                    </a:cubicBezTo>
                    <a:cubicBezTo>
                      <a:pt x="1222" y="9"/>
                      <a:pt x="1147"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flipH="1">
                <a:off x="2768746" y="2201119"/>
                <a:ext cx="76419" cy="76283"/>
              </a:xfrm>
              <a:custGeom>
                <a:avLst/>
                <a:gdLst/>
                <a:ahLst/>
                <a:cxnLst/>
                <a:rect l="l" t="t" r="r" b="b"/>
                <a:pathLst>
                  <a:path w="1122" h="1120" extrusionOk="0">
                    <a:moveTo>
                      <a:pt x="560" y="1"/>
                    </a:moveTo>
                    <a:cubicBezTo>
                      <a:pt x="251" y="1"/>
                      <a:pt x="1" y="251"/>
                      <a:pt x="1" y="560"/>
                    </a:cubicBezTo>
                    <a:cubicBezTo>
                      <a:pt x="1" y="869"/>
                      <a:pt x="251" y="1120"/>
                      <a:pt x="560" y="1120"/>
                    </a:cubicBezTo>
                    <a:cubicBezTo>
                      <a:pt x="869" y="1120"/>
                      <a:pt x="1121" y="869"/>
                      <a:pt x="1121" y="560"/>
                    </a:cubicBezTo>
                    <a:cubicBezTo>
                      <a:pt x="1121" y="251"/>
                      <a:pt x="869" y="1"/>
                      <a:pt x="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flipH="1">
                <a:off x="2241376" y="3098201"/>
                <a:ext cx="40185" cy="40049"/>
              </a:xfrm>
              <a:custGeom>
                <a:avLst/>
                <a:gdLst/>
                <a:ahLst/>
                <a:cxnLst/>
                <a:rect l="l" t="t" r="r" b="b"/>
                <a:pathLst>
                  <a:path w="590" h="588" extrusionOk="0">
                    <a:moveTo>
                      <a:pt x="294" y="0"/>
                    </a:moveTo>
                    <a:cubicBezTo>
                      <a:pt x="133" y="0"/>
                      <a:pt x="1" y="132"/>
                      <a:pt x="1" y="294"/>
                    </a:cubicBezTo>
                    <a:cubicBezTo>
                      <a:pt x="1" y="457"/>
                      <a:pt x="133" y="588"/>
                      <a:pt x="294" y="588"/>
                    </a:cubicBezTo>
                    <a:cubicBezTo>
                      <a:pt x="457" y="588"/>
                      <a:pt x="589" y="457"/>
                      <a:pt x="589" y="294"/>
                    </a:cubicBezTo>
                    <a:cubicBezTo>
                      <a:pt x="589"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37"/>
            <p:cNvGrpSpPr/>
            <p:nvPr/>
          </p:nvGrpSpPr>
          <p:grpSpPr>
            <a:xfrm flipH="1">
              <a:off x="4498051" y="3567413"/>
              <a:ext cx="673883" cy="849128"/>
              <a:chOff x="3103876" y="3567413"/>
              <a:chExt cx="673883" cy="849128"/>
            </a:xfrm>
          </p:grpSpPr>
          <p:sp>
            <p:nvSpPr>
              <p:cNvPr id="250" name="Google Shape;250;p37"/>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7"/>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7"/>
              <p:cNvSpPr/>
              <p:nvPr/>
            </p:nvSpPr>
            <p:spPr>
              <a:xfrm flipH="1">
                <a:off x="3224228" y="3693349"/>
                <a:ext cx="530032" cy="664754"/>
              </a:xfrm>
              <a:custGeom>
                <a:avLst/>
                <a:gdLst/>
                <a:ahLst/>
                <a:cxnLst/>
                <a:rect l="l" t="t" r="r" b="b"/>
                <a:pathLst>
                  <a:path w="7782" h="9760" fill="none" extrusionOk="0">
                    <a:moveTo>
                      <a:pt x="1" y="0"/>
                    </a:moveTo>
                    <a:cubicBezTo>
                      <a:pt x="1640" y="3777"/>
                      <a:pt x="3845" y="3831"/>
                      <a:pt x="4733" y="6467"/>
                    </a:cubicBezTo>
                    <a:cubicBezTo>
                      <a:pt x="5620" y="9104"/>
                      <a:pt x="7782" y="9760"/>
                      <a:pt x="7782" y="9760"/>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7"/>
              <p:cNvSpPr/>
              <p:nvPr/>
            </p:nvSpPr>
            <p:spPr>
              <a:xfrm flipH="1">
                <a:off x="3103876" y="3567413"/>
                <a:ext cx="417582" cy="602297"/>
              </a:xfrm>
              <a:custGeom>
                <a:avLst/>
                <a:gdLst/>
                <a:ahLst/>
                <a:cxnLst/>
                <a:rect l="l" t="t" r="r" b="b"/>
                <a:pathLst>
                  <a:path w="6131" h="8843" extrusionOk="0">
                    <a:moveTo>
                      <a:pt x="420" y="0"/>
                    </a:moveTo>
                    <a:cubicBezTo>
                      <a:pt x="420" y="0"/>
                      <a:pt x="0" y="808"/>
                      <a:pt x="1108" y="3043"/>
                    </a:cubicBezTo>
                    <a:cubicBezTo>
                      <a:pt x="2216" y="5277"/>
                      <a:pt x="538" y="6777"/>
                      <a:pt x="3877" y="8842"/>
                    </a:cubicBezTo>
                    <a:lnTo>
                      <a:pt x="6131" y="8488"/>
                    </a:lnTo>
                    <a:cubicBezTo>
                      <a:pt x="6131" y="8488"/>
                      <a:pt x="4950" y="7072"/>
                      <a:pt x="4421" y="5343"/>
                    </a:cubicBezTo>
                    <a:cubicBezTo>
                      <a:pt x="3893" y="3613"/>
                      <a:pt x="3528" y="2957"/>
                      <a:pt x="2211" y="2242"/>
                    </a:cubicBezTo>
                    <a:cubicBezTo>
                      <a:pt x="897" y="1529"/>
                      <a:pt x="420"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7"/>
              <p:cNvSpPr/>
              <p:nvPr/>
            </p:nvSpPr>
            <p:spPr>
              <a:xfrm flipH="1">
                <a:off x="3191805" y="3567413"/>
                <a:ext cx="301114" cy="569604"/>
              </a:xfrm>
              <a:custGeom>
                <a:avLst/>
                <a:gdLst/>
                <a:ahLst/>
                <a:cxnLst/>
                <a:rect l="l" t="t" r="r" b="b"/>
                <a:pathLst>
                  <a:path w="4421" h="8363" fill="none" extrusionOk="0">
                    <a:moveTo>
                      <a:pt x="1" y="0"/>
                    </a:moveTo>
                    <a:cubicBezTo>
                      <a:pt x="689" y="3043"/>
                      <a:pt x="2324" y="3392"/>
                      <a:pt x="2613" y="5481"/>
                    </a:cubicBezTo>
                    <a:cubicBezTo>
                      <a:pt x="2904" y="7570"/>
                      <a:pt x="4420" y="8362"/>
                      <a:pt x="4420" y="8362"/>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37"/>
            <p:cNvGrpSpPr/>
            <p:nvPr/>
          </p:nvGrpSpPr>
          <p:grpSpPr>
            <a:xfrm>
              <a:off x="6917001" y="3567413"/>
              <a:ext cx="673883" cy="849128"/>
              <a:chOff x="3103876" y="3567413"/>
              <a:chExt cx="673883" cy="849128"/>
            </a:xfrm>
          </p:grpSpPr>
          <p:sp>
            <p:nvSpPr>
              <p:cNvPr id="256" name="Google Shape;256;p37"/>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7"/>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7"/>
              <p:cNvSpPr/>
              <p:nvPr/>
            </p:nvSpPr>
            <p:spPr>
              <a:xfrm flipH="1">
                <a:off x="3224228" y="3693349"/>
                <a:ext cx="530032" cy="664754"/>
              </a:xfrm>
              <a:custGeom>
                <a:avLst/>
                <a:gdLst/>
                <a:ahLst/>
                <a:cxnLst/>
                <a:rect l="l" t="t" r="r" b="b"/>
                <a:pathLst>
                  <a:path w="7782" h="9760" fill="none" extrusionOk="0">
                    <a:moveTo>
                      <a:pt x="1" y="0"/>
                    </a:moveTo>
                    <a:cubicBezTo>
                      <a:pt x="1640" y="3777"/>
                      <a:pt x="3845" y="3831"/>
                      <a:pt x="4733" y="6467"/>
                    </a:cubicBezTo>
                    <a:cubicBezTo>
                      <a:pt x="5620" y="9104"/>
                      <a:pt x="7782" y="9760"/>
                      <a:pt x="7782" y="9760"/>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7"/>
              <p:cNvSpPr/>
              <p:nvPr/>
            </p:nvSpPr>
            <p:spPr>
              <a:xfrm flipH="1">
                <a:off x="3103876" y="3567413"/>
                <a:ext cx="417582" cy="602297"/>
              </a:xfrm>
              <a:custGeom>
                <a:avLst/>
                <a:gdLst/>
                <a:ahLst/>
                <a:cxnLst/>
                <a:rect l="l" t="t" r="r" b="b"/>
                <a:pathLst>
                  <a:path w="6131" h="8843" extrusionOk="0">
                    <a:moveTo>
                      <a:pt x="420" y="0"/>
                    </a:moveTo>
                    <a:cubicBezTo>
                      <a:pt x="420" y="0"/>
                      <a:pt x="0" y="808"/>
                      <a:pt x="1108" y="3043"/>
                    </a:cubicBezTo>
                    <a:cubicBezTo>
                      <a:pt x="2216" y="5277"/>
                      <a:pt x="538" y="6777"/>
                      <a:pt x="3877" y="8842"/>
                    </a:cubicBezTo>
                    <a:lnTo>
                      <a:pt x="6131" y="8488"/>
                    </a:lnTo>
                    <a:cubicBezTo>
                      <a:pt x="6131" y="8488"/>
                      <a:pt x="4950" y="7072"/>
                      <a:pt x="4421" y="5343"/>
                    </a:cubicBezTo>
                    <a:cubicBezTo>
                      <a:pt x="3893" y="3613"/>
                      <a:pt x="3528" y="2957"/>
                      <a:pt x="2211" y="2242"/>
                    </a:cubicBezTo>
                    <a:cubicBezTo>
                      <a:pt x="897" y="1529"/>
                      <a:pt x="420"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p:nvPr/>
            </p:nvSpPr>
            <p:spPr>
              <a:xfrm flipH="1">
                <a:off x="3191805" y="3567413"/>
                <a:ext cx="301114" cy="569604"/>
              </a:xfrm>
              <a:custGeom>
                <a:avLst/>
                <a:gdLst/>
                <a:ahLst/>
                <a:cxnLst/>
                <a:rect l="l" t="t" r="r" b="b"/>
                <a:pathLst>
                  <a:path w="4421" h="8363" fill="none" extrusionOk="0">
                    <a:moveTo>
                      <a:pt x="1" y="0"/>
                    </a:moveTo>
                    <a:cubicBezTo>
                      <a:pt x="689" y="3043"/>
                      <a:pt x="2324" y="3392"/>
                      <a:pt x="2613" y="5481"/>
                    </a:cubicBezTo>
                    <a:cubicBezTo>
                      <a:pt x="2904" y="7570"/>
                      <a:pt x="4420" y="8362"/>
                      <a:pt x="4420" y="8362"/>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37"/>
            <p:cNvSpPr/>
            <p:nvPr/>
          </p:nvSpPr>
          <p:spPr>
            <a:xfrm flipH="1">
              <a:off x="4357695" y="4184833"/>
              <a:ext cx="1622789" cy="293077"/>
            </a:xfrm>
            <a:custGeom>
              <a:avLst/>
              <a:gdLst/>
              <a:ahLst/>
              <a:cxnLst/>
              <a:rect l="l" t="t" r="r" b="b"/>
              <a:pathLst>
                <a:path w="23826" h="4303" extrusionOk="0">
                  <a:moveTo>
                    <a:pt x="21849" y="1"/>
                  </a:moveTo>
                  <a:cubicBezTo>
                    <a:pt x="21837" y="1"/>
                    <a:pt x="21826" y="1"/>
                    <a:pt x="21814" y="1"/>
                  </a:cubicBezTo>
                  <a:lnTo>
                    <a:pt x="1945" y="329"/>
                  </a:lnTo>
                  <a:cubicBezTo>
                    <a:pt x="863" y="348"/>
                    <a:pt x="1" y="1240"/>
                    <a:pt x="18" y="2321"/>
                  </a:cubicBezTo>
                  <a:lnTo>
                    <a:pt x="19" y="2376"/>
                  </a:lnTo>
                  <a:cubicBezTo>
                    <a:pt x="36" y="3446"/>
                    <a:pt x="910" y="4303"/>
                    <a:pt x="1977" y="4303"/>
                  </a:cubicBezTo>
                  <a:cubicBezTo>
                    <a:pt x="1989" y="4303"/>
                    <a:pt x="2000" y="4303"/>
                    <a:pt x="2012" y="4303"/>
                  </a:cubicBezTo>
                  <a:lnTo>
                    <a:pt x="21880" y="3973"/>
                  </a:lnTo>
                  <a:cubicBezTo>
                    <a:pt x="22963" y="3956"/>
                    <a:pt x="23825" y="3064"/>
                    <a:pt x="23808" y="1981"/>
                  </a:cubicBezTo>
                  <a:lnTo>
                    <a:pt x="23807" y="1928"/>
                  </a:lnTo>
                  <a:cubicBezTo>
                    <a:pt x="23788" y="857"/>
                    <a:pt x="22915" y="1"/>
                    <a:pt x="21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flipH="1">
              <a:off x="4358444" y="4253761"/>
              <a:ext cx="1621290" cy="224150"/>
            </a:xfrm>
            <a:custGeom>
              <a:avLst/>
              <a:gdLst/>
              <a:ahLst/>
              <a:cxnLst/>
              <a:rect l="l" t="t" r="r" b="b"/>
              <a:pathLst>
                <a:path w="23804" h="3291" extrusionOk="0">
                  <a:moveTo>
                    <a:pt x="495" y="1"/>
                  </a:moveTo>
                  <a:cubicBezTo>
                    <a:pt x="459" y="41"/>
                    <a:pt x="425" y="85"/>
                    <a:pt x="392" y="128"/>
                  </a:cubicBezTo>
                  <a:cubicBezTo>
                    <a:pt x="143" y="465"/>
                    <a:pt x="0" y="885"/>
                    <a:pt x="7" y="1337"/>
                  </a:cubicBezTo>
                  <a:cubicBezTo>
                    <a:pt x="25" y="2421"/>
                    <a:pt x="911" y="3291"/>
                    <a:pt x="1993" y="3291"/>
                  </a:cubicBezTo>
                  <a:cubicBezTo>
                    <a:pt x="2004" y="3291"/>
                    <a:pt x="2015" y="3291"/>
                    <a:pt x="2027" y="3291"/>
                  </a:cubicBezTo>
                  <a:lnTo>
                    <a:pt x="21842" y="2963"/>
                  </a:lnTo>
                  <a:cubicBezTo>
                    <a:pt x="22489" y="2952"/>
                    <a:pt x="23056" y="2635"/>
                    <a:pt x="23412" y="2152"/>
                  </a:cubicBezTo>
                  <a:cubicBezTo>
                    <a:pt x="23660" y="1813"/>
                    <a:pt x="23803" y="1395"/>
                    <a:pt x="23796" y="943"/>
                  </a:cubicBezTo>
                  <a:cubicBezTo>
                    <a:pt x="23796" y="899"/>
                    <a:pt x="23793" y="856"/>
                    <a:pt x="23789" y="812"/>
                  </a:cubicBezTo>
                  <a:cubicBezTo>
                    <a:pt x="23434" y="1224"/>
                    <a:pt x="22910" y="1488"/>
                    <a:pt x="22322" y="1497"/>
                  </a:cubicBezTo>
                  <a:lnTo>
                    <a:pt x="2507" y="1825"/>
                  </a:lnTo>
                  <a:cubicBezTo>
                    <a:pt x="2496" y="1825"/>
                    <a:pt x="2485" y="1826"/>
                    <a:pt x="2474" y="1826"/>
                  </a:cubicBezTo>
                  <a:cubicBezTo>
                    <a:pt x="1435" y="1826"/>
                    <a:pt x="576" y="1027"/>
                    <a:pt x="495"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37"/>
            <p:cNvGrpSpPr/>
            <p:nvPr/>
          </p:nvGrpSpPr>
          <p:grpSpPr>
            <a:xfrm>
              <a:off x="5789817" y="4142332"/>
              <a:ext cx="1279583" cy="298731"/>
              <a:chOff x="5942217" y="4142332"/>
              <a:chExt cx="1279583" cy="298731"/>
            </a:xfrm>
          </p:grpSpPr>
          <p:sp>
            <p:nvSpPr>
              <p:cNvPr id="264" name="Google Shape;264;p37"/>
              <p:cNvSpPr/>
              <p:nvPr/>
            </p:nvSpPr>
            <p:spPr>
              <a:xfrm flipH="1">
                <a:off x="5942217" y="4142332"/>
                <a:ext cx="1279583" cy="298730"/>
              </a:xfrm>
              <a:custGeom>
                <a:avLst/>
                <a:gdLst/>
                <a:ahLst/>
                <a:cxnLst/>
                <a:rect l="l" t="t" r="r" b="b"/>
                <a:pathLst>
                  <a:path w="18787" h="4386" extrusionOk="0">
                    <a:moveTo>
                      <a:pt x="0" y="0"/>
                    </a:moveTo>
                    <a:lnTo>
                      <a:pt x="0" y="4386"/>
                    </a:lnTo>
                    <a:lnTo>
                      <a:pt x="18381" y="4386"/>
                    </a:lnTo>
                    <a:cubicBezTo>
                      <a:pt x="18605" y="4386"/>
                      <a:pt x="18787" y="4204"/>
                      <a:pt x="18787" y="3980"/>
                    </a:cubicBezTo>
                    <a:lnTo>
                      <a:pt x="18787" y="406"/>
                    </a:lnTo>
                    <a:cubicBezTo>
                      <a:pt x="18787" y="182"/>
                      <a:pt x="18605" y="0"/>
                      <a:pt x="18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flipH="1">
                <a:off x="6046486" y="4142332"/>
                <a:ext cx="270669" cy="298730"/>
              </a:xfrm>
              <a:custGeom>
                <a:avLst/>
                <a:gdLst/>
                <a:ahLst/>
                <a:cxnLst/>
                <a:rect l="l" t="t" r="r" b="b"/>
                <a:pathLst>
                  <a:path w="3974" h="4386" extrusionOk="0">
                    <a:moveTo>
                      <a:pt x="0" y="0"/>
                    </a:moveTo>
                    <a:cubicBezTo>
                      <a:pt x="1211" y="0"/>
                      <a:pt x="2191" y="983"/>
                      <a:pt x="2191" y="2193"/>
                    </a:cubicBezTo>
                    <a:cubicBezTo>
                      <a:pt x="2191" y="2799"/>
                      <a:pt x="1946" y="3346"/>
                      <a:pt x="1550" y="3744"/>
                    </a:cubicBezTo>
                    <a:cubicBezTo>
                      <a:pt x="1153" y="4140"/>
                      <a:pt x="605" y="4386"/>
                      <a:pt x="0" y="4386"/>
                    </a:cubicBezTo>
                    <a:lnTo>
                      <a:pt x="1781" y="4386"/>
                    </a:lnTo>
                    <a:cubicBezTo>
                      <a:pt x="2387" y="4386"/>
                      <a:pt x="2934" y="4140"/>
                      <a:pt x="3332" y="3744"/>
                    </a:cubicBezTo>
                    <a:cubicBezTo>
                      <a:pt x="3728" y="3346"/>
                      <a:pt x="3974" y="2799"/>
                      <a:pt x="3974" y="2193"/>
                    </a:cubicBezTo>
                    <a:cubicBezTo>
                      <a:pt x="3974" y="983"/>
                      <a:pt x="2992" y="0"/>
                      <a:pt x="178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flipH="1">
                <a:off x="5942217" y="4221681"/>
                <a:ext cx="1279514" cy="219382"/>
              </a:xfrm>
              <a:custGeom>
                <a:avLst/>
                <a:gdLst/>
                <a:ahLst/>
                <a:cxnLst/>
                <a:rect l="l" t="t" r="r" b="b"/>
                <a:pathLst>
                  <a:path w="18786" h="3221" extrusionOk="0">
                    <a:moveTo>
                      <a:pt x="18531" y="1"/>
                    </a:moveTo>
                    <a:cubicBezTo>
                      <a:pt x="18428" y="195"/>
                      <a:pt x="18298" y="371"/>
                      <a:pt x="18144" y="525"/>
                    </a:cubicBezTo>
                    <a:cubicBezTo>
                      <a:pt x="17746" y="921"/>
                      <a:pt x="17199" y="1166"/>
                      <a:pt x="16593" y="1166"/>
                    </a:cubicBezTo>
                    <a:lnTo>
                      <a:pt x="1" y="1166"/>
                    </a:lnTo>
                    <a:lnTo>
                      <a:pt x="1" y="3221"/>
                    </a:lnTo>
                    <a:lnTo>
                      <a:pt x="16593" y="3221"/>
                    </a:lnTo>
                    <a:cubicBezTo>
                      <a:pt x="17199" y="3221"/>
                      <a:pt x="17746" y="2975"/>
                      <a:pt x="18144" y="2579"/>
                    </a:cubicBezTo>
                    <a:cubicBezTo>
                      <a:pt x="18540" y="2181"/>
                      <a:pt x="18786" y="1634"/>
                      <a:pt x="18786" y="1028"/>
                    </a:cubicBezTo>
                    <a:cubicBezTo>
                      <a:pt x="18786" y="657"/>
                      <a:pt x="18694" y="307"/>
                      <a:pt x="18531"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flipH="1">
                <a:off x="6319002" y="4142332"/>
                <a:ext cx="902730" cy="298730"/>
              </a:xfrm>
              <a:custGeom>
                <a:avLst/>
                <a:gdLst/>
                <a:ahLst/>
                <a:cxnLst/>
                <a:rect l="l" t="t" r="r" b="b"/>
                <a:pathLst>
                  <a:path w="13254" h="4386" extrusionOk="0">
                    <a:moveTo>
                      <a:pt x="1" y="0"/>
                    </a:moveTo>
                    <a:lnTo>
                      <a:pt x="1" y="4386"/>
                    </a:lnTo>
                    <a:lnTo>
                      <a:pt x="11061" y="4386"/>
                    </a:lnTo>
                    <a:cubicBezTo>
                      <a:pt x="11667" y="4386"/>
                      <a:pt x="12215" y="4140"/>
                      <a:pt x="12611" y="3744"/>
                    </a:cubicBezTo>
                    <a:cubicBezTo>
                      <a:pt x="13008" y="3346"/>
                      <a:pt x="13253" y="2799"/>
                      <a:pt x="13253" y="2193"/>
                    </a:cubicBezTo>
                    <a:cubicBezTo>
                      <a:pt x="13253" y="983"/>
                      <a:pt x="12273" y="0"/>
                      <a:pt x="1106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flipH="1">
                <a:off x="6366951" y="4183403"/>
                <a:ext cx="854849" cy="216590"/>
              </a:xfrm>
              <a:custGeom>
                <a:avLst/>
                <a:gdLst/>
                <a:ahLst/>
                <a:cxnLst/>
                <a:rect l="l" t="t" r="r" b="b"/>
                <a:pathLst>
                  <a:path w="12551" h="3180" extrusionOk="0">
                    <a:moveTo>
                      <a:pt x="0" y="0"/>
                    </a:moveTo>
                    <a:lnTo>
                      <a:pt x="0" y="3180"/>
                    </a:lnTo>
                    <a:lnTo>
                      <a:pt x="12257" y="3180"/>
                    </a:lnTo>
                    <a:cubicBezTo>
                      <a:pt x="12418" y="3180"/>
                      <a:pt x="12550" y="3048"/>
                      <a:pt x="12550" y="2885"/>
                    </a:cubicBezTo>
                    <a:lnTo>
                      <a:pt x="12550" y="296"/>
                    </a:lnTo>
                    <a:cubicBezTo>
                      <a:pt x="12550" y="133"/>
                      <a:pt x="12418" y="0"/>
                      <a:pt x="12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flipH="1">
                <a:off x="6501196" y="4221681"/>
                <a:ext cx="687843" cy="24043"/>
              </a:xfrm>
              <a:custGeom>
                <a:avLst/>
                <a:gdLst/>
                <a:ahLst/>
                <a:cxnLst/>
                <a:rect l="l" t="t" r="r" b="b"/>
                <a:pathLst>
                  <a:path w="10099" h="353" extrusionOk="0">
                    <a:moveTo>
                      <a:pt x="33" y="1"/>
                    </a:moveTo>
                    <a:cubicBezTo>
                      <a:pt x="16" y="1"/>
                      <a:pt x="1" y="15"/>
                      <a:pt x="1" y="34"/>
                    </a:cubicBezTo>
                    <a:lnTo>
                      <a:pt x="1" y="320"/>
                    </a:lnTo>
                    <a:cubicBezTo>
                      <a:pt x="1" y="338"/>
                      <a:pt x="16" y="352"/>
                      <a:pt x="33" y="352"/>
                    </a:cubicBezTo>
                    <a:lnTo>
                      <a:pt x="10066" y="352"/>
                    </a:lnTo>
                    <a:cubicBezTo>
                      <a:pt x="10085" y="352"/>
                      <a:pt x="10099" y="338"/>
                      <a:pt x="10099" y="320"/>
                    </a:cubicBezTo>
                    <a:lnTo>
                      <a:pt x="10099" y="34"/>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flipH="1">
                <a:off x="6501196" y="4279711"/>
                <a:ext cx="687843" cy="23975"/>
              </a:xfrm>
              <a:custGeom>
                <a:avLst/>
                <a:gdLst/>
                <a:ahLst/>
                <a:cxnLst/>
                <a:rect l="l" t="t" r="r" b="b"/>
                <a:pathLst>
                  <a:path w="10099" h="352" extrusionOk="0">
                    <a:moveTo>
                      <a:pt x="33" y="1"/>
                    </a:moveTo>
                    <a:cubicBezTo>
                      <a:pt x="16" y="1"/>
                      <a:pt x="1" y="15"/>
                      <a:pt x="1" y="33"/>
                    </a:cubicBezTo>
                    <a:lnTo>
                      <a:pt x="1" y="319"/>
                    </a:lnTo>
                    <a:cubicBezTo>
                      <a:pt x="1" y="338"/>
                      <a:pt x="16" y="352"/>
                      <a:pt x="33" y="352"/>
                    </a:cubicBezTo>
                    <a:lnTo>
                      <a:pt x="10066" y="352"/>
                    </a:lnTo>
                    <a:cubicBezTo>
                      <a:pt x="10085" y="352"/>
                      <a:pt x="10099" y="338"/>
                      <a:pt x="10099" y="319"/>
                    </a:cubicBezTo>
                    <a:lnTo>
                      <a:pt x="10099" y="33"/>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flipH="1">
                <a:off x="6501196" y="4337741"/>
                <a:ext cx="687843" cy="24043"/>
              </a:xfrm>
              <a:custGeom>
                <a:avLst/>
                <a:gdLst/>
                <a:ahLst/>
                <a:cxnLst/>
                <a:rect l="l" t="t" r="r" b="b"/>
                <a:pathLst>
                  <a:path w="10099" h="353" extrusionOk="0">
                    <a:moveTo>
                      <a:pt x="33" y="0"/>
                    </a:moveTo>
                    <a:cubicBezTo>
                      <a:pt x="16" y="0"/>
                      <a:pt x="1" y="16"/>
                      <a:pt x="1" y="33"/>
                    </a:cubicBezTo>
                    <a:lnTo>
                      <a:pt x="1" y="320"/>
                    </a:lnTo>
                    <a:cubicBezTo>
                      <a:pt x="1" y="337"/>
                      <a:pt x="16" y="353"/>
                      <a:pt x="33" y="353"/>
                    </a:cubicBezTo>
                    <a:lnTo>
                      <a:pt x="10066" y="353"/>
                    </a:lnTo>
                    <a:cubicBezTo>
                      <a:pt x="10085" y="353"/>
                      <a:pt x="10099" y="337"/>
                      <a:pt x="10099" y="320"/>
                    </a:cubicBezTo>
                    <a:lnTo>
                      <a:pt x="10099" y="33"/>
                    </a:lnTo>
                    <a:cubicBezTo>
                      <a:pt x="10099" y="16"/>
                      <a:pt x="10085"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37"/>
            <p:cNvGrpSpPr/>
            <p:nvPr/>
          </p:nvGrpSpPr>
          <p:grpSpPr>
            <a:xfrm flipH="1">
              <a:off x="5713617" y="3854182"/>
              <a:ext cx="1279583" cy="298731"/>
              <a:chOff x="5942217" y="4142332"/>
              <a:chExt cx="1279583" cy="298731"/>
            </a:xfrm>
          </p:grpSpPr>
          <p:sp>
            <p:nvSpPr>
              <p:cNvPr id="273" name="Google Shape;273;p37"/>
              <p:cNvSpPr/>
              <p:nvPr/>
            </p:nvSpPr>
            <p:spPr>
              <a:xfrm flipH="1">
                <a:off x="5942217" y="4142332"/>
                <a:ext cx="1279583" cy="298730"/>
              </a:xfrm>
              <a:custGeom>
                <a:avLst/>
                <a:gdLst/>
                <a:ahLst/>
                <a:cxnLst/>
                <a:rect l="l" t="t" r="r" b="b"/>
                <a:pathLst>
                  <a:path w="18787" h="4386" extrusionOk="0">
                    <a:moveTo>
                      <a:pt x="0" y="0"/>
                    </a:moveTo>
                    <a:lnTo>
                      <a:pt x="0" y="4386"/>
                    </a:lnTo>
                    <a:lnTo>
                      <a:pt x="18381" y="4386"/>
                    </a:lnTo>
                    <a:cubicBezTo>
                      <a:pt x="18605" y="4386"/>
                      <a:pt x="18787" y="4204"/>
                      <a:pt x="18787" y="3980"/>
                    </a:cubicBezTo>
                    <a:lnTo>
                      <a:pt x="18787" y="406"/>
                    </a:lnTo>
                    <a:cubicBezTo>
                      <a:pt x="18787" y="182"/>
                      <a:pt x="18605" y="0"/>
                      <a:pt x="18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flipH="1">
                <a:off x="6046486" y="4142332"/>
                <a:ext cx="270669" cy="298730"/>
              </a:xfrm>
              <a:custGeom>
                <a:avLst/>
                <a:gdLst/>
                <a:ahLst/>
                <a:cxnLst/>
                <a:rect l="l" t="t" r="r" b="b"/>
                <a:pathLst>
                  <a:path w="3974" h="4386" extrusionOk="0">
                    <a:moveTo>
                      <a:pt x="0" y="0"/>
                    </a:moveTo>
                    <a:cubicBezTo>
                      <a:pt x="1211" y="0"/>
                      <a:pt x="2191" y="983"/>
                      <a:pt x="2191" y="2193"/>
                    </a:cubicBezTo>
                    <a:cubicBezTo>
                      <a:pt x="2191" y="2799"/>
                      <a:pt x="1946" y="3346"/>
                      <a:pt x="1550" y="3744"/>
                    </a:cubicBezTo>
                    <a:cubicBezTo>
                      <a:pt x="1153" y="4140"/>
                      <a:pt x="605" y="4386"/>
                      <a:pt x="0" y="4386"/>
                    </a:cubicBezTo>
                    <a:lnTo>
                      <a:pt x="1781" y="4386"/>
                    </a:lnTo>
                    <a:cubicBezTo>
                      <a:pt x="2387" y="4386"/>
                      <a:pt x="2934" y="4140"/>
                      <a:pt x="3332" y="3744"/>
                    </a:cubicBezTo>
                    <a:cubicBezTo>
                      <a:pt x="3728" y="3346"/>
                      <a:pt x="3974" y="2799"/>
                      <a:pt x="3974" y="2193"/>
                    </a:cubicBezTo>
                    <a:cubicBezTo>
                      <a:pt x="3974" y="983"/>
                      <a:pt x="2992" y="0"/>
                      <a:pt x="178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flipH="1">
                <a:off x="5942217" y="4221681"/>
                <a:ext cx="1279514" cy="219382"/>
              </a:xfrm>
              <a:custGeom>
                <a:avLst/>
                <a:gdLst/>
                <a:ahLst/>
                <a:cxnLst/>
                <a:rect l="l" t="t" r="r" b="b"/>
                <a:pathLst>
                  <a:path w="18786" h="3221" extrusionOk="0">
                    <a:moveTo>
                      <a:pt x="18531" y="1"/>
                    </a:moveTo>
                    <a:cubicBezTo>
                      <a:pt x="18428" y="195"/>
                      <a:pt x="18298" y="371"/>
                      <a:pt x="18144" y="525"/>
                    </a:cubicBezTo>
                    <a:cubicBezTo>
                      <a:pt x="17746" y="921"/>
                      <a:pt x="17199" y="1166"/>
                      <a:pt x="16593" y="1166"/>
                    </a:cubicBezTo>
                    <a:lnTo>
                      <a:pt x="1" y="1166"/>
                    </a:lnTo>
                    <a:lnTo>
                      <a:pt x="1" y="3221"/>
                    </a:lnTo>
                    <a:lnTo>
                      <a:pt x="16593" y="3221"/>
                    </a:lnTo>
                    <a:cubicBezTo>
                      <a:pt x="17199" y="3221"/>
                      <a:pt x="17746" y="2975"/>
                      <a:pt x="18144" y="2579"/>
                    </a:cubicBezTo>
                    <a:cubicBezTo>
                      <a:pt x="18540" y="2181"/>
                      <a:pt x="18786" y="1634"/>
                      <a:pt x="18786" y="1028"/>
                    </a:cubicBezTo>
                    <a:cubicBezTo>
                      <a:pt x="18786" y="657"/>
                      <a:pt x="18694" y="307"/>
                      <a:pt x="18531"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flipH="1">
                <a:off x="6319002" y="4142332"/>
                <a:ext cx="902730" cy="298730"/>
              </a:xfrm>
              <a:custGeom>
                <a:avLst/>
                <a:gdLst/>
                <a:ahLst/>
                <a:cxnLst/>
                <a:rect l="l" t="t" r="r" b="b"/>
                <a:pathLst>
                  <a:path w="13254" h="4386" extrusionOk="0">
                    <a:moveTo>
                      <a:pt x="1" y="0"/>
                    </a:moveTo>
                    <a:lnTo>
                      <a:pt x="1" y="4386"/>
                    </a:lnTo>
                    <a:lnTo>
                      <a:pt x="11061" y="4386"/>
                    </a:lnTo>
                    <a:cubicBezTo>
                      <a:pt x="11667" y="4386"/>
                      <a:pt x="12215" y="4140"/>
                      <a:pt x="12611" y="3744"/>
                    </a:cubicBezTo>
                    <a:cubicBezTo>
                      <a:pt x="13008" y="3346"/>
                      <a:pt x="13253" y="2799"/>
                      <a:pt x="13253" y="2193"/>
                    </a:cubicBezTo>
                    <a:cubicBezTo>
                      <a:pt x="13253" y="983"/>
                      <a:pt x="12273" y="0"/>
                      <a:pt x="1106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flipH="1">
                <a:off x="6366951" y="4183403"/>
                <a:ext cx="854849" cy="216590"/>
              </a:xfrm>
              <a:custGeom>
                <a:avLst/>
                <a:gdLst/>
                <a:ahLst/>
                <a:cxnLst/>
                <a:rect l="l" t="t" r="r" b="b"/>
                <a:pathLst>
                  <a:path w="12551" h="3180" extrusionOk="0">
                    <a:moveTo>
                      <a:pt x="0" y="0"/>
                    </a:moveTo>
                    <a:lnTo>
                      <a:pt x="0" y="3180"/>
                    </a:lnTo>
                    <a:lnTo>
                      <a:pt x="12257" y="3180"/>
                    </a:lnTo>
                    <a:cubicBezTo>
                      <a:pt x="12418" y="3180"/>
                      <a:pt x="12550" y="3048"/>
                      <a:pt x="12550" y="2885"/>
                    </a:cubicBezTo>
                    <a:lnTo>
                      <a:pt x="12550" y="296"/>
                    </a:lnTo>
                    <a:cubicBezTo>
                      <a:pt x="12550" y="133"/>
                      <a:pt x="12418" y="0"/>
                      <a:pt x="12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flipH="1">
                <a:off x="6501196" y="4221681"/>
                <a:ext cx="687843" cy="24043"/>
              </a:xfrm>
              <a:custGeom>
                <a:avLst/>
                <a:gdLst/>
                <a:ahLst/>
                <a:cxnLst/>
                <a:rect l="l" t="t" r="r" b="b"/>
                <a:pathLst>
                  <a:path w="10099" h="353" extrusionOk="0">
                    <a:moveTo>
                      <a:pt x="33" y="1"/>
                    </a:moveTo>
                    <a:cubicBezTo>
                      <a:pt x="16" y="1"/>
                      <a:pt x="1" y="15"/>
                      <a:pt x="1" y="34"/>
                    </a:cubicBezTo>
                    <a:lnTo>
                      <a:pt x="1" y="320"/>
                    </a:lnTo>
                    <a:cubicBezTo>
                      <a:pt x="1" y="338"/>
                      <a:pt x="16" y="352"/>
                      <a:pt x="33" y="352"/>
                    </a:cubicBezTo>
                    <a:lnTo>
                      <a:pt x="10066" y="352"/>
                    </a:lnTo>
                    <a:cubicBezTo>
                      <a:pt x="10085" y="352"/>
                      <a:pt x="10099" y="338"/>
                      <a:pt x="10099" y="320"/>
                    </a:cubicBezTo>
                    <a:lnTo>
                      <a:pt x="10099" y="34"/>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flipH="1">
                <a:off x="6501196" y="4279711"/>
                <a:ext cx="687843" cy="23975"/>
              </a:xfrm>
              <a:custGeom>
                <a:avLst/>
                <a:gdLst/>
                <a:ahLst/>
                <a:cxnLst/>
                <a:rect l="l" t="t" r="r" b="b"/>
                <a:pathLst>
                  <a:path w="10099" h="352" extrusionOk="0">
                    <a:moveTo>
                      <a:pt x="33" y="1"/>
                    </a:moveTo>
                    <a:cubicBezTo>
                      <a:pt x="16" y="1"/>
                      <a:pt x="1" y="15"/>
                      <a:pt x="1" y="33"/>
                    </a:cubicBezTo>
                    <a:lnTo>
                      <a:pt x="1" y="319"/>
                    </a:lnTo>
                    <a:cubicBezTo>
                      <a:pt x="1" y="338"/>
                      <a:pt x="16" y="352"/>
                      <a:pt x="33" y="352"/>
                    </a:cubicBezTo>
                    <a:lnTo>
                      <a:pt x="10066" y="352"/>
                    </a:lnTo>
                    <a:cubicBezTo>
                      <a:pt x="10085" y="352"/>
                      <a:pt x="10099" y="338"/>
                      <a:pt x="10099" y="319"/>
                    </a:cubicBezTo>
                    <a:lnTo>
                      <a:pt x="10099" y="33"/>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flipH="1">
                <a:off x="6501196" y="4337741"/>
                <a:ext cx="687843" cy="24043"/>
              </a:xfrm>
              <a:custGeom>
                <a:avLst/>
                <a:gdLst/>
                <a:ahLst/>
                <a:cxnLst/>
                <a:rect l="l" t="t" r="r" b="b"/>
                <a:pathLst>
                  <a:path w="10099" h="353" extrusionOk="0">
                    <a:moveTo>
                      <a:pt x="33" y="0"/>
                    </a:moveTo>
                    <a:cubicBezTo>
                      <a:pt x="16" y="0"/>
                      <a:pt x="1" y="16"/>
                      <a:pt x="1" y="33"/>
                    </a:cubicBezTo>
                    <a:lnTo>
                      <a:pt x="1" y="320"/>
                    </a:lnTo>
                    <a:cubicBezTo>
                      <a:pt x="1" y="337"/>
                      <a:pt x="16" y="353"/>
                      <a:pt x="33" y="353"/>
                    </a:cubicBezTo>
                    <a:lnTo>
                      <a:pt x="10066" y="353"/>
                    </a:lnTo>
                    <a:cubicBezTo>
                      <a:pt x="10085" y="353"/>
                      <a:pt x="10099" y="337"/>
                      <a:pt x="10099" y="320"/>
                    </a:cubicBezTo>
                    <a:lnTo>
                      <a:pt x="10099" y="33"/>
                    </a:lnTo>
                    <a:cubicBezTo>
                      <a:pt x="10099" y="16"/>
                      <a:pt x="10085"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37"/>
            <p:cNvGrpSpPr/>
            <p:nvPr/>
          </p:nvGrpSpPr>
          <p:grpSpPr>
            <a:xfrm>
              <a:off x="5789817" y="3549932"/>
              <a:ext cx="1279583" cy="298731"/>
              <a:chOff x="5942217" y="4142332"/>
              <a:chExt cx="1279583" cy="298731"/>
            </a:xfrm>
          </p:grpSpPr>
          <p:sp>
            <p:nvSpPr>
              <p:cNvPr id="282" name="Google Shape;282;p37"/>
              <p:cNvSpPr/>
              <p:nvPr/>
            </p:nvSpPr>
            <p:spPr>
              <a:xfrm flipH="1">
                <a:off x="5942217" y="4142332"/>
                <a:ext cx="1279583" cy="298730"/>
              </a:xfrm>
              <a:custGeom>
                <a:avLst/>
                <a:gdLst/>
                <a:ahLst/>
                <a:cxnLst/>
                <a:rect l="l" t="t" r="r" b="b"/>
                <a:pathLst>
                  <a:path w="18787" h="4386" extrusionOk="0">
                    <a:moveTo>
                      <a:pt x="0" y="0"/>
                    </a:moveTo>
                    <a:lnTo>
                      <a:pt x="0" y="4386"/>
                    </a:lnTo>
                    <a:lnTo>
                      <a:pt x="18381" y="4386"/>
                    </a:lnTo>
                    <a:cubicBezTo>
                      <a:pt x="18605" y="4386"/>
                      <a:pt x="18787" y="4204"/>
                      <a:pt x="18787" y="3980"/>
                    </a:cubicBezTo>
                    <a:lnTo>
                      <a:pt x="18787" y="406"/>
                    </a:lnTo>
                    <a:cubicBezTo>
                      <a:pt x="18787" y="182"/>
                      <a:pt x="18605" y="0"/>
                      <a:pt x="1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flipH="1">
                <a:off x="6046486" y="4142332"/>
                <a:ext cx="270669" cy="298730"/>
              </a:xfrm>
              <a:custGeom>
                <a:avLst/>
                <a:gdLst/>
                <a:ahLst/>
                <a:cxnLst/>
                <a:rect l="l" t="t" r="r" b="b"/>
                <a:pathLst>
                  <a:path w="3974" h="4386" extrusionOk="0">
                    <a:moveTo>
                      <a:pt x="0" y="0"/>
                    </a:moveTo>
                    <a:cubicBezTo>
                      <a:pt x="1211" y="0"/>
                      <a:pt x="2191" y="983"/>
                      <a:pt x="2191" y="2193"/>
                    </a:cubicBezTo>
                    <a:cubicBezTo>
                      <a:pt x="2191" y="2799"/>
                      <a:pt x="1946" y="3346"/>
                      <a:pt x="1550" y="3744"/>
                    </a:cubicBezTo>
                    <a:cubicBezTo>
                      <a:pt x="1153" y="4140"/>
                      <a:pt x="605" y="4386"/>
                      <a:pt x="0" y="4386"/>
                    </a:cubicBezTo>
                    <a:lnTo>
                      <a:pt x="1781" y="4386"/>
                    </a:lnTo>
                    <a:cubicBezTo>
                      <a:pt x="2387" y="4386"/>
                      <a:pt x="2934" y="4140"/>
                      <a:pt x="3332" y="3744"/>
                    </a:cubicBezTo>
                    <a:cubicBezTo>
                      <a:pt x="3728" y="3346"/>
                      <a:pt x="3974" y="2799"/>
                      <a:pt x="3974" y="2193"/>
                    </a:cubicBezTo>
                    <a:cubicBezTo>
                      <a:pt x="3974" y="983"/>
                      <a:pt x="2992" y="0"/>
                      <a:pt x="178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flipH="1">
                <a:off x="5942217" y="4221681"/>
                <a:ext cx="1279514" cy="219382"/>
              </a:xfrm>
              <a:custGeom>
                <a:avLst/>
                <a:gdLst/>
                <a:ahLst/>
                <a:cxnLst/>
                <a:rect l="l" t="t" r="r" b="b"/>
                <a:pathLst>
                  <a:path w="18786" h="3221" extrusionOk="0">
                    <a:moveTo>
                      <a:pt x="18531" y="1"/>
                    </a:moveTo>
                    <a:cubicBezTo>
                      <a:pt x="18428" y="195"/>
                      <a:pt x="18298" y="371"/>
                      <a:pt x="18144" y="525"/>
                    </a:cubicBezTo>
                    <a:cubicBezTo>
                      <a:pt x="17746" y="921"/>
                      <a:pt x="17199" y="1166"/>
                      <a:pt x="16593" y="1166"/>
                    </a:cubicBezTo>
                    <a:lnTo>
                      <a:pt x="1" y="1166"/>
                    </a:lnTo>
                    <a:lnTo>
                      <a:pt x="1" y="3221"/>
                    </a:lnTo>
                    <a:lnTo>
                      <a:pt x="16593" y="3221"/>
                    </a:lnTo>
                    <a:cubicBezTo>
                      <a:pt x="17199" y="3221"/>
                      <a:pt x="17746" y="2975"/>
                      <a:pt x="18144" y="2579"/>
                    </a:cubicBezTo>
                    <a:cubicBezTo>
                      <a:pt x="18540" y="2181"/>
                      <a:pt x="18786" y="1634"/>
                      <a:pt x="18786" y="1028"/>
                    </a:cubicBezTo>
                    <a:cubicBezTo>
                      <a:pt x="18786" y="657"/>
                      <a:pt x="18694" y="307"/>
                      <a:pt x="18531"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flipH="1">
                <a:off x="6319002" y="4142332"/>
                <a:ext cx="902730" cy="298730"/>
              </a:xfrm>
              <a:custGeom>
                <a:avLst/>
                <a:gdLst/>
                <a:ahLst/>
                <a:cxnLst/>
                <a:rect l="l" t="t" r="r" b="b"/>
                <a:pathLst>
                  <a:path w="13254" h="4386" extrusionOk="0">
                    <a:moveTo>
                      <a:pt x="1" y="0"/>
                    </a:moveTo>
                    <a:lnTo>
                      <a:pt x="1" y="4386"/>
                    </a:lnTo>
                    <a:lnTo>
                      <a:pt x="11061" y="4386"/>
                    </a:lnTo>
                    <a:cubicBezTo>
                      <a:pt x="11667" y="4386"/>
                      <a:pt x="12215" y="4140"/>
                      <a:pt x="12611" y="3744"/>
                    </a:cubicBezTo>
                    <a:cubicBezTo>
                      <a:pt x="13008" y="3346"/>
                      <a:pt x="13253" y="2799"/>
                      <a:pt x="13253" y="2193"/>
                    </a:cubicBezTo>
                    <a:cubicBezTo>
                      <a:pt x="13253" y="983"/>
                      <a:pt x="12273" y="0"/>
                      <a:pt x="1106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flipH="1">
                <a:off x="6366951" y="4183403"/>
                <a:ext cx="854849" cy="216590"/>
              </a:xfrm>
              <a:custGeom>
                <a:avLst/>
                <a:gdLst/>
                <a:ahLst/>
                <a:cxnLst/>
                <a:rect l="l" t="t" r="r" b="b"/>
                <a:pathLst>
                  <a:path w="12551" h="3180" extrusionOk="0">
                    <a:moveTo>
                      <a:pt x="0" y="0"/>
                    </a:moveTo>
                    <a:lnTo>
                      <a:pt x="0" y="3180"/>
                    </a:lnTo>
                    <a:lnTo>
                      <a:pt x="12257" y="3180"/>
                    </a:lnTo>
                    <a:cubicBezTo>
                      <a:pt x="12418" y="3180"/>
                      <a:pt x="12550" y="3048"/>
                      <a:pt x="12550" y="2885"/>
                    </a:cubicBezTo>
                    <a:lnTo>
                      <a:pt x="12550" y="296"/>
                    </a:lnTo>
                    <a:cubicBezTo>
                      <a:pt x="12550" y="133"/>
                      <a:pt x="12418" y="0"/>
                      <a:pt x="12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flipH="1">
                <a:off x="6501196" y="4221681"/>
                <a:ext cx="687843" cy="24043"/>
              </a:xfrm>
              <a:custGeom>
                <a:avLst/>
                <a:gdLst/>
                <a:ahLst/>
                <a:cxnLst/>
                <a:rect l="l" t="t" r="r" b="b"/>
                <a:pathLst>
                  <a:path w="10099" h="353" extrusionOk="0">
                    <a:moveTo>
                      <a:pt x="33" y="1"/>
                    </a:moveTo>
                    <a:cubicBezTo>
                      <a:pt x="16" y="1"/>
                      <a:pt x="1" y="15"/>
                      <a:pt x="1" y="34"/>
                    </a:cubicBezTo>
                    <a:lnTo>
                      <a:pt x="1" y="320"/>
                    </a:lnTo>
                    <a:cubicBezTo>
                      <a:pt x="1" y="338"/>
                      <a:pt x="16" y="352"/>
                      <a:pt x="33" y="352"/>
                    </a:cubicBezTo>
                    <a:lnTo>
                      <a:pt x="10066" y="352"/>
                    </a:lnTo>
                    <a:cubicBezTo>
                      <a:pt x="10085" y="352"/>
                      <a:pt x="10099" y="338"/>
                      <a:pt x="10099" y="320"/>
                    </a:cubicBezTo>
                    <a:lnTo>
                      <a:pt x="10099" y="34"/>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flipH="1">
                <a:off x="6501196" y="4279711"/>
                <a:ext cx="687843" cy="23975"/>
              </a:xfrm>
              <a:custGeom>
                <a:avLst/>
                <a:gdLst/>
                <a:ahLst/>
                <a:cxnLst/>
                <a:rect l="l" t="t" r="r" b="b"/>
                <a:pathLst>
                  <a:path w="10099" h="352" extrusionOk="0">
                    <a:moveTo>
                      <a:pt x="33" y="1"/>
                    </a:moveTo>
                    <a:cubicBezTo>
                      <a:pt x="16" y="1"/>
                      <a:pt x="1" y="15"/>
                      <a:pt x="1" y="33"/>
                    </a:cubicBezTo>
                    <a:lnTo>
                      <a:pt x="1" y="319"/>
                    </a:lnTo>
                    <a:cubicBezTo>
                      <a:pt x="1" y="338"/>
                      <a:pt x="16" y="352"/>
                      <a:pt x="33" y="352"/>
                    </a:cubicBezTo>
                    <a:lnTo>
                      <a:pt x="10066" y="352"/>
                    </a:lnTo>
                    <a:cubicBezTo>
                      <a:pt x="10085" y="352"/>
                      <a:pt x="10099" y="338"/>
                      <a:pt x="10099" y="319"/>
                    </a:cubicBezTo>
                    <a:lnTo>
                      <a:pt x="10099" y="33"/>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flipH="1">
                <a:off x="6501196" y="4337741"/>
                <a:ext cx="687843" cy="24043"/>
              </a:xfrm>
              <a:custGeom>
                <a:avLst/>
                <a:gdLst/>
                <a:ahLst/>
                <a:cxnLst/>
                <a:rect l="l" t="t" r="r" b="b"/>
                <a:pathLst>
                  <a:path w="10099" h="353" extrusionOk="0">
                    <a:moveTo>
                      <a:pt x="33" y="0"/>
                    </a:moveTo>
                    <a:cubicBezTo>
                      <a:pt x="16" y="0"/>
                      <a:pt x="1" y="16"/>
                      <a:pt x="1" y="33"/>
                    </a:cubicBezTo>
                    <a:lnTo>
                      <a:pt x="1" y="320"/>
                    </a:lnTo>
                    <a:cubicBezTo>
                      <a:pt x="1" y="337"/>
                      <a:pt x="16" y="353"/>
                      <a:pt x="33" y="353"/>
                    </a:cubicBezTo>
                    <a:lnTo>
                      <a:pt x="10066" y="353"/>
                    </a:lnTo>
                    <a:cubicBezTo>
                      <a:pt x="10085" y="353"/>
                      <a:pt x="10099" y="337"/>
                      <a:pt x="10099" y="320"/>
                    </a:cubicBezTo>
                    <a:lnTo>
                      <a:pt x="10099" y="33"/>
                    </a:lnTo>
                    <a:cubicBezTo>
                      <a:pt x="10099" y="16"/>
                      <a:pt x="10085"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7"/>
            <p:cNvSpPr/>
            <p:nvPr/>
          </p:nvSpPr>
          <p:spPr>
            <a:xfrm flipH="1">
              <a:off x="5986385" y="2240828"/>
              <a:ext cx="1273453" cy="670679"/>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flipH="1">
              <a:off x="6001709" y="2316635"/>
              <a:ext cx="1242667" cy="594873"/>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flipH="1">
              <a:off x="6592288" y="2351303"/>
              <a:ext cx="327882" cy="316848"/>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flipH="1">
              <a:off x="6552919" y="2439642"/>
              <a:ext cx="245673" cy="232391"/>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flipH="1">
              <a:off x="6576417" y="2465047"/>
              <a:ext cx="199086" cy="181377"/>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7"/>
            <p:cNvSpPr/>
            <p:nvPr/>
          </p:nvSpPr>
          <p:spPr>
            <a:xfrm flipH="1">
              <a:off x="6603729" y="2492155"/>
              <a:ext cx="144257" cy="127161"/>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p:nvPr/>
          </p:nvSpPr>
          <p:spPr>
            <a:xfrm flipH="1">
              <a:off x="6963082" y="2244097"/>
              <a:ext cx="296960" cy="260112"/>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flipH="1">
              <a:off x="7026832" y="2299743"/>
              <a:ext cx="168777" cy="148820"/>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flipH="1">
              <a:off x="5904244" y="2825010"/>
              <a:ext cx="1324263" cy="363571"/>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7"/>
            <p:cNvSpPr/>
            <p:nvPr/>
          </p:nvSpPr>
          <p:spPr>
            <a:xfrm flipH="1">
              <a:off x="5908058" y="2939844"/>
              <a:ext cx="1316771" cy="248806"/>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flipH="1">
              <a:off x="6545019" y="2850279"/>
              <a:ext cx="297232" cy="282997"/>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7"/>
            <p:cNvSpPr/>
            <p:nvPr/>
          </p:nvSpPr>
          <p:spPr>
            <a:xfrm flipH="1">
              <a:off x="6490530" y="2886582"/>
              <a:ext cx="264675" cy="232459"/>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flipH="1">
              <a:off x="6522474" y="2912191"/>
              <a:ext cx="201061" cy="181377"/>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flipH="1">
              <a:off x="6556528" y="2939572"/>
              <a:ext cx="132678" cy="127161"/>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flipH="1">
              <a:off x="6959949" y="2830186"/>
              <a:ext cx="264880" cy="260112"/>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flipH="1">
              <a:off x="7014845" y="2885560"/>
              <a:ext cx="155359" cy="148820"/>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flipH="1">
              <a:off x="4749042" y="4194164"/>
              <a:ext cx="286266" cy="273189"/>
            </a:xfrm>
            <a:custGeom>
              <a:avLst/>
              <a:gdLst/>
              <a:ahLst/>
              <a:cxnLst/>
              <a:rect l="l" t="t" r="r" b="b"/>
              <a:pathLst>
                <a:path w="4203" h="4011" extrusionOk="0">
                  <a:moveTo>
                    <a:pt x="4137" y="1"/>
                  </a:moveTo>
                  <a:lnTo>
                    <a:pt x="1963" y="37"/>
                  </a:lnTo>
                  <a:cubicBezTo>
                    <a:pt x="1415" y="46"/>
                    <a:pt x="922" y="276"/>
                    <a:pt x="569" y="641"/>
                  </a:cubicBezTo>
                  <a:cubicBezTo>
                    <a:pt x="215" y="1008"/>
                    <a:pt x="0" y="1508"/>
                    <a:pt x="10" y="2057"/>
                  </a:cubicBezTo>
                  <a:cubicBezTo>
                    <a:pt x="28" y="3142"/>
                    <a:pt x="916" y="4011"/>
                    <a:pt x="1997" y="4011"/>
                  </a:cubicBezTo>
                  <a:cubicBezTo>
                    <a:pt x="2007" y="4011"/>
                    <a:pt x="2018" y="4010"/>
                    <a:pt x="2028" y="4010"/>
                  </a:cubicBezTo>
                  <a:lnTo>
                    <a:pt x="4202" y="3973"/>
                  </a:lnTo>
                  <a:lnTo>
                    <a:pt x="4202" y="3973"/>
                  </a:lnTo>
                  <a:cubicBezTo>
                    <a:pt x="4191" y="3973"/>
                    <a:pt x="4180" y="3973"/>
                    <a:pt x="4168" y="3973"/>
                  </a:cubicBezTo>
                  <a:cubicBezTo>
                    <a:pt x="3087" y="3973"/>
                    <a:pt x="2202" y="3105"/>
                    <a:pt x="2184" y="2021"/>
                  </a:cubicBezTo>
                  <a:cubicBezTo>
                    <a:pt x="2175" y="1473"/>
                    <a:pt x="2389" y="971"/>
                    <a:pt x="2743" y="605"/>
                  </a:cubicBezTo>
                  <a:cubicBezTo>
                    <a:pt x="3096" y="240"/>
                    <a:pt x="3589" y="10"/>
                    <a:pt x="4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flipH="1">
              <a:off x="4832204" y="4216777"/>
              <a:ext cx="255072" cy="232323"/>
            </a:xfrm>
            <a:custGeom>
              <a:avLst/>
              <a:gdLst/>
              <a:ahLst/>
              <a:cxnLst/>
              <a:rect l="l" t="t" r="r" b="b"/>
              <a:pathLst>
                <a:path w="3745" h="3411" extrusionOk="0">
                  <a:moveTo>
                    <a:pt x="1872" y="0"/>
                  </a:moveTo>
                  <a:cubicBezTo>
                    <a:pt x="1436" y="0"/>
                    <a:pt x="999" y="167"/>
                    <a:pt x="666" y="500"/>
                  </a:cubicBezTo>
                  <a:cubicBezTo>
                    <a:pt x="0" y="1165"/>
                    <a:pt x="0" y="2245"/>
                    <a:pt x="666" y="2912"/>
                  </a:cubicBezTo>
                  <a:cubicBezTo>
                    <a:pt x="999" y="3245"/>
                    <a:pt x="1436" y="3411"/>
                    <a:pt x="1872" y="3411"/>
                  </a:cubicBezTo>
                  <a:cubicBezTo>
                    <a:pt x="2309" y="3411"/>
                    <a:pt x="2745" y="3245"/>
                    <a:pt x="3077" y="2912"/>
                  </a:cubicBezTo>
                  <a:cubicBezTo>
                    <a:pt x="3744" y="2245"/>
                    <a:pt x="3744" y="1165"/>
                    <a:pt x="3077" y="500"/>
                  </a:cubicBezTo>
                  <a:cubicBezTo>
                    <a:pt x="2745" y="167"/>
                    <a:pt x="2309" y="0"/>
                    <a:pt x="18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flipH="1">
              <a:off x="4895546" y="4269426"/>
              <a:ext cx="128251" cy="127093"/>
            </a:xfrm>
            <a:custGeom>
              <a:avLst/>
              <a:gdLst/>
              <a:ahLst/>
              <a:cxnLst/>
              <a:rect l="l" t="t" r="r" b="b"/>
              <a:pathLst>
                <a:path w="1883" h="1866" extrusionOk="0">
                  <a:moveTo>
                    <a:pt x="943" y="1"/>
                  </a:moveTo>
                  <a:cubicBezTo>
                    <a:pt x="937" y="1"/>
                    <a:pt x="931" y="1"/>
                    <a:pt x="925" y="1"/>
                  </a:cubicBezTo>
                  <a:cubicBezTo>
                    <a:pt x="411" y="9"/>
                    <a:pt x="1" y="433"/>
                    <a:pt x="9" y="949"/>
                  </a:cubicBezTo>
                  <a:cubicBezTo>
                    <a:pt x="18" y="1458"/>
                    <a:pt x="434" y="1866"/>
                    <a:pt x="942" y="1866"/>
                  </a:cubicBezTo>
                  <a:cubicBezTo>
                    <a:pt x="947" y="1866"/>
                    <a:pt x="952" y="1866"/>
                    <a:pt x="957" y="1866"/>
                  </a:cubicBezTo>
                  <a:cubicBezTo>
                    <a:pt x="1472" y="1856"/>
                    <a:pt x="1883" y="1432"/>
                    <a:pt x="1873" y="918"/>
                  </a:cubicBezTo>
                  <a:cubicBezTo>
                    <a:pt x="1866" y="408"/>
                    <a:pt x="1451" y="1"/>
                    <a:pt x="9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flipH="1">
              <a:off x="4357819" y="4190146"/>
              <a:ext cx="262360" cy="260044"/>
            </a:xfrm>
            <a:custGeom>
              <a:avLst/>
              <a:gdLst/>
              <a:ahLst/>
              <a:cxnLst/>
              <a:rect l="l" t="t" r="r" b="b"/>
              <a:pathLst>
                <a:path w="3852" h="3818" extrusionOk="0">
                  <a:moveTo>
                    <a:pt x="1930" y="1"/>
                  </a:moveTo>
                  <a:cubicBezTo>
                    <a:pt x="1918" y="1"/>
                    <a:pt x="1907" y="1"/>
                    <a:pt x="1895" y="1"/>
                  </a:cubicBezTo>
                  <a:cubicBezTo>
                    <a:pt x="842" y="18"/>
                    <a:pt x="1" y="887"/>
                    <a:pt x="18" y="1940"/>
                  </a:cubicBezTo>
                  <a:cubicBezTo>
                    <a:pt x="35" y="2983"/>
                    <a:pt x="886" y="3818"/>
                    <a:pt x="1927" y="3818"/>
                  </a:cubicBezTo>
                  <a:cubicBezTo>
                    <a:pt x="1938" y="3818"/>
                    <a:pt x="1948" y="3818"/>
                    <a:pt x="1959" y="3818"/>
                  </a:cubicBezTo>
                  <a:cubicBezTo>
                    <a:pt x="3013" y="3799"/>
                    <a:pt x="3852" y="2930"/>
                    <a:pt x="3835" y="1877"/>
                  </a:cubicBezTo>
                  <a:cubicBezTo>
                    <a:pt x="3818" y="834"/>
                    <a:pt x="2968" y="1"/>
                    <a:pt x="193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flipH="1">
              <a:off x="4407471" y="4245792"/>
              <a:ext cx="163260" cy="148752"/>
            </a:xfrm>
            <a:custGeom>
              <a:avLst/>
              <a:gdLst/>
              <a:ahLst/>
              <a:cxnLst/>
              <a:rect l="l" t="t" r="r" b="b"/>
              <a:pathLst>
                <a:path w="2397" h="2184" extrusionOk="0">
                  <a:moveTo>
                    <a:pt x="1199" y="1"/>
                  </a:moveTo>
                  <a:cubicBezTo>
                    <a:pt x="920" y="1"/>
                    <a:pt x="640" y="107"/>
                    <a:pt x="426" y="320"/>
                  </a:cubicBezTo>
                  <a:cubicBezTo>
                    <a:pt x="1" y="746"/>
                    <a:pt x="1" y="1437"/>
                    <a:pt x="426" y="1863"/>
                  </a:cubicBezTo>
                  <a:cubicBezTo>
                    <a:pt x="640" y="2077"/>
                    <a:pt x="920" y="2184"/>
                    <a:pt x="1199" y="2184"/>
                  </a:cubicBezTo>
                  <a:cubicBezTo>
                    <a:pt x="1479" y="2184"/>
                    <a:pt x="1758" y="2077"/>
                    <a:pt x="1971" y="1863"/>
                  </a:cubicBezTo>
                  <a:cubicBezTo>
                    <a:pt x="2397" y="1437"/>
                    <a:pt x="2397" y="746"/>
                    <a:pt x="1971" y="320"/>
                  </a:cubicBezTo>
                  <a:cubicBezTo>
                    <a:pt x="1758" y="107"/>
                    <a:pt x="1479" y="1"/>
                    <a:pt x="119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flipH="1">
              <a:off x="5464514" y="2217330"/>
              <a:ext cx="470708" cy="796546"/>
            </a:xfrm>
            <a:custGeom>
              <a:avLst/>
              <a:gdLst/>
              <a:ahLst/>
              <a:cxnLst/>
              <a:rect l="l" t="t" r="r" b="b"/>
              <a:pathLst>
                <a:path w="6911" h="11695" extrusionOk="0">
                  <a:moveTo>
                    <a:pt x="1" y="1"/>
                  </a:moveTo>
                  <a:lnTo>
                    <a:pt x="3810" y="11695"/>
                  </a:lnTo>
                  <a:lnTo>
                    <a:pt x="6910" y="10849"/>
                  </a:lnTo>
                  <a:cubicBezTo>
                    <a:pt x="6910" y="10849"/>
                    <a:pt x="5384" y="3365"/>
                    <a:pt x="4755" y="2108"/>
                  </a:cubicBezTo>
                  <a:cubicBezTo>
                    <a:pt x="4127" y="851"/>
                    <a:pt x="1592" y="34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flipH="1">
              <a:off x="4929913" y="4305288"/>
              <a:ext cx="405118" cy="166938"/>
            </a:xfrm>
            <a:custGeom>
              <a:avLst/>
              <a:gdLst/>
              <a:ahLst/>
              <a:cxnLst/>
              <a:rect l="l" t="t" r="r" b="b"/>
              <a:pathLst>
                <a:path w="5948" h="2451" extrusionOk="0">
                  <a:moveTo>
                    <a:pt x="0" y="0"/>
                  </a:moveTo>
                  <a:lnTo>
                    <a:pt x="0" y="609"/>
                  </a:lnTo>
                  <a:lnTo>
                    <a:pt x="0" y="2451"/>
                  </a:lnTo>
                  <a:lnTo>
                    <a:pt x="5947" y="2451"/>
                  </a:lnTo>
                  <a:cubicBezTo>
                    <a:pt x="5947" y="2451"/>
                    <a:pt x="5706" y="609"/>
                    <a:pt x="3061" y="609"/>
                  </a:cubicBezTo>
                  <a:cubicBezTo>
                    <a:pt x="3032" y="609"/>
                    <a:pt x="3004" y="609"/>
                    <a:pt x="2975" y="609"/>
                  </a:cubicBezTo>
                  <a:lnTo>
                    <a:pt x="29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flipH="1">
              <a:off x="5289605" y="4305288"/>
              <a:ext cx="405118" cy="166938"/>
            </a:xfrm>
            <a:custGeom>
              <a:avLst/>
              <a:gdLst/>
              <a:ahLst/>
              <a:cxnLst/>
              <a:rect l="l" t="t" r="r" b="b"/>
              <a:pathLst>
                <a:path w="5948" h="2451" extrusionOk="0">
                  <a:moveTo>
                    <a:pt x="1" y="0"/>
                  </a:moveTo>
                  <a:lnTo>
                    <a:pt x="1" y="609"/>
                  </a:lnTo>
                  <a:lnTo>
                    <a:pt x="1" y="2451"/>
                  </a:lnTo>
                  <a:lnTo>
                    <a:pt x="5948" y="2451"/>
                  </a:lnTo>
                  <a:cubicBezTo>
                    <a:pt x="5948" y="2451"/>
                    <a:pt x="5706" y="609"/>
                    <a:pt x="3060" y="609"/>
                  </a:cubicBezTo>
                  <a:cubicBezTo>
                    <a:pt x="3031" y="609"/>
                    <a:pt x="3002" y="609"/>
                    <a:pt x="2974" y="609"/>
                  </a:cubicBezTo>
                  <a:lnTo>
                    <a:pt x="2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flipH="1">
              <a:off x="4983658" y="3115092"/>
              <a:ext cx="1027507" cy="1189132"/>
            </a:xfrm>
            <a:custGeom>
              <a:avLst/>
              <a:gdLst/>
              <a:ahLst/>
              <a:cxnLst/>
              <a:rect l="l" t="t" r="r" b="b"/>
              <a:pathLst>
                <a:path w="15086" h="17459" extrusionOk="0">
                  <a:moveTo>
                    <a:pt x="359" y="1"/>
                  </a:moveTo>
                  <a:lnTo>
                    <a:pt x="359" y="1"/>
                  </a:lnTo>
                  <a:cubicBezTo>
                    <a:pt x="0" y="4821"/>
                    <a:pt x="841" y="6660"/>
                    <a:pt x="4058" y="6953"/>
                  </a:cubicBezTo>
                  <a:cubicBezTo>
                    <a:pt x="5130" y="7051"/>
                    <a:pt x="6089" y="7084"/>
                    <a:pt x="6891" y="7084"/>
                  </a:cubicBezTo>
                  <a:cubicBezTo>
                    <a:pt x="8496" y="7084"/>
                    <a:pt x="9473" y="6953"/>
                    <a:pt x="9473" y="6953"/>
                  </a:cubicBezTo>
                  <a:lnTo>
                    <a:pt x="9473" y="17459"/>
                  </a:lnTo>
                  <a:lnTo>
                    <a:pt x="13921" y="17459"/>
                  </a:lnTo>
                  <a:cubicBezTo>
                    <a:pt x="13921" y="17459"/>
                    <a:pt x="15085" y="8709"/>
                    <a:pt x="14367" y="5553"/>
                  </a:cubicBezTo>
                  <a:cubicBezTo>
                    <a:pt x="13651" y="2397"/>
                    <a:pt x="6637" y="179"/>
                    <a:pt x="6014" y="155"/>
                  </a:cubicBezTo>
                  <a:cubicBezTo>
                    <a:pt x="5390" y="130"/>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flipH="1">
              <a:off x="5354589" y="3115092"/>
              <a:ext cx="1077092" cy="1196352"/>
            </a:xfrm>
            <a:custGeom>
              <a:avLst/>
              <a:gdLst/>
              <a:ahLst/>
              <a:cxnLst/>
              <a:rect l="l" t="t" r="r" b="b"/>
              <a:pathLst>
                <a:path w="15814" h="17565" extrusionOk="0">
                  <a:moveTo>
                    <a:pt x="1088" y="1"/>
                  </a:moveTo>
                  <a:lnTo>
                    <a:pt x="1088" y="1"/>
                  </a:lnTo>
                  <a:cubicBezTo>
                    <a:pt x="0" y="3900"/>
                    <a:pt x="1570" y="6660"/>
                    <a:pt x="4786" y="6953"/>
                  </a:cubicBezTo>
                  <a:cubicBezTo>
                    <a:pt x="5859" y="7051"/>
                    <a:pt x="6818" y="7084"/>
                    <a:pt x="7620" y="7084"/>
                  </a:cubicBezTo>
                  <a:cubicBezTo>
                    <a:pt x="9225" y="7084"/>
                    <a:pt x="10202" y="6953"/>
                    <a:pt x="10202" y="6953"/>
                  </a:cubicBezTo>
                  <a:lnTo>
                    <a:pt x="10308" y="17564"/>
                  </a:lnTo>
                  <a:lnTo>
                    <a:pt x="14754" y="17564"/>
                  </a:lnTo>
                  <a:cubicBezTo>
                    <a:pt x="14754" y="17564"/>
                    <a:pt x="15814" y="8709"/>
                    <a:pt x="15096" y="5553"/>
                  </a:cubicBezTo>
                  <a:cubicBezTo>
                    <a:pt x="14379" y="2397"/>
                    <a:pt x="7366" y="179"/>
                    <a:pt x="6743" y="155"/>
                  </a:cubicBezTo>
                  <a:cubicBezTo>
                    <a:pt x="6118" y="130"/>
                    <a:pt x="1088" y="1"/>
                    <a:pt x="1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flipH="1">
              <a:off x="5694662" y="2248388"/>
              <a:ext cx="734839" cy="1007892"/>
            </a:xfrm>
            <a:custGeom>
              <a:avLst/>
              <a:gdLst/>
              <a:ahLst/>
              <a:cxnLst/>
              <a:rect l="l" t="t" r="r" b="b"/>
              <a:pathLst>
                <a:path w="10789" h="14798" extrusionOk="0">
                  <a:moveTo>
                    <a:pt x="6264" y="1"/>
                  </a:moveTo>
                  <a:cubicBezTo>
                    <a:pt x="4936" y="1"/>
                    <a:pt x="3502" y="536"/>
                    <a:pt x="2378" y="1341"/>
                  </a:cubicBezTo>
                  <a:cubicBezTo>
                    <a:pt x="1" y="3044"/>
                    <a:pt x="276" y="14350"/>
                    <a:pt x="276" y="14698"/>
                  </a:cubicBezTo>
                  <a:cubicBezTo>
                    <a:pt x="276" y="14769"/>
                    <a:pt x="720" y="14798"/>
                    <a:pt x="1425" y="14798"/>
                  </a:cubicBezTo>
                  <a:cubicBezTo>
                    <a:pt x="4153" y="14798"/>
                    <a:pt x="10789" y="14373"/>
                    <a:pt x="10789" y="14373"/>
                  </a:cubicBezTo>
                  <a:cubicBezTo>
                    <a:pt x="10789" y="14373"/>
                    <a:pt x="10340" y="3994"/>
                    <a:pt x="9730" y="2365"/>
                  </a:cubicBezTo>
                  <a:cubicBezTo>
                    <a:pt x="9140" y="788"/>
                    <a:pt x="7934" y="101"/>
                    <a:pt x="6577" y="11"/>
                  </a:cubicBezTo>
                  <a:cubicBezTo>
                    <a:pt x="6474" y="4"/>
                    <a:pt x="6369" y="1"/>
                    <a:pt x="6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7"/>
            <p:cNvSpPr/>
            <p:nvPr/>
          </p:nvSpPr>
          <p:spPr>
            <a:xfrm flipH="1">
              <a:off x="5873111" y="2183274"/>
              <a:ext cx="642345" cy="881412"/>
            </a:xfrm>
            <a:custGeom>
              <a:avLst/>
              <a:gdLst/>
              <a:ahLst/>
              <a:cxnLst/>
              <a:rect l="l" t="t" r="r" b="b"/>
              <a:pathLst>
                <a:path w="9431" h="12941" extrusionOk="0">
                  <a:moveTo>
                    <a:pt x="5962" y="0"/>
                  </a:moveTo>
                  <a:cubicBezTo>
                    <a:pt x="5344" y="267"/>
                    <a:pt x="1595" y="965"/>
                    <a:pt x="1270" y="2098"/>
                  </a:cubicBezTo>
                  <a:cubicBezTo>
                    <a:pt x="947" y="3231"/>
                    <a:pt x="1" y="9372"/>
                    <a:pt x="568" y="11680"/>
                  </a:cubicBezTo>
                  <a:cubicBezTo>
                    <a:pt x="788" y="12575"/>
                    <a:pt x="2021" y="12940"/>
                    <a:pt x="3505" y="12940"/>
                  </a:cubicBezTo>
                  <a:cubicBezTo>
                    <a:pt x="5845" y="12940"/>
                    <a:pt x="8812" y="12034"/>
                    <a:pt x="9431" y="10871"/>
                  </a:cubicBezTo>
                  <a:lnTo>
                    <a:pt x="9373" y="10406"/>
                  </a:lnTo>
                  <a:lnTo>
                    <a:pt x="9118" y="8319"/>
                  </a:lnTo>
                  <a:lnTo>
                    <a:pt x="9082" y="8038"/>
                  </a:lnTo>
                  <a:cubicBezTo>
                    <a:pt x="9082" y="8038"/>
                    <a:pt x="5418" y="8543"/>
                    <a:pt x="4450" y="8623"/>
                  </a:cubicBezTo>
                  <a:cubicBezTo>
                    <a:pt x="4450" y="8623"/>
                    <a:pt x="4655" y="4760"/>
                    <a:pt x="4413" y="3950"/>
                  </a:cubicBezTo>
                  <a:lnTo>
                    <a:pt x="59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7"/>
            <p:cNvSpPr/>
            <p:nvPr/>
          </p:nvSpPr>
          <p:spPr>
            <a:xfrm flipH="1">
              <a:off x="5712642" y="2217330"/>
              <a:ext cx="601139" cy="464306"/>
            </a:xfrm>
            <a:custGeom>
              <a:avLst/>
              <a:gdLst/>
              <a:ahLst/>
              <a:cxnLst/>
              <a:rect l="l" t="t" r="r" b="b"/>
              <a:pathLst>
                <a:path w="8826" h="6817" extrusionOk="0">
                  <a:moveTo>
                    <a:pt x="1021" y="1"/>
                  </a:moveTo>
                  <a:lnTo>
                    <a:pt x="0" y="419"/>
                  </a:lnTo>
                  <a:lnTo>
                    <a:pt x="510" y="2481"/>
                  </a:lnTo>
                  <a:lnTo>
                    <a:pt x="1949" y="2997"/>
                  </a:lnTo>
                  <a:lnTo>
                    <a:pt x="1822" y="4313"/>
                  </a:lnTo>
                  <a:lnTo>
                    <a:pt x="5790" y="6816"/>
                  </a:lnTo>
                  <a:lnTo>
                    <a:pt x="7904" y="3409"/>
                  </a:lnTo>
                  <a:lnTo>
                    <a:pt x="7778" y="2504"/>
                  </a:lnTo>
                  <a:lnTo>
                    <a:pt x="8233" y="2669"/>
                  </a:lnTo>
                  <a:lnTo>
                    <a:pt x="8825" y="924"/>
                  </a:lnTo>
                  <a:cubicBezTo>
                    <a:pt x="8825" y="924"/>
                    <a:pt x="7700" y="318"/>
                    <a:pt x="7239" y="296"/>
                  </a:cubicBezTo>
                  <a:cubicBezTo>
                    <a:pt x="6777" y="273"/>
                    <a:pt x="1021" y="1"/>
                    <a:pt x="1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flipH="1">
              <a:off x="4976369" y="2209906"/>
              <a:ext cx="934265" cy="1820921"/>
            </a:xfrm>
            <a:custGeom>
              <a:avLst/>
              <a:gdLst/>
              <a:ahLst/>
              <a:cxnLst/>
              <a:rect l="l" t="t" r="r" b="b"/>
              <a:pathLst>
                <a:path w="13717" h="26735" extrusionOk="0">
                  <a:moveTo>
                    <a:pt x="3203" y="1"/>
                  </a:moveTo>
                  <a:cubicBezTo>
                    <a:pt x="3096" y="2607"/>
                    <a:pt x="551" y="3413"/>
                    <a:pt x="1320" y="6371"/>
                  </a:cubicBezTo>
                  <a:cubicBezTo>
                    <a:pt x="2260" y="9982"/>
                    <a:pt x="0" y="15415"/>
                    <a:pt x="2112" y="16135"/>
                  </a:cubicBezTo>
                  <a:cubicBezTo>
                    <a:pt x="4224" y="16854"/>
                    <a:pt x="6590" y="18400"/>
                    <a:pt x="5516" y="21149"/>
                  </a:cubicBezTo>
                  <a:cubicBezTo>
                    <a:pt x="4568" y="23569"/>
                    <a:pt x="6038" y="26390"/>
                    <a:pt x="9118" y="26707"/>
                  </a:cubicBezTo>
                  <a:cubicBezTo>
                    <a:pt x="9304" y="26725"/>
                    <a:pt x="9496" y="26735"/>
                    <a:pt x="9694" y="26735"/>
                  </a:cubicBezTo>
                  <a:cubicBezTo>
                    <a:pt x="9941" y="26735"/>
                    <a:pt x="10197" y="26720"/>
                    <a:pt x="10462" y="26688"/>
                  </a:cubicBezTo>
                  <a:cubicBezTo>
                    <a:pt x="11914" y="26514"/>
                    <a:pt x="12966" y="26116"/>
                    <a:pt x="13716" y="25682"/>
                  </a:cubicBezTo>
                  <a:cubicBezTo>
                    <a:pt x="13483" y="25482"/>
                    <a:pt x="13276" y="25260"/>
                    <a:pt x="13099" y="25019"/>
                  </a:cubicBezTo>
                  <a:cubicBezTo>
                    <a:pt x="12294" y="23930"/>
                    <a:pt x="12085" y="22478"/>
                    <a:pt x="12605" y="21149"/>
                  </a:cubicBezTo>
                  <a:cubicBezTo>
                    <a:pt x="13679" y="18400"/>
                    <a:pt x="11315" y="16854"/>
                    <a:pt x="9202" y="16135"/>
                  </a:cubicBezTo>
                  <a:cubicBezTo>
                    <a:pt x="7090" y="15415"/>
                    <a:pt x="9349" y="9982"/>
                    <a:pt x="8409" y="6371"/>
                  </a:cubicBezTo>
                  <a:cubicBezTo>
                    <a:pt x="7640" y="3413"/>
                    <a:pt x="10186" y="2607"/>
                    <a:pt x="10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flipH="1">
              <a:off x="6404644" y="3120405"/>
              <a:ext cx="428003" cy="428003"/>
            </a:xfrm>
            <a:custGeom>
              <a:avLst/>
              <a:gdLst/>
              <a:ahLst/>
              <a:cxnLst/>
              <a:rect l="l" t="t" r="r" b="b"/>
              <a:pathLst>
                <a:path w="6284" h="6284" extrusionOk="0">
                  <a:moveTo>
                    <a:pt x="3141" y="0"/>
                  </a:moveTo>
                  <a:cubicBezTo>
                    <a:pt x="1407" y="0"/>
                    <a:pt x="0" y="1407"/>
                    <a:pt x="0" y="3141"/>
                  </a:cubicBezTo>
                  <a:cubicBezTo>
                    <a:pt x="0" y="4877"/>
                    <a:pt x="1407" y="6283"/>
                    <a:pt x="3141" y="6283"/>
                  </a:cubicBezTo>
                  <a:cubicBezTo>
                    <a:pt x="4877" y="6283"/>
                    <a:pt x="6283" y="4877"/>
                    <a:pt x="6283" y="3141"/>
                  </a:cubicBezTo>
                  <a:cubicBezTo>
                    <a:pt x="6283" y="1407"/>
                    <a:pt x="4877" y="0"/>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flipH="1">
              <a:off x="6478202" y="3193828"/>
              <a:ext cx="281022" cy="281022"/>
            </a:xfrm>
            <a:custGeom>
              <a:avLst/>
              <a:gdLst/>
              <a:ahLst/>
              <a:cxnLst/>
              <a:rect l="l" t="t" r="r" b="b"/>
              <a:pathLst>
                <a:path w="4126" h="4126" extrusionOk="0">
                  <a:moveTo>
                    <a:pt x="2063" y="1"/>
                  </a:moveTo>
                  <a:cubicBezTo>
                    <a:pt x="924" y="1"/>
                    <a:pt x="1" y="924"/>
                    <a:pt x="1" y="2063"/>
                  </a:cubicBezTo>
                  <a:cubicBezTo>
                    <a:pt x="1" y="3202"/>
                    <a:pt x="924" y="4125"/>
                    <a:pt x="2063" y="4125"/>
                  </a:cubicBezTo>
                  <a:cubicBezTo>
                    <a:pt x="3202" y="4125"/>
                    <a:pt x="4125" y="3202"/>
                    <a:pt x="4125" y="2063"/>
                  </a:cubicBezTo>
                  <a:cubicBezTo>
                    <a:pt x="4125" y="924"/>
                    <a:pt x="3202" y="1"/>
                    <a:pt x="20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flipH="1">
              <a:off x="5712642" y="2217330"/>
              <a:ext cx="601139" cy="464306"/>
            </a:xfrm>
            <a:custGeom>
              <a:avLst/>
              <a:gdLst/>
              <a:ahLst/>
              <a:cxnLst/>
              <a:rect l="l" t="t" r="r" b="b"/>
              <a:pathLst>
                <a:path w="8826" h="6817" extrusionOk="0">
                  <a:moveTo>
                    <a:pt x="1021" y="1"/>
                  </a:moveTo>
                  <a:lnTo>
                    <a:pt x="0" y="419"/>
                  </a:lnTo>
                  <a:lnTo>
                    <a:pt x="510" y="2481"/>
                  </a:lnTo>
                  <a:lnTo>
                    <a:pt x="1949" y="2997"/>
                  </a:lnTo>
                  <a:lnTo>
                    <a:pt x="1822" y="4313"/>
                  </a:lnTo>
                  <a:lnTo>
                    <a:pt x="5790" y="6816"/>
                  </a:lnTo>
                  <a:lnTo>
                    <a:pt x="7904" y="3409"/>
                  </a:lnTo>
                  <a:lnTo>
                    <a:pt x="7778" y="2504"/>
                  </a:lnTo>
                  <a:lnTo>
                    <a:pt x="8233" y="2669"/>
                  </a:lnTo>
                  <a:lnTo>
                    <a:pt x="8825" y="924"/>
                  </a:lnTo>
                  <a:cubicBezTo>
                    <a:pt x="8825" y="924"/>
                    <a:pt x="7700" y="318"/>
                    <a:pt x="7239" y="296"/>
                  </a:cubicBezTo>
                  <a:cubicBezTo>
                    <a:pt x="6777" y="273"/>
                    <a:pt x="1021" y="1"/>
                    <a:pt x="102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flipH="1">
              <a:off x="5783952" y="2159776"/>
              <a:ext cx="460287" cy="497407"/>
            </a:xfrm>
            <a:custGeom>
              <a:avLst/>
              <a:gdLst/>
              <a:ahLst/>
              <a:cxnLst/>
              <a:rect l="l" t="t" r="r" b="b"/>
              <a:pathLst>
                <a:path w="6758" h="7303" extrusionOk="0">
                  <a:moveTo>
                    <a:pt x="2869" y="0"/>
                  </a:moveTo>
                  <a:lnTo>
                    <a:pt x="0" y="846"/>
                  </a:lnTo>
                  <a:cubicBezTo>
                    <a:pt x="912" y="4672"/>
                    <a:pt x="4776" y="7302"/>
                    <a:pt x="4776" y="7302"/>
                  </a:cubicBezTo>
                  <a:lnTo>
                    <a:pt x="6757" y="1386"/>
                  </a:lnTo>
                  <a:lnTo>
                    <a:pt x="2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flipH="1">
              <a:off x="5887818" y="2291842"/>
              <a:ext cx="159582" cy="365478"/>
            </a:xfrm>
            <a:custGeom>
              <a:avLst/>
              <a:gdLst/>
              <a:ahLst/>
              <a:cxnLst/>
              <a:rect l="l" t="t" r="r" b="b"/>
              <a:pathLst>
                <a:path w="2343" h="5366" extrusionOk="0">
                  <a:moveTo>
                    <a:pt x="489" y="1"/>
                  </a:moveTo>
                  <a:lnTo>
                    <a:pt x="1" y="283"/>
                  </a:lnTo>
                  <a:lnTo>
                    <a:pt x="681" y="987"/>
                  </a:lnTo>
                  <a:lnTo>
                    <a:pt x="818" y="4512"/>
                  </a:lnTo>
                  <a:lnTo>
                    <a:pt x="1886" y="5365"/>
                  </a:lnTo>
                  <a:lnTo>
                    <a:pt x="2343" y="3999"/>
                  </a:lnTo>
                  <a:lnTo>
                    <a:pt x="1171" y="869"/>
                  </a:lnTo>
                  <a:lnTo>
                    <a:pt x="14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flipH="1">
              <a:off x="5882643" y="2156780"/>
              <a:ext cx="257592" cy="202355"/>
            </a:xfrm>
            <a:custGeom>
              <a:avLst/>
              <a:gdLst/>
              <a:ahLst/>
              <a:cxnLst/>
              <a:rect l="l" t="t" r="r" b="b"/>
              <a:pathLst>
                <a:path w="3782" h="2971" extrusionOk="0">
                  <a:moveTo>
                    <a:pt x="1405" y="0"/>
                  </a:moveTo>
                  <a:cubicBezTo>
                    <a:pt x="992" y="0"/>
                    <a:pt x="608" y="97"/>
                    <a:pt x="355" y="335"/>
                  </a:cubicBezTo>
                  <a:cubicBezTo>
                    <a:pt x="1" y="1373"/>
                    <a:pt x="828" y="2970"/>
                    <a:pt x="828" y="2970"/>
                  </a:cubicBezTo>
                  <a:lnTo>
                    <a:pt x="2139" y="2125"/>
                  </a:lnTo>
                  <a:lnTo>
                    <a:pt x="3420" y="2736"/>
                  </a:lnTo>
                  <a:cubicBezTo>
                    <a:pt x="3420" y="2736"/>
                    <a:pt x="3782" y="1385"/>
                    <a:pt x="3406" y="781"/>
                  </a:cubicBezTo>
                  <a:cubicBezTo>
                    <a:pt x="3157" y="379"/>
                    <a:pt x="2224" y="0"/>
                    <a:pt x="14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flipH="1">
              <a:off x="5954635" y="2105016"/>
              <a:ext cx="115855" cy="169321"/>
            </a:xfrm>
            <a:custGeom>
              <a:avLst/>
              <a:gdLst/>
              <a:ahLst/>
              <a:cxnLst/>
              <a:rect l="l" t="t" r="r" b="b"/>
              <a:pathLst>
                <a:path w="1701" h="2486" extrusionOk="0">
                  <a:moveTo>
                    <a:pt x="150" y="1"/>
                  </a:moveTo>
                  <a:lnTo>
                    <a:pt x="32" y="1674"/>
                  </a:lnTo>
                  <a:cubicBezTo>
                    <a:pt x="1" y="2113"/>
                    <a:pt x="349" y="2486"/>
                    <a:pt x="789" y="2486"/>
                  </a:cubicBezTo>
                  <a:cubicBezTo>
                    <a:pt x="1182" y="2486"/>
                    <a:pt x="1511" y="2186"/>
                    <a:pt x="1544" y="1794"/>
                  </a:cubicBezTo>
                  <a:lnTo>
                    <a:pt x="1701" y="1"/>
                  </a:lnTo>
                  <a:close/>
                </a:path>
              </a:pathLst>
            </a:custGeom>
            <a:solidFill>
              <a:srgbClr val="F48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flipH="1">
              <a:off x="5694318" y="1781492"/>
              <a:ext cx="420988" cy="443260"/>
            </a:xfrm>
            <a:custGeom>
              <a:avLst/>
              <a:gdLst/>
              <a:ahLst/>
              <a:cxnLst/>
              <a:rect l="l" t="t" r="r" b="b"/>
              <a:pathLst>
                <a:path w="6181" h="6508" extrusionOk="0">
                  <a:moveTo>
                    <a:pt x="3485" y="0"/>
                  </a:moveTo>
                  <a:cubicBezTo>
                    <a:pt x="3062" y="0"/>
                    <a:pt x="2605" y="66"/>
                    <a:pt x="2131" y="199"/>
                  </a:cubicBezTo>
                  <a:cubicBezTo>
                    <a:pt x="0" y="796"/>
                    <a:pt x="17" y="3369"/>
                    <a:pt x="662" y="4681"/>
                  </a:cubicBezTo>
                  <a:cubicBezTo>
                    <a:pt x="1185" y="5744"/>
                    <a:pt x="2354" y="6508"/>
                    <a:pt x="3454" y="6508"/>
                  </a:cubicBezTo>
                  <a:cubicBezTo>
                    <a:pt x="3890" y="6508"/>
                    <a:pt x="4315" y="6388"/>
                    <a:pt x="4685" y="6118"/>
                  </a:cubicBezTo>
                  <a:cubicBezTo>
                    <a:pt x="5175" y="5762"/>
                    <a:pt x="6180" y="4515"/>
                    <a:pt x="6100" y="2440"/>
                  </a:cubicBezTo>
                  <a:cubicBezTo>
                    <a:pt x="6037" y="809"/>
                    <a:pt x="4962" y="0"/>
                    <a:pt x="3485"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flipH="1">
              <a:off x="5616742" y="1624906"/>
              <a:ext cx="627702" cy="541270"/>
            </a:xfrm>
            <a:custGeom>
              <a:avLst/>
              <a:gdLst/>
              <a:ahLst/>
              <a:cxnLst/>
              <a:rect l="l" t="t" r="r" b="b"/>
              <a:pathLst>
                <a:path w="9216" h="7947" extrusionOk="0">
                  <a:moveTo>
                    <a:pt x="4547" y="0"/>
                  </a:moveTo>
                  <a:cubicBezTo>
                    <a:pt x="3825" y="0"/>
                    <a:pt x="3123" y="173"/>
                    <a:pt x="2530" y="543"/>
                  </a:cubicBezTo>
                  <a:cubicBezTo>
                    <a:pt x="1155" y="1404"/>
                    <a:pt x="1560" y="2299"/>
                    <a:pt x="1560" y="2299"/>
                  </a:cubicBezTo>
                  <a:cubicBezTo>
                    <a:pt x="1560" y="2299"/>
                    <a:pt x="1536" y="2295"/>
                    <a:pt x="1494" y="2295"/>
                  </a:cubicBezTo>
                  <a:cubicBezTo>
                    <a:pt x="1289" y="2295"/>
                    <a:pt x="660" y="2382"/>
                    <a:pt x="361" y="3401"/>
                  </a:cubicBezTo>
                  <a:cubicBezTo>
                    <a:pt x="0" y="4629"/>
                    <a:pt x="110" y="6958"/>
                    <a:pt x="2642" y="7946"/>
                  </a:cubicBezTo>
                  <a:lnTo>
                    <a:pt x="2743" y="5553"/>
                  </a:lnTo>
                  <a:cubicBezTo>
                    <a:pt x="2982" y="5012"/>
                    <a:pt x="2584" y="4002"/>
                    <a:pt x="2584" y="4002"/>
                  </a:cubicBezTo>
                  <a:lnTo>
                    <a:pt x="2584" y="4002"/>
                  </a:lnTo>
                  <a:cubicBezTo>
                    <a:pt x="2584" y="4002"/>
                    <a:pt x="2740" y="4038"/>
                    <a:pt x="2950" y="4038"/>
                  </a:cubicBezTo>
                  <a:cubicBezTo>
                    <a:pt x="3225" y="4038"/>
                    <a:pt x="3593" y="3976"/>
                    <a:pt x="3825" y="3690"/>
                  </a:cubicBezTo>
                  <a:cubicBezTo>
                    <a:pt x="4235" y="3185"/>
                    <a:pt x="4379" y="2919"/>
                    <a:pt x="4379" y="2919"/>
                  </a:cubicBezTo>
                  <a:cubicBezTo>
                    <a:pt x="4379" y="2919"/>
                    <a:pt x="5029" y="3497"/>
                    <a:pt x="5991" y="3521"/>
                  </a:cubicBezTo>
                  <a:cubicBezTo>
                    <a:pt x="6038" y="3522"/>
                    <a:pt x="6083" y="3522"/>
                    <a:pt x="6125" y="3522"/>
                  </a:cubicBezTo>
                  <a:cubicBezTo>
                    <a:pt x="6941" y="3522"/>
                    <a:pt x="6836" y="3305"/>
                    <a:pt x="6836" y="3305"/>
                  </a:cubicBezTo>
                  <a:lnTo>
                    <a:pt x="6836" y="3305"/>
                  </a:lnTo>
                  <a:cubicBezTo>
                    <a:pt x="6836" y="3305"/>
                    <a:pt x="7539" y="4010"/>
                    <a:pt x="8285" y="4010"/>
                  </a:cubicBezTo>
                  <a:cubicBezTo>
                    <a:pt x="8331" y="4010"/>
                    <a:pt x="8376" y="4008"/>
                    <a:pt x="8421" y="4002"/>
                  </a:cubicBezTo>
                  <a:cubicBezTo>
                    <a:pt x="9215" y="3906"/>
                    <a:pt x="8985" y="2510"/>
                    <a:pt x="7560" y="1884"/>
                  </a:cubicBezTo>
                  <a:cubicBezTo>
                    <a:pt x="7560" y="1884"/>
                    <a:pt x="8743" y="1813"/>
                    <a:pt x="7307" y="851"/>
                  </a:cubicBezTo>
                  <a:cubicBezTo>
                    <a:pt x="6490" y="302"/>
                    <a:pt x="5501" y="0"/>
                    <a:pt x="4547" y="0"/>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flipH="1">
              <a:off x="6035890" y="1982826"/>
              <a:ext cx="115787" cy="142895"/>
            </a:xfrm>
            <a:custGeom>
              <a:avLst/>
              <a:gdLst/>
              <a:ahLst/>
              <a:cxnLst/>
              <a:rect l="l" t="t" r="r" b="b"/>
              <a:pathLst>
                <a:path w="1700" h="2098" extrusionOk="0">
                  <a:moveTo>
                    <a:pt x="747" y="0"/>
                  </a:moveTo>
                  <a:cubicBezTo>
                    <a:pt x="282" y="0"/>
                    <a:pt x="0" y="782"/>
                    <a:pt x="365" y="1372"/>
                  </a:cubicBezTo>
                  <a:cubicBezTo>
                    <a:pt x="658" y="1847"/>
                    <a:pt x="1036" y="2097"/>
                    <a:pt x="1315" y="2097"/>
                  </a:cubicBezTo>
                  <a:cubicBezTo>
                    <a:pt x="1539" y="2097"/>
                    <a:pt x="1700" y="1935"/>
                    <a:pt x="1700" y="1599"/>
                  </a:cubicBezTo>
                  <a:lnTo>
                    <a:pt x="1448" y="566"/>
                  </a:lnTo>
                  <a:cubicBezTo>
                    <a:pt x="1205" y="159"/>
                    <a:pt x="957" y="0"/>
                    <a:pt x="747"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flipH="1">
              <a:off x="5879985" y="1897347"/>
              <a:ext cx="89020" cy="38618"/>
            </a:xfrm>
            <a:custGeom>
              <a:avLst/>
              <a:gdLst/>
              <a:ahLst/>
              <a:cxnLst/>
              <a:rect l="l" t="t" r="r" b="b"/>
              <a:pathLst>
                <a:path w="1307" h="567" extrusionOk="0">
                  <a:moveTo>
                    <a:pt x="807" y="1"/>
                  </a:moveTo>
                  <a:cubicBezTo>
                    <a:pt x="440" y="1"/>
                    <a:pt x="0" y="141"/>
                    <a:pt x="43" y="385"/>
                  </a:cubicBezTo>
                  <a:cubicBezTo>
                    <a:pt x="66" y="516"/>
                    <a:pt x="210" y="567"/>
                    <a:pt x="392" y="567"/>
                  </a:cubicBezTo>
                  <a:cubicBezTo>
                    <a:pt x="767" y="567"/>
                    <a:pt x="1306" y="352"/>
                    <a:pt x="1280" y="193"/>
                  </a:cubicBezTo>
                  <a:cubicBezTo>
                    <a:pt x="1259" y="61"/>
                    <a:pt x="1049" y="1"/>
                    <a:pt x="807"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flipH="1">
              <a:off x="5727076" y="1897483"/>
              <a:ext cx="70562" cy="38278"/>
            </a:xfrm>
            <a:custGeom>
              <a:avLst/>
              <a:gdLst/>
              <a:ahLst/>
              <a:cxnLst/>
              <a:rect l="l" t="t" r="r" b="b"/>
              <a:pathLst>
                <a:path w="1036" h="562" extrusionOk="0">
                  <a:moveTo>
                    <a:pt x="415" y="1"/>
                  </a:moveTo>
                  <a:cubicBezTo>
                    <a:pt x="218" y="1"/>
                    <a:pt x="43" y="64"/>
                    <a:pt x="23" y="199"/>
                  </a:cubicBezTo>
                  <a:cubicBezTo>
                    <a:pt x="0" y="357"/>
                    <a:pt x="412" y="561"/>
                    <a:pt x="708" y="561"/>
                  </a:cubicBezTo>
                  <a:cubicBezTo>
                    <a:pt x="857" y="561"/>
                    <a:pt x="977" y="510"/>
                    <a:pt x="997" y="375"/>
                  </a:cubicBezTo>
                  <a:cubicBezTo>
                    <a:pt x="1035" y="135"/>
                    <a:pt x="702" y="1"/>
                    <a:pt x="415"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flipH="1">
              <a:off x="5875081" y="1967024"/>
              <a:ext cx="32284" cy="46723"/>
            </a:xfrm>
            <a:custGeom>
              <a:avLst/>
              <a:gdLst/>
              <a:ahLst/>
              <a:cxnLst/>
              <a:rect l="l" t="t" r="r" b="b"/>
              <a:pathLst>
                <a:path w="474" h="686" extrusionOk="0">
                  <a:moveTo>
                    <a:pt x="237" y="0"/>
                  </a:moveTo>
                  <a:cubicBezTo>
                    <a:pt x="106" y="0"/>
                    <a:pt x="1" y="154"/>
                    <a:pt x="1" y="344"/>
                  </a:cubicBezTo>
                  <a:cubicBezTo>
                    <a:pt x="1" y="532"/>
                    <a:pt x="106" y="686"/>
                    <a:pt x="237" y="686"/>
                  </a:cubicBezTo>
                  <a:cubicBezTo>
                    <a:pt x="367" y="686"/>
                    <a:pt x="473" y="532"/>
                    <a:pt x="473" y="344"/>
                  </a:cubicBezTo>
                  <a:cubicBezTo>
                    <a:pt x="473" y="154"/>
                    <a:pt x="367" y="0"/>
                    <a:pt x="237" y="0"/>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flipH="1">
              <a:off x="5746692" y="1967024"/>
              <a:ext cx="32148" cy="46723"/>
            </a:xfrm>
            <a:custGeom>
              <a:avLst/>
              <a:gdLst/>
              <a:ahLst/>
              <a:cxnLst/>
              <a:rect l="l" t="t" r="r" b="b"/>
              <a:pathLst>
                <a:path w="472" h="686" extrusionOk="0">
                  <a:moveTo>
                    <a:pt x="235" y="0"/>
                  </a:moveTo>
                  <a:cubicBezTo>
                    <a:pt x="104" y="0"/>
                    <a:pt x="0" y="154"/>
                    <a:pt x="0" y="344"/>
                  </a:cubicBezTo>
                  <a:cubicBezTo>
                    <a:pt x="0" y="532"/>
                    <a:pt x="104" y="686"/>
                    <a:pt x="235" y="686"/>
                  </a:cubicBezTo>
                  <a:cubicBezTo>
                    <a:pt x="365" y="686"/>
                    <a:pt x="471" y="532"/>
                    <a:pt x="471" y="344"/>
                  </a:cubicBezTo>
                  <a:cubicBezTo>
                    <a:pt x="471" y="154"/>
                    <a:pt x="365" y="0"/>
                    <a:pt x="235" y="0"/>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flipH="1">
              <a:off x="5774686" y="2019197"/>
              <a:ext cx="45906" cy="60073"/>
            </a:xfrm>
            <a:custGeom>
              <a:avLst/>
              <a:gdLst/>
              <a:ahLst/>
              <a:cxnLst/>
              <a:rect l="l" t="t" r="r" b="b"/>
              <a:pathLst>
                <a:path w="674" h="882" extrusionOk="0">
                  <a:moveTo>
                    <a:pt x="225" y="0"/>
                  </a:moveTo>
                  <a:lnTo>
                    <a:pt x="1" y="882"/>
                  </a:lnTo>
                  <a:cubicBezTo>
                    <a:pt x="1" y="882"/>
                    <a:pt x="6" y="882"/>
                    <a:pt x="15" y="882"/>
                  </a:cubicBezTo>
                  <a:cubicBezTo>
                    <a:pt x="79" y="882"/>
                    <a:pt x="357" y="870"/>
                    <a:pt x="504" y="669"/>
                  </a:cubicBezTo>
                  <a:cubicBezTo>
                    <a:pt x="674" y="440"/>
                    <a:pt x="262" y="327"/>
                    <a:pt x="225"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flipH="1">
              <a:off x="5774686" y="2019197"/>
              <a:ext cx="45906" cy="61163"/>
            </a:xfrm>
            <a:custGeom>
              <a:avLst/>
              <a:gdLst/>
              <a:ahLst/>
              <a:cxnLst/>
              <a:rect l="l" t="t" r="r" b="b"/>
              <a:pathLst>
                <a:path w="674" h="898" fill="none" extrusionOk="0">
                  <a:moveTo>
                    <a:pt x="225" y="0"/>
                  </a:moveTo>
                  <a:cubicBezTo>
                    <a:pt x="262" y="327"/>
                    <a:pt x="674" y="440"/>
                    <a:pt x="504" y="669"/>
                  </a:cubicBezTo>
                  <a:cubicBezTo>
                    <a:pt x="337" y="897"/>
                    <a:pt x="1" y="882"/>
                    <a:pt x="1" y="882"/>
                  </a:cubicBezTo>
                </a:path>
              </a:pathLst>
            </a:custGeom>
            <a:noFill/>
            <a:ln w="2600" cap="rnd" cmpd="sng">
              <a:solidFill>
                <a:srgbClr val="D16247"/>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flipH="1">
              <a:off x="5811602" y="2082471"/>
              <a:ext cx="99577" cy="57349"/>
            </a:xfrm>
            <a:custGeom>
              <a:avLst/>
              <a:gdLst/>
              <a:ahLst/>
              <a:cxnLst/>
              <a:rect l="l" t="t" r="r" b="b"/>
              <a:pathLst>
                <a:path w="1462" h="842" extrusionOk="0">
                  <a:moveTo>
                    <a:pt x="57" y="1"/>
                  </a:moveTo>
                  <a:cubicBezTo>
                    <a:pt x="57" y="1"/>
                    <a:pt x="1" y="646"/>
                    <a:pt x="433" y="813"/>
                  </a:cubicBezTo>
                  <a:cubicBezTo>
                    <a:pt x="482" y="833"/>
                    <a:pt x="533" y="841"/>
                    <a:pt x="585" y="841"/>
                  </a:cubicBezTo>
                  <a:cubicBezTo>
                    <a:pt x="992" y="841"/>
                    <a:pt x="1461" y="321"/>
                    <a:pt x="1461" y="321"/>
                  </a:cubicBezTo>
                  <a:lnTo>
                    <a:pt x="1461" y="321"/>
                  </a:lnTo>
                  <a:cubicBezTo>
                    <a:pt x="1381" y="329"/>
                    <a:pt x="1304" y="332"/>
                    <a:pt x="1229" y="332"/>
                  </a:cubicBezTo>
                  <a:cubicBezTo>
                    <a:pt x="509" y="332"/>
                    <a:pt x="57"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flipH="1">
              <a:off x="6068379" y="2018311"/>
              <a:ext cx="50333" cy="25746"/>
            </a:xfrm>
            <a:custGeom>
              <a:avLst/>
              <a:gdLst/>
              <a:ahLst/>
              <a:cxnLst/>
              <a:rect l="l" t="t" r="r" b="b"/>
              <a:pathLst>
                <a:path w="739" h="378" extrusionOk="0">
                  <a:moveTo>
                    <a:pt x="271" y="1"/>
                  </a:moveTo>
                  <a:cubicBezTo>
                    <a:pt x="96" y="1"/>
                    <a:pt x="0" y="166"/>
                    <a:pt x="55" y="377"/>
                  </a:cubicBezTo>
                  <a:lnTo>
                    <a:pt x="738" y="296"/>
                  </a:lnTo>
                  <a:cubicBezTo>
                    <a:pt x="560" y="85"/>
                    <a:pt x="395" y="1"/>
                    <a:pt x="271"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flipH="1">
              <a:off x="6068379" y="2003872"/>
              <a:ext cx="52990" cy="40185"/>
            </a:xfrm>
            <a:custGeom>
              <a:avLst/>
              <a:gdLst/>
              <a:ahLst/>
              <a:cxnLst/>
              <a:rect l="l" t="t" r="r" b="b"/>
              <a:pathLst>
                <a:path w="778" h="590" fill="none" extrusionOk="0">
                  <a:moveTo>
                    <a:pt x="777" y="508"/>
                  </a:moveTo>
                  <a:cubicBezTo>
                    <a:pt x="349" y="0"/>
                    <a:pt x="0" y="227"/>
                    <a:pt x="94" y="589"/>
                  </a:cubicBezTo>
                </a:path>
              </a:pathLst>
            </a:custGeom>
            <a:noFill/>
            <a:ln w="2600" cap="rnd" cmpd="sng">
              <a:solidFill>
                <a:srgbClr val="D16247"/>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flipH="1">
              <a:off x="6072056" y="2026621"/>
              <a:ext cx="33851" cy="52649"/>
            </a:xfrm>
            <a:custGeom>
              <a:avLst/>
              <a:gdLst/>
              <a:ahLst/>
              <a:cxnLst/>
              <a:rect l="l" t="t" r="r" b="b"/>
              <a:pathLst>
                <a:path w="497" h="773" extrusionOk="0">
                  <a:moveTo>
                    <a:pt x="373" y="0"/>
                  </a:moveTo>
                  <a:lnTo>
                    <a:pt x="373" y="0"/>
                  </a:lnTo>
                  <a:cubicBezTo>
                    <a:pt x="0" y="95"/>
                    <a:pt x="136" y="619"/>
                    <a:pt x="496" y="773"/>
                  </a:cubicBezTo>
                  <a:lnTo>
                    <a:pt x="373"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flipH="1">
              <a:off x="6072056" y="2026621"/>
              <a:ext cx="33851" cy="52649"/>
            </a:xfrm>
            <a:custGeom>
              <a:avLst/>
              <a:gdLst/>
              <a:ahLst/>
              <a:cxnLst/>
              <a:rect l="l" t="t" r="r" b="b"/>
              <a:pathLst>
                <a:path w="497" h="773" fill="none" extrusionOk="0">
                  <a:moveTo>
                    <a:pt x="373" y="0"/>
                  </a:moveTo>
                  <a:cubicBezTo>
                    <a:pt x="0" y="95"/>
                    <a:pt x="136" y="619"/>
                    <a:pt x="496" y="773"/>
                  </a:cubicBezTo>
                </a:path>
              </a:pathLst>
            </a:custGeom>
            <a:noFill/>
            <a:ln w="2600" cap="rnd" cmpd="sng">
              <a:solidFill>
                <a:srgbClr val="D16247"/>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flipH="1">
              <a:off x="5670274" y="2671830"/>
              <a:ext cx="224150" cy="220200"/>
            </a:xfrm>
            <a:custGeom>
              <a:avLst/>
              <a:gdLst/>
              <a:ahLst/>
              <a:cxnLst/>
              <a:rect l="l" t="t" r="r" b="b"/>
              <a:pathLst>
                <a:path w="3291" h="3233" extrusionOk="0">
                  <a:moveTo>
                    <a:pt x="1652" y="1"/>
                  </a:moveTo>
                  <a:cubicBezTo>
                    <a:pt x="1515" y="1"/>
                    <a:pt x="1397" y="7"/>
                    <a:pt x="1318" y="19"/>
                  </a:cubicBezTo>
                  <a:cubicBezTo>
                    <a:pt x="1015" y="64"/>
                    <a:pt x="561" y="764"/>
                    <a:pt x="0" y="1146"/>
                  </a:cubicBezTo>
                  <a:lnTo>
                    <a:pt x="255" y="3233"/>
                  </a:lnTo>
                  <a:cubicBezTo>
                    <a:pt x="1051" y="3171"/>
                    <a:pt x="1935" y="2844"/>
                    <a:pt x="2059" y="2799"/>
                  </a:cubicBezTo>
                  <a:lnTo>
                    <a:pt x="2059" y="2799"/>
                  </a:lnTo>
                  <a:cubicBezTo>
                    <a:pt x="2020" y="2815"/>
                    <a:pt x="1927" y="2871"/>
                    <a:pt x="2019" y="2961"/>
                  </a:cubicBezTo>
                  <a:cubicBezTo>
                    <a:pt x="2030" y="2972"/>
                    <a:pt x="2047" y="2977"/>
                    <a:pt x="2069" y="2977"/>
                  </a:cubicBezTo>
                  <a:cubicBezTo>
                    <a:pt x="2277" y="2977"/>
                    <a:pt x="2924" y="2543"/>
                    <a:pt x="2999" y="2316"/>
                  </a:cubicBezTo>
                  <a:cubicBezTo>
                    <a:pt x="3083" y="2064"/>
                    <a:pt x="2916" y="1924"/>
                    <a:pt x="2916" y="1924"/>
                  </a:cubicBezTo>
                  <a:cubicBezTo>
                    <a:pt x="2916" y="1924"/>
                    <a:pt x="3139" y="1812"/>
                    <a:pt x="3186" y="1615"/>
                  </a:cubicBezTo>
                  <a:cubicBezTo>
                    <a:pt x="3233" y="1429"/>
                    <a:pt x="2919" y="1189"/>
                    <a:pt x="2889" y="1168"/>
                  </a:cubicBezTo>
                  <a:lnTo>
                    <a:pt x="2889" y="1168"/>
                  </a:lnTo>
                  <a:cubicBezTo>
                    <a:pt x="2897" y="1171"/>
                    <a:pt x="2929" y="1183"/>
                    <a:pt x="2973" y="1183"/>
                  </a:cubicBezTo>
                  <a:cubicBezTo>
                    <a:pt x="3038" y="1183"/>
                    <a:pt x="3127" y="1155"/>
                    <a:pt x="3186" y="1028"/>
                  </a:cubicBezTo>
                  <a:cubicBezTo>
                    <a:pt x="3290" y="802"/>
                    <a:pt x="3027" y="551"/>
                    <a:pt x="3027" y="551"/>
                  </a:cubicBezTo>
                  <a:cubicBezTo>
                    <a:pt x="3027" y="551"/>
                    <a:pt x="3195" y="327"/>
                    <a:pt x="3027" y="187"/>
                  </a:cubicBezTo>
                  <a:cubicBezTo>
                    <a:pt x="2896" y="76"/>
                    <a:pt x="2146" y="1"/>
                    <a:pt x="1652"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37"/>
          <p:cNvSpPr/>
          <p:nvPr/>
        </p:nvSpPr>
        <p:spPr>
          <a:xfrm rot="-9218220" flipH="1">
            <a:off x="-1184994" y="-1141200"/>
            <a:ext cx="2574022" cy="2196928"/>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7"/>
          <p:cNvGrpSpPr/>
          <p:nvPr/>
        </p:nvGrpSpPr>
        <p:grpSpPr>
          <a:xfrm rot="707990">
            <a:off x="54365" y="185203"/>
            <a:ext cx="1422983" cy="390747"/>
            <a:chOff x="6913312" y="2687868"/>
            <a:chExt cx="1422936" cy="390734"/>
          </a:xfrm>
        </p:grpSpPr>
        <p:sp>
          <p:nvSpPr>
            <p:cNvPr id="344" name="Google Shape;344;p37"/>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7"/>
          <p:cNvGrpSpPr/>
          <p:nvPr/>
        </p:nvGrpSpPr>
        <p:grpSpPr>
          <a:xfrm rot="-3153970">
            <a:off x="-200010" y="823489"/>
            <a:ext cx="964991" cy="508142"/>
            <a:chOff x="7001573" y="2060164"/>
            <a:chExt cx="1368559" cy="720653"/>
          </a:xfrm>
        </p:grpSpPr>
        <p:sp>
          <p:nvSpPr>
            <p:cNvPr id="353" name="Google Shape;353;p37"/>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2"/>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is our solution different?</a:t>
            </a:r>
            <a:endParaRPr dirty="0"/>
          </a:p>
        </p:txBody>
      </p:sp>
      <p:sp>
        <p:nvSpPr>
          <p:cNvPr id="773" name="Google Shape;773;p42"/>
          <p:cNvSpPr txBox="1">
            <a:spLocks noGrp="1"/>
          </p:cNvSpPr>
          <p:nvPr>
            <p:ph type="subTitle" idx="1"/>
          </p:nvPr>
        </p:nvSpPr>
        <p:spPr>
          <a:xfrm>
            <a:off x="378601" y="1594333"/>
            <a:ext cx="8149450" cy="182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b="1" dirty="0"/>
              <a:t>4</a:t>
            </a:r>
            <a:r>
              <a:rPr lang="en-US" b="1" dirty="0" smtClean="0"/>
              <a:t>) </a:t>
            </a:r>
            <a:r>
              <a:rPr lang="en-US" b="1" dirty="0"/>
              <a:t>Legal Knowledge-Base</a:t>
            </a:r>
          </a:p>
          <a:p>
            <a:pPr marL="0" lvl="0" indent="0" algn="just" rtl="0">
              <a:spcBef>
                <a:spcPts val="0"/>
              </a:spcBef>
              <a:spcAft>
                <a:spcPts val="0"/>
              </a:spcAft>
            </a:pPr>
            <a:endParaRPr lang="en-US" b="1" dirty="0"/>
          </a:p>
          <a:p>
            <a:pPr marL="285750" lvl="0" indent="-285750" algn="just" rtl="0">
              <a:spcBef>
                <a:spcPts val="0"/>
              </a:spcBef>
              <a:spcAft>
                <a:spcPts val="0"/>
              </a:spcAft>
              <a:buFont typeface="Wingdings" panose="05000000000000000000" pitchFamily="2" charset="2"/>
              <a:buChar char="§"/>
            </a:pPr>
            <a:r>
              <a:rPr lang="en-US" dirty="0"/>
              <a:t>A legal knowledge base offers centralized access to legal information, enabling professionals and the public to understand legal concepts and resources. A comprehensive legal knowledge base saves time and costs by enabling professionals to quickly access relevant information.</a:t>
            </a:r>
          </a:p>
          <a:p>
            <a:pPr marL="285750" lvl="0" indent="-285750" algn="just" rtl="0">
              <a:spcBef>
                <a:spcPts val="0"/>
              </a:spcBef>
              <a:spcAft>
                <a:spcPts val="0"/>
              </a:spcAft>
              <a:buFont typeface="Wingdings" panose="05000000000000000000" pitchFamily="2" charset="2"/>
              <a:buChar char="§"/>
            </a:pPr>
            <a:r>
              <a:rPr lang="en-US" dirty="0"/>
              <a:t>This system will help the lawyer to search for any complex legal jargon feature during the study of the draft. The Legal Knowledge-Base System allows us to keep the extracted information into separate categories, subcategories and topics.</a:t>
            </a:r>
          </a:p>
          <a:p>
            <a:pPr marL="0" lvl="0" indent="0" algn="just" rtl="0">
              <a:spcBef>
                <a:spcPts val="0"/>
              </a:spcBef>
              <a:spcAft>
                <a:spcPts val="0"/>
              </a:spcAft>
            </a:pPr>
            <a:endParaRPr lang="en-US" dirty="0"/>
          </a:p>
        </p:txBody>
      </p:sp>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3;p43">
            <a:extLst>
              <a:ext uri="{FF2B5EF4-FFF2-40B4-BE49-F238E27FC236}">
                <a16:creationId xmlns:a16="http://schemas.microsoft.com/office/drawing/2014/main" xmlns="" id="{11A69292-B96A-9B8F-F771-69CE3B74FF31}"/>
              </a:ext>
            </a:extLst>
          </p:cNvPr>
          <p:cNvSpPr/>
          <p:nvPr/>
        </p:nvSpPr>
        <p:spPr>
          <a:xfrm flipH="1">
            <a:off x="484508" y="851691"/>
            <a:ext cx="4355281" cy="197592"/>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6737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8"/>
          <p:cNvSpPr/>
          <p:nvPr/>
        </p:nvSpPr>
        <p:spPr>
          <a:xfrm flipH="1">
            <a:off x="-671310" y="1964775"/>
            <a:ext cx="4572060" cy="3255190"/>
          </a:xfrm>
          <a:custGeom>
            <a:avLst/>
            <a:gdLst/>
            <a:ahLst/>
            <a:cxnLst/>
            <a:rect l="l" t="t" r="r" b="b"/>
            <a:pathLst>
              <a:path w="48555" h="34569" extrusionOk="0">
                <a:moveTo>
                  <a:pt x="34391" y="1"/>
                </a:moveTo>
                <a:cubicBezTo>
                  <a:pt x="29485" y="1"/>
                  <a:pt x="24637" y="2947"/>
                  <a:pt x="21205" y="8186"/>
                </a:cubicBezTo>
                <a:cubicBezTo>
                  <a:pt x="16605" y="15205"/>
                  <a:pt x="4131" y="12896"/>
                  <a:pt x="2018" y="22009"/>
                </a:cubicBezTo>
                <a:cubicBezTo>
                  <a:pt x="0" y="30711"/>
                  <a:pt x="4987" y="34326"/>
                  <a:pt x="4987" y="34326"/>
                </a:cubicBezTo>
                <a:lnTo>
                  <a:pt x="42383" y="34568"/>
                </a:lnTo>
                <a:cubicBezTo>
                  <a:pt x="48554" y="27912"/>
                  <a:pt x="45771" y="3830"/>
                  <a:pt x="39358" y="1046"/>
                </a:cubicBezTo>
                <a:cubicBezTo>
                  <a:pt x="37731" y="341"/>
                  <a:pt x="36058" y="1"/>
                  <a:pt x="34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48"/>
          <p:cNvGrpSpPr/>
          <p:nvPr/>
        </p:nvGrpSpPr>
        <p:grpSpPr>
          <a:xfrm>
            <a:off x="2457900" y="2796609"/>
            <a:ext cx="998496" cy="1529606"/>
            <a:chOff x="2457900" y="2796609"/>
            <a:chExt cx="998496" cy="1529606"/>
          </a:xfrm>
        </p:grpSpPr>
        <p:sp>
          <p:nvSpPr>
            <p:cNvPr id="1062" name="Google Shape;1062;p48"/>
            <p:cNvSpPr/>
            <p:nvPr/>
          </p:nvSpPr>
          <p:spPr>
            <a:xfrm flipH="1">
              <a:off x="2726591" y="2870519"/>
              <a:ext cx="461095" cy="1139179"/>
            </a:xfrm>
            <a:custGeom>
              <a:avLst/>
              <a:gdLst/>
              <a:ahLst/>
              <a:cxnLst/>
              <a:rect l="l" t="t" r="r" b="b"/>
              <a:pathLst>
                <a:path w="7499" h="18527" extrusionOk="0">
                  <a:moveTo>
                    <a:pt x="1" y="1"/>
                  </a:moveTo>
                  <a:lnTo>
                    <a:pt x="1" y="18526"/>
                  </a:lnTo>
                  <a:lnTo>
                    <a:pt x="7499" y="18526"/>
                  </a:lnTo>
                  <a:lnTo>
                    <a:pt x="74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flipH="1">
              <a:off x="3147656"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flipH="1">
              <a:off x="3082415" y="2916329"/>
              <a:ext cx="10822" cy="1047624"/>
            </a:xfrm>
            <a:custGeom>
              <a:avLst/>
              <a:gdLst/>
              <a:ahLst/>
              <a:cxnLst/>
              <a:rect l="l" t="t" r="r" b="b"/>
              <a:pathLst>
                <a:path w="176" h="17038" extrusionOk="0">
                  <a:moveTo>
                    <a:pt x="0" y="0"/>
                  </a:moveTo>
                  <a:lnTo>
                    <a:pt x="0" y="17037"/>
                  </a:lnTo>
                  <a:lnTo>
                    <a:pt x="176" y="17037"/>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flipH="1">
              <a:off x="3017052" y="2916329"/>
              <a:ext cx="10883" cy="1047624"/>
            </a:xfrm>
            <a:custGeom>
              <a:avLst/>
              <a:gdLst/>
              <a:ahLst/>
              <a:cxnLst/>
              <a:rect l="l" t="t" r="r" b="b"/>
              <a:pathLst>
                <a:path w="177" h="17038" extrusionOk="0">
                  <a:moveTo>
                    <a:pt x="1" y="0"/>
                  </a:moveTo>
                  <a:lnTo>
                    <a:pt x="1"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flipH="1">
              <a:off x="2951688" y="2916329"/>
              <a:ext cx="10883" cy="1047624"/>
            </a:xfrm>
            <a:custGeom>
              <a:avLst/>
              <a:gdLst/>
              <a:ahLst/>
              <a:cxnLst/>
              <a:rect l="l" t="t" r="r" b="b"/>
              <a:pathLst>
                <a:path w="177" h="17038" extrusionOk="0">
                  <a:moveTo>
                    <a:pt x="1" y="0"/>
                  </a:moveTo>
                  <a:lnTo>
                    <a:pt x="1"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flipH="1">
              <a:off x="2886325" y="2916329"/>
              <a:ext cx="10883" cy="1047624"/>
            </a:xfrm>
            <a:custGeom>
              <a:avLst/>
              <a:gdLst/>
              <a:ahLst/>
              <a:cxnLst/>
              <a:rect l="l" t="t" r="r" b="b"/>
              <a:pathLst>
                <a:path w="177" h="17038" extrusionOk="0">
                  <a:moveTo>
                    <a:pt x="1" y="0"/>
                  </a:moveTo>
                  <a:lnTo>
                    <a:pt x="1" y="17037"/>
                  </a:lnTo>
                  <a:lnTo>
                    <a:pt x="176" y="17037"/>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flipH="1">
              <a:off x="2820961"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flipH="1">
              <a:off x="2755598"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flipH="1">
              <a:off x="2562117" y="2796609"/>
              <a:ext cx="790114" cy="188398"/>
            </a:xfrm>
            <a:custGeom>
              <a:avLst/>
              <a:gdLst/>
              <a:ahLst/>
              <a:cxnLst/>
              <a:rect l="l" t="t" r="r" b="b"/>
              <a:pathLst>
                <a:path w="12850" h="3064" extrusionOk="0">
                  <a:moveTo>
                    <a:pt x="1533" y="0"/>
                  </a:moveTo>
                  <a:cubicBezTo>
                    <a:pt x="688" y="0"/>
                    <a:pt x="1" y="685"/>
                    <a:pt x="1" y="1531"/>
                  </a:cubicBezTo>
                  <a:cubicBezTo>
                    <a:pt x="1" y="2376"/>
                    <a:pt x="688" y="3063"/>
                    <a:pt x="1533" y="3063"/>
                  </a:cubicBezTo>
                  <a:lnTo>
                    <a:pt x="11319" y="3063"/>
                  </a:lnTo>
                  <a:cubicBezTo>
                    <a:pt x="12164" y="3063"/>
                    <a:pt x="12849" y="2376"/>
                    <a:pt x="12849" y="1531"/>
                  </a:cubicBezTo>
                  <a:cubicBezTo>
                    <a:pt x="12849" y="685"/>
                    <a:pt x="12164" y="0"/>
                    <a:pt x="11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flipH="1">
              <a:off x="3222000" y="2841680"/>
              <a:ext cx="98011" cy="98134"/>
            </a:xfrm>
            <a:custGeom>
              <a:avLst/>
              <a:gdLst/>
              <a:ahLst/>
              <a:cxnLst/>
              <a:rect l="l" t="t" r="r" b="b"/>
              <a:pathLst>
                <a:path w="1594" h="1596" extrusionOk="0">
                  <a:moveTo>
                    <a:pt x="798" y="1"/>
                  </a:moveTo>
                  <a:cubicBezTo>
                    <a:pt x="356" y="1"/>
                    <a:pt x="0" y="358"/>
                    <a:pt x="0" y="798"/>
                  </a:cubicBezTo>
                  <a:cubicBezTo>
                    <a:pt x="0" y="1238"/>
                    <a:pt x="356" y="1595"/>
                    <a:pt x="798" y="1595"/>
                  </a:cubicBezTo>
                  <a:cubicBezTo>
                    <a:pt x="1237" y="1595"/>
                    <a:pt x="1593" y="1238"/>
                    <a:pt x="1593" y="798"/>
                  </a:cubicBezTo>
                  <a:cubicBezTo>
                    <a:pt x="1593" y="358"/>
                    <a:pt x="1237"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flipH="1">
              <a:off x="2609830" y="3968478"/>
              <a:ext cx="694624" cy="82701"/>
            </a:xfrm>
            <a:custGeom>
              <a:avLst/>
              <a:gdLst/>
              <a:ahLst/>
              <a:cxnLst/>
              <a:rect l="l" t="t" r="r" b="b"/>
              <a:pathLst>
                <a:path w="11297" h="1345" extrusionOk="0">
                  <a:moveTo>
                    <a:pt x="1" y="1"/>
                  </a:moveTo>
                  <a:lnTo>
                    <a:pt x="1" y="1345"/>
                  </a:lnTo>
                  <a:lnTo>
                    <a:pt x="11297" y="1345"/>
                  </a:lnTo>
                  <a:lnTo>
                    <a:pt x="11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flipH="1">
              <a:off x="2457900" y="4018100"/>
              <a:ext cx="998496" cy="308114"/>
            </a:xfrm>
            <a:custGeom>
              <a:avLst/>
              <a:gdLst/>
              <a:ahLst/>
              <a:cxnLst/>
              <a:rect l="l" t="t" r="r" b="b"/>
              <a:pathLst>
                <a:path w="16239" h="5011" extrusionOk="0">
                  <a:moveTo>
                    <a:pt x="1" y="0"/>
                  </a:moveTo>
                  <a:lnTo>
                    <a:pt x="1" y="5010"/>
                  </a:lnTo>
                  <a:lnTo>
                    <a:pt x="16239" y="5010"/>
                  </a:lnTo>
                  <a:lnTo>
                    <a:pt x="16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flipH="1">
              <a:off x="2592715" y="2841680"/>
              <a:ext cx="97950" cy="98134"/>
            </a:xfrm>
            <a:custGeom>
              <a:avLst/>
              <a:gdLst/>
              <a:ahLst/>
              <a:cxnLst/>
              <a:rect l="l" t="t" r="r" b="b"/>
              <a:pathLst>
                <a:path w="1593" h="1596" extrusionOk="0">
                  <a:moveTo>
                    <a:pt x="796" y="1"/>
                  </a:moveTo>
                  <a:cubicBezTo>
                    <a:pt x="356" y="1"/>
                    <a:pt x="0" y="358"/>
                    <a:pt x="0" y="798"/>
                  </a:cubicBezTo>
                  <a:cubicBezTo>
                    <a:pt x="0" y="1238"/>
                    <a:pt x="356" y="1595"/>
                    <a:pt x="796" y="1595"/>
                  </a:cubicBezTo>
                  <a:cubicBezTo>
                    <a:pt x="1236" y="1595"/>
                    <a:pt x="1593" y="1238"/>
                    <a:pt x="1593" y="798"/>
                  </a:cubicBezTo>
                  <a:cubicBezTo>
                    <a:pt x="1593" y="358"/>
                    <a:pt x="1236" y="1"/>
                    <a:pt x="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8"/>
          <p:cNvSpPr txBox="1">
            <a:spLocks noGrp="1"/>
          </p:cNvSpPr>
          <p:nvPr>
            <p:ph type="title"/>
          </p:nvPr>
        </p:nvSpPr>
        <p:spPr>
          <a:xfrm>
            <a:off x="3852000" y="2027225"/>
            <a:ext cx="5076100" cy="1554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Risks/ Challenges/ Dependencies</a:t>
            </a:r>
            <a:endParaRPr dirty="0"/>
          </a:p>
        </p:txBody>
      </p:sp>
      <p:sp>
        <p:nvSpPr>
          <p:cNvPr id="1078" name="Google Shape;1078;p48"/>
          <p:cNvSpPr/>
          <p:nvPr/>
        </p:nvSpPr>
        <p:spPr>
          <a:xfrm flipH="1">
            <a:off x="365281" y="4392325"/>
            <a:ext cx="3588644" cy="208197"/>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48"/>
          <p:cNvGrpSpPr/>
          <p:nvPr/>
        </p:nvGrpSpPr>
        <p:grpSpPr>
          <a:xfrm>
            <a:off x="1866247" y="1417080"/>
            <a:ext cx="936301" cy="549163"/>
            <a:chOff x="2887755" y="2263479"/>
            <a:chExt cx="797666" cy="467850"/>
          </a:xfrm>
        </p:grpSpPr>
        <p:sp>
          <p:nvSpPr>
            <p:cNvPr id="1080" name="Google Shape;1080;p48"/>
            <p:cNvSpPr/>
            <p:nvPr/>
          </p:nvSpPr>
          <p:spPr>
            <a:xfrm flipH="1">
              <a:off x="2887755" y="2263479"/>
              <a:ext cx="797666" cy="467850"/>
            </a:xfrm>
            <a:custGeom>
              <a:avLst/>
              <a:gdLst/>
              <a:ahLst/>
              <a:cxnLst/>
              <a:rect l="l" t="t" r="r" b="b"/>
              <a:pathLst>
                <a:path w="15227" h="8931" extrusionOk="0">
                  <a:moveTo>
                    <a:pt x="0" y="0"/>
                  </a:moveTo>
                  <a:lnTo>
                    <a:pt x="0" y="8931"/>
                  </a:lnTo>
                  <a:lnTo>
                    <a:pt x="15227" y="8931"/>
                  </a:lnTo>
                  <a:lnTo>
                    <a:pt x="152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flipH="1">
              <a:off x="2913895" y="2294491"/>
              <a:ext cx="745386" cy="405774"/>
            </a:xfrm>
            <a:custGeom>
              <a:avLst/>
              <a:gdLst/>
              <a:ahLst/>
              <a:cxnLst/>
              <a:rect l="l" t="t" r="r" b="b"/>
              <a:pathLst>
                <a:path w="14229" h="7746" extrusionOk="0">
                  <a:moveTo>
                    <a:pt x="0" y="0"/>
                  </a:moveTo>
                  <a:lnTo>
                    <a:pt x="0" y="7745"/>
                  </a:lnTo>
                  <a:lnTo>
                    <a:pt x="14229" y="7745"/>
                  </a:lnTo>
                  <a:lnTo>
                    <a:pt x="142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flipH="1">
              <a:off x="3212330" y="2393972"/>
              <a:ext cx="348203" cy="26716"/>
            </a:xfrm>
            <a:custGeom>
              <a:avLst/>
              <a:gdLst/>
              <a:ahLst/>
              <a:cxnLst/>
              <a:rect l="l" t="t" r="r" b="b"/>
              <a:pathLst>
                <a:path w="6647" h="510" extrusionOk="0">
                  <a:moveTo>
                    <a:pt x="0" y="0"/>
                  </a:moveTo>
                  <a:lnTo>
                    <a:pt x="0" y="510"/>
                  </a:lnTo>
                  <a:lnTo>
                    <a:pt x="6647" y="510"/>
                  </a:lnTo>
                  <a:lnTo>
                    <a:pt x="66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flipH="1">
              <a:off x="3012639" y="2456940"/>
              <a:ext cx="547895" cy="26769"/>
            </a:xfrm>
            <a:custGeom>
              <a:avLst/>
              <a:gdLst/>
              <a:ahLst/>
              <a:cxnLst/>
              <a:rect l="l" t="t" r="r" b="b"/>
              <a:pathLst>
                <a:path w="10459" h="511" extrusionOk="0">
                  <a:moveTo>
                    <a:pt x="0" y="1"/>
                  </a:moveTo>
                  <a:lnTo>
                    <a:pt x="0" y="511"/>
                  </a:lnTo>
                  <a:lnTo>
                    <a:pt x="10459" y="511"/>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flipH="1">
              <a:off x="3012639" y="2511421"/>
              <a:ext cx="547895" cy="26769"/>
            </a:xfrm>
            <a:custGeom>
              <a:avLst/>
              <a:gdLst/>
              <a:ahLst/>
              <a:cxnLst/>
              <a:rect l="l" t="t" r="r" b="b"/>
              <a:pathLst>
                <a:path w="10459" h="511" extrusionOk="0">
                  <a:moveTo>
                    <a:pt x="0" y="1"/>
                  </a:moveTo>
                  <a:lnTo>
                    <a:pt x="0" y="510"/>
                  </a:lnTo>
                  <a:lnTo>
                    <a:pt x="10459" y="510"/>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flipH="1">
              <a:off x="3012639" y="2565902"/>
              <a:ext cx="547895" cy="26716"/>
            </a:xfrm>
            <a:custGeom>
              <a:avLst/>
              <a:gdLst/>
              <a:ahLst/>
              <a:cxnLst/>
              <a:rect l="l" t="t" r="r" b="b"/>
              <a:pathLst>
                <a:path w="10459" h="510" extrusionOk="0">
                  <a:moveTo>
                    <a:pt x="0" y="0"/>
                  </a:moveTo>
                  <a:lnTo>
                    <a:pt x="0" y="510"/>
                  </a:lnTo>
                  <a:lnTo>
                    <a:pt x="10459" y="510"/>
                  </a:lnTo>
                  <a:lnTo>
                    <a:pt x="104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flipH="1">
              <a:off x="3012639" y="2620331"/>
              <a:ext cx="547895" cy="26769"/>
            </a:xfrm>
            <a:custGeom>
              <a:avLst/>
              <a:gdLst/>
              <a:ahLst/>
              <a:cxnLst/>
              <a:rect l="l" t="t" r="r" b="b"/>
              <a:pathLst>
                <a:path w="10459" h="511" extrusionOk="0">
                  <a:moveTo>
                    <a:pt x="0" y="1"/>
                  </a:moveTo>
                  <a:lnTo>
                    <a:pt x="0" y="511"/>
                  </a:lnTo>
                  <a:lnTo>
                    <a:pt x="10459" y="511"/>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flipH="1">
              <a:off x="3050296" y="2350492"/>
              <a:ext cx="88321" cy="88269"/>
            </a:xfrm>
            <a:custGeom>
              <a:avLst/>
              <a:gdLst/>
              <a:ahLst/>
              <a:cxnLst/>
              <a:rect l="l" t="t" r="r" b="b"/>
              <a:pathLst>
                <a:path w="1686" h="1685" extrusionOk="0">
                  <a:moveTo>
                    <a:pt x="843" y="0"/>
                  </a:moveTo>
                  <a:cubicBezTo>
                    <a:pt x="377" y="0"/>
                    <a:pt x="1" y="378"/>
                    <a:pt x="1" y="843"/>
                  </a:cubicBezTo>
                  <a:cubicBezTo>
                    <a:pt x="1" y="1309"/>
                    <a:pt x="377" y="1685"/>
                    <a:pt x="843" y="1685"/>
                  </a:cubicBezTo>
                  <a:cubicBezTo>
                    <a:pt x="1308" y="1685"/>
                    <a:pt x="1685" y="1309"/>
                    <a:pt x="1685" y="843"/>
                  </a:cubicBezTo>
                  <a:cubicBezTo>
                    <a:pt x="1685" y="378"/>
                    <a:pt x="1308" y="0"/>
                    <a:pt x="8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48"/>
          <p:cNvGrpSpPr/>
          <p:nvPr/>
        </p:nvGrpSpPr>
        <p:grpSpPr>
          <a:xfrm>
            <a:off x="1018755" y="1579209"/>
            <a:ext cx="1335135" cy="1856623"/>
            <a:chOff x="2318145" y="2206850"/>
            <a:chExt cx="1137447" cy="1581720"/>
          </a:xfrm>
        </p:grpSpPr>
        <p:sp>
          <p:nvSpPr>
            <p:cNvPr id="1089" name="Google Shape;1089;p48"/>
            <p:cNvSpPr/>
            <p:nvPr/>
          </p:nvSpPr>
          <p:spPr>
            <a:xfrm flipH="1">
              <a:off x="2460529" y="2206850"/>
              <a:ext cx="468531" cy="502529"/>
            </a:xfrm>
            <a:custGeom>
              <a:avLst/>
              <a:gdLst/>
              <a:ahLst/>
              <a:cxnLst/>
              <a:rect l="l" t="t" r="r" b="b"/>
              <a:pathLst>
                <a:path w="8944" h="9593" extrusionOk="0">
                  <a:moveTo>
                    <a:pt x="3386" y="138"/>
                  </a:moveTo>
                  <a:cubicBezTo>
                    <a:pt x="2240" y="138"/>
                    <a:pt x="1205" y="1032"/>
                    <a:pt x="1017" y="2438"/>
                  </a:cubicBezTo>
                  <a:cubicBezTo>
                    <a:pt x="813" y="3954"/>
                    <a:pt x="1158" y="4362"/>
                    <a:pt x="1158" y="4362"/>
                  </a:cubicBezTo>
                  <a:cubicBezTo>
                    <a:pt x="266" y="5564"/>
                    <a:pt x="0" y="8254"/>
                    <a:pt x="1205" y="8943"/>
                  </a:cubicBezTo>
                  <a:cubicBezTo>
                    <a:pt x="1813" y="9290"/>
                    <a:pt x="3246" y="9593"/>
                    <a:pt x="4651" y="9593"/>
                  </a:cubicBezTo>
                  <a:cubicBezTo>
                    <a:pt x="6028" y="9593"/>
                    <a:pt x="7378" y="9301"/>
                    <a:pt x="7896" y="8473"/>
                  </a:cubicBezTo>
                  <a:cubicBezTo>
                    <a:pt x="8944" y="6800"/>
                    <a:pt x="8540" y="2741"/>
                    <a:pt x="7662" y="1687"/>
                  </a:cubicBezTo>
                  <a:cubicBezTo>
                    <a:pt x="6257" y="1"/>
                    <a:pt x="4910" y="312"/>
                    <a:pt x="3660" y="155"/>
                  </a:cubicBezTo>
                  <a:cubicBezTo>
                    <a:pt x="3568" y="143"/>
                    <a:pt x="3477" y="138"/>
                    <a:pt x="3386" y="138"/>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flipH="1">
              <a:off x="2797787" y="2665750"/>
              <a:ext cx="311848" cy="388697"/>
            </a:xfrm>
            <a:custGeom>
              <a:avLst/>
              <a:gdLst/>
              <a:ahLst/>
              <a:cxnLst/>
              <a:rect l="l" t="t" r="r" b="b"/>
              <a:pathLst>
                <a:path w="5953" h="7420" extrusionOk="0">
                  <a:moveTo>
                    <a:pt x="4374" y="1"/>
                  </a:moveTo>
                  <a:cubicBezTo>
                    <a:pt x="4374" y="1"/>
                    <a:pt x="1207" y="2969"/>
                    <a:pt x="1" y="5623"/>
                  </a:cubicBezTo>
                  <a:lnTo>
                    <a:pt x="3539" y="7420"/>
                  </a:lnTo>
                  <a:lnTo>
                    <a:pt x="5390" y="5678"/>
                  </a:lnTo>
                  <a:lnTo>
                    <a:pt x="5953" y="2728"/>
                  </a:lnTo>
                  <a:cubicBezTo>
                    <a:pt x="5953" y="2728"/>
                    <a:pt x="5845" y="1762"/>
                    <a:pt x="5738" y="1602"/>
                  </a:cubicBezTo>
                  <a:cubicBezTo>
                    <a:pt x="5631" y="1440"/>
                    <a:pt x="4374" y="1"/>
                    <a:pt x="4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flipH="1">
              <a:off x="2834508" y="2688799"/>
              <a:ext cx="201420" cy="443387"/>
            </a:xfrm>
            <a:custGeom>
              <a:avLst/>
              <a:gdLst/>
              <a:ahLst/>
              <a:cxnLst/>
              <a:rect l="l" t="t" r="r" b="b"/>
              <a:pathLst>
                <a:path w="3845" h="8464" extrusionOk="0">
                  <a:moveTo>
                    <a:pt x="3130" y="1"/>
                  </a:moveTo>
                  <a:cubicBezTo>
                    <a:pt x="3130" y="1"/>
                    <a:pt x="1074" y="3278"/>
                    <a:pt x="538" y="5544"/>
                  </a:cubicBezTo>
                  <a:cubicBezTo>
                    <a:pt x="0" y="7808"/>
                    <a:pt x="1669" y="8464"/>
                    <a:pt x="1669" y="8464"/>
                  </a:cubicBezTo>
                  <a:lnTo>
                    <a:pt x="3189" y="6944"/>
                  </a:lnTo>
                  <a:lnTo>
                    <a:pt x="3725" y="4291"/>
                  </a:lnTo>
                  <a:lnTo>
                    <a:pt x="3845" y="2803"/>
                  </a:lnTo>
                  <a:lnTo>
                    <a:pt x="3130"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flipH="1">
              <a:off x="3237723" y="2716354"/>
              <a:ext cx="217869" cy="176433"/>
            </a:xfrm>
            <a:custGeom>
              <a:avLst/>
              <a:gdLst/>
              <a:ahLst/>
              <a:cxnLst/>
              <a:rect l="l" t="t" r="r" b="b"/>
              <a:pathLst>
                <a:path w="4159" h="3368" extrusionOk="0">
                  <a:moveTo>
                    <a:pt x="729" y="1"/>
                  </a:moveTo>
                  <a:cubicBezTo>
                    <a:pt x="723" y="1"/>
                    <a:pt x="717" y="1"/>
                    <a:pt x="712" y="2"/>
                  </a:cubicBezTo>
                  <a:cubicBezTo>
                    <a:pt x="410" y="45"/>
                    <a:pt x="1484" y="873"/>
                    <a:pt x="1484" y="873"/>
                  </a:cubicBezTo>
                  <a:cubicBezTo>
                    <a:pt x="1484" y="873"/>
                    <a:pt x="513" y="351"/>
                    <a:pt x="252" y="351"/>
                  </a:cubicBezTo>
                  <a:cubicBezTo>
                    <a:pt x="225" y="351"/>
                    <a:pt x="206" y="357"/>
                    <a:pt x="196" y="370"/>
                  </a:cubicBezTo>
                  <a:cubicBezTo>
                    <a:pt x="95" y="504"/>
                    <a:pt x="1349" y="1279"/>
                    <a:pt x="1349" y="1279"/>
                  </a:cubicBezTo>
                  <a:cubicBezTo>
                    <a:pt x="1349" y="1279"/>
                    <a:pt x="441" y="829"/>
                    <a:pt x="186" y="829"/>
                  </a:cubicBezTo>
                  <a:cubicBezTo>
                    <a:pt x="164" y="829"/>
                    <a:pt x="146" y="833"/>
                    <a:pt x="135" y="841"/>
                  </a:cubicBezTo>
                  <a:cubicBezTo>
                    <a:pt x="0" y="936"/>
                    <a:pt x="1197" y="1717"/>
                    <a:pt x="1197" y="1717"/>
                  </a:cubicBezTo>
                  <a:cubicBezTo>
                    <a:pt x="1197" y="1717"/>
                    <a:pt x="354" y="1307"/>
                    <a:pt x="132" y="1307"/>
                  </a:cubicBezTo>
                  <a:cubicBezTo>
                    <a:pt x="105" y="1307"/>
                    <a:pt x="87" y="1313"/>
                    <a:pt x="81" y="1327"/>
                  </a:cubicBezTo>
                  <a:cubicBezTo>
                    <a:pt x="31" y="1455"/>
                    <a:pt x="2141" y="3110"/>
                    <a:pt x="3464" y="3368"/>
                  </a:cubicBezTo>
                  <a:cubicBezTo>
                    <a:pt x="3464" y="3368"/>
                    <a:pt x="4072" y="1930"/>
                    <a:pt x="4159" y="1643"/>
                  </a:cubicBezTo>
                  <a:cubicBezTo>
                    <a:pt x="4159" y="1643"/>
                    <a:pt x="2966" y="208"/>
                    <a:pt x="2657" y="208"/>
                  </a:cubicBezTo>
                  <a:cubicBezTo>
                    <a:pt x="2648" y="208"/>
                    <a:pt x="2641" y="209"/>
                    <a:pt x="2634" y="211"/>
                  </a:cubicBezTo>
                  <a:cubicBezTo>
                    <a:pt x="2342" y="297"/>
                    <a:pt x="2877" y="1153"/>
                    <a:pt x="2877" y="1153"/>
                  </a:cubicBezTo>
                  <a:cubicBezTo>
                    <a:pt x="2877" y="1153"/>
                    <a:pt x="1076" y="1"/>
                    <a:pt x="729"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flipH="1">
              <a:off x="2881870" y="2766068"/>
              <a:ext cx="488333" cy="350089"/>
            </a:xfrm>
            <a:custGeom>
              <a:avLst/>
              <a:gdLst/>
              <a:ahLst/>
              <a:cxnLst/>
              <a:rect l="l" t="t" r="r" b="b"/>
              <a:pathLst>
                <a:path w="9322" h="6683" extrusionOk="0">
                  <a:moveTo>
                    <a:pt x="2333" y="1"/>
                  </a:moveTo>
                  <a:cubicBezTo>
                    <a:pt x="0" y="2686"/>
                    <a:pt x="238" y="5474"/>
                    <a:pt x="238" y="5474"/>
                  </a:cubicBezTo>
                  <a:cubicBezTo>
                    <a:pt x="238" y="5474"/>
                    <a:pt x="5206" y="6680"/>
                    <a:pt x="7001" y="6683"/>
                  </a:cubicBezTo>
                  <a:cubicBezTo>
                    <a:pt x="7002" y="6683"/>
                    <a:pt x="7003" y="6683"/>
                    <a:pt x="7005" y="6683"/>
                  </a:cubicBezTo>
                  <a:cubicBezTo>
                    <a:pt x="8797" y="6683"/>
                    <a:pt x="9321" y="4262"/>
                    <a:pt x="9321" y="4262"/>
                  </a:cubicBezTo>
                  <a:lnTo>
                    <a:pt x="23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flipH="1">
              <a:off x="2344918" y="2665750"/>
              <a:ext cx="686401" cy="1122820"/>
            </a:xfrm>
            <a:custGeom>
              <a:avLst/>
              <a:gdLst/>
              <a:ahLst/>
              <a:cxnLst/>
              <a:rect l="l" t="t" r="r" b="b"/>
              <a:pathLst>
                <a:path w="13103" h="21434" extrusionOk="0">
                  <a:moveTo>
                    <a:pt x="2879" y="1"/>
                  </a:moveTo>
                  <a:cubicBezTo>
                    <a:pt x="2116" y="3906"/>
                    <a:pt x="1499" y="8023"/>
                    <a:pt x="1037" y="11544"/>
                  </a:cubicBezTo>
                  <a:cubicBezTo>
                    <a:pt x="966" y="12083"/>
                    <a:pt x="899" y="12610"/>
                    <a:pt x="834" y="13120"/>
                  </a:cubicBezTo>
                  <a:cubicBezTo>
                    <a:pt x="282" y="17527"/>
                    <a:pt x="1" y="20669"/>
                    <a:pt x="1" y="20669"/>
                  </a:cubicBezTo>
                  <a:cubicBezTo>
                    <a:pt x="2209" y="21245"/>
                    <a:pt x="4442" y="21434"/>
                    <a:pt x="6422" y="21434"/>
                  </a:cubicBezTo>
                  <a:cubicBezTo>
                    <a:pt x="10226" y="21434"/>
                    <a:pt x="13103" y="20736"/>
                    <a:pt x="13103" y="20736"/>
                  </a:cubicBezTo>
                  <a:cubicBezTo>
                    <a:pt x="13029" y="19150"/>
                    <a:pt x="12831" y="17070"/>
                    <a:pt x="12571" y="14843"/>
                  </a:cubicBezTo>
                  <a:cubicBezTo>
                    <a:pt x="12375" y="13143"/>
                    <a:pt x="12144" y="11356"/>
                    <a:pt x="11907" y="9634"/>
                  </a:cubicBezTo>
                  <a:cubicBezTo>
                    <a:pt x="11211" y="4531"/>
                    <a:pt x="10473" y="1"/>
                    <a:pt x="10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flipH="1">
              <a:off x="2509452" y="2738147"/>
              <a:ext cx="151602" cy="358942"/>
            </a:xfrm>
            <a:custGeom>
              <a:avLst/>
              <a:gdLst/>
              <a:ahLst/>
              <a:cxnLst/>
              <a:rect l="l" t="t" r="r" b="b"/>
              <a:pathLst>
                <a:path w="2894" h="6852" extrusionOk="0">
                  <a:moveTo>
                    <a:pt x="2369" y="1"/>
                  </a:moveTo>
                  <a:cubicBezTo>
                    <a:pt x="2369" y="1"/>
                    <a:pt x="670" y="3444"/>
                    <a:pt x="0" y="6098"/>
                  </a:cubicBezTo>
                  <a:cubicBezTo>
                    <a:pt x="0" y="6098"/>
                    <a:pt x="2071" y="6851"/>
                    <a:pt x="2436" y="6851"/>
                  </a:cubicBezTo>
                  <a:cubicBezTo>
                    <a:pt x="2462" y="6851"/>
                    <a:pt x="2479" y="6848"/>
                    <a:pt x="2487" y="6840"/>
                  </a:cubicBezTo>
                  <a:cubicBezTo>
                    <a:pt x="2606" y="6720"/>
                    <a:pt x="2871" y="5095"/>
                    <a:pt x="2871" y="5095"/>
                  </a:cubicBezTo>
                  <a:cubicBezTo>
                    <a:pt x="2871" y="5095"/>
                    <a:pt x="2894" y="3133"/>
                    <a:pt x="2822" y="2966"/>
                  </a:cubicBezTo>
                  <a:cubicBezTo>
                    <a:pt x="2751" y="2799"/>
                    <a:pt x="2751" y="1842"/>
                    <a:pt x="2751" y="1842"/>
                  </a:cubicBezTo>
                  <a:lnTo>
                    <a:pt x="2369"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flipH="1">
              <a:off x="2372733" y="3159695"/>
              <a:ext cx="614948" cy="285236"/>
            </a:xfrm>
            <a:custGeom>
              <a:avLst/>
              <a:gdLst/>
              <a:ahLst/>
              <a:cxnLst/>
              <a:rect l="l" t="t" r="r" b="b"/>
              <a:pathLst>
                <a:path w="11739" h="5445" extrusionOk="0">
                  <a:moveTo>
                    <a:pt x="4447" y="0"/>
                  </a:moveTo>
                  <a:cubicBezTo>
                    <a:pt x="4447" y="0"/>
                    <a:pt x="1638" y="84"/>
                    <a:pt x="1303" y="126"/>
                  </a:cubicBezTo>
                  <a:cubicBezTo>
                    <a:pt x="1119" y="149"/>
                    <a:pt x="617" y="1186"/>
                    <a:pt x="204" y="2115"/>
                  </a:cubicBezTo>
                  <a:cubicBezTo>
                    <a:pt x="133" y="2654"/>
                    <a:pt x="66" y="3181"/>
                    <a:pt x="1" y="3691"/>
                  </a:cubicBezTo>
                  <a:cubicBezTo>
                    <a:pt x="1413" y="4115"/>
                    <a:pt x="6199" y="5444"/>
                    <a:pt x="10625" y="5444"/>
                  </a:cubicBezTo>
                  <a:cubicBezTo>
                    <a:pt x="11000" y="5444"/>
                    <a:pt x="11371" y="5435"/>
                    <a:pt x="11738" y="5414"/>
                  </a:cubicBezTo>
                  <a:cubicBezTo>
                    <a:pt x="11542" y="3714"/>
                    <a:pt x="11311" y="1927"/>
                    <a:pt x="11074" y="205"/>
                  </a:cubicBezTo>
                  <a:lnTo>
                    <a:pt x="444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flipH="1">
              <a:off x="2338728" y="2664283"/>
              <a:ext cx="263863" cy="446425"/>
            </a:xfrm>
            <a:custGeom>
              <a:avLst/>
              <a:gdLst/>
              <a:ahLst/>
              <a:cxnLst/>
              <a:rect l="l" t="t" r="r" b="b"/>
              <a:pathLst>
                <a:path w="5037" h="8522" extrusionOk="0">
                  <a:moveTo>
                    <a:pt x="2239" y="1"/>
                  </a:moveTo>
                  <a:cubicBezTo>
                    <a:pt x="2238" y="1"/>
                    <a:pt x="2236" y="1"/>
                    <a:pt x="2235" y="1"/>
                  </a:cubicBezTo>
                  <a:cubicBezTo>
                    <a:pt x="0" y="17"/>
                    <a:pt x="766" y="8522"/>
                    <a:pt x="766" y="8522"/>
                  </a:cubicBezTo>
                  <a:lnTo>
                    <a:pt x="5037" y="8125"/>
                  </a:lnTo>
                  <a:cubicBezTo>
                    <a:pt x="5037" y="8125"/>
                    <a:pt x="4095" y="1"/>
                    <a:pt x="2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flipH="1">
              <a:off x="2644084" y="2511421"/>
              <a:ext cx="131591" cy="178790"/>
            </a:xfrm>
            <a:custGeom>
              <a:avLst/>
              <a:gdLst/>
              <a:ahLst/>
              <a:cxnLst/>
              <a:rect l="l" t="t" r="r" b="b"/>
              <a:pathLst>
                <a:path w="2512" h="3413" extrusionOk="0">
                  <a:moveTo>
                    <a:pt x="2412" y="1"/>
                  </a:moveTo>
                  <a:lnTo>
                    <a:pt x="599" y="344"/>
                  </a:lnTo>
                  <a:lnTo>
                    <a:pt x="0" y="3270"/>
                  </a:lnTo>
                  <a:cubicBezTo>
                    <a:pt x="300" y="3376"/>
                    <a:pt x="668" y="3412"/>
                    <a:pt x="1029" y="3412"/>
                  </a:cubicBezTo>
                  <a:cubicBezTo>
                    <a:pt x="1786" y="3412"/>
                    <a:pt x="2512" y="3255"/>
                    <a:pt x="2512" y="3255"/>
                  </a:cubicBezTo>
                  <a:lnTo>
                    <a:pt x="2412" y="1"/>
                  </a:ln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flipH="1">
              <a:off x="2594478" y="2325399"/>
              <a:ext cx="313839" cy="283193"/>
            </a:xfrm>
            <a:custGeom>
              <a:avLst/>
              <a:gdLst/>
              <a:ahLst/>
              <a:cxnLst/>
              <a:rect l="l" t="t" r="r" b="b"/>
              <a:pathLst>
                <a:path w="5991" h="5406" extrusionOk="0">
                  <a:moveTo>
                    <a:pt x="1925" y="1"/>
                  </a:moveTo>
                  <a:cubicBezTo>
                    <a:pt x="1925" y="1"/>
                    <a:pt x="1106" y="470"/>
                    <a:pt x="930" y="1067"/>
                  </a:cubicBezTo>
                  <a:cubicBezTo>
                    <a:pt x="590" y="2214"/>
                    <a:pt x="1" y="4879"/>
                    <a:pt x="2405" y="5350"/>
                  </a:cubicBezTo>
                  <a:cubicBezTo>
                    <a:pt x="2599" y="5388"/>
                    <a:pt x="2780" y="5405"/>
                    <a:pt x="2948" y="5405"/>
                  </a:cubicBezTo>
                  <a:cubicBezTo>
                    <a:pt x="4868" y="5405"/>
                    <a:pt x="5193" y="3130"/>
                    <a:pt x="5193" y="3130"/>
                  </a:cubicBezTo>
                  <a:cubicBezTo>
                    <a:pt x="5193" y="3130"/>
                    <a:pt x="5920" y="2616"/>
                    <a:pt x="5959" y="1951"/>
                  </a:cubicBezTo>
                  <a:cubicBezTo>
                    <a:pt x="5991" y="1408"/>
                    <a:pt x="5762" y="1065"/>
                    <a:pt x="5461" y="1065"/>
                  </a:cubicBezTo>
                  <a:cubicBezTo>
                    <a:pt x="5393" y="1065"/>
                    <a:pt x="5322" y="1082"/>
                    <a:pt x="5249" y="1118"/>
                  </a:cubicBezTo>
                  <a:cubicBezTo>
                    <a:pt x="4851" y="1315"/>
                    <a:pt x="4759" y="2226"/>
                    <a:pt x="4759" y="2226"/>
                  </a:cubicBezTo>
                  <a:cubicBezTo>
                    <a:pt x="4759" y="2226"/>
                    <a:pt x="4338" y="1946"/>
                    <a:pt x="4223" y="1387"/>
                  </a:cubicBezTo>
                  <a:cubicBezTo>
                    <a:pt x="4223" y="1387"/>
                    <a:pt x="2422" y="1009"/>
                    <a:pt x="1925"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flipH="1">
              <a:off x="2796420" y="2465636"/>
              <a:ext cx="18859" cy="60086"/>
            </a:xfrm>
            <a:custGeom>
              <a:avLst/>
              <a:gdLst/>
              <a:ahLst/>
              <a:cxnLst/>
              <a:rect l="l" t="t" r="r" b="b"/>
              <a:pathLst>
                <a:path w="360" h="1147" extrusionOk="0">
                  <a:moveTo>
                    <a:pt x="223" y="1"/>
                  </a:moveTo>
                  <a:cubicBezTo>
                    <a:pt x="197" y="1"/>
                    <a:pt x="173" y="17"/>
                    <a:pt x="164" y="45"/>
                  </a:cubicBezTo>
                  <a:cubicBezTo>
                    <a:pt x="113" y="200"/>
                    <a:pt x="74" y="360"/>
                    <a:pt x="48" y="523"/>
                  </a:cubicBezTo>
                  <a:cubicBezTo>
                    <a:pt x="23" y="680"/>
                    <a:pt x="1" y="857"/>
                    <a:pt x="90" y="1000"/>
                  </a:cubicBezTo>
                  <a:cubicBezTo>
                    <a:pt x="133" y="1069"/>
                    <a:pt x="198" y="1125"/>
                    <a:pt x="278" y="1145"/>
                  </a:cubicBezTo>
                  <a:cubicBezTo>
                    <a:pt x="283" y="1146"/>
                    <a:pt x="288" y="1147"/>
                    <a:pt x="293" y="1147"/>
                  </a:cubicBezTo>
                  <a:cubicBezTo>
                    <a:pt x="319" y="1147"/>
                    <a:pt x="346" y="1130"/>
                    <a:pt x="352" y="1103"/>
                  </a:cubicBezTo>
                  <a:cubicBezTo>
                    <a:pt x="360" y="1072"/>
                    <a:pt x="343" y="1038"/>
                    <a:pt x="310" y="1028"/>
                  </a:cubicBezTo>
                  <a:cubicBezTo>
                    <a:pt x="304" y="1027"/>
                    <a:pt x="296" y="1025"/>
                    <a:pt x="290" y="1024"/>
                  </a:cubicBezTo>
                  <a:cubicBezTo>
                    <a:pt x="289" y="1023"/>
                    <a:pt x="288" y="1023"/>
                    <a:pt x="287" y="1022"/>
                  </a:cubicBezTo>
                  <a:lnTo>
                    <a:pt x="287" y="1022"/>
                  </a:lnTo>
                  <a:cubicBezTo>
                    <a:pt x="286" y="1021"/>
                    <a:pt x="285" y="1021"/>
                    <a:pt x="284" y="1021"/>
                  </a:cubicBezTo>
                  <a:lnTo>
                    <a:pt x="284" y="1021"/>
                  </a:lnTo>
                  <a:cubicBezTo>
                    <a:pt x="283" y="1020"/>
                    <a:pt x="282" y="1020"/>
                    <a:pt x="281" y="1019"/>
                  </a:cubicBezTo>
                  <a:cubicBezTo>
                    <a:pt x="268" y="1013"/>
                    <a:pt x="257" y="1005"/>
                    <a:pt x="246" y="998"/>
                  </a:cubicBezTo>
                  <a:lnTo>
                    <a:pt x="246" y="998"/>
                  </a:lnTo>
                  <a:cubicBezTo>
                    <a:pt x="249" y="999"/>
                    <a:pt x="251" y="1001"/>
                    <a:pt x="251" y="1001"/>
                  </a:cubicBezTo>
                  <a:cubicBezTo>
                    <a:pt x="252" y="1001"/>
                    <a:pt x="249" y="999"/>
                    <a:pt x="243" y="996"/>
                  </a:cubicBezTo>
                  <a:lnTo>
                    <a:pt x="243" y="996"/>
                  </a:lnTo>
                  <a:cubicBezTo>
                    <a:pt x="244" y="996"/>
                    <a:pt x="245" y="997"/>
                    <a:pt x="246" y="998"/>
                  </a:cubicBezTo>
                  <a:lnTo>
                    <a:pt x="246" y="998"/>
                  </a:lnTo>
                  <a:cubicBezTo>
                    <a:pt x="245" y="997"/>
                    <a:pt x="244" y="996"/>
                    <a:pt x="243" y="996"/>
                  </a:cubicBezTo>
                  <a:lnTo>
                    <a:pt x="243" y="996"/>
                  </a:lnTo>
                  <a:cubicBezTo>
                    <a:pt x="243" y="996"/>
                    <a:pt x="243" y="996"/>
                    <a:pt x="243" y="996"/>
                  </a:cubicBezTo>
                  <a:cubicBezTo>
                    <a:pt x="242" y="994"/>
                    <a:pt x="239" y="991"/>
                    <a:pt x="236" y="990"/>
                  </a:cubicBezTo>
                  <a:cubicBezTo>
                    <a:pt x="231" y="983"/>
                    <a:pt x="225" y="979"/>
                    <a:pt x="220" y="972"/>
                  </a:cubicBezTo>
                  <a:cubicBezTo>
                    <a:pt x="215" y="968"/>
                    <a:pt x="211" y="963"/>
                    <a:pt x="206" y="957"/>
                  </a:cubicBezTo>
                  <a:cubicBezTo>
                    <a:pt x="205" y="955"/>
                    <a:pt x="204" y="955"/>
                    <a:pt x="204" y="955"/>
                  </a:cubicBezTo>
                  <a:lnTo>
                    <a:pt x="204" y="955"/>
                  </a:lnTo>
                  <a:cubicBezTo>
                    <a:pt x="204" y="955"/>
                    <a:pt x="208" y="961"/>
                    <a:pt x="208" y="961"/>
                  </a:cubicBezTo>
                  <a:cubicBezTo>
                    <a:pt x="208" y="961"/>
                    <a:pt x="207" y="960"/>
                    <a:pt x="206" y="958"/>
                  </a:cubicBezTo>
                  <a:cubicBezTo>
                    <a:pt x="205" y="955"/>
                    <a:pt x="201" y="951"/>
                    <a:pt x="200" y="948"/>
                  </a:cubicBezTo>
                  <a:cubicBezTo>
                    <a:pt x="192" y="935"/>
                    <a:pt x="184" y="923"/>
                    <a:pt x="178" y="910"/>
                  </a:cubicBezTo>
                  <a:cubicBezTo>
                    <a:pt x="177" y="906"/>
                    <a:pt x="175" y="903"/>
                    <a:pt x="173" y="899"/>
                  </a:cubicBezTo>
                  <a:cubicBezTo>
                    <a:pt x="172" y="898"/>
                    <a:pt x="172" y="897"/>
                    <a:pt x="171" y="895"/>
                  </a:cubicBezTo>
                  <a:lnTo>
                    <a:pt x="171" y="895"/>
                  </a:lnTo>
                  <a:cubicBezTo>
                    <a:pt x="169" y="890"/>
                    <a:pt x="167" y="885"/>
                    <a:pt x="166" y="879"/>
                  </a:cubicBezTo>
                  <a:cubicBezTo>
                    <a:pt x="159" y="862"/>
                    <a:pt x="155" y="845"/>
                    <a:pt x="152" y="826"/>
                  </a:cubicBezTo>
                  <a:cubicBezTo>
                    <a:pt x="152" y="823"/>
                    <a:pt x="150" y="819"/>
                    <a:pt x="150" y="814"/>
                  </a:cubicBezTo>
                  <a:cubicBezTo>
                    <a:pt x="150" y="814"/>
                    <a:pt x="150" y="813"/>
                    <a:pt x="150" y="813"/>
                  </a:cubicBezTo>
                  <a:lnTo>
                    <a:pt x="150" y="813"/>
                  </a:lnTo>
                  <a:cubicBezTo>
                    <a:pt x="150" y="813"/>
                    <a:pt x="150" y="813"/>
                    <a:pt x="150" y="812"/>
                  </a:cubicBezTo>
                  <a:cubicBezTo>
                    <a:pt x="150" y="812"/>
                    <a:pt x="150" y="812"/>
                    <a:pt x="150" y="812"/>
                  </a:cubicBezTo>
                  <a:lnTo>
                    <a:pt x="150" y="812"/>
                  </a:lnTo>
                  <a:cubicBezTo>
                    <a:pt x="150" y="811"/>
                    <a:pt x="150" y="811"/>
                    <a:pt x="150" y="810"/>
                  </a:cubicBezTo>
                  <a:lnTo>
                    <a:pt x="150" y="810"/>
                  </a:lnTo>
                  <a:cubicBezTo>
                    <a:pt x="148" y="800"/>
                    <a:pt x="147" y="792"/>
                    <a:pt x="147" y="783"/>
                  </a:cubicBezTo>
                  <a:cubicBezTo>
                    <a:pt x="144" y="746"/>
                    <a:pt x="145" y="707"/>
                    <a:pt x="149" y="669"/>
                  </a:cubicBezTo>
                  <a:cubicBezTo>
                    <a:pt x="150" y="659"/>
                    <a:pt x="152" y="649"/>
                    <a:pt x="152" y="640"/>
                  </a:cubicBezTo>
                  <a:cubicBezTo>
                    <a:pt x="153" y="631"/>
                    <a:pt x="156" y="620"/>
                    <a:pt x="156" y="610"/>
                  </a:cubicBezTo>
                  <a:lnTo>
                    <a:pt x="156" y="610"/>
                  </a:lnTo>
                  <a:cubicBezTo>
                    <a:pt x="156" y="610"/>
                    <a:pt x="155" y="617"/>
                    <a:pt x="155" y="617"/>
                  </a:cubicBezTo>
                  <a:cubicBezTo>
                    <a:pt x="155" y="617"/>
                    <a:pt x="155" y="616"/>
                    <a:pt x="155" y="615"/>
                  </a:cubicBezTo>
                  <a:cubicBezTo>
                    <a:pt x="156" y="612"/>
                    <a:pt x="156" y="610"/>
                    <a:pt x="156" y="609"/>
                  </a:cubicBezTo>
                  <a:cubicBezTo>
                    <a:pt x="156" y="604"/>
                    <a:pt x="158" y="600"/>
                    <a:pt x="158" y="595"/>
                  </a:cubicBezTo>
                  <a:cubicBezTo>
                    <a:pt x="159" y="584"/>
                    <a:pt x="161" y="575"/>
                    <a:pt x="163" y="564"/>
                  </a:cubicBezTo>
                  <a:cubicBezTo>
                    <a:pt x="175" y="486"/>
                    <a:pt x="191" y="410"/>
                    <a:pt x="208" y="332"/>
                  </a:cubicBezTo>
                  <a:cubicBezTo>
                    <a:pt x="229" y="247"/>
                    <a:pt x="253" y="161"/>
                    <a:pt x="281" y="77"/>
                  </a:cubicBezTo>
                  <a:cubicBezTo>
                    <a:pt x="290" y="46"/>
                    <a:pt x="270" y="11"/>
                    <a:pt x="239" y="3"/>
                  </a:cubicBezTo>
                  <a:cubicBezTo>
                    <a:pt x="233" y="2"/>
                    <a:pt x="228" y="1"/>
                    <a:pt x="223"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flipH="1">
              <a:off x="2619670" y="2397272"/>
              <a:ext cx="26978" cy="63595"/>
            </a:xfrm>
            <a:custGeom>
              <a:avLst/>
              <a:gdLst/>
              <a:ahLst/>
              <a:cxnLst/>
              <a:rect l="l" t="t" r="r" b="b"/>
              <a:pathLst>
                <a:path w="515" h="1214" extrusionOk="0">
                  <a:moveTo>
                    <a:pt x="452" y="120"/>
                  </a:moveTo>
                  <a:cubicBezTo>
                    <a:pt x="452" y="120"/>
                    <a:pt x="451" y="121"/>
                    <a:pt x="449" y="122"/>
                  </a:cubicBezTo>
                  <a:lnTo>
                    <a:pt x="449" y="122"/>
                  </a:lnTo>
                  <a:cubicBezTo>
                    <a:pt x="451" y="121"/>
                    <a:pt x="452" y="120"/>
                    <a:pt x="452" y="120"/>
                  </a:cubicBezTo>
                  <a:close/>
                  <a:moveTo>
                    <a:pt x="448" y="122"/>
                  </a:moveTo>
                  <a:cubicBezTo>
                    <a:pt x="447" y="122"/>
                    <a:pt x="446" y="123"/>
                    <a:pt x="446" y="123"/>
                  </a:cubicBezTo>
                  <a:lnTo>
                    <a:pt x="446" y="123"/>
                  </a:lnTo>
                  <a:cubicBezTo>
                    <a:pt x="446" y="122"/>
                    <a:pt x="447" y="122"/>
                    <a:pt x="448" y="122"/>
                  </a:cubicBezTo>
                  <a:close/>
                  <a:moveTo>
                    <a:pt x="136" y="849"/>
                  </a:moveTo>
                  <a:cubicBezTo>
                    <a:pt x="135" y="850"/>
                    <a:pt x="135" y="851"/>
                    <a:pt x="135" y="852"/>
                  </a:cubicBezTo>
                  <a:lnTo>
                    <a:pt x="135" y="852"/>
                  </a:lnTo>
                  <a:cubicBezTo>
                    <a:pt x="135" y="851"/>
                    <a:pt x="135" y="850"/>
                    <a:pt x="136" y="849"/>
                  </a:cubicBezTo>
                  <a:close/>
                  <a:moveTo>
                    <a:pt x="146" y="789"/>
                  </a:moveTo>
                  <a:lnTo>
                    <a:pt x="146" y="789"/>
                  </a:lnTo>
                  <a:cubicBezTo>
                    <a:pt x="147" y="792"/>
                    <a:pt x="148" y="794"/>
                    <a:pt x="150" y="796"/>
                  </a:cubicBezTo>
                  <a:cubicBezTo>
                    <a:pt x="150" y="797"/>
                    <a:pt x="150" y="798"/>
                    <a:pt x="151" y="800"/>
                  </a:cubicBezTo>
                  <a:lnTo>
                    <a:pt x="151" y="800"/>
                  </a:lnTo>
                  <a:cubicBezTo>
                    <a:pt x="151" y="802"/>
                    <a:pt x="152" y="803"/>
                    <a:pt x="153" y="804"/>
                  </a:cubicBezTo>
                  <a:cubicBezTo>
                    <a:pt x="152" y="803"/>
                    <a:pt x="151" y="802"/>
                    <a:pt x="151" y="800"/>
                  </a:cubicBezTo>
                  <a:lnTo>
                    <a:pt x="151" y="800"/>
                  </a:lnTo>
                  <a:cubicBezTo>
                    <a:pt x="152" y="802"/>
                    <a:pt x="153" y="803"/>
                    <a:pt x="153" y="804"/>
                  </a:cubicBezTo>
                  <a:cubicBezTo>
                    <a:pt x="157" y="818"/>
                    <a:pt x="164" y="831"/>
                    <a:pt x="167" y="845"/>
                  </a:cubicBezTo>
                  <a:cubicBezTo>
                    <a:pt x="176" y="871"/>
                    <a:pt x="182" y="898"/>
                    <a:pt x="187" y="925"/>
                  </a:cubicBezTo>
                  <a:cubicBezTo>
                    <a:pt x="187" y="926"/>
                    <a:pt x="189" y="933"/>
                    <a:pt x="190" y="939"/>
                  </a:cubicBezTo>
                  <a:lnTo>
                    <a:pt x="190" y="939"/>
                  </a:lnTo>
                  <a:cubicBezTo>
                    <a:pt x="189" y="939"/>
                    <a:pt x="189" y="940"/>
                    <a:pt x="190" y="944"/>
                  </a:cubicBezTo>
                  <a:cubicBezTo>
                    <a:pt x="190" y="945"/>
                    <a:pt x="190" y="945"/>
                    <a:pt x="190" y="946"/>
                  </a:cubicBezTo>
                  <a:lnTo>
                    <a:pt x="190" y="946"/>
                  </a:lnTo>
                  <a:cubicBezTo>
                    <a:pt x="190" y="946"/>
                    <a:pt x="190" y="946"/>
                    <a:pt x="190" y="946"/>
                  </a:cubicBezTo>
                  <a:cubicBezTo>
                    <a:pt x="190" y="946"/>
                    <a:pt x="190" y="946"/>
                    <a:pt x="190" y="946"/>
                  </a:cubicBezTo>
                  <a:lnTo>
                    <a:pt x="190" y="946"/>
                  </a:lnTo>
                  <a:cubicBezTo>
                    <a:pt x="190" y="948"/>
                    <a:pt x="191" y="951"/>
                    <a:pt x="191" y="953"/>
                  </a:cubicBezTo>
                  <a:cubicBezTo>
                    <a:pt x="193" y="967"/>
                    <a:pt x="193" y="981"/>
                    <a:pt x="195" y="997"/>
                  </a:cubicBezTo>
                  <a:cubicBezTo>
                    <a:pt x="195" y="1023"/>
                    <a:pt x="195" y="1051"/>
                    <a:pt x="191" y="1079"/>
                  </a:cubicBezTo>
                  <a:cubicBezTo>
                    <a:pt x="191" y="1079"/>
                    <a:pt x="191" y="1079"/>
                    <a:pt x="191" y="1079"/>
                  </a:cubicBezTo>
                  <a:lnTo>
                    <a:pt x="191" y="1079"/>
                  </a:lnTo>
                  <a:cubicBezTo>
                    <a:pt x="190" y="1081"/>
                    <a:pt x="190" y="1082"/>
                    <a:pt x="190" y="1084"/>
                  </a:cubicBezTo>
                  <a:cubicBezTo>
                    <a:pt x="190" y="1085"/>
                    <a:pt x="190" y="1086"/>
                    <a:pt x="190" y="1087"/>
                  </a:cubicBezTo>
                  <a:lnTo>
                    <a:pt x="190" y="1087"/>
                  </a:lnTo>
                  <a:cubicBezTo>
                    <a:pt x="190" y="1087"/>
                    <a:pt x="190" y="1087"/>
                    <a:pt x="190" y="1087"/>
                  </a:cubicBezTo>
                  <a:cubicBezTo>
                    <a:pt x="190" y="1088"/>
                    <a:pt x="189" y="1090"/>
                    <a:pt x="189" y="1093"/>
                  </a:cubicBezTo>
                  <a:lnTo>
                    <a:pt x="188" y="1093"/>
                  </a:lnTo>
                  <a:cubicBezTo>
                    <a:pt x="185" y="1092"/>
                    <a:pt x="180" y="1092"/>
                    <a:pt x="177" y="1091"/>
                  </a:cubicBezTo>
                  <a:lnTo>
                    <a:pt x="177" y="1091"/>
                  </a:lnTo>
                  <a:cubicBezTo>
                    <a:pt x="177" y="1091"/>
                    <a:pt x="177" y="1091"/>
                    <a:pt x="177" y="1091"/>
                  </a:cubicBezTo>
                  <a:lnTo>
                    <a:pt x="177" y="1091"/>
                  </a:lnTo>
                  <a:cubicBezTo>
                    <a:pt x="177" y="1091"/>
                    <a:pt x="177" y="1091"/>
                    <a:pt x="177" y="1091"/>
                  </a:cubicBezTo>
                  <a:lnTo>
                    <a:pt x="177" y="1091"/>
                  </a:lnTo>
                  <a:cubicBezTo>
                    <a:pt x="176" y="1091"/>
                    <a:pt x="175" y="1090"/>
                    <a:pt x="174" y="1090"/>
                  </a:cubicBezTo>
                  <a:cubicBezTo>
                    <a:pt x="173" y="1090"/>
                    <a:pt x="172" y="1089"/>
                    <a:pt x="171" y="1089"/>
                  </a:cubicBezTo>
                  <a:lnTo>
                    <a:pt x="171" y="1089"/>
                  </a:lnTo>
                  <a:cubicBezTo>
                    <a:pt x="173" y="1089"/>
                    <a:pt x="175" y="1090"/>
                    <a:pt x="177" y="1091"/>
                  </a:cubicBezTo>
                  <a:lnTo>
                    <a:pt x="177" y="1091"/>
                  </a:lnTo>
                  <a:cubicBezTo>
                    <a:pt x="175" y="1089"/>
                    <a:pt x="172" y="1088"/>
                    <a:pt x="171" y="1088"/>
                  </a:cubicBezTo>
                  <a:cubicBezTo>
                    <a:pt x="170" y="1088"/>
                    <a:pt x="170" y="1088"/>
                    <a:pt x="171" y="1089"/>
                  </a:cubicBezTo>
                  <a:lnTo>
                    <a:pt x="171" y="1089"/>
                  </a:lnTo>
                  <a:cubicBezTo>
                    <a:pt x="170" y="1089"/>
                    <a:pt x="170" y="1089"/>
                    <a:pt x="170" y="1089"/>
                  </a:cubicBezTo>
                  <a:cubicBezTo>
                    <a:pt x="169" y="1088"/>
                    <a:pt x="167" y="1087"/>
                    <a:pt x="165" y="1086"/>
                  </a:cubicBezTo>
                  <a:lnTo>
                    <a:pt x="165" y="1086"/>
                  </a:lnTo>
                  <a:cubicBezTo>
                    <a:pt x="165" y="1085"/>
                    <a:pt x="164" y="1085"/>
                    <a:pt x="164" y="1084"/>
                  </a:cubicBezTo>
                  <a:cubicBezTo>
                    <a:pt x="160" y="1080"/>
                    <a:pt x="156" y="1078"/>
                    <a:pt x="152" y="1074"/>
                  </a:cubicBezTo>
                  <a:lnTo>
                    <a:pt x="152" y="1074"/>
                  </a:lnTo>
                  <a:cubicBezTo>
                    <a:pt x="152" y="1074"/>
                    <a:pt x="152" y="1073"/>
                    <a:pt x="151" y="1072"/>
                  </a:cubicBezTo>
                  <a:cubicBezTo>
                    <a:pt x="150" y="1070"/>
                    <a:pt x="148" y="1068"/>
                    <a:pt x="146" y="1065"/>
                  </a:cubicBezTo>
                  <a:cubicBezTo>
                    <a:pt x="144" y="1063"/>
                    <a:pt x="142" y="1054"/>
                    <a:pt x="139" y="1050"/>
                  </a:cubicBezTo>
                  <a:lnTo>
                    <a:pt x="139" y="1050"/>
                  </a:lnTo>
                  <a:cubicBezTo>
                    <a:pt x="137" y="1045"/>
                    <a:pt x="136" y="1040"/>
                    <a:pt x="134" y="1036"/>
                  </a:cubicBezTo>
                  <a:cubicBezTo>
                    <a:pt x="132" y="1028"/>
                    <a:pt x="131" y="1022"/>
                    <a:pt x="129" y="1014"/>
                  </a:cubicBezTo>
                  <a:cubicBezTo>
                    <a:pt x="129" y="1011"/>
                    <a:pt x="129" y="1010"/>
                    <a:pt x="129" y="1010"/>
                  </a:cubicBezTo>
                  <a:lnTo>
                    <a:pt x="129" y="1010"/>
                  </a:lnTo>
                  <a:cubicBezTo>
                    <a:pt x="129" y="1010"/>
                    <a:pt x="129" y="1018"/>
                    <a:pt x="129" y="1019"/>
                  </a:cubicBezTo>
                  <a:cubicBezTo>
                    <a:pt x="128" y="1016"/>
                    <a:pt x="129" y="1009"/>
                    <a:pt x="128" y="1006"/>
                  </a:cubicBezTo>
                  <a:cubicBezTo>
                    <a:pt x="128" y="991"/>
                    <a:pt x="128" y="977"/>
                    <a:pt x="128" y="963"/>
                  </a:cubicBezTo>
                  <a:cubicBezTo>
                    <a:pt x="128" y="932"/>
                    <a:pt x="129" y="902"/>
                    <a:pt x="134" y="871"/>
                  </a:cubicBezTo>
                  <a:cubicBezTo>
                    <a:pt x="134" y="866"/>
                    <a:pt x="134" y="862"/>
                    <a:pt x="134" y="857"/>
                  </a:cubicBezTo>
                  <a:lnTo>
                    <a:pt x="134" y="857"/>
                  </a:lnTo>
                  <a:cubicBezTo>
                    <a:pt x="135" y="857"/>
                    <a:pt x="136" y="854"/>
                    <a:pt x="136" y="852"/>
                  </a:cubicBezTo>
                  <a:cubicBezTo>
                    <a:pt x="136" y="848"/>
                    <a:pt x="137" y="843"/>
                    <a:pt x="137" y="838"/>
                  </a:cubicBezTo>
                  <a:cubicBezTo>
                    <a:pt x="140" y="824"/>
                    <a:pt x="142" y="809"/>
                    <a:pt x="145" y="793"/>
                  </a:cubicBezTo>
                  <a:cubicBezTo>
                    <a:pt x="145" y="792"/>
                    <a:pt x="145" y="790"/>
                    <a:pt x="146" y="789"/>
                  </a:cubicBezTo>
                  <a:close/>
                  <a:moveTo>
                    <a:pt x="187" y="1094"/>
                  </a:moveTo>
                  <a:lnTo>
                    <a:pt x="187" y="1094"/>
                  </a:lnTo>
                  <a:cubicBezTo>
                    <a:pt x="188" y="1095"/>
                    <a:pt x="188" y="1095"/>
                    <a:pt x="188" y="1095"/>
                  </a:cubicBezTo>
                  <a:lnTo>
                    <a:pt x="188" y="1095"/>
                  </a:lnTo>
                  <a:cubicBezTo>
                    <a:pt x="188" y="1095"/>
                    <a:pt x="188" y="1095"/>
                    <a:pt x="188" y="1095"/>
                  </a:cubicBezTo>
                  <a:lnTo>
                    <a:pt x="188" y="1095"/>
                  </a:lnTo>
                  <a:cubicBezTo>
                    <a:pt x="186" y="1095"/>
                    <a:pt x="186" y="1095"/>
                    <a:pt x="187" y="1094"/>
                  </a:cubicBezTo>
                  <a:close/>
                  <a:moveTo>
                    <a:pt x="185" y="1106"/>
                  </a:moveTo>
                  <a:cubicBezTo>
                    <a:pt x="185" y="1106"/>
                    <a:pt x="185" y="1106"/>
                    <a:pt x="185" y="1106"/>
                  </a:cubicBezTo>
                  <a:cubicBezTo>
                    <a:pt x="185" y="1106"/>
                    <a:pt x="185" y="1106"/>
                    <a:pt x="185" y="1106"/>
                  </a:cubicBezTo>
                  <a:cubicBezTo>
                    <a:pt x="185" y="1106"/>
                    <a:pt x="185" y="1106"/>
                    <a:pt x="185" y="1106"/>
                  </a:cubicBezTo>
                  <a:close/>
                  <a:moveTo>
                    <a:pt x="446" y="1"/>
                  </a:moveTo>
                  <a:cubicBezTo>
                    <a:pt x="441" y="1"/>
                    <a:pt x="436" y="1"/>
                    <a:pt x="431" y="2"/>
                  </a:cubicBezTo>
                  <a:cubicBezTo>
                    <a:pt x="367" y="16"/>
                    <a:pt x="320" y="65"/>
                    <a:pt x="286" y="117"/>
                  </a:cubicBezTo>
                  <a:cubicBezTo>
                    <a:pt x="252" y="169"/>
                    <a:pt x="227" y="226"/>
                    <a:pt x="201" y="281"/>
                  </a:cubicBezTo>
                  <a:cubicBezTo>
                    <a:pt x="143" y="403"/>
                    <a:pt x="89" y="529"/>
                    <a:pt x="53" y="661"/>
                  </a:cubicBezTo>
                  <a:cubicBezTo>
                    <a:pt x="35" y="728"/>
                    <a:pt x="21" y="798"/>
                    <a:pt x="13" y="866"/>
                  </a:cubicBezTo>
                  <a:cubicBezTo>
                    <a:pt x="7" y="932"/>
                    <a:pt x="0" y="1003"/>
                    <a:pt x="17" y="1067"/>
                  </a:cubicBezTo>
                  <a:cubicBezTo>
                    <a:pt x="36" y="1135"/>
                    <a:pt x="89" y="1201"/>
                    <a:pt x="162" y="1211"/>
                  </a:cubicBezTo>
                  <a:cubicBezTo>
                    <a:pt x="171" y="1213"/>
                    <a:pt x="180" y="1214"/>
                    <a:pt x="189" y="1214"/>
                  </a:cubicBezTo>
                  <a:cubicBezTo>
                    <a:pt x="229" y="1214"/>
                    <a:pt x="268" y="1199"/>
                    <a:pt x="289" y="1163"/>
                  </a:cubicBezTo>
                  <a:cubicBezTo>
                    <a:pt x="310" y="1132"/>
                    <a:pt x="311" y="1090"/>
                    <a:pt x="313" y="1054"/>
                  </a:cubicBezTo>
                  <a:cubicBezTo>
                    <a:pt x="324" y="911"/>
                    <a:pt x="283" y="762"/>
                    <a:pt x="202" y="644"/>
                  </a:cubicBezTo>
                  <a:cubicBezTo>
                    <a:pt x="198" y="638"/>
                    <a:pt x="193" y="633"/>
                    <a:pt x="188" y="629"/>
                  </a:cubicBezTo>
                  <a:lnTo>
                    <a:pt x="188" y="629"/>
                  </a:lnTo>
                  <a:cubicBezTo>
                    <a:pt x="198" y="597"/>
                    <a:pt x="209" y="565"/>
                    <a:pt x="221" y="534"/>
                  </a:cubicBezTo>
                  <a:cubicBezTo>
                    <a:pt x="227" y="520"/>
                    <a:pt x="232" y="506"/>
                    <a:pt x="238" y="493"/>
                  </a:cubicBezTo>
                  <a:cubicBezTo>
                    <a:pt x="240" y="486"/>
                    <a:pt x="243" y="479"/>
                    <a:pt x="246" y="472"/>
                  </a:cubicBezTo>
                  <a:cubicBezTo>
                    <a:pt x="246" y="472"/>
                    <a:pt x="246" y="471"/>
                    <a:pt x="247" y="470"/>
                  </a:cubicBezTo>
                  <a:lnTo>
                    <a:pt x="247" y="470"/>
                  </a:lnTo>
                  <a:cubicBezTo>
                    <a:pt x="247" y="470"/>
                    <a:pt x="247" y="470"/>
                    <a:pt x="247" y="470"/>
                  </a:cubicBezTo>
                  <a:cubicBezTo>
                    <a:pt x="247" y="470"/>
                    <a:pt x="252" y="459"/>
                    <a:pt x="252" y="458"/>
                  </a:cubicBezTo>
                  <a:cubicBezTo>
                    <a:pt x="263" y="431"/>
                    <a:pt x="275" y="403"/>
                    <a:pt x="288" y="377"/>
                  </a:cubicBezTo>
                  <a:cubicBezTo>
                    <a:pt x="316" y="318"/>
                    <a:pt x="344" y="259"/>
                    <a:pt x="376" y="201"/>
                  </a:cubicBezTo>
                  <a:cubicBezTo>
                    <a:pt x="383" y="189"/>
                    <a:pt x="389" y="178"/>
                    <a:pt x="398" y="167"/>
                  </a:cubicBezTo>
                  <a:cubicBezTo>
                    <a:pt x="400" y="164"/>
                    <a:pt x="401" y="162"/>
                    <a:pt x="403" y="159"/>
                  </a:cubicBezTo>
                  <a:cubicBezTo>
                    <a:pt x="407" y="155"/>
                    <a:pt x="411" y="150"/>
                    <a:pt x="415" y="145"/>
                  </a:cubicBezTo>
                  <a:cubicBezTo>
                    <a:pt x="419" y="142"/>
                    <a:pt x="422" y="139"/>
                    <a:pt x="425" y="136"/>
                  </a:cubicBezTo>
                  <a:lnTo>
                    <a:pt x="425" y="136"/>
                  </a:lnTo>
                  <a:cubicBezTo>
                    <a:pt x="425" y="136"/>
                    <a:pt x="425" y="136"/>
                    <a:pt x="425" y="136"/>
                  </a:cubicBezTo>
                  <a:cubicBezTo>
                    <a:pt x="425" y="136"/>
                    <a:pt x="426" y="136"/>
                    <a:pt x="428" y="134"/>
                  </a:cubicBezTo>
                  <a:cubicBezTo>
                    <a:pt x="431" y="131"/>
                    <a:pt x="434" y="130"/>
                    <a:pt x="437" y="128"/>
                  </a:cubicBezTo>
                  <a:cubicBezTo>
                    <a:pt x="439" y="127"/>
                    <a:pt x="442" y="125"/>
                    <a:pt x="443" y="124"/>
                  </a:cubicBezTo>
                  <a:cubicBezTo>
                    <a:pt x="449" y="124"/>
                    <a:pt x="456" y="119"/>
                    <a:pt x="462" y="119"/>
                  </a:cubicBezTo>
                  <a:cubicBezTo>
                    <a:pt x="493" y="111"/>
                    <a:pt x="515" y="74"/>
                    <a:pt x="504" y="44"/>
                  </a:cubicBezTo>
                  <a:cubicBezTo>
                    <a:pt x="496" y="17"/>
                    <a:pt x="473" y="1"/>
                    <a:pt x="446"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flipH="1">
              <a:off x="2740367" y="2443791"/>
              <a:ext cx="28707" cy="48456"/>
            </a:xfrm>
            <a:custGeom>
              <a:avLst/>
              <a:gdLst/>
              <a:ahLst/>
              <a:cxnLst/>
              <a:rect l="l" t="t" r="r" b="b"/>
              <a:pathLst>
                <a:path w="548" h="925" extrusionOk="0">
                  <a:moveTo>
                    <a:pt x="274" y="0"/>
                  </a:moveTo>
                  <a:cubicBezTo>
                    <a:pt x="123" y="0"/>
                    <a:pt x="0" y="207"/>
                    <a:pt x="0" y="463"/>
                  </a:cubicBezTo>
                  <a:cubicBezTo>
                    <a:pt x="0" y="718"/>
                    <a:pt x="123" y="925"/>
                    <a:pt x="274" y="925"/>
                  </a:cubicBezTo>
                  <a:cubicBezTo>
                    <a:pt x="424" y="925"/>
                    <a:pt x="547" y="718"/>
                    <a:pt x="547" y="463"/>
                  </a:cubicBezTo>
                  <a:cubicBezTo>
                    <a:pt x="547" y="207"/>
                    <a:pt x="424" y="0"/>
                    <a:pt x="274"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flipH="1">
              <a:off x="2727690" y="2424513"/>
              <a:ext cx="26821" cy="18649"/>
            </a:xfrm>
            <a:custGeom>
              <a:avLst/>
              <a:gdLst/>
              <a:ahLst/>
              <a:cxnLst/>
              <a:rect l="l" t="t" r="r" b="b"/>
              <a:pathLst>
                <a:path w="512" h="356" extrusionOk="0">
                  <a:moveTo>
                    <a:pt x="62" y="1"/>
                  </a:moveTo>
                  <a:cubicBezTo>
                    <a:pt x="52" y="1"/>
                    <a:pt x="43" y="2"/>
                    <a:pt x="33" y="8"/>
                  </a:cubicBezTo>
                  <a:cubicBezTo>
                    <a:pt x="20" y="14"/>
                    <a:pt x="10" y="28"/>
                    <a:pt x="6" y="40"/>
                  </a:cubicBezTo>
                  <a:cubicBezTo>
                    <a:pt x="0" y="67"/>
                    <a:pt x="16" y="104"/>
                    <a:pt x="45" y="109"/>
                  </a:cubicBezTo>
                  <a:cubicBezTo>
                    <a:pt x="84" y="115"/>
                    <a:pt x="121" y="126"/>
                    <a:pt x="157" y="140"/>
                  </a:cubicBezTo>
                  <a:cubicBezTo>
                    <a:pt x="162" y="141"/>
                    <a:pt x="167" y="143"/>
                    <a:pt x="170" y="144"/>
                  </a:cubicBezTo>
                  <a:cubicBezTo>
                    <a:pt x="171" y="145"/>
                    <a:pt x="172" y="145"/>
                    <a:pt x="172" y="145"/>
                  </a:cubicBezTo>
                  <a:cubicBezTo>
                    <a:pt x="172" y="145"/>
                    <a:pt x="172" y="145"/>
                    <a:pt x="172" y="144"/>
                  </a:cubicBezTo>
                  <a:lnTo>
                    <a:pt x="172" y="144"/>
                  </a:lnTo>
                  <a:cubicBezTo>
                    <a:pt x="172" y="144"/>
                    <a:pt x="172" y="144"/>
                    <a:pt x="173" y="144"/>
                  </a:cubicBezTo>
                  <a:cubicBezTo>
                    <a:pt x="182" y="149"/>
                    <a:pt x="191" y="154"/>
                    <a:pt x="199" y="157"/>
                  </a:cubicBezTo>
                  <a:cubicBezTo>
                    <a:pt x="216" y="166"/>
                    <a:pt x="233" y="175"/>
                    <a:pt x="249" y="185"/>
                  </a:cubicBezTo>
                  <a:cubicBezTo>
                    <a:pt x="257" y="191"/>
                    <a:pt x="266" y="196"/>
                    <a:pt x="274" y="202"/>
                  </a:cubicBezTo>
                  <a:cubicBezTo>
                    <a:pt x="277" y="203"/>
                    <a:pt x="280" y="207"/>
                    <a:pt x="283" y="208"/>
                  </a:cubicBezTo>
                  <a:cubicBezTo>
                    <a:pt x="285" y="210"/>
                    <a:pt x="286" y="211"/>
                    <a:pt x="289" y="213"/>
                  </a:cubicBezTo>
                  <a:cubicBezTo>
                    <a:pt x="290" y="213"/>
                    <a:pt x="291" y="214"/>
                    <a:pt x="291" y="214"/>
                  </a:cubicBezTo>
                  <a:lnTo>
                    <a:pt x="291" y="214"/>
                  </a:lnTo>
                  <a:cubicBezTo>
                    <a:pt x="289" y="213"/>
                    <a:pt x="288" y="212"/>
                    <a:pt x="286" y="211"/>
                  </a:cubicBezTo>
                  <a:lnTo>
                    <a:pt x="286" y="211"/>
                  </a:lnTo>
                  <a:cubicBezTo>
                    <a:pt x="290" y="214"/>
                    <a:pt x="292" y="216"/>
                    <a:pt x="292" y="216"/>
                  </a:cubicBezTo>
                  <a:cubicBezTo>
                    <a:pt x="292" y="216"/>
                    <a:pt x="292" y="215"/>
                    <a:pt x="291" y="214"/>
                  </a:cubicBezTo>
                  <a:lnTo>
                    <a:pt x="291" y="214"/>
                  </a:lnTo>
                  <a:cubicBezTo>
                    <a:pt x="297" y="219"/>
                    <a:pt x="303" y="225"/>
                    <a:pt x="310" y="230"/>
                  </a:cubicBezTo>
                  <a:cubicBezTo>
                    <a:pt x="316" y="236"/>
                    <a:pt x="322" y="242"/>
                    <a:pt x="328" y="249"/>
                  </a:cubicBezTo>
                  <a:cubicBezTo>
                    <a:pt x="342" y="261"/>
                    <a:pt x="355" y="275"/>
                    <a:pt x="367" y="289"/>
                  </a:cubicBezTo>
                  <a:cubicBezTo>
                    <a:pt x="370" y="292"/>
                    <a:pt x="373" y="297"/>
                    <a:pt x="376" y="300"/>
                  </a:cubicBezTo>
                  <a:cubicBezTo>
                    <a:pt x="377" y="302"/>
                    <a:pt x="378" y="303"/>
                    <a:pt x="380" y="305"/>
                  </a:cubicBezTo>
                  <a:lnTo>
                    <a:pt x="380" y="305"/>
                  </a:lnTo>
                  <a:cubicBezTo>
                    <a:pt x="380" y="305"/>
                    <a:pt x="379" y="304"/>
                    <a:pt x="379" y="304"/>
                  </a:cubicBezTo>
                  <a:lnTo>
                    <a:pt x="379" y="304"/>
                  </a:lnTo>
                  <a:cubicBezTo>
                    <a:pt x="382" y="308"/>
                    <a:pt x="384" y="309"/>
                    <a:pt x="384" y="309"/>
                  </a:cubicBezTo>
                  <a:cubicBezTo>
                    <a:pt x="384" y="309"/>
                    <a:pt x="383" y="308"/>
                    <a:pt x="381" y="306"/>
                  </a:cubicBezTo>
                  <a:cubicBezTo>
                    <a:pt x="381" y="306"/>
                    <a:pt x="380" y="305"/>
                    <a:pt x="380" y="305"/>
                  </a:cubicBezTo>
                  <a:lnTo>
                    <a:pt x="380" y="305"/>
                  </a:lnTo>
                  <a:cubicBezTo>
                    <a:pt x="387" y="309"/>
                    <a:pt x="392" y="322"/>
                    <a:pt x="398" y="328"/>
                  </a:cubicBezTo>
                  <a:cubicBezTo>
                    <a:pt x="409" y="345"/>
                    <a:pt x="427" y="356"/>
                    <a:pt x="447" y="356"/>
                  </a:cubicBezTo>
                  <a:cubicBezTo>
                    <a:pt x="456" y="356"/>
                    <a:pt x="465" y="353"/>
                    <a:pt x="474" y="348"/>
                  </a:cubicBezTo>
                  <a:cubicBezTo>
                    <a:pt x="498" y="332"/>
                    <a:pt x="512" y="298"/>
                    <a:pt x="493" y="272"/>
                  </a:cubicBezTo>
                  <a:cubicBezTo>
                    <a:pt x="398" y="130"/>
                    <a:pt x="244" y="29"/>
                    <a:pt x="75" y="1"/>
                  </a:cubicBezTo>
                  <a:cubicBezTo>
                    <a:pt x="71" y="1"/>
                    <a:pt x="66" y="1"/>
                    <a:pt x="62" y="1"/>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flipH="1">
              <a:off x="2825442" y="2443791"/>
              <a:ext cx="28655" cy="48456"/>
            </a:xfrm>
            <a:custGeom>
              <a:avLst/>
              <a:gdLst/>
              <a:ahLst/>
              <a:cxnLst/>
              <a:rect l="l" t="t" r="r" b="b"/>
              <a:pathLst>
                <a:path w="547" h="925" extrusionOk="0">
                  <a:moveTo>
                    <a:pt x="273" y="0"/>
                  </a:moveTo>
                  <a:cubicBezTo>
                    <a:pt x="122" y="0"/>
                    <a:pt x="1" y="207"/>
                    <a:pt x="1" y="463"/>
                  </a:cubicBezTo>
                  <a:cubicBezTo>
                    <a:pt x="1" y="718"/>
                    <a:pt x="122" y="925"/>
                    <a:pt x="273" y="925"/>
                  </a:cubicBezTo>
                  <a:cubicBezTo>
                    <a:pt x="425" y="925"/>
                    <a:pt x="546" y="718"/>
                    <a:pt x="546" y="463"/>
                  </a:cubicBezTo>
                  <a:cubicBezTo>
                    <a:pt x="546" y="207"/>
                    <a:pt x="425" y="0"/>
                    <a:pt x="273"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flipH="1">
              <a:off x="2839953" y="2424513"/>
              <a:ext cx="26821" cy="18649"/>
            </a:xfrm>
            <a:custGeom>
              <a:avLst/>
              <a:gdLst/>
              <a:ahLst/>
              <a:cxnLst/>
              <a:rect l="l" t="t" r="r" b="b"/>
              <a:pathLst>
                <a:path w="512" h="356" extrusionOk="0">
                  <a:moveTo>
                    <a:pt x="345" y="141"/>
                  </a:moveTo>
                  <a:lnTo>
                    <a:pt x="345" y="141"/>
                  </a:lnTo>
                  <a:cubicBezTo>
                    <a:pt x="342" y="143"/>
                    <a:pt x="341" y="143"/>
                    <a:pt x="339" y="144"/>
                  </a:cubicBezTo>
                  <a:lnTo>
                    <a:pt x="339" y="144"/>
                  </a:lnTo>
                  <a:cubicBezTo>
                    <a:pt x="341" y="144"/>
                    <a:pt x="343" y="143"/>
                    <a:pt x="345" y="141"/>
                  </a:cubicBezTo>
                  <a:close/>
                  <a:moveTo>
                    <a:pt x="448" y="0"/>
                  </a:moveTo>
                  <a:cubicBezTo>
                    <a:pt x="444" y="0"/>
                    <a:pt x="440" y="1"/>
                    <a:pt x="435" y="1"/>
                  </a:cubicBezTo>
                  <a:cubicBezTo>
                    <a:pt x="266" y="29"/>
                    <a:pt x="114" y="130"/>
                    <a:pt x="17" y="272"/>
                  </a:cubicBezTo>
                  <a:cubicBezTo>
                    <a:pt x="0" y="297"/>
                    <a:pt x="11" y="336"/>
                    <a:pt x="38" y="348"/>
                  </a:cubicBezTo>
                  <a:cubicBezTo>
                    <a:pt x="47" y="353"/>
                    <a:pt x="56" y="356"/>
                    <a:pt x="65" y="356"/>
                  </a:cubicBezTo>
                  <a:cubicBezTo>
                    <a:pt x="84" y="356"/>
                    <a:pt x="101" y="345"/>
                    <a:pt x="114" y="328"/>
                  </a:cubicBezTo>
                  <a:cubicBezTo>
                    <a:pt x="118" y="322"/>
                    <a:pt x="123" y="309"/>
                    <a:pt x="131" y="305"/>
                  </a:cubicBezTo>
                  <a:lnTo>
                    <a:pt x="131" y="305"/>
                  </a:lnTo>
                  <a:cubicBezTo>
                    <a:pt x="130" y="305"/>
                    <a:pt x="130" y="306"/>
                    <a:pt x="129" y="306"/>
                  </a:cubicBezTo>
                  <a:cubicBezTo>
                    <a:pt x="127" y="308"/>
                    <a:pt x="126" y="309"/>
                    <a:pt x="126" y="309"/>
                  </a:cubicBezTo>
                  <a:cubicBezTo>
                    <a:pt x="127" y="309"/>
                    <a:pt x="128" y="308"/>
                    <a:pt x="131" y="304"/>
                  </a:cubicBezTo>
                  <a:lnTo>
                    <a:pt x="131" y="304"/>
                  </a:lnTo>
                  <a:cubicBezTo>
                    <a:pt x="131" y="304"/>
                    <a:pt x="131" y="305"/>
                    <a:pt x="131" y="305"/>
                  </a:cubicBezTo>
                  <a:lnTo>
                    <a:pt x="131" y="305"/>
                  </a:lnTo>
                  <a:cubicBezTo>
                    <a:pt x="132" y="303"/>
                    <a:pt x="133" y="302"/>
                    <a:pt x="134" y="300"/>
                  </a:cubicBezTo>
                  <a:cubicBezTo>
                    <a:pt x="137" y="297"/>
                    <a:pt x="140" y="292"/>
                    <a:pt x="143" y="289"/>
                  </a:cubicBezTo>
                  <a:cubicBezTo>
                    <a:pt x="156" y="275"/>
                    <a:pt x="168" y="261"/>
                    <a:pt x="182" y="249"/>
                  </a:cubicBezTo>
                  <a:cubicBezTo>
                    <a:pt x="188" y="242"/>
                    <a:pt x="195" y="236"/>
                    <a:pt x="201" y="230"/>
                  </a:cubicBezTo>
                  <a:cubicBezTo>
                    <a:pt x="209" y="224"/>
                    <a:pt x="216" y="216"/>
                    <a:pt x="224" y="211"/>
                  </a:cubicBezTo>
                  <a:lnTo>
                    <a:pt x="224" y="211"/>
                  </a:lnTo>
                  <a:cubicBezTo>
                    <a:pt x="220" y="214"/>
                    <a:pt x="219" y="216"/>
                    <a:pt x="219" y="216"/>
                  </a:cubicBezTo>
                  <a:cubicBezTo>
                    <a:pt x="219" y="216"/>
                    <a:pt x="221" y="215"/>
                    <a:pt x="222" y="213"/>
                  </a:cubicBezTo>
                  <a:cubicBezTo>
                    <a:pt x="224" y="211"/>
                    <a:pt x="226" y="210"/>
                    <a:pt x="229" y="208"/>
                  </a:cubicBezTo>
                  <a:cubicBezTo>
                    <a:pt x="230" y="207"/>
                    <a:pt x="233" y="203"/>
                    <a:pt x="236" y="202"/>
                  </a:cubicBezTo>
                  <a:cubicBezTo>
                    <a:pt x="246" y="196"/>
                    <a:pt x="254" y="191"/>
                    <a:pt x="261" y="185"/>
                  </a:cubicBezTo>
                  <a:cubicBezTo>
                    <a:pt x="278" y="175"/>
                    <a:pt x="294" y="166"/>
                    <a:pt x="311" y="158"/>
                  </a:cubicBezTo>
                  <a:cubicBezTo>
                    <a:pt x="320" y="154"/>
                    <a:pt x="330" y="149"/>
                    <a:pt x="337" y="144"/>
                  </a:cubicBezTo>
                  <a:cubicBezTo>
                    <a:pt x="338" y="144"/>
                    <a:pt x="339" y="144"/>
                    <a:pt x="339" y="144"/>
                  </a:cubicBezTo>
                  <a:lnTo>
                    <a:pt x="339" y="144"/>
                  </a:lnTo>
                  <a:cubicBezTo>
                    <a:pt x="339" y="144"/>
                    <a:pt x="339" y="144"/>
                    <a:pt x="339" y="144"/>
                  </a:cubicBezTo>
                  <a:lnTo>
                    <a:pt x="339" y="144"/>
                  </a:lnTo>
                  <a:cubicBezTo>
                    <a:pt x="339" y="144"/>
                    <a:pt x="339" y="144"/>
                    <a:pt x="339" y="144"/>
                  </a:cubicBezTo>
                  <a:lnTo>
                    <a:pt x="339" y="144"/>
                  </a:lnTo>
                  <a:cubicBezTo>
                    <a:pt x="339" y="144"/>
                    <a:pt x="339" y="144"/>
                    <a:pt x="339" y="144"/>
                  </a:cubicBezTo>
                  <a:lnTo>
                    <a:pt x="339" y="144"/>
                  </a:lnTo>
                  <a:cubicBezTo>
                    <a:pt x="342" y="141"/>
                    <a:pt x="348" y="140"/>
                    <a:pt x="353" y="140"/>
                  </a:cubicBezTo>
                  <a:cubicBezTo>
                    <a:pt x="389" y="126"/>
                    <a:pt x="426" y="115"/>
                    <a:pt x="465" y="109"/>
                  </a:cubicBezTo>
                  <a:cubicBezTo>
                    <a:pt x="493" y="104"/>
                    <a:pt x="512" y="67"/>
                    <a:pt x="504" y="40"/>
                  </a:cubicBezTo>
                  <a:cubicBezTo>
                    <a:pt x="494" y="13"/>
                    <a:pt x="473" y="0"/>
                    <a:pt x="448"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flipH="1">
              <a:off x="2747545" y="2539185"/>
              <a:ext cx="75853" cy="26716"/>
            </a:xfrm>
            <a:custGeom>
              <a:avLst/>
              <a:gdLst/>
              <a:ahLst/>
              <a:cxnLst/>
              <a:rect l="l" t="t" r="r" b="b"/>
              <a:pathLst>
                <a:path w="1448" h="510" extrusionOk="0">
                  <a:moveTo>
                    <a:pt x="1447" y="0"/>
                  </a:moveTo>
                  <a:lnTo>
                    <a:pt x="1447" y="0"/>
                  </a:lnTo>
                  <a:cubicBezTo>
                    <a:pt x="1064" y="94"/>
                    <a:pt x="336" y="102"/>
                    <a:pt x="87" y="102"/>
                  </a:cubicBezTo>
                  <a:cubicBezTo>
                    <a:pt x="32" y="102"/>
                    <a:pt x="1" y="101"/>
                    <a:pt x="1" y="101"/>
                  </a:cubicBezTo>
                  <a:lnTo>
                    <a:pt x="1" y="101"/>
                  </a:lnTo>
                  <a:cubicBezTo>
                    <a:pt x="1" y="102"/>
                    <a:pt x="210" y="510"/>
                    <a:pt x="650" y="510"/>
                  </a:cubicBezTo>
                  <a:cubicBezTo>
                    <a:pt x="662" y="510"/>
                    <a:pt x="674" y="509"/>
                    <a:pt x="686" y="509"/>
                  </a:cubicBezTo>
                  <a:cubicBezTo>
                    <a:pt x="1152" y="484"/>
                    <a:pt x="1447" y="1"/>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flipH="1">
              <a:off x="2599820" y="2647100"/>
              <a:ext cx="261925" cy="302942"/>
            </a:xfrm>
            <a:custGeom>
              <a:avLst/>
              <a:gdLst/>
              <a:ahLst/>
              <a:cxnLst/>
              <a:rect l="l" t="t" r="r" b="b"/>
              <a:pathLst>
                <a:path w="5000" h="5783" extrusionOk="0">
                  <a:moveTo>
                    <a:pt x="2514" y="0"/>
                  </a:moveTo>
                  <a:cubicBezTo>
                    <a:pt x="1980" y="0"/>
                    <a:pt x="1443" y="43"/>
                    <a:pt x="1032" y="172"/>
                  </a:cubicBezTo>
                  <a:cubicBezTo>
                    <a:pt x="1032" y="172"/>
                    <a:pt x="144" y="3089"/>
                    <a:pt x="1" y="5473"/>
                  </a:cubicBezTo>
                  <a:cubicBezTo>
                    <a:pt x="1" y="5473"/>
                    <a:pt x="1178" y="5783"/>
                    <a:pt x="2646" y="5783"/>
                  </a:cubicBezTo>
                  <a:cubicBezTo>
                    <a:pt x="3343" y="5783"/>
                    <a:pt x="4105" y="5713"/>
                    <a:pt x="4838" y="5507"/>
                  </a:cubicBezTo>
                  <a:cubicBezTo>
                    <a:pt x="4838" y="5507"/>
                    <a:pt x="5000" y="1637"/>
                    <a:pt x="4680" y="178"/>
                  </a:cubicBezTo>
                  <a:cubicBezTo>
                    <a:pt x="4680" y="178"/>
                    <a:pt x="3601" y="0"/>
                    <a:pt x="2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flipH="1">
              <a:off x="2686594" y="2842918"/>
              <a:ext cx="359937" cy="489957"/>
            </a:xfrm>
            <a:custGeom>
              <a:avLst/>
              <a:gdLst/>
              <a:ahLst/>
              <a:cxnLst/>
              <a:rect l="l" t="t" r="r" b="b"/>
              <a:pathLst>
                <a:path w="6871" h="9353" extrusionOk="0">
                  <a:moveTo>
                    <a:pt x="0" y="1"/>
                  </a:moveTo>
                  <a:lnTo>
                    <a:pt x="1122" y="9353"/>
                  </a:lnTo>
                  <a:lnTo>
                    <a:pt x="6871" y="9353"/>
                  </a:lnTo>
                  <a:lnTo>
                    <a:pt x="5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flipH="1">
              <a:off x="2706187" y="2842918"/>
              <a:ext cx="360042" cy="489957"/>
            </a:xfrm>
            <a:custGeom>
              <a:avLst/>
              <a:gdLst/>
              <a:ahLst/>
              <a:cxnLst/>
              <a:rect l="l" t="t" r="r" b="b"/>
              <a:pathLst>
                <a:path w="6873" h="9353" extrusionOk="0">
                  <a:moveTo>
                    <a:pt x="0" y="1"/>
                  </a:moveTo>
                  <a:lnTo>
                    <a:pt x="1122" y="9353"/>
                  </a:lnTo>
                  <a:lnTo>
                    <a:pt x="6872" y="9353"/>
                  </a:lnTo>
                  <a:lnTo>
                    <a:pt x="57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flipH="1">
              <a:off x="2737070" y="3003743"/>
              <a:ext cx="221222" cy="141701"/>
            </a:xfrm>
            <a:custGeom>
              <a:avLst/>
              <a:gdLst/>
              <a:ahLst/>
              <a:cxnLst/>
              <a:rect l="l" t="t" r="r" b="b"/>
              <a:pathLst>
                <a:path w="4223" h="2705" extrusionOk="0">
                  <a:moveTo>
                    <a:pt x="2343" y="1"/>
                  </a:moveTo>
                  <a:cubicBezTo>
                    <a:pt x="2306" y="1"/>
                    <a:pt x="2277" y="7"/>
                    <a:pt x="2259" y="21"/>
                  </a:cubicBezTo>
                  <a:cubicBezTo>
                    <a:pt x="2018" y="208"/>
                    <a:pt x="2827" y="809"/>
                    <a:pt x="2827" y="809"/>
                  </a:cubicBezTo>
                  <a:cubicBezTo>
                    <a:pt x="2827" y="809"/>
                    <a:pt x="1249" y="495"/>
                    <a:pt x="620" y="495"/>
                  </a:cubicBezTo>
                  <a:cubicBezTo>
                    <a:pt x="511" y="495"/>
                    <a:pt x="431" y="505"/>
                    <a:pt x="392" y="527"/>
                  </a:cubicBezTo>
                  <a:cubicBezTo>
                    <a:pt x="126" y="677"/>
                    <a:pt x="1429" y="1056"/>
                    <a:pt x="1429" y="1056"/>
                  </a:cubicBezTo>
                  <a:cubicBezTo>
                    <a:pt x="1429" y="1056"/>
                    <a:pt x="835" y="985"/>
                    <a:pt x="425" y="985"/>
                  </a:cubicBezTo>
                  <a:cubicBezTo>
                    <a:pt x="221" y="985"/>
                    <a:pt x="62" y="1003"/>
                    <a:pt x="47" y="1056"/>
                  </a:cubicBezTo>
                  <a:cubicBezTo>
                    <a:pt x="1" y="1218"/>
                    <a:pt x="1452" y="1484"/>
                    <a:pt x="1452" y="1484"/>
                  </a:cubicBezTo>
                  <a:cubicBezTo>
                    <a:pt x="1452" y="1484"/>
                    <a:pt x="1019" y="1446"/>
                    <a:pt x="654" y="1446"/>
                  </a:cubicBezTo>
                  <a:cubicBezTo>
                    <a:pt x="412" y="1446"/>
                    <a:pt x="199" y="1463"/>
                    <a:pt x="162" y="1518"/>
                  </a:cubicBezTo>
                  <a:cubicBezTo>
                    <a:pt x="69" y="1656"/>
                    <a:pt x="1469" y="1948"/>
                    <a:pt x="1469" y="1948"/>
                  </a:cubicBezTo>
                  <a:cubicBezTo>
                    <a:pt x="1469" y="1948"/>
                    <a:pt x="1069" y="1916"/>
                    <a:pt x="734" y="1916"/>
                  </a:cubicBezTo>
                  <a:cubicBezTo>
                    <a:pt x="494" y="1916"/>
                    <a:pt x="288" y="1933"/>
                    <a:pt x="288" y="1990"/>
                  </a:cubicBezTo>
                  <a:cubicBezTo>
                    <a:pt x="288" y="2110"/>
                    <a:pt x="2217" y="2705"/>
                    <a:pt x="3593" y="2705"/>
                  </a:cubicBezTo>
                  <a:cubicBezTo>
                    <a:pt x="3805" y="2705"/>
                    <a:pt x="4004" y="2691"/>
                    <a:pt x="4181" y="2659"/>
                  </a:cubicBezTo>
                  <a:cubicBezTo>
                    <a:pt x="4181" y="2659"/>
                    <a:pt x="4223" y="1098"/>
                    <a:pt x="4201" y="798"/>
                  </a:cubicBezTo>
                  <a:cubicBezTo>
                    <a:pt x="4201" y="798"/>
                    <a:pt x="2754" y="1"/>
                    <a:pt x="2343"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flipH="1">
              <a:off x="2318145" y="3015529"/>
              <a:ext cx="505515" cy="307028"/>
            </a:xfrm>
            <a:custGeom>
              <a:avLst/>
              <a:gdLst/>
              <a:ahLst/>
              <a:cxnLst/>
              <a:rect l="l" t="t" r="r" b="b"/>
              <a:pathLst>
                <a:path w="9650" h="5861" extrusionOk="0">
                  <a:moveTo>
                    <a:pt x="1194" y="0"/>
                  </a:moveTo>
                  <a:lnTo>
                    <a:pt x="1194" y="0"/>
                  </a:lnTo>
                  <a:cubicBezTo>
                    <a:pt x="1" y="3351"/>
                    <a:pt x="1238" y="5860"/>
                    <a:pt x="1238" y="5860"/>
                  </a:cubicBezTo>
                  <a:cubicBezTo>
                    <a:pt x="1238" y="5860"/>
                    <a:pt x="6306" y="5172"/>
                    <a:pt x="7978" y="4522"/>
                  </a:cubicBezTo>
                  <a:cubicBezTo>
                    <a:pt x="9650" y="3871"/>
                    <a:pt x="9257" y="1420"/>
                    <a:pt x="9257" y="1420"/>
                  </a:cubicBezTo>
                  <a:lnTo>
                    <a:pt x="11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48"/>
          <p:cNvSpPr/>
          <p:nvPr/>
        </p:nvSpPr>
        <p:spPr>
          <a:xfrm flipH="1">
            <a:off x="983743" y="2844202"/>
            <a:ext cx="890892" cy="1481972"/>
          </a:xfrm>
          <a:custGeom>
            <a:avLst/>
            <a:gdLst/>
            <a:ahLst/>
            <a:cxnLst/>
            <a:rect l="l" t="t" r="r" b="b"/>
            <a:pathLst>
              <a:path w="14489" h="24102" extrusionOk="0">
                <a:moveTo>
                  <a:pt x="0" y="0"/>
                </a:moveTo>
                <a:lnTo>
                  <a:pt x="0" y="24101"/>
                </a:lnTo>
                <a:lnTo>
                  <a:pt x="14489" y="24101"/>
                </a:lnTo>
                <a:lnTo>
                  <a:pt x="14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flipH="1">
            <a:off x="1117729" y="2844202"/>
            <a:ext cx="890954" cy="1481972"/>
          </a:xfrm>
          <a:custGeom>
            <a:avLst/>
            <a:gdLst/>
            <a:ahLst/>
            <a:cxnLst/>
            <a:rect l="l" t="t" r="r" b="b"/>
            <a:pathLst>
              <a:path w="14490" h="24102" extrusionOk="0">
                <a:moveTo>
                  <a:pt x="0" y="0"/>
                </a:moveTo>
                <a:lnTo>
                  <a:pt x="0" y="24101"/>
                </a:lnTo>
                <a:lnTo>
                  <a:pt x="14490" y="24101"/>
                </a:lnTo>
                <a:lnTo>
                  <a:pt x="14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flipH="1">
            <a:off x="829542" y="2844202"/>
            <a:ext cx="1324379" cy="126664"/>
          </a:xfrm>
          <a:custGeom>
            <a:avLst/>
            <a:gdLst/>
            <a:ahLst/>
            <a:cxnLst/>
            <a:rect l="l" t="t" r="r" b="b"/>
            <a:pathLst>
              <a:path w="21539" h="2060" extrusionOk="0">
                <a:moveTo>
                  <a:pt x="0" y="0"/>
                </a:moveTo>
                <a:lnTo>
                  <a:pt x="0" y="2059"/>
                </a:lnTo>
                <a:lnTo>
                  <a:pt x="21539" y="2059"/>
                </a:lnTo>
                <a:lnTo>
                  <a:pt x="2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flipH="1">
            <a:off x="2419134" y="1812651"/>
            <a:ext cx="224552" cy="626496"/>
          </a:xfrm>
          <a:custGeom>
            <a:avLst/>
            <a:gdLst/>
            <a:ahLst/>
            <a:cxnLst/>
            <a:rect l="l" t="t" r="r" b="b"/>
            <a:pathLst>
              <a:path w="3652" h="10189" extrusionOk="0">
                <a:moveTo>
                  <a:pt x="1825" y="420"/>
                </a:moveTo>
                <a:lnTo>
                  <a:pt x="3563" y="10114"/>
                </a:lnTo>
                <a:lnTo>
                  <a:pt x="89" y="10114"/>
                </a:lnTo>
                <a:lnTo>
                  <a:pt x="1825" y="420"/>
                </a:lnTo>
                <a:close/>
                <a:moveTo>
                  <a:pt x="1825" y="0"/>
                </a:moveTo>
                <a:lnTo>
                  <a:pt x="1" y="10189"/>
                </a:lnTo>
                <a:lnTo>
                  <a:pt x="3651" y="10189"/>
                </a:lnTo>
                <a:lnTo>
                  <a:pt x="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flipH="1">
            <a:off x="2398414" y="2442428"/>
            <a:ext cx="266118" cy="82578"/>
          </a:xfrm>
          <a:custGeom>
            <a:avLst/>
            <a:gdLst/>
            <a:ahLst/>
            <a:cxnLst/>
            <a:rect l="l" t="t" r="r" b="b"/>
            <a:pathLst>
              <a:path w="4328" h="1343" extrusionOk="0">
                <a:moveTo>
                  <a:pt x="1" y="1"/>
                </a:moveTo>
                <a:cubicBezTo>
                  <a:pt x="1" y="742"/>
                  <a:pt x="971" y="1342"/>
                  <a:pt x="2164" y="1342"/>
                </a:cubicBezTo>
                <a:cubicBezTo>
                  <a:pt x="3359" y="1342"/>
                  <a:pt x="4327" y="742"/>
                  <a:pt x="4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flipH="1">
            <a:off x="2382304" y="2429823"/>
            <a:ext cx="298276" cy="18016"/>
          </a:xfrm>
          <a:custGeom>
            <a:avLst/>
            <a:gdLst/>
            <a:ahLst/>
            <a:cxnLst/>
            <a:rect l="l" t="t" r="r" b="b"/>
            <a:pathLst>
              <a:path w="4851" h="293" extrusionOk="0">
                <a:moveTo>
                  <a:pt x="1" y="1"/>
                </a:moveTo>
                <a:lnTo>
                  <a:pt x="1" y="293"/>
                </a:lnTo>
                <a:lnTo>
                  <a:pt x="4851" y="293"/>
                </a:lnTo>
                <a:lnTo>
                  <a:pt x="4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flipH="1">
            <a:off x="3270581" y="1812651"/>
            <a:ext cx="224491" cy="626496"/>
          </a:xfrm>
          <a:custGeom>
            <a:avLst/>
            <a:gdLst/>
            <a:ahLst/>
            <a:cxnLst/>
            <a:rect l="l" t="t" r="r" b="b"/>
            <a:pathLst>
              <a:path w="3651" h="10189" extrusionOk="0">
                <a:moveTo>
                  <a:pt x="1825" y="420"/>
                </a:moveTo>
                <a:lnTo>
                  <a:pt x="3562" y="10114"/>
                </a:lnTo>
                <a:lnTo>
                  <a:pt x="89" y="10114"/>
                </a:lnTo>
                <a:lnTo>
                  <a:pt x="1825" y="420"/>
                </a:lnTo>
                <a:close/>
                <a:moveTo>
                  <a:pt x="1825" y="0"/>
                </a:moveTo>
                <a:lnTo>
                  <a:pt x="0" y="10189"/>
                </a:lnTo>
                <a:lnTo>
                  <a:pt x="3651" y="10189"/>
                </a:lnTo>
                <a:lnTo>
                  <a:pt x="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flipH="1">
            <a:off x="3249738" y="2442428"/>
            <a:ext cx="266179" cy="82578"/>
          </a:xfrm>
          <a:custGeom>
            <a:avLst/>
            <a:gdLst/>
            <a:ahLst/>
            <a:cxnLst/>
            <a:rect l="l" t="t" r="r" b="b"/>
            <a:pathLst>
              <a:path w="4329" h="1343" extrusionOk="0">
                <a:moveTo>
                  <a:pt x="1" y="1"/>
                </a:moveTo>
                <a:cubicBezTo>
                  <a:pt x="1" y="742"/>
                  <a:pt x="970" y="1342"/>
                  <a:pt x="2164" y="1342"/>
                </a:cubicBezTo>
                <a:cubicBezTo>
                  <a:pt x="3359" y="1342"/>
                  <a:pt x="4329" y="742"/>
                  <a:pt x="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flipH="1">
            <a:off x="3233690" y="2429823"/>
            <a:ext cx="298276" cy="18016"/>
          </a:xfrm>
          <a:custGeom>
            <a:avLst/>
            <a:gdLst/>
            <a:ahLst/>
            <a:cxnLst/>
            <a:rect l="l" t="t" r="r" b="b"/>
            <a:pathLst>
              <a:path w="4851" h="293" extrusionOk="0">
                <a:moveTo>
                  <a:pt x="1" y="1"/>
                </a:moveTo>
                <a:lnTo>
                  <a:pt x="1" y="293"/>
                </a:lnTo>
                <a:lnTo>
                  <a:pt x="4851" y="293"/>
                </a:lnTo>
                <a:lnTo>
                  <a:pt x="4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flipH="1">
            <a:off x="2941851" y="1742123"/>
            <a:ext cx="30621" cy="744429"/>
          </a:xfrm>
          <a:custGeom>
            <a:avLst/>
            <a:gdLst/>
            <a:ahLst/>
            <a:cxnLst/>
            <a:rect l="l" t="t" r="r" b="b"/>
            <a:pathLst>
              <a:path w="498" h="12107" extrusionOk="0">
                <a:moveTo>
                  <a:pt x="0" y="1"/>
                </a:moveTo>
                <a:lnTo>
                  <a:pt x="0" y="12106"/>
                </a:lnTo>
                <a:lnTo>
                  <a:pt x="498" y="12106"/>
                </a:lnTo>
                <a:lnTo>
                  <a:pt x="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flipH="1">
            <a:off x="2928201" y="2453558"/>
            <a:ext cx="57860" cy="284318"/>
          </a:xfrm>
          <a:custGeom>
            <a:avLst/>
            <a:gdLst/>
            <a:ahLst/>
            <a:cxnLst/>
            <a:rect l="l" t="t" r="r" b="b"/>
            <a:pathLst>
              <a:path w="941" h="4624" extrusionOk="0">
                <a:moveTo>
                  <a:pt x="1" y="0"/>
                </a:moveTo>
                <a:lnTo>
                  <a:pt x="1" y="4623"/>
                </a:lnTo>
                <a:lnTo>
                  <a:pt x="941" y="4623"/>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flipH="1">
            <a:off x="2928201" y="2453558"/>
            <a:ext cx="57860" cy="9961"/>
          </a:xfrm>
          <a:custGeom>
            <a:avLst/>
            <a:gdLst/>
            <a:ahLst/>
            <a:cxnLst/>
            <a:rect l="l" t="t" r="r" b="b"/>
            <a:pathLst>
              <a:path w="941" h="162" extrusionOk="0">
                <a:moveTo>
                  <a:pt x="1" y="0"/>
                </a:moveTo>
                <a:lnTo>
                  <a:pt x="1" y="162"/>
                </a:lnTo>
                <a:lnTo>
                  <a:pt x="941" y="162"/>
                </a:lnTo>
                <a:lnTo>
                  <a:pt x="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flipH="1">
            <a:off x="2860936" y="2710585"/>
            <a:ext cx="192394" cy="45562"/>
          </a:xfrm>
          <a:custGeom>
            <a:avLst/>
            <a:gdLst/>
            <a:ahLst/>
            <a:cxnLst/>
            <a:rect l="l" t="t" r="r" b="b"/>
            <a:pathLst>
              <a:path w="3129" h="741" extrusionOk="0">
                <a:moveTo>
                  <a:pt x="1" y="1"/>
                </a:moveTo>
                <a:lnTo>
                  <a:pt x="1" y="740"/>
                </a:lnTo>
                <a:lnTo>
                  <a:pt x="3129" y="740"/>
                </a:lnTo>
                <a:lnTo>
                  <a:pt x="31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flipH="1">
            <a:off x="2795639" y="2733705"/>
            <a:ext cx="322932" cy="61979"/>
          </a:xfrm>
          <a:custGeom>
            <a:avLst/>
            <a:gdLst/>
            <a:ahLst/>
            <a:cxnLst/>
            <a:rect l="l" t="t" r="r" b="b"/>
            <a:pathLst>
              <a:path w="5252" h="1008" extrusionOk="0">
                <a:moveTo>
                  <a:pt x="0" y="1"/>
                </a:moveTo>
                <a:lnTo>
                  <a:pt x="0" y="1008"/>
                </a:lnTo>
                <a:lnTo>
                  <a:pt x="5251" y="1008"/>
                </a:lnTo>
                <a:lnTo>
                  <a:pt x="5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flipH="1">
            <a:off x="2527931" y="1799554"/>
            <a:ext cx="858427" cy="56630"/>
          </a:xfrm>
          <a:custGeom>
            <a:avLst/>
            <a:gdLst/>
            <a:ahLst/>
            <a:cxnLst/>
            <a:rect l="l" t="t" r="r" b="b"/>
            <a:pathLst>
              <a:path w="13961" h="921" extrusionOk="0">
                <a:moveTo>
                  <a:pt x="1" y="1"/>
                </a:moveTo>
                <a:lnTo>
                  <a:pt x="1" y="243"/>
                </a:lnTo>
                <a:lnTo>
                  <a:pt x="3931" y="243"/>
                </a:lnTo>
                <a:cubicBezTo>
                  <a:pt x="4379" y="243"/>
                  <a:pt x="4820" y="352"/>
                  <a:pt x="5215" y="563"/>
                </a:cubicBezTo>
                <a:cubicBezTo>
                  <a:pt x="5623" y="781"/>
                  <a:pt x="6262" y="921"/>
                  <a:pt x="6980" y="921"/>
                </a:cubicBezTo>
                <a:cubicBezTo>
                  <a:pt x="7699" y="921"/>
                  <a:pt x="8338" y="781"/>
                  <a:pt x="8747" y="563"/>
                </a:cubicBezTo>
                <a:cubicBezTo>
                  <a:pt x="9142" y="352"/>
                  <a:pt x="9583" y="243"/>
                  <a:pt x="10031" y="243"/>
                </a:cubicBezTo>
                <a:lnTo>
                  <a:pt x="13961" y="243"/>
                </a:lnTo>
                <a:lnTo>
                  <a:pt x="13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flipH="1">
            <a:off x="2929062" y="1697973"/>
            <a:ext cx="56138" cy="56077"/>
          </a:xfrm>
          <a:custGeom>
            <a:avLst/>
            <a:gdLst/>
            <a:ahLst/>
            <a:cxnLst/>
            <a:rect l="l" t="t" r="r" b="b"/>
            <a:pathLst>
              <a:path w="913" h="912" extrusionOk="0">
                <a:moveTo>
                  <a:pt x="456" y="1"/>
                </a:moveTo>
                <a:cubicBezTo>
                  <a:pt x="206" y="1"/>
                  <a:pt x="1" y="204"/>
                  <a:pt x="1" y="456"/>
                </a:cubicBezTo>
                <a:cubicBezTo>
                  <a:pt x="1" y="708"/>
                  <a:pt x="206" y="911"/>
                  <a:pt x="456" y="911"/>
                </a:cubicBezTo>
                <a:cubicBezTo>
                  <a:pt x="708" y="911"/>
                  <a:pt x="913" y="708"/>
                  <a:pt x="913" y="456"/>
                </a:cubicBezTo>
                <a:cubicBezTo>
                  <a:pt x="913" y="204"/>
                  <a:pt x="708"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flipH="1">
            <a:off x="2499803" y="1778832"/>
            <a:ext cx="56138" cy="56015"/>
          </a:xfrm>
          <a:custGeom>
            <a:avLst/>
            <a:gdLst/>
            <a:ahLst/>
            <a:cxnLst/>
            <a:rect l="l" t="t" r="r" b="b"/>
            <a:pathLst>
              <a:path w="913" h="911" extrusionOk="0">
                <a:moveTo>
                  <a:pt x="457" y="0"/>
                </a:moveTo>
                <a:cubicBezTo>
                  <a:pt x="205" y="0"/>
                  <a:pt x="0" y="204"/>
                  <a:pt x="0" y="456"/>
                </a:cubicBezTo>
                <a:cubicBezTo>
                  <a:pt x="0" y="707"/>
                  <a:pt x="205" y="911"/>
                  <a:pt x="457" y="911"/>
                </a:cubicBezTo>
                <a:cubicBezTo>
                  <a:pt x="707" y="911"/>
                  <a:pt x="912" y="707"/>
                  <a:pt x="912" y="456"/>
                </a:cubicBezTo>
                <a:cubicBezTo>
                  <a:pt x="912" y="204"/>
                  <a:pt x="707"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flipH="1">
            <a:off x="3358382" y="1778832"/>
            <a:ext cx="56077" cy="56015"/>
          </a:xfrm>
          <a:custGeom>
            <a:avLst/>
            <a:gdLst/>
            <a:ahLst/>
            <a:cxnLst/>
            <a:rect l="l" t="t" r="r" b="b"/>
            <a:pathLst>
              <a:path w="912" h="911" extrusionOk="0">
                <a:moveTo>
                  <a:pt x="456" y="0"/>
                </a:moveTo>
                <a:cubicBezTo>
                  <a:pt x="205" y="0"/>
                  <a:pt x="1" y="204"/>
                  <a:pt x="1" y="456"/>
                </a:cubicBezTo>
                <a:cubicBezTo>
                  <a:pt x="1" y="707"/>
                  <a:pt x="205" y="911"/>
                  <a:pt x="456" y="911"/>
                </a:cubicBezTo>
                <a:cubicBezTo>
                  <a:pt x="708" y="911"/>
                  <a:pt x="912" y="707"/>
                  <a:pt x="912" y="456"/>
                </a:cubicBezTo>
                <a:cubicBezTo>
                  <a:pt x="912" y="204"/>
                  <a:pt x="708" y="0"/>
                  <a:pt x="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48"/>
          <p:cNvGrpSpPr/>
          <p:nvPr/>
        </p:nvGrpSpPr>
        <p:grpSpPr>
          <a:xfrm>
            <a:off x="816280" y="3448150"/>
            <a:ext cx="1755548" cy="877525"/>
            <a:chOff x="816280" y="3448150"/>
            <a:chExt cx="1755548" cy="877525"/>
          </a:xfrm>
        </p:grpSpPr>
        <p:grpSp>
          <p:nvGrpSpPr>
            <p:cNvPr id="1131" name="Google Shape;1131;p48"/>
            <p:cNvGrpSpPr/>
            <p:nvPr/>
          </p:nvGrpSpPr>
          <p:grpSpPr>
            <a:xfrm>
              <a:off x="816280" y="3448150"/>
              <a:ext cx="1755548" cy="877525"/>
              <a:chOff x="861553" y="3799064"/>
              <a:chExt cx="1495611" cy="747593"/>
            </a:xfrm>
          </p:grpSpPr>
          <p:sp>
            <p:nvSpPr>
              <p:cNvPr id="1132" name="Google Shape;1132;p48"/>
              <p:cNvSpPr/>
              <p:nvPr/>
            </p:nvSpPr>
            <p:spPr>
              <a:xfrm flipH="1">
                <a:off x="1477140" y="3799064"/>
                <a:ext cx="458631" cy="747586"/>
              </a:xfrm>
              <a:custGeom>
                <a:avLst/>
                <a:gdLst/>
                <a:ahLst/>
                <a:cxnLst/>
                <a:rect l="l" t="t" r="r" b="b"/>
                <a:pathLst>
                  <a:path w="8755" h="14271" extrusionOk="0">
                    <a:moveTo>
                      <a:pt x="0" y="0"/>
                    </a:moveTo>
                    <a:lnTo>
                      <a:pt x="0" y="14271"/>
                    </a:lnTo>
                    <a:lnTo>
                      <a:pt x="8754" y="14271"/>
                    </a:lnTo>
                    <a:lnTo>
                      <a:pt x="8754"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flipH="1">
                <a:off x="1477140" y="3799064"/>
                <a:ext cx="458631" cy="747586"/>
              </a:xfrm>
              <a:custGeom>
                <a:avLst/>
                <a:gdLst/>
                <a:ahLst/>
                <a:cxnLst/>
                <a:rect l="l" t="t" r="r" b="b"/>
                <a:pathLst>
                  <a:path w="8755" h="14271" extrusionOk="0">
                    <a:moveTo>
                      <a:pt x="0" y="0"/>
                    </a:moveTo>
                    <a:lnTo>
                      <a:pt x="0" y="14271"/>
                    </a:lnTo>
                    <a:lnTo>
                      <a:pt x="8754" y="14271"/>
                    </a:lnTo>
                    <a:lnTo>
                      <a:pt x="87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flipH="1">
                <a:off x="1705905" y="3799064"/>
                <a:ext cx="229865" cy="747586"/>
              </a:xfrm>
              <a:custGeom>
                <a:avLst/>
                <a:gdLst/>
                <a:ahLst/>
                <a:cxnLst/>
                <a:rect l="l" t="t" r="r" b="b"/>
                <a:pathLst>
                  <a:path w="4388" h="14271" extrusionOk="0">
                    <a:moveTo>
                      <a:pt x="0" y="0"/>
                    </a:moveTo>
                    <a:lnTo>
                      <a:pt x="0" y="14271"/>
                    </a:lnTo>
                    <a:lnTo>
                      <a:pt x="4387" y="14271"/>
                    </a:lnTo>
                    <a:lnTo>
                      <a:pt x="4387"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flipH="1">
                <a:off x="1169320" y="3799064"/>
                <a:ext cx="458735" cy="747586"/>
              </a:xfrm>
              <a:custGeom>
                <a:avLst/>
                <a:gdLst/>
                <a:ahLst/>
                <a:cxnLst/>
                <a:rect l="l" t="t" r="r" b="b"/>
                <a:pathLst>
                  <a:path w="8757" h="14271" extrusionOk="0">
                    <a:moveTo>
                      <a:pt x="1" y="0"/>
                    </a:moveTo>
                    <a:lnTo>
                      <a:pt x="1" y="14271"/>
                    </a:lnTo>
                    <a:lnTo>
                      <a:pt x="8756" y="14271"/>
                    </a:lnTo>
                    <a:lnTo>
                      <a:pt x="8756"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flipH="1">
                <a:off x="1169320" y="3799064"/>
                <a:ext cx="458735" cy="747586"/>
              </a:xfrm>
              <a:custGeom>
                <a:avLst/>
                <a:gdLst/>
                <a:ahLst/>
                <a:cxnLst/>
                <a:rect l="l" t="t" r="r" b="b"/>
                <a:pathLst>
                  <a:path w="8757" h="14271" extrusionOk="0">
                    <a:moveTo>
                      <a:pt x="1" y="0"/>
                    </a:moveTo>
                    <a:lnTo>
                      <a:pt x="1" y="14271"/>
                    </a:lnTo>
                    <a:lnTo>
                      <a:pt x="8756" y="14271"/>
                    </a:lnTo>
                    <a:lnTo>
                      <a:pt x="8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flipH="1">
                <a:off x="1398190" y="3799064"/>
                <a:ext cx="229865" cy="747586"/>
              </a:xfrm>
              <a:custGeom>
                <a:avLst/>
                <a:gdLst/>
                <a:ahLst/>
                <a:cxnLst/>
                <a:rect l="l" t="t" r="r" b="b"/>
                <a:pathLst>
                  <a:path w="4388" h="14271" extrusionOk="0">
                    <a:moveTo>
                      <a:pt x="1" y="0"/>
                    </a:moveTo>
                    <a:lnTo>
                      <a:pt x="1" y="14271"/>
                    </a:lnTo>
                    <a:lnTo>
                      <a:pt x="4388" y="14271"/>
                    </a:lnTo>
                    <a:lnTo>
                      <a:pt x="4388"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flipH="1">
                <a:off x="861553" y="3799064"/>
                <a:ext cx="458683" cy="747586"/>
              </a:xfrm>
              <a:custGeom>
                <a:avLst/>
                <a:gdLst/>
                <a:ahLst/>
                <a:cxnLst/>
                <a:rect l="l" t="t" r="r" b="b"/>
                <a:pathLst>
                  <a:path w="8756" h="14271" extrusionOk="0">
                    <a:moveTo>
                      <a:pt x="0" y="0"/>
                    </a:moveTo>
                    <a:lnTo>
                      <a:pt x="0" y="14271"/>
                    </a:lnTo>
                    <a:lnTo>
                      <a:pt x="8756" y="14271"/>
                    </a:lnTo>
                    <a:lnTo>
                      <a:pt x="8756"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flipH="1">
                <a:off x="861553" y="3799064"/>
                <a:ext cx="458683" cy="747586"/>
              </a:xfrm>
              <a:custGeom>
                <a:avLst/>
                <a:gdLst/>
                <a:ahLst/>
                <a:cxnLst/>
                <a:rect l="l" t="t" r="r" b="b"/>
                <a:pathLst>
                  <a:path w="8756" h="14271" extrusionOk="0">
                    <a:moveTo>
                      <a:pt x="0" y="0"/>
                    </a:moveTo>
                    <a:lnTo>
                      <a:pt x="0" y="14271"/>
                    </a:lnTo>
                    <a:lnTo>
                      <a:pt x="8756" y="14271"/>
                    </a:lnTo>
                    <a:lnTo>
                      <a:pt x="87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flipH="1">
                <a:off x="1090370" y="3799064"/>
                <a:ext cx="229865" cy="747586"/>
              </a:xfrm>
              <a:custGeom>
                <a:avLst/>
                <a:gdLst/>
                <a:ahLst/>
                <a:cxnLst/>
                <a:rect l="l" t="t" r="r" b="b"/>
                <a:pathLst>
                  <a:path w="4388" h="14271" extrusionOk="0">
                    <a:moveTo>
                      <a:pt x="0" y="0"/>
                    </a:moveTo>
                    <a:lnTo>
                      <a:pt x="0" y="14271"/>
                    </a:lnTo>
                    <a:lnTo>
                      <a:pt x="4387" y="14271"/>
                    </a:lnTo>
                    <a:lnTo>
                      <a:pt x="4387"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flipH="1">
                <a:off x="1019716" y="4249424"/>
                <a:ext cx="1007887" cy="297232"/>
              </a:xfrm>
              <a:custGeom>
                <a:avLst/>
                <a:gdLst/>
                <a:ahLst/>
                <a:cxnLst/>
                <a:rect l="l" t="t" r="r" b="b"/>
                <a:pathLst>
                  <a:path w="19240" h="5674" extrusionOk="0">
                    <a:moveTo>
                      <a:pt x="1" y="0"/>
                    </a:moveTo>
                    <a:lnTo>
                      <a:pt x="1" y="5674"/>
                    </a:lnTo>
                    <a:lnTo>
                      <a:pt x="19239" y="5674"/>
                    </a:lnTo>
                    <a:lnTo>
                      <a:pt x="19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flipH="1">
                <a:off x="1349276" y="4249424"/>
                <a:ext cx="1007887" cy="297232"/>
              </a:xfrm>
              <a:custGeom>
                <a:avLst/>
                <a:gdLst/>
                <a:ahLst/>
                <a:cxnLst/>
                <a:rect l="l" t="t" r="r" b="b"/>
                <a:pathLst>
                  <a:path w="19240" h="5674" extrusionOk="0">
                    <a:moveTo>
                      <a:pt x="1" y="0"/>
                    </a:moveTo>
                    <a:lnTo>
                      <a:pt x="1" y="5674"/>
                    </a:lnTo>
                    <a:lnTo>
                      <a:pt x="19240" y="5674"/>
                    </a:lnTo>
                    <a:lnTo>
                      <a:pt x="19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flipH="1">
                <a:off x="1387098" y="4275617"/>
                <a:ext cx="970065" cy="244795"/>
              </a:xfrm>
              <a:custGeom>
                <a:avLst/>
                <a:gdLst/>
                <a:ahLst/>
                <a:cxnLst/>
                <a:rect l="l" t="t" r="r" b="b"/>
                <a:pathLst>
                  <a:path w="18518" h="4673" extrusionOk="0">
                    <a:moveTo>
                      <a:pt x="1" y="1"/>
                    </a:moveTo>
                    <a:lnTo>
                      <a:pt x="1" y="4672"/>
                    </a:lnTo>
                    <a:lnTo>
                      <a:pt x="18517" y="4672"/>
                    </a:lnTo>
                    <a:lnTo>
                      <a:pt x="18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flipH="1">
                <a:off x="1387098" y="4382537"/>
                <a:ext cx="970065" cy="137877"/>
              </a:xfrm>
              <a:custGeom>
                <a:avLst/>
                <a:gdLst/>
                <a:ahLst/>
                <a:cxnLst/>
                <a:rect l="l" t="t" r="r" b="b"/>
                <a:pathLst>
                  <a:path w="18518" h="2632" extrusionOk="0">
                    <a:moveTo>
                      <a:pt x="1" y="0"/>
                    </a:moveTo>
                    <a:lnTo>
                      <a:pt x="1" y="2631"/>
                    </a:lnTo>
                    <a:lnTo>
                      <a:pt x="18517" y="2631"/>
                    </a:lnTo>
                    <a:lnTo>
                      <a:pt x="1851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8"/>
            <p:cNvSpPr/>
            <p:nvPr/>
          </p:nvSpPr>
          <p:spPr>
            <a:xfrm flipH="1">
              <a:off x="1709540" y="4103632"/>
              <a:ext cx="128816" cy="190734"/>
            </a:xfrm>
            <a:custGeom>
              <a:avLst/>
              <a:gdLst/>
              <a:ahLst/>
              <a:cxnLst/>
              <a:rect l="l" t="t" r="r" b="b"/>
              <a:pathLst>
                <a:path w="2095" h="3102" extrusionOk="0">
                  <a:moveTo>
                    <a:pt x="1" y="0"/>
                  </a:moveTo>
                  <a:lnTo>
                    <a:pt x="1" y="3102"/>
                  </a:lnTo>
                  <a:lnTo>
                    <a:pt x="1044" y="2609"/>
                  </a:lnTo>
                  <a:lnTo>
                    <a:pt x="2094" y="3102"/>
                  </a:lnTo>
                  <a:lnTo>
                    <a:pt x="20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8"/>
          <p:cNvGrpSpPr/>
          <p:nvPr/>
        </p:nvGrpSpPr>
        <p:grpSpPr>
          <a:xfrm>
            <a:off x="2251958" y="3193647"/>
            <a:ext cx="635596" cy="635658"/>
            <a:chOff x="2251958" y="3193647"/>
            <a:chExt cx="635596" cy="635658"/>
          </a:xfrm>
        </p:grpSpPr>
        <p:sp>
          <p:nvSpPr>
            <p:cNvPr id="1147" name="Google Shape;1147;p48"/>
            <p:cNvSpPr/>
            <p:nvPr/>
          </p:nvSpPr>
          <p:spPr>
            <a:xfrm flipH="1">
              <a:off x="2251958" y="3193647"/>
              <a:ext cx="635596" cy="635658"/>
            </a:xfrm>
            <a:custGeom>
              <a:avLst/>
              <a:gdLst/>
              <a:ahLst/>
              <a:cxnLst/>
              <a:rect l="l" t="t" r="r" b="b"/>
              <a:pathLst>
                <a:path w="10337" h="10338" extrusionOk="0">
                  <a:moveTo>
                    <a:pt x="5170" y="0"/>
                  </a:moveTo>
                  <a:cubicBezTo>
                    <a:pt x="2315" y="0"/>
                    <a:pt x="1" y="2314"/>
                    <a:pt x="1" y="5169"/>
                  </a:cubicBezTo>
                  <a:cubicBezTo>
                    <a:pt x="1" y="8024"/>
                    <a:pt x="2315" y="10337"/>
                    <a:pt x="5170" y="10337"/>
                  </a:cubicBezTo>
                  <a:cubicBezTo>
                    <a:pt x="8023" y="10337"/>
                    <a:pt x="10337" y="8024"/>
                    <a:pt x="10337" y="5169"/>
                  </a:cubicBezTo>
                  <a:cubicBezTo>
                    <a:pt x="10337" y="2314"/>
                    <a:pt x="8023" y="0"/>
                    <a:pt x="5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flipH="1">
              <a:off x="2258721" y="3228081"/>
              <a:ext cx="622131" cy="566669"/>
            </a:xfrm>
            <a:custGeom>
              <a:avLst/>
              <a:gdLst/>
              <a:ahLst/>
              <a:cxnLst/>
              <a:rect l="l" t="t" r="r" b="b"/>
              <a:pathLst>
                <a:path w="10118" h="9216" extrusionOk="0">
                  <a:moveTo>
                    <a:pt x="5059" y="0"/>
                  </a:moveTo>
                  <a:cubicBezTo>
                    <a:pt x="3879" y="0"/>
                    <a:pt x="2700" y="450"/>
                    <a:pt x="1800" y="1350"/>
                  </a:cubicBezTo>
                  <a:cubicBezTo>
                    <a:pt x="1" y="3150"/>
                    <a:pt x="1" y="6066"/>
                    <a:pt x="1800" y="7866"/>
                  </a:cubicBezTo>
                  <a:cubicBezTo>
                    <a:pt x="2700" y="8766"/>
                    <a:pt x="3879" y="9216"/>
                    <a:pt x="5059" y="9216"/>
                  </a:cubicBezTo>
                  <a:cubicBezTo>
                    <a:pt x="6238" y="9216"/>
                    <a:pt x="7418" y="8766"/>
                    <a:pt x="8318" y="7866"/>
                  </a:cubicBezTo>
                  <a:cubicBezTo>
                    <a:pt x="10117" y="6066"/>
                    <a:pt x="10117" y="3150"/>
                    <a:pt x="8318" y="1350"/>
                  </a:cubicBezTo>
                  <a:cubicBezTo>
                    <a:pt x="7418" y="450"/>
                    <a:pt x="6238" y="0"/>
                    <a:pt x="5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2393246" y="3379592"/>
              <a:ext cx="352877" cy="263781"/>
            </a:xfrm>
            <a:custGeom>
              <a:avLst/>
              <a:gdLst/>
              <a:ahLst/>
              <a:cxnLst/>
              <a:rect l="l" t="t" r="r" b="b"/>
              <a:pathLst>
                <a:path w="5739" h="4290" extrusionOk="0">
                  <a:moveTo>
                    <a:pt x="5013" y="0"/>
                  </a:moveTo>
                  <a:lnTo>
                    <a:pt x="2127" y="2742"/>
                  </a:lnTo>
                  <a:lnTo>
                    <a:pt x="818" y="1132"/>
                  </a:lnTo>
                  <a:lnTo>
                    <a:pt x="1" y="1795"/>
                  </a:lnTo>
                  <a:lnTo>
                    <a:pt x="2027" y="4289"/>
                  </a:lnTo>
                  <a:lnTo>
                    <a:pt x="5738" y="765"/>
                  </a:lnTo>
                  <a:lnTo>
                    <a:pt x="5013"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0" name="Google Shape;1150;p48"/>
          <p:cNvSpPr/>
          <p:nvPr/>
        </p:nvSpPr>
        <p:spPr>
          <a:xfrm flipH="1">
            <a:off x="772409" y="4325856"/>
            <a:ext cx="2816681" cy="66468"/>
          </a:xfrm>
          <a:custGeom>
            <a:avLst/>
            <a:gdLst/>
            <a:ahLst/>
            <a:cxnLst/>
            <a:rect l="l" t="t" r="r" b="b"/>
            <a:pathLst>
              <a:path w="45809" h="1081" extrusionOk="0">
                <a:moveTo>
                  <a:pt x="539" y="1"/>
                </a:moveTo>
                <a:cubicBezTo>
                  <a:pt x="243" y="1"/>
                  <a:pt x="0" y="243"/>
                  <a:pt x="0" y="541"/>
                </a:cubicBezTo>
                <a:cubicBezTo>
                  <a:pt x="0" y="838"/>
                  <a:pt x="243" y="1081"/>
                  <a:pt x="539" y="1081"/>
                </a:cubicBezTo>
                <a:lnTo>
                  <a:pt x="45267" y="1081"/>
                </a:lnTo>
                <a:cubicBezTo>
                  <a:pt x="45566" y="1081"/>
                  <a:pt x="45808" y="838"/>
                  <a:pt x="45808" y="541"/>
                </a:cubicBezTo>
                <a:cubicBezTo>
                  <a:pt x="45808" y="243"/>
                  <a:pt x="45566" y="1"/>
                  <a:pt x="45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5515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2"/>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Risks/ Challenges/ Dependencies</a:t>
            </a:r>
            <a:endParaRPr dirty="0"/>
          </a:p>
        </p:txBody>
      </p:sp>
      <p:sp>
        <p:nvSpPr>
          <p:cNvPr id="773" name="Google Shape;773;p42"/>
          <p:cNvSpPr txBox="1">
            <a:spLocks noGrp="1"/>
          </p:cNvSpPr>
          <p:nvPr>
            <p:ph type="subTitle" idx="1"/>
          </p:nvPr>
        </p:nvSpPr>
        <p:spPr>
          <a:xfrm>
            <a:off x="327951" y="963257"/>
            <a:ext cx="7652609" cy="182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endParaRPr lang="en-US" b="1" u="sng" dirty="0"/>
          </a:p>
          <a:p>
            <a:pPr marL="0" lvl="0" indent="0" algn="just" rtl="0">
              <a:spcBef>
                <a:spcPts val="0"/>
              </a:spcBef>
              <a:spcAft>
                <a:spcPts val="0"/>
              </a:spcAft>
            </a:pPr>
            <a:r>
              <a:rPr lang="en-US" b="1" u="sng" dirty="0" smtClean="0"/>
              <a:t>Document </a:t>
            </a:r>
            <a:r>
              <a:rPr lang="en-US" b="1" u="sng" dirty="0"/>
              <a:t>and Evidence Management:</a:t>
            </a:r>
          </a:p>
          <a:p>
            <a:pPr marL="0" lvl="0" indent="0" algn="just" rtl="0">
              <a:spcBef>
                <a:spcPts val="0"/>
              </a:spcBef>
              <a:spcAft>
                <a:spcPts val="0"/>
              </a:spcAft>
            </a:pPr>
            <a:r>
              <a:rPr lang="en-US" dirty="0"/>
              <a:t> Effective legal claims management requires accurate indexing, retrieval, and maintenance of large volumes of documents, preventing errors and oversight.</a:t>
            </a:r>
          </a:p>
          <a:p>
            <a:pPr marL="0" lvl="0" indent="0" algn="just" rtl="0">
              <a:spcBef>
                <a:spcPts val="0"/>
              </a:spcBef>
              <a:spcAft>
                <a:spcPts val="0"/>
              </a:spcAft>
            </a:pPr>
            <a:endParaRPr lang="en-US" dirty="0"/>
          </a:p>
          <a:p>
            <a:pPr marL="0" lvl="0" indent="0" algn="just" rtl="0">
              <a:spcBef>
                <a:spcPts val="0"/>
              </a:spcBef>
              <a:spcAft>
                <a:spcPts val="0"/>
              </a:spcAft>
            </a:pPr>
            <a:r>
              <a:rPr lang="en-US" b="1" u="sng" dirty="0"/>
              <a:t>Content Variability:</a:t>
            </a:r>
          </a:p>
          <a:p>
            <a:pPr marL="0" lvl="0" indent="0" algn="just" rtl="0">
              <a:spcBef>
                <a:spcPts val="0"/>
              </a:spcBef>
              <a:spcAft>
                <a:spcPts val="0"/>
              </a:spcAft>
            </a:pPr>
            <a:r>
              <a:rPr lang="en-US" dirty="0"/>
              <a:t> Texts can vary significantly in terms of domain, genre, language style, and length. The system should be adaptable enough to handle different types of content effectively. Ensuring that the system performs well across diverse text sources can be a challenge.</a:t>
            </a:r>
          </a:p>
          <a:p>
            <a:pPr marL="0" lvl="0" indent="0" algn="just" rtl="0">
              <a:spcBef>
                <a:spcPts val="0"/>
              </a:spcBef>
              <a:spcAft>
                <a:spcPts val="0"/>
              </a:spcAft>
            </a:pPr>
            <a:endParaRPr lang="en-US" dirty="0"/>
          </a:p>
          <a:p>
            <a:pPr marL="0" lvl="0" indent="0" algn="just" rtl="0">
              <a:spcBef>
                <a:spcPts val="0"/>
              </a:spcBef>
              <a:spcAft>
                <a:spcPts val="0"/>
              </a:spcAft>
            </a:pPr>
            <a:r>
              <a:rPr lang="en-US" b="1" u="sng" dirty="0"/>
              <a:t>Document and Evidence Management: </a:t>
            </a:r>
          </a:p>
          <a:p>
            <a:pPr marL="0" lvl="0" indent="0" algn="just" rtl="0">
              <a:spcBef>
                <a:spcPts val="0"/>
              </a:spcBef>
              <a:spcAft>
                <a:spcPts val="0"/>
              </a:spcAft>
            </a:pPr>
            <a:r>
              <a:rPr lang="en-US" dirty="0"/>
              <a:t>Effective legal claims management requires accurate indexing, retrieval, and maintenance of large volumes of documents, preventing errors and oversight.</a:t>
            </a:r>
          </a:p>
          <a:p>
            <a:pPr marL="0" lvl="0" indent="0" algn="just" rtl="0">
              <a:spcBef>
                <a:spcPts val="0"/>
              </a:spcBef>
              <a:spcAft>
                <a:spcPts val="0"/>
              </a:spcAft>
            </a:pPr>
            <a:endParaRPr lang="en-US" dirty="0"/>
          </a:p>
          <a:p>
            <a:pPr marL="0" lvl="0" indent="0" algn="just" rtl="0">
              <a:spcBef>
                <a:spcPts val="0"/>
              </a:spcBef>
              <a:spcAft>
                <a:spcPts val="0"/>
              </a:spcAft>
            </a:pPr>
            <a:endParaRPr lang="en-US" dirty="0"/>
          </a:p>
          <a:p>
            <a:pPr marL="0" lvl="0" indent="0" algn="just" rtl="0">
              <a:spcBef>
                <a:spcPts val="0"/>
              </a:spcBef>
              <a:spcAft>
                <a:spcPts val="0"/>
              </a:spcAft>
            </a:pPr>
            <a:endParaRPr lang="en-US" dirty="0"/>
          </a:p>
        </p:txBody>
      </p:sp>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3;p43">
            <a:extLst>
              <a:ext uri="{FF2B5EF4-FFF2-40B4-BE49-F238E27FC236}">
                <a16:creationId xmlns:a16="http://schemas.microsoft.com/office/drawing/2014/main" xmlns="" id="{11A69292-B96A-9B8F-F771-69CE3B74FF31}"/>
              </a:ext>
            </a:extLst>
          </p:cNvPr>
          <p:cNvSpPr/>
          <p:nvPr/>
        </p:nvSpPr>
        <p:spPr>
          <a:xfrm flipH="1">
            <a:off x="484507" y="851691"/>
            <a:ext cx="5916292" cy="177009"/>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62154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2"/>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Risks/ Challenges/ Dependencies</a:t>
            </a:r>
            <a:endParaRPr dirty="0"/>
          </a:p>
        </p:txBody>
      </p:sp>
      <p:sp>
        <p:nvSpPr>
          <p:cNvPr id="773" name="Google Shape;773;p42"/>
          <p:cNvSpPr txBox="1">
            <a:spLocks noGrp="1"/>
          </p:cNvSpPr>
          <p:nvPr>
            <p:ph type="subTitle" idx="1"/>
          </p:nvPr>
        </p:nvSpPr>
        <p:spPr>
          <a:xfrm>
            <a:off x="378600" y="1151913"/>
            <a:ext cx="8436417" cy="182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b="1" u="sng" dirty="0"/>
              <a:t>Context Understanding: </a:t>
            </a:r>
          </a:p>
          <a:p>
            <a:pPr marL="0" lvl="0" indent="0" algn="just" rtl="0">
              <a:spcBef>
                <a:spcPts val="0"/>
              </a:spcBef>
              <a:spcAft>
                <a:spcPts val="0"/>
              </a:spcAft>
            </a:pPr>
            <a:r>
              <a:rPr lang="en-US" dirty="0"/>
              <a:t>Texts often contain references to previous information or contextual cues that help in understanding the cases fully. Ensuring that the system accurately captures and utilizes the relevant context is a challenge. In some cases, the system may generate summaries that are disconnected from the overall context.</a:t>
            </a:r>
          </a:p>
          <a:p>
            <a:pPr marL="0" lvl="0" indent="0" algn="just" rtl="0">
              <a:spcBef>
                <a:spcPts val="0"/>
              </a:spcBef>
              <a:spcAft>
                <a:spcPts val="0"/>
              </a:spcAft>
            </a:pPr>
            <a:endParaRPr lang="en-US" b="1" u="sng" dirty="0"/>
          </a:p>
          <a:p>
            <a:pPr marL="0" lvl="0" indent="0" algn="just" rtl="0">
              <a:spcBef>
                <a:spcPts val="0"/>
              </a:spcBef>
              <a:spcAft>
                <a:spcPts val="0"/>
              </a:spcAft>
            </a:pPr>
            <a:r>
              <a:rPr lang="en-US" b="1" u="sng" dirty="0"/>
              <a:t>Evaluation Metrics:</a:t>
            </a:r>
          </a:p>
          <a:p>
            <a:pPr marL="0" lvl="0" indent="0" algn="just" rtl="0">
              <a:spcBef>
                <a:spcPts val="0"/>
              </a:spcBef>
              <a:spcAft>
                <a:spcPts val="0"/>
              </a:spcAft>
            </a:pPr>
            <a:r>
              <a:rPr lang="en-US" dirty="0"/>
              <a:t> Assessing text summarizer performance is challenging, with ROUGE metrics having limitations in quality and readability. Developing comprehensive evaluation methods remains a challenge.</a:t>
            </a:r>
          </a:p>
          <a:p>
            <a:pPr marL="0" lvl="0" indent="0" algn="just" rtl="0">
              <a:spcBef>
                <a:spcPts val="0"/>
              </a:spcBef>
              <a:spcAft>
                <a:spcPts val="0"/>
              </a:spcAft>
            </a:pPr>
            <a:endParaRPr lang="en-US" dirty="0"/>
          </a:p>
          <a:p>
            <a:pPr marL="0" lvl="0" indent="0" algn="just" rtl="0">
              <a:spcBef>
                <a:spcPts val="0"/>
              </a:spcBef>
              <a:spcAft>
                <a:spcPts val="0"/>
              </a:spcAft>
            </a:pPr>
            <a:r>
              <a:rPr lang="en-US" b="1" u="sng" dirty="0"/>
              <a:t>Scalability: </a:t>
            </a:r>
          </a:p>
          <a:p>
            <a:pPr marL="0" lvl="0" indent="0" algn="just" rtl="0">
              <a:spcBef>
                <a:spcPts val="0"/>
              </a:spcBef>
              <a:spcAft>
                <a:spcPts val="0"/>
              </a:spcAft>
            </a:pPr>
            <a:r>
              <a:rPr lang="en-US" dirty="0"/>
              <a:t>Scalability is crucial for websites with high traffic or complex functionalities. Flask's simplicity helps, but potential bottlenecks like database performance, caching, and load balancing must be addressed.</a:t>
            </a:r>
          </a:p>
          <a:p>
            <a:pPr marL="0" lvl="0" indent="0" algn="just" rtl="0">
              <a:spcBef>
                <a:spcPts val="0"/>
              </a:spcBef>
              <a:spcAft>
                <a:spcPts val="0"/>
              </a:spcAft>
            </a:pPr>
            <a:endParaRPr lang="en-US" dirty="0"/>
          </a:p>
        </p:txBody>
      </p:sp>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3;p43">
            <a:extLst>
              <a:ext uri="{FF2B5EF4-FFF2-40B4-BE49-F238E27FC236}">
                <a16:creationId xmlns:a16="http://schemas.microsoft.com/office/drawing/2014/main" xmlns="" id="{11A69292-B96A-9B8F-F771-69CE3B74FF31}"/>
              </a:ext>
            </a:extLst>
          </p:cNvPr>
          <p:cNvSpPr/>
          <p:nvPr/>
        </p:nvSpPr>
        <p:spPr>
          <a:xfrm flipH="1">
            <a:off x="484507" y="851691"/>
            <a:ext cx="5916292" cy="177009"/>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4999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75;p48">
            <a:extLst>
              <a:ext uri="{FF2B5EF4-FFF2-40B4-BE49-F238E27FC236}">
                <a16:creationId xmlns:a16="http://schemas.microsoft.com/office/drawing/2014/main" xmlns="" id="{06B12660-35D8-5273-C795-308A26DCAE9B}"/>
              </a:ext>
            </a:extLst>
          </p:cNvPr>
          <p:cNvSpPr txBox="1">
            <a:spLocks/>
          </p:cNvSpPr>
          <p:nvPr/>
        </p:nvSpPr>
        <p:spPr>
          <a:xfrm>
            <a:off x="2616200" y="2142912"/>
            <a:ext cx="4019550" cy="85767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kumimoji="0" lang="en" sz="5000" b="1" i="0" u="none" strike="noStrike" kern="0" cap="none" spc="0" normalizeH="0" baseline="0" noProof="0" dirty="0">
                <a:ln>
                  <a:noFill/>
                </a:ln>
                <a:solidFill>
                  <a:srgbClr val="4E2508"/>
                </a:solidFill>
                <a:effectLst/>
                <a:uLnTx/>
                <a:uFillTx/>
                <a:latin typeface="Albert Sans"/>
                <a:sym typeface="Albert Sans"/>
              </a:rPr>
              <a:t>THANK YOU</a:t>
            </a:r>
            <a:endParaRPr lang="en-IN" dirty="0"/>
          </a:p>
        </p:txBody>
      </p:sp>
    </p:spTree>
    <p:extLst>
      <p:ext uri="{BB962C8B-B14F-4D97-AF65-F5344CB8AC3E}">
        <p14:creationId xmlns:p14="http://schemas.microsoft.com/office/powerpoint/2010/main" xmlns="" val="213669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grpSp>
        <p:nvGrpSpPr>
          <p:cNvPr id="798" name="Google Shape;798;p43"/>
          <p:cNvGrpSpPr/>
          <p:nvPr/>
        </p:nvGrpSpPr>
        <p:grpSpPr>
          <a:xfrm>
            <a:off x="7381672" y="4012471"/>
            <a:ext cx="1292205" cy="818925"/>
            <a:chOff x="5003533" y="3935346"/>
            <a:chExt cx="914123" cy="579319"/>
          </a:xfrm>
        </p:grpSpPr>
        <p:sp>
          <p:nvSpPr>
            <p:cNvPr id="799" name="Google Shape;799;p43"/>
            <p:cNvSpPr/>
            <p:nvPr/>
          </p:nvSpPr>
          <p:spPr>
            <a:xfrm>
              <a:off x="5003533" y="3935346"/>
              <a:ext cx="914123" cy="579319"/>
            </a:xfrm>
            <a:custGeom>
              <a:avLst/>
              <a:gdLst/>
              <a:ahLst/>
              <a:cxnLst/>
              <a:rect l="l" t="t" r="r" b="b"/>
              <a:pathLst>
                <a:path w="17100" h="10837" extrusionOk="0">
                  <a:moveTo>
                    <a:pt x="17099" y="1"/>
                  </a:moveTo>
                  <a:cubicBezTo>
                    <a:pt x="12489" y="1"/>
                    <a:pt x="13458" y="5627"/>
                    <a:pt x="10025" y="5627"/>
                  </a:cubicBezTo>
                  <a:cubicBezTo>
                    <a:pt x="9823" y="5627"/>
                    <a:pt x="9606" y="5607"/>
                    <a:pt x="9371" y="5566"/>
                  </a:cubicBezTo>
                  <a:cubicBezTo>
                    <a:pt x="9077" y="5514"/>
                    <a:pt x="8809" y="5490"/>
                    <a:pt x="8563" y="5490"/>
                  </a:cubicBezTo>
                  <a:cubicBezTo>
                    <a:pt x="5435" y="5490"/>
                    <a:pt x="6004" y="9377"/>
                    <a:pt x="3795" y="9377"/>
                  </a:cubicBezTo>
                  <a:cubicBezTo>
                    <a:pt x="3690" y="9377"/>
                    <a:pt x="3577" y="9368"/>
                    <a:pt x="3458" y="9350"/>
                  </a:cubicBezTo>
                  <a:cubicBezTo>
                    <a:pt x="3171" y="9305"/>
                    <a:pt x="2906" y="9284"/>
                    <a:pt x="2662" y="9284"/>
                  </a:cubicBezTo>
                  <a:cubicBezTo>
                    <a:pt x="526" y="9284"/>
                    <a:pt x="0" y="10837"/>
                    <a:pt x="0" y="10837"/>
                  </a:cubicBezTo>
                  <a:lnTo>
                    <a:pt x="17099" y="10837"/>
                  </a:lnTo>
                  <a:lnTo>
                    <a:pt x="17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5362172" y="4162644"/>
              <a:ext cx="555477" cy="352018"/>
            </a:xfrm>
            <a:custGeom>
              <a:avLst/>
              <a:gdLst/>
              <a:ahLst/>
              <a:cxnLst/>
              <a:rect l="l" t="t" r="r" b="b"/>
              <a:pathLst>
                <a:path w="10391" h="6585" extrusionOk="0">
                  <a:moveTo>
                    <a:pt x="10390" y="1"/>
                  </a:moveTo>
                  <a:cubicBezTo>
                    <a:pt x="7588" y="1"/>
                    <a:pt x="8179" y="3419"/>
                    <a:pt x="6091" y="3419"/>
                  </a:cubicBezTo>
                  <a:cubicBezTo>
                    <a:pt x="5968" y="3419"/>
                    <a:pt x="5836" y="3407"/>
                    <a:pt x="5694" y="3382"/>
                  </a:cubicBezTo>
                  <a:cubicBezTo>
                    <a:pt x="5515" y="3351"/>
                    <a:pt x="5352" y="3336"/>
                    <a:pt x="5203" y="3336"/>
                  </a:cubicBezTo>
                  <a:cubicBezTo>
                    <a:pt x="3302" y="3336"/>
                    <a:pt x="3649" y="5697"/>
                    <a:pt x="2306" y="5697"/>
                  </a:cubicBezTo>
                  <a:cubicBezTo>
                    <a:pt x="2242" y="5697"/>
                    <a:pt x="2174" y="5692"/>
                    <a:pt x="2101" y="5681"/>
                  </a:cubicBezTo>
                  <a:cubicBezTo>
                    <a:pt x="1927" y="5653"/>
                    <a:pt x="1766" y="5641"/>
                    <a:pt x="1618" y="5641"/>
                  </a:cubicBezTo>
                  <a:cubicBezTo>
                    <a:pt x="319" y="5641"/>
                    <a:pt x="0" y="6585"/>
                    <a:pt x="0" y="6585"/>
                  </a:cubicBezTo>
                  <a:lnTo>
                    <a:pt x="10390" y="6585"/>
                  </a:lnTo>
                  <a:lnTo>
                    <a:pt x="10390"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3"/>
          <p:cNvSpPr txBox="1">
            <a:spLocks noGrp="1"/>
          </p:cNvSpPr>
          <p:nvPr>
            <p:ph type="title"/>
          </p:nvPr>
        </p:nvSpPr>
        <p:spPr>
          <a:xfrm>
            <a:off x="720000" y="963900"/>
            <a:ext cx="4480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 Members</a:t>
            </a:r>
            <a:endParaRPr dirty="0"/>
          </a:p>
        </p:txBody>
      </p:sp>
      <p:sp>
        <p:nvSpPr>
          <p:cNvPr id="802" name="Google Shape;802;p43"/>
          <p:cNvSpPr txBox="1">
            <a:spLocks noGrp="1"/>
          </p:cNvSpPr>
          <p:nvPr>
            <p:ph type="body" idx="1"/>
          </p:nvPr>
        </p:nvSpPr>
        <p:spPr>
          <a:xfrm>
            <a:off x="695313" y="1666667"/>
            <a:ext cx="5078469" cy="228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sz="1600" dirty="0">
                <a:solidFill>
                  <a:schemeClr val="dk1"/>
                </a:solidFill>
              </a:rPr>
              <a:t>Mohd. Altaf Khan | 2024 | VIT Chennai</a:t>
            </a:r>
          </a:p>
          <a:p>
            <a:pPr marL="0" lvl="0" indent="0" algn="l" rtl="0">
              <a:spcBef>
                <a:spcPts val="0"/>
              </a:spcBef>
              <a:spcAft>
                <a:spcPts val="0"/>
              </a:spcAft>
              <a:buClr>
                <a:srgbClr val="273D40"/>
              </a:buClr>
              <a:buSzPts val="600"/>
              <a:buFont typeface="Arial"/>
              <a:buNone/>
            </a:pPr>
            <a:r>
              <a:rPr lang="en-US" sz="1600" dirty="0" err="1">
                <a:solidFill>
                  <a:schemeClr val="dk1"/>
                </a:solidFill>
              </a:rPr>
              <a:t>Kesav</a:t>
            </a:r>
            <a:r>
              <a:rPr lang="en-US" sz="1600" dirty="0">
                <a:solidFill>
                  <a:schemeClr val="dk1"/>
                </a:solidFill>
              </a:rPr>
              <a:t> Santhosh | 2024 | VIT Chennai</a:t>
            </a:r>
          </a:p>
          <a:p>
            <a:pPr marL="0" lvl="0" indent="0" algn="l" rtl="0">
              <a:spcBef>
                <a:spcPts val="0"/>
              </a:spcBef>
              <a:spcAft>
                <a:spcPts val="0"/>
              </a:spcAft>
              <a:buClr>
                <a:srgbClr val="273D40"/>
              </a:buClr>
              <a:buSzPts val="600"/>
              <a:buFont typeface="Arial"/>
              <a:buNone/>
            </a:pPr>
            <a:r>
              <a:rPr lang="en-US" sz="1600" dirty="0" err="1">
                <a:solidFill>
                  <a:schemeClr val="dk1"/>
                </a:solidFill>
              </a:rPr>
              <a:t>Harshenee</a:t>
            </a:r>
            <a:r>
              <a:rPr lang="en-US" sz="1600" dirty="0">
                <a:solidFill>
                  <a:schemeClr val="dk1"/>
                </a:solidFill>
              </a:rPr>
              <a:t> CB| 2024 | VIT Chennai</a:t>
            </a:r>
          </a:p>
          <a:p>
            <a:pPr marL="0" lvl="0" indent="0" algn="l" rtl="0">
              <a:spcBef>
                <a:spcPts val="0"/>
              </a:spcBef>
              <a:spcAft>
                <a:spcPts val="0"/>
              </a:spcAft>
              <a:buClr>
                <a:srgbClr val="273D40"/>
              </a:buClr>
              <a:buSzPts val="600"/>
              <a:buFont typeface="Arial"/>
              <a:buNone/>
            </a:pPr>
            <a:r>
              <a:rPr lang="en-US" sz="1600" dirty="0">
                <a:solidFill>
                  <a:schemeClr val="dk1"/>
                </a:solidFill>
              </a:rPr>
              <a:t>A Venkata Vignesh Reddy | 2024 | VIT Chennai</a:t>
            </a:r>
          </a:p>
          <a:p>
            <a:pPr marL="0" lvl="0" indent="0" algn="l" rtl="0">
              <a:spcBef>
                <a:spcPts val="0"/>
              </a:spcBef>
              <a:spcAft>
                <a:spcPts val="0"/>
              </a:spcAft>
              <a:buClr>
                <a:srgbClr val="273D40"/>
              </a:buClr>
              <a:buSzPts val="600"/>
              <a:buFont typeface="Arial"/>
              <a:buNone/>
            </a:pPr>
            <a:r>
              <a:rPr lang="en-US" sz="1600" dirty="0">
                <a:solidFill>
                  <a:schemeClr val="dk1"/>
                </a:solidFill>
              </a:rPr>
              <a:t>M </a:t>
            </a:r>
            <a:r>
              <a:rPr lang="en-US" sz="1600" dirty="0" err="1">
                <a:solidFill>
                  <a:schemeClr val="dk1"/>
                </a:solidFill>
              </a:rPr>
              <a:t>Rokithkumar</a:t>
            </a:r>
            <a:r>
              <a:rPr lang="en-US" sz="1600" dirty="0">
                <a:solidFill>
                  <a:schemeClr val="dk1"/>
                </a:solidFill>
              </a:rPr>
              <a:t> | 2024 | VIT Chennai</a:t>
            </a:r>
          </a:p>
        </p:txBody>
      </p:sp>
      <p:grpSp>
        <p:nvGrpSpPr>
          <p:cNvPr id="803" name="Google Shape;803;p43"/>
          <p:cNvGrpSpPr/>
          <p:nvPr/>
        </p:nvGrpSpPr>
        <p:grpSpPr>
          <a:xfrm flipH="1">
            <a:off x="8369828" y="3722933"/>
            <a:ext cx="483407" cy="871846"/>
            <a:chOff x="6085437" y="2003640"/>
            <a:chExt cx="352338" cy="635503"/>
          </a:xfrm>
        </p:grpSpPr>
        <p:sp>
          <p:nvSpPr>
            <p:cNvPr id="804" name="Google Shape;804;p43"/>
            <p:cNvSpPr/>
            <p:nvPr/>
          </p:nvSpPr>
          <p:spPr>
            <a:xfrm>
              <a:off x="6085437" y="2003640"/>
              <a:ext cx="335232" cy="620802"/>
            </a:xfrm>
            <a:custGeom>
              <a:avLst/>
              <a:gdLst/>
              <a:ahLst/>
              <a:cxnLst/>
              <a:rect l="l" t="t" r="r" b="b"/>
              <a:pathLst>
                <a:path w="6271" h="11613" extrusionOk="0">
                  <a:moveTo>
                    <a:pt x="5783" y="0"/>
                  </a:moveTo>
                  <a:cubicBezTo>
                    <a:pt x="5584" y="0"/>
                    <a:pt x="5778" y="1386"/>
                    <a:pt x="4274" y="3058"/>
                  </a:cubicBezTo>
                  <a:cubicBezTo>
                    <a:pt x="3041" y="4909"/>
                    <a:pt x="0" y="7066"/>
                    <a:pt x="545" y="11338"/>
                  </a:cubicBezTo>
                  <a:cubicBezTo>
                    <a:pt x="779" y="11429"/>
                    <a:pt x="1012" y="11521"/>
                    <a:pt x="1245" y="11613"/>
                  </a:cubicBezTo>
                  <a:cubicBezTo>
                    <a:pt x="777" y="6963"/>
                    <a:pt x="6270" y="4654"/>
                    <a:pt x="5803" y="4"/>
                  </a:cubicBezTo>
                  <a:cubicBezTo>
                    <a:pt x="5796" y="2"/>
                    <a:pt x="5789" y="0"/>
                    <a:pt x="5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6127294" y="2003640"/>
              <a:ext cx="310481" cy="635503"/>
            </a:xfrm>
            <a:custGeom>
              <a:avLst/>
              <a:gdLst/>
              <a:ahLst/>
              <a:cxnLst/>
              <a:rect l="l" t="t" r="r" b="b"/>
              <a:pathLst>
                <a:path w="5808" h="11888" extrusionOk="0">
                  <a:moveTo>
                    <a:pt x="5005" y="1"/>
                  </a:moveTo>
                  <a:cubicBezTo>
                    <a:pt x="4974" y="1"/>
                    <a:pt x="4992" y="69"/>
                    <a:pt x="5035" y="192"/>
                  </a:cubicBezTo>
                  <a:lnTo>
                    <a:pt x="5035" y="192"/>
                  </a:lnTo>
                  <a:cubicBezTo>
                    <a:pt x="5031" y="130"/>
                    <a:pt x="5026" y="67"/>
                    <a:pt x="5020" y="4"/>
                  </a:cubicBezTo>
                  <a:cubicBezTo>
                    <a:pt x="5014" y="2"/>
                    <a:pt x="5009" y="1"/>
                    <a:pt x="5005" y="1"/>
                  </a:cubicBezTo>
                  <a:close/>
                  <a:moveTo>
                    <a:pt x="5035" y="192"/>
                  </a:moveTo>
                  <a:cubicBezTo>
                    <a:pt x="5340" y="4717"/>
                    <a:pt x="0" y="7026"/>
                    <a:pt x="462" y="11613"/>
                  </a:cubicBezTo>
                  <a:lnTo>
                    <a:pt x="1160" y="11888"/>
                  </a:lnTo>
                  <a:cubicBezTo>
                    <a:pt x="1832" y="8093"/>
                    <a:pt x="4524" y="5799"/>
                    <a:pt x="5104" y="3692"/>
                  </a:cubicBezTo>
                  <a:cubicBezTo>
                    <a:pt x="5808" y="2137"/>
                    <a:pt x="5213" y="697"/>
                    <a:pt x="5035" y="1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6085437" y="2003640"/>
              <a:ext cx="335232" cy="620802"/>
            </a:xfrm>
            <a:custGeom>
              <a:avLst/>
              <a:gdLst/>
              <a:ahLst/>
              <a:cxnLst/>
              <a:rect l="l" t="t" r="r" b="b"/>
              <a:pathLst>
                <a:path w="6271" h="11613" extrusionOk="0">
                  <a:moveTo>
                    <a:pt x="5783" y="0"/>
                  </a:moveTo>
                  <a:cubicBezTo>
                    <a:pt x="5584" y="0"/>
                    <a:pt x="5778" y="1386"/>
                    <a:pt x="4274" y="3058"/>
                  </a:cubicBezTo>
                  <a:cubicBezTo>
                    <a:pt x="3041" y="4909"/>
                    <a:pt x="0" y="7066"/>
                    <a:pt x="545" y="11338"/>
                  </a:cubicBezTo>
                  <a:cubicBezTo>
                    <a:pt x="779" y="11429"/>
                    <a:pt x="1012" y="11521"/>
                    <a:pt x="1245" y="11613"/>
                  </a:cubicBezTo>
                  <a:cubicBezTo>
                    <a:pt x="777" y="6963"/>
                    <a:pt x="6270" y="4654"/>
                    <a:pt x="5803" y="4"/>
                  </a:cubicBezTo>
                  <a:cubicBezTo>
                    <a:pt x="5796" y="2"/>
                    <a:pt x="5789" y="0"/>
                    <a:pt x="5783"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6147981" y="2003854"/>
              <a:ext cx="255420" cy="620588"/>
            </a:xfrm>
            <a:custGeom>
              <a:avLst/>
              <a:gdLst/>
              <a:ahLst/>
              <a:cxnLst/>
              <a:rect l="l" t="t" r="r" b="b"/>
              <a:pathLst>
                <a:path w="4778" h="11609" extrusionOk="0">
                  <a:moveTo>
                    <a:pt x="4633" y="0"/>
                  </a:moveTo>
                  <a:lnTo>
                    <a:pt x="4633" y="0"/>
                  </a:lnTo>
                  <a:cubicBezTo>
                    <a:pt x="4721" y="1152"/>
                    <a:pt x="4452" y="2162"/>
                    <a:pt x="4000" y="3102"/>
                  </a:cubicBezTo>
                  <a:cubicBezTo>
                    <a:pt x="3553" y="4042"/>
                    <a:pt x="2919" y="4909"/>
                    <a:pt x="2286" y="5778"/>
                  </a:cubicBezTo>
                  <a:cubicBezTo>
                    <a:pt x="1663" y="6650"/>
                    <a:pt x="1040" y="7522"/>
                    <a:pt x="603" y="8467"/>
                  </a:cubicBezTo>
                  <a:cubicBezTo>
                    <a:pt x="389" y="8941"/>
                    <a:pt x="219" y="9433"/>
                    <a:pt x="121" y="9952"/>
                  </a:cubicBezTo>
                  <a:cubicBezTo>
                    <a:pt x="28" y="10474"/>
                    <a:pt x="0" y="11021"/>
                    <a:pt x="75" y="11609"/>
                  </a:cubicBezTo>
                  <a:cubicBezTo>
                    <a:pt x="31" y="11034"/>
                    <a:pt x="72" y="10491"/>
                    <a:pt x="188" y="9979"/>
                  </a:cubicBezTo>
                  <a:cubicBezTo>
                    <a:pt x="299" y="9464"/>
                    <a:pt x="480" y="8976"/>
                    <a:pt x="707" y="8507"/>
                  </a:cubicBezTo>
                  <a:cubicBezTo>
                    <a:pt x="1155" y="7567"/>
                    <a:pt x="1787" y="6700"/>
                    <a:pt x="2421" y="5831"/>
                  </a:cubicBezTo>
                  <a:cubicBezTo>
                    <a:pt x="3045" y="4959"/>
                    <a:pt x="3668" y="4087"/>
                    <a:pt x="4104" y="3143"/>
                  </a:cubicBezTo>
                  <a:cubicBezTo>
                    <a:pt x="4535" y="2195"/>
                    <a:pt x="4777" y="1174"/>
                    <a:pt x="4633"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3"/>
          <p:cNvGrpSpPr/>
          <p:nvPr/>
        </p:nvGrpSpPr>
        <p:grpSpPr>
          <a:xfrm flipH="1">
            <a:off x="8150311" y="3796710"/>
            <a:ext cx="636842" cy="937264"/>
            <a:chOff x="6133602" y="2057417"/>
            <a:chExt cx="464171" cy="683187"/>
          </a:xfrm>
        </p:grpSpPr>
        <p:sp>
          <p:nvSpPr>
            <p:cNvPr id="809" name="Google Shape;809;p43"/>
            <p:cNvSpPr/>
            <p:nvPr/>
          </p:nvSpPr>
          <p:spPr>
            <a:xfrm>
              <a:off x="6133602" y="2057417"/>
              <a:ext cx="438565" cy="659184"/>
            </a:xfrm>
            <a:custGeom>
              <a:avLst/>
              <a:gdLst/>
              <a:ahLst/>
              <a:cxnLst/>
              <a:rect l="l" t="t" r="r" b="b"/>
              <a:pathLst>
                <a:path w="8204" h="12331" extrusionOk="0">
                  <a:moveTo>
                    <a:pt x="8174" y="1"/>
                  </a:moveTo>
                  <a:cubicBezTo>
                    <a:pt x="7954" y="1"/>
                    <a:pt x="7881" y="1598"/>
                    <a:pt x="5865" y="3188"/>
                  </a:cubicBezTo>
                  <a:cubicBezTo>
                    <a:pt x="4100" y="5053"/>
                    <a:pt x="218" y="6910"/>
                    <a:pt x="0" y="11881"/>
                  </a:cubicBezTo>
                  <a:cubicBezTo>
                    <a:pt x="247" y="12030"/>
                    <a:pt x="495" y="12180"/>
                    <a:pt x="742" y="12330"/>
                  </a:cubicBezTo>
                  <a:cubicBezTo>
                    <a:pt x="1121" y="6946"/>
                    <a:pt x="7825" y="5395"/>
                    <a:pt x="8204" y="10"/>
                  </a:cubicBezTo>
                  <a:cubicBezTo>
                    <a:pt x="8194" y="4"/>
                    <a:pt x="8184" y="1"/>
                    <a:pt x="8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6173213" y="2057578"/>
              <a:ext cx="424559" cy="683026"/>
            </a:xfrm>
            <a:custGeom>
              <a:avLst/>
              <a:gdLst/>
              <a:ahLst/>
              <a:cxnLst/>
              <a:rect l="l" t="t" r="r" b="b"/>
              <a:pathLst>
                <a:path w="7942" h="12777" extrusionOk="0">
                  <a:moveTo>
                    <a:pt x="7443" y="0"/>
                  </a:moveTo>
                  <a:cubicBezTo>
                    <a:pt x="7412" y="0"/>
                    <a:pt x="7420" y="80"/>
                    <a:pt x="7444" y="224"/>
                  </a:cubicBezTo>
                  <a:lnTo>
                    <a:pt x="7444" y="224"/>
                  </a:lnTo>
                  <a:cubicBezTo>
                    <a:pt x="7452" y="152"/>
                    <a:pt x="7458" y="80"/>
                    <a:pt x="7463" y="7"/>
                  </a:cubicBezTo>
                  <a:cubicBezTo>
                    <a:pt x="7455" y="2"/>
                    <a:pt x="7449" y="0"/>
                    <a:pt x="7443" y="0"/>
                  </a:cubicBezTo>
                  <a:close/>
                  <a:moveTo>
                    <a:pt x="7444" y="224"/>
                  </a:moveTo>
                  <a:cubicBezTo>
                    <a:pt x="6903" y="5434"/>
                    <a:pt x="375" y="7016"/>
                    <a:pt x="1" y="12327"/>
                  </a:cubicBezTo>
                  <a:cubicBezTo>
                    <a:pt x="248" y="12476"/>
                    <a:pt x="495" y="12626"/>
                    <a:pt x="742" y="12776"/>
                  </a:cubicBezTo>
                  <a:cubicBezTo>
                    <a:pt x="2252" y="8588"/>
                    <a:pt x="5764" y="6506"/>
                    <a:pt x="6835" y="4221"/>
                  </a:cubicBezTo>
                  <a:cubicBezTo>
                    <a:pt x="7942" y="2590"/>
                    <a:pt x="7547" y="834"/>
                    <a:pt x="7444" y="2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6133602" y="2057417"/>
              <a:ext cx="438565" cy="659184"/>
            </a:xfrm>
            <a:custGeom>
              <a:avLst/>
              <a:gdLst/>
              <a:ahLst/>
              <a:cxnLst/>
              <a:rect l="l" t="t" r="r" b="b"/>
              <a:pathLst>
                <a:path w="8204" h="12331" extrusionOk="0">
                  <a:moveTo>
                    <a:pt x="8174" y="1"/>
                  </a:moveTo>
                  <a:cubicBezTo>
                    <a:pt x="7954" y="1"/>
                    <a:pt x="7881" y="1598"/>
                    <a:pt x="5865" y="3188"/>
                  </a:cubicBezTo>
                  <a:cubicBezTo>
                    <a:pt x="4100" y="5053"/>
                    <a:pt x="218" y="6910"/>
                    <a:pt x="0" y="11881"/>
                  </a:cubicBezTo>
                  <a:cubicBezTo>
                    <a:pt x="247" y="12030"/>
                    <a:pt x="495" y="12180"/>
                    <a:pt x="742" y="12330"/>
                  </a:cubicBezTo>
                  <a:cubicBezTo>
                    <a:pt x="1121" y="6946"/>
                    <a:pt x="7825" y="5395"/>
                    <a:pt x="8204" y="10"/>
                  </a:cubicBezTo>
                  <a:cubicBezTo>
                    <a:pt x="8194" y="4"/>
                    <a:pt x="8184" y="1"/>
                    <a:pt x="8174"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6173213" y="2057898"/>
              <a:ext cx="398953" cy="658703"/>
            </a:xfrm>
            <a:custGeom>
              <a:avLst/>
              <a:gdLst/>
              <a:ahLst/>
              <a:cxnLst/>
              <a:rect l="l" t="t" r="r" b="b"/>
              <a:pathLst>
                <a:path w="7463" h="12322" extrusionOk="0">
                  <a:moveTo>
                    <a:pt x="7463" y="1"/>
                  </a:moveTo>
                  <a:cubicBezTo>
                    <a:pt x="7339" y="1330"/>
                    <a:pt x="6835" y="2427"/>
                    <a:pt x="6136" y="3407"/>
                  </a:cubicBezTo>
                  <a:cubicBezTo>
                    <a:pt x="5443" y="4391"/>
                    <a:pt x="4551" y="5254"/>
                    <a:pt x="3660" y="6118"/>
                  </a:cubicBezTo>
                  <a:cubicBezTo>
                    <a:pt x="2781" y="6988"/>
                    <a:pt x="1900" y="7858"/>
                    <a:pt x="1217" y="8848"/>
                  </a:cubicBezTo>
                  <a:cubicBezTo>
                    <a:pt x="880" y="9345"/>
                    <a:pt x="593" y="9874"/>
                    <a:pt x="380" y="10446"/>
                  </a:cubicBezTo>
                  <a:cubicBezTo>
                    <a:pt x="172" y="11021"/>
                    <a:pt x="32" y="11637"/>
                    <a:pt x="1" y="12321"/>
                  </a:cubicBezTo>
                  <a:cubicBezTo>
                    <a:pt x="64" y="11658"/>
                    <a:pt x="218" y="11049"/>
                    <a:pt x="450" y="10488"/>
                  </a:cubicBezTo>
                  <a:cubicBezTo>
                    <a:pt x="677" y="9923"/>
                    <a:pt x="978" y="9404"/>
                    <a:pt x="1329" y="8915"/>
                  </a:cubicBezTo>
                  <a:cubicBezTo>
                    <a:pt x="2022" y="7933"/>
                    <a:pt x="2913" y="7069"/>
                    <a:pt x="3803" y="6205"/>
                  </a:cubicBezTo>
                  <a:cubicBezTo>
                    <a:pt x="4684" y="5334"/>
                    <a:pt x="5564" y="4464"/>
                    <a:pt x="6246" y="3474"/>
                  </a:cubicBezTo>
                  <a:cubicBezTo>
                    <a:pt x="6922" y="2480"/>
                    <a:pt x="7398" y="1365"/>
                    <a:pt x="7463"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43"/>
          <p:cNvSpPr/>
          <p:nvPr/>
        </p:nvSpPr>
        <p:spPr>
          <a:xfrm flipH="1">
            <a:off x="830084" y="1418089"/>
            <a:ext cx="2800001" cy="197207"/>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rot="-9218220" flipH="1">
            <a:off x="-1184994" y="-1141200"/>
            <a:ext cx="2574022" cy="2196928"/>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 name="Google Shape;816;p43"/>
          <p:cNvGrpSpPr/>
          <p:nvPr/>
        </p:nvGrpSpPr>
        <p:grpSpPr>
          <a:xfrm rot="707990">
            <a:off x="54365" y="185203"/>
            <a:ext cx="1422983" cy="390747"/>
            <a:chOff x="6913312" y="2687868"/>
            <a:chExt cx="1422936" cy="390734"/>
          </a:xfrm>
        </p:grpSpPr>
        <p:sp>
          <p:nvSpPr>
            <p:cNvPr id="817" name="Google Shape;817;p43"/>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43"/>
          <p:cNvGrpSpPr/>
          <p:nvPr/>
        </p:nvGrpSpPr>
        <p:grpSpPr>
          <a:xfrm rot="-3153970">
            <a:off x="-200010" y="823489"/>
            <a:ext cx="964991" cy="508142"/>
            <a:chOff x="7001573" y="2060164"/>
            <a:chExt cx="1368559" cy="720653"/>
          </a:xfrm>
        </p:grpSpPr>
        <p:sp>
          <p:nvSpPr>
            <p:cNvPr id="826" name="Google Shape;826;p43"/>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2"/>
          <p:cNvSpPr txBox="1">
            <a:spLocks noGrp="1"/>
          </p:cNvSpPr>
          <p:nvPr>
            <p:ph type="title"/>
          </p:nvPr>
        </p:nvSpPr>
        <p:spPr>
          <a:xfrm>
            <a:off x="378600" y="357004"/>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of our solution</a:t>
            </a:r>
            <a:endParaRPr dirty="0"/>
          </a:p>
        </p:txBody>
      </p:sp>
      <p:sp>
        <p:nvSpPr>
          <p:cNvPr id="773" name="Google Shape;773;p42"/>
          <p:cNvSpPr txBox="1">
            <a:spLocks noGrp="1"/>
          </p:cNvSpPr>
          <p:nvPr>
            <p:ph type="subTitle" idx="1"/>
          </p:nvPr>
        </p:nvSpPr>
        <p:spPr>
          <a:xfrm>
            <a:off x="665033" y="1321419"/>
            <a:ext cx="7173686" cy="226616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In recent times, the legal landscape has witnessed an unsettling rise in false third-party legal claims, which poses a significant challenge to the justice system and adversely impacts individuals, businesses, and society at large. </a:t>
            </a:r>
            <a:endParaRPr lang="en-US" dirty="0" smtClean="0"/>
          </a:p>
          <a:p>
            <a:pPr marL="0" lvl="0" indent="0" algn="just" rtl="0">
              <a:spcBef>
                <a:spcPts val="0"/>
              </a:spcBef>
              <a:spcAft>
                <a:spcPts val="0"/>
              </a:spcAft>
              <a:buNone/>
            </a:pPr>
            <a:r>
              <a:rPr lang="en-US" dirty="0" smtClean="0"/>
              <a:t>The </a:t>
            </a:r>
            <a:r>
              <a:rPr lang="en-US" dirty="0"/>
              <a:t>insurance company have to make sure that all the policies being true. Creating the final draft is time consuming task as the format is almost similar for all the cases and there are many conditions in which the final verdict is same. </a:t>
            </a:r>
            <a:endParaRPr lang="en-US" dirty="0" smtClean="0"/>
          </a:p>
          <a:p>
            <a:pPr marL="0" lvl="0" indent="0" algn="just" rtl="0">
              <a:spcBef>
                <a:spcPts val="0"/>
              </a:spcBef>
              <a:spcAft>
                <a:spcPts val="0"/>
              </a:spcAft>
              <a:buNone/>
            </a:pPr>
            <a:r>
              <a:rPr lang="en-US" dirty="0" smtClean="0"/>
              <a:t>Our </a:t>
            </a:r>
            <a:r>
              <a:rPr lang="en-US" dirty="0"/>
              <a:t>aim is to develop a solution to prepare the draft so that the insurance company could easily check the draft and verify whether the claim is valid or not. We are using Machine Learning and NLP models to automatically generate case drafts.</a:t>
            </a:r>
          </a:p>
        </p:txBody>
      </p:sp>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3;p43">
            <a:extLst>
              <a:ext uri="{FF2B5EF4-FFF2-40B4-BE49-F238E27FC236}">
                <a16:creationId xmlns:a16="http://schemas.microsoft.com/office/drawing/2014/main" xmlns="" id="{11A69292-B96A-9B8F-F771-69CE3B74FF31}"/>
              </a:ext>
            </a:extLst>
          </p:cNvPr>
          <p:cNvSpPr/>
          <p:nvPr/>
        </p:nvSpPr>
        <p:spPr>
          <a:xfrm flipH="1">
            <a:off x="484508" y="851691"/>
            <a:ext cx="4355281" cy="197592"/>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0"/>
          <p:cNvSpPr/>
          <p:nvPr/>
        </p:nvSpPr>
        <p:spPr>
          <a:xfrm rot="-497622">
            <a:off x="-366081" y="1699788"/>
            <a:ext cx="3286896" cy="3967270"/>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40"/>
          <p:cNvGrpSpPr/>
          <p:nvPr/>
        </p:nvGrpSpPr>
        <p:grpSpPr>
          <a:xfrm flipH="1">
            <a:off x="1145829" y="867883"/>
            <a:ext cx="1145834" cy="1809051"/>
            <a:chOff x="2241376" y="2173535"/>
            <a:chExt cx="1127901" cy="1780737"/>
          </a:xfrm>
        </p:grpSpPr>
        <p:sp>
          <p:nvSpPr>
            <p:cNvPr id="500" name="Google Shape;500;p40"/>
            <p:cNvSpPr/>
            <p:nvPr/>
          </p:nvSpPr>
          <p:spPr>
            <a:xfrm flipH="1">
              <a:off x="2805256" y="2214469"/>
              <a:ext cx="379645" cy="149093"/>
            </a:xfrm>
            <a:custGeom>
              <a:avLst/>
              <a:gdLst/>
              <a:ahLst/>
              <a:cxnLst/>
              <a:rect l="l" t="t" r="r" b="b"/>
              <a:pathLst>
                <a:path w="5574" h="2189" extrusionOk="0">
                  <a:moveTo>
                    <a:pt x="4964" y="1"/>
                  </a:moveTo>
                  <a:cubicBezTo>
                    <a:pt x="2453" y="1439"/>
                    <a:pt x="1106" y="1690"/>
                    <a:pt x="473" y="1690"/>
                  </a:cubicBezTo>
                  <a:cubicBezTo>
                    <a:pt x="135" y="1690"/>
                    <a:pt x="0" y="1618"/>
                    <a:pt x="0" y="1618"/>
                  </a:cubicBezTo>
                  <a:lnTo>
                    <a:pt x="0" y="2189"/>
                  </a:lnTo>
                  <a:lnTo>
                    <a:pt x="5573" y="2189"/>
                  </a:lnTo>
                  <a:lnTo>
                    <a:pt x="5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flipH="1">
              <a:off x="2428877" y="2214469"/>
              <a:ext cx="379645" cy="149093"/>
            </a:xfrm>
            <a:custGeom>
              <a:avLst/>
              <a:gdLst/>
              <a:ahLst/>
              <a:cxnLst/>
              <a:rect l="l" t="t" r="r" b="b"/>
              <a:pathLst>
                <a:path w="5574" h="2189" extrusionOk="0">
                  <a:moveTo>
                    <a:pt x="0" y="1"/>
                  </a:moveTo>
                  <a:lnTo>
                    <a:pt x="0" y="2189"/>
                  </a:lnTo>
                  <a:lnTo>
                    <a:pt x="5573" y="2189"/>
                  </a:lnTo>
                  <a:lnTo>
                    <a:pt x="5573" y="1618"/>
                  </a:lnTo>
                  <a:cubicBezTo>
                    <a:pt x="5573" y="1618"/>
                    <a:pt x="5438" y="1690"/>
                    <a:pt x="5100" y="1690"/>
                  </a:cubicBezTo>
                  <a:cubicBezTo>
                    <a:pt x="4467" y="1690"/>
                    <a:pt x="3120" y="1439"/>
                    <a:pt x="6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flipH="1">
              <a:off x="2763774" y="2363494"/>
              <a:ext cx="83094" cy="1590777"/>
            </a:xfrm>
            <a:custGeom>
              <a:avLst/>
              <a:gdLst/>
              <a:ahLst/>
              <a:cxnLst/>
              <a:rect l="l" t="t" r="r" b="b"/>
              <a:pathLst>
                <a:path w="1220" h="23356" extrusionOk="0">
                  <a:moveTo>
                    <a:pt x="1" y="1"/>
                  </a:moveTo>
                  <a:lnTo>
                    <a:pt x="1" y="23356"/>
                  </a:lnTo>
                  <a:lnTo>
                    <a:pt x="1219" y="23356"/>
                  </a:lnTo>
                  <a:lnTo>
                    <a:pt x="12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flipH="1">
              <a:off x="2805256" y="2214469"/>
              <a:ext cx="379645" cy="149093"/>
            </a:xfrm>
            <a:custGeom>
              <a:avLst/>
              <a:gdLst/>
              <a:ahLst/>
              <a:cxnLst/>
              <a:rect l="l" t="t" r="r" b="b"/>
              <a:pathLst>
                <a:path w="5574" h="2189" extrusionOk="0">
                  <a:moveTo>
                    <a:pt x="4964" y="1"/>
                  </a:moveTo>
                  <a:cubicBezTo>
                    <a:pt x="2453" y="1439"/>
                    <a:pt x="1106" y="1690"/>
                    <a:pt x="473" y="1690"/>
                  </a:cubicBezTo>
                  <a:cubicBezTo>
                    <a:pt x="135" y="1690"/>
                    <a:pt x="0" y="1618"/>
                    <a:pt x="0" y="1618"/>
                  </a:cubicBezTo>
                  <a:lnTo>
                    <a:pt x="0" y="2189"/>
                  </a:lnTo>
                  <a:lnTo>
                    <a:pt x="5573" y="2189"/>
                  </a:lnTo>
                  <a:lnTo>
                    <a:pt x="5573"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flipH="1">
              <a:off x="3180952" y="2339043"/>
              <a:ext cx="168232" cy="786534"/>
            </a:xfrm>
            <a:custGeom>
              <a:avLst/>
              <a:gdLst/>
              <a:ahLst/>
              <a:cxnLst/>
              <a:rect l="l" t="t" r="r" b="b"/>
              <a:pathLst>
                <a:path w="2470" h="11548" fill="none" extrusionOk="0">
                  <a:moveTo>
                    <a:pt x="2470" y="1"/>
                  </a:moveTo>
                  <a:lnTo>
                    <a:pt x="1"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flipH="1">
              <a:off x="3012651" y="2339043"/>
              <a:ext cx="168368" cy="786534"/>
            </a:xfrm>
            <a:custGeom>
              <a:avLst/>
              <a:gdLst/>
              <a:ahLst/>
              <a:cxnLst/>
              <a:rect l="l" t="t" r="r" b="b"/>
              <a:pathLst>
                <a:path w="2472" h="11548" fill="none" extrusionOk="0">
                  <a:moveTo>
                    <a:pt x="1" y="1"/>
                  </a:moveTo>
                  <a:lnTo>
                    <a:pt x="2472"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flipH="1">
              <a:off x="3012652" y="3092003"/>
              <a:ext cx="336532" cy="191798"/>
            </a:xfrm>
            <a:custGeom>
              <a:avLst/>
              <a:gdLst/>
              <a:ahLst/>
              <a:cxnLst/>
              <a:rect l="l" t="t" r="r" b="b"/>
              <a:pathLst>
                <a:path w="4941" h="2816" extrusionOk="0">
                  <a:moveTo>
                    <a:pt x="2470" y="1"/>
                  </a:moveTo>
                  <a:cubicBezTo>
                    <a:pt x="1105" y="1"/>
                    <a:pt x="1" y="222"/>
                    <a:pt x="1" y="492"/>
                  </a:cubicBezTo>
                  <a:cubicBezTo>
                    <a:pt x="1" y="762"/>
                    <a:pt x="338" y="2815"/>
                    <a:pt x="2470" y="2815"/>
                  </a:cubicBezTo>
                  <a:cubicBezTo>
                    <a:pt x="4604" y="2815"/>
                    <a:pt x="4941" y="762"/>
                    <a:pt x="4941" y="492"/>
                  </a:cubicBezTo>
                  <a:cubicBezTo>
                    <a:pt x="4941" y="222"/>
                    <a:pt x="3834" y="1"/>
                    <a:pt x="2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flipH="1">
              <a:off x="3012652" y="3092003"/>
              <a:ext cx="336532" cy="66884"/>
            </a:xfrm>
            <a:custGeom>
              <a:avLst/>
              <a:gdLst/>
              <a:ahLst/>
              <a:cxnLst/>
              <a:rect l="l" t="t" r="r" b="b"/>
              <a:pathLst>
                <a:path w="4941" h="982" extrusionOk="0">
                  <a:moveTo>
                    <a:pt x="2470" y="1"/>
                  </a:moveTo>
                  <a:cubicBezTo>
                    <a:pt x="1105" y="1"/>
                    <a:pt x="1" y="222"/>
                    <a:pt x="1" y="492"/>
                  </a:cubicBezTo>
                  <a:cubicBezTo>
                    <a:pt x="1" y="762"/>
                    <a:pt x="1105" y="982"/>
                    <a:pt x="2470" y="982"/>
                  </a:cubicBezTo>
                  <a:cubicBezTo>
                    <a:pt x="3834" y="982"/>
                    <a:pt x="4941" y="762"/>
                    <a:pt x="4941" y="492"/>
                  </a:cubicBezTo>
                  <a:cubicBezTo>
                    <a:pt x="4941" y="222"/>
                    <a:pt x="3834" y="1"/>
                    <a:pt x="2470"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flipH="1">
              <a:off x="3040237" y="3101674"/>
              <a:ext cx="281294" cy="47609"/>
            </a:xfrm>
            <a:custGeom>
              <a:avLst/>
              <a:gdLst/>
              <a:ahLst/>
              <a:cxnLst/>
              <a:rect l="l" t="t" r="r" b="b"/>
              <a:pathLst>
                <a:path w="4130" h="699" extrusionOk="0">
                  <a:moveTo>
                    <a:pt x="2064" y="0"/>
                  </a:moveTo>
                  <a:cubicBezTo>
                    <a:pt x="925" y="0"/>
                    <a:pt x="0" y="157"/>
                    <a:pt x="0" y="350"/>
                  </a:cubicBezTo>
                  <a:cubicBezTo>
                    <a:pt x="0" y="543"/>
                    <a:pt x="925" y="698"/>
                    <a:pt x="2064" y="698"/>
                  </a:cubicBezTo>
                  <a:cubicBezTo>
                    <a:pt x="3204" y="698"/>
                    <a:pt x="4129" y="543"/>
                    <a:pt x="4129" y="350"/>
                  </a:cubicBezTo>
                  <a:cubicBezTo>
                    <a:pt x="4129" y="157"/>
                    <a:pt x="3204" y="0"/>
                    <a:pt x="2064"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flipH="1">
              <a:off x="3104600" y="2272090"/>
              <a:ext cx="152090" cy="133904"/>
            </a:xfrm>
            <a:custGeom>
              <a:avLst/>
              <a:gdLst/>
              <a:ahLst/>
              <a:cxnLst/>
              <a:rect l="l" t="t" r="r" b="b"/>
              <a:pathLst>
                <a:path w="2233" h="1966" extrusionOk="0">
                  <a:moveTo>
                    <a:pt x="1116" y="0"/>
                  </a:moveTo>
                  <a:cubicBezTo>
                    <a:pt x="991" y="0"/>
                    <a:pt x="863" y="24"/>
                    <a:pt x="740" y="75"/>
                  </a:cubicBezTo>
                  <a:cubicBezTo>
                    <a:pt x="238" y="283"/>
                    <a:pt x="1" y="858"/>
                    <a:pt x="209" y="1358"/>
                  </a:cubicBezTo>
                  <a:cubicBezTo>
                    <a:pt x="365" y="1737"/>
                    <a:pt x="731" y="1966"/>
                    <a:pt x="1118" y="1966"/>
                  </a:cubicBezTo>
                  <a:cubicBezTo>
                    <a:pt x="1243" y="1966"/>
                    <a:pt x="1370" y="1942"/>
                    <a:pt x="1493" y="1891"/>
                  </a:cubicBezTo>
                  <a:cubicBezTo>
                    <a:pt x="1995" y="1683"/>
                    <a:pt x="2232" y="1108"/>
                    <a:pt x="2024" y="606"/>
                  </a:cubicBezTo>
                  <a:cubicBezTo>
                    <a:pt x="1868" y="228"/>
                    <a:pt x="1502" y="0"/>
                    <a:pt x="1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flipH="1">
              <a:off x="3147577" y="2305737"/>
              <a:ext cx="66748" cy="66748"/>
            </a:xfrm>
            <a:custGeom>
              <a:avLst/>
              <a:gdLst/>
              <a:ahLst/>
              <a:cxnLst/>
              <a:rect l="l" t="t" r="r" b="b"/>
              <a:pathLst>
                <a:path w="980" h="980" extrusionOk="0">
                  <a:moveTo>
                    <a:pt x="490" y="0"/>
                  </a:moveTo>
                  <a:cubicBezTo>
                    <a:pt x="219" y="0"/>
                    <a:pt x="0" y="219"/>
                    <a:pt x="0" y="490"/>
                  </a:cubicBezTo>
                  <a:cubicBezTo>
                    <a:pt x="0" y="760"/>
                    <a:pt x="219" y="979"/>
                    <a:pt x="490" y="979"/>
                  </a:cubicBezTo>
                  <a:cubicBezTo>
                    <a:pt x="760" y="979"/>
                    <a:pt x="979" y="760"/>
                    <a:pt x="979" y="490"/>
                  </a:cubicBezTo>
                  <a:cubicBezTo>
                    <a:pt x="979" y="219"/>
                    <a:pt x="760"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flipH="1">
              <a:off x="3329092" y="3098201"/>
              <a:ext cx="40185" cy="40049"/>
            </a:xfrm>
            <a:custGeom>
              <a:avLst/>
              <a:gdLst/>
              <a:ahLst/>
              <a:cxnLst/>
              <a:rect l="l" t="t" r="r" b="b"/>
              <a:pathLst>
                <a:path w="590" h="588" extrusionOk="0">
                  <a:moveTo>
                    <a:pt x="296" y="0"/>
                  </a:moveTo>
                  <a:cubicBezTo>
                    <a:pt x="132" y="0"/>
                    <a:pt x="0" y="132"/>
                    <a:pt x="0" y="294"/>
                  </a:cubicBezTo>
                  <a:cubicBezTo>
                    <a:pt x="0" y="457"/>
                    <a:pt x="132" y="588"/>
                    <a:pt x="296" y="588"/>
                  </a:cubicBezTo>
                  <a:cubicBezTo>
                    <a:pt x="457" y="588"/>
                    <a:pt x="589" y="457"/>
                    <a:pt x="589" y="294"/>
                  </a:cubicBezTo>
                  <a:cubicBezTo>
                    <a:pt x="589" y="132"/>
                    <a:pt x="457"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flipH="1">
              <a:off x="2992625" y="3098201"/>
              <a:ext cx="40049" cy="40049"/>
            </a:xfrm>
            <a:custGeom>
              <a:avLst/>
              <a:gdLst/>
              <a:ahLst/>
              <a:cxnLst/>
              <a:rect l="l" t="t" r="r" b="b"/>
              <a:pathLst>
                <a:path w="588" h="588" extrusionOk="0">
                  <a:moveTo>
                    <a:pt x="294" y="0"/>
                  </a:moveTo>
                  <a:cubicBezTo>
                    <a:pt x="132" y="0"/>
                    <a:pt x="0" y="132"/>
                    <a:pt x="0" y="294"/>
                  </a:cubicBezTo>
                  <a:cubicBezTo>
                    <a:pt x="0" y="457"/>
                    <a:pt x="132" y="588"/>
                    <a:pt x="294" y="588"/>
                  </a:cubicBezTo>
                  <a:cubicBezTo>
                    <a:pt x="457" y="588"/>
                    <a:pt x="587" y="457"/>
                    <a:pt x="587" y="294"/>
                  </a:cubicBezTo>
                  <a:cubicBezTo>
                    <a:pt x="587"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flipH="1">
              <a:off x="2428877" y="2214469"/>
              <a:ext cx="379645" cy="149093"/>
            </a:xfrm>
            <a:custGeom>
              <a:avLst/>
              <a:gdLst/>
              <a:ahLst/>
              <a:cxnLst/>
              <a:rect l="l" t="t" r="r" b="b"/>
              <a:pathLst>
                <a:path w="5574" h="2189" extrusionOk="0">
                  <a:moveTo>
                    <a:pt x="0" y="1"/>
                  </a:moveTo>
                  <a:lnTo>
                    <a:pt x="0" y="2189"/>
                  </a:lnTo>
                  <a:lnTo>
                    <a:pt x="5573" y="2189"/>
                  </a:lnTo>
                  <a:lnTo>
                    <a:pt x="5573" y="1618"/>
                  </a:lnTo>
                  <a:cubicBezTo>
                    <a:pt x="5573" y="1618"/>
                    <a:pt x="5438" y="1690"/>
                    <a:pt x="5100" y="1690"/>
                  </a:cubicBezTo>
                  <a:cubicBezTo>
                    <a:pt x="4467" y="1690"/>
                    <a:pt x="3120" y="1439"/>
                    <a:pt x="61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flipH="1">
              <a:off x="2264660" y="2339043"/>
              <a:ext cx="168300" cy="786534"/>
            </a:xfrm>
            <a:custGeom>
              <a:avLst/>
              <a:gdLst/>
              <a:ahLst/>
              <a:cxnLst/>
              <a:rect l="l" t="t" r="r" b="b"/>
              <a:pathLst>
                <a:path w="2471" h="11548" fill="none" extrusionOk="0">
                  <a:moveTo>
                    <a:pt x="0" y="1"/>
                  </a:moveTo>
                  <a:lnTo>
                    <a:pt x="2471"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flipH="1">
              <a:off x="2432893" y="2339043"/>
              <a:ext cx="168368" cy="786534"/>
            </a:xfrm>
            <a:custGeom>
              <a:avLst/>
              <a:gdLst/>
              <a:ahLst/>
              <a:cxnLst/>
              <a:rect l="l" t="t" r="r" b="b"/>
              <a:pathLst>
                <a:path w="2472" h="11548" fill="none" extrusionOk="0">
                  <a:moveTo>
                    <a:pt x="2471" y="1"/>
                  </a:moveTo>
                  <a:lnTo>
                    <a:pt x="0"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flipH="1">
              <a:off x="2264661" y="3092003"/>
              <a:ext cx="336600" cy="191798"/>
            </a:xfrm>
            <a:custGeom>
              <a:avLst/>
              <a:gdLst/>
              <a:ahLst/>
              <a:cxnLst/>
              <a:rect l="l" t="t" r="r" b="b"/>
              <a:pathLst>
                <a:path w="4942" h="2816" extrusionOk="0">
                  <a:moveTo>
                    <a:pt x="2471" y="1"/>
                  </a:moveTo>
                  <a:cubicBezTo>
                    <a:pt x="1107" y="1"/>
                    <a:pt x="0" y="222"/>
                    <a:pt x="0" y="492"/>
                  </a:cubicBezTo>
                  <a:cubicBezTo>
                    <a:pt x="0" y="762"/>
                    <a:pt x="339" y="2815"/>
                    <a:pt x="2471" y="2815"/>
                  </a:cubicBezTo>
                  <a:cubicBezTo>
                    <a:pt x="4603" y="2815"/>
                    <a:pt x="4942" y="762"/>
                    <a:pt x="4942" y="492"/>
                  </a:cubicBezTo>
                  <a:cubicBezTo>
                    <a:pt x="4942" y="222"/>
                    <a:pt x="3836" y="1"/>
                    <a:pt x="2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flipH="1">
              <a:off x="2264661" y="3092003"/>
              <a:ext cx="336600" cy="66884"/>
            </a:xfrm>
            <a:custGeom>
              <a:avLst/>
              <a:gdLst/>
              <a:ahLst/>
              <a:cxnLst/>
              <a:rect l="l" t="t" r="r" b="b"/>
              <a:pathLst>
                <a:path w="4942" h="982" extrusionOk="0">
                  <a:moveTo>
                    <a:pt x="2471" y="1"/>
                  </a:moveTo>
                  <a:cubicBezTo>
                    <a:pt x="1107" y="1"/>
                    <a:pt x="0" y="222"/>
                    <a:pt x="0" y="492"/>
                  </a:cubicBezTo>
                  <a:cubicBezTo>
                    <a:pt x="0" y="762"/>
                    <a:pt x="1107" y="982"/>
                    <a:pt x="2471" y="982"/>
                  </a:cubicBezTo>
                  <a:cubicBezTo>
                    <a:pt x="3836" y="982"/>
                    <a:pt x="4942" y="762"/>
                    <a:pt x="4942" y="492"/>
                  </a:cubicBezTo>
                  <a:cubicBezTo>
                    <a:pt x="4942" y="222"/>
                    <a:pt x="3836" y="1"/>
                    <a:pt x="247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flipH="1">
              <a:off x="2292246" y="3101674"/>
              <a:ext cx="281294" cy="47609"/>
            </a:xfrm>
            <a:custGeom>
              <a:avLst/>
              <a:gdLst/>
              <a:ahLst/>
              <a:cxnLst/>
              <a:rect l="l" t="t" r="r" b="b"/>
              <a:pathLst>
                <a:path w="4130" h="699" extrusionOk="0">
                  <a:moveTo>
                    <a:pt x="2064" y="0"/>
                  </a:moveTo>
                  <a:cubicBezTo>
                    <a:pt x="923" y="0"/>
                    <a:pt x="0" y="157"/>
                    <a:pt x="0" y="350"/>
                  </a:cubicBezTo>
                  <a:cubicBezTo>
                    <a:pt x="0" y="543"/>
                    <a:pt x="923" y="698"/>
                    <a:pt x="2064" y="698"/>
                  </a:cubicBezTo>
                  <a:cubicBezTo>
                    <a:pt x="3205" y="698"/>
                    <a:pt x="4129" y="543"/>
                    <a:pt x="4129" y="350"/>
                  </a:cubicBezTo>
                  <a:cubicBezTo>
                    <a:pt x="4129" y="157"/>
                    <a:pt x="3205" y="0"/>
                    <a:pt x="2064"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flipH="1">
              <a:off x="2359538" y="2272158"/>
              <a:ext cx="146981" cy="133904"/>
            </a:xfrm>
            <a:custGeom>
              <a:avLst/>
              <a:gdLst/>
              <a:ahLst/>
              <a:cxnLst/>
              <a:rect l="l" t="t" r="r" b="b"/>
              <a:pathLst>
                <a:path w="2158" h="1966" extrusionOk="0">
                  <a:moveTo>
                    <a:pt x="1079" y="0"/>
                  </a:moveTo>
                  <a:cubicBezTo>
                    <a:pt x="827" y="0"/>
                    <a:pt x="576" y="96"/>
                    <a:pt x="384" y="288"/>
                  </a:cubicBezTo>
                  <a:cubicBezTo>
                    <a:pt x="0" y="672"/>
                    <a:pt x="0" y="1293"/>
                    <a:pt x="384" y="1677"/>
                  </a:cubicBezTo>
                  <a:cubicBezTo>
                    <a:pt x="576" y="1869"/>
                    <a:pt x="827" y="1965"/>
                    <a:pt x="1079" y="1965"/>
                  </a:cubicBezTo>
                  <a:cubicBezTo>
                    <a:pt x="1330" y="1965"/>
                    <a:pt x="1581" y="1869"/>
                    <a:pt x="1773" y="1677"/>
                  </a:cubicBezTo>
                  <a:cubicBezTo>
                    <a:pt x="2157" y="1293"/>
                    <a:pt x="2157" y="672"/>
                    <a:pt x="1773" y="288"/>
                  </a:cubicBezTo>
                  <a:cubicBezTo>
                    <a:pt x="1581" y="96"/>
                    <a:pt x="1330" y="0"/>
                    <a:pt x="1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flipH="1">
              <a:off x="2399586" y="2305737"/>
              <a:ext cx="66748" cy="66748"/>
            </a:xfrm>
            <a:custGeom>
              <a:avLst/>
              <a:gdLst/>
              <a:ahLst/>
              <a:cxnLst/>
              <a:rect l="l" t="t" r="r" b="b"/>
              <a:pathLst>
                <a:path w="980" h="980" extrusionOk="0">
                  <a:moveTo>
                    <a:pt x="490" y="0"/>
                  </a:moveTo>
                  <a:cubicBezTo>
                    <a:pt x="220" y="0"/>
                    <a:pt x="1" y="219"/>
                    <a:pt x="1" y="490"/>
                  </a:cubicBezTo>
                  <a:cubicBezTo>
                    <a:pt x="1" y="760"/>
                    <a:pt x="220" y="979"/>
                    <a:pt x="490" y="979"/>
                  </a:cubicBezTo>
                  <a:cubicBezTo>
                    <a:pt x="761" y="979"/>
                    <a:pt x="980" y="760"/>
                    <a:pt x="980" y="490"/>
                  </a:cubicBezTo>
                  <a:cubicBezTo>
                    <a:pt x="980" y="219"/>
                    <a:pt x="76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flipH="1">
              <a:off x="2581101" y="3098201"/>
              <a:ext cx="40185" cy="40049"/>
            </a:xfrm>
            <a:custGeom>
              <a:avLst/>
              <a:gdLst/>
              <a:ahLst/>
              <a:cxnLst/>
              <a:rect l="l" t="t" r="r" b="b"/>
              <a:pathLst>
                <a:path w="590" h="588" extrusionOk="0">
                  <a:moveTo>
                    <a:pt x="294" y="0"/>
                  </a:moveTo>
                  <a:cubicBezTo>
                    <a:pt x="133" y="0"/>
                    <a:pt x="1" y="132"/>
                    <a:pt x="1" y="294"/>
                  </a:cubicBezTo>
                  <a:cubicBezTo>
                    <a:pt x="1" y="457"/>
                    <a:pt x="133" y="588"/>
                    <a:pt x="294" y="588"/>
                  </a:cubicBezTo>
                  <a:cubicBezTo>
                    <a:pt x="457" y="588"/>
                    <a:pt x="589" y="457"/>
                    <a:pt x="589" y="294"/>
                  </a:cubicBezTo>
                  <a:cubicBezTo>
                    <a:pt x="589"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flipH="1">
              <a:off x="2733738" y="2173535"/>
              <a:ext cx="146232" cy="132883"/>
            </a:xfrm>
            <a:custGeom>
              <a:avLst/>
              <a:gdLst/>
              <a:ahLst/>
              <a:cxnLst/>
              <a:rect l="l" t="t" r="r" b="b"/>
              <a:pathLst>
                <a:path w="2147" h="1951" extrusionOk="0">
                  <a:moveTo>
                    <a:pt x="1072" y="0"/>
                  </a:moveTo>
                  <a:cubicBezTo>
                    <a:pt x="630" y="0"/>
                    <a:pt x="230" y="303"/>
                    <a:pt x="125" y="751"/>
                  </a:cubicBezTo>
                  <a:cubicBezTo>
                    <a:pt x="0" y="1276"/>
                    <a:pt x="325" y="1801"/>
                    <a:pt x="849" y="1924"/>
                  </a:cubicBezTo>
                  <a:cubicBezTo>
                    <a:pt x="925" y="1942"/>
                    <a:pt x="1000" y="1951"/>
                    <a:pt x="1075" y="1951"/>
                  </a:cubicBezTo>
                  <a:cubicBezTo>
                    <a:pt x="1517" y="1951"/>
                    <a:pt x="1917" y="1648"/>
                    <a:pt x="2022" y="1200"/>
                  </a:cubicBezTo>
                  <a:cubicBezTo>
                    <a:pt x="2147" y="676"/>
                    <a:pt x="1822" y="149"/>
                    <a:pt x="1298" y="27"/>
                  </a:cubicBezTo>
                  <a:cubicBezTo>
                    <a:pt x="1222" y="9"/>
                    <a:pt x="1147"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flipH="1">
              <a:off x="2768746" y="2201119"/>
              <a:ext cx="76419" cy="76283"/>
            </a:xfrm>
            <a:custGeom>
              <a:avLst/>
              <a:gdLst/>
              <a:ahLst/>
              <a:cxnLst/>
              <a:rect l="l" t="t" r="r" b="b"/>
              <a:pathLst>
                <a:path w="1122" h="1120" extrusionOk="0">
                  <a:moveTo>
                    <a:pt x="560" y="1"/>
                  </a:moveTo>
                  <a:cubicBezTo>
                    <a:pt x="251" y="1"/>
                    <a:pt x="1" y="251"/>
                    <a:pt x="1" y="560"/>
                  </a:cubicBezTo>
                  <a:cubicBezTo>
                    <a:pt x="1" y="869"/>
                    <a:pt x="251" y="1120"/>
                    <a:pt x="560" y="1120"/>
                  </a:cubicBezTo>
                  <a:cubicBezTo>
                    <a:pt x="869" y="1120"/>
                    <a:pt x="1121" y="869"/>
                    <a:pt x="1121" y="560"/>
                  </a:cubicBezTo>
                  <a:cubicBezTo>
                    <a:pt x="1121" y="251"/>
                    <a:pt x="869" y="1"/>
                    <a:pt x="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flipH="1">
              <a:off x="2241376" y="3098201"/>
              <a:ext cx="40185" cy="40049"/>
            </a:xfrm>
            <a:custGeom>
              <a:avLst/>
              <a:gdLst/>
              <a:ahLst/>
              <a:cxnLst/>
              <a:rect l="l" t="t" r="r" b="b"/>
              <a:pathLst>
                <a:path w="590" h="588" extrusionOk="0">
                  <a:moveTo>
                    <a:pt x="294" y="0"/>
                  </a:moveTo>
                  <a:cubicBezTo>
                    <a:pt x="133" y="0"/>
                    <a:pt x="1" y="132"/>
                    <a:pt x="1" y="294"/>
                  </a:cubicBezTo>
                  <a:cubicBezTo>
                    <a:pt x="1" y="457"/>
                    <a:pt x="133" y="588"/>
                    <a:pt x="294" y="588"/>
                  </a:cubicBezTo>
                  <a:cubicBezTo>
                    <a:pt x="457" y="588"/>
                    <a:pt x="589" y="457"/>
                    <a:pt x="589" y="294"/>
                  </a:cubicBezTo>
                  <a:cubicBezTo>
                    <a:pt x="589"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40"/>
          <p:cNvGrpSpPr/>
          <p:nvPr/>
        </p:nvGrpSpPr>
        <p:grpSpPr>
          <a:xfrm rot="-383972" flipH="1">
            <a:off x="522430" y="3413865"/>
            <a:ext cx="862147" cy="1086191"/>
            <a:chOff x="3103876" y="3567413"/>
            <a:chExt cx="673883" cy="849128"/>
          </a:xfrm>
        </p:grpSpPr>
        <p:sp>
          <p:nvSpPr>
            <p:cNvPr id="526" name="Google Shape;526;p40"/>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flipH="1">
              <a:off x="3224228" y="3693349"/>
              <a:ext cx="530032" cy="664754"/>
            </a:xfrm>
            <a:custGeom>
              <a:avLst/>
              <a:gdLst/>
              <a:ahLst/>
              <a:cxnLst/>
              <a:rect l="l" t="t" r="r" b="b"/>
              <a:pathLst>
                <a:path w="7782" h="9760" fill="none" extrusionOk="0">
                  <a:moveTo>
                    <a:pt x="1" y="0"/>
                  </a:moveTo>
                  <a:cubicBezTo>
                    <a:pt x="1640" y="3777"/>
                    <a:pt x="3845" y="3831"/>
                    <a:pt x="4733" y="6467"/>
                  </a:cubicBezTo>
                  <a:cubicBezTo>
                    <a:pt x="5620" y="9104"/>
                    <a:pt x="7782" y="9760"/>
                    <a:pt x="7782" y="9760"/>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flipH="1">
              <a:off x="3103876" y="3567413"/>
              <a:ext cx="417582" cy="602297"/>
            </a:xfrm>
            <a:custGeom>
              <a:avLst/>
              <a:gdLst/>
              <a:ahLst/>
              <a:cxnLst/>
              <a:rect l="l" t="t" r="r" b="b"/>
              <a:pathLst>
                <a:path w="6131" h="8843" extrusionOk="0">
                  <a:moveTo>
                    <a:pt x="420" y="0"/>
                  </a:moveTo>
                  <a:cubicBezTo>
                    <a:pt x="420" y="0"/>
                    <a:pt x="0" y="808"/>
                    <a:pt x="1108" y="3043"/>
                  </a:cubicBezTo>
                  <a:cubicBezTo>
                    <a:pt x="2216" y="5277"/>
                    <a:pt x="538" y="6777"/>
                    <a:pt x="3877" y="8842"/>
                  </a:cubicBezTo>
                  <a:lnTo>
                    <a:pt x="6131" y="8488"/>
                  </a:lnTo>
                  <a:cubicBezTo>
                    <a:pt x="6131" y="8488"/>
                    <a:pt x="4950" y="7072"/>
                    <a:pt x="4421" y="5343"/>
                  </a:cubicBezTo>
                  <a:cubicBezTo>
                    <a:pt x="3893" y="3613"/>
                    <a:pt x="3528" y="2957"/>
                    <a:pt x="2211" y="2242"/>
                  </a:cubicBezTo>
                  <a:cubicBezTo>
                    <a:pt x="897" y="1529"/>
                    <a:pt x="420"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flipH="1">
              <a:off x="3191805" y="3567413"/>
              <a:ext cx="301114" cy="569604"/>
            </a:xfrm>
            <a:custGeom>
              <a:avLst/>
              <a:gdLst/>
              <a:ahLst/>
              <a:cxnLst/>
              <a:rect l="l" t="t" r="r" b="b"/>
              <a:pathLst>
                <a:path w="4421" h="8363" fill="none" extrusionOk="0">
                  <a:moveTo>
                    <a:pt x="1" y="0"/>
                  </a:moveTo>
                  <a:cubicBezTo>
                    <a:pt x="689" y="3043"/>
                    <a:pt x="2324" y="3392"/>
                    <a:pt x="2613" y="5481"/>
                  </a:cubicBezTo>
                  <a:cubicBezTo>
                    <a:pt x="2904" y="7570"/>
                    <a:pt x="4420" y="8362"/>
                    <a:pt x="4420" y="8362"/>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40"/>
          <p:cNvSpPr txBox="1">
            <a:spLocks noGrp="1"/>
          </p:cNvSpPr>
          <p:nvPr>
            <p:ph type="title"/>
          </p:nvPr>
        </p:nvSpPr>
        <p:spPr>
          <a:xfrm>
            <a:off x="2403543" y="130463"/>
            <a:ext cx="4972426" cy="9949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Process Flow</a:t>
            </a:r>
            <a:endParaRPr dirty="0">
              <a:solidFill>
                <a:schemeClr val="lt2"/>
              </a:solidFill>
            </a:endParaRPr>
          </a:p>
        </p:txBody>
      </p:sp>
      <p:grpSp>
        <p:nvGrpSpPr>
          <p:cNvPr id="533" name="Google Shape;533;p40"/>
          <p:cNvGrpSpPr/>
          <p:nvPr/>
        </p:nvGrpSpPr>
        <p:grpSpPr>
          <a:xfrm>
            <a:off x="1283932" y="2339010"/>
            <a:ext cx="1047594" cy="244571"/>
            <a:chOff x="5942217" y="4142332"/>
            <a:chExt cx="1279583" cy="298731"/>
          </a:xfrm>
        </p:grpSpPr>
        <p:sp>
          <p:nvSpPr>
            <p:cNvPr id="534" name="Google Shape;534;p40"/>
            <p:cNvSpPr/>
            <p:nvPr/>
          </p:nvSpPr>
          <p:spPr>
            <a:xfrm flipH="1">
              <a:off x="5942217" y="4142332"/>
              <a:ext cx="1279583" cy="298730"/>
            </a:xfrm>
            <a:custGeom>
              <a:avLst/>
              <a:gdLst/>
              <a:ahLst/>
              <a:cxnLst/>
              <a:rect l="l" t="t" r="r" b="b"/>
              <a:pathLst>
                <a:path w="18787" h="4386" extrusionOk="0">
                  <a:moveTo>
                    <a:pt x="0" y="0"/>
                  </a:moveTo>
                  <a:lnTo>
                    <a:pt x="0" y="4386"/>
                  </a:lnTo>
                  <a:lnTo>
                    <a:pt x="18381" y="4386"/>
                  </a:lnTo>
                  <a:cubicBezTo>
                    <a:pt x="18605" y="4386"/>
                    <a:pt x="18787" y="4204"/>
                    <a:pt x="18787" y="3980"/>
                  </a:cubicBezTo>
                  <a:lnTo>
                    <a:pt x="18787" y="406"/>
                  </a:lnTo>
                  <a:cubicBezTo>
                    <a:pt x="18787" y="182"/>
                    <a:pt x="18605" y="0"/>
                    <a:pt x="18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flipH="1">
              <a:off x="6046486" y="4142332"/>
              <a:ext cx="270669" cy="298730"/>
            </a:xfrm>
            <a:custGeom>
              <a:avLst/>
              <a:gdLst/>
              <a:ahLst/>
              <a:cxnLst/>
              <a:rect l="l" t="t" r="r" b="b"/>
              <a:pathLst>
                <a:path w="3974" h="4386" extrusionOk="0">
                  <a:moveTo>
                    <a:pt x="0" y="0"/>
                  </a:moveTo>
                  <a:cubicBezTo>
                    <a:pt x="1211" y="0"/>
                    <a:pt x="2191" y="983"/>
                    <a:pt x="2191" y="2193"/>
                  </a:cubicBezTo>
                  <a:cubicBezTo>
                    <a:pt x="2191" y="2799"/>
                    <a:pt x="1946" y="3346"/>
                    <a:pt x="1550" y="3744"/>
                  </a:cubicBezTo>
                  <a:cubicBezTo>
                    <a:pt x="1153" y="4140"/>
                    <a:pt x="605" y="4386"/>
                    <a:pt x="0" y="4386"/>
                  </a:cubicBezTo>
                  <a:lnTo>
                    <a:pt x="1781" y="4386"/>
                  </a:lnTo>
                  <a:cubicBezTo>
                    <a:pt x="2387" y="4386"/>
                    <a:pt x="2934" y="4140"/>
                    <a:pt x="3332" y="3744"/>
                  </a:cubicBezTo>
                  <a:cubicBezTo>
                    <a:pt x="3728" y="3346"/>
                    <a:pt x="3974" y="2799"/>
                    <a:pt x="3974" y="2193"/>
                  </a:cubicBezTo>
                  <a:cubicBezTo>
                    <a:pt x="3974" y="983"/>
                    <a:pt x="2992" y="0"/>
                    <a:pt x="178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flipH="1">
              <a:off x="5942217" y="4221681"/>
              <a:ext cx="1279514" cy="219382"/>
            </a:xfrm>
            <a:custGeom>
              <a:avLst/>
              <a:gdLst/>
              <a:ahLst/>
              <a:cxnLst/>
              <a:rect l="l" t="t" r="r" b="b"/>
              <a:pathLst>
                <a:path w="18786" h="3221" extrusionOk="0">
                  <a:moveTo>
                    <a:pt x="18531" y="1"/>
                  </a:moveTo>
                  <a:cubicBezTo>
                    <a:pt x="18428" y="195"/>
                    <a:pt x="18298" y="371"/>
                    <a:pt x="18144" y="525"/>
                  </a:cubicBezTo>
                  <a:cubicBezTo>
                    <a:pt x="17746" y="921"/>
                    <a:pt x="17199" y="1166"/>
                    <a:pt x="16593" y="1166"/>
                  </a:cubicBezTo>
                  <a:lnTo>
                    <a:pt x="1" y="1166"/>
                  </a:lnTo>
                  <a:lnTo>
                    <a:pt x="1" y="3221"/>
                  </a:lnTo>
                  <a:lnTo>
                    <a:pt x="16593" y="3221"/>
                  </a:lnTo>
                  <a:cubicBezTo>
                    <a:pt x="17199" y="3221"/>
                    <a:pt x="17746" y="2975"/>
                    <a:pt x="18144" y="2579"/>
                  </a:cubicBezTo>
                  <a:cubicBezTo>
                    <a:pt x="18540" y="2181"/>
                    <a:pt x="18786" y="1634"/>
                    <a:pt x="18786" y="1028"/>
                  </a:cubicBezTo>
                  <a:cubicBezTo>
                    <a:pt x="18786" y="657"/>
                    <a:pt x="18694" y="307"/>
                    <a:pt x="18531"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flipH="1">
              <a:off x="6319002" y="4142332"/>
              <a:ext cx="902730" cy="298730"/>
            </a:xfrm>
            <a:custGeom>
              <a:avLst/>
              <a:gdLst/>
              <a:ahLst/>
              <a:cxnLst/>
              <a:rect l="l" t="t" r="r" b="b"/>
              <a:pathLst>
                <a:path w="13254" h="4386" extrusionOk="0">
                  <a:moveTo>
                    <a:pt x="1" y="0"/>
                  </a:moveTo>
                  <a:lnTo>
                    <a:pt x="1" y="4386"/>
                  </a:lnTo>
                  <a:lnTo>
                    <a:pt x="11061" y="4386"/>
                  </a:lnTo>
                  <a:cubicBezTo>
                    <a:pt x="11667" y="4386"/>
                    <a:pt x="12215" y="4140"/>
                    <a:pt x="12611" y="3744"/>
                  </a:cubicBezTo>
                  <a:cubicBezTo>
                    <a:pt x="13008" y="3346"/>
                    <a:pt x="13253" y="2799"/>
                    <a:pt x="13253" y="2193"/>
                  </a:cubicBezTo>
                  <a:cubicBezTo>
                    <a:pt x="13253" y="983"/>
                    <a:pt x="12273" y="0"/>
                    <a:pt x="1106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flipH="1">
              <a:off x="6366951" y="4183403"/>
              <a:ext cx="854849" cy="216590"/>
            </a:xfrm>
            <a:custGeom>
              <a:avLst/>
              <a:gdLst/>
              <a:ahLst/>
              <a:cxnLst/>
              <a:rect l="l" t="t" r="r" b="b"/>
              <a:pathLst>
                <a:path w="12551" h="3180" extrusionOk="0">
                  <a:moveTo>
                    <a:pt x="0" y="0"/>
                  </a:moveTo>
                  <a:lnTo>
                    <a:pt x="0" y="3180"/>
                  </a:lnTo>
                  <a:lnTo>
                    <a:pt x="12257" y="3180"/>
                  </a:lnTo>
                  <a:cubicBezTo>
                    <a:pt x="12418" y="3180"/>
                    <a:pt x="12550" y="3048"/>
                    <a:pt x="12550" y="2885"/>
                  </a:cubicBezTo>
                  <a:lnTo>
                    <a:pt x="12550" y="296"/>
                  </a:lnTo>
                  <a:cubicBezTo>
                    <a:pt x="12550" y="133"/>
                    <a:pt x="12418" y="0"/>
                    <a:pt x="12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flipH="1">
              <a:off x="6501196" y="4221681"/>
              <a:ext cx="687843" cy="24043"/>
            </a:xfrm>
            <a:custGeom>
              <a:avLst/>
              <a:gdLst/>
              <a:ahLst/>
              <a:cxnLst/>
              <a:rect l="l" t="t" r="r" b="b"/>
              <a:pathLst>
                <a:path w="10099" h="353" extrusionOk="0">
                  <a:moveTo>
                    <a:pt x="33" y="1"/>
                  </a:moveTo>
                  <a:cubicBezTo>
                    <a:pt x="16" y="1"/>
                    <a:pt x="1" y="15"/>
                    <a:pt x="1" y="34"/>
                  </a:cubicBezTo>
                  <a:lnTo>
                    <a:pt x="1" y="320"/>
                  </a:lnTo>
                  <a:cubicBezTo>
                    <a:pt x="1" y="338"/>
                    <a:pt x="16" y="352"/>
                    <a:pt x="33" y="352"/>
                  </a:cubicBezTo>
                  <a:lnTo>
                    <a:pt x="10066" y="352"/>
                  </a:lnTo>
                  <a:cubicBezTo>
                    <a:pt x="10085" y="352"/>
                    <a:pt x="10099" y="338"/>
                    <a:pt x="10099" y="320"/>
                  </a:cubicBezTo>
                  <a:lnTo>
                    <a:pt x="10099" y="34"/>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flipH="1">
              <a:off x="6501196" y="4279711"/>
              <a:ext cx="687843" cy="23975"/>
            </a:xfrm>
            <a:custGeom>
              <a:avLst/>
              <a:gdLst/>
              <a:ahLst/>
              <a:cxnLst/>
              <a:rect l="l" t="t" r="r" b="b"/>
              <a:pathLst>
                <a:path w="10099" h="352" extrusionOk="0">
                  <a:moveTo>
                    <a:pt x="33" y="1"/>
                  </a:moveTo>
                  <a:cubicBezTo>
                    <a:pt x="16" y="1"/>
                    <a:pt x="1" y="15"/>
                    <a:pt x="1" y="33"/>
                  </a:cubicBezTo>
                  <a:lnTo>
                    <a:pt x="1" y="319"/>
                  </a:lnTo>
                  <a:cubicBezTo>
                    <a:pt x="1" y="338"/>
                    <a:pt x="16" y="352"/>
                    <a:pt x="33" y="352"/>
                  </a:cubicBezTo>
                  <a:lnTo>
                    <a:pt x="10066" y="352"/>
                  </a:lnTo>
                  <a:cubicBezTo>
                    <a:pt x="10085" y="352"/>
                    <a:pt x="10099" y="338"/>
                    <a:pt x="10099" y="319"/>
                  </a:cubicBezTo>
                  <a:lnTo>
                    <a:pt x="10099" y="33"/>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flipH="1">
              <a:off x="6501196" y="4337741"/>
              <a:ext cx="687843" cy="24043"/>
            </a:xfrm>
            <a:custGeom>
              <a:avLst/>
              <a:gdLst/>
              <a:ahLst/>
              <a:cxnLst/>
              <a:rect l="l" t="t" r="r" b="b"/>
              <a:pathLst>
                <a:path w="10099" h="353" extrusionOk="0">
                  <a:moveTo>
                    <a:pt x="33" y="0"/>
                  </a:moveTo>
                  <a:cubicBezTo>
                    <a:pt x="16" y="0"/>
                    <a:pt x="1" y="16"/>
                    <a:pt x="1" y="33"/>
                  </a:cubicBezTo>
                  <a:lnTo>
                    <a:pt x="1" y="320"/>
                  </a:lnTo>
                  <a:cubicBezTo>
                    <a:pt x="1" y="337"/>
                    <a:pt x="16" y="353"/>
                    <a:pt x="33" y="353"/>
                  </a:cubicBezTo>
                  <a:lnTo>
                    <a:pt x="10066" y="353"/>
                  </a:lnTo>
                  <a:cubicBezTo>
                    <a:pt x="10085" y="353"/>
                    <a:pt x="10099" y="337"/>
                    <a:pt x="10099" y="320"/>
                  </a:cubicBezTo>
                  <a:lnTo>
                    <a:pt x="10099" y="33"/>
                  </a:lnTo>
                  <a:cubicBezTo>
                    <a:pt x="10099" y="16"/>
                    <a:pt x="10085"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40"/>
          <p:cNvGrpSpPr/>
          <p:nvPr/>
        </p:nvGrpSpPr>
        <p:grpSpPr>
          <a:xfrm flipH="1">
            <a:off x="1034296" y="2103100"/>
            <a:ext cx="1047594" cy="244571"/>
            <a:chOff x="5942217" y="4142332"/>
            <a:chExt cx="1279583" cy="298731"/>
          </a:xfrm>
        </p:grpSpPr>
        <p:sp>
          <p:nvSpPr>
            <p:cNvPr id="543" name="Google Shape;543;p40"/>
            <p:cNvSpPr/>
            <p:nvPr/>
          </p:nvSpPr>
          <p:spPr>
            <a:xfrm flipH="1">
              <a:off x="5942217" y="4142332"/>
              <a:ext cx="1279583" cy="298730"/>
            </a:xfrm>
            <a:custGeom>
              <a:avLst/>
              <a:gdLst/>
              <a:ahLst/>
              <a:cxnLst/>
              <a:rect l="l" t="t" r="r" b="b"/>
              <a:pathLst>
                <a:path w="18787" h="4386" extrusionOk="0">
                  <a:moveTo>
                    <a:pt x="0" y="0"/>
                  </a:moveTo>
                  <a:lnTo>
                    <a:pt x="0" y="4386"/>
                  </a:lnTo>
                  <a:lnTo>
                    <a:pt x="18381" y="4386"/>
                  </a:lnTo>
                  <a:cubicBezTo>
                    <a:pt x="18605" y="4386"/>
                    <a:pt x="18787" y="4204"/>
                    <a:pt x="18787" y="3980"/>
                  </a:cubicBezTo>
                  <a:lnTo>
                    <a:pt x="18787" y="406"/>
                  </a:lnTo>
                  <a:cubicBezTo>
                    <a:pt x="18787" y="182"/>
                    <a:pt x="18605" y="0"/>
                    <a:pt x="18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flipH="1">
              <a:off x="6046486" y="4142332"/>
              <a:ext cx="270669" cy="298730"/>
            </a:xfrm>
            <a:custGeom>
              <a:avLst/>
              <a:gdLst/>
              <a:ahLst/>
              <a:cxnLst/>
              <a:rect l="l" t="t" r="r" b="b"/>
              <a:pathLst>
                <a:path w="3974" h="4386" extrusionOk="0">
                  <a:moveTo>
                    <a:pt x="0" y="0"/>
                  </a:moveTo>
                  <a:cubicBezTo>
                    <a:pt x="1211" y="0"/>
                    <a:pt x="2191" y="983"/>
                    <a:pt x="2191" y="2193"/>
                  </a:cubicBezTo>
                  <a:cubicBezTo>
                    <a:pt x="2191" y="2799"/>
                    <a:pt x="1946" y="3346"/>
                    <a:pt x="1550" y="3744"/>
                  </a:cubicBezTo>
                  <a:cubicBezTo>
                    <a:pt x="1153" y="4140"/>
                    <a:pt x="605" y="4386"/>
                    <a:pt x="0" y="4386"/>
                  </a:cubicBezTo>
                  <a:lnTo>
                    <a:pt x="1781" y="4386"/>
                  </a:lnTo>
                  <a:cubicBezTo>
                    <a:pt x="2387" y="4386"/>
                    <a:pt x="2934" y="4140"/>
                    <a:pt x="3332" y="3744"/>
                  </a:cubicBezTo>
                  <a:cubicBezTo>
                    <a:pt x="3728" y="3346"/>
                    <a:pt x="3974" y="2799"/>
                    <a:pt x="3974" y="2193"/>
                  </a:cubicBezTo>
                  <a:cubicBezTo>
                    <a:pt x="3974" y="983"/>
                    <a:pt x="2992" y="0"/>
                    <a:pt x="178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flipH="1">
              <a:off x="5942217" y="4221681"/>
              <a:ext cx="1279514" cy="219382"/>
            </a:xfrm>
            <a:custGeom>
              <a:avLst/>
              <a:gdLst/>
              <a:ahLst/>
              <a:cxnLst/>
              <a:rect l="l" t="t" r="r" b="b"/>
              <a:pathLst>
                <a:path w="18786" h="3221" extrusionOk="0">
                  <a:moveTo>
                    <a:pt x="18531" y="1"/>
                  </a:moveTo>
                  <a:cubicBezTo>
                    <a:pt x="18428" y="195"/>
                    <a:pt x="18298" y="371"/>
                    <a:pt x="18144" y="525"/>
                  </a:cubicBezTo>
                  <a:cubicBezTo>
                    <a:pt x="17746" y="921"/>
                    <a:pt x="17199" y="1166"/>
                    <a:pt x="16593" y="1166"/>
                  </a:cubicBezTo>
                  <a:lnTo>
                    <a:pt x="1" y="1166"/>
                  </a:lnTo>
                  <a:lnTo>
                    <a:pt x="1" y="3221"/>
                  </a:lnTo>
                  <a:lnTo>
                    <a:pt x="16593" y="3221"/>
                  </a:lnTo>
                  <a:cubicBezTo>
                    <a:pt x="17199" y="3221"/>
                    <a:pt x="17746" y="2975"/>
                    <a:pt x="18144" y="2579"/>
                  </a:cubicBezTo>
                  <a:cubicBezTo>
                    <a:pt x="18540" y="2181"/>
                    <a:pt x="18786" y="1634"/>
                    <a:pt x="18786" y="1028"/>
                  </a:cubicBezTo>
                  <a:cubicBezTo>
                    <a:pt x="18786" y="657"/>
                    <a:pt x="18694" y="307"/>
                    <a:pt x="18531"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flipH="1">
              <a:off x="6319002" y="4142332"/>
              <a:ext cx="902730" cy="298730"/>
            </a:xfrm>
            <a:custGeom>
              <a:avLst/>
              <a:gdLst/>
              <a:ahLst/>
              <a:cxnLst/>
              <a:rect l="l" t="t" r="r" b="b"/>
              <a:pathLst>
                <a:path w="13254" h="4386" extrusionOk="0">
                  <a:moveTo>
                    <a:pt x="1" y="0"/>
                  </a:moveTo>
                  <a:lnTo>
                    <a:pt x="1" y="4386"/>
                  </a:lnTo>
                  <a:lnTo>
                    <a:pt x="11061" y="4386"/>
                  </a:lnTo>
                  <a:cubicBezTo>
                    <a:pt x="11667" y="4386"/>
                    <a:pt x="12215" y="4140"/>
                    <a:pt x="12611" y="3744"/>
                  </a:cubicBezTo>
                  <a:cubicBezTo>
                    <a:pt x="13008" y="3346"/>
                    <a:pt x="13253" y="2799"/>
                    <a:pt x="13253" y="2193"/>
                  </a:cubicBezTo>
                  <a:cubicBezTo>
                    <a:pt x="13253" y="983"/>
                    <a:pt x="12273" y="0"/>
                    <a:pt x="1106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flipH="1">
              <a:off x="6366951" y="4183403"/>
              <a:ext cx="854849" cy="216590"/>
            </a:xfrm>
            <a:custGeom>
              <a:avLst/>
              <a:gdLst/>
              <a:ahLst/>
              <a:cxnLst/>
              <a:rect l="l" t="t" r="r" b="b"/>
              <a:pathLst>
                <a:path w="12551" h="3180" extrusionOk="0">
                  <a:moveTo>
                    <a:pt x="0" y="0"/>
                  </a:moveTo>
                  <a:lnTo>
                    <a:pt x="0" y="3180"/>
                  </a:lnTo>
                  <a:lnTo>
                    <a:pt x="12257" y="3180"/>
                  </a:lnTo>
                  <a:cubicBezTo>
                    <a:pt x="12418" y="3180"/>
                    <a:pt x="12550" y="3048"/>
                    <a:pt x="12550" y="2885"/>
                  </a:cubicBezTo>
                  <a:lnTo>
                    <a:pt x="12550" y="296"/>
                  </a:lnTo>
                  <a:cubicBezTo>
                    <a:pt x="12550" y="133"/>
                    <a:pt x="12418" y="0"/>
                    <a:pt x="12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flipH="1">
              <a:off x="6501196" y="4221681"/>
              <a:ext cx="687843" cy="24043"/>
            </a:xfrm>
            <a:custGeom>
              <a:avLst/>
              <a:gdLst/>
              <a:ahLst/>
              <a:cxnLst/>
              <a:rect l="l" t="t" r="r" b="b"/>
              <a:pathLst>
                <a:path w="10099" h="353" extrusionOk="0">
                  <a:moveTo>
                    <a:pt x="33" y="1"/>
                  </a:moveTo>
                  <a:cubicBezTo>
                    <a:pt x="16" y="1"/>
                    <a:pt x="1" y="15"/>
                    <a:pt x="1" y="34"/>
                  </a:cubicBezTo>
                  <a:lnTo>
                    <a:pt x="1" y="320"/>
                  </a:lnTo>
                  <a:cubicBezTo>
                    <a:pt x="1" y="338"/>
                    <a:pt x="16" y="352"/>
                    <a:pt x="33" y="352"/>
                  </a:cubicBezTo>
                  <a:lnTo>
                    <a:pt x="10066" y="352"/>
                  </a:lnTo>
                  <a:cubicBezTo>
                    <a:pt x="10085" y="352"/>
                    <a:pt x="10099" y="338"/>
                    <a:pt x="10099" y="320"/>
                  </a:cubicBezTo>
                  <a:lnTo>
                    <a:pt x="10099" y="34"/>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flipH="1">
              <a:off x="6501196" y="4279711"/>
              <a:ext cx="687843" cy="23975"/>
            </a:xfrm>
            <a:custGeom>
              <a:avLst/>
              <a:gdLst/>
              <a:ahLst/>
              <a:cxnLst/>
              <a:rect l="l" t="t" r="r" b="b"/>
              <a:pathLst>
                <a:path w="10099" h="352" extrusionOk="0">
                  <a:moveTo>
                    <a:pt x="33" y="1"/>
                  </a:moveTo>
                  <a:cubicBezTo>
                    <a:pt x="16" y="1"/>
                    <a:pt x="1" y="15"/>
                    <a:pt x="1" y="33"/>
                  </a:cubicBezTo>
                  <a:lnTo>
                    <a:pt x="1" y="319"/>
                  </a:lnTo>
                  <a:cubicBezTo>
                    <a:pt x="1" y="338"/>
                    <a:pt x="16" y="352"/>
                    <a:pt x="33" y="352"/>
                  </a:cubicBezTo>
                  <a:lnTo>
                    <a:pt x="10066" y="352"/>
                  </a:lnTo>
                  <a:cubicBezTo>
                    <a:pt x="10085" y="352"/>
                    <a:pt x="10099" y="338"/>
                    <a:pt x="10099" y="319"/>
                  </a:cubicBezTo>
                  <a:lnTo>
                    <a:pt x="10099" y="33"/>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flipH="1">
              <a:off x="6501196" y="4337741"/>
              <a:ext cx="687843" cy="24043"/>
            </a:xfrm>
            <a:custGeom>
              <a:avLst/>
              <a:gdLst/>
              <a:ahLst/>
              <a:cxnLst/>
              <a:rect l="l" t="t" r="r" b="b"/>
              <a:pathLst>
                <a:path w="10099" h="353" extrusionOk="0">
                  <a:moveTo>
                    <a:pt x="33" y="0"/>
                  </a:moveTo>
                  <a:cubicBezTo>
                    <a:pt x="16" y="0"/>
                    <a:pt x="1" y="16"/>
                    <a:pt x="1" y="33"/>
                  </a:cubicBezTo>
                  <a:lnTo>
                    <a:pt x="1" y="320"/>
                  </a:lnTo>
                  <a:cubicBezTo>
                    <a:pt x="1" y="337"/>
                    <a:pt x="16" y="353"/>
                    <a:pt x="33" y="353"/>
                  </a:cubicBezTo>
                  <a:lnTo>
                    <a:pt x="10066" y="353"/>
                  </a:lnTo>
                  <a:cubicBezTo>
                    <a:pt x="10085" y="353"/>
                    <a:pt x="10099" y="337"/>
                    <a:pt x="10099" y="320"/>
                  </a:cubicBezTo>
                  <a:lnTo>
                    <a:pt x="10099" y="33"/>
                  </a:lnTo>
                  <a:cubicBezTo>
                    <a:pt x="10099" y="16"/>
                    <a:pt x="10085"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40"/>
          <p:cNvGrpSpPr/>
          <p:nvPr/>
        </p:nvGrpSpPr>
        <p:grpSpPr>
          <a:xfrm>
            <a:off x="1016594" y="2584174"/>
            <a:ext cx="1404447" cy="1831089"/>
            <a:chOff x="5373725" y="1934250"/>
            <a:chExt cx="492875" cy="642600"/>
          </a:xfrm>
        </p:grpSpPr>
        <p:sp>
          <p:nvSpPr>
            <p:cNvPr id="552" name="Google Shape;552;p40"/>
            <p:cNvSpPr/>
            <p:nvPr/>
          </p:nvSpPr>
          <p:spPr>
            <a:xfrm>
              <a:off x="5373725" y="1934250"/>
              <a:ext cx="492875" cy="37700"/>
            </a:xfrm>
            <a:custGeom>
              <a:avLst/>
              <a:gdLst/>
              <a:ahLst/>
              <a:cxnLst/>
              <a:rect l="l" t="t" r="r" b="b"/>
              <a:pathLst>
                <a:path w="19715" h="1508" extrusionOk="0">
                  <a:moveTo>
                    <a:pt x="0" y="0"/>
                  </a:moveTo>
                  <a:lnTo>
                    <a:pt x="0" y="1508"/>
                  </a:lnTo>
                  <a:lnTo>
                    <a:pt x="19714" y="1508"/>
                  </a:lnTo>
                  <a:lnTo>
                    <a:pt x="19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5412500" y="1971925"/>
              <a:ext cx="415325" cy="604925"/>
            </a:xfrm>
            <a:custGeom>
              <a:avLst/>
              <a:gdLst/>
              <a:ahLst/>
              <a:cxnLst/>
              <a:rect l="l" t="t" r="r" b="b"/>
              <a:pathLst>
                <a:path w="16613" h="24197" extrusionOk="0">
                  <a:moveTo>
                    <a:pt x="0" y="1"/>
                  </a:moveTo>
                  <a:lnTo>
                    <a:pt x="0" y="24197"/>
                  </a:lnTo>
                  <a:lnTo>
                    <a:pt x="16613" y="24197"/>
                  </a:lnTo>
                  <a:lnTo>
                    <a:pt x="16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5632625" y="1971925"/>
              <a:ext cx="194925" cy="604925"/>
            </a:xfrm>
            <a:custGeom>
              <a:avLst/>
              <a:gdLst/>
              <a:ahLst/>
              <a:cxnLst/>
              <a:rect l="l" t="t" r="r" b="b"/>
              <a:pathLst>
                <a:path w="7797" h="24197" extrusionOk="0">
                  <a:moveTo>
                    <a:pt x="0" y="1"/>
                  </a:moveTo>
                  <a:lnTo>
                    <a:pt x="0" y="24197"/>
                  </a:lnTo>
                  <a:lnTo>
                    <a:pt x="7797" y="24197"/>
                  </a:lnTo>
                  <a:lnTo>
                    <a:pt x="7797"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5494000" y="2112075"/>
              <a:ext cx="252325" cy="257900"/>
            </a:xfrm>
            <a:custGeom>
              <a:avLst/>
              <a:gdLst/>
              <a:ahLst/>
              <a:cxnLst/>
              <a:rect l="l" t="t" r="r" b="b"/>
              <a:pathLst>
                <a:path w="10093" h="10316" extrusionOk="0">
                  <a:moveTo>
                    <a:pt x="2664" y="0"/>
                  </a:moveTo>
                  <a:lnTo>
                    <a:pt x="2544" y="106"/>
                  </a:lnTo>
                  <a:cubicBezTo>
                    <a:pt x="2248" y="370"/>
                    <a:pt x="1310" y="1089"/>
                    <a:pt x="560" y="1240"/>
                  </a:cubicBezTo>
                  <a:lnTo>
                    <a:pt x="260" y="1301"/>
                  </a:lnTo>
                  <a:lnTo>
                    <a:pt x="226" y="1604"/>
                  </a:lnTo>
                  <a:cubicBezTo>
                    <a:pt x="0" y="3630"/>
                    <a:pt x="774" y="5462"/>
                    <a:pt x="1463" y="6642"/>
                  </a:cubicBezTo>
                  <a:cubicBezTo>
                    <a:pt x="2331" y="8132"/>
                    <a:pt x="3559" y="9424"/>
                    <a:pt x="4832" y="10187"/>
                  </a:cubicBezTo>
                  <a:lnTo>
                    <a:pt x="5046" y="10316"/>
                  </a:lnTo>
                  <a:lnTo>
                    <a:pt x="5261" y="10187"/>
                  </a:lnTo>
                  <a:cubicBezTo>
                    <a:pt x="6532" y="9424"/>
                    <a:pt x="7760" y="8131"/>
                    <a:pt x="8630" y="6642"/>
                  </a:cubicBezTo>
                  <a:cubicBezTo>
                    <a:pt x="9318" y="5462"/>
                    <a:pt x="10092" y="3630"/>
                    <a:pt x="9865" y="1604"/>
                  </a:cubicBezTo>
                  <a:lnTo>
                    <a:pt x="9833" y="1301"/>
                  </a:lnTo>
                  <a:lnTo>
                    <a:pt x="9533" y="1240"/>
                  </a:lnTo>
                  <a:cubicBezTo>
                    <a:pt x="8630" y="1060"/>
                    <a:pt x="7558" y="115"/>
                    <a:pt x="7548" y="106"/>
                  </a:cubicBezTo>
                  <a:lnTo>
                    <a:pt x="7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5412500" y="1971925"/>
              <a:ext cx="415325" cy="29275"/>
            </a:xfrm>
            <a:custGeom>
              <a:avLst/>
              <a:gdLst/>
              <a:ahLst/>
              <a:cxnLst/>
              <a:rect l="l" t="t" r="r" b="b"/>
              <a:pathLst>
                <a:path w="16613" h="1171" extrusionOk="0">
                  <a:moveTo>
                    <a:pt x="0" y="1"/>
                  </a:moveTo>
                  <a:lnTo>
                    <a:pt x="0" y="1171"/>
                  </a:lnTo>
                  <a:lnTo>
                    <a:pt x="16613" y="1171"/>
                  </a:lnTo>
                  <a:lnTo>
                    <a:pt x="16613"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5500925" y="2122475"/>
              <a:ext cx="119250" cy="235350"/>
            </a:xfrm>
            <a:custGeom>
              <a:avLst/>
              <a:gdLst/>
              <a:ahLst/>
              <a:cxnLst/>
              <a:rect l="l" t="t" r="r" b="b"/>
              <a:pathLst>
                <a:path w="4770" h="9414" extrusionOk="0">
                  <a:moveTo>
                    <a:pt x="2546" y="1"/>
                  </a:moveTo>
                  <a:cubicBezTo>
                    <a:pt x="2546" y="1"/>
                    <a:pt x="1392" y="1028"/>
                    <a:pt x="364" y="1233"/>
                  </a:cubicBezTo>
                  <a:cubicBezTo>
                    <a:pt x="0" y="4496"/>
                    <a:pt x="2412" y="7998"/>
                    <a:pt x="4769" y="9413"/>
                  </a:cubicBezTo>
                  <a:lnTo>
                    <a:pt x="4769" y="1"/>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5620150" y="2122475"/>
              <a:ext cx="119250" cy="235350"/>
            </a:xfrm>
            <a:custGeom>
              <a:avLst/>
              <a:gdLst/>
              <a:ahLst/>
              <a:cxnLst/>
              <a:rect l="l" t="t" r="r" b="b"/>
              <a:pathLst>
                <a:path w="4770" h="9414" extrusionOk="0">
                  <a:moveTo>
                    <a:pt x="0" y="1"/>
                  </a:moveTo>
                  <a:lnTo>
                    <a:pt x="0" y="9413"/>
                  </a:lnTo>
                  <a:cubicBezTo>
                    <a:pt x="2356" y="7998"/>
                    <a:pt x="4770" y="4496"/>
                    <a:pt x="4406" y="1233"/>
                  </a:cubicBezTo>
                  <a:cubicBezTo>
                    <a:pt x="3377" y="1028"/>
                    <a:pt x="2224" y="1"/>
                    <a:pt x="2224"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5559025" y="2168050"/>
              <a:ext cx="122250" cy="122250"/>
            </a:xfrm>
            <a:custGeom>
              <a:avLst/>
              <a:gdLst/>
              <a:ahLst/>
              <a:cxnLst/>
              <a:rect l="l" t="t" r="r" b="b"/>
              <a:pathLst>
                <a:path w="4890" h="4890" extrusionOk="0">
                  <a:moveTo>
                    <a:pt x="2445" y="0"/>
                  </a:moveTo>
                  <a:cubicBezTo>
                    <a:pt x="1095" y="0"/>
                    <a:pt x="1" y="1094"/>
                    <a:pt x="1" y="2445"/>
                  </a:cubicBezTo>
                  <a:cubicBezTo>
                    <a:pt x="1" y="3795"/>
                    <a:pt x="1095" y="4889"/>
                    <a:pt x="2445" y="4889"/>
                  </a:cubicBezTo>
                  <a:cubicBezTo>
                    <a:pt x="3796" y="4889"/>
                    <a:pt x="4890" y="3795"/>
                    <a:pt x="4890" y="2445"/>
                  </a:cubicBezTo>
                  <a:cubicBezTo>
                    <a:pt x="4890" y="1094"/>
                    <a:pt x="3796" y="0"/>
                    <a:pt x="2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5578975" y="2188025"/>
              <a:ext cx="82375" cy="82350"/>
            </a:xfrm>
            <a:custGeom>
              <a:avLst/>
              <a:gdLst/>
              <a:ahLst/>
              <a:cxnLst/>
              <a:rect l="l" t="t" r="r" b="b"/>
              <a:pathLst>
                <a:path w="3295" h="3294" fill="none" extrusionOk="0">
                  <a:moveTo>
                    <a:pt x="3295" y="1646"/>
                  </a:moveTo>
                  <a:cubicBezTo>
                    <a:pt x="3295" y="2151"/>
                    <a:pt x="3066" y="2603"/>
                    <a:pt x="2707" y="2905"/>
                  </a:cubicBezTo>
                  <a:cubicBezTo>
                    <a:pt x="2421" y="3147"/>
                    <a:pt x="2051" y="3293"/>
                    <a:pt x="1647" y="3293"/>
                  </a:cubicBezTo>
                  <a:cubicBezTo>
                    <a:pt x="1243" y="3293"/>
                    <a:pt x="873" y="3147"/>
                    <a:pt x="587" y="2905"/>
                  </a:cubicBezTo>
                  <a:cubicBezTo>
                    <a:pt x="228" y="2605"/>
                    <a:pt x="0" y="2152"/>
                    <a:pt x="0" y="1646"/>
                  </a:cubicBezTo>
                  <a:cubicBezTo>
                    <a:pt x="0" y="1141"/>
                    <a:pt x="228" y="689"/>
                    <a:pt x="587" y="387"/>
                  </a:cubicBezTo>
                  <a:cubicBezTo>
                    <a:pt x="873" y="146"/>
                    <a:pt x="1243" y="0"/>
                    <a:pt x="1647" y="0"/>
                  </a:cubicBezTo>
                  <a:cubicBezTo>
                    <a:pt x="2051" y="0"/>
                    <a:pt x="2421" y="146"/>
                    <a:pt x="2707" y="387"/>
                  </a:cubicBezTo>
                  <a:cubicBezTo>
                    <a:pt x="3066" y="690"/>
                    <a:pt x="3295" y="1141"/>
                    <a:pt x="3295" y="1646"/>
                  </a:cubicBezTo>
                  <a:close/>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5578975" y="2197700"/>
              <a:ext cx="29300" cy="62950"/>
            </a:xfrm>
            <a:custGeom>
              <a:avLst/>
              <a:gdLst/>
              <a:ahLst/>
              <a:cxnLst/>
              <a:rect l="l" t="t" r="r" b="b"/>
              <a:pathLst>
                <a:path w="1172" h="2518" fill="none" extrusionOk="0">
                  <a:moveTo>
                    <a:pt x="1172" y="1259"/>
                  </a:moveTo>
                  <a:cubicBezTo>
                    <a:pt x="1172" y="1764"/>
                    <a:pt x="945" y="2216"/>
                    <a:pt x="587" y="2518"/>
                  </a:cubicBezTo>
                  <a:cubicBezTo>
                    <a:pt x="228" y="2218"/>
                    <a:pt x="0" y="1765"/>
                    <a:pt x="0" y="1259"/>
                  </a:cubicBezTo>
                  <a:cubicBezTo>
                    <a:pt x="0" y="754"/>
                    <a:pt x="228" y="302"/>
                    <a:pt x="587" y="0"/>
                  </a:cubicBezTo>
                  <a:cubicBezTo>
                    <a:pt x="945" y="303"/>
                    <a:pt x="1172" y="754"/>
                    <a:pt x="1172" y="1259"/>
                  </a:cubicBezTo>
                  <a:close/>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5632025" y="2197700"/>
              <a:ext cx="29325" cy="62950"/>
            </a:xfrm>
            <a:custGeom>
              <a:avLst/>
              <a:gdLst/>
              <a:ahLst/>
              <a:cxnLst/>
              <a:rect l="l" t="t" r="r" b="b"/>
              <a:pathLst>
                <a:path w="1173" h="2518" fill="none" extrusionOk="0">
                  <a:moveTo>
                    <a:pt x="1173" y="1259"/>
                  </a:moveTo>
                  <a:cubicBezTo>
                    <a:pt x="1173" y="1764"/>
                    <a:pt x="944" y="2216"/>
                    <a:pt x="585" y="2518"/>
                  </a:cubicBezTo>
                  <a:cubicBezTo>
                    <a:pt x="228" y="2216"/>
                    <a:pt x="1" y="1764"/>
                    <a:pt x="1" y="1259"/>
                  </a:cubicBezTo>
                  <a:cubicBezTo>
                    <a:pt x="1" y="754"/>
                    <a:pt x="228" y="303"/>
                    <a:pt x="585" y="0"/>
                  </a:cubicBezTo>
                  <a:cubicBezTo>
                    <a:pt x="944" y="303"/>
                    <a:pt x="1173" y="754"/>
                    <a:pt x="1173" y="1259"/>
                  </a:cubicBezTo>
                  <a:close/>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5620150" y="2188025"/>
              <a:ext cx="25" cy="82350"/>
            </a:xfrm>
            <a:custGeom>
              <a:avLst/>
              <a:gdLst/>
              <a:ahLst/>
              <a:cxnLst/>
              <a:rect l="l" t="t" r="r" b="b"/>
              <a:pathLst>
                <a:path w="1" h="3294" fill="none" extrusionOk="0">
                  <a:moveTo>
                    <a:pt x="0" y="0"/>
                  </a:moveTo>
                  <a:lnTo>
                    <a:pt x="0" y="3293"/>
                  </a:lnTo>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5578975" y="2229150"/>
              <a:ext cx="82375" cy="25"/>
            </a:xfrm>
            <a:custGeom>
              <a:avLst/>
              <a:gdLst/>
              <a:ahLst/>
              <a:cxnLst/>
              <a:rect l="l" t="t" r="r" b="b"/>
              <a:pathLst>
                <a:path w="3295" h="1" fill="none" extrusionOk="0">
                  <a:moveTo>
                    <a:pt x="0" y="1"/>
                  </a:moveTo>
                  <a:lnTo>
                    <a:pt x="3295" y="1"/>
                  </a:lnTo>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40"/>
          <p:cNvSpPr/>
          <p:nvPr/>
        </p:nvSpPr>
        <p:spPr>
          <a:xfrm flipH="1">
            <a:off x="497824" y="4392325"/>
            <a:ext cx="2442002" cy="208197"/>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rot="9218220">
            <a:off x="7524731" y="-1141200"/>
            <a:ext cx="2574022" cy="2196928"/>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40"/>
          <p:cNvGrpSpPr/>
          <p:nvPr/>
        </p:nvGrpSpPr>
        <p:grpSpPr>
          <a:xfrm rot="-707990" flipH="1">
            <a:off x="7436412" y="185203"/>
            <a:ext cx="1422983" cy="390747"/>
            <a:chOff x="6913312" y="2687868"/>
            <a:chExt cx="1422936" cy="390734"/>
          </a:xfrm>
        </p:grpSpPr>
        <p:sp>
          <p:nvSpPr>
            <p:cNvPr id="568" name="Google Shape;568;p40"/>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40"/>
          <p:cNvGrpSpPr/>
          <p:nvPr/>
        </p:nvGrpSpPr>
        <p:grpSpPr>
          <a:xfrm rot="3153970" flipH="1">
            <a:off x="8148779" y="823489"/>
            <a:ext cx="964991" cy="508142"/>
            <a:chOff x="7001573" y="2060164"/>
            <a:chExt cx="1368559" cy="720653"/>
          </a:xfrm>
        </p:grpSpPr>
        <p:sp>
          <p:nvSpPr>
            <p:cNvPr id="577" name="Google Shape;577;p40"/>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A9EDE1F8-9DE6-385F-C502-BB591B8F4837}"/>
              </a:ext>
            </a:extLst>
          </p:cNvPr>
          <p:cNvPicPr>
            <a:picLocks noChangeAspect="1"/>
          </p:cNvPicPr>
          <p:nvPr/>
        </p:nvPicPr>
        <p:blipFill>
          <a:blip r:embed="rId3"/>
          <a:stretch>
            <a:fillRect/>
          </a:stretch>
        </p:blipFill>
        <p:spPr>
          <a:xfrm>
            <a:off x="3497668" y="1314536"/>
            <a:ext cx="4889239" cy="3681516"/>
          </a:xfrm>
          <a:prstGeom prst="rect">
            <a:avLst/>
          </a:prstGeom>
        </p:spPr>
      </p:pic>
      <p:sp>
        <p:nvSpPr>
          <p:cNvPr id="6" name="Google Shape;813;p43">
            <a:extLst>
              <a:ext uri="{FF2B5EF4-FFF2-40B4-BE49-F238E27FC236}">
                <a16:creationId xmlns:a16="http://schemas.microsoft.com/office/drawing/2014/main" xmlns="" id="{40856A69-BB4A-2E74-41D6-DCAB93ACE637}"/>
              </a:ext>
            </a:extLst>
          </p:cNvPr>
          <p:cNvSpPr/>
          <p:nvPr/>
        </p:nvSpPr>
        <p:spPr>
          <a:xfrm flipH="1">
            <a:off x="2487661" y="953449"/>
            <a:ext cx="4683139" cy="184616"/>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1"/>
          <p:cNvSpPr/>
          <p:nvPr/>
        </p:nvSpPr>
        <p:spPr>
          <a:xfrm rot="353426" flipH="1">
            <a:off x="5480010" y="1086384"/>
            <a:ext cx="4308816" cy="3967573"/>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6480736" y="4286413"/>
            <a:ext cx="2737794" cy="208211"/>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txBox="1">
            <a:spLocks noGrp="1"/>
          </p:cNvSpPr>
          <p:nvPr>
            <p:ph type="title"/>
          </p:nvPr>
        </p:nvSpPr>
        <p:spPr>
          <a:xfrm>
            <a:off x="246827" y="20847"/>
            <a:ext cx="6538946" cy="9760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Architecture</a:t>
            </a:r>
            <a:endParaRPr dirty="0"/>
          </a:p>
        </p:txBody>
      </p:sp>
      <p:grpSp>
        <p:nvGrpSpPr>
          <p:cNvPr id="627" name="Google Shape;627;p41"/>
          <p:cNvGrpSpPr/>
          <p:nvPr/>
        </p:nvGrpSpPr>
        <p:grpSpPr>
          <a:xfrm flipH="1">
            <a:off x="6480736" y="1902990"/>
            <a:ext cx="2067960" cy="2357908"/>
            <a:chOff x="3847646" y="2575037"/>
            <a:chExt cx="1701464" cy="1940026"/>
          </a:xfrm>
        </p:grpSpPr>
        <p:sp>
          <p:nvSpPr>
            <p:cNvPr id="628" name="Google Shape;628;p41"/>
            <p:cNvSpPr/>
            <p:nvPr/>
          </p:nvSpPr>
          <p:spPr>
            <a:xfrm>
              <a:off x="4152455" y="2575037"/>
              <a:ext cx="1363380" cy="1940026"/>
            </a:xfrm>
            <a:custGeom>
              <a:avLst/>
              <a:gdLst/>
              <a:ahLst/>
              <a:cxnLst/>
              <a:rect l="l" t="t" r="r" b="b"/>
              <a:pathLst>
                <a:path w="25504" h="36291" extrusionOk="0">
                  <a:moveTo>
                    <a:pt x="0" y="1"/>
                  </a:moveTo>
                  <a:lnTo>
                    <a:pt x="0" y="36290"/>
                  </a:lnTo>
                  <a:lnTo>
                    <a:pt x="25503" y="36290"/>
                  </a:lnTo>
                  <a:lnTo>
                    <a:pt x="25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4101671" y="2631541"/>
              <a:ext cx="1363380" cy="1827070"/>
            </a:xfrm>
            <a:custGeom>
              <a:avLst/>
              <a:gdLst/>
              <a:ahLst/>
              <a:cxnLst/>
              <a:rect l="l" t="t" r="r" b="b"/>
              <a:pathLst>
                <a:path w="25504" h="34178" extrusionOk="0">
                  <a:moveTo>
                    <a:pt x="1" y="0"/>
                  </a:moveTo>
                  <a:lnTo>
                    <a:pt x="1" y="34178"/>
                  </a:lnTo>
                  <a:lnTo>
                    <a:pt x="25504" y="34178"/>
                  </a:lnTo>
                  <a:lnTo>
                    <a:pt x="25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5263546"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5283966" y="2631541"/>
              <a:ext cx="53" cy="1827070"/>
            </a:xfrm>
            <a:custGeom>
              <a:avLst/>
              <a:gdLst/>
              <a:ahLst/>
              <a:cxnLst/>
              <a:rect l="l" t="t" r="r" b="b"/>
              <a:pathLst>
                <a:path w="1" h="34178" fill="none" extrusionOk="0">
                  <a:moveTo>
                    <a:pt x="1" y="0"/>
                  </a:moveTo>
                  <a:lnTo>
                    <a:pt x="1"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5304493"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5325021"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5345441"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5365968"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5386388" y="2631541"/>
              <a:ext cx="53" cy="1827070"/>
            </a:xfrm>
            <a:custGeom>
              <a:avLst/>
              <a:gdLst/>
              <a:ahLst/>
              <a:cxnLst/>
              <a:rect l="l" t="t" r="r" b="b"/>
              <a:pathLst>
                <a:path w="1" h="34178" fill="none" extrusionOk="0">
                  <a:moveTo>
                    <a:pt x="1" y="0"/>
                  </a:moveTo>
                  <a:lnTo>
                    <a:pt x="1"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5406916"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5427443"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5447863" y="2631541"/>
              <a:ext cx="53" cy="1827070"/>
            </a:xfrm>
            <a:custGeom>
              <a:avLst/>
              <a:gdLst/>
              <a:ahLst/>
              <a:cxnLst/>
              <a:rect l="l" t="t" r="r" b="b"/>
              <a:pathLst>
                <a:path w="1" h="34178" fill="none" extrusionOk="0">
                  <a:moveTo>
                    <a:pt x="1" y="0"/>
                  </a:moveTo>
                  <a:lnTo>
                    <a:pt x="1"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3847646" y="2575037"/>
              <a:ext cx="1363380" cy="1940026"/>
            </a:xfrm>
            <a:custGeom>
              <a:avLst/>
              <a:gdLst/>
              <a:ahLst/>
              <a:cxnLst/>
              <a:rect l="l" t="t" r="r" b="b"/>
              <a:pathLst>
                <a:path w="25504" h="36291" extrusionOk="0">
                  <a:moveTo>
                    <a:pt x="1" y="1"/>
                  </a:moveTo>
                  <a:lnTo>
                    <a:pt x="1" y="36290"/>
                  </a:lnTo>
                  <a:lnTo>
                    <a:pt x="25504" y="36290"/>
                  </a:lnTo>
                  <a:lnTo>
                    <a:pt x="25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3961134" y="2688525"/>
              <a:ext cx="1136400" cy="1713046"/>
            </a:xfrm>
            <a:custGeom>
              <a:avLst/>
              <a:gdLst/>
              <a:ahLst/>
              <a:cxnLst/>
              <a:rect l="l" t="t" r="r" b="b"/>
              <a:pathLst>
                <a:path w="21258" h="32045" extrusionOk="0">
                  <a:moveTo>
                    <a:pt x="1584" y="1"/>
                  </a:moveTo>
                  <a:cubicBezTo>
                    <a:pt x="1584" y="875"/>
                    <a:pt x="875" y="1586"/>
                    <a:pt x="0" y="1586"/>
                  </a:cubicBezTo>
                  <a:lnTo>
                    <a:pt x="0" y="30461"/>
                  </a:lnTo>
                  <a:cubicBezTo>
                    <a:pt x="875" y="30461"/>
                    <a:pt x="1584" y="31169"/>
                    <a:pt x="1584" y="32044"/>
                  </a:cubicBezTo>
                  <a:lnTo>
                    <a:pt x="19673" y="32044"/>
                  </a:lnTo>
                  <a:cubicBezTo>
                    <a:pt x="19673" y="31169"/>
                    <a:pt x="20383" y="30461"/>
                    <a:pt x="21258" y="30461"/>
                  </a:cubicBezTo>
                  <a:lnTo>
                    <a:pt x="21258" y="1586"/>
                  </a:lnTo>
                  <a:cubicBezTo>
                    <a:pt x="20383" y="1586"/>
                    <a:pt x="19673" y="875"/>
                    <a:pt x="19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210945" y="2575037"/>
              <a:ext cx="33304" cy="1940026"/>
            </a:xfrm>
            <a:custGeom>
              <a:avLst/>
              <a:gdLst/>
              <a:ahLst/>
              <a:cxnLst/>
              <a:rect l="l" t="t" r="r" b="b"/>
              <a:pathLst>
                <a:path w="623" h="36291" extrusionOk="0">
                  <a:moveTo>
                    <a:pt x="1" y="1"/>
                  </a:moveTo>
                  <a:lnTo>
                    <a:pt x="1" y="36290"/>
                  </a:lnTo>
                  <a:lnTo>
                    <a:pt x="622" y="36290"/>
                  </a:lnTo>
                  <a:lnTo>
                    <a:pt x="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5515753" y="2575037"/>
              <a:ext cx="33357" cy="1940026"/>
            </a:xfrm>
            <a:custGeom>
              <a:avLst/>
              <a:gdLst/>
              <a:ahLst/>
              <a:cxnLst/>
              <a:rect l="l" t="t" r="r" b="b"/>
              <a:pathLst>
                <a:path w="624" h="36291" extrusionOk="0">
                  <a:moveTo>
                    <a:pt x="0" y="1"/>
                  </a:moveTo>
                  <a:lnTo>
                    <a:pt x="0" y="36290"/>
                  </a:lnTo>
                  <a:lnTo>
                    <a:pt x="623" y="36290"/>
                  </a:lnTo>
                  <a:lnTo>
                    <a:pt x="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3961134" y="2688525"/>
              <a:ext cx="1136400" cy="1713046"/>
            </a:xfrm>
            <a:custGeom>
              <a:avLst/>
              <a:gdLst/>
              <a:ahLst/>
              <a:cxnLst/>
              <a:rect l="l" t="t" r="r" b="b"/>
              <a:pathLst>
                <a:path w="21258" h="32045" fill="none" extrusionOk="0">
                  <a:moveTo>
                    <a:pt x="21258" y="30461"/>
                  </a:moveTo>
                  <a:lnTo>
                    <a:pt x="21258" y="1586"/>
                  </a:lnTo>
                  <a:cubicBezTo>
                    <a:pt x="20383" y="1586"/>
                    <a:pt x="19673" y="875"/>
                    <a:pt x="19673" y="1"/>
                  </a:cubicBezTo>
                  <a:lnTo>
                    <a:pt x="1584" y="1"/>
                  </a:lnTo>
                  <a:cubicBezTo>
                    <a:pt x="1584" y="875"/>
                    <a:pt x="875" y="1586"/>
                    <a:pt x="0" y="1586"/>
                  </a:cubicBezTo>
                  <a:lnTo>
                    <a:pt x="0" y="30461"/>
                  </a:lnTo>
                  <a:cubicBezTo>
                    <a:pt x="875" y="30461"/>
                    <a:pt x="1584" y="31169"/>
                    <a:pt x="1584" y="32044"/>
                  </a:cubicBezTo>
                  <a:lnTo>
                    <a:pt x="19673" y="32044"/>
                  </a:lnTo>
                  <a:cubicBezTo>
                    <a:pt x="19673" y="31169"/>
                    <a:pt x="20383" y="30461"/>
                    <a:pt x="21258" y="30461"/>
                  </a:cubicBezTo>
                  <a:close/>
                </a:path>
              </a:pathLst>
            </a:custGeom>
            <a:noFill/>
            <a:ln w="885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4023250" y="2750642"/>
              <a:ext cx="1012164" cy="1588864"/>
            </a:xfrm>
            <a:custGeom>
              <a:avLst/>
              <a:gdLst/>
              <a:ahLst/>
              <a:cxnLst/>
              <a:rect l="l" t="t" r="r" b="b"/>
              <a:pathLst>
                <a:path w="18934" h="29722" extrusionOk="0">
                  <a:moveTo>
                    <a:pt x="1410" y="1"/>
                  </a:moveTo>
                  <a:cubicBezTo>
                    <a:pt x="1410" y="780"/>
                    <a:pt x="779" y="1412"/>
                    <a:pt x="1" y="1412"/>
                  </a:cubicBezTo>
                  <a:lnTo>
                    <a:pt x="1" y="28310"/>
                  </a:lnTo>
                  <a:cubicBezTo>
                    <a:pt x="779" y="28310"/>
                    <a:pt x="1410" y="28941"/>
                    <a:pt x="1410" y="29722"/>
                  </a:cubicBezTo>
                  <a:lnTo>
                    <a:pt x="17522" y="29722"/>
                  </a:lnTo>
                  <a:cubicBezTo>
                    <a:pt x="17522" y="28941"/>
                    <a:pt x="18155" y="28310"/>
                    <a:pt x="18933" y="28310"/>
                  </a:cubicBezTo>
                  <a:lnTo>
                    <a:pt x="18933" y="1412"/>
                  </a:lnTo>
                  <a:cubicBezTo>
                    <a:pt x="18155" y="1412"/>
                    <a:pt x="17522" y="780"/>
                    <a:pt x="17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4261933" y="3167550"/>
              <a:ext cx="543021" cy="53939"/>
            </a:xfrm>
            <a:custGeom>
              <a:avLst/>
              <a:gdLst/>
              <a:ahLst/>
              <a:cxnLst/>
              <a:rect l="l" t="t" r="r" b="b"/>
              <a:pathLst>
                <a:path w="10158" h="1009" extrusionOk="0">
                  <a:moveTo>
                    <a:pt x="5079" y="0"/>
                  </a:moveTo>
                  <a:lnTo>
                    <a:pt x="0" y="769"/>
                  </a:lnTo>
                  <a:lnTo>
                    <a:pt x="0" y="1009"/>
                  </a:lnTo>
                  <a:lnTo>
                    <a:pt x="10157" y="1009"/>
                  </a:lnTo>
                  <a:lnTo>
                    <a:pt x="10157" y="769"/>
                  </a:lnTo>
                  <a:lnTo>
                    <a:pt x="50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4261933" y="3206626"/>
              <a:ext cx="543021" cy="14861"/>
            </a:xfrm>
            <a:custGeom>
              <a:avLst/>
              <a:gdLst/>
              <a:ahLst/>
              <a:cxnLst/>
              <a:rect l="l" t="t" r="r" b="b"/>
              <a:pathLst>
                <a:path w="10158" h="278" extrusionOk="0">
                  <a:moveTo>
                    <a:pt x="241" y="1"/>
                  </a:moveTo>
                  <a:lnTo>
                    <a:pt x="0" y="38"/>
                  </a:lnTo>
                  <a:lnTo>
                    <a:pt x="0" y="278"/>
                  </a:lnTo>
                  <a:lnTo>
                    <a:pt x="10157" y="278"/>
                  </a:lnTo>
                  <a:lnTo>
                    <a:pt x="10157" y="38"/>
                  </a:lnTo>
                  <a:lnTo>
                    <a:pt x="99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4512002" y="3494330"/>
              <a:ext cx="42873" cy="273702"/>
            </a:xfrm>
            <a:custGeom>
              <a:avLst/>
              <a:gdLst/>
              <a:ahLst/>
              <a:cxnLst/>
              <a:rect l="l" t="t" r="r" b="b"/>
              <a:pathLst>
                <a:path w="802" h="5120" extrusionOk="0">
                  <a:moveTo>
                    <a:pt x="401" y="1"/>
                  </a:moveTo>
                  <a:cubicBezTo>
                    <a:pt x="179" y="1"/>
                    <a:pt x="0" y="181"/>
                    <a:pt x="0" y="401"/>
                  </a:cubicBezTo>
                  <a:lnTo>
                    <a:pt x="0" y="5119"/>
                  </a:lnTo>
                  <a:lnTo>
                    <a:pt x="802" y="5119"/>
                  </a:lnTo>
                  <a:lnTo>
                    <a:pt x="802" y="401"/>
                  </a:lnTo>
                  <a:cubicBezTo>
                    <a:pt x="802" y="181"/>
                    <a:pt x="622"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4533385" y="3494330"/>
              <a:ext cx="21490" cy="273702"/>
            </a:xfrm>
            <a:custGeom>
              <a:avLst/>
              <a:gdLst/>
              <a:ahLst/>
              <a:cxnLst/>
              <a:rect l="l" t="t" r="r" b="b"/>
              <a:pathLst>
                <a:path w="402" h="5120" extrusionOk="0">
                  <a:moveTo>
                    <a:pt x="1" y="1"/>
                  </a:moveTo>
                  <a:lnTo>
                    <a:pt x="1" y="5119"/>
                  </a:lnTo>
                  <a:lnTo>
                    <a:pt x="402" y="5119"/>
                  </a:lnTo>
                  <a:lnTo>
                    <a:pt x="402" y="401"/>
                  </a:lnTo>
                  <a:cubicBezTo>
                    <a:pt x="402" y="181"/>
                    <a:pt x="222"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4524671" y="3209567"/>
              <a:ext cx="17427" cy="354851"/>
            </a:xfrm>
            <a:custGeom>
              <a:avLst/>
              <a:gdLst/>
              <a:ahLst/>
              <a:cxnLst/>
              <a:rect l="l" t="t" r="r" b="b"/>
              <a:pathLst>
                <a:path w="326" h="6638" extrusionOk="0">
                  <a:moveTo>
                    <a:pt x="1" y="0"/>
                  </a:moveTo>
                  <a:lnTo>
                    <a:pt x="1" y="6638"/>
                  </a:lnTo>
                  <a:lnTo>
                    <a:pt x="326" y="6638"/>
                  </a:lnTo>
                  <a:lnTo>
                    <a:pt x="3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4533385" y="3209567"/>
              <a:ext cx="8714" cy="354851"/>
            </a:xfrm>
            <a:custGeom>
              <a:avLst/>
              <a:gdLst/>
              <a:ahLst/>
              <a:cxnLst/>
              <a:rect l="l" t="t" r="r" b="b"/>
              <a:pathLst>
                <a:path w="163" h="6638" extrusionOk="0">
                  <a:moveTo>
                    <a:pt x="1" y="0"/>
                  </a:moveTo>
                  <a:lnTo>
                    <a:pt x="1" y="6638"/>
                  </a:lnTo>
                  <a:lnTo>
                    <a:pt x="163" y="6638"/>
                  </a:lnTo>
                  <a:lnTo>
                    <a:pt x="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4360774" y="3745950"/>
              <a:ext cx="345335" cy="56237"/>
            </a:xfrm>
            <a:custGeom>
              <a:avLst/>
              <a:gdLst/>
              <a:ahLst/>
              <a:cxnLst/>
              <a:rect l="l" t="t" r="r" b="b"/>
              <a:pathLst>
                <a:path w="6460" h="1052" extrusionOk="0">
                  <a:moveTo>
                    <a:pt x="1051" y="1"/>
                  </a:moveTo>
                  <a:cubicBezTo>
                    <a:pt x="470" y="1"/>
                    <a:pt x="1" y="471"/>
                    <a:pt x="1" y="1051"/>
                  </a:cubicBezTo>
                  <a:lnTo>
                    <a:pt x="6459" y="1051"/>
                  </a:lnTo>
                  <a:cubicBezTo>
                    <a:pt x="6459" y="471"/>
                    <a:pt x="5988" y="1"/>
                    <a:pt x="5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4360774" y="3783102"/>
              <a:ext cx="345335" cy="19084"/>
            </a:xfrm>
            <a:custGeom>
              <a:avLst/>
              <a:gdLst/>
              <a:ahLst/>
              <a:cxnLst/>
              <a:rect l="l" t="t" r="r" b="b"/>
              <a:pathLst>
                <a:path w="6460" h="357" extrusionOk="0">
                  <a:moveTo>
                    <a:pt x="63" y="0"/>
                  </a:moveTo>
                  <a:cubicBezTo>
                    <a:pt x="22" y="112"/>
                    <a:pt x="1" y="232"/>
                    <a:pt x="1" y="356"/>
                  </a:cubicBezTo>
                  <a:lnTo>
                    <a:pt x="6459" y="356"/>
                  </a:lnTo>
                  <a:cubicBezTo>
                    <a:pt x="6459" y="232"/>
                    <a:pt x="6436" y="112"/>
                    <a:pt x="6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4329823" y="3802133"/>
              <a:ext cx="407186" cy="24216"/>
            </a:xfrm>
            <a:custGeom>
              <a:avLst/>
              <a:gdLst/>
              <a:ahLst/>
              <a:cxnLst/>
              <a:rect l="l" t="t" r="r" b="b"/>
              <a:pathLst>
                <a:path w="7617" h="453" extrusionOk="0">
                  <a:moveTo>
                    <a:pt x="0" y="0"/>
                  </a:moveTo>
                  <a:lnTo>
                    <a:pt x="0" y="452"/>
                  </a:lnTo>
                  <a:lnTo>
                    <a:pt x="7616" y="452"/>
                  </a:lnTo>
                  <a:lnTo>
                    <a:pt x="76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4491796" y="3152796"/>
              <a:ext cx="83287" cy="83394"/>
            </a:xfrm>
            <a:custGeom>
              <a:avLst/>
              <a:gdLst/>
              <a:ahLst/>
              <a:cxnLst/>
              <a:rect l="l" t="t" r="r" b="b"/>
              <a:pathLst>
                <a:path w="1558" h="1560" extrusionOk="0">
                  <a:moveTo>
                    <a:pt x="779" y="1"/>
                  </a:moveTo>
                  <a:cubicBezTo>
                    <a:pt x="348" y="1"/>
                    <a:pt x="0" y="351"/>
                    <a:pt x="0" y="780"/>
                  </a:cubicBezTo>
                  <a:cubicBezTo>
                    <a:pt x="0" y="1210"/>
                    <a:pt x="348" y="1560"/>
                    <a:pt x="779" y="1560"/>
                  </a:cubicBezTo>
                  <a:cubicBezTo>
                    <a:pt x="1209" y="1560"/>
                    <a:pt x="1558" y="1210"/>
                    <a:pt x="1558" y="780"/>
                  </a:cubicBezTo>
                  <a:cubicBezTo>
                    <a:pt x="1558" y="351"/>
                    <a:pt x="1209" y="1"/>
                    <a:pt x="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4509169" y="3170169"/>
              <a:ext cx="48539" cy="48646"/>
            </a:xfrm>
            <a:custGeom>
              <a:avLst/>
              <a:gdLst/>
              <a:ahLst/>
              <a:cxnLst/>
              <a:rect l="l" t="t" r="r" b="b"/>
              <a:pathLst>
                <a:path w="908" h="910" extrusionOk="0">
                  <a:moveTo>
                    <a:pt x="454" y="1"/>
                  </a:moveTo>
                  <a:cubicBezTo>
                    <a:pt x="202" y="1"/>
                    <a:pt x="0" y="204"/>
                    <a:pt x="0" y="455"/>
                  </a:cubicBezTo>
                  <a:cubicBezTo>
                    <a:pt x="0" y="706"/>
                    <a:pt x="202" y="910"/>
                    <a:pt x="454" y="910"/>
                  </a:cubicBezTo>
                  <a:cubicBezTo>
                    <a:pt x="704" y="910"/>
                    <a:pt x="908" y="706"/>
                    <a:pt x="908" y="455"/>
                  </a:cubicBezTo>
                  <a:cubicBezTo>
                    <a:pt x="908" y="204"/>
                    <a:pt x="704" y="1"/>
                    <a:pt x="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4151011" y="3410937"/>
              <a:ext cx="222971" cy="81790"/>
            </a:xfrm>
            <a:custGeom>
              <a:avLst/>
              <a:gdLst/>
              <a:ahLst/>
              <a:cxnLst/>
              <a:rect l="l" t="t" r="r" b="b"/>
              <a:pathLst>
                <a:path w="4171" h="1530" extrusionOk="0">
                  <a:moveTo>
                    <a:pt x="1" y="0"/>
                  </a:moveTo>
                  <a:cubicBezTo>
                    <a:pt x="1" y="0"/>
                    <a:pt x="1" y="1529"/>
                    <a:pt x="2086" y="1529"/>
                  </a:cubicBezTo>
                  <a:cubicBezTo>
                    <a:pt x="4170" y="1529"/>
                    <a:pt x="4170" y="0"/>
                    <a:pt x="4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4248462" y="3410937"/>
              <a:ext cx="125518" cy="81790"/>
            </a:xfrm>
            <a:custGeom>
              <a:avLst/>
              <a:gdLst/>
              <a:ahLst/>
              <a:cxnLst/>
              <a:rect l="l" t="t" r="r" b="b"/>
              <a:pathLst>
                <a:path w="2348" h="1530" extrusionOk="0">
                  <a:moveTo>
                    <a:pt x="1822" y="0"/>
                  </a:moveTo>
                  <a:cubicBezTo>
                    <a:pt x="1822" y="0"/>
                    <a:pt x="1822" y="1397"/>
                    <a:pt x="1" y="1520"/>
                  </a:cubicBezTo>
                  <a:cubicBezTo>
                    <a:pt x="85" y="1526"/>
                    <a:pt x="170" y="1529"/>
                    <a:pt x="263" y="1529"/>
                  </a:cubicBezTo>
                  <a:cubicBezTo>
                    <a:pt x="2347" y="1529"/>
                    <a:pt x="2347" y="0"/>
                    <a:pt x="2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4151011" y="3393831"/>
              <a:ext cx="222971" cy="34266"/>
            </a:xfrm>
            <a:custGeom>
              <a:avLst/>
              <a:gdLst/>
              <a:ahLst/>
              <a:cxnLst/>
              <a:rect l="l" t="t" r="r" b="b"/>
              <a:pathLst>
                <a:path w="4171" h="641" extrusionOk="0">
                  <a:moveTo>
                    <a:pt x="2086" y="0"/>
                  </a:moveTo>
                  <a:cubicBezTo>
                    <a:pt x="935" y="0"/>
                    <a:pt x="1" y="143"/>
                    <a:pt x="1" y="320"/>
                  </a:cubicBezTo>
                  <a:cubicBezTo>
                    <a:pt x="1" y="497"/>
                    <a:pt x="935" y="640"/>
                    <a:pt x="2086" y="640"/>
                  </a:cubicBezTo>
                  <a:cubicBezTo>
                    <a:pt x="3238" y="640"/>
                    <a:pt x="4170" y="497"/>
                    <a:pt x="4170" y="320"/>
                  </a:cubicBezTo>
                  <a:cubicBezTo>
                    <a:pt x="4170" y="143"/>
                    <a:pt x="3238" y="0"/>
                    <a:pt x="2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4167957" y="3398375"/>
              <a:ext cx="189079" cy="25125"/>
            </a:xfrm>
            <a:custGeom>
              <a:avLst/>
              <a:gdLst/>
              <a:ahLst/>
              <a:cxnLst/>
              <a:rect l="l" t="t" r="r" b="b"/>
              <a:pathLst>
                <a:path w="3537" h="470" extrusionOk="0">
                  <a:moveTo>
                    <a:pt x="1769" y="1"/>
                  </a:moveTo>
                  <a:cubicBezTo>
                    <a:pt x="792" y="1"/>
                    <a:pt x="1" y="106"/>
                    <a:pt x="1" y="235"/>
                  </a:cubicBezTo>
                  <a:cubicBezTo>
                    <a:pt x="1" y="364"/>
                    <a:pt x="792" y="470"/>
                    <a:pt x="1769" y="470"/>
                  </a:cubicBezTo>
                  <a:cubicBezTo>
                    <a:pt x="2745" y="470"/>
                    <a:pt x="3536" y="364"/>
                    <a:pt x="3536" y="235"/>
                  </a:cubicBezTo>
                  <a:cubicBezTo>
                    <a:pt x="3536" y="106"/>
                    <a:pt x="2745" y="1"/>
                    <a:pt x="17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4148178" y="3212721"/>
              <a:ext cx="117072" cy="199503"/>
            </a:xfrm>
            <a:custGeom>
              <a:avLst/>
              <a:gdLst/>
              <a:ahLst/>
              <a:cxnLst/>
              <a:rect l="l" t="t" r="r" b="b"/>
              <a:pathLst>
                <a:path w="2190" h="3732" extrusionOk="0">
                  <a:moveTo>
                    <a:pt x="2086" y="0"/>
                  </a:moveTo>
                  <a:lnTo>
                    <a:pt x="1" y="3673"/>
                  </a:lnTo>
                  <a:lnTo>
                    <a:pt x="104" y="3732"/>
                  </a:lnTo>
                  <a:lnTo>
                    <a:pt x="2189" y="59"/>
                  </a:lnTo>
                  <a:lnTo>
                    <a:pt x="2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4259528" y="3212881"/>
              <a:ext cx="117018" cy="199503"/>
            </a:xfrm>
            <a:custGeom>
              <a:avLst/>
              <a:gdLst/>
              <a:ahLst/>
              <a:cxnLst/>
              <a:rect l="l" t="t" r="r" b="b"/>
              <a:pathLst>
                <a:path w="2189" h="3732" extrusionOk="0">
                  <a:moveTo>
                    <a:pt x="103" y="0"/>
                  </a:moveTo>
                  <a:lnTo>
                    <a:pt x="0" y="58"/>
                  </a:lnTo>
                  <a:lnTo>
                    <a:pt x="2086" y="3732"/>
                  </a:lnTo>
                  <a:lnTo>
                    <a:pt x="2188" y="3673"/>
                  </a:lnTo>
                  <a:lnTo>
                    <a:pt x="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4366761" y="3402759"/>
              <a:ext cx="14434" cy="14434"/>
            </a:xfrm>
            <a:custGeom>
              <a:avLst/>
              <a:gdLst/>
              <a:ahLst/>
              <a:cxnLst/>
              <a:rect l="l" t="t" r="r" b="b"/>
              <a:pathLst>
                <a:path w="270" h="270" extrusionOk="0">
                  <a:moveTo>
                    <a:pt x="134" y="1"/>
                  </a:moveTo>
                  <a:cubicBezTo>
                    <a:pt x="60" y="1"/>
                    <a:pt x="1" y="60"/>
                    <a:pt x="1" y="135"/>
                  </a:cubicBezTo>
                  <a:cubicBezTo>
                    <a:pt x="1" y="209"/>
                    <a:pt x="60" y="270"/>
                    <a:pt x="134" y="270"/>
                  </a:cubicBezTo>
                  <a:cubicBezTo>
                    <a:pt x="209" y="270"/>
                    <a:pt x="269" y="209"/>
                    <a:pt x="269" y="135"/>
                  </a:cubicBezTo>
                  <a:cubicBezTo>
                    <a:pt x="269" y="60"/>
                    <a:pt x="20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4366761" y="3403774"/>
              <a:ext cx="13685" cy="13418"/>
            </a:xfrm>
            <a:custGeom>
              <a:avLst/>
              <a:gdLst/>
              <a:ahLst/>
              <a:cxnLst/>
              <a:rect l="l" t="t" r="r" b="b"/>
              <a:pathLst>
                <a:path w="256" h="251" extrusionOk="0">
                  <a:moveTo>
                    <a:pt x="66" y="1"/>
                  </a:moveTo>
                  <a:lnTo>
                    <a:pt x="66" y="1"/>
                  </a:lnTo>
                  <a:cubicBezTo>
                    <a:pt x="27" y="24"/>
                    <a:pt x="1" y="67"/>
                    <a:pt x="1" y="116"/>
                  </a:cubicBezTo>
                  <a:cubicBezTo>
                    <a:pt x="1" y="190"/>
                    <a:pt x="60" y="251"/>
                    <a:pt x="134" y="251"/>
                  </a:cubicBezTo>
                  <a:cubicBezTo>
                    <a:pt x="189" y="251"/>
                    <a:pt x="234" y="220"/>
                    <a:pt x="255" y="175"/>
                  </a:cubicBezTo>
                  <a:lnTo>
                    <a:pt x="255" y="175"/>
                  </a:lnTo>
                  <a:cubicBezTo>
                    <a:pt x="235" y="187"/>
                    <a:pt x="212" y="195"/>
                    <a:pt x="187" y="195"/>
                  </a:cubicBezTo>
                  <a:cubicBezTo>
                    <a:pt x="112" y="195"/>
                    <a:pt x="52" y="134"/>
                    <a:pt x="52" y="60"/>
                  </a:cubicBezTo>
                  <a:cubicBezTo>
                    <a:pt x="52" y="38"/>
                    <a:pt x="58" y="19"/>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4243758" y="3195828"/>
              <a:ext cx="37474" cy="37527"/>
            </a:xfrm>
            <a:custGeom>
              <a:avLst/>
              <a:gdLst/>
              <a:ahLst/>
              <a:cxnLst/>
              <a:rect l="l" t="t" r="r" b="b"/>
              <a:pathLst>
                <a:path w="701" h="702" extrusionOk="0">
                  <a:moveTo>
                    <a:pt x="351" y="1"/>
                  </a:moveTo>
                  <a:cubicBezTo>
                    <a:pt x="157" y="1"/>
                    <a:pt x="0" y="158"/>
                    <a:pt x="0" y="351"/>
                  </a:cubicBezTo>
                  <a:cubicBezTo>
                    <a:pt x="0" y="545"/>
                    <a:pt x="157" y="702"/>
                    <a:pt x="351" y="702"/>
                  </a:cubicBezTo>
                  <a:cubicBezTo>
                    <a:pt x="544" y="702"/>
                    <a:pt x="701" y="545"/>
                    <a:pt x="701" y="351"/>
                  </a:cubicBezTo>
                  <a:cubicBezTo>
                    <a:pt x="701" y="158"/>
                    <a:pt x="544" y="1"/>
                    <a:pt x="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4692845" y="3410937"/>
              <a:ext cx="223025" cy="81790"/>
            </a:xfrm>
            <a:custGeom>
              <a:avLst/>
              <a:gdLst/>
              <a:ahLst/>
              <a:cxnLst/>
              <a:rect l="l" t="t" r="r" b="b"/>
              <a:pathLst>
                <a:path w="4172" h="1530" extrusionOk="0">
                  <a:moveTo>
                    <a:pt x="0" y="0"/>
                  </a:moveTo>
                  <a:cubicBezTo>
                    <a:pt x="0" y="0"/>
                    <a:pt x="0" y="1529"/>
                    <a:pt x="2086" y="1529"/>
                  </a:cubicBezTo>
                  <a:cubicBezTo>
                    <a:pt x="4171" y="1529"/>
                    <a:pt x="4171" y="0"/>
                    <a:pt x="41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4790243" y="3410937"/>
              <a:ext cx="125625" cy="81790"/>
            </a:xfrm>
            <a:custGeom>
              <a:avLst/>
              <a:gdLst/>
              <a:ahLst/>
              <a:cxnLst/>
              <a:rect l="l" t="t" r="r" b="b"/>
              <a:pathLst>
                <a:path w="2350" h="1530" extrusionOk="0">
                  <a:moveTo>
                    <a:pt x="1824" y="0"/>
                  </a:moveTo>
                  <a:cubicBezTo>
                    <a:pt x="1824" y="0"/>
                    <a:pt x="1822" y="1397"/>
                    <a:pt x="1" y="1520"/>
                  </a:cubicBezTo>
                  <a:cubicBezTo>
                    <a:pt x="85" y="1526"/>
                    <a:pt x="172" y="1529"/>
                    <a:pt x="264" y="1529"/>
                  </a:cubicBezTo>
                  <a:cubicBezTo>
                    <a:pt x="2349" y="1529"/>
                    <a:pt x="2349" y="0"/>
                    <a:pt x="23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4692845" y="3393831"/>
              <a:ext cx="223025" cy="34266"/>
            </a:xfrm>
            <a:custGeom>
              <a:avLst/>
              <a:gdLst/>
              <a:ahLst/>
              <a:cxnLst/>
              <a:rect l="l" t="t" r="r" b="b"/>
              <a:pathLst>
                <a:path w="4172" h="641" extrusionOk="0">
                  <a:moveTo>
                    <a:pt x="2086" y="0"/>
                  </a:moveTo>
                  <a:cubicBezTo>
                    <a:pt x="934" y="0"/>
                    <a:pt x="0" y="143"/>
                    <a:pt x="0" y="320"/>
                  </a:cubicBezTo>
                  <a:cubicBezTo>
                    <a:pt x="0" y="497"/>
                    <a:pt x="934" y="640"/>
                    <a:pt x="2086" y="640"/>
                  </a:cubicBezTo>
                  <a:cubicBezTo>
                    <a:pt x="3237" y="640"/>
                    <a:pt x="4171" y="497"/>
                    <a:pt x="4171" y="320"/>
                  </a:cubicBezTo>
                  <a:cubicBezTo>
                    <a:pt x="4171" y="143"/>
                    <a:pt x="3237" y="0"/>
                    <a:pt x="2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4709791" y="3398375"/>
              <a:ext cx="189133" cy="25125"/>
            </a:xfrm>
            <a:custGeom>
              <a:avLst/>
              <a:gdLst/>
              <a:ahLst/>
              <a:cxnLst/>
              <a:rect l="l" t="t" r="r" b="b"/>
              <a:pathLst>
                <a:path w="3538" h="470" extrusionOk="0">
                  <a:moveTo>
                    <a:pt x="1769" y="1"/>
                  </a:moveTo>
                  <a:cubicBezTo>
                    <a:pt x="793" y="1"/>
                    <a:pt x="0" y="106"/>
                    <a:pt x="0" y="235"/>
                  </a:cubicBezTo>
                  <a:cubicBezTo>
                    <a:pt x="0" y="364"/>
                    <a:pt x="793" y="470"/>
                    <a:pt x="1769" y="470"/>
                  </a:cubicBezTo>
                  <a:cubicBezTo>
                    <a:pt x="2745" y="470"/>
                    <a:pt x="3537" y="364"/>
                    <a:pt x="3537" y="235"/>
                  </a:cubicBezTo>
                  <a:cubicBezTo>
                    <a:pt x="3537" y="106"/>
                    <a:pt x="2745" y="1"/>
                    <a:pt x="17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4689691" y="3213148"/>
              <a:ext cx="117179" cy="199396"/>
            </a:xfrm>
            <a:custGeom>
              <a:avLst/>
              <a:gdLst/>
              <a:ahLst/>
              <a:cxnLst/>
              <a:rect l="l" t="t" r="r" b="b"/>
              <a:pathLst>
                <a:path w="2192" h="3730" extrusionOk="0">
                  <a:moveTo>
                    <a:pt x="2087" y="0"/>
                  </a:moveTo>
                  <a:lnTo>
                    <a:pt x="0" y="3671"/>
                  </a:lnTo>
                  <a:lnTo>
                    <a:pt x="103" y="3730"/>
                  </a:lnTo>
                  <a:lnTo>
                    <a:pt x="2191" y="58"/>
                  </a:lnTo>
                  <a:lnTo>
                    <a:pt x="20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4685682" y="3402759"/>
              <a:ext cx="14434" cy="14434"/>
            </a:xfrm>
            <a:custGeom>
              <a:avLst/>
              <a:gdLst/>
              <a:ahLst/>
              <a:cxnLst/>
              <a:rect l="l" t="t" r="r" b="b"/>
              <a:pathLst>
                <a:path w="270" h="270" extrusionOk="0">
                  <a:moveTo>
                    <a:pt x="134" y="1"/>
                  </a:moveTo>
                  <a:cubicBezTo>
                    <a:pt x="60" y="1"/>
                    <a:pt x="0" y="60"/>
                    <a:pt x="0" y="135"/>
                  </a:cubicBezTo>
                  <a:cubicBezTo>
                    <a:pt x="0" y="209"/>
                    <a:pt x="60" y="270"/>
                    <a:pt x="134" y="270"/>
                  </a:cubicBezTo>
                  <a:cubicBezTo>
                    <a:pt x="209" y="270"/>
                    <a:pt x="269" y="209"/>
                    <a:pt x="269" y="135"/>
                  </a:cubicBezTo>
                  <a:cubicBezTo>
                    <a:pt x="269" y="60"/>
                    <a:pt x="20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4686430" y="3403774"/>
              <a:ext cx="13685" cy="13418"/>
            </a:xfrm>
            <a:custGeom>
              <a:avLst/>
              <a:gdLst/>
              <a:ahLst/>
              <a:cxnLst/>
              <a:rect l="l" t="t" r="r" b="b"/>
              <a:pathLst>
                <a:path w="256" h="251" extrusionOk="0">
                  <a:moveTo>
                    <a:pt x="188" y="1"/>
                  </a:moveTo>
                  <a:lnTo>
                    <a:pt x="188" y="1"/>
                  </a:lnTo>
                  <a:cubicBezTo>
                    <a:pt x="198" y="19"/>
                    <a:pt x="202" y="38"/>
                    <a:pt x="202" y="60"/>
                  </a:cubicBezTo>
                  <a:cubicBezTo>
                    <a:pt x="202" y="134"/>
                    <a:pt x="143" y="195"/>
                    <a:pt x="69" y="195"/>
                  </a:cubicBezTo>
                  <a:cubicBezTo>
                    <a:pt x="42" y="195"/>
                    <a:pt x="19" y="187"/>
                    <a:pt x="0" y="175"/>
                  </a:cubicBezTo>
                  <a:lnTo>
                    <a:pt x="0" y="175"/>
                  </a:lnTo>
                  <a:cubicBezTo>
                    <a:pt x="22" y="220"/>
                    <a:pt x="67" y="251"/>
                    <a:pt x="120" y="251"/>
                  </a:cubicBezTo>
                  <a:cubicBezTo>
                    <a:pt x="195" y="251"/>
                    <a:pt x="255" y="190"/>
                    <a:pt x="255" y="116"/>
                  </a:cubicBezTo>
                  <a:cubicBezTo>
                    <a:pt x="255" y="67"/>
                    <a:pt x="229" y="24"/>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4801308" y="3212721"/>
              <a:ext cx="117018" cy="199503"/>
            </a:xfrm>
            <a:custGeom>
              <a:avLst/>
              <a:gdLst/>
              <a:ahLst/>
              <a:cxnLst/>
              <a:rect l="l" t="t" r="r" b="b"/>
              <a:pathLst>
                <a:path w="2189" h="3732" extrusionOk="0">
                  <a:moveTo>
                    <a:pt x="103" y="0"/>
                  </a:moveTo>
                  <a:lnTo>
                    <a:pt x="1" y="59"/>
                  </a:lnTo>
                  <a:lnTo>
                    <a:pt x="2086" y="3732"/>
                  </a:lnTo>
                  <a:lnTo>
                    <a:pt x="2189" y="3674"/>
                  </a:lnTo>
                  <a:lnTo>
                    <a:pt x="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4908542" y="3402759"/>
              <a:ext cx="14434" cy="14434"/>
            </a:xfrm>
            <a:custGeom>
              <a:avLst/>
              <a:gdLst/>
              <a:ahLst/>
              <a:cxnLst/>
              <a:rect l="l" t="t" r="r" b="b"/>
              <a:pathLst>
                <a:path w="270" h="270" extrusionOk="0">
                  <a:moveTo>
                    <a:pt x="136" y="1"/>
                  </a:moveTo>
                  <a:cubicBezTo>
                    <a:pt x="62" y="1"/>
                    <a:pt x="1" y="60"/>
                    <a:pt x="1" y="135"/>
                  </a:cubicBezTo>
                  <a:cubicBezTo>
                    <a:pt x="1" y="209"/>
                    <a:pt x="62" y="270"/>
                    <a:pt x="136" y="270"/>
                  </a:cubicBezTo>
                  <a:cubicBezTo>
                    <a:pt x="211" y="270"/>
                    <a:pt x="270" y="209"/>
                    <a:pt x="270" y="135"/>
                  </a:cubicBezTo>
                  <a:cubicBezTo>
                    <a:pt x="270" y="60"/>
                    <a:pt x="211"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4908542" y="3403774"/>
              <a:ext cx="13685" cy="13418"/>
            </a:xfrm>
            <a:custGeom>
              <a:avLst/>
              <a:gdLst/>
              <a:ahLst/>
              <a:cxnLst/>
              <a:rect l="l" t="t" r="r" b="b"/>
              <a:pathLst>
                <a:path w="256" h="251" extrusionOk="0">
                  <a:moveTo>
                    <a:pt x="68" y="1"/>
                  </a:moveTo>
                  <a:lnTo>
                    <a:pt x="68" y="1"/>
                  </a:lnTo>
                  <a:cubicBezTo>
                    <a:pt x="27" y="24"/>
                    <a:pt x="1" y="67"/>
                    <a:pt x="1" y="116"/>
                  </a:cubicBezTo>
                  <a:cubicBezTo>
                    <a:pt x="1" y="190"/>
                    <a:pt x="62" y="251"/>
                    <a:pt x="136" y="251"/>
                  </a:cubicBezTo>
                  <a:cubicBezTo>
                    <a:pt x="189" y="251"/>
                    <a:pt x="234" y="220"/>
                    <a:pt x="256" y="175"/>
                  </a:cubicBezTo>
                  <a:lnTo>
                    <a:pt x="256" y="175"/>
                  </a:lnTo>
                  <a:cubicBezTo>
                    <a:pt x="236" y="187"/>
                    <a:pt x="214" y="195"/>
                    <a:pt x="187" y="195"/>
                  </a:cubicBezTo>
                  <a:cubicBezTo>
                    <a:pt x="113" y="195"/>
                    <a:pt x="54" y="134"/>
                    <a:pt x="54" y="60"/>
                  </a:cubicBezTo>
                  <a:cubicBezTo>
                    <a:pt x="54" y="38"/>
                    <a:pt x="58" y="19"/>
                    <a:pt x="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4251563" y="3203633"/>
              <a:ext cx="21864" cy="21918"/>
            </a:xfrm>
            <a:custGeom>
              <a:avLst/>
              <a:gdLst/>
              <a:ahLst/>
              <a:cxnLst/>
              <a:rect l="l" t="t" r="r" b="b"/>
              <a:pathLst>
                <a:path w="409" h="410" extrusionOk="0">
                  <a:moveTo>
                    <a:pt x="205" y="1"/>
                  </a:moveTo>
                  <a:cubicBezTo>
                    <a:pt x="92" y="1"/>
                    <a:pt x="0" y="93"/>
                    <a:pt x="0" y="205"/>
                  </a:cubicBezTo>
                  <a:cubicBezTo>
                    <a:pt x="0" y="318"/>
                    <a:pt x="92" y="410"/>
                    <a:pt x="205" y="410"/>
                  </a:cubicBezTo>
                  <a:cubicBezTo>
                    <a:pt x="317" y="410"/>
                    <a:pt x="409" y="318"/>
                    <a:pt x="409" y="205"/>
                  </a:cubicBezTo>
                  <a:cubicBezTo>
                    <a:pt x="409" y="93"/>
                    <a:pt x="317"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4785592" y="3195828"/>
              <a:ext cx="37474" cy="37527"/>
            </a:xfrm>
            <a:custGeom>
              <a:avLst/>
              <a:gdLst/>
              <a:ahLst/>
              <a:cxnLst/>
              <a:rect l="l" t="t" r="r" b="b"/>
              <a:pathLst>
                <a:path w="701" h="702" extrusionOk="0">
                  <a:moveTo>
                    <a:pt x="351" y="1"/>
                  </a:moveTo>
                  <a:cubicBezTo>
                    <a:pt x="158" y="1"/>
                    <a:pt x="1" y="158"/>
                    <a:pt x="1" y="351"/>
                  </a:cubicBezTo>
                  <a:cubicBezTo>
                    <a:pt x="1" y="545"/>
                    <a:pt x="158" y="702"/>
                    <a:pt x="351" y="702"/>
                  </a:cubicBezTo>
                  <a:cubicBezTo>
                    <a:pt x="543" y="702"/>
                    <a:pt x="700" y="545"/>
                    <a:pt x="700" y="351"/>
                  </a:cubicBezTo>
                  <a:cubicBezTo>
                    <a:pt x="700" y="158"/>
                    <a:pt x="543" y="1"/>
                    <a:pt x="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4793450" y="3203633"/>
              <a:ext cx="21811" cy="21918"/>
            </a:xfrm>
            <a:custGeom>
              <a:avLst/>
              <a:gdLst/>
              <a:ahLst/>
              <a:cxnLst/>
              <a:rect l="l" t="t" r="r" b="b"/>
              <a:pathLst>
                <a:path w="408" h="410" extrusionOk="0">
                  <a:moveTo>
                    <a:pt x="204" y="1"/>
                  </a:moveTo>
                  <a:cubicBezTo>
                    <a:pt x="90" y="1"/>
                    <a:pt x="0" y="93"/>
                    <a:pt x="0" y="205"/>
                  </a:cubicBezTo>
                  <a:cubicBezTo>
                    <a:pt x="0" y="318"/>
                    <a:pt x="90" y="410"/>
                    <a:pt x="204" y="410"/>
                  </a:cubicBezTo>
                  <a:cubicBezTo>
                    <a:pt x="315" y="410"/>
                    <a:pt x="407" y="318"/>
                    <a:pt x="407" y="205"/>
                  </a:cubicBezTo>
                  <a:cubicBezTo>
                    <a:pt x="407" y="93"/>
                    <a:pt x="315" y="1"/>
                    <a:pt x="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4498692" y="3490695"/>
              <a:ext cx="69495" cy="25178"/>
            </a:xfrm>
            <a:custGeom>
              <a:avLst/>
              <a:gdLst/>
              <a:ahLst/>
              <a:cxnLst/>
              <a:rect l="l" t="t" r="r" b="b"/>
              <a:pathLst>
                <a:path w="1300" h="471" extrusionOk="0">
                  <a:moveTo>
                    <a:pt x="235" y="0"/>
                  </a:moveTo>
                  <a:cubicBezTo>
                    <a:pt x="106" y="0"/>
                    <a:pt x="0" y="106"/>
                    <a:pt x="0" y="235"/>
                  </a:cubicBezTo>
                  <a:cubicBezTo>
                    <a:pt x="0" y="365"/>
                    <a:pt x="106" y="471"/>
                    <a:pt x="235" y="471"/>
                  </a:cubicBezTo>
                  <a:lnTo>
                    <a:pt x="1063" y="471"/>
                  </a:lnTo>
                  <a:cubicBezTo>
                    <a:pt x="1194" y="471"/>
                    <a:pt x="1300" y="365"/>
                    <a:pt x="1300" y="235"/>
                  </a:cubicBezTo>
                  <a:cubicBezTo>
                    <a:pt x="1300" y="104"/>
                    <a:pt x="1194" y="0"/>
                    <a:pt x="10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4498692" y="3497965"/>
              <a:ext cx="69495" cy="17908"/>
            </a:xfrm>
            <a:custGeom>
              <a:avLst/>
              <a:gdLst/>
              <a:ahLst/>
              <a:cxnLst/>
              <a:rect l="l" t="t" r="r" b="b"/>
              <a:pathLst>
                <a:path w="1300" h="335" extrusionOk="0">
                  <a:moveTo>
                    <a:pt x="22" y="1"/>
                  </a:moveTo>
                  <a:cubicBezTo>
                    <a:pt x="8" y="30"/>
                    <a:pt x="0" y="63"/>
                    <a:pt x="0" y="99"/>
                  </a:cubicBezTo>
                  <a:cubicBezTo>
                    <a:pt x="0" y="229"/>
                    <a:pt x="106" y="335"/>
                    <a:pt x="235" y="335"/>
                  </a:cubicBezTo>
                  <a:lnTo>
                    <a:pt x="1063" y="335"/>
                  </a:lnTo>
                  <a:cubicBezTo>
                    <a:pt x="1194" y="335"/>
                    <a:pt x="1300" y="229"/>
                    <a:pt x="1300" y="99"/>
                  </a:cubicBezTo>
                  <a:cubicBezTo>
                    <a:pt x="1300" y="63"/>
                    <a:pt x="1290" y="30"/>
                    <a:pt x="1276" y="1"/>
                  </a:cubicBezTo>
                  <a:cubicBezTo>
                    <a:pt x="1239" y="82"/>
                    <a:pt x="1158" y="138"/>
                    <a:pt x="1063" y="138"/>
                  </a:cubicBezTo>
                  <a:lnTo>
                    <a:pt x="235" y="138"/>
                  </a:lnTo>
                  <a:cubicBezTo>
                    <a:pt x="140" y="138"/>
                    <a:pt x="59" y="82"/>
                    <a:pt x="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4498692" y="3720772"/>
              <a:ext cx="69495" cy="25232"/>
            </a:xfrm>
            <a:custGeom>
              <a:avLst/>
              <a:gdLst/>
              <a:ahLst/>
              <a:cxnLst/>
              <a:rect l="l" t="t" r="r" b="b"/>
              <a:pathLst>
                <a:path w="1300" h="472" extrusionOk="0">
                  <a:moveTo>
                    <a:pt x="0" y="1"/>
                  </a:moveTo>
                  <a:lnTo>
                    <a:pt x="0" y="472"/>
                  </a:lnTo>
                  <a:lnTo>
                    <a:pt x="1300" y="472"/>
                  </a:lnTo>
                  <a:lnTo>
                    <a:pt x="1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4498692" y="3733387"/>
              <a:ext cx="69495" cy="12616"/>
            </a:xfrm>
            <a:custGeom>
              <a:avLst/>
              <a:gdLst/>
              <a:ahLst/>
              <a:cxnLst/>
              <a:rect l="l" t="t" r="r" b="b"/>
              <a:pathLst>
                <a:path w="1300" h="236" extrusionOk="0">
                  <a:moveTo>
                    <a:pt x="0" y="1"/>
                  </a:moveTo>
                  <a:lnTo>
                    <a:pt x="0" y="236"/>
                  </a:lnTo>
                  <a:lnTo>
                    <a:pt x="1300" y="236"/>
                  </a:lnTo>
                  <a:lnTo>
                    <a:pt x="1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4262521" y="4070431"/>
              <a:ext cx="646087" cy="32288"/>
            </a:xfrm>
            <a:custGeom>
              <a:avLst/>
              <a:gdLst/>
              <a:ahLst/>
              <a:cxnLst/>
              <a:rect l="l" t="t" r="r" b="b"/>
              <a:pathLst>
                <a:path w="12086" h="604" extrusionOk="0">
                  <a:moveTo>
                    <a:pt x="0" y="1"/>
                  </a:moveTo>
                  <a:lnTo>
                    <a:pt x="0" y="604"/>
                  </a:lnTo>
                  <a:lnTo>
                    <a:pt x="12086" y="604"/>
                  </a:lnTo>
                  <a:lnTo>
                    <a:pt x="120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4150049" y="4130516"/>
              <a:ext cx="758562" cy="32342"/>
            </a:xfrm>
            <a:custGeom>
              <a:avLst/>
              <a:gdLst/>
              <a:ahLst/>
              <a:cxnLst/>
              <a:rect l="l" t="t" r="r" b="b"/>
              <a:pathLst>
                <a:path w="14190" h="605" extrusionOk="0">
                  <a:moveTo>
                    <a:pt x="0" y="0"/>
                  </a:moveTo>
                  <a:lnTo>
                    <a:pt x="0" y="605"/>
                  </a:lnTo>
                  <a:lnTo>
                    <a:pt x="14190" y="605"/>
                  </a:lnTo>
                  <a:lnTo>
                    <a:pt x="14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4150049" y="4190548"/>
              <a:ext cx="379281" cy="32395"/>
            </a:xfrm>
            <a:custGeom>
              <a:avLst/>
              <a:gdLst/>
              <a:ahLst/>
              <a:cxnLst/>
              <a:rect l="l" t="t" r="r" b="b"/>
              <a:pathLst>
                <a:path w="7095" h="606" extrusionOk="0">
                  <a:moveTo>
                    <a:pt x="0" y="1"/>
                  </a:moveTo>
                  <a:lnTo>
                    <a:pt x="0" y="605"/>
                  </a:lnTo>
                  <a:lnTo>
                    <a:pt x="7094" y="605"/>
                  </a:lnTo>
                  <a:lnTo>
                    <a:pt x="70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4150049" y="2927262"/>
              <a:ext cx="758562" cy="32288"/>
            </a:xfrm>
            <a:custGeom>
              <a:avLst/>
              <a:gdLst/>
              <a:ahLst/>
              <a:cxnLst/>
              <a:rect l="l" t="t" r="r" b="b"/>
              <a:pathLst>
                <a:path w="14190" h="604" extrusionOk="0">
                  <a:moveTo>
                    <a:pt x="0" y="1"/>
                  </a:moveTo>
                  <a:lnTo>
                    <a:pt x="0" y="604"/>
                  </a:lnTo>
                  <a:lnTo>
                    <a:pt x="14190" y="604"/>
                  </a:lnTo>
                  <a:lnTo>
                    <a:pt x="141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4150049" y="2867231"/>
              <a:ext cx="379281" cy="32288"/>
            </a:xfrm>
            <a:custGeom>
              <a:avLst/>
              <a:gdLst/>
              <a:ahLst/>
              <a:cxnLst/>
              <a:rect l="l" t="t" r="r" b="b"/>
              <a:pathLst>
                <a:path w="7095" h="604" extrusionOk="0">
                  <a:moveTo>
                    <a:pt x="0" y="0"/>
                  </a:moveTo>
                  <a:lnTo>
                    <a:pt x="0" y="603"/>
                  </a:lnTo>
                  <a:lnTo>
                    <a:pt x="7094" y="603"/>
                  </a:lnTo>
                  <a:lnTo>
                    <a:pt x="70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41"/>
          <p:cNvGrpSpPr/>
          <p:nvPr/>
        </p:nvGrpSpPr>
        <p:grpSpPr>
          <a:xfrm flipH="1">
            <a:off x="8005622" y="863590"/>
            <a:ext cx="1697694" cy="3412380"/>
            <a:chOff x="1982393" y="2184965"/>
            <a:chExt cx="1159311" cy="2330065"/>
          </a:xfrm>
        </p:grpSpPr>
        <p:sp>
          <p:nvSpPr>
            <p:cNvPr id="689" name="Google Shape;689;p41"/>
            <p:cNvSpPr/>
            <p:nvPr/>
          </p:nvSpPr>
          <p:spPr>
            <a:xfrm>
              <a:off x="2352792" y="4355782"/>
              <a:ext cx="82699" cy="102585"/>
            </a:xfrm>
            <a:custGeom>
              <a:avLst/>
              <a:gdLst/>
              <a:ahLst/>
              <a:cxnLst/>
              <a:rect l="l" t="t" r="r" b="b"/>
              <a:pathLst>
                <a:path w="1547" h="1919" extrusionOk="0">
                  <a:moveTo>
                    <a:pt x="69" y="1"/>
                  </a:moveTo>
                  <a:lnTo>
                    <a:pt x="1" y="1918"/>
                  </a:lnTo>
                  <a:lnTo>
                    <a:pt x="1292" y="1918"/>
                  </a:lnTo>
                  <a:lnTo>
                    <a:pt x="1547" y="134"/>
                  </a:lnTo>
                  <a:lnTo>
                    <a:pt x="69" y="1"/>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2335419" y="4421106"/>
              <a:ext cx="187582" cy="78476"/>
            </a:xfrm>
            <a:custGeom>
              <a:avLst/>
              <a:gdLst/>
              <a:ahLst/>
              <a:cxnLst/>
              <a:rect l="l" t="t" r="r" b="b"/>
              <a:pathLst>
                <a:path w="3509" h="1468" extrusionOk="0">
                  <a:moveTo>
                    <a:pt x="1" y="0"/>
                  </a:moveTo>
                  <a:lnTo>
                    <a:pt x="1" y="1467"/>
                  </a:lnTo>
                  <a:lnTo>
                    <a:pt x="3508" y="1467"/>
                  </a:lnTo>
                  <a:cubicBezTo>
                    <a:pt x="3508" y="1467"/>
                    <a:pt x="3482" y="796"/>
                    <a:pt x="1912" y="497"/>
                  </a:cubicBezTo>
                  <a:lnTo>
                    <a:pt x="19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2329111" y="4499527"/>
              <a:ext cx="200198" cy="15503"/>
            </a:xfrm>
            <a:custGeom>
              <a:avLst/>
              <a:gdLst/>
              <a:ahLst/>
              <a:cxnLst/>
              <a:rect l="l" t="t" r="r" b="b"/>
              <a:pathLst>
                <a:path w="3745" h="290" extrusionOk="0">
                  <a:moveTo>
                    <a:pt x="1" y="0"/>
                  </a:moveTo>
                  <a:lnTo>
                    <a:pt x="1" y="289"/>
                  </a:lnTo>
                  <a:lnTo>
                    <a:pt x="3744" y="289"/>
                  </a:lnTo>
                  <a:lnTo>
                    <a:pt x="37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2568970" y="4355782"/>
              <a:ext cx="79117" cy="102585"/>
            </a:xfrm>
            <a:custGeom>
              <a:avLst/>
              <a:gdLst/>
              <a:ahLst/>
              <a:cxnLst/>
              <a:rect l="l" t="t" r="r" b="b"/>
              <a:pathLst>
                <a:path w="1480" h="1919" extrusionOk="0">
                  <a:moveTo>
                    <a:pt x="0" y="1"/>
                  </a:moveTo>
                  <a:lnTo>
                    <a:pt x="72" y="1918"/>
                  </a:lnTo>
                  <a:lnTo>
                    <a:pt x="1363" y="1918"/>
                  </a:lnTo>
                  <a:lnTo>
                    <a:pt x="1480" y="134"/>
                  </a:lnTo>
                  <a:lnTo>
                    <a:pt x="0" y="1"/>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2555392" y="4421106"/>
              <a:ext cx="187582" cy="78476"/>
            </a:xfrm>
            <a:custGeom>
              <a:avLst/>
              <a:gdLst/>
              <a:ahLst/>
              <a:cxnLst/>
              <a:rect l="l" t="t" r="r" b="b"/>
              <a:pathLst>
                <a:path w="3509" h="1468" extrusionOk="0">
                  <a:moveTo>
                    <a:pt x="1" y="0"/>
                  </a:moveTo>
                  <a:lnTo>
                    <a:pt x="1" y="1467"/>
                  </a:lnTo>
                  <a:lnTo>
                    <a:pt x="3508" y="1467"/>
                  </a:lnTo>
                  <a:cubicBezTo>
                    <a:pt x="3508" y="1467"/>
                    <a:pt x="3482" y="796"/>
                    <a:pt x="1912" y="497"/>
                  </a:cubicBezTo>
                  <a:lnTo>
                    <a:pt x="19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2549031" y="4499527"/>
              <a:ext cx="200252" cy="15503"/>
            </a:xfrm>
            <a:custGeom>
              <a:avLst/>
              <a:gdLst/>
              <a:ahLst/>
              <a:cxnLst/>
              <a:rect l="l" t="t" r="r" b="b"/>
              <a:pathLst>
                <a:path w="3746" h="290" extrusionOk="0">
                  <a:moveTo>
                    <a:pt x="0" y="0"/>
                  </a:moveTo>
                  <a:lnTo>
                    <a:pt x="0" y="289"/>
                  </a:lnTo>
                  <a:lnTo>
                    <a:pt x="3745" y="289"/>
                  </a:lnTo>
                  <a:lnTo>
                    <a:pt x="37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2586985" y="2532112"/>
              <a:ext cx="59017" cy="84516"/>
            </a:xfrm>
            <a:custGeom>
              <a:avLst/>
              <a:gdLst/>
              <a:ahLst/>
              <a:cxnLst/>
              <a:rect l="l" t="t" r="r" b="b"/>
              <a:pathLst>
                <a:path w="1104" h="1581" extrusionOk="0">
                  <a:moveTo>
                    <a:pt x="622" y="1"/>
                  </a:moveTo>
                  <a:cubicBezTo>
                    <a:pt x="359" y="1"/>
                    <a:pt x="39" y="223"/>
                    <a:pt x="24" y="274"/>
                  </a:cubicBezTo>
                  <a:cubicBezTo>
                    <a:pt x="0" y="350"/>
                    <a:pt x="258" y="1542"/>
                    <a:pt x="288" y="1561"/>
                  </a:cubicBezTo>
                  <a:cubicBezTo>
                    <a:pt x="317" y="1581"/>
                    <a:pt x="258" y="1581"/>
                    <a:pt x="317" y="1581"/>
                  </a:cubicBezTo>
                  <a:cubicBezTo>
                    <a:pt x="378" y="1581"/>
                    <a:pt x="922" y="1240"/>
                    <a:pt x="922" y="1240"/>
                  </a:cubicBezTo>
                  <a:cubicBezTo>
                    <a:pt x="922" y="1240"/>
                    <a:pt x="1104" y="659"/>
                    <a:pt x="922" y="202"/>
                  </a:cubicBezTo>
                  <a:cubicBezTo>
                    <a:pt x="863" y="53"/>
                    <a:pt x="749" y="1"/>
                    <a:pt x="622"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2718167" y="2816768"/>
              <a:ext cx="300164" cy="194906"/>
            </a:xfrm>
            <a:custGeom>
              <a:avLst/>
              <a:gdLst/>
              <a:ahLst/>
              <a:cxnLst/>
              <a:rect l="l" t="t" r="r" b="b"/>
              <a:pathLst>
                <a:path w="5615" h="3646" extrusionOk="0">
                  <a:moveTo>
                    <a:pt x="483" y="1"/>
                  </a:moveTo>
                  <a:lnTo>
                    <a:pt x="0" y="1330"/>
                  </a:lnTo>
                  <a:cubicBezTo>
                    <a:pt x="0" y="1330"/>
                    <a:pt x="1633" y="2332"/>
                    <a:pt x="2668" y="2762"/>
                  </a:cubicBezTo>
                  <a:cubicBezTo>
                    <a:pt x="2776" y="2807"/>
                    <a:pt x="5337" y="3645"/>
                    <a:pt x="5337" y="3645"/>
                  </a:cubicBezTo>
                  <a:lnTo>
                    <a:pt x="5615" y="2590"/>
                  </a:lnTo>
                  <a:cubicBezTo>
                    <a:pt x="5615" y="2590"/>
                    <a:pt x="3554" y="1625"/>
                    <a:pt x="3236" y="1494"/>
                  </a:cubicBezTo>
                  <a:cubicBezTo>
                    <a:pt x="2916" y="1364"/>
                    <a:pt x="483" y="1"/>
                    <a:pt x="483" y="1"/>
                  </a:cubicBezTo>
                  <a:close/>
                </a:path>
              </a:pathLst>
            </a:custGeom>
            <a:solidFill>
              <a:srgbClr val="F5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3003410" y="2955167"/>
              <a:ext cx="65432" cy="68853"/>
            </a:xfrm>
            <a:custGeom>
              <a:avLst/>
              <a:gdLst/>
              <a:ahLst/>
              <a:cxnLst/>
              <a:rect l="l" t="t" r="r" b="b"/>
              <a:pathLst>
                <a:path w="1224" h="1288" extrusionOk="0">
                  <a:moveTo>
                    <a:pt x="279" y="1"/>
                  </a:moveTo>
                  <a:lnTo>
                    <a:pt x="1" y="1056"/>
                  </a:lnTo>
                  <a:lnTo>
                    <a:pt x="608" y="1288"/>
                  </a:lnTo>
                  <a:lnTo>
                    <a:pt x="1152" y="1177"/>
                  </a:lnTo>
                  <a:lnTo>
                    <a:pt x="1224" y="55"/>
                  </a:lnTo>
                  <a:lnTo>
                    <a:pt x="279" y="1"/>
                  </a:ln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3034254" y="3008837"/>
              <a:ext cx="53939" cy="30685"/>
            </a:xfrm>
            <a:custGeom>
              <a:avLst/>
              <a:gdLst/>
              <a:ahLst/>
              <a:cxnLst/>
              <a:rect l="l" t="t" r="r" b="b"/>
              <a:pathLst>
                <a:path w="1009" h="574" extrusionOk="0">
                  <a:moveTo>
                    <a:pt x="140" y="1"/>
                  </a:moveTo>
                  <a:cubicBezTo>
                    <a:pt x="139" y="1"/>
                    <a:pt x="138" y="1"/>
                    <a:pt x="137" y="1"/>
                  </a:cubicBezTo>
                  <a:cubicBezTo>
                    <a:pt x="55" y="7"/>
                    <a:pt x="0" y="167"/>
                    <a:pt x="31" y="284"/>
                  </a:cubicBezTo>
                  <a:cubicBezTo>
                    <a:pt x="62" y="400"/>
                    <a:pt x="670" y="549"/>
                    <a:pt x="819" y="573"/>
                  </a:cubicBezTo>
                  <a:cubicBezTo>
                    <a:pt x="825" y="574"/>
                    <a:pt x="830" y="574"/>
                    <a:pt x="835" y="574"/>
                  </a:cubicBezTo>
                  <a:cubicBezTo>
                    <a:pt x="969" y="574"/>
                    <a:pt x="995" y="310"/>
                    <a:pt x="995" y="310"/>
                  </a:cubicBezTo>
                  <a:cubicBezTo>
                    <a:pt x="1009" y="232"/>
                    <a:pt x="236" y="1"/>
                    <a:pt x="140" y="1"/>
                  </a:cubicBezTo>
                  <a:close/>
                </a:path>
              </a:pathLst>
            </a:custGeom>
            <a:solidFill>
              <a:srgbClr val="F5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3034254" y="3008837"/>
              <a:ext cx="53939" cy="18924"/>
            </a:xfrm>
            <a:custGeom>
              <a:avLst/>
              <a:gdLst/>
              <a:ahLst/>
              <a:cxnLst/>
              <a:rect l="l" t="t" r="r" b="b"/>
              <a:pathLst>
                <a:path w="1009" h="354" extrusionOk="0">
                  <a:moveTo>
                    <a:pt x="140" y="1"/>
                  </a:moveTo>
                  <a:cubicBezTo>
                    <a:pt x="139" y="1"/>
                    <a:pt x="138" y="1"/>
                    <a:pt x="137" y="1"/>
                  </a:cubicBezTo>
                  <a:cubicBezTo>
                    <a:pt x="55" y="7"/>
                    <a:pt x="0" y="167"/>
                    <a:pt x="31" y="284"/>
                  </a:cubicBezTo>
                  <a:cubicBezTo>
                    <a:pt x="34" y="293"/>
                    <a:pt x="41" y="302"/>
                    <a:pt x="50" y="312"/>
                  </a:cubicBezTo>
                  <a:cubicBezTo>
                    <a:pt x="45" y="206"/>
                    <a:pt x="93" y="89"/>
                    <a:pt x="165" y="85"/>
                  </a:cubicBezTo>
                  <a:cubicBezTo>
                    <a:pt x="166" y="85"/>
                    <a:pt x="167" y="85"/>
                    <a:pt x="168" y="85"/>
                  </a:cubicBezTo>
                  <a:cubicBezTo>
                    <a:pt x="252" y="85"/>
                    <a:pt x="841" y="257"/>
                    <a:pt x="989" y="354"/>
                  </a:cubicBezTo>
                  <a:cubicBezTo>
                    <a:pt x="993" y="327"/>
                    <a:pt x="995" y="310"/>
                    <a:pt x="995" y="310"/>
                  </a:cubicBezTo>
                  <a:cubicBezTo>
                    <a:pt x="1009" y="232"/>
                    <a:pt x="236" y="1"/>
                    <a:pt x="140" y="1"/>
                  </a:cubicBez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3040295" y="2990234"/>
              <a:ext cx="53992" cy="30685"/>
            </a:xfrm>
            <a:custGeom>
              <a:avLst/>
              <a:gdLst/>
              <a:ahLst/>
              <a:cxnLst/>
              <a:rect l="l" t="t" r="r" b="b"/>
              <a:pathLst>
                <a:path w="1010" h="574" extrusionOk="0">
                  <a:moveTo>
                    <a:pt x="140" y="1"/>
                  </a:moveTo>
                  <a:cubicBezTo>
                    <a:pt x="139" y="1"/>
                    <a:pt x="138" y="1"/>
                    <a:pt x="137" y="1"/>
                  </a:cubicBezTo>
                  <a:cubicBezTo>
                    <a:pt x="55" y="7"/>
                    <a:pt x="1" y="167"/>
                    <a:pt x="32" y="284"/>
                  </a:cubicBezTo>
                  <a:cubicBezTo>
                    <a:pt x="63" y="400"/>
                    <a:pt x="670" y="549"/>
                    <a:pt x="818" y="573"/>
                  </a:cubicBezTo>
                  <a:cubicBezTo>
                    <a:pt x="824" y="573"/>
                    <a:pt x="829" y="574"/>
                    <a:pt x="834" y="574"/>
                  </a:cubicBezTo>
                  <a:cubicBezTo>
                    <a:pt x="969" y="574"/>
                    <a:pt x="995" y="310"/>
                    <a:pt x="995" y="310"/>
                  </a:cubicBezTo>
                  <a:cubicBezTo>
                    <a:pt x="1009" y="233"/>
                    <a:pt x="237" y="1"/>
                    <a:pt x="140" y="1"/>
                  </a:cubicBezTo>
                  <a:close/>
                </a:path>
              </a:pathLst>
            </a:custGeom>
            <a:solidFill>
              <a:srgbClr val="F5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3040241" y="2990074"/>
              <a:ext cx="53939" cy="18924"/>
            </a:xfrm>
            <a:custGeom>
              <a:avLst/>
              <a:gdLst/>
              <a:ahLst/>
              <a:cxnLst/>
              <a:rect l="l" t="t" r="r" b="b"/>
              <a:pathLst>
                <a:path w="1009" h="354" extrusionOk="0">
                  <a:moveTo>
                    <a:pt x="140" y="1"/>
                  </a:moveTo>
                  <a:cubicBezTo>
                    <a:pt x="139" y="1"/>
                    <a:pt x="138" y="1"/>
                    <a:pt x="137" y="1"/>
                  </a:cubicBezTo>
                  <a:cubicBezTo>
                    <a:pt x="55" y="5"/>
                    <a:pt x="0" y="165"/>
                    <a:pt x="31" y="282"/>
                  </a:cubicBezTo>
                  <a:cubicBezTo>
                    <a:pt x="34" y="291"/>
                    <a:pt x="41" y="302"/>
                    <a:pt x="50" y="311"/>
                  </a:cubicBezTo>
                  <a:cubicBezTo>
                    <a:pt x="45" y="204"/>
                    <a:pt x="93" y="88"/>
                    <a:pt x="165" y="83"/>
                  </a:cubicBezTo>
                  <a:cubicBezTo>
                    <a:pt x="166" y="83"/>
                    <a:pt x="167" y="83"/>
                    <a:pt x="168" y="83"/>
                  </a:cubicBezTo>
                  <a:cubicBezTo>
                    <a:pt x="252" y="83"/>
                    <a:pt x="841" y="257"/>
                    <a:pt x="988" y="353"/>
                  </a:cubicBezTo>
                  <a:cubicBezTo>
                    <a:pt x="993" y="327"/>
                    <a:pt x="995" y="308"/>
                    <a:pt x="995" y="308"/>
                  </a:cubicBezTo>
                  <a:cubicBezTo>
                    <a:pt x="1008" y="232"/>
                    <a:pt x="241" y="1"/>
                    <a:pt x="140" y="1"/>
                  </a:cubicBez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3046389" y="2971631"/>
              <a:ext cx="53939" cy="30685"/>
            </a:xfrm>
            <a:custGeom>
              <a:avLst/>
              <a:gdLst/>
              <a:ahLst/>
              <a:cxnLst/>
              <a:rect l="l" t="t" r="r" b="b"/>
              <a:pathLst>
                <a:path w="1009" h="574" extrusionOk="0">
                  <a:moveTo>
                    <a:pt x="140" y="1"/>
                  </a:moveTo>
                  <a:cubicBezTo>
                    <a:pt x="139" y="1"/>
                    <a:pt x="138" y="1"/>
                    <a:pt x="137" y="1"/>
                  </a:cubicBezTo>
                  <a:cubicBezTo>
                    <a:pt x="55" y="7"/>
                    <a:pt x="0" y="167"/>
                    <a:pt x="31" y="283"/>
                  </a:cubicBezTo>
                  <a:cubicBezTo>
                    <a:pt x="62" y="400"/>
                    <a:pt x="670" y="549"/>
                    <a:pt x="818" y="573"/>
                  </a:cubicBezTo>
                  <a:cubicBezTo>
                    <a:pt x="823" y="573"/>
                    <a:pt x="828" y="574"/>
                    <a:pt x="834" y="574"/>
                  </a:cubicBezTo>
                  <a:cubicBezTo>
                    <a:pt x="969" y="574"/>
                    <a:pt x="995" y="310"/>
                    <a:pt x="995" y="310"/>
                  </a:cubicBezTo>
                  <a:cubicBezTo>
                    <a:pt x="1009" y="233"/>
                    <a:pt x="236" y="1"/>
                    <a:pt x="140" y="1"/>
                  </a:cubicBezTo>
                  <a:close/>
                </a:path>
              </a:pathLst>
            </a:custGeom>
            <a:solidFill>
              <a:srgbClr val="F5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3047886" y="2971631"/>
              <a:ext cx="21062" cy="24965"/>
            </a:xfrm>
            <a:custGeom>
              <a:avLst/>
              <a:gdLst/>
              <a:ahLst/>
              <a:cxnLst/>
              <a:rect l="l" t="t" r="r" b="b"/>
              <a:pathLst>
                <a:path w="394" h="467" extrusionOk="0">
                  <a:moveTo>
                    <a:pt x="111" y="1"/>
                  </a:moveTo>
                  <a:cubicBezTo>
                    <a:pt x="111" y="1"/>
                    <a:pt x="110" y="1"/>
                    <a:pt x="109" y="1"/>
                  </a:cubicBezTo>
                  <a:cubicBezTo>
                    <a:pt x="54" y="5"/>
                    <a:pt x="14" y="74"/>
                    <a:pt x="0" y="154"/>
                  </a:cubicBezTo>
                  <a:cubicBezTo>
                    <a:pt x="8" y="214"/>
                    <a:pt x="17" y="269"/>
                    <a:pt x="25" y="315"/>
                  </a:cubicBezTo>
                  <a:cubicBezTo>
                    <a:pt x="78" y="367"/>
                    <a:pt x="218" y="422"/>
                    <a:pt x="365" y="467"/>
                  </a:cubicBezTo>
                  <a:cubicBezTo>
                    <a:pt x="393" y="428"/>
                    <a:pt x="392" y="251"/>
                    <a:pt x="378" y="63"/>
                  </a:cubicBezTo>
                  <a:cubicBezTo>
                    <a:pt x="251" y="27"/>
                    <a:pt x="143" y="1"/>
                    <a:pt x="111" y="1"/>
                  </a:cubicBez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3046389" y="2971631"/>
              <a:ext cx="53939" cy="18977"/>
            </a:xfrm>
            <a:custGeom>
              <a:avLst/>
              <a:gdLst/>
              <a:ahLst/>
              <a:cxnLst/>
              <a:rect l="l" t="t" r="r" b="b"/>
              <a:pathLst>
                <a:path w="1009" h="355" extrusionOk="0">
                  <a:moveTo>
                    <a:pt x="140" y="1"/>
                  </a:moveTo>
                  <a:cubicBezTo>
                    <a:pt x="139" y="1"/>
                    <a:pt x="138" y="1"/>
                    <a:pt x="137" y="1"/>
                  </a:cubicBezTo>
                  <a:cubicBezTo>
                    <a:pt x="55" y="7"/>
                    <a:pt x="0" y="167"/>
                    <a:pt x="31" y="283"/>
                  </a:cubicBezTo>
                  <a:cubicBezTo>
                    <a:pt x="33" y="293"/>
                    <a:pt x="41" y="302"/>
                    <a:pt x="50" y="313"/>
                  </a:cubicBezTo>
                  <a:cubicBezTo>
                    <a:pt x="44" y="206"/>
                    <a:pt x="93" y="89"/>
                    <a:pt x="165" y="85"/>
                  </a:cubicBezTo>
                  <a:cubicBezTo>
                    <a:pt x="166" y="84"/>
                    <a:pt x="167" y="84"/>
                    <a:pt x="168" y="84"/>
                  </a:cubicBezTo>
                  <a:cubicBezTo>
                    <a:pt x="252" y="84"/>
                    <a:pt x="841" y="257"/>
                    <a:pt x="987" y="355"/>
                  </a:cubicBezTo>
                  <a:cubicBezTo>
                    <a:pt x="993" y="327"/>
                    <a:pt x="995" y="310"/>
                    <a:pt x="995" y="310"/>
                  </a:cubicBezTo>
                  <a:cubicBezTo>
                    <a:pt x="1009" y="233"/>
                    <a:pt x="236" y="1"/>
                    <a:pt x="140" y="1"/>
                  </a:cubicBez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3052697" y="2953029"/>
              <a:ext cx="89007" cy="41643"/>
            </a:xfrm>
            <a:custGeom>
              <a:avLst/>
              <a:gdLst/>
              <a:ahLst/>
              <a:cxnLst/>
              <a:rect l="l" t="t" r="r" b="b"/>
              <a:pathLst>
                <a:path w="1665" h="779" extrusionOk="0">
                  <a:moveTo>
                    <a:pt x="159" y="0"/>
                  </a:moveTo>
                  <a:cubicBezTo>
                    <a:pt x="158" y="0"/>
                    <a:pt x="158" y="0"/>
                    <a:pt x="157" y="1"/>
                  </a:cubicBezTo>
                  <a:cubicBezTo>
                    <a:pt x="75" y="5"/>
                    <a:pt x="0" y="175"/>
                    <a:pt x="31" y="291"/>
                  </a:cubicBezTo>
                  <a:cubicBezTo>
                    <a:pt x="62" y="409"/>
                    <a:pt x="1326" y="754"/>
                    <a:pt x="1473" y="778"/>
                  </a:cubicBezTo>
                  <a:cubicBezTo>
                    <a:pt x="1479" y="778"/>
                    <a:pt x="1484" y="779"/>
                    <a:pt x="1489" y="779"/>
                  </a:cubicBezTo>
                  <a:cubicBezTo>
                    <a:pt x="1625" y="779"/>
                    <a:pt x="1651" y="515"/>
                    <a:pt x="1651" y="515"/>
                  </a:cubicBezTo>
                  <a:cubicBezTo>
                    <a:pt x="1664" y="436"/>
                    <a:pt x="261" y="0"/>
                    <a:pt x="159" y="0"/>
                  </a:cubicBezTo>
                  <a:close/>
                </a:path>
              </a:pathLst>
            </a:custGeom>
            <a:solidFill>
              <a:srgbClr val="F5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3052697" y="2953029"/>
              <a:ext cx="15396" cy="22880"/>
            </a:xfrm>
            <a:custGeom>
              <a:avLst/>
              <a:gdLst/>
              <a:ahLst/>
              <a:cxnLst/>
              <a:rect l="l" t="t" r="r" b="b"/>
              <a:pathLst>
                <a:path w="288" h="428" extrusionOk="0">
                  <a:moveTo>
                    <a:pt x="161" y="0"/>
                  </a:moveTo>
                  <a:cubicBezTo>
                    <a:pt x="160" y="0"/>
                    <a:pt x="158" y="0"/>
                    <a:pt x="157" y="1"/>
                  </a:cubicBezTo>
                  <a:cubicBezTo>
                    <a:pt x="75" y="5"/>
                    <a:pt x="0" y="175"/>
                    <a:pt x="31" y="291"/>
                  </a:cubicBezTo>
                  <a:cubicBezTo>
                    <a:pt x="41" y="324"/>
                    <a:pt x="142" y="373"/>
                    <a:pt x="288" y="428"/>
                  </a:cubicBezTo>
                  <a:cubicBezTo>
                    <a:pt x="278" y="279"/>
                    <a:pt x="261" y="120"/>
                    <a:pt x="244" y="18"/>
                  </a:cubicBezTo>
                  <a:cubicBezTo>
                    <a:pt x="204" y="6"/>
                    <a:pt x="174" y="0"/>
                    <a:pt x="161" y="0"/>
                  </a:cubicBez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3039065" y="2943246"/>
              <a:ext cx="27798" cy="52763"/>
            </a:xfrm>
            <a:custGeom>
              <a:avLst/>
              <a:gdLst/>
              <a:ahLst/>
              <a:cxnLst/>
              <a:rect l="l" t="t" r="r" b="b"/>
              <a:pathLst>
                <a:path w="520" h="987" extrusionOk="0">
                  <a:moveTo>
                    <a:pt x="282" y="1"/>
                  </a:moveTo>
                  <a:cubicBezTo>
                    <a:pt x="221" y="1"/>
                    <a:pt x="148" y="22"/>
                    <a:pt x="97" y="62"/>
                  </a:cubicBezTo>
                  <a:cubicBezTo>
                    <a:pt x="0" y="135"/>
                    <a:pt x="95" y="754"/>
                    <a:pt x="131" y="900"/>
                  </a:cubicBezTo>
                  <a:cubicBezTo>
                    <a:pt x="148" y="968"/>
                    <a:pt x="217" y="986"/>
                    <a:pt x="285" y="986"/>
                  </a:cubicBezTo>
                  <a:cubicBezTo>
                    <a:pt x="364" y="986"/>
                    <a:pt x="442" y="962"/>
                    <a:pt x="442" y="962"/>
                  </a:cubicBezTo>
                  <a:cubicBezTo>
                    <a:pt x="519" y="945"/>
                    <a:pt x="434" y="126"/>
                    <a:pt x="397" y="51"/>
                  </a:cubicBezTo>
                  <a:cubicBezTo>
                    <a:pt x="380" y="17"/>
                    <a:pt x="335" y="1"/>
                    <a:pt x="282" y="1"/>
                  </a:cubicBezTo>
                  <a:close/>
                </a:path>
              </a:pathLst>
            </a:custGeom>
            <a:solidFill>
              <a:srgbClr val="F5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2947334" y="2930363"/>
              <a:ext cx="60460" cy="80774"/>
            </a:xfrm>
            <a:custGeom>
              <a:avLst/>
              <a:gdLst/>
              <a:ahLst/>
              <a:cxnLst/>
              <a:rect l="l" t="t" r="r" b="b"/>
              <a:pathLst>
                <a:path w="1131" h="1511" extrusionOk="0">
                  <a:moveTo>
                    <a:pt x="537" y="0"/>
                  </a:moveTo>
                  <a:lnTo>
                    <a:pt x="47" y="383"/>
                  </a:lnTo>
                  <a:lnTo>
                    <a:pt x="1" y="968"/>
                  </a:lnTo>
                  <a:lnTo>
                    <a:pt x="279" y="1357"/>
                  </a:lnTo>
                  <a:lnTo>
                    <a:pt x="700" y="1511"/>
                  </a:lnTo>
                  <a:cubicBezTo>
                    <a:pt x="700" y="1511"/>
                    <a:pt x="939" y="1024"/>
                    <a:pt x="1130" y="277"/>
                  </a:cubicBezTo>
                  <a:lnTo>
                    <a:pt x="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2540477" y="2775767"/>
              <a:ext cx="443377" cy="233877"/>
            </a:xfrm>
            <a:custGeom>
              <a:avLst/>
              <a:gdLst/>
              <a:ahLst/>
              <a:cxnLst/>
              <a:rect l="l" t="t" r="r" b="b"/>
              <a:pathLst>
                <a:path w="8294" h="4375" extrusionOk="0">
                  <a:moveTo>
                    <a:pt x="3034" y="0"/>
                  </a:moveTo>
                  <a:lnTo>
                    <a:pt x="0" y="1035"/>
                  </a:lnTo>
                  <a:lnTo>
                    <a:pt x="4769" y="3452"/>
                  </a:lnTo>
                  <a:lnTo>
                    <a:pt x="7753" y="4375"/>
                  </a:lnTo>
                  <a:cubicBezTo>
                    <a:pt x="7753" y="4375"/>
                    <a:pt x="7958" y="4041"/>
                    <a:pt x="8106" y="3511"/>
                  </a:cubicBezTo>
                  <a:cubicBezTo>
                    <a:pt x="8254" y="2981"/>
                    <a:pt x="8294" y="2780"/>
                    <a:pt x="8294" y="2780"/>
                  </a:cubicBezTo>
                  <a:lnTo>
                    <a:pt x="5512" y="1640"/>
                  </a:lnTo>
                  <a:lnTo>
                    <a:pt x="30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2675348" y="2867231"/>
              <a:ext cx="150376" cy="102371"/>
            </a:xfrm>
            <a:custGeom>
              <a:avLst/>
              <a:gdLst/>
              <a:ahLst/>
              <a:cxnLst/>
              <a:rect l="l" t="t" r="r" b="b"/>
              <a:pathLst>
                <a:path w="2813" h="1915" extrusionOk="0">
                  <a:moveTo>
                    <a:pt x="447" y="0"/>
                  </a:moveTo>
                  <a:lnTo>
                    <a:pt x="1" y="603"/>
                  </a:lnTo>
                  <a:lnTo>
                    <a:pt x="2246" y="1741"/>
                  </a:lnTo>
                  <a:lnTo>
                    <a:pt x="2812" y="1915"/>
                  </a:lnTo>
                  <a:lnTo>
                    <a:pt x="44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2542883" y="3395168"/>
              <a:ext cx="212600" cy="995913"/>
            </a:xfrm>
            <a:custGeom>
              <a:avLst/>
              <a:gdLst/>
              <a:ahLst/>
              <a:cxnLst/>
              <a:rect l="l" t="t" r="r" b="b"/>
              <a:pathLst>
                <a:path w="3977" h="18630" extrusionOk="0">
                  <a:moveTo>
                    <a:pt x="653" y="0"/>
                  </a:moveTo>
                  <a:lnTo>
                    <a:pt x="653" y="3753"/>
                  </a:lnTo>
                  <a:lnTo>
                    <a:pt x="0" y="18630"/>
                  </a:lnTo>
                  <a:lnTo>
                    <a:pt x="2553" y="18630"/>
                  </a:lnTo>
                  <a:lnTo>
                    <a:pt x="3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2497017" y="3364751"/>
              <a:ext cx="156310" cy="300752"/>
            </a:xfrm>
            <a:custGeom>
              <a:avLst/>
              <a:gdLst/>
              <a:ahLst/>
              <a:cxnLst/>
              <a:rect l="l" t="t" r="r" b="b"/>
              <a:pathLst>
                <a:path w="2924" h="5626" extrusionOk="0">
                  <a:moveTo>
                    <a:pt x="0" y="0"/>
                  </a:moveTo>
                  <a:lnTo>
                    <a:pt x="0" y="5626"/>
                  </a:lnTo>
                  <a:lnTo>
                    <a:pt x="2923" y="5626"/>
                  </a:lnTo>
                  <a:lnTo>
                    <a:pt x="2923"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2355893" y="3395168"/>
              <a:ext cx="399595" cy="89327"/>
            </a:xfrm>
            <a:custGeom>
              <a:avLst/>
              <a:gdLst/>
              <a:ahLst/>
              <a:cxnLst/>
              <a:rect l="l" t="t" r="r" b="b"/>
              <a:pathLst>
                <a:path w="7475" h="1671" extrusionOk="0">
                  <a:moveTo>
                    <a:pt x="0" y="0"/>
                  </a:moveTo>
                  <a:lnTo>
                    <a:pt x="92" y="1671"/>
                  </a:lnTo>
                  <a:lnTo>
                    <a:pt x="7475"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2329111" y="3395168"/>
              <a:ext cx="262476" cy="995913"/>
            </a:xfrm>
            <a:custGeom>
              <a:avLst/>
              <a:gdLst/>
              <a:ahLst/>
              <a:cxnLst/>
              <a:rect l="l" t="t" r="r" b="b"/>
              <a:pathLst>
                <a:path w="4910" h="18630" extrusionOk="0">
                  <a:moveTo>
                    <a:pt x="501" y="0"/>
                  </a:moveTo>
                  <a:lnTo>
                    <a:pt x="1" y="18630"/>
                  </a:lnTo>
                  <a:lnTo>
                    <a:pt x="2310" y="18630"/>
                  </a:lnTo>
                  <a:lnTo>
                    <a:pt x="49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2355893" y="3395168"/>
              <a:ext cx="235694" cy="89809"/>
            </a:xfrm>
            <a:custGeom>
              <a:avLst/>
              <a:gdLst/>
              <a:ahLst/>
              <a:cxnLst/>
              <a:rect l="l" t="t" r="r" b="b"/>
              <a:pathLst>
                <a:path w="4409" h="1680" extrusionOk="0">
                  <a:moveTo>
                    <a:pt x="0" y="0"/>
                  </a:moveTo>
                  <a:lnTo>
                    <a:pt x="48" y="1680"/>
                  </a:lnTo>
                  <a:lnTo>
                    <a:pt x="4350" y="707"/>
                  </a:lnTo>
                  <a:lnTo>
                    <a:pt x="4409"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2323979" y="2755400"/>
              <a:ext cx="461338" cy="642987"/>
            </a:xfrm>
            <a:custGeom>
              <a:avLst/>
              <a:gdLst/>
              <a:ahLst/>
              <a:cxnLst/>
              <a:rect l="l" t="t" r="r" b="b"/>
              <a:pathLst>
                <a:path w="8630" h="12028" extrusionOk="0">
                  <a:moveTo>
                    <a:pt x="4316" y="1"/>
                  </a:moveTo>
                  <a:cubicBezTo>
                    <a:pt x="3497" y="1"/>
                    <a:pt x="2327" y="126"/>
                    <a:pt x="1548" y="381"/>
                  </a:cubicBezTo>
                  <a:cubicBezTo>
                    <a:pt x="1139" y="515"/>
                    <a:pt x="547" y="5200"/>
                    <a:pt x="547" y="5200"/>
                  </a:cubicBezTo>
                  <a:lnTo>
                    <a:pt x="0" y="12027"/>
                  </a:lnTo>
                  <a:lnTo>
                    <a:pt x="8630" y="12027"/>
                  </a:lnTo>
                  <a:lnTo>
                    <a:pt x="8083" y="5200"/>
                  </a:lnTo>
                  <a:cubicBezTo>
                    <a:pt x="8083" y="5200"/>
                    <a:pt x="7492" y="515"/>
                    <a:pt x="7084" y="381"/>
                  </a:cubicBezTo>
                  <a:cubicBezTo>
                    <a:pt x="6305" y="126"/>
                    <a:pt x="5135" y="1"/>
                    <a:pt x="43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2560898" y="3039521"/>
              <a:ext cx="14327" cy="358860"/>
            </a:xfrm>
            <a:custGeom>
              <a:avLst/>
              <a:gdLst/>
              <a:ahLst/>
              <a:cxnLst/>
              <a:rect l="l" t="t" r="r" b="b"/>
              <a:pathLst>
                <a:path w="268" h="6713" extrusionOk="0">
                  <a:moveTo>
                    <a:pt x="0" y="0"/>
                  </a:moveTo>
                  <a:lnTo>
                    <a:pt x="0" y="6712"/>
                  </a:lnTo>
                  <a:lnTo>
                    <a:pt x="268" y="6712"/>
                  </a:lnTo>
                  <a:lnTo>
                    <a:pt x="268" y="157"/>
                  </a:lnTo>
                  <a:lnTo>
                    <a:pt x="0"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505891" y="3076834"/>
              <a:ext cx="24056" cy="24056"/>
            </a:xfrm>
            <a:custGeom>
              <a:avLst/>
              <a:gdLst/>
              <a:ahLst/>
              <a:cxnLst/>
              <a:rect l="l" t="t" r="r" b="b"/>
              <a:pathLst>
                <a:path w="450" h="450" extrusionOk="0">
                  <a:moveTo>
                    <a:pt x="224" y="0"/>
                  </a:moveTo>
                  <a:cubicBezTo>
                    <a:pt x="100" y="0"/>
                    <a:pt x="1" y="101"/>
                    <a:pt x="1" y="225"/>
                  </a:cubicBezTo>
                  <a:cubicBezTo>
                    <a:pt x="1" y="350"/>
                    <a:pt x="100" y="449"/>
                    <a:pt x="224" y="449"/>
                  </a:cubicBezTo>
                  <a:cubicBezTo>
                    <a:pt x="349" y="449"/>
                    <a:pt x="450" y="350"/>
                    <a:pt x="450" y="225"/>
                  </a:cubicBezTo>
                  <a:cubicBezTo>
                    <a:pt x="450" y="101"/>
                    <a:pt x="349" y="0"/>
                    <a:pt x="22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2505891" y="3300764"/>
              <a:ext cx="24056" cy="24056"/>
            </a:xfrm>
            <a:custGeom>
              <a:avLst/>
              <a:gdLst/>
              <a:ahLst/>
              <a:cxnLst/>
              <a:rect l="l" t="t" r="r" b="b"/>
              <a:pathLst>
                <a:path w="450" h="450" extrusionOk="0">
                  <a:moveTo>
                    <a:pt x="224" y="1"/>
                  </a:moveTo>
                  <a:cubicBezTo>
                    <a:pt x="100" y="1"/>
                    <a:pt x="1" y="100"/>
                    <a:pt x="1" y="224"/>
                  </a:cubicBezTo>
                  <a:cubicBezTo>
                    <a:pt x="1" y="349"/>
                    <a:pt x="100" y="450"/>
                    <a:pt x="224" y="450"/>
                  </a:cubicBezTo>
                  <a:cubicBezTo>
                    <a:pt x="349" y="450"/>
                    <a:pt x="450" y="349"/>
                    <a:pt x="450" y="224"/>
                  </a:cubicBezTo>
                  <a:cubicBezTo>
                    <a:pt x="450" y="100"/>
                    <a:pt x="349" y="1"/>
                    <a:pt x="224"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2505891" y="3183907"/>
              <a:ext cx="24056" cy="24056"/>
            </a:xfrm>
            <a:custGeom>
              <a:avLst/>
              <a:gdLst/>
              <a:ahLst/>
              <a:cxnLst/>
              <a:rect l="l" t="t" r="r" b="b"/>
              <a:pathLst>
                <a:path w="450" h="450" extrusionOk="0">
                  <a:moveTo>
                    <a:pt x="224" y="0"/>
                  </a:moveTo>
                  <a:cubicBezTo>
                    <a:pt x="100" y="0"/>
                    <a:pt x="1" y="100"/>
                    <a:pt x="1" y="224"/>
                  </a:cubicBezTo>
                  <a:cubicBezTo>
                    <a:pt x="1" y="348"/>
                    <a:pt x="100" y="449"/>
                    <a:pt x="224" y="449"/>
                  </a:cubicBezTo>
                  <a:cubicBezTo>
                    <a:pt x="349" y="449"/>
                    <a:pt x="450" y="348"/>
                    <a:pt x="450" y="224"/>
                  </a:cubicBezTo>
                  <a:cubicBezTo>
                    <a:pt x="450" y="100"/>
                    <a:pt x="349" y="0"/>
                    <a:pt x="22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2450136" y="2755400"/>
              <a:ext cx="205865" cy="321493"/>
            </a:xfrm>
            <a:custGeom>
              <a:avLst/>
              <a:gdLst/>
              <a:ahLst/>
              <a:cxnLst/>
              <a:rect l="l" t="t" r="r" b="b"/>
              <a:pathLst>
                <a:path w="3851" h="6014" extrusionOk="0">
                  <a:moveTo>
                    <a:pt x="1956" y="1"/>
                  </a:moveTo>
                  <a:cubicBezTo>
                    <a:pt x="1390" y="1"/>
                    <a:pt x="657" y="61"/>
                    <a:pt x="1" y="182"/>
                  </a:cubicBezTo>
                  <a:lnTo>
                    <a:pt x="2237" y="6013"/>
                  </a:lnTo>
                  <a:lnTo>
                    <a:pt x="3850" y="171"/>
                  </a:lnTo>
                  <a:cubicBezTo>
                    <a:pt x="3210" y="56"/>
                    <a:pt x="2504" y="1"/>
                    <a:pt x="195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2469541" y="2755400"/>
              <a:ext cx="168979" cy="262583"/>
            </a:xfrm>
            <a:custGeom>
              <a:avLst/>
              <a:gdLst/>
              <a:ahLst/>
              <a:cxnLst/>
              <a:rect l="l" t="t" r="r" b="b"/>
              <a:pathLst>
                <a:path w="3161" h="4912" extrusionOk="0">
                  <a:moveTo>
                    <a:pt x="1593" y="1"/>
                  </a:moveTo>
                  <a:cubicBezTo>
                    <a:pt x="1130" y="1"/>
                    <a:pt x="555" y="41"/>
                    <a:pt x="0" y="122"/>
                  </a:cubicBezTo>
                  <a:lnTo>
                    <a:pt x="1837" y="4911"/>
                  </a:lnTo>
                  <a:lnTo>
                    <a:pt x="3161" y="119"/>
                  </a:lnTo>
                  <a:cubicBezTo>
                    <a:pt x="2615" y="39"/>
                    <a:pt x="2050" y="1"/>
                    <a:pt x="1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2501668" y="2755400"/>
              <a:ext cx="105953" cy="75001"/>
            </a:xfrm>
            <a:custGeom>
              <a:avLst/>
              <a:gdLst/>
              <a:ahLst/>
              <a:cxnLst/>
              <a:rect l="l" t="t" r="r" b="b"/>
              <a:pathLst>
                <a:path w="1982" h="1403" extrusionOk="0">
                  <a:moveTo>
                    <a:pt x="992" y="1"/>
                  </a:moveTo>
                  <a:cubicBezTo>
                    <a:pt x="715" y="1"/>
                    <a:pt x="400" y="15"/>
                    <a:pt x="72" y="44"/>
                  </a:cubicBezTo>
                  <a:cubicBezTo>
                    <a:pt x="27" y="157"/>
                    <a:pt x="0" y="282"/>
                    <a:pt x="0" y="411"/>
                  </a:cubicBezTo>
                  <a:cubicBezTo>
                    <a:pt x="0" y="958"/>
                    <a:pt x="445" y="1402"/>
                    <a:pt x="992" y="1402"/>
                  </a:cubicBezTo>
                  <a:cubicBezTo>
                    <a:pt x="1539" y="1402"/>
                    <a:pt x="1982" y="958"/>
                    <a:pt x="1982" y="411"/>
                  </a:cubicBezTo>
                  <a:cubicBezTo>
                    <a:pt x="1982" y="282"/>
                    <a:pt x="1957" y="157"/>
                    <a:pt x="1910" y="44"/>
                  </a:cubicBezTo>
                  <a:cubicBezTo>
                    <a:pt x="1584" y="15"/>
                    <a:pt x="1267" y="1"/>
                    <a:pt x="992"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2516957" y="2661209"/>
              <a:ext cx="75322" cy="154546"/>
            </a:xfrm>
            <a:custGeom>
              <a:avLst/>
              <a:gdLst/>
              <a:ahLst/>
              <a:cxnLst/>
              <a:rect l="l" t="t" r="r" b="b"/>
              <a:pathLst>
                <a:path w="1409" h="2891" extrusionOk="0">
                  <a:moveTo>
                    <a:pt x="0" y="0"/>
                  </a:moveTo>
                  <a:lnTo>
                    <a:pt x="0" y="2187"/>
                  </a:lnTo>
                  <a:cubicBezTo>
                    <a:pt x="0" y="2575"/>
                    <a:pt x="316" y="2891"/>
                    <a:pt x="704" y="2891"/>
                  </a:cubicBezTo>
                  <a:cubicBezTo>
                    <a:pt x="1093" y="2891"/>
                    <a:pt x="1408" y="2575"/>
                    <a:pt x="1408" y="2187"/>
                  </a:cubicBezTo>
                  <a:lnTo>
                    <a:pt x="1408"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2516957" y="2655115"/>
              <a:ext cx="75322" cy="69334"/>
            </a:xfrm>
            <a:custGeom>
              <a:avLst/>
              <a:gdLst/>
              <a:ahLst/>
              <a:cxnLst/>
              <a:rect l="l" t="t" r="r" b="b"/>
              <a:pathLst>
                <a:path w="1409" h="1297" extrusionOk="0">
                  <a:moveTo>
                    <a:pt x="0" y="1"/>
                  </a:moveTo>
                  <a:lnTo>
                    <a:pt x="0" y="978"/>
                  </a:lnTo>
                  <a:cubicBezTo>
                    <a:pt x="153" y="1159"/>
                    <a:pt x="376" y="1297"/>
                    <a:pt x="700" y="1297"/>
                  </a:cubicBezTo>
                  <a:cubicBezTo>
                    <a:pt x="1031" y="1297"/>
                    <a:pt x="1256" y="1152"/>
                    <a:pt x="1408" y="969"/>
                  </a:cubicBezTo>
                  <a:lnTo>
                    <a:pt x="1408" y="1"/>
                  </a:ln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2467189" y="2525697"/>
              <a:ext cx="174378" cy="184215"/>
            </a:xfrm>
            <a:custGeom>
              <a:avLst/>
              <a:gdLst/>
              <a:ahLst/>
              <a:cxnLst/>
              <a:rect l="l" t="t" r="r" b="b"/>
              <a:pathLst>
                <a:path w="3262" h="3446" extrusionOk="0">
                  <a:moveTo>
                    <a:pt x="1578" y="1"/>
                  </a:moveTo>
                  <a:cubicBezTo>
                    <a:pt x="1297" y="1"/>
                    <a:pt x="0" y="117"/>
                    <a:pt x="322" y="2301"/>
                  </a:cubicBezTo>
                  <a:cubicBezTo>
                    <a:pt x="322" y="2301"/>
                    <a:pt x="450" y="3446"/>
                    <a:pt x="1631" y="3446"/>
                  </a:cubicBezTo>
                  <a:cubicBezTo>
                    <a:pt x="2812" y="3446"/>
                    <a:pt x="2938" y="2301"/>
                    <a:pt x="2938" y="2301"/>
                  </a:cubicBezTo>
                  <a:cubicBezTo>
                    <a:pt x="3261" y="117"/>
                    <a:pt x="1964" y="1"/>
                    <a:pt x="1683" y="1"/>
                  </a:cubicBezTo>
                  <a:cubicBezTo>
                    <a:pt x="1650" y="1"/>
                    <a:pt x="1631" y="2"/>
                    <a:pt x="1631" y="2"/>
                  </a:cubicBezTo>
                  <a:cubicBezTo>
                    <a:pt x="1631" y="2"/>
                    <a:pt x="1612" y="1"/>
                    <a:pt x="1578"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2545716" y="2603690"/>
              <a:ext cx="15289" cy="41964"/>
            </a:xfrm>
            <a:custGeom>
              <a:avLst/>
              <a:gdLst/>
              <a:ahLst/>
              <a:cxnLst/>
              <a:rect l="l" t="t" r="r" b="b"/>
              <a:pathLst>
                <a:path w="286" h="785" fill="none" extrusionOk="0">
                  <a:moveTo>
                    <a:pt x="124" y="1"/>
                  </a:moveTo>
                  <a:lnTo>
                    <a:pt x="286" y="784"/>
                  </a:lnTo>
                  <a:lnTo>
                    <a:pt x="0" y="784"/>
                  </a:lnTo>
                </a:path>
              </a:pathLst>
            </a:custGeom>
            <a:noFill/>
            <a:ln w="2950"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2529572" y="2660461"/>
              <a:ext cx="50090" cy="21704"/>
            </a:xfrm>
            <a:custGeom>
              <a:avLst/>
              <a:gdLst/>
              <a:ahLst/>
              <a:cxnLst/>
              <a:rect l="l" t="t" r="r" b="b"/>
              <a:pathLst>
                <a:path w="937" h="406" extrusionOk="0">
                  <a:moveTo>
                    <a:pt x="1" y="0"/>
                  </a:moveTo>
                  <a:cubicBezTo>
                    <a:pt x="1" y="0"/>
                    <a:pt x="89" y="406"/>
                    <a:pt x="467" y="406"/>
                  </a:cubicBezTo>
                  <a:cubicBezTo>
                    <a:pt x="844" y="406"/>
                    <a:pt x="936" y="0"/>
                    <a:pt x="936" y="0"/>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2529572" y="2660461"/>
              <a:ext cx="50090" cy="6361"/>
            </a:xfrm>
            <a:custGeom>
              <a:avLst/>
              <a:gdLst/>
              <a:ahLst/>
              <a:cxnLst/>
              <a:rect l="l" t="t" r="r" b="b"/>
              <a:pathLst>
                <a:path w="937" h="119" extrusionOk="0">
                  <a:moveTo>
                    <a:pt x="1" y="0"/>
                  </a:moveTo>
                  <a:cubicBezTo>
                    <a:pt x="1" y="0"/>
                    <a:pt x="11" y="53"/>
                    <a:pt x="44" y="118"/>
                  </a:cubicBezTo>
                  <a:lnTo>
                    <a:pt x="893" y="118"/>
                  </a:lnTo>
                  <a:cubicBezTo>
                    <a:pt x="924" y="53"/>
                    <a:pt x="936" y="0"/>
                    <a:pt x="9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2569718" y="2592250"/>
              <a:ext cx="18550" cy="7858"/>
            </a:xfrm>
            <a:custGeom>
              <a:avLst/>
              <a:gdLst/>
              <a:ahLst/>
              <a:cxnLst/>
              <a:rect l="l" t="t" r="r" b="b"/>
              <a:pathLst>
                <a:path w="347" h="147" fill="none" extrusionOk="0">
                  <a:moveTo>
                    <a:pt x="347" y="122"/>
                  </a:moveTo>
                  <a:cubicBezTo>
                    <a:pt x="347" y="122"/>
                    <a:pt x="171" y="0"/>
                    <a:pt x="0" y="147"/>
                  </a:cubicBezTo>
                </a:path>
              </a:pathLst>
            </a:custGeom>
            <a:noFill/>
            <a:ln w="2950" cap="rnd" cmpd="sng">
              <a:solidFill>
                <a:srgbClr val="491A10"/>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2572284" y="2608768"/>
              <a:ext cx="13418" cy="18176"/>
            </a:xfrm>
            <a:custGeom>
              <a:avLst/>
              <a:gdLst/>
              <a:ahLst/>
              <a:cxnLst/>
              <a:rect l="l" t="t" r="r" b="b"/>
              <a:pathLst>
                <a:path w="251" h="340" extrusionOk="0">
                  <a:moveTo>
                    <a:pt x="126" y="1"/>
                  </a:moveTo>
                  <a:cubicBezTo>
                    <a:pt x="56" y="1"/>
                    <a:pt x="0" y="77"/>
                    <a:pt x="0" y="170"/>
                  </a:cubicBezTo>
                  <a:cubicBezTo>
                    <a:pt x="0" y="263"/>
                    <a:pt x="56" y="339"/>
                    <a:pt x="126" y="339"/>
                  </a:cubicBezTo>
                  <a:cubicBezTo>
                    <a:pt x="195" y="339"/>
                    <a:pt x="251" y="263"/>
                    <a:pt x="251" y="170"/>
                  </a:cubicBezTo>
                  <a:cubicBezTo>
                    <a:pt x="251" y="77"/>
                    <a:pt x="195" y="1"/>
                    <a:pt x="126"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2520378" y="2592250"/>
              <a:ext cx="18550" cy="7858"/>
            </a:xfrm>
            <a:custGeom>
              <a:avLst/>
              <a:gdLst/>
              <a:ahLst/>
              <a:cxnLst/>
              <a:rect l="l" t="t" r="r" b="b"/>
              <a:pathLst>
                <a:path w="347" h="147" fill="none" extrusionOk="0">
                  <a:moveTo>
                    <a:pt x="0" y="122"/>
                  </a:moveTo>
                  <a:cubicBezTo>
                    <a:pt x="0" y="122"/>
                    <a:pt x="176" y="0"/>
                    <a:pt x="347" y="147"/>
                  </a:cubicBezTo>
                </a:path>
              </a:pathLst>
            </a:custGeom>
            <a:noFill/>
            <a:ln w="2950" cap="rnd" cmpd="sng">
              <a:solidFill>
                <a:srgbClr val="491A10"/>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2522944" y="2608768"/>
              <a:ext cx="13418" cy="18176"/>
            </a:xfrm>
            <a:custGeom>
              <a:avLst/>
              <a:gdLst/>
              <a:ahLst/>
              <a:cxnLst/>
              <a:rect l="l" t="t" r="r" b="b"/>
              <a:pathLst>
                <a:path w="251" h="340" extrusionOk="0">
                  <a:moveTo>
                    <a:pt x="126" y="1"/>
                  </a:moveTo>
                  <a:cubicBezTo>
                    <a:pt x="56" y="1"/>
                    <a:pt x="0" y="77"/>
                    <a:pt x="0" y="170"/>
                  </a:cubicBezTo>
                  <a:cubicBezTo>
                    <a:pt x="0" y="263"/>
                    <a:pt x="56" y="339"/>
                    <a:pt x="126" y="339"/>
                  </a:cubicBezTo>
                  <a:cubicBezTo>
                    <a:pt x="194" y="339"/>
                    <a:pt x="250" y="263"/>
                    <a:pt x="250" y="170"/>
                  </a:cubicBezTo>
                  <a:cubicBezTo>
                    <a:pt x="250" y="77"/>
                    <a:pt x="194" y="1"/>
                    <a:pt x="126"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2623602" y="2598130"/>
              <a:ext cx="42338" cy="45011"/>
            </a:xfrm>
            <a:custGeom>
              <a:avLst/>
              <a:gdLst/>
              <a:ahLst/>
              <a:cxnLst/>
              <a:rect l="l" t="t" r="r" b="b"/>
              <a:pathLst>
                <a:path w="792" h="842" extrusionOk="0">
                  <a:moveTo>
                    <a:pt x="298" y="1"/>
                  </a:moveTo>
                  <a:cubicBezTo>
                    <a:pt x="166" y="1"/>
                    <a:pt x="67" y="72"/>
                    <a:pt x="55" y="82"/>
                  </a:cubicBezTo>
                  <a:lnTo>
                    <a:pt x="1" y="820"/>
                  </a:lnTo>
                  <a:cubicBezTo>
                    <a:pt x="59" y="835"/>
                    <a:pt x="114" y="842"/>
                    <a:pt x="165" y="842"/>
                  </a:cubicBezTo>
                  <a:cubicBezTo>
                    <a:pt x="628" y="842"/>
                    <a:pt x="792" y="277"/>
                    <a:pt x="524" y="80"/>
                  </a:cubicBezTo>
                  <a:cubicBezTo>
                    <a:pt x="445" y="21"/>
                    <a:pt x="367" y="1"/>
                    <a:pt x="298"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2632262" y="2608341"/>
              <a:ext cx="18389" cy="25232"/>
            </a:xfrm>
            <a:custGeom>
              <a:avLst/>
              <a:gdLst/>
              <a:ahLst/>
              <a:cxnLst/>
              <a:rect l="l" t="t" r="r" b="b"/>
              <a:pathLst>
                <a:path w="344" h="472" fill="none" extrusionOk="0">
                  <a:moveTo>
                    <a:pt x="0" y="91"/>
                  </a:moveTo>
                  <a:cubicBezTo>
                    <a:pt x="0" y="91"/>
                    <a:pt x="30" y="1"/>
                    <a:pt x="165" y="23"/>
                  </a:cubicBezTo>
                  <a:cubicBezTo>
                    <a:pt x="300" y="44"/>
                    <a:pt x="344" y="281"/>
                    <a:pt x="216" y="375"/>
                  </a:cubicBezTo>
                  <a:cubicBezTo>
                    <a:pt x="90" y="472"/>
                    <a:pt x="10" y="399"/>
                    <a:pt x="10" y="399"/>
                  </a:cubicBezTo>
                </a:path>
              </a:pathLst>
            </a:custGeom>
            <a:noFill/>
            <a:ln w="2950"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442706" y="2598130"/>
              <a:ext cx="42338" cy="45011"/>
            </a:xfrm>
            <a:custGeom>
              <a:avLst/>
              <a:gdLst/>
              <a:ahLst/>
              <a:cxnLst/>
              <a:rect l="l" t="t" r="r" b="b"/>
              <a:pathLst>
                <a:path w="792" h="842" extrusionOk="0">
                  <a:moveTo>
                    <a:pt x="495" y="1"/>
                  </a:moveTo>
                  <a:cubicBezTo>
                    <a:pt x="426" y="1"/>
                    <a:pt x="347" y="21"/>
                    <a:pt x="267" y="80"/>
                  </a:cubicBezTo>
                  <a:cubicBezTo>
                    <a:pt x="0" y="277"/>
                    <a:pt x="165" y="842"/>
                    <a:pt x="627" y="842"/>
                  </a:cubicBezTo>
                  <a:cubicBezTo>
                    <a:pt x="678" y="842"/>
                    <a:pt x="733" y="835"/>
                    <a:pt x="791" y="820"/>
                  </a:cubicBezTo>
                  <a:lnTo>
                    <a:pt x="738" y="82"/>
                  </a:lnTo>
                  <a:cubicBezTo>
                    <a:pt x="725" y="72"/>
                    <a:pt x="626" y="1"/>
                    <a:pt x="495"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458048" y="2608341"/>
              <a:ext cx="18336" cy="25232"/>
            </a:xfrm>
            <a:custGeom>
              <a:avLst/>
              <a:gdLst/>
              <a:ahLst/>
              <a:cxnLst/>
              <a:rect l="l" t="t" r="r" b="b"/>
              <a:pathLst>
                <a:path w="343" h="472" fill="none" extrusionOk="0">
                  <a:moveTo>
                    <a:pt x="342" y="91"/>
                  </a:moveTo>
                  <a:cubicBezTo>
                    <a:pt x="342" y="91"/>
                    <a:pt x="314" y="1"/>
                    <a:pt x="179" y="23"/>
                  </a:cubicBezTo>
                  <a:cubicBezTo>
                    <a:pt x="43" y="44"/>
                    <a:pt x="1" y="281"/>
                    <a:pt x="126" y="375"/>
                  </a:cubicBezTo>
                  <a:cubicBezTo>
                    <a:pt x="252" y="472"/>
                    <a:pt x="333" y="399"/>
                    <a:pt x="333" y="399"/>
                  </a:cubicBezTo>
                </a:path>
              </a:pathLst>
            </a:custGeom>
            <a:noFill/>
            <a:ln w="2950"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088985" y="2501214"/>
              <a:ext cx="265684" cy="287869"/>
            </a:xfrm>
            <a:custGeom>
              <a:avLst/>
              <a:gdLst/>
              <a:ahLst/>
              <a:cxnLst/>
              <a:rect l="l" t="t" r="r" b="b"/>
              <a:pathLst>
                <a:path w="4970" h="5385" extrusionOk="0">
                  <a:moveTo>
                    <a:pt x="1001" y="0"/>
                  </a:moveTo>
                  <a:lnTo>
                    <a:pt x="0" y="557"/>
                  </a:lnTo>
                  <a:cubicBezTo>
                    <a:pt x="0" y="557"/>
                    <a:pt x="1518" y="2947"/>
                    <a:pt x="1591" y="3043"/>
                  </a:cubicBezTo>
                  <a:cubicBezTo>
                    <a:pt x="2298" y="3985"/>
                    <a:pt x="3744" y="5385"/>
                    <a:pt x="3744" y="5385"/>
                  </a:cubicBezTo>
                  <a:lnTo>
                    <a:pt x="4970" y="4549"/>
                  </a:lnTo>
                  <a:cubicBezTo>
                    <a:pt x="4970" y="4549"/>
                    <a:pt x="2951" y="2428"/>
                    <a:pt x="2735" y="2137"/>
                  </a:cubicBezTo>
                  <a:cubicBezTo>
                    <a:pt x="2519" y="1845"/>
                    <a:pt x="1001" y="0"/>
                    <a:pt x="1001"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066373" y="2450537"/>
              <a:ext cx="76123" cy="80454"/>
            </a:xfrm>
            <a:custGeom>
              <a:avLst/>
              <a:gdLst/>
              <a:ahLst/>
              <a:cxnLst/>
              <a:rect l="l" t="t" r="r" b="b"/>
              <a:pathLst>
                <a:path w="1424" h="1505" extrusionOk="0">
                  <a:moveTo>
                    <a:pt x="1124" y="0"/>
                  </a:moveTo>
                  <a:lnTo>
                    <a:pt x="0" y="364"/>
                  </a:lnTo>
                  <a:lnTo>
                    <a:pt x="30" y="947"/>
                  </a:lnTo>
                  <a:lnTo>
                    <a:pt x="423" y="1505"/>
                  </a:lnTo>
                  <a:lnTo>
                    <a:pt x="1424" y="948"/>
                  </a:lnTo>
                  <a:lnTo>
                    <a:pt x="1124"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0" name="Google Shape;740;p41"/>
            <p:cNvGrpSpPr/>
            <p:nvPr/>
          </p:nvGrpSpPr>
          <p:grpSpPr>
            <a:xfrm>
              <a:off x="1982393" y="2184965"/>
              <a:ext cx="410654" cy="376923"/>
              <a:chOff x="1982393" y="2184965"/>
              <a:chExt cx="410654" cy="376923"/>
            </a:xfrm>
          </p:grpSpPr>
          <p:sp>
            <p:nvSpPr>
              <p:cNvPr id="741" name="Google Shape;741;p41"/>
              <p:cNvSpPr/>
              <p:nvPr/>
            </p:nvSpPr>
            <p:spPr>
              <a:xfrm>
                <a:off x="1993191" y="2266860"/>
                <a:ext cx="338493" cy="282469"/>
              </a:xfrm>
              <a:custGeom>
                <a:avLst/>
                <a:gdLst/>
                <a:ahLst/>
                <a:cxnLst/>
                <a:rect l="l" t="t" r="r" b="b"/>
                <a:pathLst>
                  <a:path w="6332" h="5284" extrusionOk="0">
                    <a:moveTo>
                      <a:pt x="5867" y="0"/>
                    </a:moveTo>
                    <a:lnTo>
                      <a:pt x="0" y="4704"/>
                    </a:lnTo>
                    <a:lnTo>
                      <a:pt x="465" y="5284"/>
                    </a:lnTo>
                    <a:lnTo>
                      <a:pt x="6331" y="580"/>
                    </a:lnTo>
                    <a:lnTo>
                      <a:pt x="5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1993191" y="2266860"/>
                <a:ext cx="326091" cy="267020"/>
              </a:xfrm>
              <a:custGeom>
                <a:avLst/>
                <a:gdLst/>
                <a:ahLst/>
                <a:cxnLst/>
                <a:rect l="l" t="t" r="r" b="b"/>
                <a:pathLst>
                  <a:path w="6100" h="4995" extrusionOk="0">
                    <a:moveTo>
                      <a:pt x="5867" y="0"/>
                    </a:moveTo>
                    <a:lnTo>
                      <a:pt x="0" y="4704"/>
                    </a:lnTo>
                    <a:lnTo>
                      <a:pt x="233" y="4995"/>
                    </a:lnTo>
                    <a:lnTo>
                      <a:pt x="6100" y="291"/>
                    </a:lnTo>
                    <a:lnTo>
                      <a:pt x="586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1982393" y="2498808"/>
                <a:ext cx="56130" cy="63080"/>
              </a:xfrm>
              <a:custGeom>
                <a:avLst/>
                <a:gdLst/>
                <a:ahLst/>
                <a:cxnLst/>
                <a:rect l="l" t="t" r="r" b="b"/>
                <a:pathLst>
                  <a:path w="1050" h="1180" extrusionOk="0">
                    <a:moveTo>
                      <a:pt x="291" y="0"/>
                    </a:moveTo>
                    <a:lnTo>
                      <a:pt x="0" y="233"/>
                    </a:lnTo>
                    <a:lnTo>
                      <a:pt x="759" y="1180"/>
                    </a:lnTo>
                    <a:lnTo>
                      <a:pt x="1049" y="947"/>
                    </a:lnTo>
                    <a:lnTo>
                      <a:pt x="2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1982393" y="2498808"/>
                <a:ext cx="35870" cy="37741"/>
              </a:xfrm>
              <a:custGeom>
                <a:avLst/>
                <a:gdLst/>
                <a:ahLst/>
                <a:cxnLst/>
                <a:rect l="l" t="t" r="r" b="b"/>
                <a:pathLst>
                  <a:path w="671" h="706" extrusionOk="0">
                    <a:moveTo>
                      <a:pt x="291" y="0"/>
                    </a:moveTo>
                    <a:lnTo>
                      <a:pt x="0" y="233"/>
                    </a:lnTo>
                    <a:lnTo>
                      <a:pt x="379" y="706"/>
                    </a:lnTo>
                    <a:lnTo>
                      <a:pt x="670" y="473"/>
                    </a:lnTo>
                    <a:lnTo>
                      <a:pt x="291"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2186810" y="2334910"/>
                <a:ext cx="56130" cy="63080"/>
              </a:xfrm>
              <a:custGeom>
                <a:avLst/>
                <a:gdLst/>
                <a:ahLst/>
                <a:cxnLst/>
                <a:rect l="l" t="t" r="r" b="b"/>
                <a:pathLst>
                  <a:path w="1050" h="1180" extrusionOk="0">
                    <a:moveTo>
                      <a:pt x="291" y="0"/>
                    </a:moveTo>
                    <a:lnTo>
                      <a:pt x="1" y="233"/>
                    </a:lnTo>
                    <a:lnTo>
                      <a:pt x="759" y="1180"/>
                    </a:lnTo>
                    <a:lnTo>
                      <a:pt x="1050" y="946"/>
                    </a:lnTo>
                    <a:lnTo>
                      <a:pt x="2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2186489" y="2334803"/>
                <a:ext cx="35870" cy="37794"/>
              </a:xfrm>
              <a:custGeom>
                <a:avLst/>
                <a:gdLst/>
                <a:ahLst/>
                <a:cxnLst/>
                <a:rect l="l" t="t" r="r" b="b"/>
                <a:pathLst>
                  <a:path w="671" h="707" extrusionOk="0">
                    <a:moveTo>
                      <a:pt x="291" y="1"/>
                    </a:moveTo>
                    <a:lnTo>
                      <a:pt x="0" y="234"/>
                    </a:lnTo>
                    <a:lnTo>
                      <a:pt x="380" y="706"/>
                    </a:lnTo>
                    <a:lnTo>
                      <a:pt x="670" y="473"/>
                    </a:lnTo>
                    <a:lnTo>
                      <a:pt x="291"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2151850" y="2211426"/>
                <a:ext cx="216931" cy="236336"/>
              </a:xfrm>
              <a:custGeom>
                <a:avLst/>
                <a:gdLst/>
                <a:ahLst/>
                <a:cxnLst/>
                <a:rect l="l" t="t" r="r" b="b"/>
                <a:pathLst>
                  <a:path w="4058" h="4421" extrusionOk="0">
                    <a:moveTo>
                      <a:pt x="1439" y="1"/>
                    </a:moveTo>
                    <a:lnTo>
                      <a:pt x="0" y="1155"/>
                    </a:lnTo>
                    <a:lnTo>
                      <a:pt x="2619" y="4420"/>
                    </a:lnTo>
                    <a:lnTo>
                      <a:pt x="4058" y="3266"/>
                    </a:lnTo>
                    <a:lnTo>
                      <a:pt x="14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2152170" y="2211533"/>
                <a:ext cx="147008" cy="149093"/>
              </a:xfrm>
              <a:custGeom>
                <a:avLst/>
                <a:gdLst/>
                <a:ahLst/>
                <a:cxnLst/>
                <a:rect l="l" t="t" r="r" b="b"/>
                <a:pathLst>
                  <a:path w="2750" h="2789" extrusionOk="0">
                    <a:moveTo>
                      <a:pt x="1440" y="0"/>
                    </a:moveTo>
                    <a:lnTo>
                      <a:pt x="1" y="1155"/>
                    </a:lnTo>
                    <a:lnTo>
                      <a:pt x="1309" y="2788"/>
                    </a:lnTo>
                    <a:lnTo>
                      <a:pt x="2750" y="1634"/>
                    </a:lnTo>
                    <a:lnTo>
                      <a:pt x="1440"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2284849" y="2380241"/>
                <a:ext cx="108198" cy="94192"/>
              </a:xfrm>
              <a:custGeom>
                <a:avLst/>
                <a:gdLst/>
                <a:ahLst/>
                <a:cxnLst/>
                <a:rect l="l" t="t" r="r" b="b"/>
                <a:pathLst>
                  <a:path w="2024" h="1762" extrusionOk="0">
                    <a:moveTo>
                      <a:pt x="1713" y="1"/>
                    </a:moveTo>
                    <a:lnTo>
                      <a:pt x="0" y="1374"/>
                    </a:lnTo>
                    <a:lnTo>
                      <a:pt x="311" y="1761"/>
                    </a:lnTo>
                    <a:lnTo>
                      <a:pt x="2024" y="388"/>
                    </a:lnTo>
                    <a:lnTo>
                      <a:pt x="17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2128275" y="2184965"/>
                <a:ext cx="108198" cy="94246"/>
              </a:xfrm>
              <a:custGeom>
                <a:avLst/>
                <a:gdLst/>
                <a:ahLst/>
                <a:cxnLst/>
                <a:rect l="l" t="t" r="r" b="b"/>
                <a:pathLst>
                  <a:path w="2024" h="1763" extrusionOk="0">
                    <a:moveTo>
                      <a:pt x="1713" y="0"/>
                    </a:moveTo>
                    <a:lnTo>
                      <a:pt x="0" y="1374"/>
                    </a:lnTo>
                    <a:lnTo>
                      <a:pt x="311" y="1762"/>
                    </a:lnTo>
                    <a:lnTo>
                      <a:pt x="2023" y="389"/>
                    </a:lnTo>
                    <a:lnTo>
                      <a:pt x="17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2148535" y="2208592"/>
                <a:ext cx="90450" cy="75322"/>
              </a:xfrm>
              <a:custGeom>
                <a:avLst/>
                <a:gdLst/>
                <a:ahLst/>
                <a:cxnLst/>
                <a:rect l="l" t="t" r="r" b="b"/>
                <a:pathLst>
                  <a:path w="1692" h="1409" extrusionOk="0">
                    <a:moveTo>
                      <a:pt x="1576" y="1"/>
                    </a:moveTo>
                    <a:lnTo>
                      <a:pt x="0" y="1264"/>
                    </a:lnTo>
                    <a:lnTo>
                      <a:pt x="117" y="1409"/>
                    </a:lnTo>
                    <a:lnTo>
                      <a:pt x="1691" y="146"/>
                    </a:lnTo>
                    <a:lnTo>
                      <a:pt x="15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2282337" y="2375430"/>
                <a:ext cx="90450" cy="75322"/>
              </a:xfrm>
              <a:custGeom>
                <a:avLst/>
                <a:gdLst/>
                <a:ahLst/>
                <a:cxnLst/>
                <a:rect l="l" t="t" r="r" b="b"/>
                <a:pathLst>
                  <a:path w="1692" h="1409" extrusionOk="0">
                    <a:moveTo>
                      <a:pt x="1575" y="0"/>
                    </a:moveTo>
                    <a:lnTo>
                      <a:pt x="1" y="1264"/>
                    </a:lnTo>
                    <a:lnTo>
                      <a:pt x="116" y="1408"/>
                    </a:lnTo>
                    <a:lnTo>
                      <a:pt x="1692" y="147"/>
                    </a:lnTo>
                    <a:lnTo>
                      <a:pt x="1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41"/>
            <p:cNvSpPr/>
            <p:nvPr/>
          </p:nvSpPr>
          <p:spPr>
            <a:xfrm>
              <a:off x="2037934" y="2448987"/>
              <a:ext cx="44744" cy="52175"/>
            </a:xfrm>
            <a:custGeom>
              <a:avLst/>
              <a:gdLst/>
              <a:ahLst/>
              <a:cxnLst/>
              <a:rect l="l" t="t" r="r" b="b"/>
              <a:pathLst>
                <a:path w="837" h="976" extrusionOk="0">
                  <a:moveTo>
                    <a:pt x="289" y="0"/>
                  </a:moveTo>
                  <a:cubicBezTo>
                    <a:pt x="287" y="0"/>
                    <a:pt x="285" y="1"/>
                    <a:pt x="284" y="1"/>
                  </a:cubicBezTo>
                  <a:cubicBezTo>
                    <a:pt x="284" y="1"/>
                    <a:pt x="1" y="104"/>
                    <a:pt x="63" y="250"/>
                  </a:cubicBezTo>
                  <a:cubicBezTo>
                    <a:pt x="124" y="394"/>
                    <a:pt x="434" y="974"/>
                    <a:pt x="562" y="976"/>
                  </a:cubicBezTo>
                  <a:cubicBezTo>
                    <a:pt x="563" y="976"/>
                    <a:pt x="564" y="976"/>
                    <a:pt x="565" y="976"/>
                  </a:cubicBezTo>
                  <a:cubicBezTo>
                    <a:pt x="692" y="976"/>
                    <a:pt x="837" y="879"/>
                    <a:pt x="821" y="794"/>
                  </a:cubicBezTo>
                  <a:cubicBezTo>
                    <a:pt x="805" y="710"/>
                    <a:pt x="380" y="0"/>
                    <a:pt x="289"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2050763" y="2448987"/>
              <a:ext cx="31914" cy="52175"/>
            </a:xfrm>
            <a:custGeom>
              <a:avLst/>
              <a:gdLst/>
              <a:ahLst/>
              <a:cxnLst/>
              <a:rect l="l" t="t" r="r" b="b"/>
              <a:pathLst>
                <a:path w="597" h="976" extrusionOk="0">
                  <a:moveTo>
                    <a:pt x="49" y="0"/>
                  </a:moveTo>
                  <a:cubicBezTo>
                    <a:pt x="47" y="0"/>
                    <a:pt x="45" y="1"/>
                    <a:pt x="44" y="1"/>
                  </a:cubicBezTo>
                  <a:cubicBezTo>
                    <a:pt x="44" y="1"/>
                    <a:pt x="27" y="8"/>
                    <a:pt x="0" y="20"/>
                  </a:cubicBezTo>
                  <a:cubicBezTo>
                    <a:pt x="139" y="146"/>
                    <a:pt x="476" y="713"/>
                    <a:pt x="490" y="788"/>
                  </a:cubicBezTo>
                  <a:cubicBezTo>
                    <a:pt x="502" y="861"/>
                    <a:pt x="396" y="941"/>
                    <a:pt x="288" y="963"/>
                  </a:cubicBezTo>
                  <a:cubicBezTo>
                    <a:pt x="299" y="971"/>
                    <a:pt x="311" y="976"/>
                    <a:pt x="322" y="976"/>
                  </a:cubicBezTo>
                  <a:cubicBezTo>
                    <a:pt x="323" y="976"/>
                    <a:pt x="324" y="976"/>
                    <a:pt x="325" y="976"/>
                  </a:cubicBezTo>
                  <a:cubicBezTo>
                    <a:pt x="452" y="976"/>
                    <a:pt x="597" y="879"/>
                    <a:pt x="581" y="794"/>
                  </a:cubicBezTo>
                  <a:cubicBezTo>
                    <a:pt x="565" y="710"/>
                    <a:pt x="140" y="0"/>
                    <a:pt x="49" y="0"/>
                  </a:cubicBez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2055307" y="2438028"/>
              <a:ext cx="44744" cy="52175"/>
            </a:xfrm>
            <a:custGeom>
              <a:avLst/>
              <a:gdLst/>
              <a:ahLst/>
              <a:cxnLst/>
              <a:rect l="l" t="t" r="r" b="b"/>
              <a:pathLst>
                <a:path w="837" h="976" extrusionOk="0">
                  <a:moveTo>
                    <a:pt x="289" y="0"/>
                  </a:moveTo>
                  <a:cubicBezTo>
                    <a:pt x="287" y="0"/>
                    <a:pt x="285" y="0"/>
                    <a:pt x="283" y="1"/>
                  </a:cubicBezTo>
                  <a:cubicBezTo>
                    <a:pt x="283" y="1"/>
                    <a:pt x="1" y="104"/>
                    <a:pt x="63" y="248"/>
                  </a:cubicBezTo>
                  <a:cubicBezTo>
                    <a:pt x="123" y="394"/>
                    <a:pt x="434" y="974"/>
                    <a:pt x="562" y="976"/>
                  </a:cubicBezTo>
                  <a:cubicBezTo>
                    <a:pt x="689" y="976"/>
                    <a:pt x="837" y="879"/>
                    <a:pt x="821" y="794"/>
                  </a:cubicBezTo>
                  <a:cubicBezTo>
                    <a:pt x="804" y="709"/>
                    <a:pt x="379" y="0"/>
                    <a:pt x="289"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2068351" y="2438028"/>
              <a:ext cx="31968" cy="52175"/>
            </a:xfrm>
            <a:custGeom>
              <a:avLst/>
              <a:gdLst/>
              <a:ahLst/>
              <a:cxnLst/>
              <a:rect l="l" t="t" r="r" b="b"/>
              <a:pathLst>
                <a:path w="598" h="976" extrusionOk="0">
                  <a:moveTo>
                    <a:pt x="50" y="0"/>
                  </a:moveTo>
                  <a:cubicBezTo>
                    <a:pt x="48" y="0"/>
                    <a:pt x="46" y="0"/>
                    <a:pt x="44" y="1"/>
                  </a:cubicBezTo>
                  <a:cubicBezTo>
                    <a:pt x="44" y="1"/>
                    <a:pt x="27" y="7"/>
                    <a:pt x="1" y="20"/>
                  </a:cubicBezTo>
                  <a:cubicBezTo>
                    <a:pt x="139" y="146"/>
                    <a:pt x="476" y="713"/>
                    <a:pt x="490" y="788"/>
                  </a:cubicBezTo>
                  <a:cubicBezTo>
                    <a:pt x="503" y="861"/>
                    <a:pt x="397" y="941"/>
                    <a:pt x="287" y="963"/>
                  </a:cubicBezTo>
                  <a:cubicBezTo>
                    <a:pt x="299" y="971"/>
                    <a:pt x="311" y="976"/>
                    <a:pt x="321" y="976"/>
                  </a:cubicBezTo>
                  <a:cubicBezTo>
                    <a:pt x="322" y="976"/>
                    <a:pt x="323" y="976"/>
                    <a:pt x="324" y="976"/>
                  </a:cubicBezTo>
                  <a:cubicBezTo>
                    <a:pt x="451" y="976"/>
                    <a:pt x="597" y="879"/>
                    <a:pt x="582" y="794"/>
                  </a:cubicBezTo>
                  <a:cubicBezTo>
                    <a:pt x="565" y="710"/>
                    <a:pt x="140" y="0"/>
                    <a:pt x="50" y="0"/>
                  </a:cubicBez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2072681" y="2427016"/>
              <a:ext cx="44744" cy="52121"/>
            </a:xfrm>
            <a:custGeom>
              <a:avLst/>
              <a:gdLst/>
              <a:ahLst/>
              <a:cxnLst/>
              <a:rect l="l" t="t" r="r" b="b"/>
              <a:pathLst>
                <a:path w="837" h="975" extrusionOk="0">
                  <a:moveTo>
                    <a:pt x="289" y="1"/>
                  </a:moveTo>
                  <a:cubicBezTo>
                    <a:pt x="287" y="1"/>
                    <a:pt x="285" y="1"/>
                    <a:pt x="283" y="2"/>
                  </a:cubicBezTo>
                  <a:cubicBezTo>
                    <a:pt x="283" y="2"/>
                    <a:pt x="0" y="103"/>
                    <a:pt x="63" y="249"/>
                  </a:cubicBezTo>
                  <a:cubicBezTo>
                    <a:pt x="123" y="395"/>
                    <a:pt x="434" y="975"/>
                    <a:pt x="561" y="975"/>
                  </a:cubicBezTo>
                  <a:cubicBezTo>
                    <a:pt x="562" y="975"/>
                    <a:pt x="563" y="975"/>
                    <a:pt x="565" y="975"/>
                  </a:cubicBezTo>
                  <a:cubicBezTo>
                    <a:pt x="691" y="975"/>
                    <a:pt x="836" y="879"/>
                    <a:pt x="821" y="793"/>
                  </a:cubicBezTo>
                  <a:cubicBezTo>
                    <a:pt x="804" y="710"/>
                    <a:pt x="380" y="1"/>
                    <a:pt x="289"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2087541" y="2455669"/>
              <a:ext cx="29562" cy="22719"/>
            </a:xfrm>
            <a:custGeom>
              <a:avLst/>
              <a:gdLst/>
              <a:ahLst/>
              <a:cxnLst/>
              <a:rect l="l" t="t" r="r" b="b"/>
              <a:pathLst>
                <a:path w="553" h="425" extrusionOk="0">
                  <a:moveTo>
                    <a:pt x="409" y="1"/>
                  </a:moveTo>
                  <a:cubicBezTo>
                    <a:pt x="215" y="36"/>
                    <a:pt x="35" y="80"/>
                    <a:pt x="1" y="119"/>
                  </a:cubicBezTo>
                  <a:cubicBezTo>
                    <a:pt x="86" y="257"/>
                    <a:pt x="178" y="384"/>
                    <a:pt x="245" y="425"/>
                  </a:cubicBezTo>
                  <a:cubicBezTo>
                    <a:pt x="294" y="422"/>
                    <a:pt x="352" y="416"/>
                    <a:pt x="416" y="409"/>
                  </a:cubicBezTo>
                  <a:cubicBezTo>
                    <a:pt x="493" y="374"/>
                    <a:pt x="552" y="313"/>
                    <a:pt x="543" y="257"/>
                  </a:cubicBezTo>
                  <a:cubicBezTo>
                    <a:pt x="537" y="229"/>
                    <a:pt x="482" y="123"/>
                    <a:pt x="409" y="1"/>
                  </a:cubicBez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2085457" y="2427016"/>
              <a:ext cx="31968" cy="52121"/>
            </a:xfrm>
            <a:custGeom>
              <a:avLst/>
              <a:gdLst/>
              <a:ahLst/>
              <a:cxnLst/>
              <a:rect l="l" t="t" r="r" b="b"/>
              <a:pathLst>
                <a:path w="598" h="975" extrusionOk="0">
                  <a:moveTo>
                    <a:pt x="50" y="1"/>
                  </a:moveTo>
                  <a:cubicBezTo>
                    <a:pt x="48" y="1"/>
                    <a:pt x="46" y="1"/>
                    <a:pt x="44" y="2"/>
                  </a:cubicBezTo>
                  <a:cubicBezTo>
                    <a:pt x="44" y="2"/>
                    <a:pt x="27" y="8"/>
                    <a:pt x="1" y="19"/>
                  </a:cubicBezTo>
                  <a:cubicBezTo>
                    <a:pt x="139" y="147"/>
                    <a:pt x="476" y="714"/>
                    <a:pt x="490" y="788"/>
                  </a:cubicBezTo>
                  <a:cubicBezTo>
                    <a:pt x="503" y="861"/>
                    <a:pt x="399" y="942"/>
                    <a:pt x="288" y="964"/>
                  </a:cubicBezTo>
                  <a:cubicBezTo>
                    <a:pt x="301" y="970"/>
                    <a:pt x="312" y="975"/>
                    <a:pt x="322" y="975"/>
                  </a:cubicBezTo>
                  <a:cubicBezTo>
                    <a:pt x="323" y="975"/>
                    <a:pt x="324" y="975"/>
                    <a:pt x="326" y="975"/>
                  </a:cubicBezTo>
                  <a:cubicBezTo>
                    <a:pt x="452" y="975"/>
                    <a:pt x="597" y="879"/>
                    <a:pt x="582" y="793"/>
                  </a:cubicBezTo>
                  <a:cubicBezTo>
                    <a:pt x="565" y="710"/>
                    <a:pt x="141" y="1"/>
                    <a:pt x="50" y="1"/>
                  </a:cubicBez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2087969" y="2414079"/>
              <a:ext cx="44744" cy="52175"/>
            </a:xfrm>
            <a:custGeom>
              <a:avLst/>
              <a:gdLst/>
              <a:ahLst/>
              <a:cxnLst/>
              <a:rect l="l" t="t" r="r" b="b"/>
              <a:pathLst>
                <a:path w="837" h="976" extrusionOk="0">
                  <a:moveTo>
                    <a:pt x="289" y="0"/>
                  </a:moveTo>
                  <a:cubicBezTo>
                    <a:pt x="287" y="0"/>
                    <a:pt x="285" y="1"/>
                    <a:pt x="283" y="2"/>
                  </a:cubicBezTo>
                  <a:cubicBezTo>
                    <a:pt x="283" y="2"/>
                    <a:pt x="0" y="104"/>
                    <a:pt x="63" y="250"/>
                  </a:cubicBezTo>
                  <a:cubicBezTo>
                    <a:pt x="123" y="395"/>
                    <a:pt x="434" y="974"/>
                    <a:pt x="561" y="976"/>
                  </a:cubicBezTo>
                  <a:cubicBezTo>
                    <a:pt x="689" y="976"/>
                    <a:pt x="836" y="880"/>
                    <a:pt x="821" y="794"/>
                  </a:cubicBezTo>
                  <a:cubicBezTo>
                    <a:pt x="804" y="711"/>
                    <a:pt x="379" y="0"/>
                    <a:pt x="289"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2107427" y="2452354"/>
              <a:ext cx="25285" cy="13899"/>
            </a:xfrm>
            <a:custGeom>
              <a:avLst/>
              <a:gdLst/>
              <a:ahLst/>
              <a:cxnLst/>
              <a:rect l="l" t="t" r="r" b="b"/>
              <a:pathLst>
                <a:path w="473" h="260" extrusionOk="0">
                  <a:moveTo>
                    <a:pt x="423" y="0"/>
                  </a:moveTo>
                  <a:cubicBezTo>
                    <a:pt x="298" y="14"/>
                    <a:pt x="138" y="41"/>
                    <a:pt x="0" y="69"/>
                  </a:cubicBezTo>
                  <a:cubicBezTo>
                    <a:pt x="76" y="178"/>
                    <a:pt x="149" y="258"/>
                    <a:pt x="197" y="260"/>
                  </a:cubicBezTo>
                  <a:cubicBezTo>
                    <a:pt x="325" y="260"/>
                    <a:pt x="472" y="164"/>
                    <a:pt x="457" y="78"/>
                  </a:cubicBezTo>
                  <a:cubicBezTo>
                    <a:pt x="454" y="66"/>
                    <a:pt x="441" y="36"/>
                    <a:pt x="423" y="0"/>
                  </a:cubicBez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2100745" y="2414079"/>
              <a:ext cx="31968" cy="52175"/>
            </a:xfrm>
            <a:custGeom>
              <a:avLst/>
              <a:gdLst/>
              <a:ahLst/>
              <a:cxnLst/>
              <a:rect l="l" t="t" r="r" b="b"/>
              <a:pathLst>
                <a:path w="598" h="976" extrusionOk="0">
                  <a:moveTo>
                    <a:pt x="50" y="0"/>
                  </a:moveTo>
                  <a:cubicBezTo>
                    <a:pt x="48" y="0"/>
                    <a:pt x="46" y="1"/>
                    <a:pt x="44" y="2"/>
                  </a:cubicBezTo>
                  <a:cubicBezTo>
                    <a:pt x="44" y="2"/>
                    <a:pt x="27" y="8"/>
                    <a:pt x="1" y="20"/>
                  </a:cubicBezTo>
                  <a:cubicBezTo>
                    <a:pt x="139" y="146"/>
                    <a:pt x="476" y="713"/>
                    <a:pt x="490" y="788"/>
                  </a:cubicBezTo>
                  <a:cubicBezTo>
                    <a:pt x="503" y="861"/>
                    <a:pt x="399" y="942"/>
                    <a:pt x="288" y="964"/>
                  </a:cubicBezTo>
                  <a:cubicBezTo>
                    <a:pt x="299" y="971"/>
                    <a:pt x="312" y="976"/>
                    <a:pt x="322" y="976"/>
                  </a:cubicBezTo>
                  <a:cubicBezTo>
                    <a:pt x="450" y="976"/>
                    <a:pt x="597" y="880"/>
                    <a:pt x="582" y="794"/>
                  </a:cubicBezTo>
                  <a:cubicBezTo>
                    <a:pt x="565" y="711"/>
                    <a:pt x="140" y="0"/>
                    <a:pt x="50" y="0"/>
                  </a:cubicBez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2090054" y="2455936"/>
              <a:ext cx="57253" cy="26355"/>
            </a:xfrm>
            <a:custGeom>
              <a:avLst/>
              <a:gdLst/>
              <a:ahLst/>
              <a:cxnLst/>
              <a:rect l="l" t="t" r="r" b="b"/>
              <a:pathLst>
                <a:path w="1071" h="493" extrusionOk="0">
                  <a:moveTo>
                    <a:pt x="926" y="0"/>
                  </a:moveTo>
                  <a:cubicBezTo>
                    <a:pt x="757" y="0"/>
                    <a:pt x="13" y="116"/>
                    <a:pt x="14" y="195"/>
                  </a:cubicBezTo>
                  <a:cubicBezTo>
                    <a:pt x="14" y="195"/>
                    <a:pt x="0" y="493"/>
                    <a:pt x="158" y="493"/>
                  </a:cubicBezTo>
                  <a:cubicBezTo>
                    <a:pt x="158" y="493"/>
                    <a:pt x="158" y="493"/>
                    <a:pt x="159" y="493"/>
                  </a:cubicBezTo>
                  <a:cubicBezTo>
                    <a:pt x="317" y="493"/>
                    <a:pt x="970" y="429"/>
                    <a:pt x="1021" y="311"/>
                  </a:cubicBezTo>
                  <a:cubicBezTo>
                    <a:pt x="1071" y="195"/>
                    <a:pt x="1038" y="20"/>
                    <a:pt x="953" y="2"/>
                  </a:cubicBezTo>
                  <a:cubicBezTo>
                    <a:pt x="947" y="1"/>
                    <a:pt x="938" y="0"/>
                    <a:pt x="926"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2094384" y="2509339"/>
              <a:ext cx="84409" cy="70992"/>
            </a:xfrm>
            <a:custGeom>
              <a:avLst/>
              <a:gdLst/>
              <a:ahLst/>
              <a:cxnLst/>
              <a:rect l="l" t="t" r="r" b="b"/>
              <a:pathLst>
                <a:path w="1579" h="1328" extrusionOk="0">
                  <a:moveTo>
                    <a:pt x="1144" y="1"/>
                  </a:moveTo>
                  <a:cubicBezTo>
                    <a:pt x="432" y="389"/>
                    <a:pt x="0" y="759"/>
                    <a:pt x="0" y="759"/>
                  </a:cubicBezTo>
                  <a:lnTo>
                    <a:pt x="266" y="1146"/>
                  </a:lnTo>
                  <a:lnTo>
                    <a:pt x="734" y="1328"/>
                  </a:lnTo>
                  <a:lnTo>
                    <a:pt x="1316" y="1130"/>
                  </a:lnTo>
                  <a:lnTo>
                    <a:pt x="1579" y="532"/>
                  </a:lnTo>
                  <a:lnTo>
                    <a:pt x="1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2103578" y="2528209"/>
              <a:ext cx="303692" cy="427125"/>
            </a:xfrm>
            <a:custGeom>
              <a:avLst/>
              <a:gdLst/>
              <a:ahLst/>
              <a:cxnLst/>
              <a:rect l="l" t="t" r="r" b="b"/>
              <a:pathLst>
                <a:path w="5681" h="7990" extrusionOk="0">
                  <a:moveTo>
                    <a:pt x="1483" y="0"/>
                  </a:moveTo>
                  <a:cubicBezTo>
                    <a:pt x="1483" y="0"/>
                    <a:pt x="1290" y="94"/>
                    <a:pt x="788" y="383"/>
                  </a:cubicBezTo>
                  <a:cubicBezTo>
                    <a:pt x="288" y="670"/>
                    <a:pt x="1" y="965"/>
                    <a:pt x="1" y="965"/>
                  </a:cubicBezTo>
                  <a:lnTo>
                    <a:pt x="1716" y="3763"/>
                  </a:lnTo>
                  <a:lnTo>
                    <a:pt x="5415" y="7989"/>
                  </a:lnTo>
                  <a:lnTo>
                    <a:pt x="5680" y="4631"/>
                  </a:lnTo>
                  <a:lnTo>
                    <a:pt x="3367" y="2536"/>
                  </a:lnTo>
                  <a:lnTo>
                    <a:pt x="14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2433191" y="2483359"/>
              <a:ext cx="230188" cy="119157"/>
            </a:xfrm>
            <a:custGeom>
              <a:avLst/>
              <a:gdLst/>
              <a:ahLst/>
              <a:cxnLst/>
              <a:rect l="l" t="t" r="r" b="b"/>
              <a:pathLst>
                <a:path w="4306" h="2229" extrusionOk="0">
                  <a:moveTo>
                    <a:pt x="1834" y="0"/>
                  </a:moveTo>
                  <a:cubicBezTo>
                    <a:pt x="1469" y="0"/>
                    <a:pt x="1156" y="139"/>
                    <a:pt x="1058" y="581"/>
                  </a:cubicBezTo>
                  <a:cubicBezTo>
                    <a:pt x="1058" y="581"/>
                    <a:pt x="1" y="830"/>
                    <a:pt x="661" y="2148"/>
                  </a:cubicBezTo>
                  <a:cubicBezTo>
                    <a:pt x="661" y="2148"/>
                    <a:pt x="663" y="2148"/>
                    <a:pt x="667" y="2148"/>
                  </a:cubicBezTo>
                  <a:cubicBezTo>
                    <a:pt x="694" y="2148"/>
                    <a:pt x="809" y="2152"/>
                    <a:pt x="916" y="2229"/>
                  </a:cubicBezTo>
                  <a:cubicBezTo>
                    <a:pt x="916" y="2229"/>
                    <a:pt x="1336" y="2112"/>
                    <a:pt x="1511" y="1556"/>
                  </a:cubicBezTo>
                  <a:cubicBezTo>
                    <a:pt x="1511" y="1556"/>
                    <a:pt x="1921" y="1767"/>
                    <a:pt x="2581" y="1767"/>
                  </a:cubicBezTo>
                  <a:cubicBezTo>
                    <a:pt x="2588" y="1767"/>
                    <a:pt x="2595" y="1767"/>
                    <a:pt x="2602" y="1767"/>
                  </a:cubicBezTo>
                  <a:cubicBezTo>
                    <a:pt x="3942" y="1758"/>
                    <a:pt x="4306" y="552"/>
                    <a:pt x="4306" y="552"/>
                  </a:cubicBezTo>
                  <a:cubicBezTo>
                    <a:pt x="4306" y="552"/>
                    <a:pt x="3693" y="528"/>
                    <a:pt x="3149" y="333"/>
                  </a:cubicBezTo>
                  <a:cubicBezTo>
                    <a:pt x="2845" y="223"/>
                    <a:pt x="2297" y="0"/>
                    <a:pt x="1834" y="0"/>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2279129" y="2825107"/>
              <a:ext cx="94673" cy="102211"/>
            </a:xfrm>
            <a:custGeom>
              <a:avLst/>
              <a:gdLst/>
              <a:ahLst/>
              <a:cxnLst/>
              <a:rect l="l" t="t" r="r" b="b"/>
              <a:pathLst>
                <a:path w="1771" h="1912" extrusionOk="0">
                  <a:moveTo>
                    <a:pt x="0" y="0"/>
                  </a:moveTo>
                  <a:lnTo>
                    <a:pt x="1672" y="1912"/>
                  </a:lnTo>
                  <a:cubicBezTo>
                    <a:pt x="1703" y="1716"/>
                    <a:pt x="1736" y="1517"/>
                    <a:pt x="1770" y="1320"/>
                  </a:cubicBezTo>
                  <a:lnTo>
                    <a:pt x="0"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Google Shape;154;p5">
            <a:extLst>
              <a:ext uri="{FF2B5EF4-FFF2-40B4-BE49-F238E27FC236}">
                <a16:creationId xmlns:a16="http://schemas.microsoft.com/office/drawing/2014/main" xmlns="" id="{A0E3FFF9-A560-50B4-E713-02A94155CB64}"/>
              </a:ext>
            </a:extLst>
          </p:cNvPr>
          <p:cNvPicPr preferRelativeResize="0"/>
          <p:nvPr/>
        </p:nvPicPr>
        <p:blipFill>
          <a:blip r:embed="rId3">
            <a:alphaModFix/>
          </a:blip>
          <a:stretch>
            <a:fillRect/>
          </a:stretch>
        </p:blipFill>
        <p:spPr>
          <a:xfrm>
            <a:off x="80463" y="1162766"/>
            <a:ext cx="6201981" cy="3555284"/>
          </a:xfrm>
          <a:prstGeom prst="rect">
            <a:avLst/>
          </a:prstGeom>
          <a:noFill/>
          <a:ln>
            <a:noFill/>
          </a:ln>
        </p:spPr>
      </p:pic>
      <p:sp>
        <p:nvSpPr>
          <p:cNvPr id="7" name="Google Shape;813;p43">
            <a:extLst>
              <a:ext uri="{FF2B5EF4-FFF2-40B4-BE49-F238E27FC236}">
                <a16:creationId xmlns:a16="http://schemas.microsoft.com/office/drawing/2014/main" xmlns="" id="{7CF77963-55BB-14FE-E53A-CE99D159084F}"/>
              </a:ext>
            </a:extLst>
          </p:cNvPr>
          <p:cNvSpPr/>
          <p:nvPr/>
        </p:nvSpPr>
        <p:spPr>
          <a:xfrm flipH="1">
            <a:off x="341260" y="798909"/>
            <a:ext cx="6287285" cy="181166"/>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8"/>
          <p:cNvSpPr/>
          <p:nvPr/>
        </p:nvSpPr>
        <p:spPr>
          <a:xfrm flipH="1">
            <a:off x="-671310" y="1964775"/>
            <a:ext cx="4572060" cy="3255190"/>
          </a:xfrm>
          <a:custGeom>
            <a:avLst/>
            <a:gdLst/>
            <a:ahLst/>
            <a:cxnLst/>
            <a:rect l="l" t="t" r="r" b="b"/>
            <a:pathLst>
              <a:path w="48555" h="34569" extrusionOk="0">
                <a:moveTo>
                  <a:pt x="34391" y="1"/>
                </a:moveTo>
                <a:cubicBezTo>
                  <a:pt x="29485" y="1"/>
                  <a:pt x="24637" y="2947"/>
                  <a:pt x="21205" y="8186"/>
                </a:cubicBezTo>
                <a:cubicBezTo>
                  <a:pt x="16605" y="15205"/>
                  <a:pt x="4131" y="12896"/>
                  <a:pt x="2018" y="22009"/>
                </a:cubicBezTo>
                <a:cubicBezTo>
                  <a:pt x="0" y="30711"/>
                  <a:pt x="4987" y="34326"/>
                  <a:pt x="4987" y="34326"/>
                </a:cubicBezTo>
                <a:lnTo>
                  <a:pt x="42383" y="34568"/>
                </a:lnTo>
                <a:cubicBezTo>
                  <a:pt x="48554" y="27912"/>
                  <a:pt x="45771" y="3830"/>
                  <a:pt x="39358" y="1046"/>
                </a:cubicBezTo>
                <a:cubicBezTo>
                  <a:pt x="37731" y="341"/>
                  <a:pt x="36058" y="1"/>
                  <a:pt x="34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48"/>
          <p:cNvGrpSpPr/>
          <p:nvPr/>
        </p:nvGrpSpPr>
        <p:grpSpPr>
          <a:xfrm>
            <a:off x="2457900" y="2796609"/>
            <a:ext cx="998496" cy="1529606"/>
            <a:chOff x="2457900" y="2796609"/>
            <a:chExt cx="998496" cy="1529606"/>
          </a:xfrm>
        </p:grpSpPr>
        <p:sp>
          <p:nvSpPr>
            <p:cNvPr id="1062" name="Google Shape;1062;p48"/>
            <p:cNvSpPr/>
            <p:nvPr/>
          </p:nvSpPr>
          <p:spPr>
            <a:xfrm flipH="1">
              <a:off x="2726591" y="2870519"/>
              <a:ext cx="461095" cy="1139179"/>
            </a:xfrm>
            <a:custGeom>
              <a:avLst/>
              <a:gdLst/>
              <a:ahLst/>
              <a:cxnLst/>
              <a:rect l="l" t="t" r="r" b="b"/>
              <a:pathLst>
                <a:path w="7499" h="18527" extrusionOk="0">
                  <a:moveTo>
                    <a:pt x="1" y="1"/>
                  </a:moveTo>
                  <a:lnTo>
                    <a:pt x="1" y="18526"/>
                  </a:lnTo>
                  <a:lnTo>
                    <a:pt x="7499" y="18526"/>
                  </a:lnTo>
                  <a:lnTo>
                    <a:pt x="74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flipH="1">
              <a:off x="3147656"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flipH="1">
              <a:off x="3082415" y="2916329"/>
              <a:ext cx="10822" cy="1047624"/>
            </a:xfrm>
            <a:custGeom>
              <a:avLst/>
              <a:gdLst/>
              <a:ahLst/>
              <a:cxnLst/>
              <a:rect l="l" t="t" r="r" b="b"/>
              <a:pathLst>
                <a:path w="176" h="17038" extrusionOk="0">
                  <a:moveTo>
                    <a:pt x="0" y="0"/>
                  </a:moveTo>
                  <a:lnTo>
                    <a:pt x="0" y="17037"/>
                  </a:lnTo>
                  <a:lnTo>
                    <a:pt x="176" y="17037"/>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flipH="1">
              <a:off x="3017052" y="2916329"/>
              <a:ext cx="10883" cy="1047624"/>
            </a:xfrm>
            <a:custGeom>
              <a:avLst/>
              <a:gdLst/>
              <a:ahLst/>
              <a:cxnLst/>
              <a:rect l="l" t="t" r="r" b="b"/>
              <a:pathLst>
                <a:path w="177" h="17038" extrusionOk="0">
                  <a:moveTo>
                    <a:pt x="1" y="0"/>
                  </a:moveTo>
                  <a:lnTo>
                    <a:pt x="1"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flipH="1">
              <a:off x="2951688" y="2916329"/>
              <a:ext cx="10883" cy="1047624"/>
            </a:xfrm>
            <a:custGeom>
              <a:avLst/>
              <a:gdLst/>
              <a:ahLst/>
              <a:cxnLst/>
              <a:rect l="l" t="t" r="r" b="b"/>
              <a:pathLst>
                <a:path w="177" h="17038" extrusionOk="0">
                  <a:moveTo>
                    <a:pt x="1" y="0"/>
                  </a:moveTo>
                  <a:lnTo>
                    <a:pt x="1"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flipH="1">
              <a:off x="2886325" y="2916329"/>
              <a:ext cx="10883" cy="1047624"/>
            </a:xfrm>
            <a:custGeom>
              <a:avLst/>
              <a:gdLst/>
              <a:ahLst/>
              <a:cxnLst/>
              <a:rect l="l" t="t" r="r" b="b"/>
              <a:pathLst>
                <a:path w="177" h="17038" extrusionOk="0">
                  <a:moveTo>
                    <a:pt x="1" y="0"/>
                  </a:moveTo>
                  <a:lnTo>
                    <a:pt x="1" y="17037"/>
                  </a:lnTo>
                  <a:lnTo>
                    <a:pt x="176" y="17037"/>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flipH="1">
              <a:off x="2820961"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flipH="1">
              <a:off x="2755598"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flipH="1">
              <a:off x="2562117" y="2796609"/>
              <a:ext cx="790114" cy="188398"/>
            </a:xfrm>
            <a:custGeom>
              <a:avLst/>
              <a:gdLst/>
              <a:ahLst/>
              <a:cxnLst/>
              <a:rect l="l" t="t" r="r" b="b"/>
              <a:pathLst>
                <a:path w="12850" h="3064" extrusionOk="0">
                  <a:moveTo>
                    <a:pt x="1533" y="0"/>
                  </a:moveTo>
                  <a:cubicBezTo>
                    <a:pt x="688" y="0"/>
                    <a:pt x="1" y="685"/>
                    <a:pt x="1" y="1531"/>
                  </a:cubicBezTo>
                  <a:cubicBezTo>
                    <a:pt x="1" y="2376"/>
                    <a:pt x="688" y="3063"/>
                    <a:pt x="1533" y="3063"/>
                  </a:cubicBezTo>
                  <a:lnTo>
                    <a:pt x="11319" y="3063"/>
                  </a:lnTo>
                  <a:cubicBezTo>
                    <a:pt x="12164" y="3063"/>
                    <a:pt x="12849" y="2376"/>
                    <a:pt x="12849" y="1531"/>
                  </a:cubicBezTo>
                  <a:cubicBezTo>
                    <a:pt x="12849" y="685"/>
                    <a:pt x="12164" y="0"/>
                    <a:pt x="11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flipH="1">
              <a:off x="3222000" y="2841680"/>
              <a:ext cx="98011" cy="98134"/>
            </a:xfrm>
            <a:custGeom>
              <a:avLst/>
              <a:gdLst/>
              <a:ahLst/>
              <a:cxnLst/>
              <a:rect l="l" t="t" r="r" b="b"/>
              <a:pathLst>
                <a:path w="1594" h="1596" extrusionOk="0">
                  <a:moveTo>
                    <a:pt x="798" y="1"/>
                  </a:moveTo>
                  <a:cubicBezTo>
                    <a:pt x="356" y="1"/>
                    <a:pt x="0" y="358"/>
                    <a:pt x="0" y="798"/>
                  </a:cubicBezTo>
                  <a:cubicBezTo>
                    <a:pt x="0" y="1238"/>
                    <a:pt x="356" y="1595"/>
                    <a:pt x="798" y="1595"/>
                  </a:cubicBezTo>
                  <a:cubicBezTo>
                    <a:pt x="1237" y="1595"/>
                    <a:pt x="1593" y="1238"/>
                    <a:pt x="1593" y="798"/>
                  </a:cubicBezTo>
                  <a:cubicBezTo>
                    <a:pt x="1593" y="358"/>
                    <a:pt x="1237"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flipH="1">
              <a:off x="2609830" y="3968478"/>
              <a:ext cx="694624" cy="82701"/>
            </a:xfrm>
            <a:custGeom>
              <a:avLst/>
              <a:gdLst/>
              <a:ahLst/>
              <a:cxnLst/>
              <a:rect l="l" t="t" r="r" b="b"/>
              <a:pathLst>
                <a:path w="11297" h="1345" extrusionOk="0">
                  <a:moveTo>
                    <a:pt x="1" y="1"/>
                  </a:moveTo>
                  <a:lnTo>
                    <a:pt x="1" y="1345"/>
                  </a:lnTo>
                  <a:lnTo>
                    <a:pt x="11297" y="1345"/>
                  </a:lnTo>
                  <a:lnTo>
                    <a:pt x="11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flipH="1">
              <a:off x="2457900" y="4018100"/>
              <a:ext cx="998496" cy="308114"/>
            </a:xfrm>
            <a:custGeom>
              <a:avLst/>
              <a:gdLst/>
              <a:ahLst/>
              <a:cxnLst/>
              <a:rect l="l" t="t" r="r" b="b"/>
              <a:pathLst>
                <a:path w="16239" h="5011" extrusionOk="0">
                  <a:moveTo>
                    <a:pt x="1" y="0"/>
                  </a:moveTo>
                  <a:lnTo>
                    <a:pt x="1" y="5010"/>
                  </a:lnTo>
                  <a:lnTo>
                    <a:pt x="16239" y="5010"/>
                  </a:lnTo>
                  <a:lnTo>
                    <a:pt x="16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flipH="1">
              <a:off x="2592715" y="2841680"/>
              <a:ext cx="97950" cy="98134"/>
            </a:xfrm>
            <a:custGeom>
              <a:avLst/>
              <a:gdLst/>
              <a:ahLst/>
              <a:cxnLst/>
              <a:rect l="l" t="t" r="r" b="b"/>
              <a:pathLst>
                <a:path w="1593" h="1596" extrusionOk="0">
                  <a:moveTo>
                    <a:pt x="796" y="1"/>
                  </a:moveTo>
                  <a:cubicBezTo>
                    <a:pt x="356" y="1"/>
                    <a:pt x="0" y="358"/>
                    <a:pt x="0" y="798"/>
                  </a:cubicBezTo>
                  <a:cubicBezTo>
                    <a:pt x="0" y="1238"/>
                    <a:pt x="356" y="1595"/>
                    <a:pt x="796" y="1595"/>
                  </a:cubicBezTo>
                  <a:cubicBezTo>
                    <a:pt x="1236" y="1595"/>
                    <a:pt x="1593" y="1238"/>
                    <a:pt x="1593" y="798"/>
                  </a:cubicBezTo>
                  <a:cubicBezTo>
                    <a:pt x="1593" y="358"/>
                    <a:pt x="1236" y="1"/>
                    <a:pt x="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8"/>
          <p:cNvSpPr txBox="1">
            <a:spLocks noGrp="1"/>
          </p:cNvSpPr>
          <p:nvPr>
            <p:ph type="title"/>
          </p:nvPr>
        </p:nvSpPr>
        <p:spPr>
          <a:xfrm>
            <a:off x="3852000" y="2027225"/>
            <a:ext cx="4572000" cy="1554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How is our solution different?</a:t>
            </a:r>
            <a:endParaRPr dirty="0"/>
          </a:p>
        </p:txBody>
      </p:sp>
      <p:sp>
        <p:nvSpPr>
          <p:cNvPr id="1078" name="Google Shape;1078;p48"/>
          <p:cNvSpPr/>
          <p:nvPr/>
        </p:nvSpPr>
        <p:spPr>
          <a:xfrm flipH="1">
            <a:off x="365281" y="4392325"/>
            <a:ext cx="3588644" cy="208197"/>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48"/>
          <p:cNvGrpSpPr/>
          <p:nvPr/>
        </p:nvGrpSpPr>
        <p:grpSpPr>
          <a:xfrm>
            <a:off x="1866247" y="1417080"/>
            <a:ext cx="936301" cy="549163"/>
            <a:chOff x="2887755" y="2263479"/>
            <a:chExt cx="797666" cy="467850"/>
          </a:xfrm>
        </p:grpSpPr>
        <p:sp>
          <p:nvSpPr>
            <p:cNvPr id="1080" name="Google Shape;1080;p48"/>
            <p:cNvSpPr/>
            <p:nvPr/>
          </p:nvSpPr>
          <p:spPr>
            <a:xfrm flipH="1">
              <a:off x="2887755" y="2263479"/>
              <a:ext cx="797666" cy="467850"/>
            </a:xfrm>
            <a:custGeom>
              <a:avLst/>
              <a:gdLst/>
              <a:ahLst/>
              <a:cxnLst/>
              <a:rect l="l" t="t" r="r" b="b"/>
              <a:pathLst>
                <a:path w="15227" h="8931" extrusionOk="0">
                  <a:moveTo>
                    <a:pt x="0" y="0"/>
                  </a:moveTo>
                  <a:lnTo>
                    <a:pt x="0" y="8931"/>
                  </a:lnTo>
                  <a:lnTo>
                    <a:pt x="15227" y="8931"/>
                  </a:lnTo>
                  <a:lnTo>
                    <a:pt x="152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flipH="1">
              <a:off x="2913895" y="2294491"/>
              <a:ext cx="745386" cy="405774"/>
            </a:xfrm>
            <a:custGeom>
              <a:avLst/>
              <a:gdLst/>
              <a:ahLst/>
              <a:cxnLst/>
              <a:rect l="l" t="t" r="r" b="b"/>
              <a:pathLst>
                <a:path w="14229" h="7746" extrusionOk="0">
                  <a:moveTo>
                    <a:pt x="0" y="0"/>
                  </a:moveTo>
                  <a:lnTo>
                    <a:pt x="0" y="7745"/>
                  </a:lnTo>
                  <a:lnTo>
                    <a:pt x="14229" y="7745"/>
                  </a:lnTo>
                  <a:lnTo>
                    <a:pt x="142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flipH="1">
              <a:off x="3212330" y="2393972"/>
              <a:ext cx="348203" cy="26716"/>
            </a:xfrm>
            <a:custGeom>
              <a:avLst/>
              <a:gdLst/>
              <a:ahLst/>
              <a:cxnLst/>
              <a:rect l="l" t="t" r="r" b="b"/>
              <a:pathLst>
                <a:path w="6647" h="510" extrusionOk="0">
                  <a:moveTo>
                    <a:pt x="0" y="0"/>
                  </a:moveTo>
                  <a:lnTo>
                    <a:pt x="0" y="510"/>
                  </a:lnTo>
                  <a:lnTo>
                    <a:pt x="6647" y="510"/>
                  </a:lnTo>
                  <a:lnTo>
                    <a:pt x="66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flipH="1">
              <a:off x="3012639" y="2456940"/>
              <a:ext cx="547895" cy="26769"/>
            </a:xfrm>
            <a:custGeom>
              <a:avLst/>
              <a:gdLst/>
              <a:ahLst/>
              <a:cxnLst/>
              <a:rect l="l" t="t" r="r" b="b"/>
              <a:pathLst>
                <a:path w="10459" h="511" extrusionOk="0">
                  <a:moveTo>
                    <a:pt x="0" y="1"/>
                  </a:moveTo>
                  <a:lnTo>
                    <a:pt x="0" y="511"/>
                  </a:lnTo>
                  <a:lnTo>
                    <a:pt x="10459" y="511"/>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flipH="1">
              <a:off x="3012639" y="2511421"/>
              <a:ext cx="547895" cy="26769"/>
            </a:xfrm>
            <a:custGeom>
              <a:avLst/>
              <a:gdLst/>
              <a:ahLst/>
              <a:cxnLst/>
              <a:rect l="l" t="t" r="r" b="b"/>
              <a:pathLst>
                <a:path w="10459" h="511" extrusionOk="0">
                  <a:moveTo>
                    <a:pt x="0" y="1"/>
                  </a:moveTo>
                  <a:lnTo>
                    <a:pt x="0" y="510"/>
                  </a:lnTo>
                  <a:lnTo>
                    <a:pt x="10459" y="510"/>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flipH="1">
              <a:off x="3012639" y="2565902"/>
              <a:ext cx="547895" cy="26716"/>
            </a:xfrm>
            <a:custGeom>
              <a:avLst/>
              <a:gdLst/>
              <a:ahLst/>
              <a:cxnLst/>
              <a:rect l="l" t="t" r="r" b="b"/>
              <a:pathLst>
                <a:path w="10459" h="510" extrusionOk="0">
                  <a:moveTo>
                    <a:pt x="0" y="0"/>
                  </a:moveTo>
                  <a:lnTo>
                    <a:pt x="0" y="510"/>
                  </a:lnTo>
                  <a:lnTo>
                    <a:pt x="10459" y="510"/>
                  </a:lnTo>
                  <a:lnTo>
                    <a:pt x="104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flipH="1">
              <a:off x="3012639" y="2620331"/>
              <a:ext cx="547895" cy="26769"/>
            </a:xfrm>
            <a:custGeom>
              <a:avLst/>
              <a:gdLst/>
              <a:ahLst/>
              <a:cxnLst/>
              <a:rect l="l" t="t" r="r" b="b"/>
              <a:pathLst>
                <a:path w="10459" h="511" extrusionOk="0">
                  <a:moveTo>
                    <a:pt x="0" y="1"/>
                  </a:moveTo>
                  <a:lnTo>
                    <a:pt x="0" y="511"/>
                  </a:lnTo>
                  <a:lnTo>
                    <a:pt x="10459" y="511"/>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flipH="1">
              <a:off x="3050296" y="2350492"/>
              <a:ext cx="88321" cy="88269"/>
            </a:xfrm>
            <a:custGeom>
              <a:avLst/>
              <a:gdLst/>
              <a:ahLst/>
              <a:cxnLst/>
              <a:rect l="l" t="t" r="r" b="b"/>
              <a:pathLst>
                <a:path w="1686" h="1685" extrusionOk="0">
                  <a:moveTo>
                    <a:pt x="843" y="0"/>
                  </a:moveTo>
                  <a:cubicBezTo>
                    <a:pt x="377" y="0"/>
                    <a:pt x="1" y="378"/>
                    <a:pt x="1" y="843"/>
                  </a:cubicBezTo>
                  <a:cubicBezTo>
                    <a:pt x="1" y="1309"/>
                    <a:pt x="377" y="1685"/>
                    <a:pt x="843" y="1685"/>
                  </a:cubicBezTo>
                  <a:cubicBezTo>
                    <a:pt x="1308" y="1685"/>
                    <a:pt x="1685" y="1309"/>
                    <a:pt x="1685" y="843"/>
                  </a:cubicBezTo>
                  <a:cubicBezTo>
                    <a:pt x="1685" y="378"/>
                    <a:pt x="1308" y="0"/>
                    <a:pt x="8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48"/>
          <p:cNvGrpSpPr/>
          <p:nvPr/>
        </p:nvGrpSpPr>
        <p:grpSpPr>
          <a:xfrm>
            <a:off x="1018755" y="1579209"/>
            <a:ext cx="1335135" cy="1856623"/>
            <a:chOff x="2318145" y="2206850"/>
            <a:chExt cx="1137447" cy="1581720"/>
          </a:xfrm>
        </p:grpSpPr>
        <p:sp>
          <p:nvSpPr>
            <p:cNvPr id="1089" name="Google Shape;1089;p48"/>
            <p:cNvSpPr/>
            <p:nvPr/>
          </p:nvSpPr>
          <p:spPr>
            <a:xfrm flipH="1">
              <a:off x="2460529" y="2206850"/>
              <a:ext cx="468531" cy="502529"/>
            </a:xfrm>
            <a:custGeom>
              <a:avLst/>
              <a:gdLst/>
              <a:ahLst/>
              <a:cxnLst/>
              <a:rect l="l" t="t" r="r" b="b"/>
              <a:pathLst>
                <a:path w="8944" h="9593" extrusionOk="0">
                  <a:moveTo>
                    <a:pt x="3386" y="138"/>
                  </a:moveTo>
                  <a:cubicBezTo>
                    <a:pt x="2240" y="138"/>
                    <a:pt x="1205" y="1032"/>
                    <a:pt x="1017" y="2438"/>
                  </a:cubicBezTo>
                  <a:cubicBezTo>
                    <a:pt x="813" y="3954"/>
                    <a:pt x="1158" y="4362"/>
                    <a:pt x="1158" y="4362"/>
                  </a:cubicBezTo>
                  <a:cubicBezTo>
                    <a:pt x="266" y="5564"/>
                    <a:pt x="0" y="8254"/>
                    <a:pt x="1205" y="8943"/>
                  </a:cubicBezTo>
                  <a:cubicBezTo>
                    <a:pt x="1813" y="9290"/>
                    <a:pt x="3246" y="9593"/>
                    <a:pt x="4651" y="9593"/>
                  </a:cubicBezTo>
                  <a:cubicBezTo>
                    <a:pt x="6028" y="9593"/>
                    <a:pt x="7378" y="9301"/>
                    <a:pt x="7896" y="8473"/>
                  </a:cubicBezTo>
                  <a:cubicBezTo>
                    <a:pt x="8944" y="6800"/>
                    <a:pt x="8540" y="2741"/>
                    <a:pt x="7662" y="1687"/>
                  </a:cubicBezTo>
                  <a:cubicBezTo>
                    <a:pt x="6257" y="1"/>
                    <a:pt x="4910" y="312"/>
                    <a:pt x="3660" y="155"/>
                  </a:cubicBezTo>
                  <a:cubicBezTo>
                    <a:pt x="3568" y="143"/>
                    <a:pt x="3477" y="138"/>
                    <a:pt x="3386" y="138"/>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flipH="1">
              <a:off x="2797787" y="2665750"/>
              <a:ext cx="311848" cy="388697"/>
            </a:xfrm>
            <a:custGeom>
              <a:avLst/>
              <a:gdLst/>
              <a:ahLst/>
              <a:cxnLst/>
              <a:rect l="l" t="t" r="r" b="b"/>
              <a:pathLst>
                <a:path w="5953" h="7420" extrusionOk="0">
                  <a:moveTo>
                    <a:pt x="4374" y="1"/>
                  </a:moveTo>
                  <a:cubicBezTo>
                    <a:pt x="4374" y="1"/>
                    <a:pt x="1207" y="2969"/>
                    <a:pt x="1" y="5623"/>
                  </a:cubicBezTo>
                  <a:lnTo>
                    <a:pt x="3539" y="7420"/>
                  </a:lnTo>
                  <a:lnTo>
                    <a:pt x="5390" y="5678"/>
                  </a:lnTo>
                  <a:lnTo>
                    <a:pt x="5953" y="2728"/>
                  </a:lnTo>
                  <a:cubicBezTo>
                    <a:pt x="5953" y="2728"/>
                    <a:pt x="5845" y="1762"/>
                    <a:pt x="5738" y="1602"/>
                  </a:cubicBezTo>
                  <a:cubicBezTo>
                    <a:pt x="5631" y="1440"/>
                    <a:pt x="4374" y="1"/>
                    <a:pt x="4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flipH="1">
              <a:off x="2834508" y="2688799"/>
              <a:ext cx="201420" cy="443387"/>
            </a:xfrm>
            <a:custGeom>
              <a:avLst/>
              <a:gdLst/>
              <a:ahLst/>
              <a:cxnLst/>
              <a:rect l="l" t="t" r="r" b="b"/>
              <a:pathLst>
                <a:path w="3845" h="8464" extrusionOk="0">
                  <a:moveTo>
                    <a:pt x="3130" y="1"/>
                  </a:moveTo>
                  <a:cubicBezTo>
                    <a:pt x="3130" y="1"/>
                    <a:pt x="1074" y="3278"/>
                    <a:pt x="538" y="5544"/>
                  </a:cubicBezTo>
                  <a:cubicBezTo>
                    <a:pt x="0" y="7808"/>
                    <a:pt x="1669" y="8464"/>
                    <a:pt x="1669" y="8464"/>
                  </a:cubicBezTo>
                  <a:lnTo>
                    <a:pt x="3189" y="6944"/>
                  </a:lnTo>
                  <a:lnTo>
                    <a:pt x="3725" y="4291"/>
                  </a:lnTo>
                  <a:lnTo>
                    <a:pt x="3845" y="2803"/>
                  </a:lnTo>
                  <a:lnTo>
                    <a:pt x="3130"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flipH="1">
              <a:off x="3237723" y="2716354"/>
              <a:ext cx="217869" cy="176433"/>
            </a:xfrm>
            <a:custGeom>
              <a:avLst/>
              <a:gdLst/>
              <a:ahLst/>
              <a:cxnLst/>
              <a:rect l="l" t="t" r="r" b="b"/>
              <a:pathLst>
                <a:path w="4159" h="3368" extrusionOk="0">
                  <a:moveTo>
                    <a:pt x="729" y="1"/>
                  </a:moveTo>
                  <a:cubicBezTo>
                    <a:pt x="723" y="1"/>
                    <a:pt x="717" y="1"/>
                    <a:pt x="712" y="2"/>
                  </a:cubicBezTo>
                  <a:cubicBezTo>
                    <a:pt x="410" y="45"/>
                    <a:pt x="1484" y="873"/>
                    <a:pt x="1484" y="873"/>
                  </a:cubicBezTo>
                  <a:cubicBezTo>
                    <a:pt x="1484" y="873"/>
                    <a:pt x="513" y="351"/>
                    <a:pt x="252" y="351"/>
                  </a:cubicBezTo>
                  <a:cubicBezTo>
                    <a:pt x="225" y="351"/>
                    <a:pt x="206" y="357"/>
                    <a:pt x="196" y="370"/>
                  </a:cubicBezTo>
                  <a:cubicBezTo>
                    <a:pt x="95" y="504"/>
                    <a:pt x="1349" y="1279"/>
                    <a:pt x="1349" y="1279"/>
                  </a:cubicBezTo>
                  <a:cubicBezTo>
                    <a:pt x="1349" y="1279"/>
                    <a:pt x="441" y="829"/>
                    <a:pt x="186" y="829"/>
                  </a:cubicBezTo>
                  <a:cubicBezTo>
                    <a:pt x="164" y="829"/>
                    <a:pt x="146" y="833"/>
                    <a:pt x="135" y="841"/>
                  </a:cubicBezTo>
                  <a:cubicBezTo>
                    <a:pt x="0" y="936"/>
                    <a:pt x="1197" y="1717"/>
                    <a:pt x="1197" y="1717"/>
                  </a:cubicBezTo>
                  <a:cubicBezTo>
                    <a:pt x="1197" y="1717"/>
                    <a:pt x="354" y="1307"/>
                    <a:pt x="132" y="1307"/>
                  </a:cubicBezTo>
                  <a:cubicBezTo>
                    <a:pt x="105" y="1307"/>
                    <a:pt x="87" y="1313"/>
                    <a:pt x="81" y="1327"/>
                  </a:cubicBezTo>
                  <a:cubicBezTo>
                    <a:pt x="31" y="1455"/>
                    <a:pt x="2141" y="3110"/>
                    <a:pt x="3464" y="3368"/>
                  </a:cubicBezTo>
                  <a:cubicBezTo>
                    <a:pt x="3464" y="3368"/>
                    <a:pt x="4072" y="1930"/>
                    <a:pt x="4159" y="1643"/>
                  </a:cubicBezTo>
                  <a:cubicBezTo>
                    <a:pt x="4159" y="1643"/>
                    <a:pt x="2966" y="208"/>
                    <a:pt x="2657" y="208"/>
                  </a:cubicBezTo>
                  <a:cubicBezTo>
                    <a:pt x="2648" y="208"/>
                    <a:pt x="2641" y="209"/>
                    <a:pt x="2634" y="211"/>
                  </a:cubicBezTo>
                  <a:cubicBezTo>
                    <a:pt x="2342" y="297"/>
                    <a:pt x="2877" y="1153"/>
                    <a:pt x="2877" y="1153"/>
                  </a:cubicBezTo>
                  <a:cubicBezTo>
                    <a:pt x="2877" y="1153"/>
                    <a:pt x="1076" y="1"/>
                    <a:pt x="729"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flipH="1">
              <a:off x="2881870" y="2766068"/>
              <a:ext cx="488333" cy="350089"/>
            </a:xfrm>
            <a:custGeom>
              <a:avLst/>
              <a:gdLst/>
              <a:ahLst/>
              <a:cxnLst/>
              <a:rect l="l" t="t" r="r" b="b"/>
              <a:pathLst>
                <a:path w="9322" h="6683" extrusionOk="0">
                  <a:moveTo>
                    <a:pt x="2333" y="1"/>
                  </a:moveTo>
                  <a:cubicBezTo>
                    <a:pt x="0" y="2686"/>
                    <a:pt x="238" y="5474"/>
                    <a:pt x="238" y="5474"/>
                  </a:cubicBezTo>
                  <a:cubicBezTo>
                    <a:pt x="238" y="5474"/>
                    <a:pt x="5206" y="6680"/>
                    <a:pt x="7001" y="6683"/>
                  </a:cubicBezTo>
                  <a:cubicBezTo>
                    <a:pt x="7002" y="6683"/>
                    <a:pt x="7003" y="6683"/>
                    <a:pt x="7005" y="6683"/>
                  </a:cubicBezTo>
                  <a:cubicBezTo>
                    <a:pt x="8797" y="6683"/>
                    <a:pt x="9321" y="4262"/>
                    <a:pt x="9321" y="4262"/>
                  </a:cubicBezTo>
                  <a:lnTo>
                    <a:pt x="23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flipH="1">
              <a:off x="2344918" y="2665750"/>
              <a:ext cx="686401" cy="1122820"/>
            </a:xfrm>
            <a:custGeom>
              <a:avLst/>
              <a:gdLst/>
              <a:ahLst/>
              <a:cxnLst/>
              <a:rect l="l" t="t" r="r" b="b"/>
              <a:pathLst>
                <a:path w="13103" h="21434" extrusionOk="0">
                  <a:moveTo>
                    <a:pt x="2879" y="1"/>
                  </a:moveTo>
                  <a:cubicBezTo>
                    <a:pt x="2116" y="3906"/>
                    <a:pt x="1499" y="8023"/>
                    <a:pt x="1037" y="11544"/>
                  </a:cubicBezTo>
                  <a:cubicBezTo>
                    <a:pt x="966" y="12083"/>
                    <a:pt x="899" y="12610"/>
                    <a:pt x="834" y="13120"/>
                  </a:cubicBezTo>
                  <a:cubicBezTo>
                    <a:pt x="282" y="17527"/>
                    <a:pt x="1" y="20669"/>
                    <a:pt x="1" y="20669"/>
                  </a:cubicBezTo>
                  <a:cubicBezTo>
                    <a:pt x="2209" y="21245"/>
                    <a:pt x="4442" y="21434"/>
                    <a:pt x="6422" y="21434"/>
                  </a:cubicBezTo>
                  <a:cubicBezTo>
                    <a:pt x="10226" y="21434"/>
                    <a:pt x="13103" y="20736"/>
                    <a:pt x="13103" y="20736"/>
                  </a:cubicBezTo>
                  <a:cubicBezTo>
                    <a:pt x="13029" y="19150"/>
                    <a:pt x="12831" y="17070"/>
                    <a:pt x="12571" y="14843"/>
                  </a:cubicBezTo>
                  <a:cubicBezTo>
                    <a:pt x="12375" y="13143"/>
                    <a:pt x="12144" y="11356"/>
                    <a:pt x="11907" y="9634"/>
                  </a:cubicBezTo>
                  <a:cubicBezTo>
                    <a:pt x="11211" y="4531"/>
                    <a:pt x="10473" y="1"/>
                    <a:pt x="10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flipH="1">
              <a:off x="2509452" y="2738147"/>
              <a:ext cx="151602" cy="358942"/>
            </a:xfrm>
            <a:custGeom>
              <a:avLst/>
              <a:gdLst/>
              <a:ahLst/>
              <a:cxnLst/>
              <a:rect l="l" t="t" r="r" b="b"/>
              <a:pathLst>
                <a:path w="2894" h="6852" extrusionOk="0">
                  <a:moveTo>
                    <a:pt x="2369" y="1"/>
                  </a:moveTo>
                  <a:cubicBezTo>
                    <a:pt x="2369" y="1"/>
                    <a:pt x="670" y="3444"/>
                    <a:pt x="0" y="6098"/>
                  </a:cubicBezTo>
                  <a:cubicBezTo>
                    <a:pt x="0" y="6098"/>
                    <a:pt x="2071" y="6851"/>
                    <a:pt x="2436" y="6851"/>
                  </a:cubicBezTo>
                  <a:cubicBezTo>
                    <a:pt x="2462" y="6851"/>
                    <a:pt x="2479" y="6848"/>
                    <a:pt x="2487" y="6840"/>
                  </a:cubicBezTo>
                  <a:cubicBezTo>
                    <a:pt x="2606" y="6720"/>
                    <a:pt x="2871" y="5095"/>
                    <a:pt x="2871" y="5095"/>
                  </a:cubicBezTo>
                  <a:cubicBezTo>
                    <a:pt x="2871" y="5095"/>
                    <a:pt x="2894" y="3133"/>
                    <a:pt x="2822" y="2966"/>
                  </a:cubicBezTo>
                  <a:cubicBezTo>
                    <a:pt x="2751" y="2799"/>
                    <a:pt x="2751" y="1842"/>
                    <a:pt x="2751" y="1842"/>
                  </a:cubicBezTo>
                  <a:lnTo>
                    <a:pt x="2369"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flipH="1">
              <a:off x="2372733" y="3159695"/>
              <a:ext cx="614948" cy="285236"/>
            </a:xfrm>
            <a:custGeom>
              <a:avLst/>
              <a:gdLst/>
              <a:ahLst/>
              <a:cxnLst/>
              <a:rect l="l" t="t" r="r" b="b"/>
              <a:pathLst>
                <a:path w="11739" h="5445" extrusionOk="0">
                  <a:moveTo>
                    <a:pt x="4447" y="0"/>
                  </a:moveTo>
                  <a:cubicBezTo>
                    <a:pt x="4447" y="0"/>
                    <a:pt x="1638" y="84"/>
                    <a:pt x="1303" y="126"/>
                  </a:cubicBezTo>
                  <a:cubicBezTo>
                    <a:pt x="1119" y="149"/>
                    <a:pt x="617" y="1186"/>
                    <a:pt x="204" y="2115"/>
                  </a:cubicBezTo>
                  <a:cubicBezTo>
                    <a:pt x="133" y="2654"/>
                    <a:pt x="66" y="3181"/>
                    <a:pt x="1" y="3691"/>
                  </a:cubicBezTo>
                  <a:cubicBezTo>
                    <a:pt x="1413" y="4115"/>
                    <a:pt x="6199" y="5444"/>
                    <a:pt x="10625" y="5444"/>
                  </a:cubicBezTo>
                  <a:cubicBezTo>
                    <a:pt x="11000" y="5444"/>
                    <a:pt x="11371" y="5435"/>
                    <a:pt x="11738" y="5414"/>
                  </a:cubicBezTo>
                  <a:cubicBezTo>
                    <a:pt x="11542" y="3714"/>
                    <a:pt x="11311" y="1927"/>
                    <a:pt x="11074" y="205"/>
                  </a:cubicBezTo>
                  <a:lnTo>
                    <a:pt x="444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flipH="1">
              <a:off x="2338728" y="2664283"/>
              <a:ext cx="263863" cy="446425"/>
            </a:xfrm>
            <a:custGeom>
              <a:avLst/>
              <a:gdLst/>
              <a:ahLst/>
              <a:cxnLst/>
              <a:rect l="l" t="t" r="r" b="b"/>
              <a:pathLst>
                <a:path w="5037" h="8522" extrusionOk="0">
                  <a:moveTo>
                    <a:pt x="2239" y="1"/>
                  </a:moveTo>
                  <a:cubicBezTo>
                    <a:pt x="2238" y="1"/>
                    <a:pt x="2236" y="1"/>
                    <a:pt x="2235" y="1"/>
                  </a:cubicBezTo>
                  <a:cubicBezTo>
                    <a:pt x="0" y="17"/>
                    <a:pt x="766" y="8522"/>
                    <a:pt x="766" y="8522"/>
                  </a:cubicBezTo>
                  <a:lnTo>
                    <a:pt x="5037" y="8125"/>
                  </a:lnTo>
                  <a:cubicBezTo>
                    <a:pt x="5037" y="8125"/>
                    <a:pt x="4095" y="1"/>
                    <a:pt x="2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flipH="1">
              <a:off x="2644084" y="2511421"/>
              <a:ext cx="131591" cy="178790"/>
            </a:xfrm>
            <a:custGeom>
              <a:avLst/>
              <a:gdLst/>
              <a:ahLst/>
              <a:cxnLst/>
              <a:rect l="l" t="t" r="r" b="b"/>
              <a:pathLst>
                <a:path w="2512" h="3413" extrusionOk="0">
                  <a:moveTo>
                    <a:pt x="2412" y="1"/>
                  </a:moveTo>
                  <a:lnTo>
                    <a:pt x="599" y="344"/>
                  </a:lnTo>
                  <a:lnTo>
                    <a:pt x="0" y="3270"/>
                  </a:lnTo>
                  <a:cubicBezTo>
                    <a:pt x="300" y="3376"/>
                    <a:pt x="668" y="3412"/>
                    <a:pt x="1029" y="3412"/>
                  </a:cubicBezTo>
                  <a:cubicBezTo>
                    <a:pt x="1786" y="3412"/>
                    <a:pt x="2512" y="3255"/>
                    <a:pt x="2512" y="3255"/>
                  </a:cubicBezTo>
                  <a:lnTo>
                    <a:pt x="2412" y="1"/>
                  </a:ln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flipH="1">
              <a:off x="2594478" y="2325399"/>
              <a:ext cx="313839" cy="283193"/>
            </a:xfrm>
            <a:custGeom>
              <a:avLst/>
              <a:gdLst/>
              <a:ahLst/>
              <a:cxnLst/>
              <a:rect l="l" t="t" r="r" b="b"/>
              <a:pathLst>
                <a:path w="5991" h="5406" extrusionOk="0">
                  <a:moveTo>
                    <a:pt x="1925" y="1"/>
                  </a:moveTo>
                  <a:cubicBezTo>
                    <a:pt x="1925" y="1"/>
                    <a:pt x="1106" y="470"/>
                    <a:pt x="930" y="1067"/>
                  </a:cubicBezTo>
                  <a:cubicBezTo>
                    <a:pt x="590" y="2214"/>
                    <a:pt x="1" y="4879"/>
                    <a:pt x="2405" y="5350"/>
                  </a:cubicBezTo>
                  <a:cubicBezTo>
                    <a:pt x="2599" y="5388"/>
                    <a:pt x="2780" y="5405"/>
                    <a:pt x="2948" y="5405"/>
                  </a:cubicBezTo>
                  <a:cubicBezTo>
                    <a:pt x="4868" y="5405"/>
                    <a:pt x="5193" y="3130"/>
                    <a:pt x="5193" y="3130"/>
                  </a:cubicBezTo>
                  <a:cubicBezTo>
                    <a:pt x="5193" y="3130"/>
                    <a:pt x="5920" y="2616"/>
                    <a:pt x="5959" y="1951"/>
                  </a:cubicBezTo>
                  <a:cubicBezTo>
                    <a:pt x="5991" y="1408"/>
                    <a:pt x="5762" y="1065"/>
                    <a:pt x="5461" y="1065"/>
                  </a:cubicBezTo>
                  <a:cubicBezTo>
                    <a:pt x="5393" y="1065"/>
                    <a:pt x="5322" y="1082"/>
                    <a:pt x="5249" y="1118"/>
                  </a:cubicBezTo>
                  <a:cubicBezTo>
                    <a:pt x="4851" y="1315"/>
                    <a:pt x="4759" y="2226"/>
                    <a:pt x="4759" y="2226"/>
                  </a:cubicBezTo>
                  <a:cubicBezTo>
                    <a:pt x="4759" y="2226"/>
                    <a:pt x="4338" y="1946"/>
                    <a:pt x="4223" y="1387"/>
                  </a:cubicBezTo>
                  <a:cubicBezTo>
                    <a:pt x="4223" y="1387"/>
                    <a:pt x="2422" y="1009"/>
                    <a:pt x="1925"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flipH="1">
              <a:off x="2796420" y="2465636"/>
              <a:ext cx="18859" cy="60086"/>
            </a:xfrm>
            <a:custGeom>
              <a:avLst/>
              <a:gdLst/>
              <a:ahLst/>
              <a:cxnLst/>
              <a:rect l="l" t="t" r="r" b="b"/>
              <a:pathLst>
                <a:path w="360" h="1147" extrusionOk="0">
                  <a:moveTo>
                    <a:pt x="223" y="1"/>
                  </a:moveTo>
                  <a:cubicBezTo>
                    <a:pt x="197" y="1"/>
                    <a:pt x="173" y="17"/>
                    <a:pt x="164" y="45"/>
                  </a:cubicBezTo>
                  <a:cubicBezTo>
                    <a:pt x="113" y="200"/>
                    <a:pt x="74" y="360"/>
                    <a:pt x="48" y="523"/>
                  </a:cubicBezTo>
                  <a:cubicBezTo>
                    <a:pt x="23" y="680"/>
                    <a:pt x="1" y="857"/>
                    <a:pt x="90" y="1000"/>
                  </a:cubicBezTo>
                  <a:cubicBezTo>
                    <a:pt x="133" y="1069"/>
                    <a:pt x="198" y="1125"/>
                    <a:pt x="278" y="1145"/>
                  </a:cubicBezTo>
                  <a:cubicBezTo>
                    <a:pt x="283" y="1146"/>
                    <a:pt x="288" y="1147"/>
                    <a:pt x="293" y="1147"/>
                  </a:cubicBezTo>
                  <a:cubicBezTo>
                    <a:pt x="319" y="1147"/>
                    <a:pt x="346" y="1130"/>
                    <a:pt x="352" y="1103"/>
                  </a:cubicBezTo>
                  <a:cubicBezTo>
                    <a:pt x="360" y="1072"/>
                    <a:pt x="343" y="1038"/>
                    <a:pt x="310" y="1028"/>
                  </a:cubicBezTo>
                  <a:cubicBezTo>
                    <a:pt x="304" y="1027"/>
                    <a:pt x="296" y="1025"/>
                    <a:pt x="290" y="1024"/>
                  </a:cubicBezTo>
                  <a:cubicBezTo>
                    <a:pt x="289" y="1023"/>
                    <a:pt x="288" y="1023"/>
                    <a:pt x="287" y="1022"/>
                  </a:cubicBezTo>
                  <a:lnTo>
                    <a:pt x="287" y="1022"/>
                  </a:lnTo>
                  <a:cubicBezTo>
                    <a:pt x="286" y="1021"/>
                    <a:pt x="285" y="1021"/>
                    <a:pt x="284" y="1021"/>
                  </a:cubicBezTo>
                  <a:lnTo>
                    <a:pt x="284" y="1021"/>
                  </a:lnTo>
                  <a:cubicBezTo>
                    <a:pt x="283" y="1020"/>
                    <a:pt x="282" y="1020"/>
                    <a:pt x="281" y="1019"/>
                  </a:cubicBezTo>
                  <a:cubicBezTo>
                    <a:pt x="268" y="1013"/>
                    <a:pt x="257" y="1005"/>
                    <a:pt x="246" y="998"/>
                  </a:cubicBezTo>
                  <a:lnTo>
                    <a:pt x="246" y="998"/>
                  </a:lnTo>
                  <a:cubicBezTo>
                    <a:pt x="249" y="999"/>
                    <a:pt x="251" y="1001"/>
                    <a:pt x="251" y="1001"/>
                  </a:cubicBezTo>
                  <a:cubicBezTo>
                    <a:pt x="252" y="1001"/>
                    <a:pt x="249" y="999"/>
                    <a:pt x="243" y="996"/>
                  </a:cubicBezTo>
                  <a:lnTo>
                    <a:pt x="243" y="996"/>
                  </a:lnTo>
                  <a:cubicBezTo>
                    <a:pt x="244" y="996"/>
                    <a:pt x="245" y="997"/>
                    <a:pt x="246" y="998"/>
                  </a:cubicBezTo>
                  <a:lnTo>
                    <a:pt x="246" y="998"/>
                  </a:lnTo>
                  <a:cubicBezTo>
                    <a:pt x="245" y="997"/>
                    <a:pt x="244" y="996"/>
                    <a:pt x="243" y="996"/>
                  </a:cubicBezTo>
                  <a:lnTo>
                    <a:pt x="243" y="996"/>
                  </a:lnTo>
                  <a:cubicBezTo>
                    <a:pt x="243" y="996"/>
                    <a:pt x="243" y="996"/>
                    <a:pt x="243" y="996"/>
                  </a:cubicBezTo>
                  <a:cubicBezTo>
                    <a:pt x="242" y="994"/>
                    <a:pt x="239" y="991"/>
                    <a:pt x="236" y="990"/>
                  </a:cubicBezTo>
                  <a:cubicBezTo>
                    <a:pt x="231" y="983"/>
                    <a:pt x="225" y="979"/>
                    <a:pt x="220" y="972"/>
                  </a:cubicBezTo>
                  <a:cubicBezTo>
                    <a:pt x="215" y="968"/>
                    <a:pt x="211" y="963"/>
                    <a:pt x="206" y="957"/>
                  </a:cubicBezTo>
                  <a:cubicBezTo>
                    <a:pt x="205" y="955"/>
                    <a:pt x="204" y="955"/>
                    <a:pt x="204" y="955"/>
                  </a:cubicBezTo>
                  <a:lnTo>
                    <a:pt x="204" y="955"/>
                  </a:lnTo>
                  <a:cubicBezTo>
                    <a:pt x="204" y="955"/>
                    <a:pt x="208" y="961"/>
                    <a:pt x="208" y="961"/>
                  </a:cubicBezTo>
                  <a:cubicBezTo>
                    <a:pt x="208" y="961"/>
                    <a:pt x="207" y="960"/>
                    <a:pt x="206" y="958"/>
                  </a:cubicBezTo>
                  <a:cubicBezTo>
                    <a:pt x="205" y="955"/>
                    <a:pt x="201" y="951"/>
                    <a:pt x="200" y="948"/>
                  </a:cubicBezTo>
                  <a:cubicBezTo>
                    <a:pt x="192" y="935"/>
                    <a:pt x="184" y="923"/>
                    <a:pt x="178" y="910"/>
                  </a:cubicBezTo>
                  <a:cubicBezTo>
                    <a:pt x="177" y="906"/>
                    <a:pt x="175" y="903"/>
                    <a:pt x="173" y="899"/>
                  </a:cubicBezTo>
                  <a:cubicBezTo>
                    <a:pt x="172" y="898"/>
                    <a:pt x="172" y="897"/>
                    <a:pt x="171" y="895"/>
                  </a:cubicBezTo>
                  <a:lnTo>
                    <a:pt x="171" y="895"/>
                  </a:lnTo>
                  <a:cubicBezTo>
                    <a:pt x="169" y="890"/>
                    <a:pt x="167" y="885"/>
                    <a:pt x="166" y="879"/>
                  </a:cubicBezTo>
                  <a:cubicBezTo>
                    <a:pt x="159" y="862"/>
                    <a:pt x="155" y="845"/>
                    <a:pt x="152" y="826"/>
                  </a:cubicBezTo>
                  <a:cubicBezTo>
                    <a:pt x="152" y="823"/>
                    <a:pt x="150" y="819"/>
                    <a:pt x="150" y="814"/>
                  </a:cubicBezTo>
                  <a:cubicBezTo>
                    <a:pt x="150" y="814"/>
                    <a:pt x="150" y="813"/>
                    <a:pt x="150" y="813"/>
                  </a:cubicBezTo>
                  <a:lnTo>
                    <a:pt x="150" y="813"/>
                  </a:lnTo>
                  <a:cubicBezTo>
                    <a:pt x="150" y="813"/>
                    <a:pt x="150" y="813"/>
                    <a:pt x="150" y="812"/>
                  </a:cubicBezTo>
                  <a:cubicBezTo>
                    <a:pt x="150" y="812"/>
                    <a:pt x="150" y="812"/>
                    <a:pt x="150" y="812"/>
                  </a:cubicBezTo>
                  <a:lnTo>
                    <a:pt x="150" y="812"/>
                  </a:lnTo>
                  <a:cubicBezTo>
                    <a:pt x="150" y="811"/>
                    <a:pt x="150" y="811"/>
                    <a:pt x="150" y="810"/>
                  </a:cubicBezTo>
                  <a:lnTo>
                    <a:pt x="150" y="810"/>
                  </a:lnTo>
                  <a:cubicBezTo>
                    <a:pt x="148" y="800"/>
                    <a:pt x="147" y="792"/>
                    <a:pt x="147" y="783"/>
                  </a:cubicBezTo>
                  <a:cubicBezTo>
                    <a:pt x="144" y="746"/>
                    <a:pt x="145" y="707"/>
                    <a:pt x="149" y="669"/>
                  </a:cubicBezTo>
                  <a:cubicBezTo>
                    <a:pt x="150" y="659"/>
                    <a:pt x="152" y="649"/>
                    <a:pt x="152" y="640"/>
                  </a:cubicBezTo>
                  <a:cubicBezTo>
                    <a:pt x="153" y="631"/>
                    <a:pt x="156" y="620"/>
                    <a:pt x="156" y="610"/>
                  </a:cubicBezTo>
                  <a:lnTo>
                    <a:pt x="156" y="610"/>
                  </a:lnTo>
                  <a:cubicBezTo>
                    <a:pt x="156" y="610"/>
                    <a:pt x="155" y="617"/>
                    <a:pt x="155" y="617"/>
                  </a:cubicBezTo>
                  <a:cubicBezTo>
                    <a:pt x="155" y="617"/>
                    <a:pt x="155" y="616"/>
                    <a:pt x="155" y="615"/>
                  </a:cubicBezTo>
                  <a:cubicBezTo>
                    <a:pt x="156" y="612"/>
                    <a:pt x="156" y="610"/>
                    <a:pt x="156" y="609"/>
                  </a:cubicBezTo>
                  <a:cubicBezTo>
                    <a:pt x="156" y="604"/>
                    <a:pt x="158" y="600"/>
                    <a:pt x="158" y="595"/>
                  </a:cubicBezTo>
                  <a:cubicBezTo>
                    <a:pt x="159" y="584"/>
                    <a:pt x="161" y="575"/>
                    <a:pt x="163" y="564"/>
                  </a:cubicBezTo>
                  <a:cubicBezTo>
                    <a:pt x="175" y="486"/>
                    <a:pt x="191" y="410"/>
                    <a:pt x="208" y="332"/>
                  </a:cubicBezTo>
                  <a:cubicBezTo>
                    <a:pt x="229" y="247"/>
                    <a:pt x="253" y="161"/>
                    <a:pt x="281" y="77"/>
                  </a:cubicBezTo>
                  <a:cubicBezTo>
                    <a:pt x="290" y="46"/>
                    <a:pt x="270" y="11"/>
                    <a:pt x="239" y="3"/>
                  </a:cubicBezTo>
                  <a:cubicBezTo>
                    <a:pt x="233" y="2"/>
                    <a:pt x="228" y="1"/>
                    <a:pt x="223"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flipH="1">
              <a:off x="2619670" y="2397272"/>
              <a:ext cx="26978" cy="63595"/>
            </a:xfrm>
            <a:custGeom>
              <a:avLst/>
              <a:gdLst/>
              <a:ahLst/>
              <a:cxnLst/>
              <a:rect l="l" t="t" r="r" b="b"/>
              <a:pathLst>
                <a:path w="515" h="1214" extrusionOk="0">
                  <a:moveTo>
                    <a:pt x="452" y="120"/>
                  </a:moveTo>
                  <a:cubicBezTo>
                    <a:pt x="452" y="120"/>
                    <a:pt x="451" y="121"/>
                    <a:pt x="449" y="122"/>
                  </a:cubicBezTo>
                  <a:lnTo>
                    <a:pt x="449" y="122"/>
                  </a:lnTo>
                  <a:cubicBezTo>
                    <a:pt x="451" y="121"/>
                    <a:pt x="452" y="120"/>
                    <a:pt x="452" y="120"/>
                  </a:cubicBezTo>
                  <a:close/>
                  <a:moveTo>
                    <a:pt x="448" y="122"/>
                  </a:moveTo>
                  <a:cubicBezTo>
                    <a:pt x="447" y="122"/>
                    <a:pt x="446" y="123"/>
                    <a:pt x="446" y="123"/>
                  </a:cubicBezTo>
                  <a:lnTo>
                    <a:pt x="446" y="123"/>
                  </a:lnTo>
                  <a:cubicBezTo>
                    <a:pt x="446" y="122"/>
                    <a:pt x="447" y="122"/>
                    <a:pt x="448" y="122"/>
                  </a:cubicBezTo>
                  <a:close/>
                  <a:moveTo>
                    <a:pt x="136" y="849"/>
                  </a:moveTo>
                  <a:cubicBezTo>
                    <a:pt x="135" y="850"/>
                    <a:pt x="135" y="851"/>
                    <a:pt x="135" y="852"/>
                  </a:cubicBezTo>
                  <a:lnTo>
                    <a:pt x="135" y="852"/>
                  </a:lnTo>
                  <a:cubicBezTo>
                    <a:pt x="135" y="851"/>
                    <a:pt x="135" y="850"/>
                    <a:pt x="136" y="849"/>
                  </a:cubicBezTo>
                  <a:close/>
                  <a:moveTo>
                    <a:pt x="146" y="789"/>
                  </a:moveTo>
                  <a:lnTo>
                    <a:pt x="146" y="789"/>
                  </a:lnTo>
                  <a:cubicBezTo>
                    <a:pt x="147" y="792"/>
                    <a:pt x="148" y="794"/>
                    <a:pt x="150" y="796"/>
                  </a:cubicBezTo>
                  <a:cubicBezTo>
                    <a:pt x="150" y="797"/>
                    <a:pt x="150" y="798"/>
                    <a:pt x="151" y="800"/>
                  </a:cubicBezTo>
                  <a:lnTo>
                    <a:pt x="151" y="800"/>
                  </a:lnTo>
                  <a:cubicBezTo>
                    <a:pt x="151" y="802"/>
                    <a:pt x="152" y="803"/>
                    <a:pt x="153" y="804"/>
                  </a:cubicBezTo>
                  <a:cubicBezTo>
                    <a:pt x="152" y="803"/>
                    <a:pt x="151" y="802"/>
                    <a:pt x="151" y="800"/>
                  </a:cubicBezTo>
                  <a:lnTo>
                    <a:pt x="151" y="800"/>
                  </a:lnTo>
                  <a:cubicBezTo>
                    <a:pt x="152" y="802"/>
                    <a:pt x="153" y="803"/>
                    <a:pt x="153" y="804"/>
                  </a:cubicBezTo>
                  <a:cubicBezTo>
                    <a:pt x="157" y="818"/>
                    <a:pt x="164" y="831"/>
                    <a:pt x="167" y="845"/>
                  </a:cubicBezTo>
                  <a:cubicBezTo>
                    <a:pt x="176" y="871"/>
                    <a:pt x="182" y="898"/>
                    <a:pt x="187" y="925"/>
                  </a:cubicBezTo>
                  <a:cubicBezTo>
                    <a:pt x="187" y="926"/>
                    <a:pt x="189" y="933"/>
                    <a:pt x="190" y="939"/>
                  </a:cubicBezTo>
                  <a:lnTo>
                    <a:pt x="190" y="939"/>
                  </a:lnTo>
                  <a:cubicBezTo>
                    <a:pt x="189" y="939"/>
                    <a:pt x="189" y="940"/>
                    <a:pt x="190" y="944"/>
                  </a:cubicBezTo>
                  <a:cubicBezTo>
                    <a:pt x="190" y="945"/>
                    <a:pt x="190" y="945"/>
                    <a:pt x="190" y="946"/>
                  </a:cubicBezTo>
                  <a:lnTo>
                    <a:pt x="190" y="946"/>
                  </a:lnTo>
                  <a:cubicBezTo>
                    <a:pt x="190" y="946"/>
                    <a:pt x="190" y="946"/>
                    <a:pt x="190" y="946"/>
                  </a:cubicBezTo>
                  <a:cubicBezTo>
                    <a:pt x="190" y="946"/>
                    <a:pt x="190" y="946"/>
                    <a:pt x="190" y="946"/>
                  </a:cubicBezTo>
                  <a:lnTo>
                    <a:pt x="190" y="946"/>
                  </a:lnTo>
                  <a:cubicBezTo>
                    <a:pt x="190" y="948"/>
                    <a:pt x="191" y="951"/>
                    <a:pt x="191" y="953"/>
                  </a:cubicBezTo>
                  <a:cubicBezTo>
                    <a:pt x="193" y="967"/>
                    <a:pt x="193" y="981"/>
                    <a:pt x="195" y="997"/>
                  </a:cubicBezTo>
                  <a:cubicBezTo>
                    <a:pt x="195" y="1023"/>
                    <a:pt x="195" y="1051"/>
                    <a:pt x="191" y="1079"/>
                  </a:cubicBezTo>
                  <a:cubicBezTo>
                    <a:pt x="191" y="1079"/>
                    <a:pt x="191" y="1079"/>
                    <a:pt x="191" y="1079"/>
                  </a:cubicBezTo>
                  <a:lnTo>
                    <a:pt x="191" y="1079"/>
                  </a:lnTo>
                  <a:cubicBezTo>
                    <a:pt x="190" y="1081"/>
                    <a:pt x="190" y="1082"/>
                    <a:pt x="190" y="1084"/>
                  </a:cubicBezTo>
                  <a:cubicBezTo>
                    <a:pt x="190" y="1085"/>
                    <a:pt x="190" y="1086"/>
                    <a:pt x="190" y="1087"/>
                  </a:cubicBezTo>
                  <a:lnTo>
                    <a:pt x="190" y="1087"/>
                  </a:lnTo>
                  <a:cubicBezTo>
                    <a:pt x="190" y="1087"/>
                    <a:pt x="190" y="1087"/>
                    <a:pt x="190" y="1087"/>
                  </a:cubicBezTo>
                  <a:cubicBezTo>
                    <a:pt x="190" y="1088"/>
                    <a:pt x="189" y="1090"/>
                    <a:pt x="189" y="1093"/>
                  </a:cubicBezTo>
                  <a:lnTo>
                    <a:pt x="188" y="1093"/>
                  </a:lnTo>
                  <a:cubicBezTo>
                    <a:pt x="185" y="1092"/>
                    <a:pt x="180" y="1092"/>
                    <a:pt x="177" y="1091"/>
                  </a:cubicBezTo>
                  <a:lnTo>
                    <a:pt x="177" y="1091"/>
                  </a:lnTo>
                  <a:cubicBezTo>
                    <a:pt x="177" y="1091"/>
                    <a:pt x="177" y="1091"/>
                    <a:pt x="177" y="1091"/>
                  </a:cubicBezTo>
                  <a:lnTo>
                    <a:pt x="177" y="1091"/>
                  </a:lnTo>
                  <a:cubicBezTo>
                    <a:pt x="177" y="1091"/>
                    <a:pt x="177" y="1091"/>
                    <a:pt x="177" y="1091"/>
                  </a:cubicBezTo>
                  <a:lnTo>
                    <a:pt x="177" y="1091"/>
                  </a:lnTo>
                  <a:cubicBezTo>
                    <a:pt x="176" y="1091"/>
                    <a:pt x="175" y="1090"/>
                    <a:pt x="174" y="1090"/>
                  </a:cubicBezTo>
                  <a:cubicBezTo>
                    <a:pt x="173" y="1090"/>
                    <a:pt x="172" y="1089"/>
                    <a:pt x="171" y="1089"/>
                  </a:cubicBezTo>
                  <a:lnTo>
                    <a:pt x="171" y="1089"/>
                  </a:lnTo>
                  <a:cubicBezTo>
                    <a:pt x="173" y="1089"/>
                    <a:pt x="175" y="1090"/>
                    <a:pt x="177" y="1091"/>
                  </a:cubicBezTo>
                  <a:lnTo>
                    <a:pt x="177" y="1091"/>
                  </a:lnTo>
                  <a:cubicBezTo>
                    <a:pt x="175" y="1089"/>
                    <a:pt x="172" y="1088"/>
                    <a:pt x="171" y="1088"/>
                  </a:cubicBezTo>
                  <a:cubicBezTo>
                    <a:pt x="170" y="1088"/>
                    <a:pt x="170" y="1088"/>
                    <a:pt x="171" y="1089"/>
                  </a:cubicBezTo>
                  <a:lnTo>
                    <a:pt x="171" y="1089"/>
                  </a:lnTo>
                  <a:cubicBezTo>
                    <a:pt x="170" y="1089"/>
                    <a:pt x="170" y="1089"/>
                    <a:pt x="170" y="1089"/>
                  </a:cubicBezTo>
                  <a:cubicBezTo>
                    <a:pt x="169" y="1088"/>
                    <a:pt x="167" y="1087"/>
                    <a:pt x="165" y="1086"/>
                  </a:cubicBezTo>
                  <a:lnTo>
                    <a:pt x="165" y="1086"/>
                  </a:lnTo>
                  <a:cubicBezTo>
                    <a:pt x="165" y="1085"/>
                    <a:pt x="164" y="1085"/>
                    <a:pt x="164" y="1084"/>
                  </a:cubicBezTo>
                  <a:cubicBezTo>
                    <a:pt x="160" y="1080"/>
                    <a:pt x="156" y="1078"/>
                    <a:pt x="152" y="1074"/>
                  </a:cubicBezTo>
                  <a:lnTo>
                    <a:pt x="152" y="1074"/>
                  </a:lnTo>
                  <a:cubicBezTo>
                    <a:pt x="152" y="1074"/>
                    <a:pt x="152" y="1073"/>
                    <a:pt x="151" y="1072"/>
                  </a:cubicBezTo>
                  <a:cubicBezTo>
                    <a:pt x="150" y="1070"/>
                    <a:pt x="148" y="1068"/>
                    <a:pt x="146" y="1065"/>
                  </a:cubicBezTo>
                  <a:cubicBezTo>
                    <a:pt x="144" y="1063"/>
                    <a:pt x="142" y="1054"/>
                    <a:pt x="139" y="1050"/>
                  </a:cubicBezTo>
                  <a:lnTo>
                    <a:pt x="139" y="1050"/>
                  </a:lnTo>
                  <a:cubicBezTo>
                    <a:pt x="137" y="1045"/>
                    <a:pt x="136" y="1040"/>
                    <a:pt x="134" y="1036"/>
                  </a:cubicBezTo>
                  <a:cubicBezTo>
                    <a:pt x="132" y="1028"/>
                    <a:pt x="131" y="1022"/>
                    <a:pt x="129" y="1014"/>
                  </a:cubicBezTo>
                  <a:cubicBezTo>
                    <a:pt x="129" y="1011"/>
                    <a:pt x="129" y="1010"/>
                    <a:pt x="129" y="1010"/>
                  </a:cubicBezTo>
                  <a:lnTo>
                    <a:pt x="129" y="1010"/>
                  </a:lnTo>
                  <a:cubicBezTo>
                    <a:pt x="129" y="1010"/>
                    <a:pt x="129" y="1018"/>
                    <a:pt x="129" y="1019"/>
                  </a:cubicBezTo>
                  <a:cubicBezTo>
                    <a:pt x="128" y="1016"/>
                    <a:pt x="129" y="1009"/>
                    <a:pt x="128" y="1006"/>
                  </a:cubicBezTo>
                  <a:cubicBezTo>
                    <a:pt x="128" y="991"/>
                    <a:pt x="128" y="977"/>
                    <a:pt x="128" y="963"/>
                  </a:cubicBezTo>
                  <a:cubicBezTo>
                    <a:pt x="128" y="932"/>
                    <a:pt x="129" y="902"/>
                    <a:pt x="134" y="871"/>
                  </a:cubicBezTo>
                  <a:cubicBezTo>
                    <a:pt x="134" y="866"/>
                    <a:pt x="134" y="862"/>
                    <a:pt x="134" y="857"/>
                  </a:cubicBezTo>
                  <a:lnTo>
                    <a:pt x="134" y="857"/>
                  </a:lnTo>
                  <a:cubicBezTo>
                    <a:pt x="135" y="857"/>
                    <a:pt x="136" y="854"/>
                    <a:pt x="136" y="852"/>
                  </a:cubicBezTo>
                  <a:cubicBezTo>
                    <a:pt x="136" y="848"/>
                    <a:pt x="137" y="843"/>
                    <a:pt x="137" y="838"/>
                  </a:cubicBezTo>
                  <a:cubicBezTo>
                    <a:pt x="140" y="824"/>
                    <a:pt x="142" y="809"/>
                    <a:pt x="145" y="793"/>
                  </a:cubicBezTo>
                  <a:cubicBezTo>
                    <a:pt x="145" y="792"/>
                    <a:pt x="145" y="790"/>
                    <a:pt x="146" y="789"/>
                  </a:cubicBezTo>
                  <a:close/>
                  <a:moveTo>
                    <a:pt x="187" y="1094"/>
                  </a:moveTo>
                  <a:lnTo>
                    <a:pt x="187" y="1094"/>
                  </a:lnTo>
                  <a:cubicBezTo>
                    <a:pt x="188" y="1095"/>
                    <a:pt x="188" y="1095"/>
                    <a:pt x="188" y="1095"/>
                  </a:cubicBezTo>
                  <a:lnTo>
                    <a:pt x="188" y="1095"/>
                  </a:lnTo>
                  <a:cubicBezTo>
                    <a:pt x="188" y="1095"/>
                    <a:pt x="188" y="1095"/>
                    <a:pt x="188" y="1095"/>
                  </a:cubicBezTo>
                  <a:lnTo>
                    <a:pt x="188" y="1095"/>
                  </a:lnTo>
                  <a:cubicBezTo>
                    <a:pt x="186" y="1095"/>
                    <a:pt x="186" y="1095"/>
                    <a:pt x="187" y="1094"/>
                  </a:cubicBezTo>
                  <a:close/>
                  <a:moveTo>
                    <a:pt x="185" y="1106"/>
                  </a:moveTo>
                  <a:cubicBezTo>
                    <a:pt x="185" y="1106"/>
                    <a:pt x="185" y="1106"/>
                    <a:pt x="185" y="1106"/>
                  </a:cubicBezTo>
                  <a:cubicBezTo>
                    <a:pt x="185" y="1106"/>
                    <a:pt x="185" y="1106"/>
                    <a:pt x="185" y="1106"/>
                  </a:cubicBezTo>
                  <a:cubicBezTo>
                    <a:pt x="185" y="1106"/>
                    <a:pt x="185" y="1106"/>
                    <a:pt x="185" y="1106"/>
                  </a:cubicBezTo>
                  <a:close/>
                  <a:moveTo>
                    <a:pt x="446" y="1"/>
                  </a:moveTo>
                  <a:cubicBezTo>
                    <a:pt x="441" y="1"/>
                    <a:pt x="436" y="1"/>
                    <a:pt x="431" y="2"/>
                  </a:cubicBezTo>
                  <a:cubicBezTo>
                    <a:pt x="367" y="16"/>
                    <a:pt x="320" y="65"/>
                    <a:pt x="286" y="117"/>
                  </a:cubicBezTo>
                  <a:cubicBezTo>
                    <a:pt x="252" y="169"/>
                    <a:pt x="227" y="226"/>
                    <a:pt x="201" y="281"/>
                  </a:cubicBezTo>
                  <a:cubicBezTo>
                    <a:pt x="143" y="403"/>
                    <a:pt x="89" y="529"/>
                    <a:pt x="53" y="661"/>
                  </a:cubicBezTo>
                  <a:cubicBezTo>
                    <a:pt x="35" y="728"/>
                    <a:pt x="21" y="798"/>
                    <a:pt x="13" y="866"/>
                  </a:cubicBezTo>
                  <a:cubicBezTo>
                    <a:pt x="7" y="932"/>
                    <a:pt x="0" y="1003"/>
                    <a:pt x="17" y="1067"/>
                  </a:cubicBezTo>
                  <a:cubicBezTo>
                    <a:pt x="36" y="1135"/>
                    <a:pt x="89" y="1201"/>
                    <a:pt x="162" y="1211"/>
                  </a:cubicBezTo>
                  <a:cubicBezTo>
                    <a:pt x="171" y="1213"/>
                    <a:pt x="180" y="1214"/>
                    <a:pt x="189" y="1214"/>
                  </a:cubicBezTo>
                  <a:cubicBezTo>
                    <a:pt x="229" y="1214"/>
                    <a:pt x="268" y="1199"/>
                    <a:pt x="289" y="1163"/>
                  </a:cubicBezTo>
                  <a:cubicBezTo>
                    <a:pt x="310" y="1132"/>
                    <a:pt x="311" y="1090"/>
                    <a:pt x="313" y="1054"/>
                  </a:cubicBezTo>
                  <a:cubicBezTo>
                    <a:pt x="324" y="911"/>
                    <a:pt x="283" y="762"/>
                    <a:pt x="202" y="644"/>
                  </a:cubicBezTo>
                  <a:cubicBezTo>
                    <a:pt x="198" y="638"/>
                    <a:pt x="193" y="633"/>
                    <a:pt x="188" y="629"/>
                  </a:cubicBezTo>
                  <a:lnTo>
                    <a:pt x="188" y="629"/>
                  </a:lnTo>
                  <a:cubicBezTo>
                    <a:pt x="198" y="597"/>
                    <a:pt x="209" y="565"/>
                    <a:pt x="221" y="534"/>
                  </a:cubicBezTo>
                  <a:cubicBezTo>
                    <a:pt x="227" y="520"/>
                    <a:pt x="232" y="506"/>
                    <a:pt x="238" y="493"/>
                  </a:cubicBezTo>
                  <a:cubicBezTo>
                    <a:pt x="240" y="486"/>
                    <a:pt x="243" y="479"/>
                    <a:pt x="246" y="472"/>
                  </a:cubicBezTo>
                  <a:cubicBezTo>
                    <a:pt x="246" y="472"/>
                    <a:pt x="246" y="471"/>
                    <a:pt x="247" y="470"/>
                  </a:cubicBezTo>
                  <a:lnTo>
                    <a:pt x="247" y="470"/>
                  </a:lnTo>
                  <a:cubicBezTo>
                    <a:pt x="247" y="470"/>
                    <a:pt x="247" y="470"/>
                    <a:pt x="247" y="470"/>
                  </a:cubicBezTo>
                  <a:cubicBezTo>
                    <a:pt x="247" y="470"/>
                    <a:pt x="252" y="459"/>
                    <a:pt x="252" y="458"/>
                  </a:cubicBezTo>
                  <a:cubicBezTo>
                    <a:pt x="263" y="431"/>
                    <a:pt x="275" y="403"/>
                    <a:pt x="288" y="377"/>
                  </a:cubicBezTo>
                  <a:cubicBezTo>
                    <a:pt x="316" y="318"/>
                    <a:pt x="344" y="259"/>
                    <a:pt x="376" y="201"/>
                  </a:cubicBezTo>
                  <a:cubicBezTo>
                    <a:pt x="383" y="189"/>
                    <a:pt x="389" y="178"/>
                    <a:pt x="398" y="167"/>
                  </a:cubicBezTo>
                  <a:cubicBezTo>
                    <a:pt x="400" y="164"/>
                    <a:pt x="401" y="162"/>
                    <a:pt x="403" y="159"/>
                  </a:cubicBezTo>
                  <a:cubicBezTo>
                    <a:pt x="407" y="155"/>
                    <a:pt x="411" y="150"/>
                    <a:pt x="415" y="145"/>
                  </a:cubicBezTo>
                  <a:cubicBezTo>
                    <a:pt x="419" y="142"/>
                    <a:pt x="422" y="139"/>
                    <a:pt x="425" y="136"/>
                  </a:cubicBezTo>
                  <a:lnTo>
                    <a:pt x="425" y="136"/>
                  </a:lnTo>
                  <a:cubicBezTo>
                    <a:pt x="425" y="136"/>
                    <a:pt x="425" y="136"/>
                    <a:pt x="425" y="136"/>
                  </a:cubicBezTo>
                  <a:cubicBezTo>
                    <a:pt x="425" y="136"/>
                    <a:pt x="426" y="136"/>
                    <a:pt x="428" y="134"/>
                  </a:cubicBezTo>
                  <a:cubicBezTo>
                    <a:pt x="431" y="131"/>
                    <a:pt x="434" y="130"/>
                    <a:pt x="437" y="128"/>
                  </a:cubicBezTo>
                  <a:cubicBezTo>
                    <a:pt x="439" y="127"/>
                    <a:pt x="442" y="125"/>
                    <a:pt x="443" y="124"/>
                  </a:cubicBezTo>
                  <a:cubicBezTo>
                    <a:pt x="449" y="124"/>
                    <a:pt x="456" y="119"/>
                    <a:pt x="462" y="119"/>
                  </a:cubicBezTo>
                  <a:cubicBezTo>
                    <a:pt x="493" y="111"/>
                    <a:pt x="515" y="74"/>
                    <a:pt x="504" y="44"/>
                  </a:cubicBezTo>
                  <a:cubicBezTo>
                    <a:pt x="496" y="17"/>
                    <a:pt x="473" y="1"/>
                    <a:pt x="446"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flipH="1">
              <a:off x="2740367" y="2443791"/>
              <a:ext cx="28707" cy="48456"/>
            </a:xfrm>
            <a:custGeom>
              <a:avLst/>
              <a:gdLst/>
              <a:ahLst/>
              <a:cxnLst/>
              <a:rect l="l" t="t" r="r" b="b"/>
              <a:pathLst>
                <a:path w="548" h="925" extrusionOk="0">
                  <a:moveTo>
                    <a:pt x="274" y="0"/>
                  </a:moveTo>
                  <a:cubicBezTo>
                    <a:pt x="123" y="0"/>
                    <a:pt x="0" y="207"/>
                    <a:pt x="0" y="463"/>
                  </a:cubicBezTo>
                  <a:cubicBezTo>
                    <a:pt x="0" y="718"/>
                    <a:pt x="123" y="925"/>
                    <a:pt x="274" y="925"/>
                  </a:cubicBezTo>
                  <a:cubicBezTo>
                    <a:pt x="424" y="925"/>
                    <a:pt x="547" y="718"/>
                    <a:pt x="547" y="463"/>
                  </a:cubicBezTo>
                  <a:cubicBezTo>
                    <a:pt x="547" y="207"/>
                    <a:pt x="424" y="0"/>
                    <a:pt x="274"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flipH="1">
              <a:off x="2727690" y="2424513"/>
              <a:ext cx="26821" cy="18649"/>
            </a:xfrm>
            <a:custGeom>
              <a:avLst/>
              <a:gdLst/>
              <a:ahLst/>
              <a:cxnLst/>
              <a:rect l="l" t="t" r="r" b="b"/>
              <a:pathLst>
                <a:path w="512" h="356" extrusionOk="0">
                  <a:moveTo>
                    <a:pt x="62" y="1"/>
                  </a:moveTo>
                  <a:cubicBezTo>
                    <a:pt x="52" y="1"/>
                    <a:pt x="43" y="2"/>
                    <a:pt x="33" y="8"/>
                  </a:cubicBezTo>
                  <a:cubicBezTo>
                    <a:pt x="20" y="14"/>
                    <a:pt x="10" y="28"/>
                    <a:pt x="6" y="40"/>
                  </a:cubicBezTo>
                  <a:cubicBezTo>
                    <a:pt x="0" y="67"/>
                    <a:pt x="16" y="104"/>
                    <a:pt x="45" y="109"/>
                  </a:cubicBezTo>
                  <a:cubicBezTo>
                    <a:pt x="84" y="115"/>
                    <a:pt x="121" y="126"/>
                    <a:pt x="157" y="140"/>
                  </a:cubicBezTo>
                  <a:cubicBezTo>
                    <a:pt x="162" y="141"/>
                    <a:pt x="167" y="143"/>
                    <a:pt x="170" y="144"/>
                  </a:cubicBezTo>
                  <a:cubicBezTo>
                    <a:pt x="171" y="145"/>
                    <a:pt x="172" y="145"/>
                    <a:pt x="172" y="145"/>
                  </a:cubicBezTo>
                  <a:cubicBezTo>
                    <a:pt x="172" y="145"/>
                    <a:pt x="172" y="145"/>
                    <a:pt x="172" y="144"/>
                  </a:cubicBezTo>
                  <a:lnTo>
                    <a:pt x="172" y="144"/>
                  </a:lnTo>
                  <a:cubicBezTo>
                    <a:pt x="172" y="144"/>
                    <a:pt x="172" y="144"/>
                    <a:pt x="173" y="144"/>
                  </a:cubicBezTo>
                  <a:cubicBezTo>
                    <a:pt x="182" y="149"/>
                    <a:pt x="191" y="154"/>
                    <a:pt x="199" y="157"/>
                  </a:cubicBezTo>
                  <a:cubicBezTo>
                    <a:pt x="216" y="166"/>
                    <a:pt x="233" y="175"/>
                    <a:pt x="249" y="185"/>
                  </a:cubicBezTo>
                  <a:cubicBezTo>
                    <a:pt x="257" y="191"/>
                    <a:pt x="266" y="196"/>
                    <a:pt x="274" y="202"/>
                  </a:cubicBezTo>
                  <a:cubicBezTo>
                    <a:pt x="277" y="203"/>
                    <a:pt x="280" y="207"/>
                    <a:pt x="283" y="208"/>
                  </a:cubicBezTo>
                  <a:cubicBezTo>
                    <a:pt x="285" y="210"/>
                    <a:pt x="286" y="211"/>
                    <a:pt x="289" y="213"/>
                  </a:cubicBezTo>
                  <a:cubicBezTo>
                    <a:pt x="290" y="213"/>
                    <a:pt x="291" y="214"/>
                    <a:pt x="291" y="214"/>
                  </a:cubicBezTo>
                  <a:lnTo>
                    <a:pt x="291" y="214"/>
                  </a:lnTo>
                  <a:cubicBezTo>
                    <a:pt x="289" y="213"/>
                    <a:pt x="288" y="212"/>
                    <a:pt x="286" y="211"/>
                  </a:cubicBezTo>
                  <a:lnTo>
                    <a:pt x="286" y="211"/>
                  </a:lnTo>
                  <a:cubicBezTo>
                    <a:pt x="290" y="214"/>
                    <a:pt x="292" y="216"/>
                    <a:pt x="292" y="216"/>
                  </a:cubicBezTo>
                  <a:cubicBezTo>
                    <a:pt x="292" y="216"/>
                    <a:pt x="292" y="215"/>
                    <a:pt x="291" y="214"/>
                  </a:cubicBezTo>
                  <a:lnTo>
                    <a:pt x="291" y="214"/>
                  </a:lnTo>
                  <a:cubicBezTo>
                    <a:pt x="297" y="219"/>
                    <a:pt x="303" y="225"/>
                    <a:pt x="310" y="230"/>
                  </a:cubicBezTo>
                  <a:cubicBezTo>
                    <a:pt x="316" y="236"/>
                    <a:pt x="322" y="242"/>
                    <a:pt x="328" y="249"/>
                  </a:cubicBezTo>
                  <a:cubicBezTo>
                    <a:pt x="342" y="261"/>
                    <a:pt x="355" y="275"/>
                    <a:pt x="367" y="289"/>
                  </a:cubicBezTo>
                  <a:cubicBezTo>
                    <a:pt x="370" y="292"/>
                    <a:pt x="373" y="297"/>
                    <a:pt x="376" y="300"/>
                  </a:cubicBezTo>
                  <a:cubicBezTo>
                    <a:pt x="377" y="302"/>
                    <a:pt x="378" y="303"/>
                    <a:pt x="380" y="305"/>
                  </a:cubicBezTo>
                  <a:lnTo>
                    <a:pt x="380" y="305"/>
                  </a:lnTo>
                  <a:cubicBezTo>
                    <a:pt x="380" y="305"/>
                    <a:pt x="379" y="304"/>
                    <a:pt x="379" y="304"/>
                  </a:cubicBezTo>
                  <a:lnTo>
                    <a:pt x="379" y="304"/>
                  </a:lnTo>
                  <a:cubicBezTo>
                    <a:pt x="382" y="308"/>
                    <a:pt x="384" y="309"/>
                    <a:pt x="384" y="309"/>
                  </a:cubicBezTo>
                  <a:cubicBezTo>
                    <a:pt x="384" y="309"/>
                    <a:pt x="383" y="308"/>
                    <a:pt x="381" y="306"/>
                  </a:cubicBezTo>
                  <a:cubicBezTo>
                    <a:pt x="381" y="306"/>
                    <a:pt x="380" y="305"/>
                    <a:pt x="380" y="305"/>
                  </a:cubicBezTo>
                  <a:lnTo>
                    <a:pt x="380" y="305"/>
                  </a:lnTo>
                  <a:cubicBezTo>
                    <a:pt x="387" y="309"/>
                    <a:pt x="392" y="322"/>
                    <a:pt x="398" y="328"/>
                  </a:cubicBezTo>
                  <a:cubicBezTo>
                    <a:pt x="409" y="345"/>
                    <a:pt x="427" y="356"/>
                    <a:pt x="447" y="356"/>
                  </a:cubicBezTo>
                  <a:cubicBezTo>
                    <a:pt x="456" y="356"/>
                    <a:pt x="465" y="353"/>
                    <a:pt x="474" y="348"/>
                  </a:cubicBezTo>
                  <a:cubicBezTo>
                    <a:pt x="498" y="332"/>
                    <a:pt x="512" y="298"/>
                    <a:pt x="493" y="272"/>
                  </a:cubicBezTo>
                  <a:cubicBezTo>
                    <a:pt x="398" y="130"/>
                    <a:pt x="244" y="29"/>
                    <a:pt x="75" y="1"/>
                  </a:cubicBezTo>
                  <a:cubicBezTo>
                    <a:pt x="71" y="1"/>
                    <a:pt x="66" y="1"/>
                    <a:pt x="62" y="1"/>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flipH="1">
              <a:off x="2825442" y="2443791"/>
              <a:ext cx="28655" cy="48456"/>
            </a:xfrm>
            <a:custGeom>
              <a:avLst/>
              <a:gdLst/>
              <a:ahLst/>
              <a:cxnLst/>
              <a:rect l="l" t="t" r="r" b="b"/>
              <a:pathLst>
                <a:path w="547" h="925" extrusionOk="0">
                  <a:moveTo>
                    <a:pt x="273" y="0"/>
                  </a:moveTo>
                  <a:cubicBezTo>
                    <a:pt x="122" y="0"/>
                    <a:pt x="1" y="207"/>
                    <a:pt x="1" y="463"/>
                  </a:cubicBezTo>
                  <a:cubicBezTo>
                    <a:pt x="1" y="718"/>
                    <a:pt x="122" y="925"/>
                    <a:pt x="273" y="925"/>
                  </a:cubicBezTo>
                  <a:cubicBezTo>
                    <a:pt x="425" y="925"/>
                    <a:pt x="546" y="718"/>
                    <a:pt x="546" y="463"/>
                  </a:cubicBezTo>
                  <a:cubicBezTo>
                    <a:pt x="546" y="207"/>
                    <a:pt x="425" y="0"/>
                    <a:pt x="273"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flipH="1">
              <a:off x="2839953" y="2424513"/>
              <a:ext cx="26821" cy="18649"/>
            </a:xfrm>
            <a:custGeom>
              <a:avLst/>
              <a:gdLst/>
              <a:ahLst/>
              <a:cxnLst/>
              <a:rect l="l" t="t" r="r" b="b"/>
              <a:pathLst>
                <a:path w="512" h="356" extrusionOk="0">
                  <a:moveTo>
                    <a:pt x="345" y="141"/>
                  </a:moveTo>
                  <a:lnTo>
                    <a:pt x="345" y="141"/>
                  </a:lnTo>
                  <a:cubicBezTo>
                    <a:pt x="342" y="143"/>
                    <a:pt x="341" y="143"/>
                    <a:pt x="339" y="144"/>
                  </a:cubicBezTo>
                  <a:lnTo>
                    <a:pt x="339" y="144"/>
                  </a:lnTo>
                  <a:cubicBezTo>
                    <a:pt x="341" y="144"/>
                    <a:pt x="343" y="143"/>
                    <a:pt x="345" y="141"/>
                  </a:cubicBezTo>
                  <a:close/>
                  <a:moveTo>
                    <a:pt x="448" y="0"/>
                  </a:moveTo>
                  <a:cubicBezTo>
                    <a:pt x="444" y="0"/>
                    <a:pt x="440" y="1"/>
                    <a:pt x="435" y="1"/>
                  </a:cubicBezTo>
                  <a:cubicBezTo>
                    <a:pt x="266" y="29"/>
                    <a:pt x="114" y="130"/>
                    <a:pt x="17" y="272"/>
                  </a:cubicBezTo>
                  <a:cubicBezTo>
                    <a:pt x="0" y="297"/>
                    <a:pt x="11" y="336"/>
                    <a:pt x="38" y="348"/>
                  </a:cubicBezTo>
                  <a:cubicBezTo>
                    <a:pt x="47" y="353"/>
                    <a:pt x="56" y="356"/>
                    <a:pt x="65" y="356"/>
                  </a:cubicBezTo>
                  <a:cubicBezTo>
                    <a:pt x="84" y="356"/>
                    <a:pt x="101" y="345"/>
                    <a:pt x="114" y="328"/>
                  </a:cubicBezTo>
                  <a:cubicBezTo>
                    <a:pt x="118" y="322"/>
                    <a:pt x="123" y="309"/>
                    <a:pt x="131" y="305"/>
                  </a:cubicBezTo>
                  <a:lnTo>
                    <a:pt x="131" y="305"/>
                  </a:lnTo>
                  <a:cubicBezTo>
                    <a:pt x="130" y="305"/>
                    <a:pt x="130" y="306"/>
                    <a:pt x="129" y="306"/>
                  </a:cubicBezTo>
                  <a:cubicBezTo>
                    <a:pt x="127" y="308"/>
                    <a:pt x="126" y="309"/>
                    <a:pt x="126" y="309"/>
                  </a:cubicBezTo>
                  <a:cubicBezTo>
                    <a:pt x="127" y="309"/>
                    <a:pt x="128" y="308"/>
                    <a:pt x="131" y="304"/>
                  </a:cubicBezTo>
                  <a:lnTo>
                    <a:pt x="131" y="304"/>
                  </a:lnTo>
                  <a:cubicBezTo>
                    <a:pt x="131" y="304"/>
                    <a:pt x="131" y="305"/>
                    <a:pt x="131" y="305"/>
                  </a:cubicBezTo>
                  <a:lnTo>
                    <a:pt x="131" y="305"/>
                  </a:lnTo>
                  <a:cubicBezTo>
                    <a:pt x="132" y="303"/>
                    <a:pt x="133" y="302"/>
                    <a:pt x="134" y="300"/>
                  </a:cubicBezTo>
                  <a:cubicBezTo>
                    <a:pt x="137" y="297"/>
                    <a:pt x="140" y="292"/>
                    <a:pt x="143" y="289"/>
                  </a:cubicBezTo>
                  <a:cubicBezTo>
                    <a:pt x="156" y="275"/>
                    <a:pt x="168" y="261"/>
                    <a:pt x="182" y="249"/>
                  </a:cubicBezTo>
                  <a:cubicBezTo>
                    <a:pt x="188" y="242"/>
                    <a:pt x="195" y="236"/>
                    <a:pt x="201" y="230"/>
                  </a:cubicBezTo>
                  <a:cubicBezTo>
                    <a:pt x="209" y="224"/>
                    <a:pt x="216" y="216"/>
                    <a:pt x="224" y="211"/>
                  </a:cubicBezTo>
                  <a:lnTo>
                    <a:pt x="224" y="211"/>
                  </a:lnTo>
                  <a:cubicBezTo>
                    <a:pt x="220" y="214"/>
                    <a:pt x="219" y="216"/>
                    <a:pt x="219" y="216"/>
                  </a:cubicBezTo>
                  <a:cubicBezTo>
                    <a:pt x="219" y="216"/>
                    <a:pt x="221" y="215"/>
                    <a:pt x="222" y="213"/>
                  </a:cubicBezTo>
                  <a:cubicBezTo>
                    <a:pt x="224" y="211"/>
                    <a:pt x="226" y="210"/>
                    <a:pt x="229" y="208"/>
                  </a:cubicBezTo>
                  <a:cubicBezTo>
                    <a:pt x="230" y="207"/>
                    <a:pt x="233" y="203"/>
                    <a:pt x="236" y="202"/>
                  </a:cubicBezTo>
                  <a:cubicBezTo>
                    <a:pt x="246" y="196"/>
                    <a:pt x="254" y="191"/>
                    <a:pt x="261" y="185"/>
                  </a:cubicBezTo>
                  <a:cubicBezTo>
                    <a:pt x="278" y="175"/>
                    <a:pt x="294" y="166"/>
                    <a:pt x="311" y="158"/>
                  </a:cubicBezTo>
                  <a:cubicBezTo>
                    <a:pt x="320" y="154"/>
                    <a:pt x="330" y="149"/>
                    <a:pt x="337" y="144"/>
                  </a:cubicBezTo>
                  <a:cubicBezTo>
                    <a:pt x="338" y="144"/>
                    <a:pt x="339" y="144"/>
                    <a:pt x="339" y="144"/>
                  </a:cubicBezTo>
                  <a:lnTo>
                    <a:pt x="339" y="144"/>
                  </a:lnTo>
                  <a:cubicBezTo>
                    <a:pt x="339" y="144"/>
                    <a:pt x="339" y="144"/>
                    <a:pt x="339" y="144"/>
                  </a:cubicBezTo>
                  <a:lnTo>
                    <a:pt x="339" y="144"/>
                  </a:lnTo>
                  <a:cubicBezTo>
                    <a:pt x="339" y="144"/>
                    <a:pt x="339" y="144"/>
                    <a:pt x="339" y="144"/>
                  </a:cubicBezTo>
                  <a:lnTo>
                    <a:pt x="339" y="144"/>
                  </a:lnTo>
                  <a:cubicBezTo>
                    <a:pt x="339" y="144"/>
                    <a:pt x="339" y="144"/>
                    <a:pt x="339" y="144"/>
                  </a:cubicBezTo>
                  <a:lnTo>
                    <a:pt x="339" y="144"/>
                  </a:lnTo>
                  <a:cubicBezTo>
                    <a:pt x="342" y="141"/>
                    <a:pt x="348" y="140"/>
                    <a:pt x="353" y="140"/>
                  </a:cubicBezTo>
                  <a:cubicBezTo>
                    <a:pt x="389" y="126"/>
                    <a:pt x="426" y="115"/>
                    <a:pt x="465" y="109"/>
                  </a:cubicBezTo>
                  <a:cubicBezTo>
                    <a:pt x="493" y="104"/>
                    <a:pt x="512" y="67"/>
                    <a:pt x="504" y="40"/>
                  </a:cubicBezTo>
                  <a:cubicBezTo>
                    <a:pt x="494" y="13"/>
                    <a:pt x="473" y="0"/>
                    <a:pt x="448"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flipH="1">
              <a:off x="2747545" y="2539185"/>
              <a:ext cx="75853" cy="26716"/>
            </a:xfrm>
            <a:custGeom>
              <a:avLst/>
              <a:gdLst/>
              <a:ahLst/>
              <a:cxnLst/>
              <a:rect l="l" t="t" r="r" b="b"/>
              <a:pathLst>
                <a:path w="1448" h="510" extrusionOk="0">
                  <a:moveTo>
                    <a:pt x="1447" y="0"/>
                  </a:moveTo>
                  <a:lnTo>
                    <a:pt x="1447" y="0"/>
                  </a:lnTo>
                  <a:cubicBezTo>
                    <a:pt x="1064" y="94"/>
                    <a:pt x="336" y="102"/>
                    <a:pt x="87" y="102"/>
                  </a:cubicBezTo>
                  <a:cubicBezTo>
                    <a:pt x="32" y="102"/>
                    <a:pt x="1" y="101"/>
                    <a:pt x="1" y="101"/>
                  </a:cubicBezTo>
                  <a:lnTo>
                    <a:pt x="1" y="101"/>
                  </a:lnTo>
                  <a:cubicBezTo>
                    <a:pt x="1" y="102"/>
                    <a:pt x="210" y="510"/>
                    <a:pt x="650" y="510"/>
                  </a:cubicBezTo>
                  <a:cubicBezTo>
                    <a:pt x="662" y="510"/>
                    <a:pt x="674" y="509"/>
                    <a:pt x="686" y="509"/>
                  </a:cubicBezTo>
                  <a:cubicBezTo>
                    <a:pt x="1152" y="484"/>
                    <a:pt x="1447" y="1"/>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flipH="1">
              <a:off x="2599820" y="2647100"/>
              <a:ext cx="261925" cy="302942"/>
            </a:xfrm>
            <a:custGeom>
              <a:avLst/>
              <a:gdLst/>
              <a:ahLst/>
              <a:cxnLst/>
              <a:rect l="l" t="t" r="r" b="b"/>
              <a:pathLst>
                <a:path w="5000" h="5783" extrusionOk="0">
                  <a:moveTo>
                    <a:pt x="2514" y="0"/>
                  </a:moveTo>
                  <a:cubicBezTo>
                    <a:pt x="1980" y="0"/>
                    <a:pt x="1443" y="43"/>
                    <a:pt x="1032" y="172"/>
                  </a:cubicBezTo>
                  <a:cubicBezTo>
                    <a:pt x="1032" y="172"/>
                    <a:pt x="144" y="3089"/>
                    <a:pt x="1" y="5473"/>
                  </a:cubicBezTo>
                  <a:cubicBezTo>
                    <a:pt x="1" y="5473"/>
                    <a:pt x="1178" y="5783"/>
                    <a:pt x="2646" y="5783"/>
                  </a:cubicBezTo>
                  <a:cubicBezTo>
                    <a:pt x="3343" y="5783"/>
                    <a:pt x="4105" y="5713"/>
                    <a:pt x="4838" y="5507"/>
                  </a:cubicBezTo>
                  <a:cubicBezTo>
                    <a:pt x="4838" y="5507"/>
                    <a:pt x="5000" y="1637"/>
                    <a:pt x="4680" y="178"/>
                  </a:cubicBezTo>
                  <a:cubicBezTo>
                    <a:pt x="4680" y="178"/>
                    <a:pt x="3601" y="0"/>
                    <a:pt x="2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flipH="1">
              <a:off x="2686594" y="2842918"/>
              <a:ext cx="359937" cy="489957"/>
            </a:xfrm>
            <a:custGeom>
              <a:avLst/>
              <a:gdLst/>
              <a:ahLst/>
              <a:cxnLst/>
              <a:rect l="l" t="t" r="r" b="b"/>
              <a:pathLst>
                <a:path w="6871" h="9353" extrusionOk="0">
                  <a:moveTo>
                    <a:pt x="0" y="1"/>
                  </a:moveTo>
                  <a:lnTo>
                    <a:pt x="1122" y="9353"/>
                  </a:lnTo>
                  <a:lnTo>
                    <a:pt x="6871" y="9353"/>
                  </a:lnTo>
                  <a:lnTo>
                    <a:pt x="5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flipH="1">
              <a:off x="2706187" y="2842918"/>
              <a:ext cx="360042" cy="489957"/>
            </a:xfrm>
            <a:custGeom>
              <a:avLst/>
              <a:gdLst/>
              <a:ahLst/>
              <a:cxnLst/>
              <a:rect l="l" t="t" r="r" b="b"/>
              <a:pathLst>
                <a:path w="6873" h="9353" extrusionOk="0">
                  <a:moveTo>
                    <a:pt x="0" y="1"/>
                  </a:moveTo>
                  <a:lnTo>
                    <a:pt x="1122" y="9353"/>
                  </a:lnTo>
                  <a:lnTo>
                    <a:pt x="6872" y="9353"/>
                  </a:lnTo>
                  <a:lnTo>
                    <a:pt x="57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flipH="1">
              <a:off x="2737070" y="3003743"/>
              <a:ext cx="221222" cy="141701"/>
            </a:xfrm>
            <a:custGeom>
              <a:avLst/>
              <a:gdLst/>
              <a:ahLst/>
              <a:cxnLst/>
              <a:rect l="l" t="t" r="r" b="b"/>
              <a:pathLst>
                <a:path w="4223" h="2705" extrusionOk="0">
                  <a:moveTo>
                    <a:pt x="2343" y="1"/>
                  </a:moveTo>
                  <a:cubicBezTo>
                    <a:pt x="2306" y="1"/>
                    <a:pt x="2277" y="7"/>
                    <a:pt x="2259" y="21"/>
                  </a:cubicBezTo>
                  <a:cubicBezTo>
                    <a:pt x="2018" y="208"/>
                    <a:pt x="2827" y="809"/>
                    <a:pt x="2827" y="809"/>
                  </a:cubicBezTo>
                  <a:cubicBezTo>
                    <a:pt x="2827" y="809"/>
                    <a:pt x="1249" y="495"/>
                    <a:pt x="620" y="495"/>
                  </a:cubicBezTo>
                  <a:cubicBezTo>
                    <a:pt x="511" y="495"/>
                    <a:pt x="431" y="505"/>
                    <a:pt x="392" y="527"/>
                  </a:cubicBezTo>
                  <a:cubicBezTo>
                    <a:pt x="126" y="677"/>
                    <a:pt x="1429" y="1056"/>
                    <a:pt x="1429" y="1056"/>
                  </a:cubicBezTo>
                  <a:cubicBezTo>
                    <a:pt x="1429" y="1056"/>
                    <a:pt x="835" y="985"/>
                    <a:pt x="425" y="985"/>
                  </a:cubicBezTo>
                  <a:cubicBezTo>
                    <a:pt x="221" y="985"/>
                    <a:pt x="62" y="1003"/>
                    <a:pt x="47" y="1056"/>
                  </a:cubicBezTo>
                  <a:cubicBezTo>
                    <a:pt x="1" y="1218"/>
                    <a:pt x="1452" y="1484"/>
                    <a:pt x="1452" y="1484"/>
                  </a:cubicBezTo>
                  <a:cubicBezTo>
                    <a:pt x="1452" y="1484"/>
                    <a:pt x="1019" y="1446"/>
                    <a:pt x="654" y="1446"/>
                  </a:cubicBezTo>
                  <a:cubicBezTo>
                    <a:pt x="412" y="1446"/>
                    <a:pt x="199" y="1463"/>
                    <a:pt x="162" y="1518"/>
                  </a:cubicBezTo>
                  <a:cubicBezTo>
                    <a:pt x="69" y="1656"/>
                    <a:pt x="1469" y="1948"/>
                    <a:pt x="1469" y="1948"/>
                  </a:cubicBezTo>
                  <a:cubicBezTo>
                    <a:pt x="1469" y="1948"/>
                    <a:pt x="1069" y="1916"/>
                    <a:pt x="734" y="1916"/>
                  </a:cubicBezTo>
                  <a:cubicBezTo>
                    <a:pt x="494" y="1916"/>
                    <a:pt x="288" y="1933"/>
                    <a:pt x="288" y="1990"/>
                  </a:cubicBezTo>
                  <a:cubicBezTo>
                    <a:pt x="288" y="2110"/>
                    <a:pt x="2217" y="2705"/>
                    <a:pt x="3593" y="2705"/>
                  </a:cubicBezTo>
                  <a:cubicBezTo>
                    <a:pt x="3805" y="2705"/>
                    <a:pt x="4004" y="2691"/>
                    <a:pt x="4181" y="2659"/>
                  </a:cubicBezTo>
                  <a:cubicBezTo>
                    <a:pt x="4181" y="2659"/>
                    <a:pt x="4223" y="1098"/>
                    <a:pt x="4201" y="798"/>
                  </a:cubicBezTo>
                  <a:cubicBezTo>
                    <a:pt x="4201" y="798"/>
                    <a:pt x="2754" y="1"/>
                    <a:pt x="2343"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flipH="1">
              <a:off x="2318145" y="3015529"/>
              <a:ext cx="505515" cy="307028"/>
            </a:xfrm>
            <a:custGeom>
              <a:avLst/>
              <a:gdLst/>
              <a:ahLst/>
              <a:cxnLst/>
              <a:rect l="l" t="t" r="r" b="b"/>
              <a:pathLst>
                <a:path w="9650" h="5861" extrusionOk="0">
                  <a:moveTo>
                    <a:pt x="1194" y="0"/>
                  </a:moveTo>
                  <a:lnTo>
                    <a:pt x="1194" y="0"/>
                  </a:lnTo>
                  <a:cubicBezTo>
                    <a:pt x="1" y="3351"/>
                    <a:pt x="1238" y="5860"/>
                    <a:pt x="1238" y="5860"/>
                  </a:cubicBezTo>
                  <a:cubicBezTo>
                    <a:pt x="1238" y="5860"/>
                    <a:pt x="6306" y="5172"/>
                    <a:pt x="7978" y="4522"/>
                  </a:cubicBezTo>
                  <a:cubicBezTo>
                    <a:pt x="9650" y="3871"/>
                    <a:pt x="9257" y="1420"/>
                    <a:pt x="9257" y="1420"/>
                  </a:cubicBezTo>
                  <a:lnTo>
                    <a:pt x="11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48"/>
          <p:cNvSpPr/>
          <p:nvPr/>
        </p:nvSpPr>
        <p:spPr>
          <a:xfrm flipH="1">
            <a:off x="983743" y="2844202"/>
            <a:ext cx="890892" cy="1481972"/>
          </a:xfrm>
          <a:custGeom>
            <a:avLst/>
            <a:gdLst/>
            <a:ahLst/>
            <a:cxnLst/>
            <a:rect l="l" t="t" r="r" b="b"/>
            <a:pathLst>
              <a:path w="14489" h="24102" extrusionOk="0">
                <a:moveTo>
                  <a:pt x="0" y="0"/>
                </a:moveTo>
                <a:lnTo>
                  <a:pt x="0" y="24101"/>
                </a:lnTo>
                <a:lnTo>
                  <a:pt x="14489" y="24101"/>
                </a:lnTo>
                <a:lnTo>
                  <a:pt x="14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flipH="1">
            <a:off x="1117729" y="2844202"/>
            <a:ext cx="890954" cy="1481972"/>
          </a:xfrm>
          <a:custGeom>
            <a:avLst/>
            <a:gdLst/>
            <a:ahLst/>
            <a:cxnLst/>
            <a:rect l="l" t="t" r="r" b="b"/>
            <a:pathLst>
              <a:path w="14490" h="24102" extrusionOk="0">
                <a:moveTo>
                  <a:pt x="0" y="0"/>
                </a:moveTo>
                <a:lnTo>
                  <a:pt x="0" y="24101"/>
                </a:lnTo>
                <a:lnTo>
                  <a:pt x="14490" y="24101"/>
                </a:lnTo>
                <a:lnTo>
                  <a:pt x="14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flipH="1">
            <a:off x="829542" y="2844202"/>
            <a:ext cx="1324379" cy="126664"/>
          </a:xfrm>
          <a:custGeom>
            <a:avLst/>
            <a:gdLst/>
            <a:ahLst/>
            <a:cxnLst/>
            <a:rect l="l" t="t" r="r" b="b"/>
            <a:pathLst>
              <a:path w="21539" h="2060" extrusionOk="0">
                <a:moveTo>
                  <a:pt x="0" y="0"/>
                </a:moveTo>
                <a:lnTo>
                  <a:pt x="0" y="2059"/>
                </a:lnTo>
                <a:lnTo>
                  <a:pt x="21539" y="2059"/>
                </a:lnTo>
                <a:lnTo>
                  <a:pt x="2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flipH="1">
            <a:off x="2419134" y="1812651"/>
            <a:ext cx="224552" cy="626496"/>
          </a:xfrm>
          <a:custGeom>
            <a:avLst/>
            <a:gdLst/>
            <a:ahLst/>
            <a:cxnLst/>
            <a:rect l="l" t="t" r="r" b="b"/>
            <a:pathLst>
              <a:path w="3652" h="10189" extrusionOk="0">
                <a:moveTo>
                  <a:pt x="1825" y="420"/>
                </a:moveTo>
                <a:lnTo>
                  <a:pt x="3563" y="10114"/>
                </a:lnTo>
                <a:lnTo>
                  <a:pt x="89" y="10114"/>
                </a:lnTo>
                <a:lnTo>
                  <a:pt x="1825" y="420"/>
                </a:lnTo>
                <a:close/>
                <a:moveTo>
                  <a:pt x="1825" y="0"/>
                </a:moveTo>
                <a:lnTo>
                  <a:pt x="1" y="10189"/>
                </a:lnTo>
                <a:lnTo>
                  <a:pt x="3651" y="10189"/>
                </a:lnTo>
                <a:lnTo>
                  <a:pt x="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flipH="1">
            <a:off x="2398414" y="2442428"/>
            <a:ext cx="266118" cy="82578"/>
          </a:xfrm>
          <a:custGeom>
            <a:avLst/>
            <a:gdLst/>
            <a:ahLst/>
            <a:cxnLst/>
            <a:rect l="l" t="t" r="r" b="b"/>
            <a:pathLst>
              <a:path w="4328" h="1343" extrusionOk="0">
                <a:moveTo>
                  <a:pt x="1" y="1"/>
                </a:moveTo>
                <a:cubicBezTo>
                  <a:pt x="1" y="742"/>
                  <a:pt x="971" y="1342"/>
                  <a:pt x="2164" y="1342"/>
                </a:cubicBezTo>
                <a:cubicBezTo>
                  <a:pt x="3359" y="1342"/>
                  <a:pt x="4327" y="742"/>
                  <a:pt x="4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flipH="1">
            <a:off x="2382304" y="2429823"/>
            <a:ext cx="298276" cy="18016"/>
          </a:xfrm>
          <a:custGeom>
            <a:avLst/>
            <a:gdLst/>
            <a:ahLst/>
            <a:cxnLst/>
            <a:rect l="l" t="t" r="r" b="b"/>
            <a:pathLst>
              <a:path w="4851" h="293" extrusionOk="0">
                <a:moveTo>
                  <a:pt x="1" y="1"/>
                </a:moveTo>
                <a:lnTo>
                  <a:pt x="1" y="293"/>
                </a:lnTo>
                <a:lnTo>
                  <a:pt x="4851" y="293"/>
                </a:lnTo>
                <a:lnTo>
                  <a:pt x="4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flipH="1">
            <a:off x="3270581" y="1812651"/>
            <a:ext cx="224491" cy="626496"/>
          </a:xfrm>
          <a:custGeom>
            <a:avLst/>
            <a:gdLst/>
            <a:ahLst/>
            <a:cxnLst/>
            <a:rect l="l" t="t" r="r" b="b"/>
            <a:pathLst>
              <a:path w="3651" h="10189" extrusionOk="0">
                <a:moveTo>
                  <a:pt x="1825" y="420"/>
                </a:moveTo>
                <a:lnTo>
                  <a:pt x="3562" y="10114"/>
                </a:lnTo>
                <a:lnTo>
                  <a:pt x="89" y="10114"/>
                </a:lnTo>
                <a:lnTo>
                  <a:pt x="1825" y="420"/>
                </a:lnTo>
                <a:close/>
                <a:moveTo>
                  <a:pt x="1825" y="0"/>
                </a:moveTo>
                <a:lnTo>
                  <a:pt x="0" y="10189"/>
                </a:lnTo>
                <a:lnTo>
                  <a:pt x="3651" y="10189"/>
                </a:lnTo>
                <a:lnTo>
                  <a:pt x="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flipH="1">
            <a:off x="3249738" y="2442428"/>
            <a:ext cx="266179" cy="82578"/>
          </a:xfrm>
          <a:custGeom>
            <a:avLst/>
            <a:gdLst/>
            <a:ahLst/>
            <a:cxnLst/>
            <a:rect l="l" t="t" r="r" b="b"/>
            <a:pathLst>
              <a:path w="4329" h="1343" extrusionOk="0">
                <a:moveTo>
                  <a:pt x="1" y="1"/>
                </a:moveTo>
                <a:cubicBezTo>
                  <a:pt x="1" y="742"/>
                  <a:pt x="970" y="1342"/>
                  <a:pt x="2164" y="1342"/>
                </a:cubicBezTo>
                <a:cubicBezTo>
                  <a:pt x="3359" y="1342"/>
                  <a:pt x="4329" y="742"/>
                  <a:pt x="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flipH="1">
            <a:off x="3233690" y="2429823"/>
            <a:ext cx="298276" cy="18016"/>
          </a:xfrm>
          <a:custGeom>
            <a:avLst/>
            <a:gdLst/>
            <a:ahLst/>
            <a:cxnLst/>
            <a:rect l="l" t="t" r="r" b="b"/>
            <a:pathLst>
              <a:path w="4851" h="293" extrusionOk="0">
                <a:moveTo>
                  <a:pt x="1" y="1"/>
                </a:moveTo>
                <a:lnTo>
                  <a:pt x="1" y="293"/>
                </a:lnTo>
                <a:lnTo>
                  <a:pt x="4851" y="293"/>
                </a:lnTo>
                <a:lnTo>
                  <a:pt x="4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flipH="1">
            <a:off x="2941851" y="1742123"/>
            <a:ext cx="30621" cy="744429"/>
          </a:xfrm>
          <a:custGeom>
            <a:avLst/>
            <a:gdLst/>
            <a:ahLst/>
            <a:cxnLst/>
            <a:rect l="l" t="t" r="r" b="b"/>
            <a:pathLst>
              <a:path w="498" h="12107" extrusionOk="0">
                <a:moveTo>
                  <a:pt x="0" y="1"/>
                </a:moveTo>
                <a:lnTo>
                  <a:pt x="0" y="12106"/>
                </a:lnTo>
                <a:lnTo>
                  <a:pt x="498" y="12106"/>
                </a:lnTo>
                <a:lnTo>
                  <a:pt x="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flipH="1">
            <a:off x="2928201" y="2453558"/>
            <a:ext cx="57860" cy="284318"/>
          </a:xfrm>
          <a:custGeom>
            <a:avLst/>
            <a:gdLst/>
            <a:ahLst/>
            <a:cxnLst/>
            <a:rect l="l" t="t" r="r" b="b"/>
            <a:pathLst>
              <a:path w="941" h="4624" extrusionOk="0">
                <a:moveTo>
                  <a:pt x="1" y="0"/>
                </a:moveTo>
                <a:lnTo>
                  <a:pt x="1" y="4623"/>
                </a:lnTo>
                <a:lnTo>
                  <a:pt x="941" y="4623"/>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flipH="1">
            <a:off x="2928201" y="2453558"/>
            <a:ext cx="57860" cy="9961"/>
          </a:xfrm>
          <a:custGeom>
            <a:avLst/>
            <a:gdLst/>
            <a:ahLst/>
            <a:cxnLst/>
            <a:rect l="l" t="t" r="r" b="b"/>
            <a:pathLst>
              <a:path w="941" h="162" extrusionOk="0">
                <a:moveTo>
                  <a:pt x="1" y="0"/>
                </a:moveTo>
                <a:lnTo>
                  <a:pt x="1" y="162"/>
                </a:lnTo>
                <a:lnTo>
                  <a:pt x="941" y="162"/>
                </a:lnTo>
                <a:lnTo>
                  <a:pt x="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flipH="1">
            <a:off x="2860936" y="2710585"/>
            <a:ext cx="192394" cy="45562"/>
          </a:xfrm>
          <a:custGeom>
            <a:avLst/>
            <a:gdLst/>
            <a:ahLst/>
            <a:cxnLst/>
            <a:rect l="l" t="t" r="r" b="b"/>
            <a:pathLst>
              <a:path w="3129" h="741" extrusionOk="0">
                <a:moveTo>
                  <a:pt x="1" y="1"/>
                </a:moveTo>
                <a:lnTo>
                  <a:pt x="1" y="740"/>
                </a:lnTo>
                <a:lnTo>
                  <a:pt x="3129" y="740"/>
                </a:lnTo>
                <a:lnTo>
                  <a:pt x="31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flipH="1">
            <a:off x="2795639" y="2733705"/>
            <a:ext cx="322932" cy="61979"/>
          </a:xfrm>
          <a:custGeom>
            <a:avLst/>
            <a:gdLst/>
            <a:ahLst/>
            <a:cxnLst/>
            <a:rect l="l" t="t" r="r" b="b"/>
            <a:pathLst>
              <a:path w="5252" h="1008" extrusionOk="0">
                <a:moveTo>
                  <a:pt x="0" y="1"/>
                </a:moveTo>
                <a:lnTo>
                  <a:pt x="0" y="1008"/>
                </a:lnTo>
                <a:lnTo>
                  <a:pt x="5251" y="1008"/>
                </a:lnTo>
                <a:lnTo>
                  <a:pt x="5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flipH="1">
            <a:off x="2527931" y="1799554"/>
            <a:ext cx="858427" cy="56630"/>
          </a:xfrm>
          <a:custGeom>
            <a:avLst/>
            <a:gdLst/>
            <a:ahLst/>
            <a:cxnLst/>
            <a:rect l="l" t="t" r="r" b="b"/>
            <a:pathLst>
              <a:path w="13961" h="921" extrusionOk="0">
                <a:moveTo>
                  <a:pt x="1" y="1"/>
                </a:moveTo>
                <a:lnTo>
                  <a:pt x="1" y="243"/>
                </a:lnTo>
                <a:lnTo>
                  <a:pt x="3931" y="243"/>
                </a:lnTo>
                <a:cubicBezTo>
                  <a:pt x="4379" y="243"/>
                  <a:pt x="4820" y="352"/>
                  <a:pt x="5215" y="563"/>
                </a:cubicBezTo>
                <a:cubicBezTo>
                  <a:pt x="5623" y="781"/>
                  <a:pt x="6262" y="921"/>
                  <a:pt x="6980" y="921"/>
                </a:cubicBezTo>
                <a:cubicBezTo>
                  <a:pt x="7699" y="921"/>
                  <a:pt x="8338" y="781"/>
                  <a:pt x="8747" y="563"/>
                </a:cubicBezTo>
                <a:cubicBezTo>
                  <a:pt x="9142" y="352"/>
                  <a:pt x="9583" y="243"/>
                  <a:pt x="10031" y="243"/>
                </a:cubicBezTo>
                <a:lnTo>
                  <a:pt x="13961" y="243"/>
                </a:lnTo>
                <a:lnTo>
                  <a:pt x="13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flipH="1">
            <a:off x="2929062" y="1697973"/>
            <a:ext cx="56138" cy="56077"/>
          </a:xfrm>
          <a:custGeom>
            <a:avLst/>
            <a:gdLst/>
            <a:ahLst/>
            <a:cxnLst/>
            <a:rect l="l" t="t" r="r" b="b"/>
            <a:pathLst>
              <a:path w="913" h="912" extrusionOk="0">
                <a:moveTo>
                  <a:pt x="456" y="1"/>
                </a:moveTo>
                <a:cubicBezTo>
                  <a:pt x="206" y="1"/>
                  <a:pt x="1" y="204"/>
                  <a:pt x="1" y="456"/>
                </a:cubicBezTo>
                <a:cubicBezTo>
                  <a:pt x="1" y="708"/>
                  <a:pt x="206" y="911"/>
                  <a:pt x="456" y="911"/>
                </a:cubicBezTo>
                <a:cubicBezTo>
                  <a:pt x="708" y="911"/>
                  <a:pt x="913" y="708"/>
                  <a:pt x="913" y="456"/>
                </a:cubicBezTo>
                <a:cubicBezTo>
                  <a:pt x="913" y="204"/>
                  <a:pt x="708"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flipH="1">
            <a:off x="2499803" y="1778832"/>
            <a:ext cx="56138" cy="56015"/>
          </a:xfrm>
          <a:custGeom>
            <a:avLst/>
            <a:gdLst/>
            <a:ahLst/>
            <a:cxnLst/>
            <a:rect l="l" t="t" r="r" b="b"/>
            <a:pathLst>
              <a:path w="913" h="911" extrusionOk="0">
                <a:moveTo>
                  <a:pt x="457" y="0"/>
                </a:moveTo>
                <a:cubicBezTo>
                  <a:pt x="205" y="0"/>
                  <a:pt x="0" y="204"/>
                  <a:pt x="0" y="456"/>
                </a:cubicBezTo>
                <a:cubicBezTo>
                  <a:pt x="0" y="707"/>
                  <a:pt x="205" y="911"/>
                  <a:pt x="457" y="911"/>
                </a:cubicBezTo>
                <a:cubicBezTo>
                  <a:pt x="707" y="911"/>
                  <a:pt x="912" y="707"/>
                  <a:pt x="912" y="456"/>
                </a:cubicBezTo>
                <a:cubicBezTo>
                  <a:pt x="912" y="204"/>
                  <a:pt x="707"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flipH="1">
            <a:off x="3358382" y="1778832"/>
            <a:ext cx="56077" cy="56015"/>
          </a:xfrm>
          <a:custGeom>
            <a:avLst/>
            <a:gdLst/>
            <a:ahLst/>
            <a:cxnLst/>
            <a:rect l="l" t="t" r="r" b="b"/>
            <a:pathLst>
              <a:path w="912" h="911" extrusionOk="0">
                <a:moveTo>
                  <a:pt x="456" y="0"/>
                </a:moveTo>
                <a:cubicBezTo>
                  <a:pt x="205" y="0"/>
                  <a:pt x="1" y="204"/>
                  <a:pt x="1" y="456"/>
                </a:cubicBezTo>
                <a:cubicBezTo>
                  <a:pt x="1" y="707"/>
                  <a:pt x="205" y="911"/>
                  <a:pt x="456" y="911"/>
                </a:cubicBezTo>
                <a:cubicBezTo>
                  <a:pt x="708" y="911"/>
                  <a:pt x="912" y="707"/>
                  <a:pt x="912" y="456"/>
                </a:cubicBezTo>
                <a:cubicBezTo>
                  <a:pt x="912" y="204"/>
                  <a:pt x="708" y="0"/>
                  <a:pt x="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48"/>
          <p:cNvGrpSpPr/>
          <p:nvPr/>
        </p:nvGrpSpPr>
        <p:grpSpPr>
          <a:xfrm>
            <a:off x="816280" y="3448150"/>
            <a:ext cx="1755548" cy="877525"/>
            <a:chOff x="816280" y="3448150"/>
            <a:chExt cx="1755548" cy="877525"/>
          </a:xfrm>
        </p:grpSpPr>
        <p:grpSp>
          <p:nvGrpSpPr>
            <p:cNvPr id="1131" name="Google Shape;1131;p48"/>
            <p:cNvGrpSpPr/>
            <p:nvPr/>
          </p:nvGrpSpPr>
          <p:grpSpPr>
            <a:xfrm>
              <a:off x="816280" y="3448150"/>
              <a:ext cx="1755548" cy="877525"/>
              <a:chOff x="861553" y="3799064"/>
              <a:chExt cx="1495611" cy="747593"/>
            </a:xfrm>
          </p:grpSpPr>
          <p:sp>
            <p:nvSpPr>
              <p:cNvPr id="1132" name="Google Shape;1132;p48"/>
              <p:cNvSpPr/>
              <p:nvPr/>
            </p:nvSpPr>
            <p:spPr>
              <a:xfrm flipH="1">
                <a:off x="1477140" y="3799064"/>
                <a:ext cx="458631" cy="747586"/>
              </a:xfrm>
              <a:custGeom>
                <a:avLst/>
                <a:gdLst/>
                <a:ahLst/>
                <a:cxnLst/>
                <a:rect l="l" t="t" r="r" b="b"/>
                <a:pathLst>
                  <a:path w="8755" h="14271" extrusionOk="0">
                    <a:moveTo>
                      <a:pt x="0" y="0"/>
                    </a:moveTo>
                    <a:lnTo>
                      <a:pt x="0" y="14271"/>
                    </a:lnTo>
                    <a:lnTo>
                      <a:pt x="8754" y="14271"/>
                    </a:lnTo>
                    <a:lnTo>
                      <a:pt x="8754"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flipH="1">
                <a:off x="1477140" y="3799064"/>
                <a:ext cx="458631" cy="747586"/>
              </a:xfrm>
              <a:custGeom>
                <a:avLst/>
                <a:gdLst/>
                <a:ahLst/>
                <a:cxnLst/>
                <a:rect l="l" t="t" r="r" b="b"/>
                <a:pathLst>
                  <a:path w="8755" h="14271" extrusionOk="0">
                    <a:moveTo>
                      <a:pt x="0" y="0"/>
                    </a:moveTo>
                    <a:lnTo>
                      <a:pt x="0" y="14271"/>
                    </a:lnTo>
                    <a:lnTo>
                      <a:pt x="8754" y="14271"/>
                    </a:lnTo>
                    <a:lnTo>
                      <a:pt x="87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flipH="1">
                <a:off x="1705905" y="3799064"/>
                <a:ext cx="229865" cy="747586"/>
              </a:xfrm>
              <a:custGeom>
                <a:avLst/>
                <a:gdLst/>
                <a:ahLst/>
                <a:cxnLst/>
                <a:rect l="l" t="t" r="r" b="b"/>
                <a:pathLst>
                  <a:path w="4388" h="14271" extrusionOk="0">
                    <a:moveTo>
                      <a:pt x="0" y="0"/>
                    </a:moveTo>
                    <a:lnTo>
                      <a:pt x="0" y="14271"/>
                    </a:lnTo>
                    <a:lnTo>
                      <a:pt x="4387" y="14271"/>
                    </a:lnTo>
                    <a:lnTo>
                      <a:pt x="4387"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flipH="1">
                <a:off x="1169320" y="3799064"/>
                <a:ext cx="458735" cy="747586"/>
              </a:xfrm>
              <a:custGeom>
                <a:avLst/>
                <a:gdLst/>
                <a:ahLst/>
                <a:cxnLst/>
                <a:rect l="l" t="t" r="r" b="b"/>
                <a:pathLst>
                  <a:path w="8757" h="14271" extrusionOk="0">
                    <a:moveTo>
                      <a:pt x="1" y="0"/>
                    </a:moveTo>
                    <a:lnTo>
                      <a:pt x="1" y="14271"/>
                    </a:lnTo>
                    <a:lnTo>
                      <a:pt x="8756" y="14271"/>
                    </a:lnTo>
                    <a:lnTo>
                      <a:pt x="8756"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flipH="1">
                <a:off x="1169320" y="3799064"/>
                <a:ext cx="458735" cy="747586"/>
              </a:xfrm>
              <a:custGeom>
                <a:avLst/>
                <a:gdLst/>
                <a:ahLst/>
                <a:cxnLst/>
                <a:rect l="l" t="t" r="r" b="b"/>
                <a:pathLst>
                  <a:path w="8757" h="14271" extrusionOk="0">
                    <a:moveTo>
                      <a:pt x="1" y="0"/>
                    </a:moveTo>
                    <a:lnTo>
                      <a:pt x="1" y="14271"/>
                    </a:lnTo>
                    <a:lnTo>
                      <a:pt x="8756" y="14271"/>
                    </a:lnTo>
                    <a:lnTo>
                      <a:pt x="8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flipH="1">
                <a:off x="1398190" y="3799064"/>
                <a:ext cx="229865" cy="747586"/>
              </a:xfrm>
              <a:custGeom>
                <a:avLst/>
                <a:gdLst/>
                <a:ahLst/>
                <a:cxnLst/>
                <a:rect l="l" t="t" r="r" b="b"/>
                <a:pathLst>
                  <a:path w="4388" h="14271" extrusionOk="0">
                    <a:moveTo>
                      <a:pt x="1" y="0"/>
                    </a:moveTo>
                    <a:lnTo>
                      <a:pt x="1" y="14271"/>
                    </a:lnTo>
                    <a:lnTo>
                      <a:pt x="4388" y="14271"/>
                    </a:lnTo>
                    <a:lnTo>
                      <a:pt x="4388"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flipH="1">
                <a:off x="861553" y="3799064"/>
                <a:ext cx="458683" cy="747586"/>
              </a:xfrm>
              <a:custGeom>
                <a:avLst/>
                <a:gdLst/>
                <a:ahLst/>
                <a:cxnLst/>
                <a:rect l="l" t="t" r="r" b="b"/>
                <a:pathLst>
                  <a:path w="8756" h="14271" extrusionOk="0">
                    <a:moveTo>
                      <a:pt x="0" y="0"/>
                    </a:moveTo>
                    <a:lnTo>
                      <a:pt x="0" y="14271"/>
                    </a:lnTo>
                    <a:lnTo>
                      <a:pt x="8756" y="14271"/>
                    </a:lnTo>
                    <a:lnTo>
                      <a:pt x="8756"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flipH="1">
                <a:off x="861553" y="3799064"/>
                <a:ext cx="458683" cy="747586"/>
              </a:xfrm>
              <a:custGeom>
                <a:avLst/>
                <a:gdLst/>
                <a:ahLst/>
                <a:cxnLst/>
                <a:rect l="l" t="t" r="r" b="b"/>
                <a:pathLst>
                  <a:path w="8756" h="14271" extrusionOk="0">
                    <a:moveTo>
                      <a:pt x="0" y="0"/>
                    </a:moveTo>
                    <a:lnTo>
                      <a:pt x="0" y="14271"/>
                    </a:lnTo>
                    <a:lnTo>
                      <a:pt x="8756" y="14271"/>
                    </a:lnTo>
                    <a:lnTo>
                      <a:pt x="87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flipH="1">
                <a:off x="1090370" y="3799064"/>
                <a:ext cx="229865" cy="747586"/>
              </a:xfrm>
              <a:custGeom>
                <a:avLst/>
                <a:gdLst/>
                <a:ahLst/>
                <a:cxnLst/>
                <a:rect l="l" t="t" r="r" b="b"/>
                <a:pathLst>
                  <a:path w="4388" h="14271" extrusionOk="0">
                    <a:moveTo>
                      <a:pt x="0" y="0"/>
                    </a:moveTo>
                    <a:lnTo>
                      <a:pt x="0" y="14271"/>
                    </a:lnTo>
                    <a:lnTo>
                      <a:pt x="4387" y="14271"/>
                    </a:lnTo>
                    <a:lnTo>
                      <a:pt x="4387"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flipH="1">
                <a:off x="1019716" y="4249424"/>
                <a:ext cx="1007887" cy="297232"/>
              </a:xfrm>
              <a:custGeom>
                <a:avLst/>
                <a:gdLst/>
                <a:ahLst/>
                <a:cxnLst/>
                <a:rect l="l" t="t" r="r" b="b"/>
                <a:pathLst>
                  <a:path w="19240" h="5674" extrusionOk="0">
                    <a:moveTo>
                      <a:pt x="1" y="0"/>
                    </a:moveTo>
                    <a:lnTo>
                      <a:pt x="1" y="5674"/>
                    </a:lnTo>
                    <a:lnTo>
                      <a:pt x="19239" y="5674"/>
                    </a:lnTo>
                    <a:lnTo>
                      <a:pt x="19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flipH="1">
                <a:off x="1349276" y="4249424"/>
                <a:ext cx="1007887" cy="297232"/>
              </a:xfrm>
              <a:custGeom>
                <a:avLst/>
                <a:gdLst/>
                <a:ahLst/>
                <a:cxnLst/>
                <a:rect l="l" t="t" r="r" b="b"/>
                <a:pathLst>
                  <a:path w="19240" h="5674" extrusionOk="0">
                    <a:moveTo>
                      <a:pt x="1" y="0"/>
                    </a:moveTo>
                    <a:lnTo>
                      <a:pt x="1" y="5674"/>
                    </a:lnTo>
                    <a:lnTo>
                      <a:pt x="19240" y="5674"/>
                    </a:lnTo>
                    <a:lnTo>
                      <a:pt x="19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flipH="1">
                <a:off x="1387098" y="4275617"/>
                <a:ext cx="970065" cy="244795"/>
              </a:xfrm>
              <a:custGeom>
                <a:avLst/>
                <a:gdLst/>
                <a:ahLst/>
                <a:cxnLst/>
                <a:rect l="l" t="t" r="r" b="b"/>
                <a:pathLst>
                  <a:path w="18518" h="4673" extrusionOk="0">
                    <a:moveTo>
                      <a:pt x="1" y="1"/>
                    </a:moveTo>
                    <a:lnTo>
                      <a:pt x="1" y="4672"/>
                    </a:lnTo>
                    <a:lnTo>
                      <a:pt x="18517" y="4672"/>
                    </a:lnTo>
                    <a:lnTo>
                      <a:pt x="18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flipH="1">
                <a:off x="1387098" y="4382537"/>
                <a:ext cx="970065" cy="137877"/>
              </a:xfrm>
              <a:custGeom>
                <a:avLst/>
                <a:gdLst/>
                <a:ahLst/>
                <a:cxnLst/>
                <a:rect l="l" t="t" r="r" b="b"/>
                <a:pathLst>
                  <a:path w="18518" h="2632" extrusionOk="0">
                    <a:moveTo>
                      <a:pt x="1" y="0"/>
                    </a:moveTo>
                    <a:lnTo>
                      <a:pt x="1" y="2631"/>
                    </a:lnTo>
                    <a:lnTo>
                      <a:pt x="18517" y="2631"/>
                    </a:lnTo>
                    <a:lnTo>
                      <a:pt x="1851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8"/>
            <p:cNvSpPr/>
            <p:nvPr/>
          </p:nvSpPr>
          <p:spPr>
            <a:xfrm flipH="1">
              <a:off x="1709540" y="4103632"/>
              <a:ext cx="128816" cy="190734"/>
            </a:xfrm>
            <a:custGeom>
              <a:avLst/>
              <a:gdLst/>
              <a:ahLst/>
              <a:cxnLst/>
              <a:rect l="l" t="t" r="r" b="b"/>
              <a:pathLst>
                <a:path w="2095" h="3102" extrusionOk="0">
                  <a:moveTo>
                    <a:pt x="1" y="0"/>
                  </a:moveTo>
                  <a:lnTo>
                    <a:pt x="1" y="3102"/>
                  </a:lnTo>
                  <a:lnTo>
                    <a:pt x="1044" y="2609"/>
                  </a:lnTo>
                  <a:lnTo>
                    <a:pt x="2094" y="3102"/>
                  </a:lnTo>
                  <a:lnTo>
                    <a:pt x="20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8"/>
          <p:cNvGrpSpPr/>
          <p:nvPr/>
        </p:nvGrpSpPr>
        <p:grpSpPr>
          <a:xfrm>
            <a:off x="2251958" y="3193647"/>
            <a:ext cx="635596" cy="635658"/>
            <a:chOff x="2251958" y="3193647"/>
            <a:chExt cx="635596" cy="635658"/>
          </a:xfrm>
        </p:grpSpPr>
        <p:sp>
          <p:nvSpPr>
            <p:cNvPr id="1147" name="Google Shape;1147;p48"/>
            <p:cNvSpPr/>
            <p:nvPr/>
          </p:nvSpPr>
          <p:spPr>
            <a:xfrm flipH="1">
              <a:off x="2251958" y="3193647"/>
              <a:ext cx="635596" cy="635658"/>
            </a:xfrm>
            <a:custGeom>
              <a:avLst/>
              <a:gdLst/>
              <a:ahLst/>
              <a:cxnLst/>
              <a:rect l="l" t="t" r="r" b="b"/>
              <a:pathLst>
                <a:path w="10337" h="10338" extrusionOk="0">
                  <a:moveTo>
                    <a:pt x="5170" y="0"/>
                  </a:moveTo>
                  <a:cubicBezTo>
                    <a:pt x="2315" y="0"/>
                    <a:pt x="1" y="2314"/>
                    <a:pt x="1" y="5169"/>
                  </a:cubicBezTo>
                  <a:cubicBezTo>
                    <a:pt x="1" y="8024"/>
                    <a:pt x="2315" y="10337"/>
                    <a:pt x="5170" y="10337"/>
                  </a:cubicBezTo>
                  <a:cubicBezTo>
                    <a:pt x="8023" y="10337"/>
                    <a:pt x="10337" y="8024"/>
                    <a:pt x="10337" y="5169"/>
                  </a:cubicBezTo>
                  <a:cubicBezTo>
                    <a:pt x="10337" y="2314"/>
                    <a:pt x="8023" y="0"/>
                    <a:pt x="5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flipH="1">
              <a:off x="2258721" y="3228081"/>
              <a:ext cx="622131" cy="566669"/>
            </a:xfrm>
            <a:custGeom>
              <a:avLst/>
              <a:gdLst/>
              <a:ahLst/>
              <a:cxnLst/>
              <a:rect l="l" t="t" r="r" b="b"/>
              <a:pathLst>
                <a:path w="10118" h="9216" extrusionOk="0">
                  <a:moveTo>
                    <a:pt x="5059" y="0"/>
                  </a:moveTo>
                  <a:cubicBezTo>
                    <a:pt x="3879" y="0"/>
                    <a:pt x="2700" y="450"/>
                    <a:pt x="1800" y="1350"/>
                  </a:cubicBezTo>
                  <a:cubicBezTo>
                    <a:pt x="1" y="3150"/>
                    <a:pt x="1" y="6066"/>
                    <a:pt x="1800" y="7866"/>
                  </a:cubicBezTo>
                  <a:cubicBezTo>
                    <a:pt x="2700" y="8766"/>
                    <a:pt x="3879" y="9216"/>
                    <a:pt x="5059" y="9216"/>
                  </a:cubicBezTo>
                  <a:cubicBezTo>
                    <a:pt x="6238" y="9216"/>
                    <a:pt x="7418" y="8766"/>
                    <a:pt x="8318" y="7866"/>
                  </a:cubicBezTo>
                  <a:cubicBezTo>
                    <a:pt x="10117" y="6066"/>
                    <a:pt x="10117" y="3150"/>
                    <a:pt x="8318" y="1350"/>
                  </a:cubicBezTo>
                  <a:cubicBezTo>
                    <a:pt x="7418" y="450"/>
                    <a:pt x="6238" y="0"/>
                    <a:pt x="5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2393246" y="3379592"/>
              <a:ext cx="352877" cy="263781"/>
            </a:xfrm>
            <a:custGeom>
              <a:avLst/>
              <a:gdLst/>
              <a:ahLst/>
              <a:cxnLst/>
              <a:rect l="l" t="t" r="r" b="b"/>
              <a:pathLst>
                <a:path w="5739" h="4290" extrusionOk="0">
                  <a:moveTo>
                    <a:pt x="5013" y="0"/>
                  </a:moveTo>
                  <a:lnTo>
                    <a:pt x="2127" y="2742"/>
                  </a:lnTo>
                  <a:lnTo>
                    <a:pt x="818" y="1132"/>
                  </a:lnTo>
                  <a:lnTo>
                    <a:pt x="1" y="1795"/>
                  </a:lnTo>
                  <a:lnTo>
                    <a:pt x="2027" y="4289"/>
                  </a:lnTo>
                  <a:lnTo>
                    <a:pt x="5738" y="765"/>
                  </a:lnTo>
                  <a:lnTo>
                    <a:pt x="5013"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0" name="Google Shape;1150;p48"/>
          <p:cNvSpPr/>
          <p:nvPr/>
        </p:nvSpPr>
        <p:spPr>
          <a:xfrm flipH="1">
            <a:off x="772409" y="4325856"/>
            <a:ext cx="2816681" cy="66468"/>
          </a:xfrm>
          <a:custGeom>
            <a:avLst/>
            <a:gdLst/>
            <a:ahLst/>
            <a:cxnLst/>
            <a:rect l="l" t="t" r="r" b="b"/>
            <a:pathLst>
              <a:path w="45809" h="1081" extrusionOk="0">
                <a:moveTo>
                  <a:pt x="539" y="1"/>
                </a:moveTo>
                <a:cubicBezTo>
                  <a:pt x="243" y="1"/>
                  <a:pt x="0" y="243"/>
                  <a:pt x="0" y="541"/>
                </a:cubicBezTo>
                <a:cubicBezTo>
                  <a:pt x="0" y="838"/>
                  <a:pt x="243" y="1081"/>
                  <a:pt x="539" y="1081"/>
                </a:cubicBezTo>
                <a:lnTo>
                  <a:pt x="45267" y="1081"/>
                </a:lnTo>
                <a:cubicBezTo>
                  <a:pt x="45566" y="1081"/>
                  <a:pt x="45808" y="838"/>
                  <a:pt x="45808" y="541"/>
                </a:cubicBezTo>
                <a:cubicBezTo>
                  <a:pt x="45808" y="243"/>
                  <a:pt x="45566" y="1"/>
                  <a:pt x="45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2"/>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is our solution different?</a:t>
            </a:r>
            <a:endParaRPr dirty="0"/>
          </a:p>
        </p:txBody>
      </p:sp>
      <p:sp>
        <p:nvSpPr>
          <p:cNvPr id="773" name="Google Shape;773;p42"/>
          <p:cNvSpPr txBox="1">
            <a:spLocks noGrp="1"/>
          </p:cNvSpPr>
          <p:nvPr>
            <p:ph type="subTitle" idx="1"/>
          </p:nvPr>
        </p:nvSpPr>
        <p:spPr>
          <a:xfrm>
            <a:off x="378600" y="1594333"/>
            <a:ext cx="8214379" cy="182880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AutoNum type="arabicParenR"/>
            </a:pPr>
            <a:r>
              <a:rPr lang="en-US" b="1" dirty="0"/>
              <a:t>Multilingual Approach-</a:t>
            </a:r>
          </a:p>
          <a:p>
            <a:pPr marL="0" lvl="0" indent="0" algn="just" rtl="0">
              <a:spcBef>
                <a:spcPts val="0"/>
              </a:spcBef>
              <a:spcAft>
                <a:spcPts val="0"/>
              </a:spcAft>
            </a:pPr>
            <a:endParaRPr lang="en-US" b="1" dirty="0"/>
          </a:p>
          <a:p>
            <a:pPr marL="285750" lvl="0" indent="-285750" algn="just" rtl="0">
              <a:spcBef>
                <a:spcPts val="0"/>
              </a:spcBef>
              <a:spcAft>
                <a:spcPts val="0"/>
              </a:spcAft>
              <a:buFont typeface="Wingdings" panose="05000000000000000000" pitchFamily="2" charset="2"/>
              <a:buChar char="§"/>
            </a:pPr>
            <a:r>
              <a:rPr lang="en-US" dirty="0"/>
              <a:t>Information is shared across borders and languages in this interconnected world. By incorporating multiple languages into the system, it becomes more relevant and valuable for users worldwide, enabling them to understand and digest content in their preferred language.</a:t>
            </a:r>
          </a:p>
          <a:p>
            <a:pPr marL="285750" lvl="0" indent="-285750" algn="just" rtl="0">
              <a:spcBef>
                <a:spcPts val="0"/>
              </a:spcBef>
              <a:spcAft>
                <a:spcPts val="0"/>
              </a:spcAft>
              <a:buFont typeface="Wingdings" panose="05000000000000000000" pitchFamily="2" charset="2"/>
              <a:buChar char="§"/>
            </a:pPr>
            <a:r>
              <a:rPr lang="en-US" dirty="0"/>
              <a:t>We will be allowing the user to give the input files in any language they are comfortable in. This will make the system user friendly and easy to access by the users. </a:t>
            </a:r>
          </a:p>
          <a:p>
            <a:pPr marL="285750" lvl="0" indent="-285750" algn="just" rtl="0">
              <a:spcBef>
                <a:spcPts val="0"/>
              </a:spcBef>
              <a:spcAft>
                <a:spcPts val="0"/>
              </a:spcAft>
              <a:buFont typeface="Wingdings" panose="05000000000000000000" pitchFamily="2" charset="2"/>
              <a:buChar char="§"/>
            </a:pPr>
            <a:r>
              <a:rPr lang="en-US" dirty="0"/>
              <a:t>We will be, first, detecting the language using </a:t>
            </a:r>
            <a:r>
              <a:rPr lang="en-US" dirty="0" err="1"/>
              <a:t>langdetect</a:t>
            </a:r>
            <a:r>
              <a:rPr lang="en-US" dirty="0"/>
              <a:t> library and then we will be translating the text to the standard language English or the language in which the lawyer is comfortable in using </a:t>
            </a:r>
            <a:r>
              <a:rPr lang="en-US" dirty="0" err="1"/>
              <a:t>GoogleTranslator</a:t>
            </a:r>
            <a:r>
              <a:rPr lang="en-US" dirty="0"/>
              <a:t> from </a:t>
            </a:r>
            <a:r>
              <a:rPr lang="en-US" dirty="0" err="1"/>
              <a:t>deep_translator</a:t>
            </a:r>
            <a:r>
              <a:rPr lang="en-US" dirty="0"/>
              <a:t> library in Machine Learning.</a:t>
            </a:r>
          </a:p>
          <a:p>
            <a:pPr marL="0" lvl="0" indent="0" algn="just" rtl="0">
              <a:spcBef>
                <a:spcPts val="0"/>
              </a:spcBef>
              <a:spcAft>
                <a:spcPts val="0"/>
              </a:spcAft>
            </a:pPr>
            <a:endParaRPr lang="en-US" dirty="0"/>
          </a:p>
        </p:txBody>
      </p:sp>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3;p43">
            <a:extLst>
              <a:ext uri="{FF2B5EF4-FFF2-40B4-BE49-F238E27FC236}">
                <a16:creationId xmlns:a16="http://schemas.microsoft.com/office/drawing/2014/main" xmlns="" id="{11A69292-B96A-9B8F-F771-69CE3B74FF31}"/>
              </a:ext>
            </a:extLst>
          </p:cNvPr>
          <p:cNvSpPr/>
          <p:nvPr/>
        </p:nvSpPr>
        <p:spPr>
          <a:xfrm flipH="1">
            <a:off x="484508" y="851691"/>
            <a:ext cx="4355281" cy="197592"/>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39496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2"/>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is our solution different?</a:t>
            </a:r>
            <a:endParaRPr dirty="0"/>
          </a:p>
        </p:txBody>
      </p:sp>
      <p:sp>
        <p:nvSpPr>
          <p:cNvPr id="773" name="Google Shape;773;p42"/>
          <p:cNvSpPr txBox="1">
            <a:spLocks noGrp="1"/>
          </p:cNvSpPr>
          <p:nvPr>
            <p:ph type="subTitle" idx="1"/>
          </p:nvPr>
        </p:nvSpPr>
        <p:spPr>
          <a:xfrm>
            <a:off x="378600" y="1594333"/>
            <a:ext cx="8214379" cy="182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b="1" dirty="0"/>
              <a:t>2) Different types of data-</a:t>
            </a:r>
          </a:p>
          <a:p>
            <a:pPr marL="0" lvl="0" indent="0" algn="just" rtl="0">
              <a:spcBef>
                <a:spcPts val="0"/>
              </a:spcBef>
              <a:spcAft>
                <a:spcPts val="0"/>
              </a:spcAft>
            </a:pPr>
            <a:endParaRPr lang="en-US" b="1" dirty="0"/>
          </a:p>
          <a:p>
            <a:pPr marL="285750" lvl="0" indent="-285750" algn="just" rtl="0">
              <a:spcBef>
                <a:spcPts val="0"/>
              </a:spcBef>
              <a:spcAft>
                <a:spcPts val="0"/>
              </a:spcAft>
              <a:buFont typeface="Wingdings" panose="05000000000000000000" pitchFamily="2" charset="2"/>
              <a:buChar char="§"/>
            </a:pPr>
            <a:r>
              <a:rPr lang="en-US" dirty="0"/>
              <a:t>Legal claims often involve various types of evidence, including written documents, audio recordings, and images. Allowing different file formats ensures that all relevant evidence can be submitted and considered during the claim drafting process. This comprehensive inclusion helps in presenting a more complete and accurate representation of the case.</a:t>
            </a:r>
          </a:p>
          <a:p>
            <a:pPr marL="285750" lvl="0" indent="-285750" algn="just" rtl="0">
              <a:spcBef>
                <a:spcPts val="0"/>
              </a:spcBef>
              <a:spcAft>
                <a:spcPts val="0"/>
              </a:spcAft>
              <a:buFont typeface="Wingdings" panose="05000000000000000000" pitchFamily="2" charset="2"/>
              <a:buChar char="§"/>
            </a:pPr>
            <a:r>
              <a:rPr lang="en-US" dirty="0"/>
              <a:t>The audio recordings and images can be converted into text. Then the text can be pre-processed, and drafts can be generated using the same.</a:t>
            </a:r>
          </a:p>
          <a:p>
            <a:pPr marL="285750" lvl="0" indent="-285750" algn="just" rtl="0">
              <a:spcBef>
                <a:spcPts val="0"/>
              </a:spcBef>
              <a:spcAft>
                <a:spcPts val="0"/>
              </a:spcAft>
              <a:buFont typeface="Wingdings" panose="05000000000000000000" pitchFamily="2" charset="2"/>
              <a:buChar char="§"/>
            </a:pPr>
            <a:r>
              <a:rPr lang="en-US" dirty="0"/>
              <a:t>The audio recordings can be converted to texts using </a:t>
            </a:r>
            <a:r>
              <a:rPr lang="en-US" dirty="0" err="1"/>
              <a:t>pydub</a:t>
            </a:r>
            <a:r>
              <a:rPr lang="en-US" dirty="0"/>
              <a:t> library and google speech recognition function and </a:t>
            </a:r>
            <a:r>
              <a:rPr lang="en-US" dirty="0" err="1"/>
              <a:t>pytesseract</a:t>
            </a:r>
            <a:r>
              <a:rPr lang="en-US" dirty="0"/>
              <a:t> library can be used to convert images to text.</a:t>
            </a:r>
          </a:p>
          <a:p>
            <a:pPr marL="0" lvl="0" indent="0" algn="just" rtl="0">
              <a:spcBef>
                <a:spcPts val="0"/>
              </a:spcBef>
              <a:spcAft>
                <a:spcPts val="0"/>
              </a:spcAft>
            </a:pPr>
            <a:endParaRPr lang="en-US" dirty="0"/>
          </a:p>
        </p:txBody>
      </p:sp>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3;p43">
            <a:extLst>
              <a:ext uri="{FF2B5EF4-FFF2-40B4-BE49-F238E27FC236}">
                <a16:creationId xmlns:a16="http://schemas.microsoft.com/office/drawing/2014/main" xmlns="" id="{11A69292-B96A-9B8F-F771-69CE3B74FF31}"/>
              </a:ext>
            </a:extLst>
          </p:cNvPr>
          <p:cNvSpPr/>
          <p:nvPr/>
        </p:nvSpPr>
        <p:spPr>
          <a:xfrm flipH="1">
            <a:off x="484508" y="851691"/>
            <a:ext cx="4355281" cy="197592"/>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970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2"/>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is our solution different?</a:t>
            </a:r>
            <a:endParaRPr dirty="0"/>
          </a:p>
        </p:txBody>
      </p:sp>
      <p:sp>
        <p:nvSpPr>
          <p:cNvPr id="773" name="Google Shape;773;p42"/>
          <p:cNvSpPr txBox="1">
            <a:spLocks noGrp="1"/>
          </p:cNvSpPr>
          <p:nvPr>
            <p:ph type="subTitle" idx="1"/>
          </p:nvPr>
        </p:nvSpPr>
        <p:spPr>
          <a:xfrm>
            <a:off x="378601" y="1594333"/>
            <a:ext cx="8149450" cy="182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b="1" dirty="0"/>
              <a:t>3</a:t>
            </a:r>
            <a:r>
              <a:rPr lang="en-US" b="1" dirty="0" smtClean="0"/>
              <a:t>) </a:t>
            </a:r>
            <a:r>
              <a:rPr lang="en-US" b="1" dirty="0"/>
              <a:t>ROUGE to evaluate the Drafts</a:t>
            </a:r>
          </a:p>
          <a:p>
            <a:pPr marL="0" lvl="0" indent="0" algn="just" rtl="0">
              <a:spcBef>
                <a:spcPts val="0"/>
              </a:spcBef>
              <a:spcAft>
                <a:spcPts val="0"/>
              </a:spcAft>
            </a:pPr>
            <a:endParaRPr lang="en-US" b="1" dirty="0"/>
          </a:p>
          <a:p>
            <a:pPr marL="285750" lvl="0" indent="-285750" algn="just" rtl="0">
              <a:spcBef>
                <a:spcPts val="0"/>
              </a:spcBef>
              <a:spcAft>
                <a:spcPts val="0"/>
              </a:spcAft>
              <a:buFont typeface="Wingdings" panose="05000000000000000000" pitchFamily="2" charset="2"/>
              <a:buChar char="§"/>
            </a:pPr>
            <a:r>
              <a:rPr lang="en-US" dirty="0"/>
              <a:t>ROUGE evaluates summaries using algorithms and predefined metrics, ensuring consistent, standardized evaluation across various summarization systems. Rouge-score library from Machine Learning can be used to evaluate the summaries extracted from the relevant documents.</a:t>
            </a:r>
          </a:p>
          <a:p>
            <a:pPr marL="285750" lvl="0" indent="-285750" algn="just" rtl="0">
              <a:spcBef>
                <a:spcPts val="0"/>
              </a:spcBef>
              <a:spcAft>
                <a:spcPts val="0"/>
              </a:spcAft>
              <a:buFont typeface="Wingdings" panose="05000000000000000000" pitchFamily="2" charset="2"/>
              <a:buChar char="§"/>
            </a:pPr>
            <a:r>
              <a:rPr lang="en-US" dirty="0"/>
              <a:t>This will help lawyers to get the most accurate draft and help the user claim the expenses legally.</a:t>
            </a:r>
          </a:p>
          <a:p>
            <a:pPr marL="0" lvl="0" indent="0" algn="just" rtl="0">
              <a:spcBef>
                <a:spcPts val="0"/>
              </a:spcBef>
              <a:spcAft>
                <a:spcPts val="0"/>
              </a:spcAft>
            </a:pPr>
            <a:endParaRPr lang="en-US" dirty="0"/>
          </a:p>
        </p:txBody>
      </p:sp>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3;p43">
            <a:extLst>
              <a:ext uri="{FF2B5EF4-FFF2-40B4-BE49-F238E27FC236}">
                <a16:creationId xmlns:a16="http://schemas.microsoft.com/office/drawing/2014/main" xmlns="" id="{11A69292-B96A-9B8F-F771-69CE3B74FF31}"/>
              </a:ext>
            </a:extLst>
          </p:cNvPr>
          <p:cNvSpPr/>
          <p:nvPr/>
        </p:nvSpPr>
        <p:spPr>
          <a:xfrm flipH="1">
            <a:off x="484508" y="851691"/>
            <a:ext cx="4355281" cy="197592"/>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13185571"/>
      </p:ext>
    </p:extLst>
  </p:cSld>
  <p:clrMapOvr>
    <a:masterClrMapping/>
  </p:clrMapOvr>
</p:sld>
</file>

<file path=ppt/theme/theme1.xml><?xml version="1.0" encoding="utf-8"?>
<a:theme xmlns:a="http://schemas.openxmlformats.org/drawingml/2006/main" name="Social Studies Subject for High School: Executive Branch by Slidesgo">
  <a:themeElements>
    <a:clrScheme name="Simple Light">
      <a:dk1>
        <a:srgbClr val="4E2508"/>
      </a:dk1>
      <a:lt1>
        <a:srgbClr val="FFFFFF"/>
      </a:lt1>
      <a:dk2>
        <a:srgbClr val="F4EDDF"/>
      </a:dk2>
      <a:lt2>
        <a:srgbClr val="AF4700"/>
      </a:lt2>
      <a:accent1>
        <a:srgbClr val="EA9B1C"/>
      </a:accent1>
      <a:accent2>
        <a:srgbClr val="215681"/>
      </a:accent2>
      <a:accent3>
        <a:srgbClr val="7F7D29"/>
      </a:accent3>
      <a:accent4>
        <a:srgbClr val="D3492A"/>
      </a:accent4>
      <a:accent5>
        <a:srgbClr val="E3CDBB"/>
      </a:accent5>
      <a:accent6>
        <a:srgbClr val="FFFFFF"/>
      </a:accent6>
      <a:hlink>
        <a:srgbClr val="4E25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845</Words>
  <Application>Microsoft Office PowerPoint</Application>
  <PresentationFormat>On-screen Show (16:9)</PresentationFormat>
  <Paragraphs>59</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Albert Sans</vt:lpstr>
      <vt:lpstr>Wingdings</vt:lpstr>
      <vt:lpstr>Open Sans</vt:lpstr>
      <vt:lpstr>Social Studies Subject for High School: Executive Branch by Slidesgo</vt:lpstr>
      <vt:lpstr>Fraud &amp; Legal: Third Party Legal Claims</vt:lpstr>
      <vt:lpstr>Team Members</vt:lpstr>
      <vt:lpstr>Overview of our solution</vt:lpstr>
      <vt:lpstr>Process Flow</vt:lpstr>
      <vt:lpstr>Solution Architecture</vt:lpstr>
      <vt:lpstr>How is our solution different?</vt:lpstr>
      <vt:lpstr>How is our solution different?</vt:lpstr>
      <vt:lpstr>How is our solution different?</vt:lpstr>
      <vt:lpstr>How is our solution different?</vt:lpstr>
      <vt:lpstr>How is our solution different?</vt:lpstr>
      <vt:lpstr>Risks/ Challenges/ Dependencies</vt:lpstr>
      <vt:lpstr>Risks/ Challenges/ Dependencies</vt:lpstr>
      <vt:lpstr>Risks/ Challenges/ Dependencies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Studies Subject for High School: Executive Branch</dc:title>
  <dc:creator>Kesav Santhosh</dc:creator>
  <cp:lastModifiedBy>hp</cp:lastModifiedBy>
  <cp:revision>4</cp:revision>
  <dcterms:modified xsi:type="dcterms:W3CDTF">2023-07-21T09:27:39Z</dcterms:modified>
</cp:coreProperties>
</file>