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6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7093-C5A1-44AC-8A91-E534DF9201AF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71FF-091D-496A-BCE5-5810CC51F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40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24248"/>
            <a:ext cx="12192000" cy="1056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BLUE ECONOMY </a:t>
            </a:r>
            <a:r>
              <a:rPr lang="en-US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BIODIVERSITY</a:t>
            </a:r>
            <a:endParaRPr lang="en-US" sz="2400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56906"/>
            <a:ext cx="12192000" cy="753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40167"/>
            <a:ext cx="12192000" cy="4041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pic>
        <p:nvPicPr>
          <p:cNvPr id="1026" name="Picture 2" descr="https://cdn2.iconfinder.com/data/icons/user-icon-2-1/100/user_5-15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4" y="64629"/>
            <a:ext cx="310911" cy="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65006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97" y="38606"/>
            <a:ext cx="310911" cy="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custom-icon-design/mono-general-2/512/search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18" y="58218"/>
            <a:ext cx="310911" cy="31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793966" y="91035"/>
            <a:ext cx="1024089" cy="217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368" y="120095"/>
            <a:ext cx="2029197" cy="226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or Login/Account</a:t>
            </a:r>
            <a:endParaRPr lang="en-US" sz="12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91" y="1131405"/>
            <a:ext cx="389856" cy="49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1191" y="1203456"/>
            <a:ext cx="389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191" y="1286340"/>
            <a:ext cx="389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191" y="1369224"/>
            <a:ext cx="389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1191" y="1452108"/>
            <a:ext cx="389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191" y="1534992"/>
            <a:ext cx="3898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0" y="412608"/>
            <a:ext cx="12192000" cy="174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https://static.thenounproject.com/png/4584-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889" y="50006"/>
            <a:ext cx="310153" cy="3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738394" y="115676"/>
            <a:ext cx="978190" cy="214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Chart/Shop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5598" y="92539"/>
            <a:ext cx="824930" cy="235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16505"/>
            <a:ext cx="2269066" cy="26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News/Newsletter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28156" y="1446229"/>
            <a:ext cx="2421466" cy="33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links/ follow us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http://wiphilanthropy.org/wp-content/uploads/2017/06/official-facebook-twitter-linkedin-icon_717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638" y="1027993"/>
            <a:ext cx="851958" cy="5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0" y="2251856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9144" y="2398509"/>
            <a:ext cx="893547" cy="46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7404" y="2372751"/>
            <a:ext cx="1660990" cy="46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Magazines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48774" y="2393020"/>
            <a:ext cx="932692" cy="42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76786" y="2401586"/>
            <a:ext cx="1108212" cy="42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3256" y="2401586"/>
            <a:ext cx="1632813" cy="42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87634" y="2393020"/>
            <a:ext cx="1286296" cy="42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04577" y="2408347"/>
            <a:ext cx="1762340" cy="42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 &amp; Videos/Multimedia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01688" y="2420579"/>
            <a:ext cx="1286296" cy="42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Archives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93965" y="2420579"/>
            <a:ext cx="1286296" cy="42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68" y="3271234"/>
            <a:ext cx="3418150" cy="16707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Interviews/Case studies</a:t>
            </a:r>
          </a:p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85793" y="3271234"/>
            <a:ext cx="3418150" cy="34129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Magazine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(First/Selected few pages will be appeared/displayed as a slide slow)</a:t>
            </a:r>
          </a:p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240218" y="3271234"/>
            <a:ext cx="3418150" cy="785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for writings/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for photos or videos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40218" y="4584878"/>
            <a:ext cx="3418150" cy="785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 with us</a:t>
            </a:r>
          </a:p>
          <a:p>
            <a:pPr lvl="0" algn="ctr"/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they will advertise with us?)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40218" y="5769733"/>
            <a:ext cx="3418150" cy="785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Upcoming Events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links will be provided here)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1368" y="5138670"/>
            <a:ext cx="3418150" cy="15454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viewed Articles</a:t>
            </a:r>
          </a:p>
          <a:p>
            <a:pPr lvl="0" algn="ctr"/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(2/3)</a:t>
            </a: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147" y="2448138"/>
            <a:ext cx="645565" cy="3928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151549"/>
            <a:ext cx="12192000" cy="1706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62163"/>
            <a:ext cx="12192000" cy="4958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Sister Organizations: Waste Technologies LLC //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TazaBazar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 NK Web Technology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2020 -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SheBaPublications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457" y="5454202"/>
            <a:ext cx="153258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2012" y="5454202"/>
            <a:ext cx="153258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Policy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6823" y="5454202"/>
            <a:ext cx="2683098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and Conditions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15518" y="5450982"/>
            <a:ext cx="1532586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7073" y="5450981"/>
            <a:ext cx="1803043" cy="605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with us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367" y="238259"/>
            <a:ext cx="3479443" cy="46106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Photos of different Events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online Quiz, Writing Hunt, Ocean or Environment Olympiad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 of the month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 of the month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6278" y="235039"/>
            <a:ext cx="3479443" cy="22248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photos or videos regarding different issues of Biodiversity and Blue Economy in Bangladesh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6278" y="2620849"/>
            <a:ext cx="3479443" cy="22248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Blogs/Review paper on Blue Economy &amp; Biodiversity 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26189" y="196403"/>
            <a:ext cx="3479443" cy="46106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Advertisements of different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rganizations and Industry related with Blue Economy and Biodiversity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onservation activity or Advertisement of  different Organizational activities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802" y="220547"/>
            <a:ext cx="5460642" cy="1596981"/>
            <a:chOff x="502276" y="201230"/>
            <a:chExt cx="5988675" cy="1596981"/>
          </a:xfrm>
          <a:solidFill>
            <a:srgbClr val="00B0F0"/>
          </a:solidFill>
        </p:grpSpPr>
        <p:sp>
          <p:nvSpPr>
            <p:cNvPr id="6" name="Rectangle 5"/>
            <p:cNvSpPr/>
            <p:nvPr/>
          </p:nvSpPr>
          <p:spPr>
            <a:xfrm>
              <a:off x="502276" y="682580"/>
              <a:ext cx="2253803" cy="656823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Magazine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8355" y="201230"/>
              <a:ext cx="3232596" cy="15969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Preface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Missions/Vision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Benefits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Editorial body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Magazine team/management team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756079" y="875763"/>
              <a:ext cx="502276" cy="247916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25678" y="2442954"/>
            <a:ext cx="5460642" cy="1596981"/>
            <a:chOff x="502276" y="201230"/>
            <a:chExt cx="5988675" cy="1596981"/>
          </a:xfrm>
          <a:solidFill>
            <a:srgbClr val="00B0F0"/>
          </a:solidFill>
        </p:grpSpPr>
        <p:sp>
          <p:nvSpPr>
            <p:cNvPr id="12" name="Rectangle 11"/>
            <p:cNvSpPr/>
            <p:nvPr/>
          </p:nvSpPr>
          <p:spPr>
            <a:xfrm>
              <a:off x="502276" y="682580"/>
              <a:ext cx="2253803" cy="656823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Photos/Videos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8355" y="201230"/>
              <a:ext cx="3232596" cy="15969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Recent photos/Videos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 your photos/Videos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756079" y="875763"/>
              <a:ext cx="502276" cy="247916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61433" y="231817"/>
            <a:ext cx="5460642" cy="1596981"/>
            <a:chOff x="515352" y="201230"/>
            <a:chExt cx="5832769" cy="1596981"/>
          </a:xfrm>
          <a:solidFill>
            <a:srgbClr val="00B0F0"/>
          </a:solidFill>
        </p:grpSpPr>
        <p:sp>
          <p:nvSpPr>
            <p:cNvPr id="16" name="Rectangle 15"/>
            <p:cNvSpPr/>
            <p:nvPr/>
          </p:nvSpPr>
          <p:spPr>
            <a:xfrm>
              <a:off x="515352" y="660038"/>
              <a:ext cx="2253803" cy="656823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Articles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8355" y="201230"/>
              <a:ext cx="3089766" cy="15969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Latest Articles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viewed Articles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756079" y="875763"/>
              <a:ext cx="502276" cy="247916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8260" y="2753657"/>
            <a:ext cx="5460642" cy="1596981"/>
            <a:chOff x="658183" y="201230"/>
            <a:chExt cx="5832769" cy="1596981"/>
          </a:xfrm>
          <a:solidFill>
            <a:srgbClr val="00B0F0"/>
          </a:solidFill>
        </p:grpSpPr>
        <p:sp>
          <p:nvSpPr>
            <p:cNvPr id="20" name="Rectangle 19"/>
            <p:cNvSpPr/>
            <p:nvPr/>
          </p:nvSpPr>
          <p:spPr>
            <a:xfrm>
              <a:off x="658183" y="660038"/>
              <a:ext cx="2110973" cy="656823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Events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42511" y="201230"/>
              <a:ext cx="3148441" cy="15969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Recent Events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Previous Events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756079" y="880597"/>
              <a:ext cx="586432" cy="24308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8260" y="4924542"/>
            <a:ext cx="5460642" cy="1596981"/>
            <a:chOff x="658183" y="201230"/>
            <a:chExt cx="5832769" cy="1596981"/>
          </a:xfrm>
          <a:solidFill>
            <a:srgbClr val="00B0F0"/>
          </a:solidFill>
        </p:grpSpPr>
        <p:sp>
          <p:nvSpPr>
            <p:cNvPr id="24" name="Rectangle 23"/>
            <p:cNvSpPr/>
            <p:nvPr/>
          </p:nvSpPr>
          <p:spPr>
            <a:xfrm>
              <a:off x="658183" y="660038"/>
              <a:ext cx="2110973" cy="656823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2511" y="201230"/>
              <a:ext cx="3148441" cy="15969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 </a:t>
              </a: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Opportunities/Career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2756079" y="880597"/>
              <a:ext cx="586432" cy="243082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35147" y="5286767"/>
            <a:ext cx="2486801" cy="1004552"/>
            <a:chOff x="669701" y="901521"/>
            <a:chExt cx="2820474" cy="1004552"/>
          </a:xfrm>
        </p:grpSpPr>
        <p:sp>
          <p:nvSpPr>
            <p:cNvPr id="28" name="Rectangle 27"/>
            <p:cNvSpPr/>
            <p:nvPr/>
          </p:nvSpPr>
          <p:spPr>
            <a:xfrm>
              <a:off x="669701" y="901521"/>
              <a:ext cx="2112136" cy="100455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Archive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781837" y="1191295"/>
              <a:ext cx="708338" cy="425003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97117"/>
              </p:ext>
            </p:extLst>
          </p:nvPr>
        </p:nvGraphicFramePr>
        <p:xfrm>
          <a:off x="8829434" y="4305940"/>
          <a:ext cx="3250950" cy="240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75"/>
                <a:gridCol w="1625475"/>
              </a:tblGrid>
              <a:tr h="1732212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 BASIS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en-US" sz="1600" baseline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</a:t>
                      </a: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arranged as 2020, 2021, 2022)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be arranged as January, February)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406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406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8668" y="539303"/>
            <a:ext cx="6733349" cy="2511378"/>
            <a:chOff x="515352" y="-379926"/>
            <a:chExt cx="7192207" cy="2511378"/>
          </a:xfrm>
          <a:solidFill>
            <a:srgbClr val="00B0F0"/>
          </a:solidFill>
        </p:grpSpPr>
        <p:sp>
          <p:nvSpPr>
            <p:cNvPr id="9" name="Rectangle 8"/>
            <p:cNvSpPr/>
            <p:nvPr/>
          </p:nvSpPr>
          <p:spPr>
            <a:xfrm>
              <a:off x="515352" y="660038"/>
              <a:ext cx="2253803" cy="656823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58355" y="-379926"/>
              <a:ext cx="4449204" cy="2511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endPara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Marine Artisanal &amp; Industrial Fisheries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Ocean renewable energy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Marine or Coastal </a:t>
              </a: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Tourism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Mangroves &amp; Coral Island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Maritime Education &amp; Research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Marine Biotechnology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Seaweed Culture &amp; Mariculture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 salt production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756079" y="875763"/>
              <a:ext cx="502276" cy="247916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358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273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NEXT</dc:creator>
  <cp:lastModifiedBy>Microsoft account</cp:lastModifiedBy>
  <cp:revision>48</cp:revision>
  <dcterms:created xsi:type="dcterms:W3CDTF">2020-06-28T21:18:52Z</dcterms:created>
  <dcterms:modified xsi:type="dcterms:W3CDTF">2020-10-11T14:38:30Z</dcterms:modified>
</cp:coreProperties>
</file>