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67423-224A-E1FC-2DB8-BB5F454F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28056D-B244-3310-7093-BE6A677E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54096-FBA8-DFCE-E477-E503F342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27A49-0CD1-AF3A-7790-52FF040F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E96C6-33C0-4ADF-E6EE-E3564EC3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7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7D3E0-5F71-975C-5A01-CAF8CA9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CEC22A-8731-08F7-B145-19AF8FDD7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6DCF9-B6C7-C647-1E92-3D87179F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1D396-21DF-B86C-70B7-EFCD1311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EA459-855F-9E2A-37C5-BCD71A3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276207-EFD1-EE5F-1BA7-99C6EF74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4367BF-C16B-E660-0CD4-10B3CF1FF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953C3-2F24-2B3F-8A65-A6B734BC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D730F-DB06-EE1E-A6DC-DD67F25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8910C-94D7-C329-91C4-A7024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0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3201-7398-5071-AD68-B65313B9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6BE9-B49B-02D5-941C-1A7A800A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105A4-EE60-EA73-AF9D-7E0A826F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5C2C6-A053-99B4-D6D5-859A528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AE64F-666A-4A80-C626-6CEB8866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3EF0E-FD01-B7E8-6F3C-0235BC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ECB85-7752-7EA9-65DE-8EE5AB36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6DB6D7-F353-04D8-A0DB-CFAF835C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DC101-F09C-9766-B1E7-5A4F5C65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EB1CB-C5B1-10EA-1020-0CC25C53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29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8D15F-889B-A506-1745-AD6C2F79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A5AB5C-97B4-AAE7-19B1-A27744921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C38EE2-776D-8C7D-D390-EB26BAE0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AC7922-90B7-DCE0-EC1A-1A129661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26128-1730-7CCD-E3C9-CD70818E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07389D-E019-D340-9A07-6EF71B52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0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98E20-F205-4836-63BD-05827A11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ED0BF-0374-74BB-DCB4-38CDBE60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A7764-6A53-23BB-9758-2C9E4162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5CA478-8045-57BE-C04F-8E190D62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D17CD2-EEA4-136A-1DA1-E276BF033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287B43-45D1-5F61-E688-0E8B8630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48465D-816B-A051-CF1B-1544F89D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0FEC8A-BCCE-2BB3-FB62-521D75F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6F10F-1B7C-29B6-DD1C-B82BA344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69BA0A-3C42-471F-34CE-03FDABE8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C379E-EF7C-B017-768C-87F8CAF6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E27F4-D55E-2A89-4843-EF1A80F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9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EC17AB-7F9A-9260-2A00-032DF78D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A4D59F-DA8B-5C8E-3280-00B0FC7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C0D78-DF7C-505F-1FEB-B69B4E2D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6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AED7-E799-032F-CDA8-777ADB96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40B06-C344-78FC-B02C-B78DF66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7F1CA8-1BFF-0E9D-6FA4-1FBD3BA1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145AE-8123-F7CE-6F25-82FF9D24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1386EC-D1A2-37B5-584D-5B8E7CF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9906B-ED1B-CD61-89C2-C937D653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38574-8960-4A11-5DFB-C30246C0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4C8495-6788-F9F1-D3B5-338F7A903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F82653-9AB4-D670-8B4F-ED177735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B561C9-E8C9-4B37-DBE1-0D1FD27E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D187E-E4B1-07B1-693A-F8DD5861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F28DF-26BB-667C-98AE-6E82EF0F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3FA6F7-0F27-E9B6-CF2F-907D89C6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A4C-D691-5243-30F2-7B867474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25BB8-FF8D-81C1-3667-398A8EE4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2BFE-1E51-4CB3-A497-3FEF3865440E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178EEA-26CE-AA55-1DFE-317877E51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9A277-5143-4D64-82C5-6BA24EC39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77E-5020-48D9-98C6-6DB0279D4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2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19342EDF-2A58-124E-B27A-1FAD7DFE41BC}"/>
              </a:ext>
            </a:extLst>
          </p:cNvPr>
          <p:cNvSpPr/>
          <p:nvPr/>
        </p:nvSpPr>
        <p:spPr>
          <a:xfrm rot="20822143">
            <a:off x="174044" y="146485"/>
            <a:ext cx="9715619" cy="5703775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3006A05-C6E0-D64F-7EF8-B92A7CF65BCE}"/>
              </a:ext>
            </a:extLst>
          </p:cNvPr>
          <p:cNvSpPr/>
          <p:nvPr/>
        </p:nvSpPr>
        <p:spPr>
          <a:xfrm>
            <a:off x="849745" y="1334653"/>
            <a:ext cx="4137894" cy="40963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C24312F-6074-339A-3288-33E61A8E6F0C}"/>
              </a:ext>
            </a:extLst>
          </p:cNvPr>
          <p:cNvSpPr/>
          <p:nvPr/>
        </p:nvSpPr>
        <p:spPr>
          <a:xfrm>
            <a:off x="5149274" y="487134"/>
            <a:ext cx="4405743" cy="37190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8BF5327-D9A7-96AC-63F4-C29A30612BE0}"/>
              </a:ext>
            </a:extLst>
          </p:cNvPr>
          <p:cNvSpPr/>
          <p:nvPr/>
        </p:nvSpPr>
        <p:spPr>
          <a:xfrm>
            <a:off x="1939637" y="1639454"/>
            <a:ext cx="1025236" cy="951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5FAC6E2-A357-E725-4ACA-5B5EAD49CEFD}"/>
              </a:ext>
            </a:extLst>
          </p:cNvPr>
          <p:cNvSpPr/>
          <p:nvPr/>
        </p:nvSpPr>
        <p:spPr>
          <a:xfrm>
            <a:off x="3530603" y="3482109"/>
            <a:ext cx="1025236" cy="951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B00E3D8-9250-4064-620A-DA90BF66E8DA}"/>
              </a:ext>
            </a:extLst>
          </p:cNvPr>
          <p:cNvSpPr/>
          <p:nvPr/>
        </p:nvSpPr>
        <p:spPr>
          <a:xfrm>
            <a:off x="1166301" y="2839623"/>
            <a:ext cx="1025236" cy="951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69A4337-2B0A-D1FF-5AC2-8D3CA871B185}"/>
              </a:ext>
            </a:extLst>
          </p:cNvPr>
          <p:cNvSpPr/>
          <p:nvPr/>
        </p:nvSpPr>
        <p:spPr>
          <a:xfrm>
            <a:off x="1993976" y="3939388"/>
            <a:ext cx="1025236" cy="951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0603A1D-5D90-CE38-2DC4-AA85FEB1A076}"/>
              </a:ext>
            </a:extLst>
          </p:cNvPr>
          <p:cNvSpPr/>
          <p:nvPr/>
        </p:nvSpPr>
        <p:spPr>
          <a:xfrm>
            <a:off x="10777006" y="1183661"/>
            <a:ext cx="1025236" cy="951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C2DC2B-B9B5-BE53-FFA7-1D847782AB42}"/>
              </a:ext>
            </a:extLst>
          </p:cNvPr>
          <p:cNvSpPr/>
          <p:nvPr/>
        </p:nvSpPr>
        <p:spPr>
          <a:xfrm>
            <a:off x="8017163" y="2473161"/>
            <a:ext cx="1025236" cy="951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6FE3BE3-AAA2-18C1-DB63-15A55EFD0FC9}"/>
              </a:ext>
            </a:extLst>
          </p:cNvPr>
          <p:cNvSpPr/>
          <p:nvPr/>
        </p:nvSpPr>
        <p:spPr>
          <a:xfrm>
            <a:off x="5583382" y="1390071"/>
            <a:ext cx="1025236" cy="951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5EE7231-154A-82C4-CCB1-AFB7D5F107C4}"/>
              </a:ext>
            </a:extLst>
          </p:cNvPr>
          <p:cNvSpPr/>
          <p:nvPr/>
        </p:nvSpPr>
        <p:spPr>
          <a:xfrm>
            <a:off x="7192379" y="685159"/>
            <a:ext cx="1025236" cy="951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9DCA4B-20CB-4633-5BE7-0F39DC79F68F}"/>
              </a:ext>
            </a:extLst>
          </p:cNvPr>
          <p:cNvSpPr txBox="1"/>
          <p:nvPr/>
        </p:nvSpPr>
        <p:spPr>
          <a:xfrm>
            <a:off x="2544618" y="5430982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Clients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99A6D3-B640-45FF-8E67-71805CC72ABD}"/>
              </a:ext>
            </a:extLst>
          </p:cNvPr>
          <p:cNvSpPr txBox="1"/>
          <p:nvPr/>
        </p:nvSpPr>
        <p:spPr>
          <a:xfrm>
            <a:off x="6866603" y="4189356"/>
            <a:ext cx="97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Servers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0845845-A403-1DCF-8C27-5B4F22946E7F}"/>
              </a:ext>
            </a:extLst>
          </p:cNvPr>
          <p:cNvSpPr txBox="1"/>
          <p:nvPr/>
        </p:nvSpPr>
        <p:spPr>
          <a:xfrm>
            <a:off x="7910488" y="5136632"/>
            <a:ext cx="5089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LS = Leader Server</a:t>
            </a:r>
          </a:p>
          <a:p>
            <a:r>
              <a:rPr lang="de-DE" dirty="0"/>
              <a:t>NX= New Server,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r>
              <a:rPr lang="de-DE" dirty="0"/>
              <a:t>     = Broadcast (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, </a:t>
            </a:r>
            <a:r>
              <a:rPr lang="de-DE" dirty="0" err="1"/>
              <a:t>Hartbeat</a:t>
            </a:r>
            <a:r>
              <a:rPr lang="de-DE" dirty="0"/>
              <a:t>)</a:t>
            </a:r>
          </a:p>
          <a:p>
            <a:r>
              <a:rPr lang="de-DE" dirty="0"/>
              <a:t>     = </a:t>
            </a:r>
            <a:r>
              <a:rPr lang="de-DE" dirty="0" err="1"/>
              <a:t>Unicast</a:t>
            </a:r>
            <a:r>
              <a:rPr lang="de-DE" dirty="0"/>
              <a:t> (</a:t>
            </a:r>
            <a:r>
              <a:rPr lang="de-DE" dirty="0" err="1"/>
              <a:t>voting</a:t>
            </a:r>
            <a:r>
              <a:rPr lang="de-DE" dirty="0"/>
              <a:t>, </a:t>
            </a:r>
            <a:r>
              <a:rPr lang="de-DE" dirty="0" err="1"/>
              <a:t>massenges</a:t>
            </a:r>
            <a:r>
              <a:rPr lang="de-DE" dirty="0"/>
              <a:t>        )</a:t>
            </a:r>
          </a:p>
          <a:p>
            <a:r>
              <a:rPr lang="de-DE" dirty="0"/>
              <a:t>     = Multicast (Group </a:t>
            </a:r>
            <a:r>
              <a:rPr lang="de-DE" dirty="0" err="1"/>
              <a:t>massenges</a:t>
            </a:r>
            <a:r>
              <a:rPr lang="de-DE" dirty="0"/>
              <a:t>, </a:t>
            </a:r>
            <a:r>
              <a:rPr lang="de-DE" dirty="0" err="1"/>
              <a:t>Sync</a:t>
            </a:r>
            <a:r>
              <a:rPr lang="de-DE" dirty="0"/>
              <a:t>       ) </a:t>
            </a:r>
          </a:p>
          <a:p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2BDEE6C-DD9D-954F-6F63-F624207102AD}"/>
              </a:ext>
            </a:extLst>
          </p:cNvPr>
          <p:cNvCxnSpPr>
            <a:cxnSpLocks/>
          </p:cNvCxnSpPr>
          <p:nvPr/>
        </p:nvCxnSpPr>
        <p:spPr>
          <a:xfrm>
            <a:off x="7878264" y="5881339"/>
            <a:ext cx="279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237790F-1EA9-1A90-B574-32F5299A0B42}"/>
              </a:ext>
            </a:extLst>
          </p:cNvPr>
          <p:cNvCxnSpPr>
            <a:cxnSpLocks/>
          </p:cNvCxnSpPr>
          <p:nvPr/>
        </p:nvCxnSpPr>
        <p:spPr>
          <a:xfrm flipH="1">
            <a:off x="9881501" y="1688961"/>
            <a:ext cx="779569" cy="3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0F1B4E0-CC79-4EFE-52C5-353BA908F4D8}"/>
              </a:ext>
            </a:extLst>
          </p:cNvPr>
          <p:cNvCxnSpPr>
            <a:cxnSpLocks/>
          </p:cNvCxnSpPr>
          <p:nvPr/>
        </p:nvCxnSpPr>
        <p:spPr>
          <a:xfrm flipV="1">
            <a:off x="6608618" y="1322029"/>
            <a:ext cx="583761" cy="314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1CCE55-822A-4F1A-2365-5B58B86E318E}"/>
              </a:ext>
            </a:extLst>
          </p:cNvPr>
          <p:cNvCxnSpPr>
            <a:cxnSpLocks/>
          </p:cNvCxnSpPr>
          <p:nvPr/>
        </p:nvCxnSpPr>
        <p:spPr>
          <a:xfrm>
            <a:off x="8156819" y="1615559"/>
            <a:ext cx="252254" cy="725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39C7CC1-AA98-E2B3-3C98-08A8963BD439}"/>
              </a:ext>
            </a:extLst>
          </p:cNvPr>
          <p:cNvCxnSpPr>
            <a:cxnSpLocks/>
          </p:cNvCxnSpPr>
          <p:nvPr/>
        </p:nvCxnSpPr>
        <p:spPr>
          <a:xfrm flipH="1" flipV="1">
            <a:off x="6603400" y="2341417"/>
            <a:ext cx="1274108" cy="498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BB9D9A5-E087-75BF-375D-5F41A29C3FD9}"/>
              </a:ext>
            </a:extLst>
          </p:cNvPr>
          <p:cNvCxnSpPr>
            <a:cxnSpLocks/>
          </p:cNvCxnSpPr>
          <p:nvPr/>
        </p:nvCxnSpPr>
        <p:spPr>
          <a:xfrm>
            <a:off x="7878264" y="6172841"/>
            <a:ext cx="282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8EE78CF3-705B-A6BF-7C5E-684397D6C081}"/>
              </a:ext>
            </a:extLst>
          </p:cNvPr>
          <p:cNvSpPr txBox="1"/>
          <p:nvPr/>
        </p:nvSpPr>
        <p:spPr>
          <a:xfrm>
            <a:off x="4043221" y="341229"/>
            <a:ext cx="124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Network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0AD45FD-D1A7-E841-EED8-0B5BA6C6492C}"/>
              </a:ext>
            </a:extLst>
          </p:cNvPr>
          <p:cNvCxnSpPr>
            <a:cxnSpLocks/>
          </p:cNvCxnSpPr>
          <p:nvPr/>
        </p:nvCxnSpPr>
        <p:spPr>
          <a:xfrm flipH="1" flipV="1">
            <a:off x="5062071" y="883622"/>
            <a:ext cx="588483" cy="53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2407A94-9BE9-62ED-C924-8BDFC63C0C8C}"/>
              </a:ext>
            </a:extLst>
          </p:cNvPr>
          <p:cNvCxnSpPr>
            <a:cxnSpLocks/>
          </p:cNvCxnSpPr>
          <p:nvPr/>
        </p:nvCxnSpPr>
        <p:spPr>
          <a:xfrm>
            <a:off x="7898424" y="6441065"/>
            <a:ext cx="282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D361C5B-FE36-C278-8993-5B89C59BDD8C}"/>
              </a:ext>
            </a:extLst>
          </p:cNvPr>
          <p:cNvCxnSpPr>
            <a:cxnSpLocks/>
          </p:cNvCxnSpPr>
          <p:nvPr/>
        </p:nvCxnSpPr>
        <p:spPr>
          <a:xfrm flipH="1">
            <a:off x="3022634" y="1972779"/>
            <a:ext cx="2485965" cy="14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3E92563-A984-1116-05A0-66679EC53ED4}"/>
              </a:ext>
            </a:extLst>
          </p:cNvPr>
          <p:cNvCxnSpPr>
            <a:cxnSpLocks/>
          </p:cNvCxnSpPr>
          <p:nvPr/>
        </p:nvCxnSpPr>
        <p:spPr>
          <a:xfrm flipH="1">
            <a:off x="2203601" y="2068335"/>
            <a:ext cx="3311528" cy="105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93F65EE-69C8-B3B0-A65D-2BCADAB4449D}"/>
              </a:ext>
            </a:extLst>
          </p:cNvPr>
          <p:cNvCxnSpPr>
            <a:cxnSpLocks/>
          </p:cNvCxnSpPr>
          <p:nvPr/>
        </p:nvCxnSpPr>
        <p:spPr>
          <a:xfrm flipV="1">
            <a:off x="4500247" y="2365469"/>
            <a:ext cx="1154537" cy="11166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58479F3-21F1-DB9C-3BD2-B1B012B469A7}"/>
              </a:ext>
            </a:extLst>
          </p:cNvPr>
          <p:cNvCxnSpPr>
            <a:cxnSpLocks/>
          </p:cNvCxnSpPr>
          <p:nvPr/>
        </p:nvCxnSpPr>
        <p:spPr>
          <a:xfrm flipH="1">
            <a:off x="2863273" y="2261032"/>
            <a:ext cx="2714891" cy="17106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DB36562D-F0F5-F49A-F420-1D235321F6C3}"/>
              </a:ext>
            </a:extLst>
          </p:cNvPr>
          <p:cNvCxnSpPr>
            <a:cxnSpLocks/>
          </p:cNvCxnSpPr>
          <p:nvPr/>
        </p:nvCxnSpPr>
        <p:spPr>
          <a:xfrm flipV="1">
            <a:off x="6719738" y="1516284"/>
            <a:ext cx="583887" cy="3453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F50778D-ABDE-3BFF-92E7-6F6AAF1B4090}"/>
              </a:ext>
            </a:extLst>
          </p:cNvPr>
          <p:cNvCxnSpPr>
            <a:cxnSpLocks/>
          </p:cNvCxnSpPr>
          <p:nvPr/>
        </p:nvCxnSpPr>
        <p:spPr>
          <a:xfrm>
            <a:off x="6770253" y="2088862"/>
            <a:ext cx="1246910" cy="4776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B6D88D5-184A-5146-4108-73B7FEA68408}"/>
              </a:ext>
            </a:extLst>
          </p:cNvPr>
          <p:cNvCxnSpPr>
            <a:cxnSpLocks/>
          </p:cNvCxnSpPr>
          <p:nvPr/>
        </p:nvCxnSpPr>
        <p:spPr>
          <a:xfrm>
            <a:off x="11040082" y="6172841"/>
            <a:ext cx="2829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72E9B21-73D8-2792-E8E4-A5A4CDFA48C1}"/>
              </a:ext>
            </a:extLst>
          </p:cNvPr>
          <p:cNvCxnSpPr>
            <a:cxnSpLocks/>
          </p:cNvCxnSpPr>
          <p:nvPr/>
        </p:nvCxnSpPr>
        <p:spPr>
          <a:xfrm>
            <a:off x="11660765" y="6441065"/>
            <a:ext cx="2829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00398680-6F47-47FC-9BD6-77742BBC7405}"/>
              </a:ext>
            </a:extLst>
          </p:cNvPr>
          <p:cNvSpPr/>
          <p:nvPr/>
        </p:nvSpPr>
        <p:spPr>
          <a:xfrm>
            <a:off x="429488" y="5697168"/>
            <a:ext cx="1025236" cy="951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NC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E60D95D1-E2E8-CA90-4900-2F00DCD09861}"/>
              </a:ext>
            </a:extLst>
          </p:cNvPr>
          <p:cNvCxnSpPr>
            <a:cxnSpLocks/>
          </p:cNvCxnSpPr>
          <p:nvPr/>
        </p:nvCxnSpPr>
        <p:spPr>
          <a:xfrm flipV="1">
            <a:off x="1166301" y="5478297"/>
            <a:ext cx="123193" cy="195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76910B4-0D4A-0939-0B6B-63DB035D4CA6}"/>
              </a:ext>
            </a:extLst>
          </p:cNvPr>
          <p:cNvCxnSpPr>
            <a:cxnSpLocks/>
          </p:cNvCxnSpPr>
          <p:nvPr/>
        </p:nvCxnSpPr>
        <p:spPr>
          <a:xfrm flipV="1">
            <a:off x="2774080" y="2135007"/>
            <a:ext cx="2753113" cy="1718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D58F8198-349A-6DC4-FC01-0C7163DA34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4379" y="2472392"/>
            <a:ext cx="4325252" cy="3798000"/>
          </a:xfrm>
          <a:prstGeom prst="curvedConnector3">
            <a:avLst>
              <a:gd name="adj1" fmla="val 195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Verbinder: gekrümmt 75">
            <a:extLst>
              <a:ext uri="{FF2B5EF4-FFF2-40B4-BE49-F238E27FC236}">
                <a16:creationId xmlns:a16="http://schemas.microsoft.com/office/drawing/2014/main" id="{06B8F2F6-4D29-FEF3-AF73-68A00B971E47}"/>
              </a:ext>
            </a:extLst>
          </p:cNvPr>
          <p:cNvCxnSpPr>
            <a:cxnSpLocks/>
          </p:cNvCxnSpPr>
          <p:nvPr/>
        </p:nvCxnSpPr>
        <p:spPr>
          <a:xfrm flipV="1">
            <a:off x="6847059" y="1466064"/>
            <a:ext cx="3727978" cy="506715"/>
          </a:xfrm>
          <a:prstGeom prst="curvedConnector3">
            <a:avLst>
              <a:gd name="adj1" fmla="val 348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7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Ross, Kevin</dc:creator>
  <cp:lastModifiedBy>Ross, Kevin</cp:lastModifiedBy>
  <cp:revision>5</cp:revision>
  <dcterms:created xsi:type="dcterms:W3CDTF">2022-05-25T13:40:58Z</dcterms:created>
  <dcterms:modified xsi:type="dcterms:W3CDTF">2022-05-25T15:07:05Z</dcterms:modified>
</cp:coreProperties>
</file>