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56"/>
  </p:normalViewPr>
  <p:slideViewPr>
    <p:cSldViewPr snapToGrid="0" snapToObjects="1">
      <p:cViewPr varScale="1">
        <p:scale>
          <a:sx n="51" d="100"/>
          <a:sy n="51" d="100"/>
        </p:scale>
        <p:origin x="2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48546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hero-filtered.jpeg"/>
          <p:cNvPicPr>
            <a:picLocks noChangeAspect="1"/>
          </p:cNvPicPr>
          <p:nvPr/>
        </p:nvPicPr>
        <p:blipFill>
          <a:blip r:embed="rId2">
            <a:extLst/>
          </a:blip>
          <a:srcRect l="4957" t="4957" r="4957" b="4957"/>
          <a:stretch>
            <a:fillRect/>
          </a:stretch>
        </p:blipFill>
        <p:spPr>
          <a:xfrm>
            <a:off x="0" y="0"/>
            <a:ext cx="24384000" cy="114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8201777" y="2982393"/>
            <a:ext cx="8524244" cy="396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70000"/>
              </a:lnSpc>
              <a:defRPr sz="130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Hacks for </a:t>
            </a:r>
          </a:p>
          <a:p>
            <a:pPr algn="l">
              <a:lnSpc>
                <a:spcPct val="70000"/>
              </a:lnSpc>
              <a:defRPr sz="130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Humanity</a:t>
            </a:r>
          </a:p>
        </p:txBody>
      </p:sp>
      <p:sp>
        <p:nvSpPr>
          <p:cNvPr id="137" name="Shape 137"/>
          <p:cNvSpPr/>
          <p:nvPr/>
        </p:nvSpPr>
        <p:spPr>
          <a:xfrm>
            <a:off x="7808167" y="7111596"/>
            <a:ext cx="9311464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29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36-hour competitive hackathon for the social good.</a:t>
            </a:r>
          </a:p>
          <a:p>
            <a:pPr>
              <a:defRPr sz="29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Coming up : 8 - 9 October 2016</a:t>
            </a:r>
          </a:p>
        </p:txBody>
      </p:sp>
      <p:pic>
        <p:nvPicPr>
          <p:cNvPr id="13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7043" y="1562100"/>
            <a:ext cx="2719112" cy="16116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" name="Group 142"/>
          <p:cNvGrpSpPr/>
          <p:nvPr/>
        </p:nvGrpSpPr>
        <p:grpSpPr>
          <a:xfrm>
            <a:off x="0" y="12182909"/>
            <a:ext cx="24384000" cy="1189678"/>
            <a:chOff x="0" y="0"/>
            <a:chExt cx="24383999" cy="1189677"/>
          </a:xfrm>
        </p:grpSpPr>
        <p:pic>
          <p:nvPicPr>
            <p:cNvPr id="139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rcRect b="68327"/>
            <a:stretch>
              <a:fillRect/>
            </a:stretch>
          </p:blipFill>
          <p:spPr>
            <a:xfrm>
              <a:off x="0" y="0"/>
              <a:ext cx="8276486" cy="1189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34163" b="34163"/>
            <a:stretch>
              <a:fillRect/>
            </a:stretch>
          </p:blipFill>
          <p:spPr>
            <a:xfrm>
              <a:off x="8126168" y="0"/>
              <a:ext cx="8276486" cy="1189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68327"/>
            <a:stretch>
              <a:fillRect/>
            </a:stretch>
          </p:blipFill>
          <p:spPr>
            <a:xfrm>
              <a:off x="16107514" y="0"/>
              <a:ext cx="8276486" cy="11896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3" name="pasted-image.tiff"/>
          <p:cNvPicPr>
            <a:picLocks noChangeAspect="1"/>
          </p:cNvPicPr>
          <p:nvPr/>
        </p:nvPicPr>
        <p:blipFill>
          <a:blip r:embed="rId4">
            <a:extLst/>
          </a:blip>
          <a:srcRect l="35490" t="34163" r="34139" b="34163"/>
          <a:stretch>
            <a:fillRect/>
          </a:stretch>
        </p:blipFill>
        <p:spPr>
          <a:xfrm>
            <a:off x="10735603" y="12023884"/>
            <a:ext cx="3185260" cy="1507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Light</vt:lpstr>
      <vt:lpstr>Helvetica Neue</vt:lpstr>
      <vt:lpstr>Open Sans Semibold</vt:lpstr>
      <vt:lpstr>White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2016-08-15T23:22:22Z</dcterms:modified>
</cp:coreProperties>
</file>