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8" r:id="rId6"/>
    <p:sldId id="271" r:id="rId7"/>
    <p:sldId id="272" r:id="rId8"/>
    <p:sldId id="273" r:id="rId9"/>
    <p:sldId id="270" r:id="rId10"/>
    <p:sldId id="274" r:id="rId11"/>
    <p:sldId id="27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9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9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0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0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3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C3F6-3B45-44C5-9DDD-74903C729686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9E4C3F6-3B45-44C5-9DDD-74903C729686}" type="datetimeFigureOut">
              <a:rPr lang="en-IN" smtClean="0"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DA93F1D-5738-4FF8-8D32-EC371562D03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ctrTitle"/>
          </p:nvPr>
        </p:nvSpPr>
        <p:spPr>
          <a:xfrm>
            <a:off x="1575978" y="61291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AND VIZ. OF EPIDEMIC DISEASES MAINLY</a:t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CORONAVIRUS (COVID)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78" name="Subtitle 2"/>
          <p:cNvSpPr>
            <a:spLocks noGrp="1"/>
          </p:cNvSpPr>
          <p:nvPr>
            <p:ph type="subTitle" idx="1"/>
          </p:nvPr>
        </p:nvSpPr>
        <p:spPr>
          <a:xfrm>
            <a:off x="7796212" y="4569842"/>
            <a:ext cx="4395788" cy="1655762"/>
          </a:xfrm>
        </p:spPr>
        <p:txBody>
          <a:bodyPr>
            <a:normAutofit fontScale="95000"/>
          </a:bodyPr>
          <a:lstStyle/>
          <a:p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IN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Shaik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obaid</a:t>
            </a:r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r>
              <a:rPr lang="en-IN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Across china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" t="23274" r="9722" b="4980"/>
          <a:stretch/>
        </p:blipFill>
        <p:spPr>
          <a:xfrm>
            <a:off x="1" y="1071154"/>
            <a:ext cx="12192000" cy="4025666"/>
          </a:xfrm>
        </p:spPr>
      </p:pic>
    </p:spTree>
    <p:extLst>
      <p:ext uri="{BB962C8B-B14F-4D97-AF65-F5344CB8AC3E}">
        <p14:creationId xmlns:p14="http://schemas.microsoft.com/office/powerpoint/2010/main" val="11487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Prediction of Recovered </a:t>
            </a:r>
            <a:r>
              <a:rPr lang="en-IN" dirty="0" err="1" smtClean="0"/>
              <a:t>cASES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4" t="9932" r="9049" b="15226"/>
          <a:stretch/>
        </p:blipFill>
        <p:spPr>
          <a:xfrm>
            <a:off x="2037806" y="796835"/>
            <a:ext cx="8412480" cy="42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0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BUSINESS ASPECTS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1557829"/>
            <a:ext cx="10027920" cy="357984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can be served to many of the medical companies 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develop medicines to treat the coronavirus, hence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prototype.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Developing Precision Medicine And New Therapies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Improving efficiencies for operational management of health care business operations.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Accuracy of diagnosis and treatment in personal medicine.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Increased insights to enhance cohort treatment.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2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coronavirus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>
          <a:xfrm>
            <a:off x="1083632" y="1878551"/>
            <a:ext cx="10027920" cy="3579849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Coronaviruses are a group of viruses that cause disease in mammals and birds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human coronaviruses cause respiratory tract infections that are typically mild, such as common cold 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Coronaviruses are transmitted between animals and humans.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27017"/>
            <a:ext cx="10027920" cy="548640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OUTBREAK</a:t>
            </a:r>
            <a:r>
              <a:rPr lang="en-US" dirty="0" smtClean="0"/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OF CORONAVIRUS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92960"/>
            <a:ext cx="10027920" cy="357984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novel coronaviruses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nCOV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is said to have originated from a  seafood market in China’s Wuhan where wildlife was reportedly sold illegally.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not known yet which animals are responsible though many reports suggests it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 be snakes.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Content Placeholder 4"/>
          <p:cNvSpPr>
            <a:spLocks noGrp="1"/>
          </p:cNvSpPr>
          <p:nvPr>
            <p:ph idx="1"/>
          </p:nvPr>
        </p:nvSpPr>
        <p:spPr>
          <a:xfrm>
            <a:off x="1097280" y="1651959"/>
            <a:ext cx="10027920" cy="357984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the number of people affected with Coronavirus through Confirmed, Recovered or Deaths.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data for the same.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Libraries used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83" y="1727646"/>
            <a:ext cx="10027920" cy="357984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Pandas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Numpy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Matplotlib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Seaborn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Folium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Sklearn</a:t>
            </a:r>
            <a:r>
              <a:rPr lang="en-US" sz="2800" dirty="0" smtClean="0"/>
              <a:t>(</a:t>
            </a:r>
            <a:r>
              <a:rPr lang="en-US" sz="2800" dirty="0" err="1" smtClean="0"/>
              <a:t>LinearRegression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5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11068"/>
          <a:stretch/>
        </p:blipFill>
        <p:spPr>
          <a:xfrm>
            <a:off x="0" y="783771"/>
            <a:ext cx="12192000" cy="42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9210" r="8454" b="11097"/>
          <a:stretch/>
        </p:blipFill>
        <p:spPr>
          <a:xfrm>
            <a:off x="0" y="1162596"/>
            <a:ext cx="12192000" cy="39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VISUALIZATION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21037" r="7774" b="10222"/>
          <a:stretch/>
        </p:blipFill>
        <p:spPr>
          <a:xfrm>
            <a:off x="5921188" y="1156447"/>
            <a:ext cx="6167718" cy="37786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3" t="22138" r="8292" b="11044"/>
          <a:stretch/>
        </p:blipFill>
        <p:spPr>
          <a:xfrm>
            <a:off x="268065" y="1156447"/>
            <a:ext cx="5487275" cy="39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Across the globe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21008" r="3592" b="3657"/>
          <a:stretch/>
        </p:blipFill>
        <p:spPr>
          <a:xfrm>
            <a:off x="0" y="1049640"/>
            <a:ext cx="12192000" cy="4074459"/>
          </a:xfrm>
        </p:spPr>
      </p:pic>
    </p:spTree>
    <p:extLst>
      <p:ext uri="{BB962C8B-B14F-4D97-AF65-F5344CB8AC3E}">
        <p14:creationId xmlns:p14="http://schemas.microsoft.com/office/powerpoint/2010/main" val="5615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223</TotalTime>
  <Words>206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Franklin Gothic Book</vt:lpstr>
      <vt:lpstr>Franklin Gothic Medium</vt:lpstr>
      <vt:lpstr>Times New Roman</vt:lpstr>
      <vt:lpstr>Tunga</vt:lpstr>
      <vt:lpstr>Wingdings</vt:lpstr>
      <vt:lpstr>Angles</vt:lpstr>
      <vt:lpstr>ANALYZING AND VIZ. OF EPIDEMIC DISEASES MAINLY  CORONAVIRUS (COVID) </vt:lpstr>
      <vt:lpstr>What is coronavirus ?</vt:lpstr>
      <vt:lpstr>OUTBREAK OF CORONAVIRUS</vt:lpstr>
      <vt:lpstr>Objective</vt:lpstr>
      <vt:lpstr>Libraries used</vt:lpstr>
      <vt:lpstr>ANALYSIS</vt:lpstr>
      <vt:lpstr>PowerPoint Presentation</vt:lpstr>
      <vt:lpstr>VISUALIZATION</vt:lpstr>
      <vt:lpstr>Across the globe</vt:lpstr>
      <vt:lpstr> Across china</vt:lpstr>
      <vt:lpstr>Prediction of Recovered cASES</vt:lpstr>
      <vt:lpstr>BUSINESS ASPECTS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secure Client side deduplication scheme in cloud storage environments</dc:title>
  <dc:creator>shaikh mohd junaid</dc:creator>
  <cp:lastModifiedBy>shaikh mohd junaid</cp:lastModifiedBy>
  <cp:revision>34</cp:revision>
  <dcterms:created xsi:type="dcterms:W3CDTF">2019-09-17T07:12:57Z</dcterms:created>
  <dcterms:modified xsi:type="dcterms:W3CDTF">2020-03-21T18:56:46Z</dcterms:modified>
</cp:coreProperties>
</file>