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68" r:id="rId6"/>
    <p:sldId id="271" r:id="rId7"/>
    <p:sldId id="272" r:id="rId8"/>
    <p:sldId id="275" r:id="rId9"/>
    <p:sldId id="273" r:id="rId10"/>
    <p:sldId id="277" r:id="rId11"/>
    <p:sldId id="270" r:id="rId12"/>
    <p:sldId id="274" r:id="rId13"/>
    <p:sldId id="276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9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9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0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0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3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9E4C3F6-3B45-44C5-9DDD-74903C729686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ctrTitle"/>
          </p:nvPr>
        </p:nvSpPr>
        <p:spPr>
          <a:xfrm>
            <a:off x="1575978" y="61291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AND VIZ. OF EPIDEMIC DISEASES MAINLY</a:t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CORONAVIRUS (COVID)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78" name="Subtitle 2"/>
          <p:cNvSpPr>
            <a:spLocks noGrp="1"/>
          </p:cNvSpPr>
          <p:nvPr>
            <p:ph type="subTitle" idx="1"/>
          </p:nvPr>
        </p:nvSpPr>
        <p:spPr>
          <a:xfrm>
            <a:off x="7796212" y="4569842"/>
            <a:ext cx="4395788" cy="1655762"/>
          </a:xfrm>
        </p:spPr>
        <p:txBody>
          <a:bodyPr>
            <a:normAutofit fontScale="95000"/>
          </a:bodyPr>
          <a:lstStyle/>
          <a:p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endParaRPr lang="en-IN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Shaik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obaid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21037" r="7774" b="10222"/>
          <a:stretch/>
        </p:blipFill>
        <p:spPr>
          <a:xfrm>
            <a:off x="1211519" y="1361396"/>
            <a:ext cx="9799441" cy="3579812"/>
          </a:xfrm>
        </p:spPr>
      </p:pic>
    </p:spTree>
    <p:extLst>
      <p:ext uri="{BB962C8B-B14F-4D97-AF65-F5344CB8AC3E}">
        <p14:creationId xmlns:p14="http://schemas.microsoft.com/office/powerpoint/2010/main" val="254522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Confirmed cases Across the globe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21008" r="3592" b="3657"/>
          <a:stretch/>
        </p:blipFill>
        <p:spPr>
          <a:xfrm>
            <a:off x="26126" y="1049640"/>
            <a:ext cx="12192000" cy="4074459"/>
          </a:xfrm>
        </p:spPr>
      </p:pic>
    </p:spTree>
    <p:extLst>
      <p:ext uri="{BB962C8B-B14F-4D97-AF65-F5344CB8AC3E}">
        <p14:creationId xmlns:p14="http://schemas.microsoft.com/office/powerpoint/2010/main" val="5615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Confirmed cases Across china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" t="23274" r="9722" b="4980"/>
          <a:stretch/>
        </p:blipFill>
        <p:spPr>
          <a:xfrm>
            <a:off x="-26126" y="901336"/>
            <a:ext cx="12192000" cy="4167051"/>
          </a:xfrm>
        </p:spPr>
      </p:pic>
    </p:spTree>
    <p:extLst>
      <p:ext uri="{BB962C8B-B14F-4D97-AF65-F5344CB8AC3E}">
        <p14:creationId xmlns:p14="http://schemas.microsoft.com/office/powerpoint/2010/main" val="11487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Used logistic regression to predict the no. of recovered cases.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0" t="20235" r="8521" b="19942"/>
          <a:stretch/>
        </p:blipFill>
        <p:spPr>
          <a:xfrm>
            <a:off x="1258387" y="1045028"/>
            <a:ext cx="9209315" cy="3984171"/>
          </a:xfrm>
        </p:spPr>
      </p:pic>
    </p:spTree>
    <p:extLst>
      <p:ext uri="{BB962C8B-B14F-4D97-AF65-F5344CB8AC3E}">
        <p14:creationId xmlns:p14="http://schemas.microsoft.com/office/powerpoint/2010/main" val="286710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BUSINESS ASPECTS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1557829"/>
            <a:ext cx="10027920" cy="357984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can be served to many of the medical companies 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develop medicines to treat the coronavirus, hence the prototype will be profitable.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Developing Precision Medicine And New Therapies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Improving efficiencies for operational management of health care business operations.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Accuracy of diagnosis and treatment in personal medicine.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Increased insights to enhance cohort treatment.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2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9715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588" y="-91440"/>
            <a:ext cx="12192000" cy="694944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coronavirus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>
          <a:xfrm>
            <a:off x="1083632" y="1878551"/>
            <a:ext cx="10027920" cy="3579849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Coronaviruses are a group of viruses that cause disease in mammals and birds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human, coronaviruses cause respiratory tract infections that are typically mild, such as common cold 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Coronaviruses are transmitted between animals and humans.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27017"/>
            <a:ext cx="10027920" cy="548640"/>
          </a:xfrm>
        </p:spPr>
        <p:txBody>
          <a:bodyPr/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OUTBREAK</a:t>
            </a:r>
            <a:r>
              <a:rPr lang="en-US" dirty="0" smtClean="0"/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OF CORONAVIRUS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92960"/>
            <a:ext cx="10027920" cy="357984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novel coronavirus(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nCOV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is said to have originated from a  seafood market in China’s Wuhan where wildlife was reportedly sold illegally.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not known yet which animals are responsible though many reports suggests it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 be snakes.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Content Placeholder 4"/>
          <p:cNvSpPr>
            <a:spLocks noGrp="1"/>
          </p:cNvSpPr>
          <p:nvPr>
            <p:ph idx="1"/>
          </p:nvPr>
        </p:nvSpPr>
        <p:spPr>
          <a:xfrm>
            <a:off x="1097280" y="1651959"/>
            <a:ext cx="10027920" cy="357984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the number of people affected with Coronavirus through Confirmed, Recovered or Deaths.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data for the same.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Libraries used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783" y="1727646"/>
            <a:ext cx="10027920" cy="357984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Pandas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Numpy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Matplotlib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Seaborn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Folium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85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11068"/>
          <a:stretch/>
        </p:blipFill>
        <p:spPr>
          <a:xfrm>
            <a:off x="0" y="783771"/>
            <a:ext cx="12192000" cy="42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Analysis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9210" r="8454" b="11097"/>
          <a:stretch/>
        </p:blipFill>
        <p:spPr>
          <a:xfrm>
            <a:off x="-13063" y="1136470"/>
            <a:ext cx="12192000" cy="39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NO. of cases in china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473" y="1100138"/>
            <a:ext cx="6367217" cy="3579812"/>
          </a:xfrm>
        </p:spPr>
      </p:pic>
    </p:spTree>
    <p:extLst>
      <p:ext uri="{BB962C8B-B14F-4D97-AF65-F5344CB8AC3E}">
        <p14:creationId xmlns:p14="http://schemas.microsoft.com/office/powerpoint/2010/main" val="116004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VISUALIZATION of the </a:t>
            </a:r>
            <a:r>
              <a:rPr lang="en-IN" dirty="0" err="1" smtClean="0"/>
              <a:t>no.of</a:t>
            </a:r>
            <a:r>
              <a:rPr lang="en-IN" dirty="0" smtClean="0"/>
              <a:t> </a:t>
            </a:r>
            <a:r>
              <a:rPr lang="en-IN" dirty="0" smtClean="0"/>
              <a:t>death </a:t>
            </a:r>
            <a:r>
              <a:rPr lang="en-IN" dirty="0" smtClean="0"/>
              <a:t>cases and deaths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3" t="22138" r="8292" b="11044"/>
          <a:stretch/>
        </p:blipFill>
        <p:spPr>
          <a:xfrm>
            <a:off x="268065" y="1156447"/>
            <a:ext cx="11593009" cy="39119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609" y="1322493"/>
            <a:ext cx="10027920" cy="357984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3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352</TotalTime>
  <Words>231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Franklin Gothic Book</vt:lpstr>
      <vt:lpstr>Franklin Gothic Medium</vt:lpstr>
      <vt:lpstr>Times New Roman</vt:lpstr>
      <vt:lpstr>Tunga</vt:lpstr>
      <vt:lpstr>Wingdings</vt:lpstr>
      <vt:lpstr>Angles</vt:lpstr>
      <vt:lpstr>ANALYZING AND VIZ. OF EPIDEMIC DISEASES MAINLY  CORONAVIRUS (COVID) </vt:lpstr>
      <vt:lpstr>What is coronavirus ?</vt:lpstr>
      <vt:lpstr>OUTBREAK OF CORONAVIRUS</vt:lpstr>
      <vt:lpstr>Objective</vt:lpstr>
      <vt:lpstr>Libraries used</vt:lpstr>
      <vt:lpstr>ANALYSIS</vt:lpstr>
      <vt:lpstr>Analysis</vt:lpstr>
      <vt:lpstr>NO. of cases in china</vt:lpstr>
      <vt:lpstr>VISUALIZATION of the no.of death cases and deaths</vt:lpstr>
      <vt:lpstr>PowerPoint Presentation</vt:lpstr>
      <vt:lpstr>Confirmed cases Across the globe</vt:lpstr>
      <vt:lpstr>Confirmed cases Across china</vt:lpstr>
      <vt:lpstr>Used logistic regression to predict the no. of recovered cases. </vt:lpstr>
      <vt:lpstr>BUSINESS ASPECTS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secure Client side deduplication scheme in cloud storage environments</dc:title>
  <dc:creator>shaikh mohd junaid</dc:creator>
  <cp:lastModifiedBy>shaikh mohd junaid</cp:lastModifiedBy>
  <cp:revision>41</cp:revision>
  <dcterms:created xsi:type="dcterms:W3CDTF">2019-09-17T07:12:57Z</dcterms:created>
  <dcterms:modified xsi:type="dcterms:W3CDTF">2020-03-23T15:07:01Z</dcterms:modified>
</cp:coreProperties>
</file>