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66" r:id="rId14"/>
  </p:sldIdLst>
  <p:sldSz cx="18288000" cy="10287000"/>
  <p:notesSz cx="6858000" cy="9144000"/>
  <p:embeddedFontLst>
    <p:embeddedFont>
      <p:font typeface="Caladea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</p:embeddedFont>
    <p:embeddedFont>
      <p:font typeface="Open Sans Light Bold" panose="020B0604020202020204" charset="0"/>
      <p:regular r:id="rId22"/>
    </p:embeddedFont>
    <p:embeddedFont>
      <p:font typeface="Public Sans" panose="020B0604020202020204" charset="0"/>
      <p:regular r:id="rId23"/>
    </p:embeddedFont>
    <p:embeddedFont>
      <p:font typeface="Times Neue Roman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035F-443E-49F9-9FB6-C764E0FDB067}" type="datetimeFigureOut">
              <a:rPr lang="en-KE" smtClean="0"/>
              <a:t>11/25/2021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7B6C7-3873-4921-BA24-24A5A52A8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3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7B6C7-3873-4921-BA24-24A5A52A8AE5}" type="slidenum">
              <a:rPr lang="en-KE" smtClean="0"/>
              <a:t>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151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779572" cy="7216469"/>
            <a:chOff x="0" y="0"/>
            <a:chExt cx="21039429" cy="9621959"/>
          </a:xfrm>
        </p:grpSpPr>
        <p:sp>
          <p:nvSpPr>
            <p:cNvPr id="3" name="TextBox 3"/>
            <p:cNvSpPr txBox="1"/>
            <p:nvPr/>
          </p:nvSpPr>
          <p:spPr>
            <a:xfrm>
              <a:off x="0" y="2582984"/>
              <a:ext cx="21039429" cy="703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819"/>
                </a:lnSpc>
              </a:pPr>
              <a:r>
                <a:rPr lang="en-US" sz="11516">
                  <a:solidFill>
                    <a:srgbClr val="292929"/>
                  </a:solidFill>
                  <a:latin typeface="Caladea Bold"/>
                </a:rPr>
                <a:t>Solar powered water filtration and purification system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3305768" cy="1661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292929"/>
                  </a:solidFill>
                  <a:latin typeface="Public Sans"/>
                </a:rPr>
                <a:t>JOMO KENYATTA UNIVERSITY OF AGRICULTURE AND TECHNOLOGY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135713"/>
            <a:ext cx="7807424" cy="1122587"/>
            <a:chOff x="0" y="0"/>
            <a:chExt cx="10409899" cy="149678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0409899" cy="1496783"/>
              <a:chOff x="0" y="0"/>
              <a:chExt cx="2836076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2810676" cy="362064"/>
              </a:xfrm>
              <a:custGeom>
                <a:avLst/>
                <a:gdLst/>
                <a:ahLst/>
                <a:cxnLst/>
                <a:rect l="l" t="t" r="r" b="b"/>
                <a:pathLst>
                  <a:path w="2810676" h="362064">
                    <a:moveTo>
                      <a:pt x="2810676" y="181032"/>
                    </a:moveTo>
                    <a:cubicBezTo>
                      <a:pt x="2810676" y="81592"/>
                      <a:pt x="2730666" y="0"/>
                      <a:pt x="2630336" y="0"/>
                    </a:cubicBezTo>
                    <a:lnTo>
                      <a:pt x="172720" y="0"/>
                    </a:lnTo>
                    <a:lnTo>
                      <a:pt x="172720" y="1275"/>
                    </a:lnTo>
                    <a:cubicBezTo>
                      <a:pt x="76200" y="5100"/>
                      <a:pt x="0" y="84142"/>
                      <a:pt x="0" y="181032"/>
                    </a:cubicBezTo>
                    <a:cubicBezTo>
                      <a:pt x="0" y="277922"/>
                      <a:pt x="77470" y="356964"/>
                      <a:pt x="172720" y="360789"/>
                    </a:cubicBezTo>
                    <a:lnTo>
                      <a:pt x="172720" y="362064"/>
                    </a:lnTo>
                    <a:lnTo>
                      <a:pt x="2630335" y="362064"/>
                    </a:lnTo>
                    <a:cubicBezTo>
                      <a:pt x="2729396" y="362064"/>
                      <a:pt x="2810675" y="280472"/>
                      <a:pt x="2810675" y="181032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581441" y="416922"/>
              <a:ext cx="9117258" cy="605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Public Sans"/>
                </a:rPr>
                <a:t>Presented by Charles &amp; Josephine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18667" y="8243021"/>
            <a:ext cx="3142621" cy="1415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>
                <a:solidFill>
                  <a:srgbClr val="292929"/>
                </a:solidFill>
                <a:latin typeface="Caladea Bold"/>
              </a:rPr>
              <a:t>Supervisor: Mr. Njoroge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24899" y="1382561"/>
            <a:ext cx="6361939" cy="848258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19175"/>
            <a:ext cx="8992881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61E1D"/>
                </a:solidFill>
                <a:latin typeface="Caladea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40120"/>
            <a:ext cx="6327584" cy="2297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Solar powered filtration and purification system was successfully constructed.</a:t>
            </a:r>
          </a:p>
          <a:p>
            <a:pPr>
              <a:lnSpc>
                <a:spcPts val="3380"/>
              </a:lnSpc>
            </a:pPr>
            <a:endParaRPr lang="en-US" sz="2899">
              <a:solidFill>
                <a:srgbClr val="292929"/>
              </a:solidFill>
              <a:latin typeface="Public Sans"/>
            </a:endParaRPr>
          </a:p>
          <a:p>
            <a:pPr>
              <a:lnSpc>
                <a:spcPts val="3380"/>
              </a:lnSpc>
            </a:pPr>
            <a:endParaRPr lang="en-US" sz="2899">
              <a:solidFill>
                <a:srgbClr val="292929"/>
              </a:solidFill>
              <a:latin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559975"/>
            <a:ext cx="6001716" cy="1437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292929"/>
                </a:solidFill>
                <a:latin typeface="Public Sans"/>
              </a:rPr>
              <a:t>Unit runs on solar through battery and can run for 5 hours.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9440917"/>
            <a:ext cx="1028700" cy="846083"/>
            <a:chOff x="0" y="0"/>
            <a:chExt cx="1371600" cy="11281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371600" cy="1128110"/>
              <a:chOff x="0" y="0"/>
              <a:chExt cx="2326981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32698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326981" h="1913890">
                    <a:moveTo>
                      <a:pt x="0" y="0"/>
                    </a:moveTo>
                    <a:lnTo>
                      <a:pt x="2326981" y="0"/>
                    </a:lnTo>
                    <a:lnTo>
                      <a:pt x="232698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80206" y="151967"/>
              <a:ext cx="705134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10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7210787"/>
            <a:ext cx="6001716" cy="239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292929"/>
                </a:solidFill>
                <a:latin typeface="Public Sans"/>
              </a:rPr>
              <a:t>The unit has inbuilt functionality to inform the user when to replace the ultra-filters after certain filtration amount.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4" name="TextBox 4"/>
          <p:cNvSpPr txBox="1"/>
          <p:nvPr/>
        </p:nvSpPr>
        <p:spPr>
          <a:xfrm>
            <a:off x="914400" y="647700"/>
            <a:ext cx="8992881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solidFill>
                  <a:srgbClr val="261E1D"/>
                </a:solidFill>
                <a:latin typeface="Caladea Bold"/>
              </a:rPr>
              <a:t>Division of Labor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9440917"/>
            <a:ext cx="1028700" cy="846083"/>
            <a:chOff x="0" y="0"/>
            <a:chExt cx="1371600" cy="11281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371600" cy="1128110"/>
              <a:chOff x="0" y="0"/>
              <a:chExt cx="2326981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32698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326981" h="1913890">
                    <a:moveTo>
                      <a:pt x="0" y="0"/>
                    </a:moveTo>
                    <a:lnTo>
                      <a:pt x="2326981" y="0"/>
                    </a:lnTo>
                    <a:lnTo>
                      <a:pt x="232698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80207" y="151967"/>
              <a:ext cx="705135" cy="765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292929"/>
                  </a:solidFill>
                  <a:latin typeface="Open Sans Light Bold"/>
                </a:rPr>
                <a:t>11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39EE7A-7D3D-4799-BBF2-0806C23E1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24146"/>
              </p:ext>
            </p:extLst>
          </p:nvPr>
        </p:nvGraphicFramePr>
        <p:xfrm>
          <a:off x="3452266" y="1860606"/>
          <a:ext cx="11639550" cy="8327866"/>
        </p:xfrm>
        <a:graphic>
          <a:graphicData uri="http://schemas.openxmlformats.org/drawingml/2006/table">
            <a:tbl>
              <a:tblPr firstRow="1" firstCol="1" bandRow="1"/>
              <a:tblGrid>
                <a:gridCol w="5968855">
                  <a:extLst>
                    <a:ext uri="{9D8B030D-6E8A-4147-A177-3AD203B41FA5}">
                      <a16:colId xmlns:a16="http://schemas.microsoft.com/office/drawing/2014/main" val="266543964"/>
                    </a:ext>
                  </a:extLst>
                </a:gridCol>
                <a:gridCol w="5670695">
                  <a:extLst>
                    <a:ext uri="{9D8B030D-6E8A-4147-A177-3AD203B41FA5}">
                      <a16:colId xmlns:a16="http://schemas.microsoft.com/office/drawing/2014/main" val="2246322034"/>
                    </a:ext>
                  </a:extLst>
                </a:gridCol>
              </a:tblGrid>
              <a:tr h="11346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JOSEPHINE TARIYA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 212-0073/2016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CHARLES KARIRA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 212-0267/2016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1900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report</a:t>
                      </a:r>
                      <a:endParaRPr lang="en-KE" sz="2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87291"/>
                  </a:ext>
                </a:extLst>
              </a:tr>
              <a:tr h="25455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Review – Ultrafiltration.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Microcontroller research and implementation.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Chapter 3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Review – UV Disinfection.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calculations of UV Chamber.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Pump design, flow rates and integration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 4 and 5</a:t>
                      </a:r>
                      <a:endParaRPr lang="en-KE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39804"/>
                  </a:ext>
                </a:extLst>
              </a:tr>
              <a:tr h="4678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07165"/>
                  </a:ext>
                </a:extLst>
              </a:tr>
              <a:tr h="353114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 of two raw water tanks with the sediment filter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 of electrical circuit and PCB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ThingSpeak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 with microcontroller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 of the UV-C chamber and piping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implementation of the electrical circuit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125"/>
                        </a:spcAft>
                        <a:buFont typeface="+mj-lt"/>
                        <a:buAutoNum type="arabicPeriod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programming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125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05" marR="67805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8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4" name="TextBox 4"/>
          <p:cNvSpPr txBox="1"/>
          <p:nvPr/>
        </p:nvSpPr>
        <p:spPr>
          <a:xfrm>
            <a:off x="914400" y="647700"/>
            <a:ext cx="8992881" cy="132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solidFill>
                  <a:srgbClr val="261E1D"/>
                </a:solidFill>
                <a:latin typeface="Caladea Bold"/>
              </a:rPr>
              <a:t>Budget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9440917"/>
            <a:ext cx="1028700" cy="846083"/>
            <a:chOff x="0" y="0"/>
            <a:chExt cx="1371600" cy="11281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371600" cy="1128110"/>
              <a:chOff x="0" y="0"/>
              <a:chExt cx="2326981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32698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326981" h="1913890">
                    <a:moveTo>
                      <a:pt x="0" y="0"/>
                    </a:moveTo>
                    <a:lnTo>
                      <a:pt x="2326981" y="0"/>
                    </a:lnTo>
                    <a:lnTo>
                      <a:pt x="232698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80207" y="151967"/>
              <a:ext cx="705135" cy="765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292929"/>
                  </a:solidFill>
                  <a:latin typeface="Open Sans Light Bold"/>
                </a:rPr>
                <a:t>12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ABCAD-E169-4E24-AE8C-6766B566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76715"/>
              </p:ext>
            </p:extLst>
          </p:nvPr>
        </p:nvGraphicFramePr>
        <p:xfrm>
          <a:off x="6781800" y="72861"/>
          <a:ext cx="9815513" cy="10141278"/>
        </p:xfrm>
        <a:graphic>
          <a:graphicData uri="http://schemas.openxmlformats.org/drawingml/2006/table">
            <a:tbl>
              <a:tblPr firstRow="1" firstCol="1" bandRow="1"/>
              <a:tblGrid>
                <a:gridCol w="926964">
                  <a:extLst>
                    <a:ext uri="{9D8B030D-6E8A-4147-A177-3AD203B41FA5}">
                      <a16:colId xmlns:a16="http://schemas.microsoft.com/office/drawing/2014/main" val="2462257272"/>
                    </a:ext>
                  </a:extLst>
                </a:gridCol>
                <a:gridCol w="5127162">
                  <a:extLst>
                    <a:ext uri="{9D8B030D-6E8A-4147-A177-3AD203B41FA5}">
                      <a16:colId xmlns:a16="http://schemas.microsoft.com/office/drawing/2014/main" val="2491976726"/>
                    </a:ext>
                  </a:extLst>
                </a:gridCol>
                <a:gridCol w="1411962">
                  <a:extLst>
                    <a:ext uri="{9D8B030D-6E8A-4147-A177-3AD203B41FA5}">
                      <a16:colId xmlns:a16="http://schemas.microsoft.com/office/drawing/2014/main" val="2960806467"/>
                    </a:ext>
                  </a:extLst>
                </a:gridCol>
                <a:gridCol w="939559">
                  <a:extLst>
                    <a:ext uri="{9D8B030D-6E8A-4147-A177-3AD203B41FA5}">
                      <a16:colId xmlns:a16="http://schemas.microsoft.com/office/drawing/2014/main" val="3075198375"/>
                    </a:ext>
                  </a:extLst>
                </a:gridCol>
                <a:gridCol w="1409866">
                  <a:extLst>
                    <a:ext uri="{9D8B030D-6E8A-4147-A177-3AD203B41FA5}">
                      <a16:colId xmlns:a16="http://schemas.microsoft.com/office/drawing/2014/main" val="1128595807"/>
                    </a:ext>
                  </a:extLst>
                </a:gridCol>
              </a:tblGrid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41512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Ultrafiltration filter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833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1666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85682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tank 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13044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Dc pump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7508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12v Submersible Dc pump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28406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Solar panel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59890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UV-C LED 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35107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charger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33420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77552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22276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Metallic sheets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70602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Pre-filter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36281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39885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PCB and etching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51336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91357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Wooden block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8467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Buck Convertor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65629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Water dispenser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55662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 and wires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0978"/>
                  </a:ext>
                </a:extLst>
              </a:tr>
              <a:tr h="453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234315" indent="-6350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 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3600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68570"/>
                  </a:ext>
                </a:extLst>
              </a:tr>
              <a:tr h="453889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KE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72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36116</a:t>
                      </a:r>
                      <a:endParaRPr lang="en-KE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21" marR="61221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7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7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3265235"/>
            <a:ext cx="6025088" cy="5993065"/>
            <a:chOff x="0" y="0"/>
            <a:chExt cx="6451600" cy="6417310"/>
          </a:xfrm>
        </p:grpSpPr>
        <p:sp>
          <p:nvSpPr>
            <p:cNvPr id="4" name="Freeform 4"/>
            <p:cNvSpPr/>
            <p:nvPr/>
          </p:nvSpPr>
          <p:spPr>
            <a:xfrm>
              <a:off x="33020" y="33020"/>
              <a:ext cx="6385560" cy="6350000"/>
            </a:xfrm>
            <a:custGeom>
              <a:avLst/>
              <a:gdLst/>
              <a:ahLst/>
              <a:cxnLst/>
              <a:rect l="l" t="t" r="r" b="b"/>
              <a:pathLst>
                <a:path w="6385560" h="6350000">
                  <a:moveTo>
                    <a:pt x="3192780" y="621030"/>
                  </a:moveTo>
                  <a:lnTo>
                    <a:pt x="3526790" y="0"/>
                  </a:lnTo>
                  <a:lnTo>
                    <a:pt x="3723640" y="676910"/>
                  </a:lnTo>
                  <a:lnTo>
                    <a:pt x="4179570" y="139700"/>
                  </a:lnTo>
                  <a:lnTo>
                    <a:pt x="4231640" y="842010"/>
                  </a:lnTo>
                  <a:lnTo>
                    <a:pt x="4789170" y="410210"/>
                  </a:lnTo>
                  <a:lnTo>
                    <a:pt x="4693920" y="1108710"/>
                  </a:lnTo>
                  <a:lnTo>
                    <a:pt x="5328920" y="802640"/>
                  </a:lnTo>
                  <a:lnTo>
                    <a:pt x="5091430" y="1466850"/>
                  </a:lnTo>
                  <a:lnTo>
                    <a:pt x="5775960" y="1299210"/>
                  </a:lnTo>
                  <a:lnTo>
                    <a:pt x="5405119" y="1898650"/>
                  </a:lnTo>
                  <a:lnTo>
                    <a:pt x="6109969" y="1877060"/>
                  </a:lnTo>
                  <a:lnTo>
                    <a:pt x="5622289" y="2386330"/>
                  </a:lnTo>
                  <a:lnTo>
                    <a:pt x="6315710" y="2512060"/>
                  </a:lnTo>
                  <a:lnTo>
                    <a:pt x="5732780" y="2908300"/>
                  </a:lnTo>
                  <a:lnTo>
                    <a:pt x="6385560" y="3175000"/>
                  </a:lnTo>
                  <a:lnTo>
                    <a:pt x="5732780" y="3441700"/>
                  </a:lnTo>
                  <a:lnTo>
                    <a:pt x="6315710" y="3839210"/>
                  </a:lnTo>
                  <a:lnTo>
                    <a:pt x="5622290" y="3964940"/>
                  </a:lnTo>
                  <a:lnTo>
                    <a:pt x="6109970" y="4474210"/>
                  </a:lnTo>
                  <a:lnTo>
                    <a:pt x="5405120" y="4452620"/>
                  </a:lnTo>
                  <a:lnTo>
                    <a:pt x="5775960" y="5052060"/>
                  </a:lnTo>
                  <a:lnTo>
                    <a:pt x="5091430" y="4884420"/>
                  </a:lnTo>
                  <a:lnTo>
                    <a:pt x="5328920" y="5547360"/>
                  </a:lnTo>
                  <a:lnTo>
                    <a:pt x="4693920" y="5241290"/>
                  </a:lnTo>
                  <a:lnTo>
                    <a:pt x="4789170" y="5939790"/>
                  </a:lnTo>
                  <a:lnTo>
                    <a:pt x="4231640" y="5507990"/>
                  </a:lnTo>
                  <a:lnTo>
                    <a:pt x="4179570" y="6211570"/>
                  </a:lnTo>
                  <a:lnTo>
                    <a:pt x="3723640" y="5673090"/>
                  </a:lnTo>
                  <a:lnTo>
                    <a:pt x="3526790" y="6350000"/>
                  </a:lnTo>
                  <a:lnTo>
                    <a:pt x="3192780" y="5728970"/>
                  </a:lnTo>
                  <a:lnTo>
                    <a:pt x="2858770" y="6350000"/>
                  </a:lnTo>
                  <a:lnTo>
                    <a:pt x="2661920" y="5673090"/>
                  </a:lnTo>
                  <a:lnTo>
                    <a:pt x="2205990" y="6211570"/>
                  </a:lnTo>
                  <a:lnTo>
                    <a:pt x="2153920" y="5507990"/>
                  </a:lnTo>
                  <a:lnTo>
                    <a:pt x="1596390" y="5939790"/>
                  </a:lnTo>
                  <a:lnTo>
                    <a:pt x="1691640" y="5241290"/>
                  </a:lnTo>
                  <a:lnTo>
                    <a:pt x="1056640" y="5547360"/>
                  </a:lnTo>
                  <a:lnTo>
                    <a:pt x="1295400" y="4884420"/>
                  </a:lnTo>
                  <a:lnTo>
                    <a:pt x="609600" y="5052060"/>
                  </a:lnTo>
                  <a:lnTo>
                    <a:pt x="981710" y="4452620"/>
                  </a:lnTo>
                  <a:lnTo>
                    <a:pt x="276860" y="4474210"/>
                  </a:lnTo>
                  <a:lnTo>
                    <a:pt x="764540" y="3964940"/>
                  </a:lnTo>
                  <a:lnTo>
                    <a:pt x="69850" y="3839210"/>
                  </a:lnTo>
                  <a:lnTo>
                    <a:pt x="652780" y="3441700"/>
                  </a:lnTo>
                  <a:lnTo>
                    <a:pt x="0" y="3175000"/>
                  </a:lnTo>
                  <a:lnTo>
                    <a:pt x="652780" y="2908300"/>
                  </a:lnTo>
                  <a:lnTo>
                    <a:pt x="69850" y="2512060"/>
                  </a:lnTo>
                  <a:lnTo>
                    <a:pt x="764540" y="2386330"/>
                  </a:lnTo>
                  <a:lnTo>
                    <a:pt x="276860" y="1877060"/>
                  </a:lnTo>
                  <a:lnTo>
                    <a:pt x="981710" y="1898650"/>
                  </a:lnTo>
                  <a:lnTo>
                    <a:pt x="609600" y="1299210"/>
                  </a:lnTo>
                  <a:lnTo>
                    <a:pt x="1295400" y="1466850"/>
                  </a:lnTo>
                  <a:lnTo>
                    <a:pt x="1056640" y="802640"/>
                  </a:lnTo>
                  <a:lnTo>
                    <a:pt x="1691640" y="1108710"/>
                  </a:lnTo>
                  <a:lnTo>
                    <a:pt x="1596390" y="410210"/>
                  </a:lnTo>
                  <a:lnTo>
                    <a:pt x="2153920" y="842010"/>
                  </a:lnTo>
                  <a:lnTo>
                    <a:pt x="2205990" y="139700"/>
                  </a:lnTo>
                  <a:lnTo>
                    <a:pt x="2661920" y="676910"/>
                  </a:lnTo>
                  <a:lnTo>
                    <a:pt x="2858770" y="0"/>
                  </a:lnTo>
                  <a:lnTo>
                    <a:pt x="3192780" y="621030"/>
                  </a:lnTo>
                  <a:close/>
                </a:path>
              </a:pathLst>
            </a:custGeom>
            <a:blipFill>
              <a:blip r:embed="rId2"/>
              <a:stretch>
                <a:fillRect l="-49195" r="-4919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6451600" cy="6417310"/>
            </a:xfrm>
            <a:custGeom>
              <a:avLst/>
              <a:gdLst/>
              <a:ahLst/>
              <a:cxnLst/>
              <a:rect l="l" t="t" r="r" b="b"/>
              <a:pathLst>
                <a:path w="6451600" h="6417310">
                  <a:moveTo>
                    <a:pt x="3563620" y="6417310"/>
                  </a:moveTo>
                  <a:lnTo>
                    <a:pt x="3225800" y="5788660"/>
                  </a:lnTo>
                  <a:lnTo>
                    <a:pt x="2887980" y="6416040"/>
                  </a:lnTo>
                  <a:lnTo>
                    <a:pt x="2688590" y="5731510"/>
                  </a:lnTo>
                  <a:lnTo>
                    <a:pt x="2228850" y="6275070"/>
                  </a:lnTo>
                  <a:lnTo>
                    <a:pt x="2175510" y="5565140"/>
                  </a:lnTo>
                  <a:lnTo>
                    <a:pt x="1612900" y="6002020"/>
                  </a:lnTo>
                  <a:lnTo>
                    <a:pt x="1709420" y="5295900"/>
                  </a:lnTo>
                  <a:lnTo>
                    <a:pt x="1066800" y="5605780"/>
                  </a:lnTo>
                  <a:lnTo>
                    <a:pt x="1308100" y="4935220"/>
                  </a:lnTo>
                  <a:lnTo>
                    <a:pt x="615950" y="5104130"/>
                  </a:lnTo>
                  <a:lnTo>
                    <a:pt x="990600" y="4498340"/>
                  </a:lnTo>
                  <a:lnTo>
                    <a:pt x="279400" y="4519930"/>
                  </a:lnTo>
                  <a:lnTo>
                    <a:pt x="772160" y="4005580"/>
                  </a:lnTo>
                  <a:lnTo>
                    <a:pt x="71120" y="3878580"/>
                  </a:lnTo>
                  <a:lnTo>
                    <a:pt x="660400" y="3477260"/>
                  </a:lnTo>
                  <a:lnTo>
                    <a:pt x="0" y="3208020"/>
                  </a:lnTo>
                  <a:lnTo>
                    <a:pt x="659130" y="2938780"/>
                  </a:lnTo>
                  <a:lnTo>
                    <a:pt x="71120" y="2537460"/>
                  </a:lnTo>
                  <a:lnTo>
                    <a:pt x="772160" y="2410460"/>
                  </a:lnTo>
                  <a:lnTo>
                    <a:pt x="279400" y="1896110"/>
                  </a:lnTo>
                  <a:lnTo>
                    <a:pt x="990600" y="1917700"/>
                  </a:lnTo>
                  <a:lnTo>
                    <a:pt x="615950" y="1311910"/>
                  </a:lnTo>
                  <a:lnTo>
                    <a:pt x="1308100" y="1480820"/>
                  </a:lnTo>
                  <a:lnTo>
                    <a:pt x="1066800" y="811530"/>
                  </a:lnTo>
                  <a:lnTo>
                    <a:pt x="1708150" y="1121410"/>
                  </a:lnTo>
                  <a:lnTo>
                    <a:pt x="1612900" y="414020"/>
                  </a:lnTo>
                  <a:lnTo>
                    <a:pt x="2176780" y="850900"/>
                  </a:lnTo>
                  <a:lnTo>
                    <a:pt x="2230120" y="140970"/>
                  </a:lnTo>
                  <a:lnTo>
                    <a:pt x="2689860" y="684530"/>
                  </a:lnTo>
                  <a:lnTo>
                    <a:pt x="2889250" y="0"/>
                  </a:lnTo>
                  <a:lnTo>
                    <a:pt x="3225800" y="627380"/>
                  </a:lnTo>
                  <a:lnTo>
                    <a:pt x="3563620" y="0"/>
                  </a:lnTo>
                  <a:lnTo>
                    <a:pt x="3763010" y="684530"/>
                  </a:lnTo>
                  <a:lnTo>
                    <a:pt x="4222750" y="139700"/>
                  </a:lnTo>
                  <a:lnTo>
                    <a:pt x="4276090" y="849630"/>
                  </a:lnTo>
                  <a:lnTo>
                    <a:pt x="4838700" y="414020"/>
                  </a:lnTo>
                  <a:lnTo>
                    <a:pt x="4742180" y="1120140"/>
                  </a:lnTo>
                  <a:lnTo>
                    <a:pt x="5384800" y="811530"/>
                  </a:lnTo>
                  <a:lnTo>
                    <a:pt x="5143500" y="1482090"/>
                  </a:lnTo>
                  <a:lnTo>
                    <a:pt x="5835650" y="1313180"/>
                  </a:lnTo>
                  <a:lnTo>
                    <a:pt x="5461000" y="1917700"/>
                  </a:lnTo>
                  <a:lnTo>
                    <a:pt x="6173470" y="1896110"/>
                  </a:lnTo>
                  <a:lnTo>
                    <a:pt x="5680710" y="2410460"/>
                  </a:lnTo>
                  <a:lnTo>
                    <a:pt x="6381750" y="2537460"/>
                  </a:lnTo>
                  <a:lnTo>
                    <a:pt x="5792470" y="2938780"/>
                  </a:lnTo>
                  <a:lnTo>
                    <a:pt x="6451600" y="3208020"/>
                  </a:lnTo>
                  <a:lnTo>
                    <a:pt x="5792470" y="3477260"/>
                  </a:lnTo>
                  <a:lnTo>
                    <a:pt x="6381750" y="3878580"/>
                  </a:lnTo>
                  <a:lnTo>
                    <a:pt x="5680710" y="4005580"/>
                  </a:lnTo>
                  <a:lnTo>
                    <a:pt x="6173470" y="4519930"/>
                  </a:lnTo>
                  <a:lnTo>
                    <a:pt x="5461000" y="4498340"/>
                  </a:lnTo>
                  <a:lnTo>
                    <a:pt x="5835650" y="5104130"/>
                  </a:lnTo>
                  <a:lnTo>
                    <a:pt x="5143500" y="4935220"/>
                  </a:lnTo>
                  <a:lnTo>
                    <a:pt x="5384800" y="5605780"/>
                  </a:lnTo>
                  <a:lnTo>
                    <a:pt x="4743450" y="5295900"/>
                  </a:lnTo>
                  <a:lnTo>
                    <a:pt x="4839970" y="6002020"/>
                  </a:lnTo>
                  <a:lnTo>
                    <a:pt x="4276090" y="5566410"/>
                  </a:lnTo>
                  <a:lnTo>
                    <a:pt x="4222750" y="6276340"/>
                  </a:lnTo>
                  <a:lnTo>
                    <a:pt x="3763010" y="5732780"/>
                  </a:lnTo>
                  <a:lnTo>
                    <a:pt x="3563620" y="6417310"/>
                  </a:lnTo>
                  <a:close/>
                  <a:moveTo>
                    <a:pt x="2700020" y="5680710"/>
                  </a:moveTo>
                  <a:lnTo>
                    <a:pt x="2895600" y="6350000"/>
                  </a:lnTo>
                  <a:lnTo>
                    <a:pt x="3225800" y="5735320"/>
                  </a:lnTo>
                  <a:lnTo>
                    <a:pt x="3556000" y="6350000"/>
                  </a:lnTo>
                  <a:lnTo>
                    <a:pt x="3751580" y="5680710"/>
                  </a:lnTo>
                  <a:lnTo>
                    <a:pt x="4202430" y="6212840"/>
                  </a:lnTo>
                  <a:lnTo>
                    <a:pt x="4254500" y="5516880"/>
                  </a:lnTo>
                  <a:lnTo>
                    <a:pt x="4805680" y="5943600"/>
                  </a:lnTo>
                  <a:lnTo>
                    <a:pt x="4711700" y="5252720"/>
                  </a:lnTo>
                  <a:lnTo>
                    <a:pt x="5340350" y="5556250"/>
                  </a:lnTo>
                  <a:lnTo>
                    <a:pt x="5104130" y="4899660"/>
                  </a:lnTo>
                  <a:lnTo>
                    <a:pt x="5782310" y="5066030"/>
                  </a:lnTo>
                  <a:lnTo>
                    <a:pt x="5415280" y="4472940"/>
                  </a:lnTo>
                  <a:lnTo>
                    <a:pt x="6112510" y="4494530"/>
                  </a:lnTo>
                  <a:lnTo>
                    <a:pt x="5629910" y="3990340"/>
                  </a:lnTo>
                  <a:lnTo>
                    <a:pt x="6316980" y="3865880"/>
                  </a:lnTo>
                  <a:lnTo>
                    <a:pt x="5740400" y="3473450"/>
                  </a:lnTo>
                  <a:lnTo>
                    <a:pt x="6385560" y="3209290"/>
                  </a:lnTo>
                  <a:lnTo>
                    <a:pt x="5740400" y="2945130"/>
                  </a:lnTo>
                  <a:lnTo>
                    <a:pt x="6316980" y="2552700"/>
                  </a:lnTo>
                  <a:lnTo>
                    <a:pt x="5629910" y="2428240"/>
                  </a:lnTo>
                  <a:lnTo>
                    <a:pt x="6112510" y="1924050"/>
                  </a:lnTo>
                  <a:lnTo>
                    <a:pt x="5415280" y="1945640"/>
                  </a:lnTo>
                  <a:lnTo>
                    <a:pt x="5782310" y="1352550"/>
                  </a:lnTo>
                  <a:lnTo>
                    <a:pt x="5104130" y="1518920"/>
                  </a:lnTo>
                  <a:lnTo>
                    <a:pt x="5340350" y="862330"/>
                  </a:lnTo>
                  <a:lnTo>
                    <a:pt x="4711700" y="1163320"/>
                  </a:lnTo>
                  <a:lnTo>
                    <a:pt x="4805680" y="472440"/>
                  </a:lnTo>
                  <a:lnTo>
                    <a:pt x="4254500" y="899160"/>
                  </a:lnTo>
                  <a:lnTo>
                    <a:pt x="4202430" y="203200"/>
                  </a:lnTo>
                  <a:lnTo>
                    <a:pt x="3751580" y="736600"/>
                  </a:lnTo>
                  <a:lnTo>
                    <a:pt x="3556000" y="67310"/>
                  </a:lnTo>
                  <a:lnTo>
                    <a:pt x="3225800" y="681990"/>
                  </a:lnTo>
                  <a:lnTo>
                    <a:pt x="2895600" y="67310"/>
                  </a:lnTo>
                  <a:lnTo>
                    <a:pt x="2700020" y="736600"/>
                  </a:lnTo>
                  <a:lnTo>
                    <a:pt x="2249170" y="204470"/>
                  </a:lnTo>
                  <a:lnTo>
                    <a:pt x="2197100" y="900430"/>
                  </a:lnTo>
                  <a:lnTo>
                    <a:pt x="1645920" y="473710"/>
                  </a:lnTo>
                  <a:lnTo>
                    <a:pt x="1739900" y="1164590"/>
                  </a:lnTo>
                  <a:lnTo>
                    <a:pt x="1112520" y="861060"/>
                  </a:lnTo>
                  <a:lnTo>
                    <a:pt x="1348740" y="1517650"/>
                  </a:lnTo>
                  <a:lnTo>
                    <a:pt x="670560" y="1351280"/>
                  </a:lnTo>
                  <a:lnTo>
                    <a:pt x="1037590" y="1944370"/>
                  </a:lnTo>
                  <a:lnTo>
                    <a:pt x="340360" y="1922780"/>
                  </a:lnTo>
                  <a:lnTo>
                    <a:pt x="822960" y="2426970"/>
                  </a:lnTo>
                  <a:lnTo>
                    <a:pt x="137160" y="2551430"/>
                  </a:lnTo>
                  <a:lnTo>
                    <a:pt x="713740" y="2943860"/>
                  </a:lnTo>
                  <a:lnTo>
                    <a:pt x="67310" y="3208020"/>
                  </a:lnTo>
                  <a:lnTo>
                    <a:pt x="712470" y="3472180"/>
                  </a:lnTo>
                  <a:lnTo>
                    <a:pt x="135890" y="3864610"/>
                  </a:lnTo>
                  <a:lnTo>
                    <a:pt x="821690" y="3989070"/>
                  </a:lnTo>
                  <a:lnTo>
                    <a:pt x="339090" y="4493260"/>
                  </a:lnTo>
                  <a:lnTo>
                    <a:pt x="1036320" y="4471670"/>
                  </a:lnTo>
                  <a:lnTo>
                    <a:pt x="669290" y="5064760"/>
                  </a:lnTo>
                  <a:lnTo>
                    <a:pt x="1347470" y="4898390"/>
                  </a:lnTo>
                  <a:lnTo>
                    <a:pt x="1111250" y="5554980"/>
                  </a:lnTo>
                  <a:lnTo>
                    <a:pt x="1739900" y="5251450"/>
                  </a:lnTo>
                  <a:lnTo>
                    <a:pt x="1645920" y="5942330"/>
                  </a:lnTo>
                  <a:lnTo>
                    <a:pt x="2197100" y="5515610"/>
                  </a:lnTo>
                  <a:lnTo>
                    <a:pt x="2249170" y="6211570"/>
                  </a:lnTo>
                  <a:lnTo>
                    <a:pt x="2700020" y="5680710"/>
                  </a:lnTo>
                  <a:close/>
                </a:path>
              </a:pathLst>
            </a:custGeom>
            <a:solidFill>
              <a:srgbClr val="FDC74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13532" y="1000125"/>
            <a:ext cx="10172854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600">
                <a:solidFill>
                  <a:srgbClr val="292929"/>
                </a:solidFill>
                <a:latin typeface="Caladea Bold"/>
              </a:rPr>
              <a:t>QUESTIONS?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035681" y="5377657"/>
            <a:ext cx="7737969" cy="3880643"/>
            <a:chOff x="0" y="0"/>
            <a:chExt cx="10317292" cy="5174191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10317292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31487"/>
              <a:ext cx="10317292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F6F6F6"/>
                  </a:solidFill>
                  <a:latin typeface="Caladea Bold"/>
                </a:rPr>
                <a:t>THANK YOU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607983"/>
              <a:ext cx="10317292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360990" y="2826237"/>
            <a:ext cx="7250609" cy="1810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More info visit: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"/>
              </a:rPr>
              <a:t>https://bit.ly/3CJgQcQ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874995" y="1028700"/>
            <a:ext cx="7467978" cy="6329362"/>
            <a:chOff x="0" y="0"/>
            <a:chExt cx="283210" cy="240030"/>
          </a:xfrm>
        </p:grpSpPr>
        <p:sp>
          <p:nvSpPr>
            <p:cNvPr id="3" name="Freeform 3"/>
            <p:cNvSpPr/>
            <p:nvPr/>
          </p:nvSpPr>
          <p:spPr>
            <a:xfrm>
              <a:off x="-2540" y="0"/>
              <a:ext cx="288290" cy="241300"/>
            </a:xfrm>
            <a:custGeom>
              <a:avLst/>
              <a:gdLst/>
              <a:ahLst/>
              <a:cxnLst/>
              <a:rect l="l" t="t" r="r" b="b"/>
              <a:pathLst>
                <a:path w="288290" h="241300">
                  <a:moveTo>
                    <a:pt x="144780" y="0"/>
                  </a:moveTo>
                  <a:cubicBezTo>
                    <a:pt x="142240" y="0"/>
                    <a:pt x="139700" y="2540"/>
                    <a:pt x="139700" y="6350"/>
                  </a:cubicBezTo>
                  <a:cubicBezTo>
                    <a:pt x="139700" y="6350"/>
                    <a:pt x="142240" y="101600"/>
                    <a:pt x="144780" y="100330"/>
                  </a:cubicBezTo>
                  <a:cubicBezTo>
                    <a:pt x="146050" y="99060"/>
                    <a:pt x="149860" y="6350"/>
                    <a:pt x="149860" y="6350"/>
                  </a:cubicBezTo>
                  <a:cubicBezTo>
                    <a:pt x="149860" y="2540"/>
                    <a:pt x="147320" y="0"/>
                    <a:pt x="144780" y="0"/>
                  </a:cubicBezTo>
                  <a:close/>
                  <a:moveTo>
                    <a:pt x="151130" y="100330"/>
                  </a:moveTo>
                  <a:cubicBezTo>
                    <a:pt x="153670" y="99060"/>
                    <a:pt x="185420" y="10160"/>
                    <a:pt x="185420" y="10160"/>
                  </a:cubicBezTo>
                  <a:cubicBezTo>
                    <a:pt x="187960" y="2540"/>
                    <a:pt x="177800" y="1270"/>
                    <a:pt x="176530" y="7620"/>
                  </a:cubicBezTo>
                  <a:cubicBezTo>
                    <a:pt x="175260" y="8890"/>
                    <a:pt x="148590" y="101600"/>
                    <a:pt x="151130" y="100330"/>
                  </a:cubicBezTo>
                  <a:close/>
                  <a:moveTo>
                    <a:pt x="156210" y="102870"/>
                  </a:moveTo>
                  <a:cubicBezTo>
                    <a:pt x="158750" y="102870"/>
                    <a:pt x="217170" y="22860"/>
                    <a:pt x="217170" y="22860"/>
                  </a:cubicBezTo>
                  <a:cubicBezTo>
                    <a:pt x="222250" y="15240"/>
                    <a:pt x="213360" y="12700"/>
                    <a:pt x="209550" y="19050"/>
                  </a:cubicBezTo>
                  <a:cubicBezTo>
                    <a:pt x="208280" y="19050"/>
                    <a:pt x="154940" y="102870"/>
                    <a:pt x="156210" y="102870"/>
                  </a:cubicBezTo>
                  <a:close/>
                  <a:moveTo>
                    <a:pt x="161290" y="106680"/>
                  </a:moveTo>
                  <a:cubicBezTo>
                    <a:pt x="163830" y="106680"/>
                    <a:pt x="243840" y="43180"/>
                    <a:pt x="243840" y="43180"/>
                  </a:cubicBezTo>
                  <a:cubicBezTo>
                    <a:pt x="250190" y="36830"/>
                    <a:pt x="242570" y="33020"/>
                    <a:pt x="237490" y="38100"/>
                  </a:cubicBezTo>
                  <a:cubicBezTo>
                    <a:pt x="237490" y="36830"/>
                    <a:pt x="158750" y="105410"/>
                    <a:pt x="161290" y="106680"/>
                  </a:cubicBezTo>
                  <a:close/>
                  <a:moveTo>
                    <a:pt x="165100" y="110490"/>
                  </a:moveTo>
                  <a:cubicBezTo>
                    <a:pt x="167640" y="110490"/>
                    <a:pt x="264160" y="67310"/>
                    <a:pt x="264160" y="67310"/>
                  </a:cubicBezTo>
                  <a:cubicBezTo>
                    <a:pt x="273050" y="63500"/>
                    <a:pt x="266700" y="57150"/>
                    <a:pt x="259080" y="60960"/>
                  </a:cubicBezTo>
                  <a:cubicBezTo>
                    <a:pt x="260350" y="59690"/>
                    <a:pt x="162560" y="109220"/>
                    <a:pt x="165100" y="110490"/>
                  </a:cubicBezTo>
                  <a:close/>
                  <a:moveTo>
                    <a:pt x="167640" y="115570"/>
                  </a:moveTo>
                  <a:cubicBezTo>
                    <a:pt x="170180" y="116840"/>
                    <a:pt x="276860" y="95250"/>
                    <a:pt x="276860" y="95250"/>
                  </a:cubicBezTo>
                  <a:cubicBezTo>
                    <a:pt x="285750" y="92710"/>
                    <a:pt x="283210" y="85090"/>
                    <a:pt x="274320" y="87630"/>
                  </a:cubicBezTo>
                  <a:cubicBezTo>
                    <a:pt x="274320" y="87630"/>
                    <a:pt x="165100" y="114300"/>
                    <a:pt x="167640" y="115570"/>
                  </a:cubicBezTo>
                  <a:close/>
                  <a:moveTo>
                    <a:pt x="276860" y="147320"/>
                  </a:moveTo>
                  <a:cubicBezTo>
                    <a:pt x="276860" y="147320"/>
                    <a:pt x="166370" y="124460"/>
                    <a:pt x="167640" y="125730"/>
                  </a:cubicBezTo>
                  <a:cubicBezTo>
                    <a:pt x="168910" y="127000"/>
                    <a:pt x="274320" y="154940"/>
                    <a:pt x="274320" y="154940"/>
                  </a:cubicBezTo>
                  <a:cubicBezTo>
                    <a:pt x="281940" y="156210"/>
                    <a:pt x="285750" y="148590"/>
                    <a:pt x="276860" y="147320"/>
                  </a:cubicBezTo>
                  <a:close/>
                  <a:moveTo>
                    <a:pt x="264160" y="175260"/>
                  </a:moveTo>
                  <a:cubicBezTo>
                    <a:pt x="264160" y="175260"/>
                    <a:pt x="165100" y="128270"/>
                    <a:pt x="165100" y="130810"/>
                  </a:cubicBezTo>
                  <a:cubicBezTo>
                    <a:pt x="166370" y="133350"/>
                    <a:pt x="259080" y="181610"/>
                    <a:pt x="259080" y="182880"/>
                  </a:cubicBezTo>
                  <a:cubicBezTo>
                    <a:pt x="265430" y="185420"/>
                    <a:pt x="271780" y="179070"/>
                    <a:pt x="264160" y="175260"/>
                  </a:cubicBezTo>
                  <a:close/>
                  <a:moveTo>
                    <a:pt x="242570" y="199390"/>
                  </a:moveTo>
                  <a:cubicBezTo>
                    <a:pt x="242570" y="199390"/>
                    <a:pt x="161290" y="132080"/>
                    <a:pt x="161290" y="134620"/>
                  </a:cubicBezTo>
                  <a:cubicBezTo>
                    <a:pt x="161290" y="137160"/>
                    <a:pt x="236220" y="204470"/>
                    <a:pt x="236220" y="204470"/>
                  </a:cubicBezTo>
                  <a:cubicBezTo>
                    <a:pt x="241300" y="209550"/>
                    <a:pt x="248920" y="204470"/>
                    <a:pt x="242570" y="199390"/>
                  </a:cubicBezTo>
                  <a:close/>
                  <a:moveTo>
                    <a:pt x="214630" y="217170"/>
                  </a:moveTo>
                  <a:cubicBezTo>
                    <a:pt x="214630" y="217170"/>
                    <a:pt x="154940" y="133350"/>
                    <a:pt x="156210" y="137160"/>
                  </a:cubicBezTo>
                  <a:cubicBezTo>
                    <a:pt x="156210" y="140970"/>
                    <a:pt x="207010" y="220980"/>
                    <a:pt x="207010" y="220980"/>
                  </a:cubicBezTo>
                  <a:cubicBezTo>
                    <a:pt x="210820" y="227330"/>
                    <a:pt x="219710" y="224790"/>
                    <a:pt x="214630" y="217170"/>
                  </a:cubicBezTo>
                  <a:close/>
                  <a:moveTo>
                    <a:pt x="181610" y="229870"/>
                  </a:moveTo>
                  <a:lnTo>
                    <a:pt x="181610" y="229870"/>
                  </a:lnTo>
                  <a:cubicBezTo>
                    <a:pt x="181610" y="229870"/>
                    <a:pt x="151130" y="137160"/>
                    <a:pt x="149860" y="139700"/>
                  </a:cubicBezTo>
                  <a:cubicBezTo>
                    <a:pt x="148590" y="140970"/>
                    <a:pt x="172720" y="232410"/>
                    <a:pt x="172720" y="232410"/>
                  </a:cubicBezTo>
                  <a:cubicBezTo>
                    <a:pt x="175260" y="238760"/>
                    <a:pt x="184150" y="237490"/>
                    <a:pt x="181610" y="229870"/>
                  </a:cubicBezTo>
                  <a:close/>
                  <a:moveTo>
                    <a:pt x="143510" y="139700"/>
                  </a:moveTo>
                  <a:cubicBezTo>
                    <a:pt x="142240" y="140970"/>
                    <a:pt x="137160" y="233680"/>
                    <a:pt x="137160" y="233680"/>
                  </a:cubicBezTo>
                  <a:cubicBezTo>
                    <a:pt x="137160" y="241300"/>
                    <a:pt x="146050" y="241300"/>
                    <a:pt x="146050" y="233680"/>
                  </a:cubicBezTo>
                  <a:cubicBezTo>
                    <a:pt x="147320" y="233680"/>
                    <a:pt x="146050" y="138430"/>
                    <a:pt x="143510" y="139700"/>
                  </a:cubicBezTo>
                  <a:close/>
                  <a:moveTo>
                    <a:pt x="138430" y="138430"/>
                  </a:moveTo>
                  <a:cubicBezTo>
                    <a:pt x="135890" y="139700"/>
                    <a:pt x="102870" y="228600"/>
                    <a:pt x="102870" y="228600"/>
                  </a:cubicBezTo>
                  <a:cubicBezTo>
                    <a:pt x="100330" y="236220"/>
                    <a:pt x="110490" y="237490"/>
                    <a:pt x="111760" y="231140"/>
                  </a:cubicBezTo>
                  <a:cubicBezTo>
                    <a:pt x="111760" y="229870"/>
                    <a:pt x="139700" y="137160"/>
                    <a:pt x="138430" y="138430"/>
                  </a:cubicBezTo>
                  <a:close/>
                  <a:moveTo>
                    <a:pt x="132080" y="135890"/>
                  </a:moveTo>
                  <a:cubicBezTo>
                    <a:pt x="129540" y="135890"/>
                    <a:pt x="69850" y="214630"/>
                    <a:pt x="69850" y="214630"/>
                  </a:cubicBezTo>
                  <a:cubicBezTo>
                    <a:pt x="66040" y="222250"/>
                    <a:pt x="74930" y="226060"/>
                    <a:pt x="78740" y="219710"/>
                  </a:cubicBezTo>
                  <a:cubicBezTo>
                    <a:pt x="78740" y="219710"/>
                    <a:pt x="134620" y="135890"/>
                    <a:pt x="132080" y="135890"/>
                  </a:cubicBezTo>
                  <a:close/>
                  <a:moveTo>
                    <a:pt x="127000" y="133350"/>
                  </a:moveTo>
                  <a:cubicBezTo>
                    <a:pt x="124460" y="133350"/>
                    <a:pt x="43180" y="195580"/>
                    <a:pt x="43180" y="195580"/>
                  </a:cubicBezTo>
                  <a:cubicBezTo>
                    <a:pt x="36830" y="201930"/>
                    <a:pt x="44450" y="205740"/>
                    <a:pt x="49530" y="201930"/>
                  </a:cubicBezTo>
                  <a:cubicBezTo>
                    <a:pt x="49530" y="201930"/>
                    <a:pt x="129540" y="133350"/>
                    <a:pt x="127000" y="133350"/>
                  </a:cubicBezTo>
                  <a:close/>
                  <a:moveTo>
                    <a:pt x="124460" y="129540"/>
                  </a:moveTo>
                  <a:cubicBezTo>
                    <a:pt x="121920" y="128270"/>
                    <a:pt x="24130" y="171450"/>
                    <a:pt x="24130" y="171450"/>
                  </a:cubicBezTo>
                  <a:cubicBezTo>
                    <a:pt x="15240" y="175260"/>
                    <a:pt x="20320" y="181610"/>
                    <a:pt x="27940" y="177800"/>
                  </a:cubicBezTo>
                  <a:cubicBezTo>
                    <a:pt x="27940" y="177800"/>
                    <a:pt x="125730" y="129540"/>
                    <a:pt x="124460" y="129540"/>
                  </a:cubicBezTo>
                  <a:close/>
                  <a:moveTo>
                    <a:pt x="121920" y="124460"/>
                  </a:moveTo>
                  <a:cubicBezTo>
                    <a:pt x="119380" y="123190"/>
                    <a:pt x="11430" y="143510"/>
                    <a:pt x="11430" y="143510"/>
                  </a:cubicBezTo>
                  <a:cubicBezTo>
                    <a:pt x="2540" y="144780"/>
                    <a:pt x="5080" y="152400"/>
                    <a:pt x="13970" y="149860"/>
                  </a:cubicBezTo>
                  <a:cubicBezTo>
                    <a:pt x="13970" y="149860"/>
                    <a:pt x="123190" y="125730"/>
                    <a:pt x="121920" y="124460"/>
                  </a:cubicBezTo>
                  <a:close/>
                  <a:moveTo>
                    <a:pt x="8890" y="120650"/>
                  </a:moveTo>
                  <a:cubicBezTo>
                    <a:pt x="8890" y="120650"/>
                    <a:pt x="124460" y="120650"/>
                    <a:pt x="120650" y="119380"/>
                  </a:cubicBezTo>
                  <a:cubicBezTo>
                    <a:pt x="116840" y="116840"/>
                    <a:pt x="8890" y="113030"/>
                    <a:pt x="8890" y="113030"/>
                  </a:cubicBezTo>
                  <a:cubicBezTo>
                    <a:pt x="0" y="113030"/>
                    <a:pt x="0" y="120650"/>
                    <a:pt x="8890" y="120650"/>
                  </a:cubicBezTo>
                  <a:close/>
                  <a:moveTo>
                    <a:pt x="13970" y="91440"/>
                  </a:moveTo>
                  <a:cubicBezTo>
                    <a:pt x="13970" y="91440"/>
                    <a:pt x="124460" y="115570"/>
                    <a:pt x="123190" y="114300"/>
                  </a:cubicBezTo>
                  <a:cubicBezTo>
                    <a:pt x="120650" y="111760"/>
                    <a:pt x="16510" y="83820"/>
                    <a:pt x="16510" y="83820"/>
                  </a:cubicBezTo>
                  <a:cubicBezTo>
                    <a:pt x="7620" y="81280"/>
                    <a:pt x="5080" y="88900"/>
                    <a:pt x="13970" y="91440"/>
                  </a:cubicBezTo>
                  <a:close/>
                  <a:moveTo>
                    <a:pt x="26670" y="63500"/>
                  </a:moveTo>
                  <a:cubicBezTo>
                    <a:pt x="26670" y="63500"/>
                    <a:pt x="125730" y="111760"/>
                    <a:pt x="124460" y="109220"/>
                  </a:cubicBezTo>
                  <a:cubicBezTo>
                    <a:pt x="124460" y="106680"/>
                    <a:pt x="31750" y="57150"/>
                    <a:pt x="31750" y="55880"/>
                  </a:cubicBezTo>
                  <a:cubicBezTo>
                    <a:pt x="25400" y="52070"/>
                    <a:pt x="19050" y="58420"/>
                    <a:pt x="26670" y="63500"/>
                  </a:cubicBezTo>
                  <a:close/>
                  <a:moveTo>
                    <a:pt x="48260" y="39370"/>
                  </a:moveTo>
                  <a:cubicBezTo>
                    <a:pt x="48260" y="39370"/>
                    <a:pt x="128270" y="106680"/>
                    <a:pt x="128270" y="105410"/>
                  </a:cubicBezTo>
                  <a:cubicBezTo>
                    <a:pt x="128270" y="102870"/>
                    <a:pt x="54610" y="34290"/>
                    <a:pt x="54610" y="34290"/>
                  </a:cubicBezTo>
                  <a:cubicBezTo>
                    <a:pt x="49530" y="29210"/>
                    <a:pt x="41910" y="33020"/>
                    <a:pt x="48260" y="39370"/>
                  </a:cubicBezTo>
                  <a:close/>
                  <a:moveTo>
                    <a:pt x="76200" y="21590"/>
                  </a:moveTo>
                  <a:cubicBezTo>
                    <a:pt x="76200" y="21590"/>
                    <a:pt x="133350" y="106680"/>
                    <a:pt x="133350" y="102870"/>
                  </a:cubicBezTo>
                  <a:cubicBezTo>
                    <a:pt x="133350" y="99060"/>
                    <a:pt x="83820" y="17780"/>
                    <a:pt x="83820" y="17780"/>
                  </a:cubicBezTo>
                  <a:cubicBezTo>
                    <a:pt x="81280" y="11430"/>
                    <a:pt x="72390" y="13970"/>
                    <a:pt x="76200" y="21590"/>
                  </a:cubicBezTo>
                  <a:close/>
                  <a:moveTo>
                    <a:pt x="109220" y="10160"/>
                  </a:moveTo>
                  <a:cubicBezTo>
                    <a:pt x="109220" y="10160"/>
                    <a:pt x="138430" y="104140"/>
                    <a:pt x="139700" y="100330"/>
                  </a:cubicBezTo>
                  <a:cubicBezTo>
                    <a:pt x="140970" y="96520"/>
                    <a:pt x="118110" y="7620"/>
                    <a:pt x="118110" y="7620"/>
                  </a:cubicBezTo>
                  <a:cubicBezTo>
                    <a:pt x="116840" y="1270"/>
                    <a:pt x="106680" y="2540"/>
                    <a:pt x="109220" y="10160"/>
                  </a:cubicBezTo>
                  <a:close/>
                  <a:moveTo>
                    <a:pt x="167640" y="120650"/>
                  </a:moveTo>
                  <a:cubicBezTo>
                    <a:pt x="168910" y="121920"/>
                    <a:pt x="279400" y="124460"/>
                    <a:pt x="279400" y="124460"/>
                  </a:cubicBezTo>
                  <a:cubicBezTo>
                    <a:pt x="288290" y="124460"/>
                    <a:pt x="287020" y="115570"/>
                    <a:pt x="278130" y="116840"/>
                  </a:cubicBezTo>
                  <a:cubicBezTo>
                    <a:pt x="278130" y="115570"/>
                    <a:pt x="166370" y="118110"/>
                    <a:pt x="167640" y="120650"/>
                  </a:cubicBezTo>
                  <a:close/>
                </a:path>
              </a:pathLst>
            </a:custGeom>
            <a:solidFill>
              <a:srgbClr val="FDC74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322271" y="1551213"/>
            <a:ext cx="7952699" cy="8735787"/>
            <a:chOff x="0" y="0"/>
            <a:chExt cx="5803900" cy="63754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5778500" cy="6350000"/>
            </a:xfrm>
            <a:custGeom>
              <a:avLst/>
              <a:gdLst/>
              <a:ahLst/>
              <a:cxnLst/>
              <a:rect l="l" t="t" r="r" b="b"/>
              <a:pathLst>
                <a:path w="5778500" h="6350000">
                  <a:moveTo>
                    <a:pt x="2889250" y="0"/>
                  </a:moveTo>
                  <a:cubicBezTo>
                    <a:pt x="1258570" y="0"/>
                    <a:pt x="0" y="1144270"/>
                    <a:pt x="0" y="2917190"/>
                  </a:cubicBezTo>
                  <a:cubicBezTo>
                    <a:pt x="0" y="4175760"/>
                    <a:pt x="0" y="6350000"/>
                    <a:pt x="0" y="6350000"/>
                  </a:cubicBezTo>
                  <a:lnTo>
                    <a:pt x="2889250" y="6350000"/>
                  </a:lnTo>
                  <a:lnTo>
                    <a:pt x="5778500" y="6350000"/>
                  </a:lnTo>
                  <a:cubicBezTo>
                    <a:pt x="5778500" y="6350000"/>
                    <a:pt x="5778500" y="4175760"/>
                    <a:pt x="5778500" y="2917190"/>
                  </a:cubicBezTo>
                  <a:cubicBezTo>
                    <a:pt x="5778500" y="1144270"/>
                    <a:pt x="4519930" y="0"/>
                    <a:pt x="2889250" y="0"/>
                  </a:cubicBezTo>
                  <a:close/>
                </a:path>
              </a:pathLst>
            </a:custGeom>
            <a:blipFill>
              <a:blip r:embed="rId2"/>
              <a:stretch>
                <a:fillRect l="-33199" r="-33199" b="-8714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5803900" cy="6375400"/>
            </a:xfrm>
            <a:custGeom>
              <a:avLst/>
              <a:gdLst/>
              <a:ahLst/>
              <a:cxnLst/>
              <a:rect l="l" t="t" r="r" b="b"/>
              <a:pathLst>
                <a:path w="5803900" h="6375400">
                  <a:moveTo>
                    <a:pt x="5803900" y="6375400"/>
                  </a:moveTo>
                  <a:lnTo>
                    <a:pt x="0" y="6375400"/>
                  </a:lnTo>
                  <a:lnTo>
                    <a:pt x="0" y="2929890"/>
                  </a:lnTo>
                  <a:cubicBezTo>
                    <a:pt x="0" y="2495550"/>
                    <a:pt x="74930" y="2089150"/>
                    <a:pt x="223520" y="1720850"/>
                  </a:cubicBezTo>
                  <a:cubicBezTo>
                    <a:pt x="365760" y="1367790"/>
                    <a:pt x="571500" y="1056640"/>
                    <a:pt x="836930" y="797560"/>
                  </a:cubicBezTo>
                  <a:cubicBezTo>
                    <a:pt x="1361440" y="283210"/>
                    <a:pt x="2095500" y="0"/>
                    <a:pt x="2901950" y="0"/>
                  </a:cubicBezTo>
                  <a:cubicBezTo>
                    <a:pt x="3708400" y="0"/>
                    <a:pt x="4441190" y="283210"/>
                    <a:pt x="4966970" y="797560"/>
                  </a:cubicBezTo>
                  <a:cubicBezTo>
                    <a:pt x="5232400" y="1056640"/>
                    <a:pt x="5438140" y="1367790"/>
                    <a:pt x="5580380" y="1722120"/>
                  </a:cubicBezTo>
                  <a:cubicBezTo>
                    <a:pt x="5728970" y="2090420"/>
                    <a:pt x="5803900" y="2496820"/>
                    <a:pt x="5803900" y="2931160"/>
                  </a:cubicBezTo>
                  <a:lnTo>
                    <a:pt x="5803900" y="6375400"/>
                  </a:lnTo>
                  <a:close/>
                  <a:moveTo>
                    <a:pt x="25400" y="6350000"/>
                  </a:moveTo>
                  <a:lnTo>
                    <a:pt x="5778500" y="6350000"/>
                  </a:lnTo>
                  <a:lnTo>
                    <a:pt x="5778500" y="2929890"/>
                  </a:lnTo>
                  <a:cubicBezTo>
                    <a:pt x="5778500" y="2499360"/>
                    <a:pt x="5703570" y="2095500"/>
                    <a:pt x="5557520" y="1731010"/>
                  </a:cubicBezTo>
                  <a:cubicBezTo>
                    <a:pt x="5416550" y="1380490"/>
                    <a:pt x="5212080" y="1073150"/>
                    <a:pt x="4949190" y="815340"/>
                  </a:cubicBezTo>
                  <a:cubicBezTo>
                    <a:pt x="4428490" y="306070"/>
                    <a:pt x="3700780" y="25400"/>
                    <a:pt x="2901950" y="25400"/>
                  </a:cubicBezTo>
                  <a:cubicBezTo>
                    <a:pt x="2103120" y="25400"/>
                    <a:pt x="1375410" y="306070"/>
                    <a:pt x="854710" y="815340"/>
                  </a:cubicBezTo>
                  <a:cubicBezTo>
                    <a:pt x="591820" y="1071880"/>
                    <a:pt x="387350" y="1380490"/>
                    <a:pt x="246380" y="1731010"/>
                  </a:cubicBezTo>
                  <a:cubicBezTo>
                    <a:pt x="100330" y="2095500"/>
                    <a:pt x="25400" y="2499360"/>
                    <a:pt x="25400" y="2929890"/>
                  </a:cubicBezTo>
                  <a:lnTo>
                    <a:pt x="25400" y="6350000"/>
                  </a:lnTo>
                  <a:close/>
                </a:path>
              </a:pathLst>
            </a:custGeom>
            <a:solidFill>
              <a:srgbClr val="8454D1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8" name="TextBox 8"/>
          <p:cNvSpPr txBox="1"/>
          <p:nvPr/>
        </p:nvSpPr>
        <p:spPr>
          <a:xfrm>
            <a:off x="1028700" y="1660744"/>
            <a:ext cx="7293571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FFFFFF"/>
                </a:solidFill>
                <a:latin typeface="Caladea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685275"/>
            <a:ext cx="5748089" cy="636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ublic Sans"/>
              </a:rPr>
              <a:t>Access to clean and safe drinking water is a challenge in developing countries.</a:t>
            </a:r>
          </a:p>
          <a:p>
            <a:pPr>
              <a:lnSpc>
                <a:spcPts val="3639"/>
              </a:lnSpc>
            </a:pPr>
            <a:endParaRPr lang="en-US" sz="3099">
              <a:solidFill>
                <a:srgbClr val="FFFFFF"/>
              </a:solidFill>
              <a:latin typeface="Public Sans"/>
            </a:endParaRPr>
          </a:p>
          <a:p>
            <a:pPr marL="669288" lvl="1" indent="-334644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ublic Sans"/>
              </a:rPr>
              <a:t>A reliable and cost effective system is essential to the consumers ensuring good health and sanitation.</a:t>
            </a:r>
          </a:p>
          <a:p>
            <a:pPr>
              <a:lnSpc>
                <a:spcPts val="3380"/>
              </a:lnSpc>
            </a:pPr>
            <a:endParaRPr lang="en-US" sz="3099">
              <a:solidFill>
                <a:srgbClr val="FFFFFF"/>
              </a:solidFill>
              <a:latin typeface="Public Sans"/>
            </a:endParaRPr>
          </a:p>
          <a:p>
            <a:pPr>
              <a:lnSpc>
                <a:spcPts val="3380"/>
              </a:lnSpc>
            </a:pPr>
            <a:endParaRPr lang="en-US" sz="3099">
              <a:solidFill>
                <a:srgbClr val="FFFFFF"/>
              </a:solidFill>
              <a:latin typeface="Public Sans"/>
            </a:endParaRP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Public Sans"/>
              </a:rPr>
              <a:t>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441917" y="9440917"/>
            <a:ext cx="846083" cy="846083"/>
            <a:chOff x="0" y="0"/>
            <a:chExt cx="1128110" cy="11281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" y="326429"/>
            <a:ext cx="15779779" cy="9634142"/>
            <a:chOff x="0" y="0"/>
            <a:chExt cx="2458720" cy="15011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9990" cy="1507490"/>
            </a:xfrm>
            <a:custGeom>
              <a:avLst/>
              <a:gdLst/>
              <a:ahLst/>
              <a:cxnLst/>
              <a:rect l="l" t="t" r="r" b="b"/>
              <a:pathLst>
                <a:path w="2459990" h="1507490">
                  <a:moveTo>
                    <a:pt x="850900" y="1501140"/>
                  </a:moveTo>
                  <a:lnTo>
                    <a:pt x="775970" y="1438910"/>
                  </a:lnTo>
                  <a:lnTo>
                    <a:pt x="701040" y="1501140"/>
                  </a:lnTo>
                  <a:lnTo>
                    <a:pt x="624840" y="1437640"/>
                  </a:lnTo>
                  <a:lnTo>
                    <a:pt x="548640" y="1501140"/>
                  </a:lnTo>
                  <a:lnTo>
                    <a:pt x="472440" y="1437640"/>
                  </a:lnTo>
                  <a:lnTo>
                    <a:pt x="396240" y="1501140"/>
                  </a:lnTo>
                  <a:lnTo>
                    <a:pt x="320040" y="1437640"/>
                  </a:lnTo>
                  <a:lnTo>
                    <a:pt x="243840" y="1501140"/>
                  </a:lnTo>
                  <a:lnTo>
                    <a:pt x="167640" y="1437640"/>
                  </a:lnTo>
                  <a:lnTo>
                    <a:pt x="91440" y="1501140"/>
                  </a:lnTo>
                  <a:lnTo>
                    <a:pt x="0" y="1424940"/>
                  </a:lnTo>
                  <a:lnTo>
                    <a:pt x="64770" y="1350010"/>
                  </a:lnTo>
                  <a:lnTo>
                    <a:pt x="0" y="1275080"/>
                  </a:lnTo>
                  <a:lnTo>
                    <a:pt x="64770" y="1200150"/>
                  </a:lnTo>
                  <a:lnTo>
                    <a:pt x="0" y="1125220"/>
                  </a:lnTo>
                  <a:lnTo>
                    <a:pt x="64770" y="1050290"/>
                  </a:lnTo>
                  <a:lnTo>
                    <a:pt x="0" y="975360"/>
                  </a:lnTo>
                  <a:lnTo>
                    <a:pt x="64770" y="900430"/>
                  </a:lnTo>
                  <a:lnTo>
                    <a:pt x="1270" y="825500"/>
                  </a:lnTo>
                  <a:lnTo>
                    <a:pt x="66040" y="750570"/>
                  </a:lnTo>
                  <a:lnTo>
                    <a:pt x="0" y="674370"/>
                  </a:lnTo>
                  <a:lnTo>
                    <a:pt x="6350" y="669290"/>
                  </a:lnTo>
                  <a:lnTo>
                    <a:pt x="66040" y="600710"/>
                  </a:lnTo>
                  <a:lnTo>
                    <a:pt x="1270" y="525780"/>
                  </a:lnTo>
                  <a:lnTo>
                    <a:pt x="66040" y="450850"/>
                  </a:lnTo>
                  <a:lnTo>
                    <a:pt x="1270" y="375920"/>
                  </a:lnTo>
                  <a:lnTo>
                    <a:pt x="66040" y="300990"/>
                  </a:lnTo>
                  <a:lnTo>
                    <a:pt x="1270" y="226060"/>
                  </a:lnTo>
                  <a:lnTo>
                    <a:pt x="66040" y="151130"/>
                  </a:lnTo>
                  <a:lnTo>
                    <a:pt x="0" y="76200"/>
                  </a:lnTo>
                  <a:lnTo>
                    <a:pt x="90170" y="0"/>
                  </a:lnTo>
                  <a:lnTo>
                    <a:pt x="166370" y="63500"/>
                  </a:lnTo>
                  <a:lnTo>
                    <a:pt x="242570" y="0"/>
                  </a:lnTo>
                  <a:lnTo>
                    <a:pt x="318770" y="63500"/>
                  </a:lnTo>
                  <a:lnTo>
                    <a:pt x="394970" y="0"/>
                  </a:lnTo>
                  <a:lnTo>
                    <a:pt x="471170" y="63500"/>
                  </a:lnTo>
                  <a:lnTo>
                    <a:pt x="547370" y="0"/>
                  </a:lnTo>
                  <a:lnTo>
                    <a:pt x="623570" y="63500"/>
                  </a:lnTo>
                  <a:lnTo>
                    <a:pt x="699770" y="0"/>
                  </a:lnTo>
                  <a:lnTo>
                    <a:pt x="774700" y="62230"/>
                  </a:lnTo>
                  <a:lnTo>
                    <a:pt x="848360" y="0"/>
                  </a:lnTo>
                  <a:lnTo>
                    <a:pt x="923290" y="63500"/>
                  </a:lnTo>
                  <a:lnTo>
                    <a:pt x="998220" y="0"/>
                  </a:lnTo>
                  <a:lnTo>
                    <a:pt x="999490" y="1270"/>
                  </a:lnTo>
                  <a:lnTo>
                    <a:pt x="1000760" y="1270"/>
                  </a:lnTo>
                  <a:lnTo>
                    <a:pt x="1075690" y="64770"/>
                  </a:lnTo>
                  <a:lnTo>
                    <a:pt x="1150620" y="1270"/>
                  </a:lnTo>
                  <a:lnTo>
                    <a:pt x="1151890" y="2540"/>
                  </a:lnTo>
                  <a:lnTo>
                    <a:pt x="1153160" y="2540"/>
                  </a:lnTo>
                  <a:lnTo>
                    <a:pt x="1228090" y="66040"/>
                  </a:lnTo>
                  <a:lnTo>
                    <a:pt x="1303020" y="2540"/>
                  </a:lnTo>
                  <a:lnTo>
                    <a:pt x="1304290" y="3810"/>
                  </a:lnTo>
                  <a:lnTo>
                    <a:pt x="1305560" y="3810"/>
                  </a:lnTo>
                  <a:lnTo>
                    <a:pt x="1380490" y="67310"/>
                  </a:lnTo>
                  <a:lnTo>
                    <a:pt x="1455420" y="3810"/>
                  </a:lnTo>
                  <a:lnTo>
                    <a:pt x="1456690" y="5080"/>
                  </a:lnTo>
                  <a:lnTo>
                    <a:pt x="1457960" y="5080"/>
                  </a:lnTo>
                  <a:lnTo>
                    <a:pt x="1532890" y="68580"/>
                  </a:lnTo>
                  <a:lnTo>
                    <a:pt x="1607820" y="5080"/>
                  </a:lnTo>
                  <a:lnTo>
                    <a:pt x="1682750" y="67310"/>
                  </a:lnTo>
                  <a:lnTo>
                    <a:pt x="1757680" y="5080"/>
                  </a:lnTo>
                  <a:lnTo>
                    <a:pt x="1833880" y="68580"/>
                  </a:lnTo>
                  <a:lnTo>
                    <a:pt x="1910080" y="5080"/>
                  </a:lnTo>
                  <a:lnTo>
                    <a:pt x="1986280" y="68580"/>
                  </a:lnTo>
                  <a:lnTo>
                    <a:pt x="2062480" y="5080"/>
                  </a:lnTo>
                  <a:lnTo>
                    <a:pt x="2138680" y="68580"/>
                  </a:lnTo>
                  <a:lnTo>
                    <a:pt x="2214880" y="5080"/>
                  </a:lnTo>
                  <a:lnTo>
                    <a:pt x="2291080" y="68580"/>
                  </a:lnTo>
                  <a:lnTo>
                    <a:pt x="2367280" y="5080"/>
                  </a:lnTo>
                  <a:lnTo>
                    <a:pt x="2458720" y="81280"/>
                  </a:lnTo>
                  <a:lnTo>
                    <a:pt x="2393950" y="156210"/>
                  </a:lnTo>
                  <a:lnTo>
                    <a:pt x="2458720" y="231140"/>
                  </a:lnTo>
                  <a:lnTo>
                    <a:pt x="2393950" y="306070"/>
                  </a:lnTo>
                  <a:lnTo>
                    <a:pt x="2458720" y="381000"/>
                  </a:lnTo>
                  <a:lnTo>
                    <a:pt x="2393950" y="455930"/>
                  </a:lnTo>
                  <a:lnTo>
                    <a:pt x="2458720" y="530860"/>
                  </a:lnTo>
                  <a:lnTo>
                    <a:pt x="2393950" y="605790"/>
                  </a:lnTo>
                  <a:lnTo>
                    <a:pt x="2458720" y="680720"/>
                  </a:lnTo>
                  <a:lnTo>
                    <a:pt x="2393950" y="755650"/>
                  </a:lnTo>
                  <a:lnTo>
                    <a:pt x="2458720" y="830580"/>
                  </a:lnTo>
                  <a:lnTo>
                    <a:pt x="2458720" y="830580"/>
                  </a:lnTo>
                  <a:lnTo>
                    <a:pt x="2459990" y="831850"/>
                  </a:lnTo>
                  <a:lnTo>
                    <a:pt x="2453640" y="836930"/>
                  </a:lnTo>
                  <a:lnTo>
                    <a:pt x="2393950" y="905510"/>
                  </a:lnTo>
                  <a:lnTo>
                    <a:pt x="2458720" y="980440"/>
                  </a:lnTo>
                  <a:lnTo>
                    <a:pt x="2393950" y="1055370"/>
                  </a:lnTo>
                  <a:lnTo>
                    <a:pt x="2458720" y="1130300"/>
                  </a:lnTo>
                  <a:lnTo>
                    <a:pt x="2393950" y="1205230"/>
                  </a:lnTo>
                  <a:lnTo>
                    <a:pt x="2458720" y="1280160"/>
                  </a:lnTo>
                  <a:lnTo>
                    <a:pt x="2393950" y="1355090"/>
                  </a:lnTo>
                  <a:lnTo>
                    <a:pt x="2459990" y="1431290"/>
                  </a:lnTo>
                  <a:lnTo>
                    <a:pt x="2369820" y="1507490"/>
                  </a:lnTo>
                  <a:lnTo>
                    <a:pt x="2293620" y="1443990"/>
                  </a:lnTo>
                  <a:lnTo>
                    <a:pt x="2217420" y="1507490"/>
                  </a:lnTo>
                  <a:lnTo>
                    <a:pt x="2141220" y="1443990"/>
                  </a:lnTo>
                  <a:lnTo>
                    <a:pt x="2065020" y="1507490"/>
                  </a:lnTo>
                  <a:lnTo>
                    <a:pt x="1988820" y="1443990"/>
                  </a:lnTo>
                  <a:lnTo>
                    <a:pt x="1912620" y="1507490"/>
                  </a:lnTo>
                  <a:lnTo>
                    <a:pt x="1836420" y="1443990"/>
                  </a:lnTo>
                  <a:lnTo>
                    <a:pt x="1760220" y="1507490"/>
                  </a:lnTo>
                  <a:lnTo>
                    <a:pt x="1685290" y="1445260"/>
                  </a:lnTo>
                  <a:lnTo>
                    <a:pt x="1610360" y="1507490"/>
                  </a:lnTo>
                  <a:lnTo>
                    <a:pt x="1535430" y="1443990"/>
                  </a:lnTo>
                  <a:lnTo>
                    <a:pt x="1460500" y="1507490"/>
                  </a:lnTo>
                  <a:lnTo>
                    <a:pt x="1459230" y="1506220"/>
                  </a:lnTo>
                  <a:lnTo>
                    <a:pt x="1457960" y="1507490"/>
                  </a:lnTo>
                  <a:lnTo>
                    <a:pt x="1383030" y="1443990"/>
                  </a:lnTo>
                  <a:lnTo>
                    <a:pt x="1308100" y="1507490"/>
                  </a:lnTo>
                  <a:lnTo>
                    <a:pt x="1306830" y="1507490"/>
                  </a:lnTo>
                  <a:lnTo>
                    <a:pt x="1305560" y="1507490"/>
                  </a:lnTo>
                  <a:lnTo>
                    <a:pt x="1230630" y="1443990"/>
                  </a:lnTo>
                  <a:lnTo>
                    <a:pt x="1155700" y="1507490"/>
                  </a:lnTo>
                  <a:lnTo>
                    <a:pt x="1154430" y="1507490"/>
                  </a:lnTo>
                  <a:lnTo>
                    <a:pt x="1153160" y="1507490"/>
                  </a:lnTo>
                  <a:lnTo>
                    <a:pt x="1078230" y="1443990"/>
                  </a:lnTo>
                  <a:lnTo>
                    <a:pt x="1003300" y="1507490"/>
                  </a:lnTo>
                  <a:lnTo>
                    <a:pt x="1002030" y="1507490"/>
                  </a:lnTo>
                  <a:lnTo>
                    <a:pt x="1000760" y="1507490"/>
                  </a:lnTo>
                  <a:lnTo>
                    <a:pt x="925830" y="1443990"/>
                  </a:lnTo>
                  <a:lnTo>
                    <a:pt x="850900" y="1501140"/>
                  </a:lnTo>
                  <a:close/>
                  <a:moveTo>
                    <a:pt x="1002030" y="1488440"/>
                  </a:moveTo>
                  <a:lnTo>
                    <a:pt x="1002030" y="1488440"/>
                  </a:lnTo>
                  <a:lnTo>
                    <a:pt x="1078230" y="1426210"/>
                  </a:lnTo>
                  <a:lnTo>
                    <a:pt x="1153160" y="1489710"/>
                  </a:lnTo>
                  <a:lnTo>
                    <a:pt x="1154430" y="1489710"/>
                  </a:lnTo>
                  <a:lnTo>
                    <a:pt x="1155700" y="1490980"/>
                  </a:lnTo>
                  <a:lnTo>
                    <a:pt x="1230630" y="1427480"/>
                  </a:lnTo>
                  <a:lnTo>
                    <a:pt x="1305560" y="1490980"/>
                  </a:lnTo>
                  <a:lnTo>
                    <a:pt x="1306830" y="1490980"/>
                  </a:lnTo>
                  <a:lnTo>
                    <a:pt x="1308100" y="1490980"/>
                  </a:lnTo>
                  <a:lnTo>
                    <a:pt x="1383030" y="1427480"/>
                  </a:lnTo>
                  <a:lnTo>
                    <a:pt x="1457960" y="1490980"/>
                  </a:lnTo>
                  <a:lnTo>
                    <a:pt x="1459230" y="1490980"/>
                  </a:lnTo>
                  <a:lnTo>
                    <a:pt x="1460500" y="1492250"/>
                  </a:lnTo>
                  <a:lnTo>
                    <a:pt x="1535430" y="1428750"/>
                  </a:lnTo>
                  <a:lnTo>
                    <a:pt x="1610360" y="1492250"/>
                  </a:lnTo>
                  <a:lnTo>
                    <a:pt x="1685290" y="1430020"/>
                  </a:lnTo>
                  <a:lnTo>
                    <a:pt x="1760220" y="1492250"/>
                  </a:lnTo>
                  <a:lnTo>
                    <a:pt x="1836420" y="1428750"/>
                  </a:lnTo>
                  <a:lnTo>
                    <a:pt x="1912620" y="1492250"/>
                  </a:lnTo>
                  <a:lnTo>
                    <a:pt x="1988820" y="1428750"/>
                  </a:lnTo>
                  <a:lnTo>
                    <a:pt x="2065020" y="1492250"/>
                  </a:lnTo>
                  <a:lnTo>
                    <a:pt x="2141220" y="1428750"/>
                  </a:lnTo>
                  <a:lnTo>
                    <a:pt x="2217420" y="1492250"/>
                  </a:lnTo>
                  <a:lnTo>
                    <a:pt x="2293620" y="1428750"/>
                  </a:lnTo>
                  <a:lnTo>
                    <a:pt x="2369820" y="1492250"/>
                  </a:lnTo>
                  <a:lnTo>
                    <a:pt x="2447290" y="1427480"/>
                  </a:lnTo>
                  <a:lnTo>
                    <a:pt x="2382520" y="1352550"/>
                  </a:lnTo>
                  <a:lnTo>
                    <a:pt x="2447290" y="1277620"/>
                  </a:lnTo>
                  <a:lnTo>
                    <a:pt x="2382520" y="1202690"/>
                  </a:lnTo>
                  <a:lnTo>
                    <a:pt x="2447290" y="1127760"/>
                  </a:lnTo>
                  <a:lnTo>
                    <a:pt x="2382520" y="1052830"/>
                  </a:lnTo>
                  <a:lnTo>
                    <a:pt x="2447290" y="977900"/>
                  </a:lnTo>
                  <a:lnTo>
                    <a:pt x="2382520" y="902970"/>
                  </a:lnTo>
                  <a:lnTo>
                    <a:pt x="2447290" y="828040"/>
                  </a:lnTo>
                  <a:lnTo>
                    <a:pt x="2382520" y="753110"/>
                  </a:lnTo>
                  <a:lnTo>
                    <a:pt x="2447290" y="678180"/>
                  </a:lnTo>
                  <a:lnTo>
                    <a:pt x="2382520" y="603250"/>
                  </a:lnTo>
                  <a:lnTo>
                    <a:pt x="2447290" y="528320"/>
                  </a:lnTo>
                  <a:lnTo>
                    <a:pt x="2382520" y="453390"/>
                  </a:lnTo>
                  <a:lnTo>
                    <a:pt x="2447290" y="378460"/>
                  </a:lnTo>
                  <a:lnTo>
                    <a:pt x="2382520" y="303530"/>
                  </a:lnTo>
                  <a:lnTo>
                    <a:pt x="2447290" y="228600"/>
                  </a:lnTo>
                  <a:lnTo>
                    <a:pt x="2382520" y="153670"/>
                  </a:lnTo>
                  <a:lnTo>
                    <a:pt x="2446020" y="80010"/>
                  </a:lnTo>
                  <a:lnTo>
                    <a:pt x="2366010" y="12700"/>
                  </a:lnTo>
                  <a:lnTo>
                    <a:pt x="2289810" y="76200"/>
                  </a:lnTo>
                  <a:lnTo>
                    <a:pt x="2213610" y="12700"/>
                  </a:lnTo>
                  <a:lnTo>
                    <a:pt x="2137410" y="76200"/>
                  </a:lnTo>
                  <a:lnTo>
                    <a:pt x="2061210" y="12700"/>
                  </a:lnTo>
                  <a:lnTo>
                    <a:pt x="1985010" y="76200"/>
                  </a:lnTo>
                  <a:lnTo>
                    <a:pt x="1908810" y="12700"/>
                  </a:lnTo>
                  <a:lnTo>
                    <a:pt x="1832610" y="76200"/>
                  </a:lnTo>
                  <a:lnTo>
                    <a:pt x="1756410" y="12700"/>
                  </a:lnTo>
                  <a:lnTo>
                    <a:pt x="1681480" y="74930"/>
                  </a:lnTo>
                  <a:lnTo>
                    <a:pt x="1607820" y="12700"/>
                  </a:lnTo>
                  <a:lnTo>
                    <a:pt x="1532890" y="76200"/>
                  </a:lnTo>
                  <a:lnTo>
                    <a:pt x="1457960" y="12700"/>
                  </a:lnTo>
                  <a:lnTo>
                    <a:pt x="1456690" y="12700"/>
                  </a:lnTo>
                  <a:lnTo>
                    <a:pt x="1455420" y="12700"/>
                  </a:lnTo>
                  <a:lnTo>
                    <a:pt x="1380490" y="76200"/>
                  </a:lnTo>
                  <a:lnTo>
                    <a:pt x="1305560" y="12700"/>
                  </a:lnTo>
                  <a:lnTo>
                    <a:pt x="1304290" y="12700"/>
                  </a:lnTo>
                  <a:lnTo>
                    <a:pt x="1303020" y="12700"/>
                  </a:lnTo>
                  <a:lnTo>
                    <a:pt x="1228090" y="76200"/>
                  </a:lnTo>
                  <a:lnTo>
                    <a:pt x="1153160" y="12700"/>
                  </a:lnTo>
                  <a:lnTo>
                    <a:pt x="1151890" y="12700"/>
                  </a:lnTo>
                  <a:lnTo>
                    <a:pt x="1151890" y="12700"/>
                  </a:lnTo>
                  <a:lnTo>
                    <a:pt x="1076960" y="76200"/>
                  </a:lnTo>
                  <a:lnTo>
                    <a:pt x="1002030" y="12700"/>
                  </a:lnTo>
                  <a:lnTo>
                    <a:pt x="1000760" y="12700"/>
                  </a:lnTo>
                  <a:lnTo>
                    <a:pt x="999490" y="12700"/>
                  </a:lnTo>
                  <a:lnTo>
                    <a:pt x="924560" y="76200"/>
                  </a:lnTo>
                  <a:lnTo>
                    <a:pt x="849630" y="12700"/>
                  </a:lnTo>
                  <a:lnTo>
                    <a:pt x="774700" y="74930"/>
                  </a:lnTo>
                  <a:lnTo>
                    <a:pt x="698500" y="12700"/>
                  </a:lnTo>
                  <a:lnTo>
                    <a:pt x="622300" y="76200"/>
                  </a:lnTo>
                  <a:lnTo>
                    <a:pt x="546100" y="12700"/>
                  </a:lnTo>
                  <a:lnTo>
                    <a:pt x="469900" y="76200"/>
                  </a:lnTo>
                  <a:lnTo>
                    <a:pt x="393700" y="12700"/>
                  </a:lnTo>
                  <a:lnTo>
                    <a:pt x="317500" y="76200"/>
                  </a:lnTo>
                  <a:lnTo>
                    <a:pt x="241300" y="12700"/>
                  </a:lnTo>
                  <a:lnTo>
                    <a:pt x="165100" y="76200"/>
                  </a:lnTo>
                  <a:lnTo>
                    <a:pt x="88900" y="12700"/>
                  </a:lnTo>
                  <a:lnTo>
                    <a:pt x="12700" y="76200"/>
                  </a:lnTo>
                  <a:lnTo>
                    <a:pt x="77470" y="151130"/>
                  </a:lnTo>
                  <a:lnTo>
                    <a:pt x="12700" y="226060"/>
                  </a:lnTo>
                  <a:lnTo>
                    <a:pt x="77470" y="300990"/>
                  </a:lnTo>
                  <a:lnTo>
                    <a:pt x="12700" y="375920"/>
                  </a:lnTo>
                  <a:lnTo>
                    <a:pt x="77470" y="450850"/>
                  </a:lnTo>
                  <a:lnTo>
                    <a:pt x="12700" y="525780"/>
                  </a:lnTo>
                  <a:lnTo>
                    <a:pt x="77470" y="600710"/>
                  </a:lnTo>
                  <a:lnTo>
                    <a:pt x="12700" y="675640"/>
                  </a:lnTo>
                  <a:lnTo>
                    <a:pt x="77470" y="750570"/>
                  </a:lnTo>
                  <a:lnTo>
                    <a:pt x="12700" y="825500"/>
                  </a:lnTo>
                  <a:lnTo>
                    <a:pt x="77470" y="900430"/>
                  </a:lnTo>
                  <a:lnTo>
                    <a:pt x="12700" y="975360"/>
                  </a:lnTo>
                  <a:lnTo>
                    <a:pt x="77470" y="1050290"/>
                  </a:lnTo>
                  <a:lnTo>
                    <a:pt x="12700" y="1125220"/>
                  </a:lnTo>
                  <a:lnTo>
                    <a:pt x="77470" y="1200150"/>
                  </a:lnTo>
                  <a:lnTo>
                    <a:pt x="12700" y="1275080"/>
                  </a:lnTo>
                  <a:lnTo>
                    <a:pt x="77470" y="1350010"/>
                  </a:lnTo>
                  <a:lnTo>
                    <a:pt x="13970" y="1423670"/>
                  </a:lnTo>
                  <a:lnTo>
                    <a:pt x="92710" y="1489710"/>
                  </a:lnTo>
                  <a:lnTo>
                    <a:pt x="168910" y="1426210"/>
                  </a:lnTo>
                  <a:lnTo>
                    <a:pt x="245110" y="1489710"/>
                  </a:lnTo>
                  <a:lnTo>
                    <a:pt x="321310" y="1426210"/>
                  </a:lnTo>
                  <a:lnTo>
                    <a:pt x="397510" y="1489710"/>
                  </a:lnTo>
                  <a:lnTo>
                    <a:pt x="473710" y="1426210"/>
                  </a:lnTo>
                  <a:lnTo>
                    <a:pt x="549910" y="1489710"/>
                  </a:lnTo>
                  <a:lnTo>
                    <a:pt x="626110" y="1426210"/>
                  </a:lnTo>
                  <a:lnTo>
                    <a:pt x="702310" y="1489710"/>
                  </a:lnTo>
                  <a:lnTo>
                    <a:pt x="777240" y="1427480"/>
                  </a:lnTo>
                  <a:lnTo>
                    <a:pt x="852170" y="1489710"/>
                  </a:lnTo>
                  <a:lnTo>
                    <a:pt x="927100" y="1426210"/>
                  </a:lnTo>
                  <a:lnTo>
                    <a:pt x="1002030" y="1488440"/>
                  </a:lnTo>
                  <a:lnTo>
                    <a:pt x="1002030" y="1488440"/>
                  </a:lnTo>
                  <a:close/>
                </a:path>
              </a:pathLst>
            </a:custGeom>
            <a:solidFill>
              <a:srgbClr val="FDC74F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5" name="TextBox 5"/>
          <p:cNvSpPr txBox="1"/>
          <p:nvPr/>
        </p:nvSpPr>
        <p:spPr>
          <a:xfrm>
            <a:off x="1676400" y="1438275"/>
            <a:ext cx="9165556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92929"/>
                </a:solidFill>
                <a:latin typeface="Caladea Bold"/>
              </a:rPr>
              <a:t>Objectives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76400" y="4988046"/>
            <a:ext cx="3814904" cy="3561576"/>
            <a:chOff x="0" y="0"/>
            <a:chExt cx="5086539" cy="4748768"/>
          </a:xfrm>
        </p:grpSpPr>
        <p:sp>
          <p:nvSpPr>
            <p:cNvPr id="7" name="TextBox 7"/>
            <p:cNvSpPr txBox="1"/>
            <p:nvPr/>
          </p:nvSpPr>
          <p:spPr>
            <a:xfrm>
              <a:off x="0" y="1102122"/>
              <a:ext cx="5086539" cy="364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292929"/>
                  </a:solidFill>
                  <a:latin typeface="Public Sans"/>
                </a:rPr>
                <a:t>To design and implement a solar based water filtration and purification system.</a:t>
              </a:r>
            </a:p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292929"/>
                  </a:solidFill>
                  <a:latin typeface="Public Sans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86539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Caladea Bold"/>
                </a:rPr>
                <a:t>Main Objective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76400" y="3649071"/>
            <a:ext cx="961029" cy="961029"/>
            <a:chOff x="0" y="0"/>
            <a:chExt cx="1281372" cy="128137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454D1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59178" y="4988046"/>
            <a:ext cx="8912777" cy="4518164"/>
            <a:chOff x="0" y="0"/>
            <a:chExt cx="11883703" cy="602421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102122"/>
              <a:ext cx="11883703" cy="492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292929"/>
                  </a:solidFill>
                  <a:latin typeface="Public Sans"/>
                </a:rPr>
                <a:t>To design and construct a solar powered filtration unit.</a:t>
              </a:r>
            </a:p>
            <a:p>
              <a:pPr>
                <a:lnSpc>
                  <a:spcPts val="3639"/>
                </a:lnSpc>
              </a:pPr>
              <a:endParaRPr lang="en-US" sz="2799">
                <a:solidFill>
                  <a:srgbClr val="292929"/>
                </a:solidFill>
                <a:latin typeface="Public Sans"/>
              </a:endParaRPr>
            </a:p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292929"/>
                  </a:solidFill>
                  <a:latin typeface="Public Sans"/>
                </a:rPr>
                <a:t>To implement an ultra-violet purification system for water disinfection and purification</a:t>
              </a:r>
            </a:p>
            <a:p>
              <a:pPr>
                <a:lnSpc>
                  <a:spcPts val="3639"/>
                </a:lnSpc>
              </a:pPr>
              <a:endParaRPr lang="en-US" sz="2799">
                <a:solidFill>
                  <a:srgbClr val="292929"/>
                </a:solidFill>
                <a:latin typeface="Public Sans"/>
              </a:endParaRPr>
            </a:p>
            <a:p>
              <a:pPr>
                <a:lnSpc>
                  <a:spcPts val="3639"/>
                </a:lnSpc>
              </a:pPr>
              <a:r>
                <a:rPr lang="en-US" sz="2799">
                  <a:solidFill>
                    <a:srgbClr val="292929"/>
                  </a:solidFill>
                  <a:latin typeface="Public Sans"/>
                </a:rPr>
                <a:t>To develop a prototype for water filtration and purification.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883703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Caladea Bold"/>
                </a:rPr>
                <a:t>Specific objectives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259178" y="3649071"/>
            <a:ext cx="961029" cy="961029"/>
            <a:chOff x="0" y="0"/>
            <a:chExt cx="1281372" cy="1281372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432392" y="9440917"/>
            <a:ext cx="846083" cy="846083"/>
            <a:chOff x="0" y="0"/>
            <a:chExt cx="1128110" cy="1128110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399749" y="151967"/>
              <a:ext cx="328612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471255" y="-686490"/>
            <a:ext cx="11659980" cy="116599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7018" y="57658"/>
              <a:ext cx="6315964" cy="6213476"/>
            </a:xfrm>
            <a:custGeom>
              <a:avLst/>
              <a:gdLst/>
              <a:ahLst/>
              <a:cxnLst/>
              <a:rect l="l" t="t" r="r" b="b"/>
              <a:pathLst>
                <a:path w="6315964" h="6213476">
                  <a:moveTo>
                    <a:pt x="4090035" y="6213348"/>
                  </a:moveTo>
                  <a:lnTo>
                    <a:pt x="3779266" y="5949442"/>
                  </a:lnTo>
                  <a:lnTo>
                    <a:pt x="3468370" y="6213348"/>
                  </a:lnTo>
                  <a:lnTo>
                    <a:pt x="3162935" y="5954014"/>
                  </a:lnTo>
                  <a:lnTo>
                    <a:pt x="2857373" y="6213348"/>
                  </a:lnTo>
                  <a:lnTo>
                    <a:pt x="2546604" y="5949442"/>
                  </a:lnTo>
                  <a:lnTo>
                    <a:pt x="2235708" y="6213348"/>
                  </a:lnTo>
                  <a:lnTo>
                    <a:pt x="1924939" y="5949442"/>
                  </a:lnTo>
                  <a:lnTo>
                    <a:pt x="1614043" y="6213348"/>
                  </a:lnTo>
                  <a:lnTo>
                    <a:pt x="1303147" y="5949442"/>
                  </a:lnTo>
                  <a:lnTo>
                    <a:pt x="992251" y="6213348"/>
                  </a:lnTo>
                  <a:lnTo>
                    <a:pt x="681482" y="5949442"/>
                  </a:lnTo>
                  <a:lnTo>
                    <a:pt x="370586" y="6213348"/>
                  </a:lnTo>
                  <a:lnTo>
                    <a:pt x="4699" y="5902833"/>
                  </a:lnTo>
                  <a:lnTo>
                    <a:pt x="267208" y="5593715"/>
                  </a:lnTo>
                  <a:lnTo>
                    <a:pt x="3302" y="5282819"/>
                  </a:lnTo>
                  <a:lnTo>
                    <a:pt x="267208" y="4972050"/>
                  </a:lnTo>
                  <a:lnTo>
                    <a:pt x="3302" y="4661154"/>
                  </a:lnTo>
                  <a:lnTo>
                    <a:pt x="267208" y="4350258"/>
                  </a:lnTo>
                  <a:lnTo>
                    <a:pt x="3302" y="4039362"/>
                  </a:lnTo>
                  <a:lnTo>
                    <a:pt x="267208" y="3728593"/>
                  </a:lnTo>
                  <a:lnTo>
                    <a:pt x="3302" y="3417697"/>
                  </a:lnTo>
                  <a:lnTo>
                    <a:pt x="267208" y="3106801"/>
                  </a:lnTo>
                  <a:lnTo>
                    <a:pt x="127" y="2792730"/>
                  </a:lnTo>
                  <a:lnTo>
                    <a:pt x="21209" y="2774696"/>
                  </a:lnTo>
                  <a:lnTo>
                    <a:pt x="267081" y="2485136"/>
                  </a:lnTo>
                  <a:lnTo>
                    <a:pt x="3175" y="2174240"/>
                  </a:lnTo>
                  <a:lnTo>
                    <a:pt x="267081" y="1863471"/>
                  </a:lnTo>
                  <a:lnTo>
                    <a:pt x="3175" y="1552702"/>
                  </a:lnTo>
                  <a:lnTo>
                    <a:pt x="267081" y="1241933"/>
                  </a:lnTo>
                  <a:lnTo>
                    <a:pt x="3175" y="931037"/>
                  </a:lnTo>
                  <a:lnTo>
                    <a:pt x="267081" y="620141"/>
                  </a:lnTo>
                  <a:lnTo>
                    <a:pt x="0" y="306197"/>
                  </a:lnTo>
                  <a:lnTo>
                    <a:pt x="360807" y="0"/>
                  </a:lnTo>
                  <a:lnTo>
                    <a:pt x="671703" y="263906"/>
                  </a:lnTo>
                  <a:lnTo>
                    <a:pt x="982599" y="0"/>
                  </a:lnTo>
                  <a:lnTo>
                    <a:pt x="1293368" y="263906"/>
                  </a:lnTo>
                  <a:lnTo>
                    <a:pt x="1604264" y="0"/>
                  </a:lnTo>
                  <a:lnTo>
                    <a:pt x="1915160" y="263906"/>
                  </a:lnTo>
                  <a:lnTo>
                    <a:pt x="2226056" y="0"/>
                  </a:lnTo>
                  <a:lnTo>
                    <a:pt x="2536825" y="263906"/>
                  </a:lnTo>
                  <a:lnTo>
                    <a:pt x="2847721" y="0"/>
                  </a:lnTo>
                  <a:lnTo>
                    <a:pt x="3153156" y="259334"/>
                  </a:lnTo>
                  <a:lnTo>
                    <a:pt x="3458718" y="0"/>
                  </a:lnTo>
                  <a:lnTo>
                    <a:pt x="3769614" y="263906"/>
                  </a:lnTo>
                  <a:lnTo>
                    <a:pt x="4080510" y="0"/>
                  </a:lnTo>
                  <a:lnTo>
                    <a:pt x="4391279" y="263906"/>
                  </a:lnTo>
                  <a:lnTo>
                    <a:pt x="4702175" y="0"/>
                  </a:lnTo>
                  <a:lnTo>
                    <a:pt x="5013071" y="263906"/>
                  </a:lnTo>
                  <a:lnTo>
                    <a:pt x="5323968" y="0"/>
                  </a:lnTo>
                  <a:lnTo>
                    <a:pt x="5634737" y="263906"/>
                  </a:lnTo>
                  <a:lnTo>
                    <a:pt x="5945633" y="0"/>
                  </a:lnTo>
                  <a:lnTo>
                    <a:pt x="6311520" y="310515"/>
                  </a:lnTo>
                  <a:lnTo>
                    <a:pt x="6049011" y="619633"/>
                  </a:lnTo>
                  <a:lnTo>
                    <a:pt x="6312917" y="930529"/>
                  </a:lnTo>
                  <a:lnTo>
                    <a:pt x="6049011" y="1241298"/>
                  </a:lnTo>
                  <a:lnTo>
                    <a:pt x="6312917" y="1552194"/>
                  </a:lnTo>
                  <a:lnTo>
                    <a:pt x="6049011" y="1863090"/>
                  </a:lnTo>
                  <a:lnTo>
                    <a:pt x="6312917" y="2173986"/>
                  </a:lnTo>
                  <a:lnTo>
                    <a:pt x="6049011" y="2484755"/>
                  </a:lnTo>
                  <a:lnTo>
                    <a:pt x="6312917" y="2795651"/>
                  </a:lnTo>
                  <a:lnTo>
                    <a:pt x="6291073" y="2821432"/>
                  </a:lnTo>
                  <a:lnTo>
                    <a:pt x="6049011" y="3106547"/>
                  </a:lnTo>
                  <a:lnTo>
                    <a:pt x="6315457" y="3419856"/>
                  </a:lnTo>
                  <a:lnTo>
                    <a:pt x="6295010" y="3438398"/>
                  </a:lnTo>
                  <a:lnTo>
                    <a:pt x="6049011" y="3728212"/>
                  </a:lnTo>
                  <a:lnTo>
                    <a:pt x="6312917" y="4039108"/>
                  </a:lnTo>
                  <a:lnTo>
                    <a:pt x="6049011" y="4350004"/>
                  </a:lnTo>
                  <a:lnTo>
                    <a:pt x="6312917" y="4660900"/>
                  </a:lnTo>
                  <a:lnTo>
                    <a:pt x="6048883" y="4971542"/>
                  </a:lnTo>
                  <a:lnTo>
                    <a:pt x="6312789" y="5282438"/>
                  </a:lnTo>
                  <a:lnTo>
                    <a:pt x="6048883" y="5593334"/>
                  </a:lnTo>
                  <a:lnTo>
                    <a:pt x="6315964" y="5907278"/>
                  </a:lnTo>
                  <a:lnTo>
                    <a:pt x="5955157" y="6213475"/>
                  </a:lnTo>
                  <a:lnTo>
                    <a:pt x="5644261" y="5949570"/>
                  </a:lnTo>
                  <a:lnTo>
                    <a:pt x="5333365" y="6213475"/>
                  </a:lnTo>
                  <a:lnTo>
                    <a:pt x="5022596" y="5949570"/>
                  </a:lnTo>
                  <a:lnTo>
                    <a:pt x="4711700" y="6213475"/>
                  </a:lnTo>
                  <a:lnTo>
                    <a:pt x="4400803" y="5949570"/>
                  </a:lnTo>
                  <a:lnTo>
                    <a:pt x="4090035" y="6213348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67657" y="739329"/>
            <a:ext cx="5750325" cy="2630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600">
                <a:solidFill>
                  <a:srgbClr val="F6F6F6"/>
                </a:solidFill>
                <a:latin typeface="Caladea Bold"/>
              </a:rPr>
              <a:t>Literature Review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5469345"/>
            <a:ext cx="7373159" cy="426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Using electromagnetic radiation of wavelength s 100-400 nm.</a:t>
            </a: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Sources:</a:t>
            </a:r>
          </a:p>
          <a:p>
            <a:pPr>
              <a:lnSpc>
                <a:spcPts val="3769"/>
              </a:lnSpc>
            </a:pPr>
            <a:endParaRPr lang="en-US" sz="2899">
              <a:solidFill>
                <a:srgbClr val="292929"/>
              </a:solidFill>
              <a:latin typeface="Public Sans"/>
            </a:endParaRP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Mercury Lamps</a:t>
            </a: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UV Lamps mostly AC based.</a:t>
            </a: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UV-C LEDs - cheaper, more efficient and run on available DC supply.</a:t>
            </a:r>
          </a:p>
          <a:p>
            <a:pPr>
              <a:lnSpc>
                <a:spcPts val="3380"/>
              </a:lnSpc>
            </a:pPr>
            <a:endParaRPr lang="en-US" sz="2899">
              <a:solidFill>
                <a:srgbClr val="292929"/>
              </a:solidFill>
              <a:latin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710754"/>
            <a:ext cx="7373159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Technologies for water purification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2864672"/>
            <a:ext cx="7373159" cy="1437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Involves forcing water through filter membrane of pore sizes 0.1 - 0.01 um</a:t>
            </a:r>
          </a:p>
          <a:p>
            <a:pPr>
              <a:lnSpc>
                <a:spcPts val="3769"/>
              </a:lnSpc>
            </a:pPr>
            <a:r>
              <a:rPr lang="en-US" sz="2899">
                <a:solidFill>
                  <a:srgbClr val="292929"/>
                </a:solidFill>
                <a:latin typeface="Public Sans"/>
              </a:rPr>
              <a:t>Removes macromolecules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021275"/>
            <a:ext cx="7373159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Ultrafiltration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4556760"/>
            <a:ext cx="7373159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Ultra-violet purification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EF734C"/>
          </a:solidFill>
        </p:spPr>
      </p:sp>
      <p:grpSp>
        <p:nvGrpSpPr>
          <p:cNvPr id="11" name="Group 11"/>
          <p:cNvGrpSpPr/>
          <p:nvPr/>
        </p:nvGrpSpPr>
        <p:grpSpPr>
          <a:xfrm>
            <a:off x="17432392" y="9440917"/>
            <a:ext cx="846083" cy="846083"/>
            <a:chOff x="0" y="0"/>
            <a:chExt cx="1128110" cy="1128110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412449" y="151967"/>
              <a:ext cx="328612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F6F6F6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799086"/>
            <a:ext cx="10912131" cy="49581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37367" y="1019175"/>
            <a:ext cx="13945241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92929"/>
                </a:solidFill>
                <a:latin typeface="Caladea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2748" y="8900160"/>
            <a:ext cx="5505766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100">
                <a:solidFill>
                  <a:srgbClr val="292929"/>
                </a:solidFill>
                <a:latin typeface="Public Sans"/>
              </a:rPr>
              <a:t>3D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9477" y="2647448"/>
            <a:ext cx="77205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algn="ctr">
              <a:lnSpc>
                <a:spcPts val="7279"/>
              </a:lnSpc>
            </a:pPr>
            <a:r>
              <a:rPr lang="en-US" sz="5199" dirty="0">
                <a:solidFill>
                  <a:srgbClr val="292929"/>
                </a:solidFill>
                <a:latin typeface="Open Sans"/>
              </a:rPr>
              <a:t>1. Conceptualization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441917" y="9440917"/>
            <a:ext cx="846083" cy="846083"/>
            <a:chOff x="0" y="0"/>
            <a:chExt cx="1128110" cy="11281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7432392" y="9440917"/>
            <a:ext cx="846083" cy="846083"/>
            <a:chOff x="0" y="0"/>
            <a:chExt cx="1128110" cy="112811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6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98263" y="1097778"/>
            <a:ext cx="9434130" cy="816052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37367" y="1019175"/>
            <a:ext cx="13945241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92929"/>
                </a:solidFill>
                <a:latin typeface="Caladea Bold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2608" y="9060180"/>
            <a:ext cx="5505766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US" sz="2100">
                <a:solidFill>
                  <a:srgbClr val="292929"/>
                </a:solidFill>
                <a:latin typeface="Public Sans"/>
              </a:rPr>
              <a:t>Prototype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8645" y="2540928"/>
            <a:ext cx="9244930" cy="88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92929"/>
                </a:solidFill>
                <a:latin typeface="Open Sans"/>
              </a:rPr>
              <a:t>2. Hardware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5607" y="4000500"/>
            <a:ext cx="7498555" cy="3033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292929"/>
                </a:solidFill>
                <a:latin typeface="Times Neue Roman"/>
              </a:rPr>
              <a:t>Steps: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92929"/>
                </a:solidFill>
                <a:latin typeface="Times Neue Roman"/>
              </a:rPr>
              <a:t>Circuit design and PCB fabrication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92929"/>
                </a:solidFill>
                <a:latin typeface="Times Neue Roman"/>
              </a:rPr>
              <a:t>Structure and frame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92929"/>
                </a:solidFill>
                <a:latin typeface="Times Neue Roman"/>
              </a:rPr>
              <a:t>Testing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92929"/>
                </a:solidFill>
                <a:latin typeface="Times Neue Roman"/>
              </a:rPr>
              <a:t>Assembly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278475" y="0"/>
            <a:ext cx="9525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7437155" y="9440917"/>
            <a:ext cx="846083" cy="846083"/>
            <a:chOff x="0" y="0"/>
            <a:chExt cx="1128110" cy="112811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7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9858" y="3414720"/>
            <a:ext cx="15219442" cy="644923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37367" y="1019175"/>
            <a:ext cx="13945241" cy="132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dirty="0">
                <a:solidFill>
                  <a:srgbClr val="292929"/>
                </a:solidFill>
                <a:latin typeface="Caladea Bold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511138"/>
            <a:ext cx="823571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2"/>
              </a:lnSpc>
            </a:pPr>
            <a:r>
              <a:rPr lang="en-US" sz="5200" dirty="0">
                <a:solidFill>
                  <a:srgbClr val="292929"/>
                </a:solidFill>
                <a:latin typeface="Open Sans"/>
              </a:rPr>
              <a:t>3. Treatment</a:t>
            </a:r>
            <a:r>
              <a:rPr lang="en-US" sz="3894" dirty="0">
                <a:solidFill>
                  <a:srgbClr val="292929"/>
                </a:solidFill>
                <a:latin typeface="Open Sans"/>
              </a:rPr>
              <a:t> </a:t>
            </a:r>
            <a:r>
              <a:rPr lang="en-US" sz="5200" dirty="0">
                <a:solidFill>
                  <a:srgbClr val="292929"/>
                </a:solidFill>
                <a:latin typeface="Open Sans"/>
              </a:rPr>
              <a:t>Stages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515356" y="1313251"/>
            <a:ext cx="7660497" cy="76604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39791" y="2136917"/>
            <a:ext cx="6611626" cy="529756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313251"/>
            <a:ext cx="6495623" cy="2165780"/>
            <a:chOff x="0" y="0"/>
            <a:chExt cx="8660830" cy="2887707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8660830" cy="1749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19"/>
                </a:lnSpc>
              </a:pPr>
              <a:r>
                <a:rPr lang="en-US" sz="8599">
                  <a:solidFill>
                    <a:srgbClr val="292929"/>
                  </a:solidFill>
                  <a:latin typeface="Caladea Bold"/>
                </a:rPr>
                <a:t>Results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18087"/>
              <a:ext cx="7643620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Caladea Bold"/>
                </a:rPr>
                <a:t>Clean water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198915"/>
            <a:ext cx="6001716" cy="2699361"/>
            <a:chOff x="0" y="0"/>
            <a:chExt cx="8002289" cy="3599148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002289" cy="2638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292929"/>
                  </a:solidFill>
                  <a:latin typeface="Public Sans"/>
                </a:rPr>
                <a:t>Contaminated water was passed through the filtration process and photos taken for comparison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134328"/>
              <a:ext cx="8002289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441917" y="9440917"/>
            <a:ext cx="846083" cy="846083"/>
            <a:chOff x="0" y="0"/>
            <a:chExt cx="1128110" cy="11281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50290"/>
          <a:stretch>
            <a:fillRect/>
          </a:stretch>
        </p:blipFill>
        <p:spPr>
          <a:xfrm>
            <a:off x="9144000" y="1686593"/>
            <a:ext cx="5617752" cy="34610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t="63463"/>
          <a:stretch>
            <a:fillRect/>
          </a:stretch>
        </p:blipFill>
        <p:spPr>
          <a:xfrm>
            <a:off x="12198308" y="5623853"/>
            <a:ext cx="3630578" cy="29477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213113"/>
            <a:ext cx="7177309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92929"/>
                </a:solidFill>
                <a:latin typeface="Caladea Bold"/>
              </a:rPr>
              <a:t>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38101"/>
            <a:ext cx="600171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Flow statistics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186690"/>
            <a:ext cx="6001716" cy="1437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292929"/>
                </a:solidFill>
                <a:latin typeface="Public Sans"/>
              </a:rPr>
              <a:t>Use of flow meter allowed calculation of total volumes purified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85085"/>
            <a:ext cx="6001716" cy="172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>
              <a:lnSpc>
                <a:spcPts val="3379"/>
              </a:lnSpc>
              <a:buFont typeface="Arial"/>
              <a:buChar char="•"/>
            </a:pPr>
            <a:r>
              <a:rPr lang="en-US" sz="2599" dirty="0">
                <a:solidFill>
                  <a:srgbClr val="292929"/>
                </a:solidFill>
                <a:latin typeface="Public Sans"/>
              </a:rPr>
              <a:t>Based on the flow statistics a reminder can be sent via SMS to the user to inform them on when to replace the filters.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6223586" y="2070318"/>
            <a:ext cx="3147755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6F6F6"/>
                </a:solidFill>
                <a:latin typeface="Public Sans"/>
              </a:rPr>
              <a:t>Tristan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510991"/>
            <a:ext cx="600171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dirty="0">
                <a:solidFill>
                  <a:srgbClr val="292929"/>
                </a:solidFill>
                <a:latin typeface="Caladea Bold"/>
              </a:rPr>
              <a:t>Filter reminders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441917" y="9440917"/>
            <a:ext cx="846083" cy="846083"/>
            <a:chOff x="0" y="0"/>
            <a:chExt cx="1128110" cy="11281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28110" cy="1128110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12711" y="151967"/>
              <a:ext cx="579957" cy="757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92929"/>
                  </a:solidFill>
                  <a:latin typeface="Open Sans Light Bold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531</Words>
  <Application>Microsoft Office PowerPoint</Application>
  <PresentationFormat>Custom</PresentationFormat>
  <Paragraphs>203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Public Sans</vt:lpstr>
      <vt:lpstr>Times New Roman</vt:lpstr>
      <vt:lpstr>Caladea Bold</vt:lpstr>
      <vt:lpstr>Times Neue Roman</vt:lpstr>
      <vt:lpstr>Arial</vt:lpstr>
      <vt:lpstr>Open Sans Light Bold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powered water filtration and purification system</dc:title>
  <cp:lastModifiedBy>kennedykimata@yahoo.com</cp:lastModifiedBy>
  <cp:revision>8</cp:revision>
  <dcterms:created xsi:type="dcterms:W3CDTF">2006-08-16T00:00:00Z</dcterms:created>
  <dcterms:modified xsi:type="dcterms:W3CDTF">2021-11-27T09:52:42Z</dcterms:modified>
  <dc:identifier>DAEwpiQ2Kb4</dc:identifier>
</cp:coreProperties>
</file>