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4020" autoAdjust="0"/>
  </p:normalViewPr>
  <p:slideViewPr>
    <p:cSldViewPr snapToGrid="0" snapToObjects="1" showGuides="1">
      <p:cViewPr varScale="1">
        <p:scale>
          <a:sx n="81" d="100"/>
          <a:sy n="81" d="100"/>
        </p:scale>
        <p:origin x="-122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07.10.2014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07.10.2014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Excel_Worksheet3.xlsx"/></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Excel_Worksheet4.xlsx"/></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23" name="Worksheet" r:id="rId4" imgW="4391011" imgH="2009843" progId="Excel.Sheet.12">
                  <p:embed/>
                </p:oleObj>
              </mc:Choice>
              <mc:Fallback>
                <p:oleObj name="Worksheet" r:id="rId4" imgW="4391011" imgH="2009843" progId="Excel.Sheet.12">
                  <p:embed/>
                  <p:pic>
                    <p:nvPicPr>
                      <p:cNvPr id="0" name=""/>
                      <p:cNvPicPr/>
                      <p:nvPr/>
                    </p:nvPicPr>
                    <p:blipFill>
                      <a:blip r:embed="rId5"/>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6"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a:t>
            </a:r>
            <a:r>
              <a:rPr lang="en-US" dirty="0" smtClean="0"/>
              <a:t>inequality</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143679325"/>
              </p:ext>
            </p:extLst>
          </p:nvPr>
        </p:nvGraphicFramePr>
        <p:xfrm>
          <a:off x="3614769" y="2368063"/>
          <a:ext cx="5166863" cy="2925274"/>
        </p:xfrm>
        <a:graphic>
          <a:graphicData uri="http://schemas.openxmlformats.org/presentationml/2006/ole">
            <mc:AlternateContent xmlns:mc="http://schemas.openxmlformats.org/markup-compatibility/2006">
              <mc:Choice xmlns:v="urn:schemas-microsoft-com:vml" Requires="v">
                <p:oleObj spid="_x0000_s8213" name="Worksheet" r:id="rId4" imgW="4391011" imgH="2485957" progId="Excel.Sheet.12">
                  <p:embed/>
                </p:oleObj>
              </mc:Choice>
              <mc:Fallback>
                <p:oleObj name="Worksheet" r:id="rId4" imgW="4391011" imgH="2485957" progId="Excel.Sheet.12">
                  <p:embed/>
                  <p:pic>
                    <p:nvPicPr>
                      <p:cNvPr id="0" name=""/>
                      <p:cNvPicPr/>
                      <p:nvPr/>
                    </p:nvPicPr>
                    <p:blipFill>
                      <a:blip r:embed="rId5"/>
                      <a:stretch>
                        <a:fillRect/>
                      </a:stretch>
                    </p:blipFill>
                    <p:spPr>
                      <a:xfrm>
                        <a:off x="3614769" y="2368063"/>
                        <a:ext cx="5166863" cy="2925274"/>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look like,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p>
          <a:p>
            <a:r>
              <a:rPr lang="en-US" i="1" dirty="0"/>
              <a:t>Inequality would be </a:t>
            </a:r>
            <a:r>
              <a:rPr lang="en-US" i="1" dirty="0" smtClean="0"/>
              <a:t>smaller</a:t>
            </a:r>
            <a:endParaRPr lang="en-US" b="1" i="1" dirty="0" smtClean="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5" name="Worksheet" r:id="rId4" imgW="4057667" imgH="3152843" progId="Excel.Sheet.12">
                  <p:embed/>
                </p:oleObj>
              </mc:Choice>
              <mc:Fallback>
                <p:oleObj name="Worksheet" r:id="rId4" imgW="4057667" imgH="3152843" progId="Excel.Sheet.12">
                  <p:embed/>
                  <p:pic>
                    <p:nvPicPr>
                      <p:cNvPr id="0" name=""/>
                      <p:cNvPicPr/>
                      <p:nvPr/>
                    </p:nvPicPr>
                    <p:blipFill>
                      <a:blip r:embed="rId5"/>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0C3CE-871E-471D-827D-756DC4BA1786}">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8A61B13-3BD8-4182-A6C0-87987DF79A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1375</Words>
  <Application>Microsoft Office PowerPoint</Application>
  <PresentationFormat>On-screen Show (4:3)</PresentationFormat>
  <Paragraphs>179</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FBS_FB_de_Powerpoint</vt:lpstr>
      <vt:lpstr>Worksheet</vt:lpstr>
      <vt:lpstr>Microsoft Excel 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99</cp:revision>
  <cp:lastPrinted>2014-10-07T12:55:21Z</cp:lastPrinted>
  <dcterms:created xsi:type="dcterms:W3CDTF">2014-09-16T15:17:28Z</dcterms:created>
  <dcterms:modified xsi:type="dcterms:W3CDTF">2014-10-07T13:22:48Z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