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p:scale>
          <a:sx n="125" d="100"/>
          <a:sy n="125" d="100"/>
        </p:scale>
        <p:origin x="510" y="6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06.10.2014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06.10.2014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20"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3"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10"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a:t>
            </a:r>
            <a:r>
              <a:rPr lang="en-US" sz="2200" dirty="0" smtClean="0">
                <a:solidFill>
                  <a:srgbClr val="697D91"/>
                </a:solidFill>
                <a:latin typeface="Lucida Sans"/>
                <a:ea typeface="MS PGothic"/>
              </a:rPr>
              <a:t>look like, </a:t>
            </a:r>
            <a:r>
              <a:rPr lang="en-US" sz="2200" dirty="0" smtClean="0">
                <a:solidFill>
                  <a:srgbClr val="697D91"/>
                </a:solidFill>
                <a:latin typeface="Lucida Sans"/>
                <a:ea typeface="MS PGothic"/>
              </a:rPr>
              <a:t>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p>
          <a:p>
            <a:r>
              <a:rPr lang="en-US" i="1" dirty="0"/>
              <a:t>Inequality would be </a:t>
            </a:r>
            <a:r>
              <a:rPr lang="en-US" i="1" dirty="0" smtClean="0"/>
              <a:t>smaller</a:t>
            </a:r>
            <a:endParaRPr lang="en-US" b="1" i="1" dirty="0" smtClean="0"/>
          </a:p>
          <a:p>
            <a:r>
              <a:rPr lang="en-US" i="1" dirty="0" smtClean="0"/>
              <a:t>19</a:t>
            </a:r>
            <a:r>
              <a:rPr lang="en-US" i="1" dirty="0" smtClean="0"/>
              <a:t>%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2" name="Worksheet" r:id="rId5" imgW="4057667" imgH="3152843" progId="Excel.Sheet.12">
                  <p:embed/>
                </p:oleObj>
              </mc:Choice>
              <mc:Fallback>
                <p:oleObj name="Worksheet" r:id="rId5" imgW="4057667" imgH="3152843" progId="Excel.Sheet.12">
                  <p:embed/>
                  <p:pic>
                    <p:nvPicPr>
                      <p:cNvPr id="0" name=""/>
                      <p:cNvPicPr/>
                      <p:nvPr/>
                    </p:nvPicPr>
                    <p:blipFill>
                      <a:blip r:embed="rId6"/>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0C3CE-871E-471D-827D-756DC4BA1786}">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8A61B13-3BD8-4182-A6C0-87987DF79A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1377</Words>
  <Application>Microsoft Office PowerPoint</Application>
  <PresentationFormat>On-screen Show (4:3)</PresentationFormat>
  <Paragraphs>179</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97</cp:revision>
  <cp:lastPrinted>2014-10-03T10:10:22Z</cp:lastPrinted>
  <dcterms:created xsi:type="dcterms:W3CDTF">2014-09-16T15:17:28Z</dcterms:created>
  <dcterms:modified xsi:type="dcterms:W3CDTF">2014-10-06T10:08:04Z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