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8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65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72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39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7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9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35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71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2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7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6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029D-7A5C-4A55-A5DF-7B503F1E833A}" type="datetimeFigureOut">
              <a:rPr lang="de-CH" smtClean="0"/>
              <a:t>09.01.2015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8ED4-EE3F-43C1-823D-E358D9B9768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60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6609"/>
            <a:ext cx="8856984" cy="562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78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263"/>
            <a:ext cx="8921948" cy="567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48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8944405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32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0688"/>
            <a:ext cx="9063996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59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38138"/>
            <a:ext cx="802005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299"/>
            <a:ext cx="8784976" cy="678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3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38138"/>
            <a:ext cx="802005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16284"/>
            <a:ext cx="9001000" cy="694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8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Hümbelin Oliver</dc:creator>
  <cp:lastModifiedBy>Hümbelin Oliver</cp:lastModifiedBy>
  <cp:revision>9</cp:revision>
  <dcterms:created xsi:type="dcterms:W3CDTF">2014-05-23T14:02:55Z</dcterms:created>
  <dcterms:modified xsi:type="dcterms:W3CDTF">2015-01-09T13:34:52Z</dcterms:modified>
</cp:coreProperties>
</file>