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mn-ea"/>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mn-ea"/>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mn-ea"/>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mn-ea"/>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10"/>
    <a:srgbClr val="006633"/>
    <a:srgbClr val="71BB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1407" autoAdjust="0"/>
  </p:normalViewPr>
  <p:slideViewPr>
    <p:cSldViewPr snapToGrid="0">
      <p:cViewPr varScale="1">
        <p:scale>
          <a:sx n="70" d="100"/>
          <a:sy n="70" d="100"/>
        </p:scale>
        <p:origin x="1747" y="43"/>
      </p:cViewPr>
      <p:guideLst/>
    </p:cSldViewPr>
  </p:slideViewPr>
  <p:notesTextViewPr>
    <p:cViewPr>
      <p:scale>
        <a:sx n="1" d="1"/>
        <a:sy n="1" d="1"/>
      </p:scale>
      <p:origin x="0" y="0"/>
    </p:cViewPr>
  </p:notesTextViewPr>
  <p:sorterViewPr>
    <p:cViewPr>
      <p:scale>
        <a:sx n="200" d="100"/>
        <a:sy n="200" d="100"/>
      </p:scale>
      <p:origin x="0" y="-67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36.48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37.87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27.411"/>
    </inkml:context>
    <inkml:brush xml:id="br0">
      <inkml:brushProperty name="width" value="0.21167" units="cm"/>
      <inkml:brushProperty name="height" value="0.21167" units="cm"/>
      <inkml:brushProperty name="color" value="#E71224"/>
    </inkml:brush>
  </inkml:definitions>
  <inkml:trace contextRef="#ctx0" brushRef="#br0">1532 1 24575,'107'40'0,"131"71"0,-93-40 0,735 314 0,-866-379 0,21 9 0,47 19 0,-2 2 0,149 94 0,-226-128 0,25 17 0,-1 0 0,-1 2 0,-1 1 0,-1 1 0,31 38 0,-45-47 0,19 24 0,-1 1 0,43 85 0,-67-113 0,0-1 0,-1 1 0,-1-1 0,0 1 0,0 0 0,0 14 0,-3 69 0,-1-43 0,-1-14 0,-2 0 0,-1-1 0,-2 1 0,-22 61 0,-164 350 0,143-340 0,14-34 0,-4-2 0,-57 77 0,-113 122 0,137-187 0,-91 79 0,121-124 0,-2-2 0,-2-2 0,-70 40 0,-167 63 0,174-81 0,-7 3 0,29-19 0,-37 14 0,-278 102 0,259-95 0,82-33 0,-10 5 0,-57 24 0,43-21 0,48-20 0,0-1 0,-66 17 0,-315 53 0,367-80 0,-1-3 0,-63-3 0,93 0 0,21 0-101,1 0 11,1 0-1,0 0 1,-1 0 0,1 0-1,0 0 1,0 0 0,-1 0 0,1 0-1,0 1 1,0-1 0,0 1 0,-1-1-1,-1 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38:28.948"/>
    </inkml:context>
    <inkml:brush xml:id="br0">
      <inkml:brushProperty name="width" value="0.21167" units="cm"/>
      <inkml:brushProperty name="height" value="0.21167" units="cm"/>
      <inkml:brushProperty name="color" value="#E71224"/>
    </inkml:brush>
  </inkml:definitions>
  <inkml:trace contextRef="#ctx0" brushRef="#br0">497 0 24575,'-9'8'0,"-1"-1"0,0 0 0,0 0 0,-1-1 0,-15 6 0,-24 16 0,2 6 0,2 3 0,1 2 0,3 1 0,1 3 0,2 1 0,-40 59 0,75-99 0,1 1 0,0 0 0,0-1 0,0 1 0,0 1 0,1-1 0,0 0 0,0 0 0,1 1 0,-1-1 0,1 1 0,0-1 0,1 1 0,-1 0 0,1-1 0,0 1 0,1 0 0,-1-1 0,1 1 0,0 0 0,1-1 0,-1 0 0,1 1 0,0-1 0,1 0 0,-1 0 0,1 0 0,0 0 0,0 0 0,0-1 0,1 1 0,0-1 0,0 0 0,6 6 0,27 27 0,-27-26 0,-1-1 0,1 0 0,1-1 0,0 0 0,0 0 0,0-1 0,1-1 0,15 7 0,67 30 0,-64-28 0,1-2 0,39 14 0,16-2 0,101 47 0,-85-33 0,-69-28 0,1 1 0,53 30 0,-67-34 120,-20-9-152,1 0 1,-1 0-1,1 0 1,-1 0-1,0 0 0,1 0 1,-1 0-1,1 0 1,-1 0-1,0 0 0,1-1 1,-1 1-1,0 0 1,1 0-1,-1 0 0,1-1 1,-1 1-1,0 0 1,1 0-1,-1-1 0,0 1 1,0 0-1,1 0 1,-1-1-1,0 1 0,0-1 1,1 1-1,-1 0 1,0-1-1,0 1 0,0 0 1,0-1-1,0 1 1,1-1-1,-1 1 1,0 0-1,0-1 0,0 1 1,0-1-1,0 1 1,0 0-1,0-1 0,-1 1 1,1-1-1,0 1 1,0-1-1,-1-11-6794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42:58.846"/>
    </inkml:context>
    <inkml:brush xml:id="br0">
      <inkml:brushProperty name="width" value="0.21167" units="cm"/>
      <inkml:brushProperty name="height" value="0.21167" units="cm"/>
      <inkml:brushProperty name="color" value="#E71224"/>
    </inkml:brush>
  </inkml:definitions>
  <inkml:trace contextRef="#ctx0" brushRef="#br0">8615 6944 24575,'-400'39'0,"302"-33"0,39-2 0,-411 13 0,195-47 0,172 15 0,-546-63-379,-33-4-28,630 75 560,0-3 0,0-1-1,1-3 1,-68-27 0,-470-202-1066,-11 29-6,-73 25 736,267 79 99,-134-67 321,14-23 131,257 95-294,-710-265-496,899 340 765,-91-50 0,133 58-183,0-1 0,1-2 0,2-2 0,-36-33 0,-235-279 203,192 204-348,105 125-15,0-1 0,2 1 0,-1-2 0,1 1 0,1-1 0,0 0 0,1 0 0,0 0 0,1-1 0,0 0 0,1 0 0,0 0 0,1 0 0,1 0 0,0-1 0,1-17 0,0-38 0,8-352 0,-4 381 0,1 0 0,2 0 0,2 1 0,2 0 0,26-64 0,-13 52 0,2 0 0,2 2 0,52-68 0,137-178 0,109-146 0,27 19 0,-296 364 0,2 2 0,89-63 0,144-79 0,-134 94 0,-31 17 0,270-170 0,-333 221 0,2 3 0,1 3 0,1 3 0,101-26 0,-10 25 0,-105 21 0,0-2 0,54-18 0,-89 22 0,-1 1 0,1 1 0,0 1 0,0 1 0,-1 1 0,31 3 0,-24-2 0,-1 0 0,46-6 0,-70 5 0,1 0 0,-1 0 0,1 0 0,-1 0 0,0 0 0,1 0 0,-1 0 0,1-1 0,-1 1 0,0 0 0,1 0 0,-1 0 0,0-1 0,1 1 0,-1 0 0,0 0 0,0-1 0,1 1 0,-1 0 0,0-1 0,0 1 0,1 0 0,-1-1 0,0 1 0,0-1 0,0 1 0,0 0 0,1-1 0,-1 1 0,0-1 0,0 1 0,0 0 0,0-1 0,0 1 0,0-1 0,0 1 0,0 0 0,0-1 0,0 1 0,-1-1 0,1 1 0,0 0 0,0-1 0,0 1 0,0-1 0,-1 1 0,1 0 0,0-1 0,0 1 0,0 0 0,-1-1 0,1 1 0,0 0 0,-1 0 0,1-1 0,0 1 0,-1 0 0,0-1 0,-22-21 0,21 19 0,-95-77 0,-58-58 0,78 52 0,-113-167 0,170 227 0,-2 1 0,-1 0 0,-30-26 0,16 17 0,34 32 10,0-1 0,0 1 0,0-1 0,0 1 0,0 0 0,0 0 0,-1 0 0,1 1 0,-1-1 0,1 1 0,-6-2 0,7 3-78,0 0 1,0 0-1,0 0 1,-1 0-1,1 0 1,0 0-1,0 1 1,0-1-1,0 1 1,0-1-1,0 1 1,0 0-1,0 0 1,0 0-1,0 0 1,0 0-1,0 0 1,1 0-1,-1 1 1,0-1-1,-1 3 1,-8 8-6759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8T18:43:03.612"/>
    </inkml:context>
    <inkml:brush xml:id="br0">
      <inkml:brushProperty name="width" value="0.21167" units="cm"/>
      <inkml:brushProperty name="height" value="0.21167" units="cm"/>
      <inkml:brushProperty name="color" value="#E71224"/>
    </inkml:brush>
  </inkml:definitions>
  <inkml:trace contextRef="#ctx0" brushRef="#br0">1144 0 24575,'-3'0'0,"0"1"0,0 0 0,0-1 0,0 1 0,0 0 0,0 0 0,1 1 0,-1-1 0,0 1 0,0-1 0,1 1 0,-1 0 0,1 0 0,0 0 0,-4 3 0,-34 43 0,18-19 0,-110 123 0,122-140 0,2 1 0,0 0 0,-7 16 0,8-15 0,-1-1 0,0 0 0,-11 15 0,4-11 0,0 0 0,-2 0 0,-24 19 0,30-27 0,0 1 0,-14 17 0,-13 12 0,28-29 0,1-1 0,0 2 0,0 0 0,1 0 0,-10 19 0,9-16 0,0 0 0,0-1 0,-15 16 0,-9 6 0,-24 24 0,-155 117 0,120-111 0,64-47 0,2 1 0,-27 24 0,52-42-2,1-1 0,0 0-1,-1 1 1,1-1 0,-1 1-1,1-1 1,0 1 0,-1-1-1,1 0 1,-1 1 0,1-1-1,-1 0 1,1 0 0,-1 1-1,0-1 1,1 0 0,-1 0-1,1 0 1,-1 0-1,1 1 1,-1-1 0,0 0-1,1 0 1,-1 0 0,1 0-1,-1-1 1,0 1 0,1 0-1,-1 0 1,1 0 0,-1 0-1,0-1 1,0 0 14,0 0-1,0-1 1,0 1-1,0 0 1,0 0 0,1-1-1,-1 1 1,0-1-1,1 1 1,0 0-1,-1-1 1,1-2 0,-4-55-787,4 51 111,0-39-6162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FA430D2-B873-7216-02D5-C0E17D2A750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kumimoji="0" sz="1200"/>
            </a:lvl1pPr>
          </a:lstStyle>
          <a:p>
            <a:endParaRPr lang="en-US" altLang="en-US"/>
          </a:p>
        </p:txBody>
      </p:sp>
      <p:sp>
        <p:nvSpPr>
          <p:cNvPr id="2051" name="Rectangle 3">
            <a:extLst>
              <a:ext uri="{FF2B5EF4-FFF2-40B4-BE49-F238E27FC236}">
                <a16:creationId xmlns:a16="http://schemas.microsoft.com/office/drawing/2014/main" id="{A0D00EF8-CD7E-CA76-053A-5C94997E4874}"/>
              </a:ext>
            </a:extLst>
          </p:cNvPr>
          <p:cNvSpPr>
            <a:spLocks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2" name="Rectangle 4">
            <a:extLst>
              <a:ext uri="{FF2B5EF4-FFF2-40B4-BE49-F238E27FC236}">
                <a16:creationId xmlns:a16="http://schemas.microsoft.com/office/drawing/2014/main" id="{32E339CB-EDD5-C3F9-A053-C1C0EAC5441B}"/>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3" name="Rectangle 5">
            <a:extLst>
              <a:ext uri="{FF2B5EF4-FFF2-40B4-BE49-F238E27FC236}">
                <a16:creationId xmlns:a16="http://schemas.microsoft.com/office/drawing/2014/main" id="{53ECD5E9-CFA0-1714-9B11-D41AB667B711}"/>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defRPr kumimoji="0" sz="1200"/>
            </a:lvl1pPr>
          </a:lstStyle>
          <a:p>
            <a:endParaRPr lang="en-US" altLang="en-US"/>
          </a:p>
        </p:txBody>
      </p:sp>
      <p:sp>
        <p:nvSpPr>
          <p:cNvPr id="2054" name="Rectangle 6">
            <a:extLst>
              <a:ext uri="{FF2B5EF4-FFF2-40B4-BE49-F238E27FC236}">
                <a16:creationId xmlns:a16="http://schemas.microsoft.com/office/drawing/2014/main" id="{902AF5CC-9F08-EC82-3D89-9001660CF6B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defRPr kumimoji="0" sz="1200"/>
            </a:lvl1pPr>
          </a:lstStyle>
          <a:p>
            <a:endParaRPr lang="en-US" altLang="en-US"/>
          </a:p>
        </p:txBody>
      </p:sp>
      <p:sp>
        <p:nvSpPr>
          <p:cNvPr id="2055" name="Rectangle 7">
            <a:extLst>
              <a:ext uri="{FF2B5EF4-FFF2-40B4-BE49-F238E27FC236}">
                <a16:creationId xmlns:a16="http://schemas.microsoft.com/office/drawing/2014/main" id="{9A6C68A5-A31B-9843-4068-DB16D3FA0BD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vl1pPr>
          </a:lstStyle>
          <a:p>
            <a:fld id="{02DFA6AD-67CC-4248-91A0-32DAE947B1E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Websites! They are a thing.</a:t>
            </a: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2</a:t>
            </a:fld>
            <a:endParaRPr lang="en-US" altLang="en-US"/>
          </a:p>
        </p:txBody>
      </p:sp>
    </p:spTree>
    <p:extLst>
      <p:ext uri="{BB962C8B-B14F-4D97-AF65-F5344CB8AC3E}">
        <p14:creationId xmlns:p14="http://schemas.microsoft.com/office/powerpoint/2010/main" val="213949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at some point, web pages were basically just simple text documents, but now they’re more like miniature programs or apps that get downloaded, installed, and run on your computer as soon as you visit them. back in the day, like when this </a:t>
            </a:r>
            <a:r>
              <a:rPr lang="en-US" b="0" dirty="0" err="1">
                <a:solidFill>
                  <a:srgbClr val="B5B3AA"/>
                </a:solidFill>
                <a:effectLst/>
                <a:latin typeface="Consolas" panose="020B0609020204030204" pitchFamily="49" charset="0"/>
              </a:rPr>
              <a:t>powerpoint</a:t>
            </a:r>
            <a:r>
              <a:rPr lang="en-US" b="0" dirty="0">
                <a:solidFill>
                  <a:srgbClr val="B5B3AA"/>
                </a:solidFill>
                <a:effectLst/>
                <a:latin typeface="Consolas" panose="020B0609020204030204" pitchFamily="49" charset="0"/>
              </a:rPr>
              <a:t> template was initially created, everyone used </a:t>
            </a:r>
            <a:r>
              <a:rPr lang="en-US" b="0" dirty="0" err="1">
                <a:solidFill>
                  <a:srgbClr val="B5B3AA"/>
                </a:solidFill>
                <a:effectLst/>
                <a:latin typeface="Consolas" panose="020B0609020204030204" pitchFamily="49" charset="0"/>
              </a:rPr>
              <a:t>microsoft</a:t>
            </a:r>
            <a:r>
              <a:rPr lang="en-US" b="0" dirty="0">
                <a:solidFill>
                  <a:srgbClr val="B5B3AA"/>
                </a:solidFill>
                <a:effectLst/>
                <a:latin typeface="Consolas" panose="020B0609020204030204" pitchFamily="49" charset="0"/>
              </a:rPr>
              <a:t> excel to turn numbers into charts and stuff, but now you can do basically the same things with google sheets. but there’s one thing that </a:t>
            </a:r>
            <a:r>
              <a:rPr lang="en-US" b="0" dirty="0" err="1">
                <a:solidFill>
                  <a:srgbClr val="B5B3AA"/>
                </a:solidFill>
                <a:effectLst/>
                <a:latin typeface="Consolas" panose="020B0609020204030204" pitchFamily="49" charset="0"/>
              </a:rPr>
              <a:t>microsoft</a:t>
            </a:r>
            <a:r>
              <a:rPr lang="en-US" b="0" dirty="0">
                <a:solidFill>
                  <a:srgbClr val="B5B3AA"/>
                </a:solidFill>
                <a:effectLst/>
                <a:latin typeface="Consolas" panose="020B0609020204030204" pitchFamily="49" charset="0"/>
              </a:rPr>
              <a:t> excel has that google sheets doesn’t: unrestricted access to your hard drive</a:t>
            </a:r>
            <a:r>
              <a:rPr lang="en-US" b="0" dirty="0">
                <a:solidFill>
                  <a:srgbClr val="DDDDDD"/>
                </a:solidFill>
                <a:effectLst/>
                <a:latin typeface="Consolas" panose="020B0609020204030204" pitchFamily="49" charset="0"/>
              </a:rPr>
              <a:t>. normal programs can create files and store settings and autosave basically whenever they want, but f</a:t>
            </a:r>
            <a:r>
              <a:rPr lang="en-US" dirty="0"/>
              <a:t>or numerous obvious safety and security reasons, websites are trapped [next slide] or sometimes it’s called “sandboxed,” inside your browser.</a:t>
            </a: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3</a:t>
            </a:fld>
            <a:endParaRPr lang="en-US" altLang="en-US"/>
          </a:p>
        </p:txBody>
      </p:sp>
    </p:spTree>
    <p:extLst>
      <p:ext uri="{BB962C8B-B14F-4D97-AF65-F5344CB8AC3E}">
        <p14:creationId xmlns:p14="http://schemas.microsoft.com/office/powerpoint/2010/main" val="208319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so, sure, one thing you could is write code that asks the browser to store data for you for next time, you can store data in cookies and </a:t>
            </a:r>
            <a:r>
              <a:rPr lang="en-US" b="0" dirty="0" err="1">
                <a:solidFill>
                  <a:srgbClr val="B5B3AA"/>
                </a:solidFill>
                <a:effectLst/>
                <a:latin typeface="Consolas" panose="020B0609020204030204" pitchFamily="49" charset="0"/>
              </a:rPr>
              <a:t>localStorage</a:t>
            </a:r>
            <a:r>
              <a:rPr lang="en-US" b="0" dirty="0">
                <a:solidFill>
                  <a:srgbClr val="B5B3AA"/>
                </a:solidFill>
                <a:effectLst/>
                <a:latin typeface="Consolas" panose="020B0609020204030204" pitchFamily="49" charset="0"/>
              </a:rPr>
              <a:t>, but a) the browser might not feel like doing that, especially if the user has privacy settings turned on and clears their history and stuff; also b) you, the creator of the website, never get to chance to see the data and analyze it [next slide] and sell it to the north </a:t>
            </a:r>
            <a:r>
              <a:rPr lang="en-US" b="0" dirty="0" err="1">
                <a:solidFill>
                  <a:srgbClr val="B5B3AA"/>
                </a:solidFill>
                <a:effectLst/>
                <a:latin typeface="Consolas" panose="020B0609020204030204" pitchFamily="49" charset="0"/>
              </a:rPr>
              <a:t>korean</a:t>
            </a:r>
            <a:r>
              <a:rPr lang="en-US" b="0" dirty="0">
                <a:solidFill>
                  <a:srgbClr val="B5B3AA"/>
                </a:solidFill>
                <a:effectLst/>
                <a:latin typeface="Consolas" panose="020B0609020204030204" pitchFamily="49" charset="0"/>
              </a:rPr>
              <a:t> state;</a:t>
            </a:r>
            <a:endParaRPr lang="en-US" b="0" dirty="0">
              <a:solidFill>
                <a:srgbClr val="DDDDDD"/>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4</a:t>
            </a:fld>
            <a:endParaRPr lang="en-US" altLang="en-US"/>
          </a:p>
        </p:txBody>
      </p:sp>
    </p:spTree>
    <p:extLst>
      <p:ext uri="{BB962C8B-B14F-4D97-AF65-F5344CB8AC3E}">
        <p14:creationId xmlns:p14="http://schemas.microsoft.com/office/powerpoint/2010/main" val="2353547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and c), the data won't be there if the user visits the website with a different browser, like the one on their phone, or if any other user visits the website and wants to see what other people are doing on there. this is why the programs that create web pages kind of need to be split in two: we need to run half of the program in the user's browser, to respond to stuff they're doing, and half of it on some external computer that stores data and lets you retrieve it from anywhere. that computer is called a web server.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a server is just a computer that provides resources to a network. every time you view any kind of website, a web server is sending you the html, </a:t>
            </a:r>
            <a:r>
              <a:rPr lang="en-US" b="0" dirty="0" err="1">
                <a:solidFill>
                  <a:srgbClr val="B5B3AA"/>
                </a:solidFill>
                <a:effectLst/>
                <a:latin typeface="Consolas" panose="020B0609020204030204" pitchFamily="49" charset="0"/>
              </a:rPr>
              <a:t>javascript</a:t>
            </a:r>
            <a:r>
              <a:rPr lang="en-US" b="0" dirty="0">
                <a:solidFill>
                  <a:srgbClr val="B5B3AA"/>
                </a:solidFill>
                <a:effectLst/>
                <a:latin typeface="Consolas" panose="020B0609020204030204" pitchFamily="49" charset="0"/>
              </a:rPr>
              <a:t>, images, and et cetera that constitute the page you're looking at, including any data that’s submitted by users or that needs to be able to change over time.</a:t>
            </a: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6</a:t>
            </a:fld>
            <a:endParaRPr lang="en-US" altLang="en-US"/>
          </a:p>
        </p:txBody>
      </p:sp>
    </p:spTree>
    <p:extLst>
      <p:ext uri="{BB962C8B-B14F-4D97-AF65-F5344CB8AC3E}">
        <p14:creationId xmlns:p14="http://schemas.microsoft.com/office/powerpoint/2010/main" val="1651816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any network device can play the role of a server: a phone can, a desktop computer can, a raspberry pi can; you usually want a server to be a big powerful computer with a good internet connection sitting in a cool basement somewhere, but sometimes you have to work with what you got, and so you're forced to jailbreak and reverse engineer your smart toaster</a:t>
            </a:r>
            <a:endParaRPr lang="en-US" b="0" dirty="0">
              <a:solidFill>
                <a:srgbClr val="DDDDDD"/>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7</a:t>
            </a:fld>
            <a:endParaRPr lang="en-US" altLang="en-US"/>
          </a:p>
        </p:txBody>
      </p:sp>
    </p:spTree>
    <p:extLst>
      <p:ext uri="{BB962C8B-B14F-4D97-AF65-F5344CB8AC3E}">
        <p14:creationId xmlns:p14="http://schemas.microsoft.com/office/powerpoint/2010/main" val="262450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B5B3AA"/>
                </a:solidFill>
                <a:effectLst/>
                <a:latin typeface="Consolas" panose="020B0609020204030204" pitchFamily="49" charset="0"/>
              </a:rPr>
              <a:t>and unfortunately, the term "server" can refer to either a whole computer or just a specific program that is implementing the role of providing resources on a network. so that may sometimes be confusing, sorry. but hopefully it will be possible to use context to figure out what kind of thing i'm talking about.</a:t>
            </a:r>
            <a:endParaRPr lang="en-US" b="0" dirty="0">
              <a:solidFill>
                <a:srgbClr val="DDDDDD"/>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8</a:t>
            </a:fld>
            <a:endParaRPr lang="en-US" altLang="en-US"/>
          </a:p>
        </p:txBody>
      </p:sp>
    </p:spTree>
    <p:extLst>
      <p:ext uri="{BB962C8B-B14F-4D97-AF65-F5344CB8AC3E}">
        <p14:creationId xmlns:p14="http://schemas.microsoft.com/office/powerpoint/2010/main" val="1165841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B5B3AA"/>
                </a:solidFill>
                <a:effectLst/>
                <a:latin typeface="Consolas" panose="020B0609020204030204" pitchFamily="49" charset="0"/>
              </a:rPr>
              <a:t>and, by the way, there is no agreement on the best way to run a server. when you’re just creating the content that the users see, which is called frontend web development, there really aren’t too many options: you have to produce html, </a:t>
            </a:r>
            <a:r>
              <a:rPr lang="en-US" b="0" dirty="0" err="1">
                <a:solidFill>
                  <a:srgbClr val="B5B3AA"/>
                </a:solidFill>
                <a:effectLst/>
                <a:latin typeface="Consolas" panose="020B0609020204030204" pitchFamily="49" charset="0"/>
              </a:rPr>
              <a:t>css</a:t>
            </a:r>
            <a:r>
              <a:rPr lang="en-US" b="0" dirty="0">
                <a:solidFill>
                  <a:srgbClr val="B5B3AA"/>
                </a:solidFill>
                <a:effectLst/>
                <a:latin typeface="Consolas" panose="020B0609020204030204" pitchFamily="49" charset="0"/>
              </a:rPr>
              <a:t>, and </a:t>
            </a:r>
            <a:r>
              <a:rPr lang="en-US" b="0" dirty="0" err="1">
                <a:solidFill>
                  <a:srgbClr val="B5B3AA"/>
                </a:solidFill>
                <a:effectLst/>
                <a:latin typeface="Consolas" panose="020B0609020204030204" pitchFamily="49" charset="0"/>
              </a:rPr>
              <a:t>javascript</a:t>
            </a:r>
            <a:r>
              <a:rPr lang="en-US" b="0" dirty="0">
                <a:solidFill>
                  <a:srgbClr val="B5B3AA"/>
                </a:solidFill>
                <a:effectLst/>
                <a:latin typeface="Consolas" panose="020B0609020204030204" pitchFamily="49" charset="0"/>
              </a:rPr>
              <a:t>, and the main ways to do that are to write programs with react, </a:t>
            </a:r>
            <a:r>
              <a:rPr lang="en-US" b="0" dirty="0" err="1">
                <a:solidFill>
                  <a:srgbClr val="B5B3AA"/>
                </a:solidFill>
                <a:effectLst/>
                <a:latin typeface="Consolas" panose="020B0609020204030204" pitchFamily="49" charset="0"/>
              </a:rPr>
              <a:t>vue</a:t>
            </a:r>
            <a:r>
              <a:rPr lang="en-US" b="0" dirty="0">
                <a:solidFill>
                  <a:srgbClr val="B5B3AA"/>
                </a:solidFill>
                <a:effectLst/>
                <a:latin typeface="Consolas" panose="020B0609020204030204" pitchFamily="49" charset="0"/>
              </a:rPr>
              <a:t>, or angular; frontend web designers do not use too many brain cells pinning down their basic tools. but if you're creating a server, which means you're doing what's called backend engineering, you can do anything. you can write your code in any language, using any or multiple of a million frameworks and libraries people have created for you, you can read and write to files, you can integrate with databases, you can run other unrelated programs from inside your program, anything. we're staring into the abyss, here. we're not trapped in the browser anymore, but we are caught in the prison of having decisions to make.</a:t>
            </a:r>
            <a:endParaRPr lang="en-US" b="0" dirty="0">
              <a:solidFill>
                <a:srgbClr val="DDDDDD"/>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9</a:t>
            </a:fld>
            <a:endParaRPr lang="en-US" altLang="en-US"/>
          </a:p>
        </p:txBody>
      </p:sp>
    </p:spTree>
    <p:extLst>
      <p:ext uri="{BB962C8B-B14F-4D97-AF65-F5344CB8AC3E}">
        <p14:creationId xmlns:p14="http://schemas.microsoft.com/office/powerpoint/2010/main" val="115997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B5B3AA"/>
                </a:solidFill>
                <a:effectLst/>
                <a:latin typeface="Consolas" panose="020B0609020204030204" pitchFamily="49" charset="0"/>
              </a:rPr>
              <a:t>however: since you have to write frontend (user-facing) stuff in </a:t>
            </a:r>
            <a:r>
              <a:rPr lang="en-US" b="0" dirty="0" err="1">
                <a:solidFill>
                  <a:srgbClr val="B5B3AA"/>
                </a:solidFill>
                <a:effectLst/>
                <a:latin typeface="Consolas" panose="020B0609020204030204" pitchFamily="49" charset="0"/>
              </a:rPr>
              <a:t>javascript</a:t>
            </a:r>
            <a:r>
              <a:rPr lang="en-US" b="0" dirty="0">
                <a:solidFill>
                  <a:srgbClr val="B5B3AA"/>
                </a:solidFill>
                <a:effectLst/>
                <a:latin typeface="Consolas" panose="020B0609020204030204" pitchFamily="49" charset="0"/>
              </a:rPr>
              <a:t>, many people have recently started to write their backend server stuff in </a:t>
            </a:r>
            <a:r>
              <a:rPr lang="en-US" b="0" dirty="0" err="1">
                <a:solidFill>
                  <a:srgbClr val="B5B3AA"/>
                </a:solidFill>
                <a:effectLst/>
                <a:latin typeface="Consolas" panose="020B0609020204030204" pitchFamily="49" charset="0"/>
              </a:rPr>
              <a:t>javascript</a:t>
            </a:r>
            <a:r>
              <a:rPr lang="en-US" b="0" dirty="0">
                <a:solidFill>
                  <a:srgbClr val="B5B3AA"/>
                </a:solidFill>
                <a:effectLst/>
                <a:latin typeface="Consolas" panose="020B0609020204030204" pitchFamily="49" charset="0"/>
              </a:rPr>
              <a:t> as well, to avoid having to learn more than one language. they can do this because a program called node.js will run </a:t>
            </a:r>
            <a:r>
              <a:rPr lang="en-US" b="0" dirty="0" err="1">
                <a:solidFill>
                  <a:srgbClr val="B5B3AA"/>
                </a:solidFill>
                <a:effectLst/>
                <a:latin typeface="Consolas" panose="020B0609020204030204" pitchFamily="49" charset="0"/>
              </a:rPr>
              <a:t>javascript</a:t>
            </a:r>
            <a:r>
              <a:rPr lang="en-US" b="0" dirty="0">
                <a:solidFill>
                  <a:srgbClr val="B5B3AA"/>
                </a:solidFill>
                <a:effectLst/>
                <a:latin typeface="Consolas" panose="020B0609020204030204" pitchFamily="49" charset="0"/>
              </a:rPr>
              <a:t> code for you, outside of its original habitat (the browser.) node could theoretically run any kind of program, but it's mostly used for web servers. there's a very popular library for it called "express" that provides convenience functions that make common web server tasks very easy to accomplish. and this introduction is finally over; we can now try creating our own node.js with express server. was that nine hours?</a:t>
            </a:r>
            <a:endParaRPr lang="en-US" b="0" dirty="0">
              <a:solidFill>
                <a:srgbClr val="DDDDDD"/>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2DFA6AD-67CC-4248-91A0-32DAE947B1E4}" type="slidenum">
              <a:rPr lang="en-US" altLang="en-US" smtClean="0"/>
              <a:pPr/>
              <a:t>10</a:t>
            </a:fld>
            <a:endParaRPr lang="en-US" altLang="en-US"/>
          </a:p>
        </p:txBody>
      </p:sp>
    </p:spTree>
    <p:extLst>
      <p:ext uri="{BB962C8B-B14F-4D97-AF65-F5344CB8AC3E}">
        <p14:creationId xmlns:p14="http://schemas.microsoft.com/office/powerpoint/2010/main" val="1114752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5000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3084" name="Group 12">
            <a:extLst>
              <a:ext uri="{FF2B5EF4-FFF2-40B4-BE49-F238E27FC236}">
                <a16:creationId xmlns:a16="http://schemas.microsoft.com/office/drawing/2014/main" id="{0FF288F4-B0B7-FDF1-7AD8-CFADC6715515}"/>
              </a:ext>
            </a:extLst>
          </p:cNvPr>
          <p:cNvGrpSpPr>
            <a:grpSpLocks/>
          </p:cNvGrpSpPr>
          <p:nvPr/>
        </p:nvGrpSpPr>
        <p:grpSpPr bwMode="auto">
          <a:xfrm>
            <a:off x="2133600" y="0"/>
            <a:ext cx="4878388" cy="6856413"/>
            <a:chOff x="1344" y="0"/>
            <a:chExt cx="3073" cy="4319"/>
          </a:xfrm>
        </p:grpSpPr>
        <p:sp>
          <p:nvSpPr>
            <p:cNvPr id="3074" name="Rectangle 2">
              <a:extLst>
                <a:ext uri="{FF2B5EF4-FFF2-40B4-BE49-F238E27FC236}">
                  <a16:creationId xmlns:a16="http://schemas.microsoft.com/office/drawing/2014/main" id="{B1328C49-841D-702F-E10A-8B5B88AF7A71}"/>
                </a:ext>
              </a:extLst>
            </p:cNvPr>
            <p:cNvSpPr>
              <a:spLocks noChangeArrowheads="1"/>
            </p:cNvSpPr>
            <p:nvPr/>
          </p:nvSpPr>
          <p:spPr bwMode="auto">
            <a:xfrm>
              <a:off x="1824" y="0"/>
              <a:ext cx="2112" cy="4319"/>
            </a:xfrm>
            <a:prstGeom prst="rect">
              <a:avLst/>
            </a:prstGeom>
            <a:gradFill rotWithShape="0">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083" name="Group 11">
              <a:extLst>
                <a:ext uri="{FF2B5EF4-FFF2-40B4-BE49-F238E27FC236}">
                  <a16:creationId xmlns:a16="http://schemas.microsoft.com/office/drawing/2014/main" id="{C29FFE3E-E2D5-29DD-2555-7B7A7EE816DC}"/>
                </a:ext>
              </a:extLst>
            </p:cNvPr>
            <p:cNvGrpSpPr>
              <a:grpSpLocks/>
            </p:cNvGrpSpPr>
            <p:nvPr/>
          </p:nvGrpSpPr>
          <p:grpSpPr bwMode="auto">
            <a:xfrm>
              <a:off x="1344" y="298"/>
              <a:ext cx="3073" cy="2199"/>
              <a:chOff x="1344" y="298"/>
              <a:chExt cx="3073" cy="2199"/>
            </a:xfrm>
          </p:grpSpPr>
          <p:sp>
            <p:nvSpPr>
              <p:cNvPr id="3075" name="Freeform 3">
                <a:extLst>
                  <a:ext uri="{FF2B5EF4-FFF2-40B4-BE49-F238E27FC236}">
                    <a16:creationId xmlns:a16="http://schemas.microsoft.com/office/drawing/2014/main" id="{6A2574DC-EF6D-2996-2182-8945F1E6CF77}"/>
                  </a:ext>
                </a:extLst>
              </p:cNvPr>
              <p:cNvSpPr>
                <a:spLocks/>
              </p:cNvSpPr>
              <p:nvPr/>
            </p:nvSpPr>
            <p:spPr bwMode="auto">
              <a:xfrm>
                <a:off x="1344" y="1035"/>
                <a:ext cx="1019" cy="907"/>
              </a:xfrm>
              <a:custGeom>
                <a:avLst/>
                <a:gdLst>
                  <a:gd name="T0" fmla="*/ 0 w 1019"/>
                  <a:gd name="T1" fmla="*/ 566 h 907"/>
                  <a:gd name="T2" fmla="*/ 0 w 1019"/>
                  <a:gd name="T3" fmla="*/ 906 h 907"/>
                  <a:gd name="T4" fmla="*/ 1014 w 1019"/>
                  <a:gd name="T5" fmla="*/ 283 h 907"/>
                  <a:gd name="T6" fmla="*/ 1018 w 1019"/>
                  <a:gd name="T7" fmla="*/ 307 h 907"/>
                  <a:gd name="T8" fmla="*/ 869 w 1019"/>
                  <a:gd name="T9" fmla="*/ 0 h 907"/>
                  <a:gd name="T10" fmla="*/ 0 w 1019"/>
                  <a:gd name="T11" fmla="*/ 566 h 907"/>
                </a:gdLst>
                <a:ahLst/>
                <a:cxnLst>
                  <a:cxn ang="0">
                    <a:pos x="T0" y="T1"/>
                  </a:cxn>
                  <a:cxn ang="0">
                    <a:pos x="T2" y="T3"/>
                  </a:cxn>
                  <a:cxn ang="0">
                    <a:pos x="T4" y="T5"/>
                  </a:cxn>
                  <a:cxn ang="0">
                    <a:pos x="T6" y="T7"/>
                  </a:cxn>
                  <a:cxn ang="0">
                    <a:pos x="T8" y="T9"/>
                  </a:cxn>
                  <a:cxn ang="0">
                    <a:pos x="T10" y="T11"/>
                  </a:cxn>
                </a:cxnLst>
                <a:rect l="0" t="0" r="r" b="b"/>
                <a:pathLst>
                  <a:path w="1019" h="907">
                    <a:moveTo>
                      <a:pt x="0" y="566"/>
                    </a:moveTo>
                    <a:lnTo>
                      <a:pt x="0" y="906"/>
                    </a:lnTo>
                    <a:lnTo>
                      <a:pt x="1014" y="283"/>
                    </a:lnTo>
                    <a:lnTo>
                      <a:pt x="1018" y="307"/>
                    </a:lnTo>
                    <a:lnTo>
                      <a:pt x="869" y="0"/>
                    </a:lnTo>
                    <a:lnTo>
                      <a:pt x="0" y="566"/>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6" name="Freeform 4">
                <a:extLst>
                  <a:ext uri="{FF2B5EF4-FFF2-40B4-BE49-F238E27FC236}">
                    <a16:creationId xmlns:a16="http://schemas.microsoft.com/office/drawing/2014/main" id="{00A96E1C-6E29-97BE-630A-0EFCF50F58CC}"/>
                  </a:ext>
                </a:extLst>
              </p:cNvPr>
              <p:cNvSpPr>
                <a:spLocks/>
              </p:cNvSpPr>
              <p:nvPr/>
            </p:nvSpPr>
            <p:spPr bwMode="auto">
              <a:xfrm>
                <a:off x="3398" y="1035"/>
                <a:ext cx="1019" cy="907"/>
              </a:xfrm>
              <a:custGeom>
                <a:avLst/>
                <a:gdLst>
                  <a:gd name="T0" fmla="*/ 1018 w 1019"/>
                  <a:gd name="T1" fmla="*/ 566 h 907"/>
                  <a:gd name="T2" fmla="*/ 1018 w 1019"/>
                  <a:gd name="T3" fmla="*/ 906 h 907"/>
                  <a:gd name="T4" fmla="*/ 3 w 1019"/>
                  <a:gd name="T5" fmla="*/ 283 h 907"/>
                  <a:gd name="T6" fmla="*/ 0 w 1019"/>
                  <a:gd name="T7" fmla="*/ 307 h 907"/>
                  <a:gd name="T8" fmla="*/ 148 w 1019"/>
                  <a:gd name="T9" fmla="*/ 0 h 907"/>
                  <a:gd name="T10" fmla="*/ 1018 w 1019"/>
                  <a:gd name="T11" fmla="*/ 566 h 907"/>
                </a:gdLst>
                <a:ahLst/>
                <a:cxnLst>
                  <a:cxn ang="0">
                    <a:pos x="T0" y="T1"/>
                  </a:cxn>
                  <a:cxn ang="0">
                    <a:pos x="T2" y="T3"/>
                  </a:cxn>
                  <a:cxn ang="0">
                    <a:pos x="T4" y="T5"/>
                  </a:cxn>
                  <a:cxn ang="0">
                    <a:pos x="T6" y="T7"/>
                  </a:cxn>
                  <a:cxn ang="0">
                    <a:pos x="T8" y="T9"/>
                  </a:cxn>
                  <a:cxn ang="0">
                    <a:pos x="T10" y="T11"/>
                  </a:cxn>
                </a:cxnLst>
                <a:rect l="0" t="0" r="r" b="b"/>
                <a:pathLst>
                  <a:path w="1019" h="907">
                    <a:moveTo>
                      <a:pt x="1018" y="566"/>
                    </a:moveTo>
                    <a:lnTo>
                      <a:pt x="1018" y="906"/>
                    </a:lnTo>
                    <a:lnTo>
                      <a:pt x="3" y="283"/>
                    </a:lnTo>
                    <a:lnTo>
                      <a:pt x="0" y="307"/>
                    </a:lnTo>
                    <a:lnTo>
                      <a:pt x="148" y="0"/>
                    </a:lnTo>
                    <a:lnTo>
                      <a:pt x="1018" y="566"/>
                    </a:lnTo>
                  </a:path>
                </a:pathLst>
              </a:cu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081" name="Group 9">
                <a:extLst>
                  <a:ext uri="{FF2B5EF4-FFF2-40B4-BE49-F238E27FC236}">
                    <a16:creationId xmlns:a16="http://schemas.microsoft.com/office/drawing/2014/main" id="{EBA2F637-13E1-12F6-CA61-2423E1826C07}"/>
                  </a:ext>
                </a:extLst>
              </p:cNvPr>
              <p:cNvGrpSpPr>
                <a:grpSpLocks/>
              </p:cNvGrpSpPr>
              <p:nvPr/>
            </p:nvGrpSpPr>
            <p:grpSpPr bwMode="auto">
              <a:xfrm>
                <a:off x="1571" y="298"/>
                <a:ext cx="2632" cy="2199"/>
                <a:chOff x="1571" y="298"/>
                <a:chExt cx="2632" cy="2199"/>
              </a:xfrm>
            </p:grpSpPr>
            <p:sp>
              <p:nvSpPr>
                <p:cNvPr id="3077" name="AutoShape 5">
                  <a:extLst>
                    <a:ext uri="{FF2B5EF4-FFF2-40B4-BE49-F238E27FC236}">
                      <a16:creationId xmlns:a16="http://schemas.microsoft.com/office/drawing/2014/main" id="{316CF069-EAC5-0B34-B7D0-1C141FECA016}"/>
                    </a:ext>
                  </a:extLst>
                </p:cNvPr>
                <p:cNvSpPr>
                  <a:spLocks noChangeArrowheads="1"/>
                </p:cNvSpPr>
                <p:nvPr/>
              </p:nvSpPr>
              <p:spPr bwMode="auto">
                <a:xfrm rot="10800000" flipH="1">
                  <a:off x="1571" y="298"/>
                  <a:ext cx="2631" cy="2198"/>
                </a:xfrm>
                <a:prstGeom prst="triangle">
                  <a:avLst>
                    <a:gd name="adj" fmla="val 49995"/>
                  </a:avLst>
                </a:prstGeom>
                <a:blipFill dpi="0" rotWithShape="0">
                  <a:blip r:embed="rId2"/>
                  <a:srcRect/>
                  <a:tile tx="0" ty="0" sx="100000" sy="100000" flip="none" algn="tl"/>
                </a:blipFill>
                <a:ln w="12700" cap="sq">
                  <a:solidFill>
                    <a:srgbClr val="0066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8" name="Freeform 6">
                  <a:extLst>
                    <a:ext uri="{FF2B5EF4-FFF2-40B4-BE49-F238E27FC236}">
                      <a16:creationId xmlns:a16="http://schemas.microsoft.com/office/drawing/2014/main" id="{12D9F3F3-978C-29E7-DBCB-C60572E3E7B3}"/>
                    </a:ext>
                  </a:extLst>
                </p:cNvPr>
                <p:cNvSpPr>
                  <a:spLocks/>
                </p:cNvSpPr>
                <p:nvPr/>
              </p:nvSpPr>
              <p:spPr bwMode="auto">
                <a:xfrm>
                  <a:off x="1571" y="298"/>
                  <a:ext cx="1316" cy="2199"/>
                </a:xfrm>
                <a:custGeom>
                  <a:avLst/>
                  <a:gdLst>
                    <a:gd name="T0" fmla="*/ 1315 w 1316"/>
                    <a:gd name="T1" fmla="*/ 2198 h 2199"/>
                    <a:gd name="T2" fmla="*/ 1315 w 1316"/>
                    <a:gd name="T3" fmla="*/ 1815 h 2199"/>
                    <a:gd name="T4" fmla="*/ 409 w 1316"/>
                    <a:gd name="T5" fmla="*/ 214 h 2199"/>
                    <a:gd name="T6" fmla="*/ 0 w 1316"/>
                    <a:gd name="T7" fmla="*/ 0 h 2199"/>
                    <a:gd name="T8" fmla="*/ 1315 w 1316"/>
                    <a:gd name="T9" fmla="*/ 2198 h 2199"/>
                  </a:gdLst>
                  <a:ahLst/>
                  <a:cxnLst>
                    <a:cxn ang="0">
                      <a:pos x="T0" y="T1"/>
                    </a:cxn>
                    <a:cxn ang="0">
                      <a:pos x="T2" y="T3"/>
                    </a:cxn>
                    <a:cxn ang="0">
                      <a:pos x="T4" y="T5"/>
                    </a:cxn>
                    <a:cxn ang="0">
                      <a:pos x="T6" y="T7"/>
                    </a:cxn>
                    <a:cxn ang="0">
                      <a:pos x="T8" y="T9"/>
                    </a:cxn>
                  </a:cxnLst>
                  <a:rect l="0" t="0" r="r" b="b"/>
                  <a:pathLst>
                    <a:path w="1316" h="2199">
                      <a:moveTo>
                        <a:pt x="1315" y="2198"/>
                      </a:moveTo>
                      <a:lnTo>
                        <a:pt x="1315" y="1815"/>
                      </a:lnTo>
                      <a:lnTo>
                        <a:pt x="409" y="214"/>
                      </a:lnTo>
                      <a:lnTo>
                        <a:pt x="0" y="0"/>
                      </a:lnTo>
                      <a:lnTo>
                        <a:pt x="1315" y="2198"/>
                      </a:lnTo>
                    </a:path>
                  </a:pathLst>
                </a:custGeom>
                <a:solidFill>
                  <a:srgbClr val="002010">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9" name="Freeform 7">
                  <a:extLst>
                    <a:ext uri="{FF2B5EF4-FFF2-40B4-BE49-F238E27FC236}">
                      <a16:creationId xmlns:a16="http://schemas.microsoft.com/office/drawing/2014/main" id="{69A540C3-60AE-C2A5-B8A8-390084586BA8}"/>
                    </a:ext>
                  </a:extLst>
                </p:cNvPr>
                <p:cNvSpPr>
                  <a:spLocks/>
                </p:cNvSpPr>
                <p:nvPr/>
              </p:nvSpPr>
              <p:spPr bwMode="auto">
                <a:xfrm>
                  <a:off x="1571" y="298"/>
                  <a:ext cx="2632" cy="217"/>
                </a:xfrm>
                <a:custGeom>
                  <a:avLst/>
                  <a:gdLst>
                    <a:gd name="T0" fmla="*/ 0 w 2632"/>
                    <a:gd name="T1" fmla="*/ 0 h 217"/>
                    <a:gd name="T2" fmla="*/ 409 w 2632"/>
                    <a:gd name="T3" fmla="*/ 216 h 217"/>
                    <a:gd name="T4" fmla="*/ 2279 w 2632"/>
                    <a:gd name="T5" fmla="*/ 216 h 217"/>
                    <a:gd name="T6" fmla="*/ 2631 w 2632"/>
                    <a:gd name="T7" fmla="*/ 0 h 217"/>
                    <a:gd name="T8" fmla="*/ 0 w 2632"/>
                    <a:gd name="T9" fmla="*/ 0 h 217"/>
                  </a:gdLst>
                  <a:ahLst/>
                  <a:cxnLst>
                    <a:cxn ang="0">
                      <a:pos x="T0" y="T1"/>
                    </a:cxn>
                    <a:cxn ang="0">
                      <a:pos x="T2" y="T3"/>
                    </a:cxn>
                    <a:cxn ang="0">
                      <a:pos x="T4" y="T5"/>
                    </a:cxn>
                    <a:cxn ang="0">
                      <a:pos x="T6" y="T7"/>
                    </a:cxn>
                    <a:cxn ang="0">
                      <a:pos x="T8" y="T9"/>
                    </a:cxn>
                  </a:cxnLst>
                  <a:rect l="0" t="0" r="r" b="b"/>
                  <a:pathLst>
                    <a:path w="2632" h="217">
                      <a:moveTo>
                        <a:pt x="0" y="0"/>
                      </a:moveTo>
                      <a:lnTo>
                        <a:pt x="409" y="216"/>
                      </a:lnTo>
                      <a:lnTo>
                        <a:pt x="2279" y="216"/>
                      </a:lnTo>
                      <a:lnTo>
                        <a:pt x="2631" y="0"/>
                      </a:lnTo>
                      <a:lnTo>
                        <a:pt x="0" y="0"/>
                      </a:lnTo>
                    </a:path>
                  </a:pathLst>
                </a:custGeom>
                <a:solidFill>
                  <a:srgbClr val="71BB96">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80" name="Freeform 8">
                  <a:extLst>
                    <a:ext uri="{FF2B5EF4-FFF2-40B4-BE49-F238E27FC236}">
                      <a16:creationId xmlns:a16="http://schemas.microsoft.com/office/drawing/2014/main" id="{17BE6504-2E16-87EA-A404-C668D5D7AB48}"/>
                    </a:ext>
                  </a:extLst>
                </p:cNvPr>
                <p:cNvSpPr>
                  <a:spLocks/>
                </p:cNvSpPr>
                <p:nvPr/>
              </p:nvSpPr>
              <p:spPr bwMode="auto">
                <a:xfrm>
                  <a:off x="2886" y="298"/>
                  <a:ext cx="1317" cy="2199"/>
                </a:xfrm>
                <a:custGeom>
                  <a:avLst/>
                  <a:gdLst>
                    <a:gd name="T0" fmla="*/ 0 w 1317"/>
                    <a:gd name="T1" fmla="*/ 2198 h 2199"/>
                    <a:gd name="T2" fmla="*/ 0 w 1317"/>
                    <a:gd name="T3" fmla="*/ 1815 h 2199"/>
                    <a:gd name="T4" fmla="*/ 906 w 1317"/>
                    <a:gd name="T5" fmla="*/ 214 h 2199"/>
                    <a:gd name="T6" fmla="*/ 1316 w 1317"/>
                    <a:gd name="T7" fmla="*/ 0 h 2199"/>
                    <a:gd name="T8" fmla="*/ 0 w 1317"/>
                    <a:gd name="T9" fmla="*/ 2198 h 2199"/>
                  </a:gdLst>
                  <a:ahLst/>
                  <a:cxnLst>
                    <a:cxn ang="0">
                      <a:pos x="T0" y="T1"/>
                    </a:cxn>
                    <a:cxn ang="0">
                      <a:pos x="T2" y="T3"/>
                    </a:cxn>
                    <a:cxn ang="0">
                      <a:pos x="T4" y="T5"/>
                    </a:cxn>
                    <a:cxn ang="0">
                      <a:pos x="T6" y="T7"/>
                    </a:cxn>
                    <a:cxn ang="0">
                      <a:pos x="T8" y="T9"/>
                    </a:cxn>
                  </a:cxnLst>
                  <a:rect l="0" t="0" r="r" b="b"/>
                  <a:pathLst>
                    <a:path w="1317" h="2199">
                      <a:moveTo>
                        <a:pt x="0" y="2198"/>
                      </a:moveTo>
                      <a:lnTo>
                        <a:pt x="0" y="1815"/>
                      </a:lnTo>
                      <a:lnTo>
                        <a:pt x="906" y="214"/>
                      </a:lnTo>
                      <a:lnTo>
                        <a:pt x="1316" y="0"/>
                      </a:lnTo>
                      <a:lnTo>
                        <a:pt x="0" y="2198"/>
                      </a:lnTo>
                    </a:path>
                  </a:pathLst>
                </a:custGeom>
                <a:solidFill>
                  <a:srgbClr val="006633">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082" name="Rectangle 10">
                <a:extLst>
                  <a:ext uri="{FF2B5EF4-FFF2-40B4-BE49-F238E27FC236}">
                    <a16:creationId xmlns:a16="http://schemas.microsoft.com/office/drawing/2014/main" id="{0193B802-DD34-65D5-09CD-103D530EA934}"/>
                  </a:ext>
                </a:extLst>
              </p:cNvPr>
              <p:cNvSpPr>
                <a:spLocks noChangeArrowheads="1"/>
              </p:cNvSpPr>
              <p:nvPr/>
            </p:nvSpPr>
            <p:spPr bwMode="auto">
              <a:xfrm>
                <a:off x="1344" y="1631"/>
                <a:ext cx="3069" cy="310"/>
              </a:xfrm>
              <a:prstGeom prst="rect">
                <a:avLst/>
              </a:prstGeom>
              <a:gradFill rotWithShape="0">
                <a:gsLst>
                  <a:gs pos="0">
                    <a:schemeClr val="bg2"/>
                  </a:gs>
                  <a:gs pos="50000">
                    <a:schemeClr val="folHlink"/>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3085" name="Rectangle 13">
            <a:extLst>
              <a:ext uri="{FF2B5EF4-FFF2-40B4-BE49-F238E27FC236}">
                <a16:creationId xmlns:a16="http://schemas.microsoft.com/office/drawing/2014/main" id="{97C01D38-FF00-386B-F46C-5B8C074E3877}"/>
              </a:ext>
            </a:extLst>
          </p:cNvPr>
          <p:cNvSpPr>
            <a:spLocks noGrp="1" noChangeArrowheads="1"/>
          </p:cNvSpPr>
          <p:nvPr>
            <p:ph type="ctrTitle" sz="quarter"/>
          </p:nvPr>
        </p:nvSpPr>
        <p:spPr>
          <a:xfrm>
            <a:off x="685800" y="3886200"/>
            <a:ext cx="7772400" cy="1143000"/>
          </a:xfrm>
        </p:spPr>
        <p:txBody>
          <a:bodyPr/>
          <a:lstStyle>
            <a:lvl1pPr algn="ctr">
              <a:defRPr/>
            </a:lvl1pPr>
          </a:lstStyle>
          <a:p>
            <a:pPr lvl="0"/>
            <a:r>
              <a:rPr lang="en-US" altLang="en-US" noProof="0"/>
              <a:t>Click to edit Master title style</a:t>
            </a:r>
          </a:p>
        </p:txBody>
      </p:sp>
      <p:sp>
        <p:nvSpPr>
          <p:cNvPr id="3086" name="Rectangle 14">
            <a:extLst>
              <a:ext uri="{FF2B5EF4-FFF2-40B4-BE49-F238E27FC236}">
                <a16:creationId xmlns:a16="http://schemas.microsoft.com/office/drawing/2014/main" id="{45938957-7A5E-A147-6B22-C6393068FCAE}"/>
              </a:ext>
            </a:extLst>
          </p:cNvPr>
          <p:cNvSpPr>
            <a:spLocks noGrp="1" noChangeArrowheads="1"/>
          </p:cNvSpPr>
          <p:nvPr>
            <p:ph type="subTitle" sz="quarter" idx="1"/>
          </p:nvPr>
        </p:nvSpPr>
        <p:spPr>
          <a:xfrm>
            <a:off x="1371600" y="5410200"/>
            <a:ext cx="6400800" cy="1295400"/>
          </a:xfrm>
        </p:spPr>
        <p:txBody>
          <a:bodyPr/>
          <a:lstStyle>
            <a:lvl1pPr marL="0" indent="0" algn="ctr">
              <a:buFont typeface="Monotype Sorts" pitchFamily="2" charset="2"/>
              <a:buNone/>
              <a:defRPr/>
            </a:lvl1pPr>
          </a:lstStyle>
          <a:p>
            <a:pPr lvl="0"/>
            <a:r>
              <a:rPr lang="en-US" altLang="en-US" noProof="0"/>
              <a:t>Click to edit Master subtitle style</a:t>
            </a:r>
          </a:p>
        </p:txBody>
      </p:sp>
      <p:sp>
        <p:nvSpPr>
          <p:cNvPr id="3087" name="Rectangle 15">
            <a:extLst>
              <a:ext uri="{FF2B5EF4-FFF2-40B4-BE49-F238E27FC236}">
                <a16:creationId xmlns:a16="http://schemas.microsoft.com/office/drawing/2014/main" id="{05910C1F-E960-FD41-8906-80245C629549}"/>
              </a:ext>
            </a:extLst>
          </p:cNvPr>
          <p:cNvSpPr>
            <a:spLocks noGrp="1" noChangeArrowheads="1"/>
          </p:cNvSpPr>
          <p:nvPr>
            <p:ph type="dt" sz="quarter" idx="2"/>
          </p:nvPr>
        </p:nvSpPr>
        <p:spPr>
          <a:xfrm>
            <a:off x="685800" y="0"/>
            <a:ext cx="1905000" cy="457200"/>
          </a:xfrm>
        </p:spPr>
        <p:txBody>
          <a:bodyPr/>
          <a:lstStyle>
            <a:lvl1pPr>
              <a:defRPr/>
            </a:lvl1pPr>
          </a:lstStyle>
          <a:p>
            <a:fld id="{64E16E12-DE15-4A0C-8F49-EF6CF4C04CB8}" type="datetime1">
              <a:rPr lang="en-US" altLang="en-US"/>
              <a:pPr/>
              <a:t>2/28/2023</a:t>
            </a:fld>
            <a:endParaRPr lang="en-US" altLang="en-US"/>
          </a:p>
        </p:txBody>
      </p:sp>
      <p:sp>
        <p:nvSpPr>
          <p:cNvPr id="3088" name="Rectangle 16">
            <a:extLst>
              <a:ext uri="{FF2B5EF4-FFF2-40B4-BE49-F238E27FC236}">
                <a16:creationId xmlns:a16="http://schemas.microsoft.com/office/drawing/2014/main" id="{01F284CD-7DB3-0153-15FB-D3BB5DF13DBB}"/>
              </a:ext>
            </a:extLst>
          </p:cNvPr>
          <p:cNvSpPr>
            <a:spLocks noGrp="1" noChangeArrowheads="1"/>
          </p:cNvSpPr>
          <p:nvPr>
            <p:ph type="ftr" sz="quarter" idx="3"/>
          </p:nvPr>
        </p:nvSpPr>
        <p:spPr>
          <a:xfrm>
            <a:off x="3124200" y="0"/>
            <a:ext cx="2895600" cy="457200"/>
          </a:xfrm>
        </p:spPr>
        <p:txBody>
          <a:bodyPr/>
          <a:lstStyle>
            <a:lvl1pPr>
              <a:defRPr/>
            </a:lvl1pPr>
          </a:lstStyle>
          <a:p>
            <a:endParaRPr lang="en-US" altLang="en-US"/>
          </a:p>
        </p:txBody>
      </p:sp>
      <p:sp>
        <p:nvSpPr>
          <p:cNvPr id="3089" name="Rectangle 17">
            <a:extLst>
              <a:ext uri="{FF2B5EF4-FFF2-40B4-BE49-F238E27FC236}">
                <a16:creationId xmlns:a16="http://schemas.microsoft.com/office/drawing/2014/main" id="{8C7F4BA5-3487-BA73-3D8B-76D8AB076DFD}"/>
              </a:ext>
            </a:extLst>
          </p:cNvPr>
          <p:cNvSpPr>
            <a:spLocks noGrp="1" noChangeArrowheads="1"/>
          </p:cNvSpPr>
          <p:nvPr>
            <p:ph type="sldNum" sz="quarter" idx="4"/>
          </p:nvPr>
        </p:nvSpPr>
        <p:spPr>
          <a:xfrm>
            <a:off x="6553200" y="0"/>
            <a:ext cx="1905000" cy="457200"/>
          </a:xfrm>
        </p:spPr>
        <p:txBody>
          <a:bodyPr/>
          <a:lstStyle>
            <a:lvl1pPr>
              <a:defRPr/>
            </a:lvl1pPr>
          </a:lstStyle>
          <a:p>
            <a:fld id="{815D1FD1-D6B1-41B6-AB7C-27615124C94C}"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EF2B-60BD-FC9B-F7F1-E5ABCC5252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85A81-2A9F-0D02-959B-7E193E3E9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C4946-D11E-81FA-978D-2BE0EFBEAE65}"/>
              </a:ext>
            </a:extLst>
          </p:cNvPr>
          <p:cNvSpPr>
            <a:spLocks noGrp="1"/>
          </p:cNvSpPr>
          <p:nvPr>
            <p:ph type="dt" sz="half" idx="10"/>
          </p:nvPr>
        </p:nvSpPr>
        <p:spPr/>
        <p:txBody>
          <a:bodyPr/>
          <a:lstStyle>
            <a:lvl1pPr>
              <a:defRPr/>
            </a:lvl1pPr>
          </a:lstStyle>
          <a:p>
            <a:fld id="{E762676E-69AB-460C-AE90-ECEA8E5AAB15}" type="datetime1">
              <a:rPr lang="en-US" altLang="en-US"/>
              <a:pPr/>
              <a:t>2/28/2023</a:t>
            </a:fld>
            <a:endParaRPr lang="en-US" altLang="en-US"/>
          </a:p>
        </p:txBody>
      </p:sp>
      <p:sp>
        <p:nvSpPr>
          <p:cNvPr id="5" name="Footer Placeholder 4">
            <a:extLst>
              <a:ext uri="{FF2B5EF4-FFF2-40B4-BE49-F238E27FC236}">
                <a16:creationId xmlns:a16="http://schemas.microsoft.com/office/drawing/2014/main" id="{1C9CB3F1-42FC-B9C0-885C-AAA33833652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809EBF-7009-1C96-121F-4C5C3698F9FE}"/>
              </a:ext>
            </a:extLst>
          </p:cNvPr>
          <p:cNvSpPr>
            <a:spLocks noGrp="1"/>
          </p:cNvSpPr>
          <p:nvPr>
            <p:ph type="sldNum" sz="quarter" idx="12"/>
          </p:nvPr>
        </p:nvSpPr>
        <p:spPr/>
        <p:txBody>
          <a:bodyPr/>
          <a:lstStyle>
            <a:lvl1pPr>
              <a:defRPr/>
            </a:lvl1pPr>
          </a:lstStyle>
          <a:p>
            <a:fld id="{FFB72041-4691-4D57-9A00-91B6316693D6}" type="slidenum">
              <a:rPr lang="en-US" altLang="en-US"/>
              <a:pPr/>
              <a:t>‹#›</a:t>
            </a:fld>
            <a:endParaRPr lang="en-US" altLang="en-US"/>
          </a:p>
        </p:txBody>
      </p:sp>
    </p:spTree>
    <p:extLst>
      <p:ext uri="{BB962C8B-B14F-4D97-AF65-F5344CB8AC3E}">
        <p14:creationId xmlns:p14="http://schemas.microsoft.com/office/powerpoint/2010/main" val="186696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06BC26-738B-8C93-1686-2E0B233B493C}"/>
              </a:ext>
            </a:extLst>
          </p:cNvPr>
          <p:cNvSpPr>
            <a:spLocks noGrp="1"/>
          </p:cNvSpPr>
          <p:nvPr>
            <p:ph type="title" orient="vert"/>
          </p:nvPr>
        </p:nvSpPr>
        <p:spPr>
          <a:xfrm>
            <a:off x="6910388" y="228600"/>
            <a:ext cx="2081212" cy="5791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26EE7-BE10-F89C-ABA7-3DC64BDC4207}"/>
              </a:ext>
            </a:extLst>
          </p:cNvPr>
          <p:cNvSpPr>
            <a:spLocks noGrp="1"/>
          </p:cNvSpPr>
          <p:nvPr>
            <p:ph type="body" orient="vert" idx="1"/>
          </p:nvPr>
        </p:nvSpPr>
        <p:spPr>
          <a:xfrm>
            <a:off x="661988" y="2286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5EA6C-825B-4329-5D2A-094CF814373A}"/>
              </a:ext>
            </a:extLst>
          </p:cNvPr>
          <p:cNvSpPr>
            <a:spLocks noGrp="1"/>
          </p:cNvSpPr>
          <p:nvPr>
            <p:ph type="dt" sz="half" idx="10"/>
          </p:nvPr>
        </p:nvSpPr>
        <p:spPr/>
        <p:txBody>
          <a:bodyPr/>
          <a:lstStyle>
            <a:lvl1pPr>
              <a:defRPr/>
            </a:lvl1pPr>
          </a:lstStyle>
          <a:p>
            <a:fld id="{D28AB012-E68C-4DA7-8F0C-15BAF31228DC}" type="datetime1">
              <a:rPr lang="en-US" altLang="en-US"/>
              <a:pPr/>
              <a:t>2/28/2023</a:t>
            </a:fld>
            <a:endParaRPr lang="en-US" altLang="en-US"/>
          </a:p>
        </p:txBody>
      </p:sp>
      <p:sp>
        <p:nvSpPr>
          <p:cNvPr id="5" name="Footer Placeholder 4">
            <a:extLst>
              <a:ext uri="{FF2B5EF4-FFF2-40B4-BE49-F238E27FC236}">
                <a16:creationId xmlns:a16="http://schemas.microsoft.com/office/drawing/2014/main" id="{7D1190EC-0642-E832-6374-380EC361B02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0A3568-FE66-63FF-8376-838C38B4324B}"/>
              </a:ext>
            </a:extLst>
          </p:cNvPr>
          <p:cNvSpPr>
            <a:spLocks noGrp="1"/>
          </p:cNvSpPr>
          <p:nvPr>
            <p:ph type="sldNum" sz="quarter" idx="12"/>
          </p:nvPr>
        </p:nvSpPr>
        <p:spPr/>
        <p:txBody>
          <a:bodyPr/>
          <a:lstStyle>
            <a:lvl1pPr>
              <a:defRPr/>
            </a:lvl1pPr>
          </a:lstStyle>
          <a:p>
            <a:fld id="{EF6FDAAD-0221-4018-A2DB-6CFF7A5B0204}" type="slidenum">
              <a:rPr lang="en-US" altLang="en-US"/>
              <a:pPr/>
              <a:t>‹#›</a:t>
            </a:fld>
            <a:endParaRPr lang="en-US" altLang="en-US"/>
          </a:p>
        </p:txBody>
      </p:sp>
    </p:spTree>
    <p:extLst>
      <p:ext uri="{BB962C8B-B14F-4D97-AF65-F5344CB8AC3E}">
        <p14:creationId xmlns:p14="http://schemas.microsoft.com/office/powerpoint/2010/main" val="135515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DCEC-D40E-7F0E-8CD3-2E5985A82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306780-CA85-0539-1A4C-3069E9669B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A9E89-B41C-49A8-5222-5DEC816BEC5A}"/>
              </a:ext>
            </a:extLst>
          </p:cNvPr>
          <p:cNvSpPr>
            <a:spLocks noGrp="1"/>
          </p:cNvSpPr>
          <p:nvPr>
            <p:ph type="dt" sz="half" idx="10"/>
          </p:nvPr>
        </p:nvSpPr>
        <p:spPr/>
        <p:txBody>
          <a:bodyPr/>
          <a:lstStyle>
            <a:lvl1pPr>
              <a:defRPr/>
            </a:lvl1pPr>
          </a:lstStyle>
          <a:p>
            <a:fld id="{A8E65493-96E1-4EA2-9842-E0710FBB3101}" type="datetime1">
              <a:rPr lang="en-US" altLang="en-US"/>
              <a:pPr/>
              <a:t>2/28/2023</a:t>
            </a:fld>
            <a:endParaRPr lang="en-US" altLang="en-US"/>
          </a:p>
        </p:txBody>
      </p:sp>
      <p:sp>
        <p:nvSpPr>
          <p:cNvPr id="5" name="Footer Placeholder 4">
            <a:extLst>
              <a:ext uri="{FF2B5EF4-FFF2-40B4-BE49-F238E27FC236}">
                <a16:creationId xmlns:a16="http://schemas.microsoft.com/office/drawing/2014/main" id="{C109A216-A24B-0540-906C-D84DB59D3EF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764FB3C-889D-A097-D05D-C5ADC6342B1B}"/>
              </a:ext>
            </a:extLst>
          </p:cNvPr>
          <p:cNvSpPr>
            <a:spLocks noGrp="1"/>
          </p:cNvSpPr>
          <p:nvPr>
            <p:ph type="sldNum" sz="quarter" idx="12"/>
          </p:nvPr>
        </p:nvSpPr>
        <p:spPr/>
        <p:txBody>
          <a:bodyPr/>
          <a:lstStyle>
            <a:lvl1pPr>
              <a:defRPr/>
            </a:lvl1pPr>
          </a:lstStyle>
          <a:p>
            <a:fld id="{AE32C4AD-6F4E-463C-8518-3F2BD2D0818F}" type="slidenum">
              <a:rPr lang="en-US" altLang="en-US"/>
              <a:pPr/>
              <a:t>‹#›</a:t>
            </a:fld>
            <a:endParaRPr lang="en-US" altLang="en-US"/>
          </a:p>
        </p:txBody>
      </p:sp>
    </p:spTree>
    <p:extLst>
      <p:ext uri="{BB962C8B-B14F-4D97-AF65-F5344CB8AC3E}">
        <p14:creationId xmlns:p14="http://schemas.microsoft.com/office/powerpoint/2010/main" val="2739327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48D5-759F-3C54-B7A4-EA5C57406F9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9740DA-8480-4BAE-2C32-2494A1E91AD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7EB0076-9E41-0773-C845-72695EB69C9B}"/>
              </a:ext>
            </a:extLst>
          </p:cNvPr>
          <p:cNvSpPr>
            <a:spLocks noGrp="1"/>
          </p:cNvSpPr>
          <p:nvPr>
            <p:ph type="dt" sz="half" idx="10"/>
          </p:nvPr>
        </p:nvSpPr>
        <p:spPr/>
        <p:txBody>
          <a:bodyPr/>
          <a:lstStyle>
            <a:lvl1pPr>
              <a:defRPr/>
            </a:lvl1pPr>
          </a:lstStyle>
          <a:p>
            <a:fld id="{FAA141BC-F3A4-465D-B947-6E83D4EB1EC1}" type="datetime1">
              <a:rPr lang="en-US" altLang="en-US"/>
              <a:pPr/>
              <a:t>2/28/2023</a:t>
            </a:fld>
            <a:endParaRPr lang="en-US" altLang="en-US"/>
          </a:p>
        </p:txBody>
      </p:sp>
      <p:sp>
        <p:nvSpPr>
          <p:cNvPr id="5" name="Footer Placeholder 4">
            <a:extLst>
              <a:ext uri="{FF2B5EF4-FFF2-40B4-BE49-F238E27FC236}">
                <a16:creationId xmlns:a16="http://schemas.microsoft.com/office/drawing/2014/main" id="{F005EA5B-4891-F021-914B-7A95B692F60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1355857-691C-5BC8-E64F-83FE0C23AA05}"/>
              </a:ext>
            </a:extLst>
          </p:cNvPr>
          <p:cNvSpPr>
            <a:spLocks noGrp="1"/>
          </p:cNvSpPr>
          <p:nvPr>
            <p:ph type="sldNum" sz="quarter" idx="12"/>
          </p:nvPr>
        </p:nvSpPr>
        <p:spPr/>
        <p:txBody>
          <a:bodyPr/>
          <a:lstStyle>
            <a:lvl1pPr>
              <a:defRPr/>
            </a:lvl1pPr>
          </a:lstStyle>
          <a:p>
            <a:fld id="{6AFFBE82-6471-43AE-8350-7ED3FB1D7468}" type="slidenum">
              <a:rPr lang="en-US" altLang="en-US"/>
              <a:pPr/>
              <a:t>‹#›</a:t>
            </a:fld>
            <a:endParaRPr lang="en-US" altLang="en-US"/>
          </a:p>
        </p:txBody>
      </p:sp>
    </p:spTree>
    <p:extLst>
      <p:ext uri="{BB962C8B-B14F-4D97-AF65-F5344CB8AC3E}">
        <p14:creationId xmlns:p14="http://schemas.microsoft.com/office/powerpoint/2010/main" val="41875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18FA-39B7-B7C0-77F2-8DFD53DD92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DBFEA-07A0-3A6B-E18C-308EEFD47981}"/>
              </a:ext>
            </a:extLst>
          </p:cNvPr>
          <p:cNvSpPr>
            <a:spLocks noGrp="1"/>
          </p:cNvSpPr>
          <p:nvPr>
            <p:ph sz="half" idx="1"/>
          </p:nvPr>
        </p:nvSpPr>
        <p:spPr>
          <a:xfrm>
            <a:off x="661988"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288B18-91D5-178E-AC38-912ABE3034EB}"/>
              </a:ext>
            </a:extLst>
          </p:cNvPr>
          <p:cNvSpPr>
            <a:spLocks noGrp="1"/>
          </p:cNvSpPr>
          <p:nvPr>
            <p:ph sz="half" idx="2"/>
          </p:nvPr>
        </p:nvSpPr>
        <p:spPr>
          <a:xfrm>
            <a:off x="4624388"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2F5091-F88C-09C7-F6A2-70A3F73C9EC5}"/>
              </a:ext>
            </a:extLst>
          </p:cNvPr>
          <p:cNvSpPr>
            <a:spLocks noGrp="1"/>
          </p:cNvSpPr>
          <p:nvPr>
            <p:ph type="dt" sz="half" idx="10"/>
          </p:nvPr>
        </p:nvSpPr>
        <p:spPr/>
        <p:txBody>
          <a:bodyPr/>
          <a:lstStyle>
            <a:lvl1pPr>
              <a:defRPr/>
            </a:lvl1pPr>
          </a:lstStyle>
          <a:p>
            <a:fld id="{F47263E3-BA61-4D43-A9F6-2FF33359115F}" type="datetime1">
              <a:rPr lang="en-US" altLang="en-US"/>
              <a:pPr/>
              <a:t>2/28/2023</a:t>
            </a:fld>
            <a:endParaRPr lang="en-US" altLang="en-US"/>
          </a:p>
        </p:txBody>
      </p:sp>
      <p:sp>
        <p:nvSpPr>
          <p:cNvPr id="6" name="Footer Placeholder 5">
            <a:extLst>
              <a:ext uri="{FF2B5EF4-FFF2-40B4-BE49-F238E27FC236}">
                <a16:creationId xmlns:a16="http://schemas.microsoft.com/office/drawing/2014/main" id="{2008B729-B683-829E-FEF2-4234CF43846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4B797FF-144B-0C06-6762-A42F04EA3212}"/>
              </a:ext>
            </a:extLst>
          </p:cNvPr>
          <p:cNvSpPr>
            <a:spLocks noGrp="1"/>
          </p:cNvSpPr>
          <p:nvPr>
            <p:ph type="sldNum" sz="quarter" idx="12"/>
          </p:nvPr>
        </p:nvSpPr>
        <p:spPr/>
        <p:txBody>
          <a:bodyPr/>
          <a:lstStyle>
            <a:lvl1pPr>
              <a:defRPr/>
            </a:lvl1pPr>
          </a:lstStyle>
          <a:p>
            <a:fld id="{8C317AE7-48BD-4BC7-B936-FEBC0A0DAA07}" type="slidenum">
              <a:rPr lang="en-US" altLang="en-US"/>
              <a:pPr/>
              <a:t>‹#›</a:t>
            </a:fld>
            <a:endParaRPr lang="en-US" altLang="en-US"/>
          </a:p>
        </p:txBody>
      </p:sp>
    </p:spTree>
    <p:extLst>
      <p:ext uri="{BB962C8B-B14F-4D97-AF65-F5344CB8AC3E}">
        <p14:creationId xmlns:p14="http://schemas.microsoft.com/office/powerpoint/2010/main" val="266860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0D6F-AB5A-A35E-BB71-497412603CC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FC3D9A-F150-7D52-9B2B-6BE679A549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D003A-7938-DF5C-2326-1E11A18792A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9AE36-6BD4-FE56-4138-B86EB549CAE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D32E2B-3F22-E375-32AB-DFE6EB82690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DB2661-DA5C-86CF-F6EB-DF6ABA99D53B}"/>
              </a:ext>
            </a:extLst>
          </p:cNvPr>
          <p:cNvSpPr>
            <a:spLocks noGrp="1"/>
          </p:cNvSpPr>
          <p:nvPr>
            <p:ph type="dt" sz="half" idx="10"/>
          </p:nvPr>
        </p:nvSpPr>
        <p:spPr/>
        <p:txBody>
          <a:bodyPr/>
          <a:lstStyle>
            <a:lvl1pPr>
              <a:defRPr/>
            </a:lvl1pPr>
          </a:lstStyle>
          <a:p>
            <a:fld id="{C941CDE7-8B25-41A8-8BE7-FC2C11776738}" type="datetime1">
              <a:rPr lang="en-US" altLang="en-US"/>
              <a:pPr/>
              <a:t>2/28/2023</a:t>
            </a:fld>
            <a:endParaRPr lang="en-US" altLang="en-US"/>
          </a:p>
        </p:txBody>
      </p:sp>
      <p:sp>
        <p:nvSpPr>
          <p:cNvPr id="8" name="Footer Placeholder 7">
            <a:extLst>
              <a:ext uri="{FF2B5EF4-FFF2-40B4-BE49-F238E27FC236}">
                <a16:creationId xmlns:a16="http://schemas.microsoft.com/office/drawing/2014/main" id="{1A9BE962-6D1A-F6F8-6B50-0C559E73DF05}"/>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C3AC5961-62EC-3C49-CF7A-5F68FBB7CEA0}"/>
              </a:ext>
            </a:extLst>
          </p:cNvPr>
          <p:cNvSpPr>
            <a:spLocks noGrp="1"/>
          </p:cNvSpPr>
          <p:nvPr>
            <p:ph type="sldNum" sz="quarter" idx="12"/>
          </p:nvPr>
        </p:nvSpPr>
        <p:spPr/>
        <p:txBody>
          <a:bodyPr/>
          <a:lstStyle>
            <a:lvl1pPr>
              <a:defRPr/>
            </a:lvl1pPr>
          </a:lstStyle>
          <a:p>
            <a:fld id="{5F783732-D828-4A81-A26E-A1F1A05CF743}" type="slidenum">
              <a:rPr lang="en-US" altLang="en-US"/>
              <a:pPr/>
              <a:t>‹#›</a:t>
            </a:fld>
            <a:endParaRPr lang="en-US" altLang="en-US"/>
          </a:p>
        </p:txBody>
      </p:sp>
    </p:spTree>
    <p:extLst>
      <p:ext uri="{BB962C8B-B14F-4D97-AF65-F5344CB8AC3E}">
        <p14:creationId xmlns:p14="http://schemas.microsoft.com/office/powerpoint/2010/main" val="106514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1548-937A-7083-E0DC-600261C1C0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085FBF-8995-E445-CD7C-0A9966038178}"/>
              </a:ext>
            </a:extLst>
          </p:cNvPr>
          <p:cNvSpPr>
            <a:spLocks noGrp="1"/>
          </p:cNvSpPr>
          <p:nvPr>
            <p:ph type="dt" sz="half" idx="10"/>
          </p:nvPr>
        </p:nvSpPr>
        <p:spPr/>
        <p:txBody>
          <a:bodyPr/>
          <a:lstStyle>
            <a:lvl1pPr>
              <a:defRPr/>
            </a:lvl1pPr>
          </a:lstStyle>
          <a:p>
            <a:fld id="{A3A87F7B-8129-40AD-B52B-EC6545FEB5B7}" type="datetime1">
              <a:rPr lang="en-US" altLang="en-US"/>
              <a:pPr/>
              <a:t>2/28/2023</a:t>
            </a:fld>
            <a:endParaRPr lang="en-US" altLang="en-US"/>
          </a:p>
        </p:txBody>
      </p:sp>
      <p:sp>
        <p:nvSpPr>
          <p:cNvPr id="4" name="Footer Placeholder 3">
            <a:extLst>
              <a:ext uri="{FF2B5EF4-FFF2-40B4-BE49-F238E27FC236}">
                <a16:creationId xmlns:a16="http://schemas.microsoft.com/office/drawing/2014/main" id="{503FC763-AAE4-5CCC-BBBC-162B6E468C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C20B7BE-8D9B-3A1A-2B6C-1BC2D0999C65}"/>
              </a:ext>
            </a:extLst>
          </p:cNvPr>
          <p:cNvSpPr>
            <a:spLocks noGrp="1"/>
          </p:cNvSpPr>
          <p:nvPr>
            <p:ph type="sldNum" sz="quarter" idx="12"/>
          </p:nvPr>
        </p:nvSpPr>
        <p:spPr/>
        <p:txBody>
          <a:bodyPr/>
          <a:lstStyle>
            <a:lvl1pPr>
              <a:defRPr/>
            </a:lvl1pPr>
          </a:lstStyle>
          <a:p>
            <a:fld id="{5A083BF2-6DB3-4B1A-9838-B45B56E02D1A}" type="slidenum">
              <a:rPr lang="en-US" altLang="en-US"/>
              <a:pPr/>
              <a:t>‹#›</a:t>
            </a:fld>
            <a:endParaRPr lang="en-US" altLang="en-US"/>
          </a:p>
        </p:txBody>
      </p:sp>
    </p:spTree>
    <p:extLst>
      <p:ext uri="{BB962C8B-B14F-4D97-AF65-F5344CB8AC3E}">
        <p14:creationId xmlns:p14="http://schemas.microsoft.com/office/powerpoint/2010/main" val="398432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43E72-7130-DA5D-0382-6DBFF4510E1F}"/>
              </a:ext>
            </a:extLst>
          </p:cNvPr>
          <p:cNvSpPr>
            <a:spLocks noGrp="1"/>
          </p:cNvSpPr>
          <p:nvPr>
            <p:ph type="dt" sz="half" idx="10"/>
          </p:nvPr>
        </p:nvSpPr>
        <p:spPr/>
        <p:txBody>
          <a:bodyPr/>
          <a:lstStyle>
            <a:lvl1pPr>
              <a:defRPr/>
            </a:lvl1pPr>
          </a:lstStyle>
          <a:p>
            <a:fld id="{C600D1E5-742B-4790-82C0-83BADE7E806A}" type="datetime1">
              <a:rPr lang="en-US" altLang="en-US"/>
              <a:pPr/>
              <a:t>2/28/2023</a:t>
            </a:fld>
            <a:endParaRPr lang="en-US" altLang="en-US"/>
          </a:p>
        </p:txBody>
      </p:sp>
      <p:sp>
        <p:nvSpPr>
          <p:cNvPr id="3" name="Footer Placeholder 2">
            <a:extLst>
              <a:ext uri="{FF2B5EF4-FFF2-40B4-BE49-F238E27FC236}">
                <a16:creationId xmlns:a16="http://schemas.microsoft.com/office/drawing/2014/main" id="{DA5B414E-866C-7463-1ED4-52370B0A12E0}"/>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87CE67F4-18FB-6A7D-C32B-B4FF21284B09}"/>
              </a:ext>
            </a:extLst>
          </p:cNvPr>
          <p:cNvSpPr>
            <a:spLocks noGrp="1"/>
          </p:cNvSpPr>
          <p:nvPr>
            <p:ph type="sldNum" sz="quarter" idx="12"/>
          </p:nvPr>
        </p:nvSpPr>
        <p:spPr/>
        <p:txBody>
          <a:bodyPr/>
          <a:lstStyle>
            <a:lvl1pPr>
              <a:defRPr/>
            </a:lvl1pPr>
          </a:lstStyle>
          <a:p>
            <a:fld id="{B6040EF6-8CE7-4B54-8B95-371973232E93}" type="slidenum">
              <a:rPr lang="en-US" altLang="en-US"/>
              <a:pPr/>
              <a:t>‹#›</a:t>
            </a:fld>
            <a:endParaRPr lang="en-US" altLang="en-US"/>
          </a:p>
        </p:txBody>
      </p:sp>
    </p:spTree>
    <p:extLst>
      <p:ext uri="{BB962C8B-B14F-4D97-AF65-F5344CB8AC3E}">
        <p14:creationId xmlns:p14="http://schemas.microsoft.com/office/powerpoint/2010/main" val="204509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0522-89B3-8B8E-2806-D9136D81614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25108B-4FA1-1D03-6A88-6380C40BA47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DB0A9B-1E27-AD8C-61F1-F3989862BDA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97058-F889-A581-36DF-57E62B570147}"/>
              </a:ext>
            </a:extLst>
          </p:cNvPr>
          <p:cNvSpPr>
            <a:spLocks noGrp="1"/>
          </p:cNvSpPr>
          <p:nvPr>
            <p:ph type="dt" sz="half" idx="10"/>
          </p:nvPr>
        </p:nvSpPr>
        <p:spPr/>
        <p:txBody>
          <a:bodyPr/>
          <a:lstStyle>
            <a:lvl1pPr>
              <a:defRPr/>
            </a:lvl1pPr>
          </a:lstStyle>
          <a:p>
            <a:fld id="{6E927ED5-8E66-4DE6-9035-8505B1C83E8F}" type="datetime1">
              <a:rPr lang="en-US" altLang="en-US"/>
              <a:pPr/>
              <a:t>2/28/2023</a:t>
            </a:fld>
            <a:endParaRPr lang="en-US" altLang="en-US"/>
          </a:p>
        </p:txBody>
      </p:sp>
      <p:sp>
        <p:nvSpPr>
          <p:cNvPr id="6" name="Footer Placeholder 5">
            <a:extLst>
              <a:ext uri="{FF2B5EF4-FFF2-40B4-BE49-F238E27FC236}">
                <a16:creationId xmlns:a16="http://schemas.microsoft.com/office/drawing/2014/main" id="{3DADF44C-FD8D-6044-C8A4-D201C18241C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1CAF07A-8EF0-FB86-4232-A6A6185AD171}"/>
              </a:ext>
            </a:extLst>
          </p:cNvPr>
          <p:cNvSpPr>
            <a:spLocks noGrp="1"/>
          </p:cNvSpPr>
          <p:nvPr>
            <p:ph type="sldNum" sz="quarter" idx="12"/>
          </p:nvPr>
        </p:nvSpPr>
        <p:spPr/>
        <p:txBody>
          <a:bodyPr/>
          <a:lstStyle>
            <a:lvl1pPr>
              <a:defRPr/>
            </a:lvl1pPr>
          </a:lstStyle>
          <a:p>
            <a:fld id="{ED6220A4-FDE2-445D-923E-81DCC9C99921}" type="slidenum">
              <a:rPr lang="en-US" altLang="en-US"/>
              <a:pPr/>
              <a:t>‹#›</a:t>
            </a:fld>
            <a:endParaRPr lang="en-US" altLang="en-US"/>
          </a:p>
        </p:txBody>
      </p:sp>
    </p:spTree>
    <p:extLst>
      <p:ext uri="{BB962C8B-B14F-4D97-AF65-F5344CB8AC3E}">
        <p14:creationId xmlns:p14="http://schemas.microsoft.com/office/powerpoint/2010/main" val="65670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4C6E-826E-8181-C932-357CD396D00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7B747C-9EDD-DB04-E39C-12DB90190A4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22E1548-A6B6-033F-68D8-1269BCBED41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3541D-EDCC-E588-EEF4-1E0BD8C28754}"/>
              </a:ext>
            </a:extLst>
          </p:cNvPr>
          <p:cNvSpPr>
            <a:spLocks noGrp="1"/>
          </p:cNvSpPr>
          <p:nvPr>
            <p:ph type="dt" sz="half" idx="10"/>
          </p:nvPr>
        </p:nvSpPr>
        <p:spPr/>
        <p:txBody>
          <a:bodyPr/>
          <a:lstStyle>
            <a:lvl1pPr>
              <a:defRPr/>
            </a:lvl1pPr>
          </a:lstStyle>
          <a:p>
            <a:fld id="{17E1982A-0868-4A6A-A562-A8B2DCC3B882}" type="datetime1">
              <a:rPr lang="en-US" altLang="en-US"/>
              <a:pPr/>
              <a:t>2/28/2023</a:t>
            </a:fld>
            <a:endParaRPr lang="en-US" altLang="en-US"/>
          </a:p>
        </p:txBody>
      </p:sp>
      <p:sp>
        <p:nvSpPr>
          <p:cNvPr id="6" name="Footer Placeholder 5">
            <a:extLst>
              <a:ext uri="{FF2B5EF4-FFF2-40B4-BE49-F238E27FC236}">
                <a16:creationId xmlns:a16="http://schemas.microsoft.com/office/drawing/2014/main" id="{162C72C1-7041-EABE-DFAE-D43D1CCBE93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91508B0-2EF7-9131-515F-9C841D76B885}"/>
              </a:ext>
            </a:extLst>
          </p:cNvPr>
          <p:cNvSpPr>
            <a:spLocks noGrp="1"/>
          </p:cNvSpPr>
          <p:nvPr>
            <p:ph type="sldNum" sz="quarter" idx="12"/>
          </p:nvPr>
        </p:nvSpPr>
        <p:spPr/>
        <p:txBody>
          <a:bodyPr/>
          <a:lstStyle>
            <a:lvl1pPr>
              <a:defRPr/>
            </a:lvl1pPr>
          </a:lstStyle>
          <a:p>
            <a:fld id="{364C1AB2-D4E0-4815-AA8D-623937261E61}" type="slidenum">
              <a:rPr lang="en-US" altLang="en-US"/>
              <a:pPr/>
              <a:t>‹#›</a:t>
            </a:fld>
            <a:endParaRPr lang="en-US" altLang="en-US"/>
          </a:p>
        </p:txBody>
      </p:sp>
    </p:spTree>
    <p:extLst>
      <p:ext uri="{BB962C8B-B14F-4D97-AF65-F5344CB8AC3E}">
        <p14:creationId xmlns:p14="http://schemas.microsoft.com/office/powerpoint/2010/main" val="327328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1036" name="Group 12">
            <a:extLst>
              <a:ext uri="{FF2B5EF4-FFF2-40B4-BE49-F238E27FC236}">
                <a16:creationId xmlns:a16="http://schemas.microsoft.com/office/drawing/2014/main" id="{2376E764-60E2-1646-DCAD-3388C7F1AB2E}"/>
              </a:ext>
            </a:extLst>
          </p:cNvPr>
          <p:cNvGrpSpPr>
            <a:grpSpLocks/>
          </p:cNvGrpSpPr>
          <p:nvPr/>
        </p:nvGrpSpPr>
        <p:grpSpPr bwMode="auto">
          <a:xfrm>
            <a:off x="0" y="0"/>
            <a:ext cx="1752600" cy="6856413"/>
            <a:chOff x="0" y="0"/>
            <a:chExt cx="1104" cy="4319"/>
          </a:xfrm>
        </p:grpSpPr>
        <p:sp>
          <p:nvSpPr>
            <p:cNvPr id="1026" name="Rectangle 2">
              <a:extLst>
                <a:ext uri="{FF2B5EF4-FFF2-40B4-BE49-F238E27FC236}">
                  <a16:creationId xmlns:a16="http://schemas.microsoft.com/office/drawing/2014/main" id="{65FBE09D-BE16-BC58-40E2-629E933D4588}"/>
                </a:ext>
              </a:extLst>
            </p:cNvPr>
            <p:cNvSpPr>
              <a:spLocks noChangeArrowheads="1"/>
            </p:cNvSpPr>
            <p:nvPr/>
          </p:nvSpPr>
          <p:spPr bwMode="auto">
            <a:xfrm>
              <a:off x="0" y="0"/>
              <a:ext cx="1104" cy="4319"/>
            </a:xfrm>
            <a:prstGeom prst="rect">
              <a:avLst/>
            </a:prstGeom>
            <a:gradFill rotWithShape="0">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035" name="Group 11">
              <a:extLst>
                <a:ext uri="{FF2B5EF4-FFF2-40B4-BE49-F238E27FC236}">
                  <a16:creationId xmlns:a16="http://schemas.microsoft.com/office/drawing/2014/main" id="{8B0BB257-2F18-C1F5-2741-CB12BBFB9692}"/>
                </a:ext>
              </a:extLst>
            </p:cNvPr>
            <p:cNvGrpSpPr>
              <a:grpSpLocks/>
            </p:cNvGrpSpPr>
            <p:nvPr/>
          </p:nvGrpSpPr>
          <p:grpSpPr bwMode="auto">
            <a:xfrm>
              <a:off x="96" y="236"/>
              <a:ext cx="961" cy="773"/>
              <a:chOff x="96" y="236"/>
              <a:chExt cx="961" cy="773"/>
            </a:xfrm>
          </p:grpSpPr>
          <p:sp>
            <p:nvSpPr>
              <p:cNvPr id="1027" name="Freeform 3">
                <a:extLst>
                  <a:ext uri="{FF2B5EF4-FFF2-40B4-BE49-F238E27FC236}">
                    <a16:creationId xmlns:a16="http://schemas.microsoft.com/office/drawing/2014/main" id="{F0BEFEB3-1734-5E59-728A-7132E44A3F4E}"/>
                  </a:ext>
                </a:extLst>
              </p:cNvPr>
              <p:cNvSpPr>
                <a:spLocks/>
              </p:cNvSpPr>
              <p:nvPr/>
            </p:nvSpPr>
            <p:spPr bwMode="auto">
              <a:xfrm>
                <a:off x="738" y="495"/>
                <a:ext cx="319" cy="319"/>
              </a:xfrm>
              <a:custGeom>
                <a:avLst/>
                <a:gdLst>
                  <a:gd name="T0" fmla="*/ 318 w 319"/>
                  <a:gd name="T1" fmla="*/ 198 h 319"/>
                  <a:gd name="T2" fmla="*/ 318 w 319"/>
                  <a:gd name="T3" fmla="*/ 318 h 319"/>
                  <a:gd name="T4" fmla="*/ 1 w 319"/>
                  <a:gd name="T5" fmla="*/ 99 h 319"/>
                  <a:gd name="T6" fmla="*/ 0 w 319"/>
                  <a:gd name="T7" fmla="*/ 108 h 319"/>
                  <a:gd name="T8" fmla="*/ 46 w 319"/>
                  <a:gd name="T9" fmla="*/ 0 h 319"/>
                  <a:gd name="T10" fmla="*/ 318 w 319"/>
                  <a:gd name="T11" fmla="*/ 198 h 319"/>
                </a:gdLst>
                <a:ahLst/>
                <a:cxnLst>
                  <a:cxn ang="0">
                    <a:pos x="T0" y="T1"/>
                  </a:cxn>
                  <a:cxn ang="0">
                    <a:pos x="T2" y="T3"/>
                  </a:cxn>
                  <a:cxn ang="0">
                    <a:pos x="T4" y="T5"/>
                  </a:cxn>
                  <a:cxn ang="0">
                    <a:pos x="T6" y="T7"/>
                  </a:cxn>
                  <a:cxn ang="0">
                    <a:pos x="T8" y="T9"/>
                  </a:cxn>
                  <a:cxn ang="0">
                    <a:pos x="T10" y="T11"/>
                  </a:cxn>
                </a:cxnLst>
                <a:rect l="0" t="0" r="r" b="b"/>
                <a:pathLst>
                  <a:path w="319" h="319">
                    <a:moveTo>
                      <a:pt x="318" y="198"/>
                    </a:moveTo>
                    <a:lnTo>
                      <a:pt x="318" y="318"/>
                    </a:lnTo>
                    <a:lnTo>
                      <a:pt x="1" y="99"/>
                    </a:lnTo>
                    <a:lnTo>
                      <a:pt x="0" y="108"/>
                    </a:lnTo>
                    <a:lnTo>
                      <a:pt x="46" y="0"/>
                    </a:lnTo>
                    <a:lnTo>
                      <a:pt x="318" y="198"/>
                    </a:lnTo>
                  </a:path>
                </a:pathLst>
              </a:cu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8" name="Freeform 4">
                <a:extLst>
                  <a:ext uri="{FF2B5EF4-FFF2-40B4-BE49-F238E27FC236}">
                    <a16:creationId xmlns:a16="http://schemas.microsoft.com/office/drawing/2014/main" id="{98680051-7C9D-6631-ED97-0CF3507020EF}"/>
                  </a:ext>
                </a:extLst>
              </p:cNvPr>
              <p:cNvSpPr>
                <a:spLocks/>
              </p:cNvSpPr>
              <p:nvPr/>
            </p:nvSpPr>
            <p:spPr bwMode="auto">
              <a:xfrm>
                <a:off x="96" y="495"/>
                <a:ext cx="319" cy="319"/>
              </a:xfrm>
              <a:custGeom>
                <a:avLst/>
                <a:gdLst>
                  <a:gd name="T0" fmla="*/ 0 w 319"/>
                  <a:gd name="T1" fmla="*/ 198 h 319"/>
                  <a:gd name="T2" fmla="*/ 0 w 319"/>
                  <a:gd name="T3" fmla="*/ 318 h 319"/>
                  <a:gd name="T4" fmla="*/ 316 w 319"/>
                  <a:gd name="T5" fmla="*/ 99 h 319"/>
                  <a:gd name="T6" fmla="*/ 318 w 319"/>
                  <a:gd name="T7" fmla="*/ 108 h 319"/>
                  <a:gd name="T8" fmla="*/ 271 w 319"/>
                  <a:gd name="T9" fmla="*/ 0 h 319"/>
                  <a:gd name="T10" fmla="*/ 0 w 319"/>
                  <a:gd name="T11" fmla="*/ 198 h 319"/>
                </a:gdLst>
                <a:ahLst/>
                <a:cxnLst>
                  <a:cxn ang="0">
                    <a:pos x="T0" y="T1"/>
                  </a:cxn>
                  <a:cxn ang="0">
                    <a:pos x="T2" y="T3"/>
                  </a:cxn>
                  <a:cxn ang="0">
                    <a:pos x="T4" y="T5"/>
                  </a:cxn>
                  <a:cxn ang="0">
                    <a:pos x="T6" y="T7"/>
                  </a:cxn>
                  <a:cxn ang="0">
                    <a:pos x="T8" y="T9"/>
                  </a:cxn>
                  <a:cxn ang="0">
                    <a:pos x="T10" y="T11"/>
                  </a:cxn>
                </a:cxnLst>
                <a:rect l="0" t="0" r="r" b="b"/>
                <a:pathLst>
                  <a:path w="319" h="319">
                    <a:moveTo>
                      <a:pt x="0" y="198"/>
                    </a:moveTo>
                    <a:lnTo>
                      <a:pt x="0" y="318"/>
                    </a:lnTo>
                    <a:lnTo>
                      <a:pt x="316" y="99"/>
                    </a:lnTo>
                    <a:lnTo>
                      <a:pt x="318" y="108"/>
                    </a:lnTo>
                    <a:lnTo>
                      <a:pt x="271" y="0"/>
                    </a:lnTo>
                    <a:lnTo>
                      <a:pt x="0" y="1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033" name="Group 9">
                <a:extLst>
                  <a:ext uri="{FF2B5EF4-FFF2-40B4-BE49-F238E27FC236}">
                    <a16:creationId xmlns:a16="http://schemas.microsoft.com/office/drawing/2014/main" id="{ECEFAA14-0C4A-E3B7-7F96-675675309E89}"/>
                  </a:ext>
                </a:extLst>
              </p:cNvPr>
              <p:cNvGrpSpPr>
                <a:grpSpLocks/>
              </p:cNvGrpSpPr>
              <p:nvPr/>
            </p:nvGrpSpPr>
            <p:grpSpPr bwMode="auto">
              <a:xfrm>
                <a:off x="152" y="236"/>
                <a:ext cx="823" cy="773"/>
                <a:chOff x="152" y="236"/>
                <a:chExt cx="823" cy="773"/>
              </a:xfrm>
            </p:grpSpPr>
            <p:sp>
              <p:nvSpPr>
                <p:cNvPr id="1029" name="AutoShape 5">
                  <a:extLst>
                    <a:ext uri="{FF2B5EF4-FFF2-40B4-BE49-F238E27FC236}">
                      <a16:creationId xmlns:a16="http://schemas.microsoft.com/office/drawing/2014/main" id="{31AED953-4A02-42DB-F863-93665BE74521}"/>
                    </a:ext>
                  </a:extLst>
                </p:cNvPr>
                <p:cNvSpPr>
                  <a:spLocks noChangeArrowheads="1"/>
                </p:cNvSpPr>
                <p:nvPr/>
              </p:nvSpPr>
              <p:spPr bwMode="auto">
                <a:xfrm rot="10800000" flipH="1">
                  <a:off x="152" y="236"/>
                  <a:ext cx="822" cy="772"/>
                </a:xfrm>
                <a:prstGeom prst="triangle">
                  <a:avLst>
                    <a:gd name="adj" fmla="val 49995"/>
                  </a:avLst>
                </a:prstGeom>
                <a:blipFill dpi="0" rotWithShape="0">
                  <a:blip r:embed="rId13"/>
                  <a:srcRect/>
                  <a:tile tx="0" ty="0" sx="100000" sy="100000" flip="none" algn="tl"/>
                </a:blipFill>
                <a:ln w="12700" cap="sq">
                  <a:solidFill>
                    <a:srgbClr val="0066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0" name="Freeform 6">
                  <a:extLst>
                    <a:ext uri="{FF2B5EF4-FFF2-40B4-BE49-F238E27FC236}">
                      <a16:creationId xmlns:a16="http://schemas.microsoft.com/office/drawing/2014/main" id="{81FC93F7-90B9-1FE5-667F-7E0058021F93}"/>
                    </a:ext>
                  </a:extLst>
                </p:cNvPr>
                <p:cNvSpPr>
                  <a:spLocks/>
                </p:cNvSpPr>
                <p:nvPr/>
              </p:nvSpPr>
              <p:spPr bwMode="auto">
                <a:xfrm>
                  <a:off x="152" y="236"/>
                  <a:ext cx="412" cy="773"/>
                </a:xfrm>
                <a:custGeom>
                  <a:avLst/>
                  <a:gdLst>
                    <a:gd name="T0" fmla="*/ 411 w 412"/>
                    <a:gd name="T1" fmla="*/ 772 h 773"/>
                    <a:gd name="T2" fmla="*/ 411 w 412"/>
                    <a:gd name="T3" fmla="*/ 637 h 773"/>
                    <a:gd name="T4" fmla="*/ 127 w 412"/>
                    <a:gd name="T5" fmla="*/ 75 h 773"/>
                    <a:gd name="T6" fmla="*/ 0 w 412"/>
                    <a:gd name="T7" fmla="*/ 0 h 773"/>
                    <a:gd name="T8" fmla="*/ 411 w 412"/>
                    <a:gd name="T9" fmla="*/ 772 h 773"/>
                  </a:gdLst>
                  <a:ahLst/>
                  <a:cxnLst>
                    <a:cxn ang="0">
                      <a:pos x="T0" y="T1"/>
                    </a:cxn>
                    <a:cxn ang="0">
                      <a:pos x="T2" y="T3"/>
                    </a:cxn>
                    <a:cxn ang="0">
                      <a:pos x="T4" y="T5"/>
                    </a:cxn>
                    <a:cxn ang="0">
                      <a:pos x="T6" y="T7"/>
                    </a:cxn>
                    <a:cxn ang="0">
                      <a:pos x="T8" y="T9"/>
                    </a:cxn>
                  </a:cxnLst>
                  <a:rect l="0" t="0" r="r" b="b"/>
                  <a:pathLst>
                    <a:path w="412" h="773">
                      <a:moveTo>
                        <a:pt x="411" y="772"/>
                      </a:moveTo>
                      <a:lnTo>
                        <a:pt x="411" y="637"/>
                      </a:lnTo>
                      <a:lnTo>
                        <a:pt x="127" y="75"/>
                      </a:lnTo>
                      <a:lnTo>
                        <a:pt x="0" y="0"/>
                      </a:lnTo>
                      <a:lnTo>
                        <a:pt x="411" y="772"/>
                      </a:lnTo>
                    </a:path>
                  </a:pathLst>
                </a:custGeom>
                <a:solidFill>
                  <a:srgbClr val="002010">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1" name="Freeform 7">
                  <a:extLst>
                    <a:ext uri="{FF2B5EF4-FFF2-40B4-BE49-F238E27FC236}">
                      <a16:creationId xmlns:a16="http://schemas.microsoft.com/office/drawing/2014/main" id="{E3879469-8D81-1769-09A4-4CCA548C80D2}"/>
                    </a:ext>
                  </a:extLst>
                </p:cNvPr>
                <p:cNvSpPr>
                  <a:spLocks/>
                </p:cNvSpPr>
                <p:nvPr/>
              </p:nvSpPr>
              <p:spPr bwMode="auto">
                <a:xfrm>
                  <a:off x="152" y="236"/>
                  <a:ext cx="823" cy="77"/>
                </a:xfrm>
                <a:custGeom>
                  <a:avLst/>
                  <a:gdLst>
                    <a:gd name="T0" fmla="*/ 0 w 823"/>
                    <a:gd name="T1" fmla="*/ 0 h 77"/>
                    <a:gd name="T2" fmla="*/ 127 w 823"/>
                    <a:gd name="T3" fmla="*/ 76 h 77"/>
                    <a:gd name="T4" fmla="*/ 712 w 823"/>
                    <a:gd name="T5" fmla="*/ 76 h 77"/>
                    <a:gd name="T6" fmla="*/ 822 w 823"/>
                    <a:gd name="T7" fmla="*/ 0 h 77"/>
                    <a:gd name="T8" fmla="*/ 0 w 823"/>
                    <a:gd name="T9" fmla="*/ 0 h 77"/>
                  </a:gdLst>
                  <a:ahLst/>
                  <a:cxnLst>
                    <a:cxn ang="0">
                      <a:pos x="T0" y="T1"/>
                    </a:cxn>
                    <a:cxn ang="0">
                      <a:pos x="T2" y="T3"/>
                    </a:cxn>
                    <a:cxn ang="0">
                      <a:pos x="T4" y="T5"/>
                    </a:cxn>
                    <a:cxn ang="0">
                      <a:pos x="T6" y="T7"/>
                    </a:cxn>
                    <a:cxn ang="0">
                      <a:pos x="T8" y="T9"/>
                    </a:cxn>
                  </a:cxnLst>
                  <a:rect l="0" t="0" r="r" b="b"/>
                  <a:pathLst>
                    <a:path w="823" h="77">
                      <a:moveTo>
                        <a:pt x="0" y="0"/>
                      </a:moveTo>
                      <a:lnTo>
                        <a:pt x="127" y="76"/>
                      </a:lnTo>
                      <a:lnTo>
                        <a:pt x="712" y="76"/>
                      </a:lnTo>
                      <a:lnTo>
                        <a:pt x="822" y="0"/>
                      </a:lnTo>
                      <a:lnTo>
                        <a:pt x="0" y="0"/>
                      </a:lnTo>
                    </a:path>
                  </a:pathLst>
                </a:custGeom>
                <a:solidFill>
                  <a:srgbClr val="71BB96">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2" name="Freeform 8">
                  <a:extLst>
                    <a:ext uri="{FF2B5EF4-FFF2-40B4-BE49-F238E27FC236}">
                      <a16:creationId xmlns:a16="http://schemas.microsoft.com/office/drawing/2014/main" id="{8D01CDB4-8440-87F1-9472-A3DF23BA7249}"/>
                    </a:ext>
                  </a:extLst>
                </p:cNvPr>
                <p:cNvSpPr>
                  <a:spLocks/>
                </p:cNvSpPr>
                <p:nvPr/>
              </p:nvSpPr>
              <p:spPr bwMode="auto">
                <a:xfrm>
                  <a:off x="563" y="236"/>
                  <a:ext cx="412" cy="773"/>
                </a:xfrm>
                <a:custGeom>
                  <a:avLst/>
                  <a:gdLst>
                    <a:gd name="T0" fmla="*/ 0 w 412"/>
                    <a:gd name="T1" fmla="*/ 772 h 773"/>
                    <a:gd name="T2" fmla="*/ 0 w 412"/>
                    <a:gd name="T3" fmla="*/ 637 h 773"/>
                    <a:gd name="T4" fmla="*/ 283 w 412"/>
                    <a:gd name="T5" fmla="*/ 75 h 773"/>
                    <a:gd name="T6" fmla="*/ 411 w 412"/>
                    <a:gd name="T7" fmla="*/ 0 h 773"/>
                    <a:gd name="T8" fmla="*/ 0 w 412"/>
                    <a:gd name="T9" fmla="*/ 772 h 773"/>
                  </a:gdLst>
                  <a:ahLst/>
                  <a:cxnLst>
                    <a:cxn ang="0">
                      <a:pos x="T0" y="T1"/>
                    </a:cxn>
                    <a:cxn ang="0">
                      <a:pos x="T2" y="T3"/>
                    </a:cxn>
                    <a:cxn ang="0">
                      <a:pos x="T4" y="T5"/>
                    </a:cxn>
                    <a:cxn ang="0">
                      <a:pos x="T6" y="T7"/>
                    </a:cxn>
                    <a:cxn ang="0">
                      <a:pos x="T8" y="T9"/>
                    </a:cxn>
                  </a:cxnLst>
                  <a:rect l="0" t="0" r="r" b="b"/>
                  <a:pathLst>
                    <a:path w="412" h="773">
                      <a:moveTo>
                        <a:pt x="0" y="772"/>
                      </a:moveTo>
                      <a:lnTo>
                        <a:pt x="0" y="637"/>
                      </a:lnTo>
                      <a:lnTo>
                        <a:pt x="283" y="75"/>
                      </a:lnTo>
                      <a:lnTo>
                        <a:pt x="411" y="0"/>
                      </a:lnTo>
                      <a:lnTo>
                        <a:pt x="0" y="772"/>
                      </a:lnTo>
                    </a:path>
                  </a:pathLst>
                </a:custGeom>
                <a:solidFill>
                  <a:srgbClr val="006633">
                    <a:alpha val="50000"/>
                  </a:srgbClr>
                </a:solidFill>
                <a:ln w="12700" cap="sq">
                  <a:solidFill>
                    <a:srgbClr val="00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034" name="Rectangle 10">
                <a:extLst>
                  <a:ext uri="{FF2B5EF4-FFF2-40B4-BE49-F238E27FC236}">
                    <a16:creationId xmlns:a16="http://schemas.microsoft.com/office/drawing/2014/main" id="{560B5484-0009-2A0D-6003-7B78EB678600}"/>
                  </a:ext>
                </a:extLst>
              </p:cNvPr>
              <p:cNvSpPr>
                <a:spLocks noChangeArrowheads="1"/>
              </p:cNvSpPr>
              <p:nvPr/>
            </p:nvSpPr>
            <p:spPr bwMode="auto">
              <a:xfrm>
                <a:off x="96" y="704"/>
                <a:ext cx="959" cy="109"/>
              </a:xfrm>
              <a:prstGeom prst="rect">
                <a:avLst/>
              </a:prstGeom>
              <a:gradFill rotWithShape="0">
                <a:gsLst>
                  <a:gs pos="0">
                    <a:schemeClr val="bg2"/>
                  </a:gs>
                  <a:gs pos="50000">
                    <a:schemeClr val="folHlink"/>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1037" name="Rectangle 13">
            <a:extLst>
              <a:ext uri="{FF2B5EF4-FFF2-40B4-BE49-F238E27FC236}">
                <a16:creationId xmlns:a16="http://schemas.microsoft.com/office/drawing/2014/main" id="{16CE1EC8-5ACC-4CB4-F53F-EB8882A09072}"/>
              </a:ext>
            </a:extLst>
          </p:cNvPr>
          <p:cNvSpPr>
            <a:spLocks noGrp="1" noChangeArrowheads="1"/>
          </p:cNvSpPr>
          <p:nvPr>
            <p:ph type="title"/>
          </p:nvPr>
        </p:nvSpPr>
        <p:spPr bwMode="auto">
          <a:xfrm>
            <a:off x="1905000" y="228600"/>
            <a:ext cx="7086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38" name="Rectangle 14">
            <a:extLst>
              <a:ext uri="{FF2B5EF4-FFF2-40B4-BE49-F238E27FC236}">
                <a16:creationId xmlns:a16="http://schemas.microsoft.com/office/drawing/2014/main" id="{71BD22DE-BECA-7ECF-EB79-3C2261DB800F}"/>
              </a:ext>
            </a:extLst>
          </p:cNvPr>
          <p:cNvSpPr>
            <a:spLocks noGrp="1" noChangeArrowheads="1"/>
          </p:cNvSpPr>
          <p:nvPr>
            <p:ph type="body" idx="1"/>
          </p:nvPr>
        </p:nvSpPr>
        <p:spPr bwMode="auto">
          <a:xfrm>
            <a:off x="661988"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9" name="Rectangle 15">
            <a:extLst>
              <a:ext uri="{FF2B5EF4-FFF2-40B4-BE49-F238E27FC236}">
                <a16:creationId xmlns:a16="http://schemas.microsoft.com/office/drawing/2014/main" id="{A282B3E8-9F2D-10D0-20B1-3B7FAACD2A51}"/>
              </a:ext>
            </a:extLst>
          </p:cNvPr>
          <p:cNvSpPr>
            <a:spLocks noGrp="1" noChangeArrowheads="1"/>
          </p:cNvSpPr>
          <p:nvPr>
            <p:ph type="dt" sz="half" idx="2"/>
          </p:nvPr>
        </p:nvSpPr>
        <p:spPr bwMode="auto">
          <a:xfrm>
            <a:off x="6858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fld id="{4CBDD98B-AAEC-4FBB-9B26-2F129FEF0CAA}" type="datetime1">
              <a:rPr lang="en-US" altLang="en-US"/>
              <a:pPr/>
              <a:t>2/28/2023</a:t>
            </a:fld>
            <a:endParaRPr lang="en-US" altLang="en-US"/>
          </a:p>
        </p:txBody>
      </p:sp>
      <p:sp>
        <p:nvSpPr>
          <p:cNvPr id="1040" name="Rectangle 16">
            <a:extLst>
              <a:ext uri="{FF2B5EF4-FFF2-40B4-BE49-F238E27FC236}">
                <a16:creationId xmlns:a16="http://schemas.microsoft.com/office/drawing/2014/main" id="{593E22DB-4EF6-05C1-956A-5543FA76FB47}"/>
              </a:ext>
            </a:extLst>
          </p:cNvPr>
          <p:cNvSpPr>
            <a:spLocks noGrp="1" noChangeArrowheads="1"/>
          </p:cNvSpPr>
          <p:nvPr>
            <p:ph type="ftr" sz="quarter" idx="3"/>
          </p:nvPr>
        </p:nvSpPr>
        <p:spPr bwMode="auto">
          <a:xfrm>
            <a:off x="3124200" y="63992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endParaRPr lang="en-US" altLang="en-US"/>
          </a:p>
        </p:txBody>
      </p:sp>
      <p:sp>
        <p:nvSpPr>
          <p:cNvPr id="1041" name="Rectangle 17">
            <a:extLst>
              <a:ext uri="{FF2B5EF4-FFF2-40B4-BE49-F238E27FC236}">
                <a16:creationId xmlns:a16="http://schemas.microsoft.com/office/drawing/2014/main" id="{DB309424-D6EB-D06F-E730-A9FFF87CFC8C}"/>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093293C8-4BC7-46A3-B002-9127FCB860BB}"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imes New Roman" panose="02020603050405020304" pitchFamily="18" charset="0"/>
        </a:defRPr>
      </a:lvl2pPr>
      <a:lvl3pPr algn="l" rtl="0" eaLnBrk="1" fontAlgn="base" hangingPunct="1">
        <a:spcBef>
          <a:spcPct val="0"/>
        </a:spcBef>
        <a:spcAft>
          <a:spcPct val="0"/>
        </a:spcAft>
        <a:defRPr kumimoji="1" sz="4400">
          <a:solidFill>
            <a:schemeClr val="tx2"/>
          </a:solidFill>
          <a:latin typeface="Times New Roman" panose="02020603050405020304" pitchFamily="18" charset="0"/>
        </a:defRPr>
      </a:lvl3pPr>
      <a:lvl4pPr algn="l" rtl="0" eaLnBrk="1" fontAlgn="base" hangingPunct="1">
        <a:spcBef>
          <a:spcPct val="0"/>
        </a:spcBef>
        <a:spcAft>
          <a:spcPct val="0"/>
        </a:spcAft>
        <a:defRPr kumimoji="1" sz="4400">
          <a:solidFill>
            <a:schemeClr val="tx2"/>
          </a:solidFill>
          <a:latin typeface="Times New Roman" panose="02020603050405020304" pitchFamily="18" charset="0"/>
        </a:defRPr>
      </a:lvl4pPr>
      <a:lvl5pPr algn="l" rtl="0" eaLnBrk="1" fontAlgn="base" hangingPunct="1">
        <a:spcBef>
          <a:spcPct val="0"/>
        </a:spcBef>
        <a:spcAft>
          <a:spcPct val="0"/>
        </a:spcAft>
        <a:defRPr kumimoji="1" sz="4400">
          <a:solidFill>
            <a:schemeClr val="tx2"/>
          </a:solidFill>
          <a:latin typeface="Times New Roman" panose="02020603050405020304" pitchFamily="18" charset="0"/>
        </a:defRPr>
      </a:lvl5pPr>
      <a:lvl6pPr marL="457200" algn="l" rtl="0" eaLnBrk="1" fontAlgn="base" hangingPunct="1">
        <a:spcBef>
          <a:spcPct val="0"/>
        </a:spcBef>
        <a:spcAft>
          <a:spcPct val="0"/>
        </a:spcAft>
        <a:defRPr kumimoji="1" sz="4400">
          <a:solidFill>
            <a:schemeClr val="tx2"/>
          </a:solidFill>
          <a:latin typeface="Times New Roman" panose="02020603050405020304" pitchFamily="18" charset="0"/>
        </a:defRPr>
      </a:lvl6pPr>
      <a:lvl7pPr marL="914400" algn="l" rtl="0" eaLnBrk="1" fontAlgn="base" hangingPunct="1">
        <a:spcBef>
          <a:spcPct val="0"/>
        </a:spcBef>
        <a:spcAft>
          <a:spcPct val="0"/>
        </a:spcAft>
        <a:defRPr kumimoji="1"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kumimoji="1"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kumimoji="1"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chemeClr val="tx2"/>
        </a:buClr>
        <a:buSzPct val="70000"/>
        <a:buFont typeface="Monotype Sorts" pitchFamily="2" charset="2"/>
        <a:buChar char="t"/>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image" Target="../media/image3.jpg"/><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customXml" Target="../ink/ink1.xml"/><Relationship Id="rId9" Type="http://schemas.openxmlformats.org/officeDocument/2006/relationships/customXml" Target="../ink/ink4.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49D1BEA-880D-64A1-C131-C73A22B6472C}"/>
              </a:ext>
            </a:extLst>
          </p:cNvPr>
          <p:cNvSpPr>
            <a:spLocks noChangeArrowheads="1"/>
          </p:cNvSpPr>
          <p:nvPr>
            <p:ph type="ctrTitle"/>
          </p:nvPr>
        </p:nvSpPr>
        <p:spPr>
          <a:noFill/>
          <a:ln/>
        </p:spPr>
        <p:txBody>
          <a:bodyPr/>
          <a:lstStyle/>
          <a:p>
            <a:r>
              <a:rPr lang="en-US" altLang="en-US" dirty="0"/>
              <a:t>Mitch Just Talks for Nine Hours About Nothing</a:t>
            </a:r>
          </a:p>
        </p:txBody>
      </p:sp>
      <p:sp>
        <p:nvSpPr>
          <p:cNvPr id="4099" name="Rectangle 3">
            <a:extLst>
              <a:ext uri="{FF2B5EF4-FFF2-40B4-BE49-F238E27FC236}">
                <a16:creationId xmlns:a16="http://schemas.microsoft.com/office/drawing/2014/main" id="{87A3C601-0210-34C4-2AF7-71E14A78C560}"/>
              </a:ext>
            </a:extLst>
          </p:cNvPr>
          <p:cNvSpPr>
            <a:spLocks noChangeArrowheads="1"/>
          </p:cNvSpPr>
          <p:nvPr>
            <p:ph type="subTitle" idx="1"/>
          </p:nvPr>
        </p:nvSpPr>
        <p:spPr>
          <a:xfrm>
            <a:off x="1371600" y="5534187"/>
            <a:ext cx="6400800" cy="533400"/>
          </a:xfrm>
          <a:noFill/>
          <a:ln/>
        </p:spPr>
        <p:txBody>
          <a:bodyPr/>
          <a:lstStyle/>
          <a:p>
            <a:r>
              <a:rPr lang="en-US" altLang="en-US" sz="2000" dirty="0"/>
              <a:t>This slideshow theme is from Microsoft Office 97</a:t>
            </a:r>
          </a:p>
        </p:txBody>
      </p:sp>
    </p:spTree>
  </p:cSld>
  <p:clrMapOvr>
    <a:overrideClrMapping bg1="dk2" tx1="lt1" bg2="dk1"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Grp="1" noChangeArrowheads="1"/>
          </p:cNvSpPr>
          <p:nvPr>
            <p:ph type="title"/>
          </p:nvPr>
        </p:nvSpPr>
        <p:spPr>
          <a:noFill/>
          <a:ln/>
        </p:spPr>
        <p:txBody>
          <a:bodyPr/>
          <a:lstStyle/>
          <a:p>
            <a:r>
              <a:rPr lang="en-US" altLang="en-US" dirty="0"/>
              <a:t>Choices</a:t>
            </a:r>
          </a:p>
        </p:txBody>
      </p:sp>
      <p:sp>
        <p:nvSpPr>
          <p:cNvPr id="5123" name="Rectangle 3">
            <a:extLst>
              <a:ext uri="{FF2B5EF4-FFF2-40B4-BE49-F238E27FC236}">
                <a16:creationId xmlns:a16="http://schemas.microsoft.com/office/drawing/2014/main" id="{0B39479C-35C9-0DB2-E4C3-AC31C50417EF}"/>
              </a:ext>
            </a:extLst>
          </p:cNvPr>
          <p:cNvSpPr>
            <a:spLocks noGrp="1" noChangeArrowheads="1"/>
          </p:cNvSpPr>
          <p:nvPr>
            <p:ph type="body" idx="1"/>
          </p:nvPr>
        </p:nvSpPr>
        <p:spPr>
          <a:xfrm>
            <a:off x="2074666" y="1676400"/>
            <a:ext cx="6396361" cy="635430"/>
          </a:xfrm>
          <a:noFill/>
          <a:ln/>
        </p:spPr>
        <p:txBody>
          <a:bodyPr/>
          <a:lstStyle/>
          <a:p>
            <a:r>
              <a:rPr lang="en-US" altLang="en-US" sz="2800" dirty="0"/>
              <a:t>Browser languages: HTML/CSS/JS</a:t>
            </a:r>
            <a:r>
              <a:rPr lang="en-US" altLang="en-US" sz="1400" dirty="0"/>
              <a:t>/WASM</a:t>
            </a:r>
            <a:endParaRPr lang="en-US" altLang="en-US" sz="2800" dirty="0"/>
          </a:p>
          <a:p>
            <a:r>
              <a:rPr lang="en-US" altLang="en-US" sz="2800" dirty="0"/>
              <a:t>Front-end frameworks: React, Vue, Angular (+ jQuery is still out there)</a:t>
            </a:r>
          </a:p>
          <a:p>
            <a:r>
              <a:rPr lang="en-US" altLang="en-US" sz="2800" dirty="0"/>
              <a:t>Back-end frameworks:</a:t>
            </a:r>
          </a:p>
          <a:p>
            <a:pPr lvl="1"/>
            <a:r>
              <a:rPr lang="en-US" altLang="en-US" sz="2400" dirty="0"/>
              <a:t>Python: Django, Flask, Tornado</a:t>
            </a:r>
          </a:p>
          <a:p>
            <a:pPr lvl="1"/>
            <a:r>
              <a:rPr lang="en-US" altLang="en-US" sz="2400" dirty="0"/>
              <a:t>PHP: Laravel, Symfony, CodeIgniter</a:t>
            </a:r>
          </a:p>
          <a:p>
            <a:pPr lvl="1"/>
            <a:r>
              <a:rPr lang="en-US" altLang="en-US" sz="2400" dirty="0"/>
              <a:t>Node.js: </a:t>
            </a:r>
            <a:r>
              <a:rPr lang="en-US" altLang="en-US" sz="2400" b="1" dirty="0">
                <a:solidFill>
                  <a:schemeClr val="accent6">
                    <a:lumMod val="60000"/>
                    <a:lumOff val="40000"/>
                  </a:schemeClr>
                </a:solidFill>
              </a:rPr>
              <a:t>Express</a:t>
            </a:r>
            <a:r>
              <a:rPr lang="en-US" altLang="en-US" sz="2400" dirty="0"/>
              <a:t>, </a:t>
            </a:r>
            <a:r>
              <a:rPr lang="en-US" altLang="en-US" sz="2400" dirty="0" err="1"/>
              <a:t>Fastify</a:t>
            </a:r>
            <a:r>
              <a:rPr lang="en-US" altLang="en-US" sz="2400" dirty="0"/>
              <a:t>, Koa</a:t>
            </a:r>
          </a:p>
          <a:p>
            <a:pPr lvl="1"/>
            <a:r>
              <a:rPr lang="en-US" altLang="en-US" sz="2400" dirty="0"/>
              <a:t>plus infinity more for every language you can think of</a:t>
            </a:r>
          </a:p>
          <a:p>
            <a:pPr lvl="1"/>
            <a:r>
              <a:rPr lang="en-US" altLang="en-US" sz="2400" dirty="0"/>
              <a:t>also: you need other external programs like databases or video encoders sometimes</a:t>
            </a:r>
          </a:p>
        </p:txBody>
      </p:sp>
    </p:spTree>
    <p:extLst>
      <p:ext uri="{BB962C8B-B14F-4D97-AF65-F5344CB8AC3E}">
        <p14:creationId xmlns:p14="http://schemas.microsoft.com/office/powerpoint/2010/main" val="25814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ChangeArrowheads="1"/>
          </p:cNvSpPr>
          <p:nvPr>
            <p:ph type="title"/>
          </p:nvPr>
        </p:nvSpPr>
        <p:spPr>
          <a:noFill/>
          <a:ln/>
        </p:spPr>
        <p:txBody>
          <a:bodyPr/>
          <a:lstStyle/>
          <a:p>
            <a:r>
              <a:rPr lang="en-US" altLang="en-US" dirty="0"/>
              <a:t>Websites</a:t>
            </a:r>
          </a:p>
        </p:txBody>
      </p:sp>
      <p:sp>
        <p:nvSpPr>
          <p:cNvPr id="5123" name="Rectangle 3">
            <a:extLst>
              <a:ext uri="{FF2B5EF4-FFF2-40B4-BE49-F238E27FC236}">
                <a16:creationId xmlns:a16="http://schemas.microsoft.com/office/drawing/2014/main" id="{0B39479C-35C9-0DB2-E4C3-AC31C50417EF}"/>
              </a:ext>
            </a:extLst>
          </p:cNvPr>
          <p:cNvSpPr>
            <a:spLocks noChangeArrowheads="1"/>
          </p:cNvSpPr>
          <p:nvPr>
            <p:ph type="body" idx="1"/>
          </p:nvPr>
        </p:nvSpPr>
        <p:spPr>
          <a:xfrm>
            <a:off x="2030277" y="3169404"/>
            <a:ext cx="6396361" cy="635430"/>
          </a:xfrm>
          <a:noFill/>
          <a:ln/>
        </p:spPr>
        <p:txBody>
          <a:bodyPr/>
          <a:lstStyle/>
          <a:p>
            <a:r>
              <a:rPr lang="en-US" altLang="en-US" dirty="0"/>
              <a:t>They are a thing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5A5E8EE-B058-B6D1-CA99-506D2246F482}"/>
              </a:ext>
            </a:extLst>
          </p:cNvPr>
          <p:cNvSpPr>
            <a:spLocks noGrp="1"/>
          </p:cNvSpPr>
          <p:nvPr>
            <p:ph type="title"/>
          </p:nvPr>
        </p:nvSpPr>
        <p:spPr/>
        <p:txBody>
          <a:bodyPr/>
          <a:lstStyle/>
          <a:p>
            <a:r>
              <a:rPr lang="en-US" dirty="0"/>
              <a:t>World Wide Web: Evolution</a:t>
            </a:r>
          </a:p>
        </p:txBody>
      </p:sp>
      <p:pic>
        <p:nvPicPr>
          <p:cNvPr id="23" name="Picture 22">
            <a:extLst>
              <a:ext uri="{FF2B5EF4-FFF2-40B4-BE49-F238E27FC236}">
                <a16:creationId xmlns:a16="http://schemas.microsoft.com/office/drawing/2014/main" id="{038F402E-9BDF-A90F-EF7C-275112D5D9F5}"/>
              </a:ext>
            </a:extLst>
          </p:cNvPr>
          <p:cNvPicPr>
            <a:picLocks noChangeAspect="1"/>
          </p:cNvPicPr>
          <p:nvPr/>
        </p:nvPicPr>
        <p:blipFill>
          <a:blip r:embed="rId3"/>
          <a:stretch>
            <a:fillRect/>
          </a:stretch>
        </p:blipFill>
        <p:spPr>
          <a:xfrm>
            <a:off x="1905000" y="1676400"/>
            <a:ext cx="6967160" cy="4719209"/>
          </a:xfrm>
          <a:prstGeom prst="rect">
            <a:avLst/>
          </a:prstGeom>
        </p:spPr>
      </p:pic>
    </p:spTree>
    <p:extLst>
      <p:ext uri="{BB962C8B-B14F-4D97-AF65-F5344CB8AC3E}">
        <p14:creationId xmlns:p14="http://schemas.microsoft.com/office/powerpoint/2010/main" val="277379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F519-D5CD-E8A8-2441-9083A7985547}"/>
              </a:ext>
            </a:extLst>
          </p:cNvPr>
          <p:cNvSpPr>
            <a:spLocks noGrp="1"/>
          </p:cNvSpPr>
          <p:nvPr>
            <p:ph type="title"/>
          </p:nvPr>
        </p:nvSpPr>
        <p:spPr/>
        <p:txBody>
          <a:bodyPr/>
          <a:lstStyle/>
          <a:p>
            <a:r>
              <a:rPr lang="en-US" dirty="0"/>
              <a:t>The Problem</a:t>
            </a:r>
          </a:p>
        </p:txBody>
      </p:sp>
      <p:pic>
        <p:nvPicPr>
          <p:cNvPr id="5" name="Picture 4" descr="A raccoon in a cage&#10;&#10;Description automatically generated">
            <a:extLst>
              <a:ext uri="{FF2B5EF4-FFF2-40B4-BE49-F238E27FC236}">
                <a16:creationId xmlns:a16="http://schemas.microsoft.com/office/drawing/2014/main" id="{EDDA68FC-69DB-CCD8-09EC-B1DD93E46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1091" y="1742630"/>
            <a:ext cx="6258732" cy="4592946"/>
          </a:xfrm>
          <a:prstGeom prst="rect">
            <a:avLst/>
          </a:prstGeom>
        </p:spPr>
      </p:pic>
      <p:sp>
        <p:nvSpPr>
          <p:cNvPr id="6" name="TextBox 5">
            <a:extLst>
              <a:ext uri="{FF2B5EF4-FFF2-40B4-BE49-F238E27FC236}">
                <a16:creationId xmlns:a16="http://schemas.microsoft.com/office/drawing/2014/main" id="{4A6C865D-5F85-3A6F-79CF-7242A8450A38}"/>
              </a:ext>
            </a:extLst>
          </p:cNvPr>
          <p:cNvSpPr txBox="1"/>
          <p:nvPr/>
        </p:nvSpPr>
        <p:spPr>
          <a:xfrm>
            <a:off x="4520434" y="5627690"/>
            <a:ext cx="3386380" cy="707886"/>
          </a:xfrm>
          <a:prstGeom prst="rect">
            <a:avLst/>
          </a:prstGeom>
          <a:noFill/>
        </p:spPr>
        <p:txBody>
          <a:bodyPr wrap="square" rtlCol="0">
            <a:spAutoFit/>
          </a:bodyPr>
          <a:lstStyle/>
          <a:p>
            <a:r>
              <a:rPr lang="en-US" sz="4000" dirty="0">
                <a:highlight>
                  <a:srgbClr val="002010"/>
                </a:highlight>
              </a:rPr>
              <a:t>The Browser</a:t>
            </a:r>
          </a:p>
        </p:txBody>
      </p:sp>
      <p:sp>
        <p:nvSpPr>
          <p:cNvPr id="7" name="TextBox 6">
            <a:extLst>
              <a:ext uri="{FF2B5EF4-FFF2-40B4-BE49-F238E27FC236}">
                <a16:creationId xmlns:a16="http://schemas.microsoft.com/office/drawing/2014/main" id="{288DB214-5266-66D3-B496-D632A3A0DD04}"/>
              </a:ext>
            </a:extLst>
          </p:cNvPr>
          <p:cNvSpPr txBox="1"/>
          <p:nvPr/>
        </p:nvSpPr>
        <p:spPr>
          <a:xfrm>
            <a:off x="3647267" y="1742630"/>
            <a:ext cx="3386380" cy="707886"/>
          </a:xfrm>
          <a:prstGeom prst="rect">
            <a:avLst/>
          </a:prstGeom>
          <a:noFill/>
        </p:spPr>
        <p:txBody>
          <a:bodyPr wrap="square" rtlCol="0">
            <a:spAutoFit/>
          </a:bodyPr>
          <a:lstStyle/>
          <a:p>
            <a:r>
              <a:rPr lang="en-US" sz="4000" dirty="0">
                <a:highlight>
                  <a:srgbClr val="002010"/>
                </a:highlight>
              </a:rPr>
              <a:t>Your Program</a:t>
            </a:r>
          </a:p>
        </p:txBody>
      </p:sp>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E1B9A452-61C4-E89A-FA19-94BC6872DD93}"/>
                  </a:ext>
                </a:extLst>
              </p14:cNvPr>
              <p14:cNvContentPartPr/>
              <p14:nvPr/>
            </p14:nvContentPartPr>
            <p14:xfrm>
              <a:off x="7500624" y="2765923"/>
              <a:ext cx="360" cy="360"/>
            </p14:xfrm>
          </p:contentPart>
        </mc:Choice>
        <mc:Fallback>
          <p:pic>
            <p:nvPicPr>
              <p:cNvPr id="11" name="Ink 10">
                <a:extLst>
                  <a:ext uri="{FF2B5EF4-FFF2-40B4-BE49-F238E27FC236}">
                    <a16:creationId xmlns:a16="http://schemas.microsoft.com/office/drawing/2014/main" id="{E1B9A452-61C4-E89A-FA19-94BC6872DD93}"/>
                  </a:ext>
                </a:extLst>
              </p:cNvPr>
              <p:cNvPicPr/>
              <p:nvPr/>
            </p:nvPicPr>
            <p:blipFill>
              <a:blip r:embed="rId5"/>
              <a:stretch>
                <a:fillRect/>
              </a:stretch>
            </p:blipFill>
            <p:spPr>
              <a:xfrm>
                <a:off x="7491984" y="275728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BA5D4372-0BE6-CA76-D32C-06D3C26873AD}"/>
                  </a:ext>
                </a:extLst>
              </p14:cNvPr>
              <p14:cNvContentPartPr/>
              <p14:nvPr/>
            </p14:nvContentPartPr>
            <p14:xfrm>
              <a:off x="9616344" y="3401683"/>
              <a:ext cx="360" cy="360"/>
            </p14:xfrm>
          </p:contentPart>
        </mc:Choice>
        <mc:Fallback>
          <p:pic>
            <p:nvPicPr>
              <p:cNvPr id="12" name="Ink 11">
                <a:extLst>
                  <a:ext uri="{FF2B5EF4-FFF2-40B4-BE49-F238E27FC236}">
                    <a16:creationId xmlns:a16="http://schemas.microsoft.com/office/drawing/2014/main" id="{BA5D4372-0BE6-CA76-D32C-06D3C26873AD}"/>
                  </a:ext>
                </a:extLst>
              </p:cNvPr>
              <p:cNvPicPr/>
              <p:nvPr/>
            </p:nvPicPr>
            <p:blipFill>
              <a:blip r:embed="rId5"/>
              <a:stretch>
                <a:fillRect/>
              </a:stretch>
            </p:blipFill>
            <p:spPr>
              <a:xfrm>
                <a:off x="9607704" y="3392683"/>
                <a:ext cx="18000" cy="18000"/>
              </a:xfrm>
              <a:prstGeom prst="rect">
                <a:avLst/>
              </a:prstGeom>
            </p:spPr>
          </p:pic>
        </mc:Fallback>
      </mc:AlternateContent>
      <p:grpSp>
        <p:nvGrpSpPr>
          <p:cNvPr id="20" name="Group 19">
            <a:extLst>
              <a:ext uri="{FF2B5EF4-FFF2-40B4-BE49-F238E27FC236}">
                <a16:creationId xmlns:a16="http://schemas.microsoft.com/office/drawing/2014/main" id="{867D89EB-294F-2C2A-A963-4C2D811C29DD}"/>
              </a:ext>
            </a:extLst>
          </p:cNvPr>
          <p:cNvGrpSpPr/>
          <p:nvPr/>
        </p:nvGrpSpPr>
        <p:grpSpPr>
          <a:xfrm>
            <a:off x="1416264" y="2138443"/>
            <a:ext cx="6125040" cy="3821040"/>
            <a:chOff x="1416264" y="2138443"/>
            <a:chExt cx="6125040" cy="3821040"/>
          </a:xfrm>
        </p:grpSpPr>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74196067-C853-2768-7BE1-37F0C8B6A90F}"/>
                    </a:ext>
                  </a:extLst>
                </p14:cNvPr>
                <p14:cNvContentPartPr/>
                <p14:nvPr/>
              </p14:nvContentPartPr>
              <p14:xfrm>
                <a:off x="6213624" y="2138443"/>
                <a:ext cx="1327680" cy="1489680"/>
              </p14:xfrm>
            </p:contentPart>
          </mc:Choice>
          <mc:Fallback>
            <p:pic>
              <p:nvPicPr>
                <p:cNvPr id="8" name="Ink 7">
                  <a:extLst>
                    <a:ext uri="{FF2B5EF4-FFF2-40B4-BE49-F238E27FC236}">
                      <a16:creationId xmlns:a16="http://schemas.microsoft.com/office/drawing/2014/main" id="{74196067-C853-2768-7BE1-37F0C8B6A90F}"/>
                    </a:ext>
                  </a:extLst>
                </p:cNvPr>
                <p:cNvPicPr/>
                <p:nvPr/>
              </p:nvPicPr>
              <p:blipFill>
                <a:blip r:embed="rId8"/>
                <a:stretch>
                  <a:fillRect/>
                </a:stretch>
              </p:blipFill>
              <p:spPr>
                <a:xfrm>
                  <a:off x="6175824" y="2100643"/>
                  <a:ext cx="1403280" cy="1565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B2E87203-BD8D-F059-41B9-44831B921318}"/>
                    </a:ext>
                  </a:extLst>
                </p14:cNvPr>
                <p14:cNvContentPartPr/>
                <p14:nvPr/>
              </p14:nvContentPartPr>
              <p14:xfrm>
                <a:off x="6144144" y="3440563"/>
                <a:ext cx="353880" cy="375480"/>
              </p14:xfrm>
            </p:contentPart>
          </mc:Choice>
          <mc:Fallback>
            <p:pic>
              <p:nvPicPr>
                <p:cNvPr id="9" name="Ink 8">
                  <a:extLst>
                    <a:ext uri="{FF2B5EF4-FFF2-40B4-BE49-F238E27FC236}">
                      <a16:creationId xmlns:a16="http://schemas.microsoft.com/office/drawing/2014/main" id="{B2E87203-BD8D-F059-41B9-44831B921318}"/>
                    </a:ext>
                  </a:extLst>
                </p:cNvPr>
                <p:cNvPicPr/>
                <p:nvPr/>
              </p:nvPicPr>
              <p:blipFill>
                <a:blip r:embed="rId10"/>
                <a:stretch>
                  <a:fillRect/>
                </a:stretch>
              </p:blipFill>
              <p:spPr>
                <a:xfrm>
                  <a:off x="6105984" y="3402403"/>
                  <a:ext cx="42984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AC71D2F8-0CEF-CEBF-4785-F4D0B11A380E}"/>
                    </a:ext>
                  </a:extLst>
                </p14:cNvPr>
                <p14:cNvContentPartPr/>
                <p14:nvPr/>
              </p14:nvContentPartPr>
              <p14:xfrm>
                <a:off x="1416264" y="3435883"/>
                <a:ext cx="3101400" cy="2523600"/>
              </p14:xfrm>
            </p:contentPart>
          </mc:Choice>
          <mc:Fallback>
            <p:pic>
              <p:nvPicPr>
                <p:cNvPr id="17" name="Ink 16">
                  <a:extLst>
                    <a:ext uri="{FF2B5EF4-FFF2-40B4-BE49-F238E27FC236}">
                      <a16:creationId xmlns:a16="http://schemas.microsoft.com/office/drawing/2014/main" id="{AC71D2F8-0CEF-CEBF-4785-F4D0B11A380E}"/>
                    </a:ext>
                  </a:extLst>
                </p:cNvPr>
                <p:cNvPicPr/>
                <p:nvPr/>
              </p:nvPicPr>
              <p:blipFill>
                <a:blip r:embed="rId12"/>
                <a:stretch>
                  <a:fillRect/>
                </a:stretch>
              </p:blipFill>
              <p:spPr>
                <a:xfrm>
                  <a:off x="1378464" y="3398083"/>
                  <a:ext cx="3177000" cy="259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21" name="Ink 20">
                <a:extLst>
                  <a:ext uri="{FF2B5EF4-FFF2-40B4-BE49-F238E27FC236}">
                    <a16:creationId xmlns:a16="http://schemas.microsoft.com/office/drawing/2014/main" id="{66316F02-0953-8068-51B1-BB3526343F7D}"/>
                  </a:ext>
                </a:extLst>
              </p14:cNvPr>
              <p14:cNvContentPartPr/>
              <p14:nvPr/>
            </p14:nvContentPartPr>
            <p14:xfrm>
              <a:off x="2245704" y="3680683"/>
              <a:ext cx="412200" cy="408240"/>
            </p14:xfrm>
          </p:contentPart>
        </mc:Choice>
        <mc:Fallback>
          <p:pic>
            <p:nvPicPr>
              <p:cNvPr id="21" name="Ink 20">
                <a:extLst>
                  <a:ext uri="{FF2B5EF4-FFF2-40B4-BE49-F238E27FC236}">
                    <a16:creationId xmlns:a16="http://schemas.microsoft.com/office/drawing/2014/main" id="{66316F02-0953-8068-51B1-BB3526343F7D}"/>
                  </a:ext>
                </a:extLst>
              </p:cNvPr>
              <p:cNvPicPr/>
              <p:nvPr/>
            </p:nvPicPr>
            <p:blipFill>
              <a:blip r:embed="rId14"/>
              <a:stretch>
                <a:fillRect/>
              </a:stretch>
            </p:blipFill>
            <p:spPr>
              <a:xfrm>
                <a:off x="2207904" y="3642523"/>
                <a:ext cx="487800" cy="484200"/>
              </a:xfrm>
              <a:prstGeom prst="rect">
                <a:avLst/>
              </a:prstGeom>
            </p:spPr>
          </p:pic>
        </mc:Fallback>
      </mc:AlternateContent>
    </p:spTree>
    <p:extLst>
      <p:ext uri="{BB962C8B-B14F-4D97-AF65-F5344CB8AC3E}">
        <p14:creationId xmlns:p14="http://schemas.microsoft.com/office/powerpoint/2010/main" val="60318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AEAD-4281-930D-F2B5-34B99DE8B348}"/>
              </a:ext>
            </a:extLst>
          </p:cNvPr>
          <p:cNvSpPr>
            <a:spLocks noGrp="1"/>
          </p:cNvSpPr>
          <p:nvPr>
            <p:ph type="title"/>
          </p:nvPr>
        </p:nvSpPr>
        <p:spPr/>
        <p:txBody>
          <a:bodyPr/>
          <a:lstStyle/>
          <a:p>
            <a:r>
              <a:rPr lang="en-US" dirty="0"/>
              <a:t>The Goal</a:t>
            </a:r>
          </a:p>
        </p:txBody>
      </p:sp>
      <p:pic>
        <p:nvPicPr>
          <p:cNvPr id="5" name="Picture 4" descr="A picture containing text, person, person, suit&#10;&#10;Description automatically generated">
            <a:extLst>
              <a:ext uri="{FF2B5EF4-FFF2-40B4-BE49-F238E27FC236}">
                <a16:creationId xmlns:a16="http://schemas.microsoft.com/office/drawing/2014/main" id="{7A1CE359-2D19-A799-B738-08BB0A75E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115" y="1482334"/>
            <a:ext cx="6894163" cy="5075164"/>
          </a:xfrm>
          <a:prstGeom prst="rect">
            <a:avLst/>
          </a:prstGeom>
        </p:spPr>
      </p:pic>
      <p:sp>
        <p:nvSpPr>
          <p:cNvPr id="6" name="TextBox 5">
            <a:extLst>
              <a:ext uri="{FF2B5EF4-FFF2-40B4-BE49-F238E27FC236}">
                <a16:creationId xmlns:a16="http://schemas.microsoft.com/office/drawing/2014/main" id="{41829EFA-CD76-6B13-7639-37656D971621}"/>
              </a:ext>
            </a:extLst>
          </p:cNvPr>
          <p:cNvSpPr txBox="1"/>
          <p:nvPr/>
        </p:nvSpPr>
        <p:spPr>
          <a:xfrm>
            <a:off x="3223647" y="3188919"/>
            <a:ext cx="2045776" cy="830997"/>
          </a:xfrm>
          <a:prstGeom prst="rect">
            <a:avLst/>
          </a:prstGeom>
          <a:noFill/>
        </p:spPr>
        <p:txBody>
          <a:bodyPr wrap="square" rtlCol="0">
            <a:spAutoFit/>
          </a:bodyPr>
          <a:lstStyle/>
          <a:p>
            <a:r>
              <a:rPr lang="en-US" sz="4800" dirty="0"/>
              <a:t>You</a:t>
            </a:r>
          </a:p>
        </p:txBody>
      </p:sp>
      <p:sp>
        <p:nvSpPr>
          <p:cNvPr id="7" name="TextBox 6">
            <a:extLst>
              <a:ext uri="{FF2B5EF4-FFF2-40B4-BE49-F238E27FC236}">
                <a16:creationId xmlns:a16="http://schemas.microsoft.com/office/drawing/2014/main" id="{23701498-D2D9-40AA-A866-F0A7FA9FCD28}"/>
              </a:ext>
            </a:extLst>
          </p:cNvPr>
          <p:cNvSpPr txBox="1"/>
          <p:nvPr/>
        </p:nvSpPr>
        <p:spPr>
          <a:xfrm>
            <a:off x="5212597" y="4596824"/>
            <a:ext cx="2045776" cy="1077218"/>
          </a:xfrm>
          <a:prstGeom prst="rect">
            <a:avLst/>
          </a:prstGeom>
          <a:noFill/>
        </p:spPr>
        <p:txBody>
          <a:bodyPr wrap="square" rtlCol="0">
            <a:spAutoFit/>
          </a:bodyPr>
          <a:lstStyle/>
          <a:p>
            <a:r>
              <a:rPr lang="en-US" sz="3200" dirty="0"/>
              <a:t>User</a:t>
            </a:r>
          </a:p>
          <a:p>
            <a:r>
              <a:rPr lang="en-US" sz="3200" dirty="0"/>
              <a:t>Data</a:t>
            </a:r>
          </a:p>
        </p:txBody>
      </p:sp>
      <p:sp>
        <p:nvSpPr>
          <p:cNvPr id="8" name="TextBox 7">
            <a:extLst>
              <a:ext uri="{FF2B5EF4-FFF2-40B4-BE49-F238E27FC236}">
                <a16:creationId xmlns:a16="http://schemas.microsoft.com/office/drawing/2014/main" id="{3AAA1FE6-511C-0712-7EC7-161A40BB351D}"/>
              </a:ext>
            </a:extLst>
          </p:cNvPr>
          <p:cNvSpPr txBox="1"/>
          <p:nvPr/>
        </p:nvSpPr>
        <p:spPr>
          <a:xfrm>
            <a:off x="6705600" y="2890391"/>
            <a:ext cx="2045776" cy="1569660"/>
          </a:xfrm>
          <a:prstGeom prst="rect">
            <a:avLst/>
          </a:prstGeom>
          <a:noFill/>
        </p:spPr>
        <p:txBody>
          <a:bodyPr wrap="square" rtlCol="0">
            <a:spAutoFit/>
          </a:bodyPr>
          <a:lstStyle/>
          <a:p>
            <a:r>
              <a:rPr lang="en-US" sz="3200" dirty="0">
                <a:highlight>
                  <a:srgbClr val="000080"/>
                </a:highlight>
              </a:rPr>
              <a:t>The</a:t>
            </a:r>
            <a:br>
              <a:rPr lang="en-US" sz="3200" dirty="0">
                <a:highlight>
                  <a:srgbClr val="000080"/>
                </a:highlight>
              </a:rPr>
            </a:br>
            <a:r>
              <a:rPr lang="en-US" sz="3200" dirty="0">
                <a:highlight>
                  <a:srgbClr val="000080"/>
                </a:highlight>
              </a:rPr>
              <a:t>Highest</a:t>
            </a:r>
            <a:br>
              <a:rPr lang="en-US" sz="3200" dirty="0">
                <a:highlight>
                  <a:srgbClr val="000080"/>
                </a:highlight>
              </a:rPr>
            </a:br>
            <a:r>
              <a:rPr lang="en-US" sz="3200" dirty="0">
                <a:highlight>
                  <a:srgbClr val="000080"/>
                </a:highlight>
              </a:rPr>
              <a:t>Bidder</a:t>
            </a:r>
          </a:p>
        </p:txBody>
      </p:sp>
      <p:sp>
        <p:nvSpPr>
          <p:cNvPr id="10" name="TextBox 9">
            <a:extLst>
              <a:ext uri="{FF2B5EF4-FFF2-40B4-BE49-F238E27FC236}">
                <a16:creationId xmlns:a16="http://schemas.microsoft.com/office/drawing/2014/main" id="{E57D2E74-1F00-B355-27FE-D3BD90C3E102}"/>
              </a:ext>
            </a:extLst>
          </p:cNvPr>
          <p:cNvSpPr txBox="1"/>
          <p:nvPr/>
        </p:nvSpPr>
        <p:spPr>
          <a:xfrm>
            <a:off x="7028481" y="6519446"/>
            <a:ext cx="1963119" cy="338554"/>
          </a:xfrm>
          <a:prstGeom prst="rect">
            <a:avLst/>
          </a:prstGeom>
          <a:noFill/>
        </p:spPr>
        <p:txBody>
          <a:bodyPr wrap="square" rtlCol="0">
            <a:spAutoFit/>
          </a:bodyPr>
          <a:lstStyle/>
          <a:p>
            <a:r>
              <a:rPr lang="en-US" sz="1600" dirty="0"/>
              <a:t>(disclaimer: is a joke)</a:t>
            </a:r>
          </a:p>
        </p:txBody>
      </p:sp>
    </p:spTree>
    <p:extLst>
      <p:ext uri="{BB962C8B-B14F-4D97-AF65-F5344CB8AC3E}">
        <p14:creationId xmlns:p14="http://schemas.microsoft.com/office/powerpoint/2010/main" val="246948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Grp="1" noChangeArrowheads="1"/>
          </p:cNvSpPr>
          <p:nvPr>
            <p:ph type="title"/>
          </p:nvPr>
        </p:nvSpPr>
        <p:spPr>
          <a:noFill/>
          <a:ln/>
        </p:spPr>
        <p:txBody>
          <a:bodyPr/>
          <a:lstStyle/>
          <a:p>
            <a:r>
              <a:rPr lang="en-US" altLang="en-US" dirty="0"/>
              <a:t>Servers</a:t>
            </a:r>
          </a:p>
        </p:txBody>
      </p:sp>
      <p:sp>
        <p:nvSpPr>
          <p:cNvPr id="5123" name="Rectangle 3">
            <a:extLst>
              <a:ext uri="{FF2B5EF4-FFF2-40B4-BE49-F238E27FC236}">
                <a16:creationId xmlns:a16="http://schemas.microsoft.com/office/drawing/2014/main" id="{0B39479C-35C9-0DB2-E4C3-AC31C50417EF}"/>
              </a:ext>
            </a:extLst>
          </p:cNvPr>
          <p:cNvSpPr>
            <a:spLocks noGrp="1" noChangeArrowheads="1"/>
          </p:cNvSpPr>
          <p:nvPr>
            <p:ph type="body" idx="1"/>
          </p:nvPr>
        </p:nvSpPr>
        <p:spPr>
          <a:xfrm>
            <a:off x="2065789" y="3111285"/>
            <a:ext cx="6396361" cy="635430"/>
          </a:xfrm>
          <a:noFill/>
          <a:ln/>
        </p:spPr>
        <p:txBody>
          <a:bodyPr/>
          <a:lstStyle/>
          <a:p>
            <a:r>
              <a:rPr lang="en-US" altLang="en-US" sz="2800" dirty="0"/>
              <a:t>Server: Centralizes resources (incl. web pages and application data)</a:t>
            </a:r>
          </a:p>
          <a:p>
            <a:r>
              <a:rPr lang="en-US" altLang="en-US" sz="2800" dirty="0"/>
              <a:t>Client (browser): Accesses those things</a:t>
            </a:r>
          </a:p>
        </p:txBody>
      </p:sp>
    </p:spTree>
    <p:extLst>
      <p:ext uri="{BB962C8B-B14F-4D97-AF65-F5344CB8AC3E}">
        <p14:creationId xmlns:p14="http://schemas.microsoft.com/office/powerpoint/2010/main" val="96604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Grp="1" noChangeArrowheads="1"/>
          </p:cNvSpPr>
          <p:nvPr>
            <p:ph type="title"/>
          </p:nvPr>
        </p:nvSpPr>
        <p:spPr>
          <a:noFill/>
          <a:ln/>
        </p:spPr>
        <p:txBody>
          <a:bodyPr/>
          <a:lstStyle/>
          <a:p>
            <a:r>
              <a:rPr lang="en-US" altLang="en-US" dirty="0"/>
              <a:t>Servers</a:t>
            </a:r>
          </a:p>
        </p:txBody>
      </p:sp>
      <p:pic>
        <p:nvPicPr>
          <p:cNvPr id="6" name="Picture 5" descr="A picture containing computer&#10;&#10;Description automatically generated">
            <a:extLst>
              <a:ext uri="{FF2B5EF4-FFF2-40B4-BE49-F238E27FC236}">
                <a16:creationId xmlns:a16="http://schemas.microsoft.com/office/drawing/2014/main" id="{3FFB69AB-F792-5F53-A770-76A5E8EC6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42" y="1552444"/>
            <a:ext cx="7239000" cy="4830022"/>
          </a:xfrm>
          <a:prstGeom prst="rect">
            <a:avLst/>
          </a:prstGeom>
        </p:spPr>
      </p:pic>
      <p:pic>
        <p:nvPicPr>
          <p:cNvPr id="4" name="Picture 3">
            <a:extLst>
              <a:ext uri="{FF2B5EF4-FFF2-40B4-BE49-F238E27FC236}">
                <a16:creationId xmlns:a16="http://schemas.microsoft.com/office/drawing/2014/main" id="{504B8AA1-99BB-734B-3E44-0CE8CCCB625A}"/>
              </a:ext>
            </a:extLst>
          </p:cNvPr>
          <p:cNvPicPr>
            <a:picLocks noChangeAspect="1"/>
          </p:cNvPicPr>
          <p:nvPr/>
        </p:nvPicPr>
        <p:blipFill>
          <a:blip r:embed="rId4"/>
          <a:stretch>
            <a:fillRect/>
          </a:stretch>
        </p:blipFill>
        <p:spPr>
          <a:xfrm>
            <a:off x="5437005" y="1552444"/>
            <a:ext cx="3554595" cy="4830022"/>
          </a:xfrm>
          <a:prstGeom prst="rect">
            <a:avLst/>
          </a:prstGeom>
        </p:spPr>
      </p:pic>
    </p:spTree>
    <p:extLst>
      <p:ext uri="{BB962C8B-B14F-4D97-AF65-F5344CB8AC3E}">
        <p14:creationId xmlns:p14="http://schemas.microsoft.com/office/powerpoint/2010/main" val="68955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Grp="1" noChangeArrowheads="1"/>
          </p:cNvSpPr>
          <p:nvPr>
            <p:ph type="title"/>
          </p:nvPr>
        </p:nvSpPr>
        <p:spPr>
          <a:noFill/>
          <a:ln/>
        </p:spPr>
        <p:txBody>
          <a:bodyPr/>
          <a:lstStyle/>
          <a:p>
            <a:r>
              <a:rPr lang="en-US" altLang="en-US" dirty="0"/>
              <a:t>Servers</a:t>
            </a:r>
          </a:p>
        </p:txBody>
      </p:sp>
      <p:pic>
        <p:nvPicPr>
          <p:cNvPr id="6" name="Picture 5" descr="A picture containing computer&#10;&#10;Description automatically generated">
            <a:extLst>
              <a:ext uri="{FF2B5EF4-FFF2-40B4-BE49-F238E27FC236}">
                <a16:creationId xmlns:a16="http://schemas.microsoft.com/office/drawing/2014/main" id="{3FFB69AB-F792-5F53-A770-76A5E8EC6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42" y="1552444"/>
            <a:ext cx="7239000" cy="4830022"/>
          </a:xfrm>
          <a:prstGeom prst="rect">
            <a:avLst/>
          </a:prstGeom>
        </p:spPr>
      </p:pic>
      <p:pic>
        <p:nvPicPr>
          <p:cNvPr id="3" name="Picture 2" descr="Text&#10;&#10;Description automatically generated">
            <a:extLst>
              <a:ext uri="{FF2B5EF4-FFF2-40B4-BE49-F238E27FC236}">
                <a16:creationId xmlns:a16="http://schemas.microsoft.com/office/drawing/2014/main" id="{CA013EBF-73E8-4B36-AEED-2DAD0361D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246" y="1552444"/>
            <a:ext cx="5027412" cy="4838884"/>
          </a:xfrm>
          <a:prstGeom prst="rect">
            <a:avLst/>
          </a:prstGeom>
        </p:spPr>
      </p:pic>
    </p:spTree>
    <p:extLst>
      <p:ext uri="{BB962C8B-B14F-4D97-AF65-F5344CB8AC3E}">
        <p14:creationId xmlns:p14="http://schemas.microsoft.com/office/powerpoint/2010/main" val="206108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57B15E3-A41D-7948-0571-46BEEBC8ABA6}"/>
              </a:ext>
            </a:extLst>
          </p:cNvPr>
          <p:cNvSpPr>
            <a:spLocks noGrp="1" noChangeArrowheads="1"/>
          </p:cNvSpPr>
          <p:nvPr>
            <p:ph type="title"/>
          </p:nvPr>
        </p:nvSpPr>
        <p:spPr>
          <a:noFill/>
          <a:ln/>
        </p:spPr>
        <p:txBody>
          <a:bodyPr/>
          <a:lstStyle/>
          <a:p>
            <a:r>
              <a:rPr lang="en-US" altLang="en-US" dirty="0"/>
              <a:t>Choices</a:t>
            </a:r>
          </a:p>
        </p:txBody>
      </p:sp>
      <p:sp>
        <p:nvSpPr>
          <p:cNvPr id="5123" name="Rectangle 3">
            <a:extLst>
              <a:ext uri="{FF2B5EF4-FFF2-40B4-BE49-F238E27FC236}">
                <a16:creationId xmlns:a16="http://schemas.microsoft.com/office/drawing/2014/main" id="{0B39479C-35C9-0DB2-E4C3-AC31C50417EF}"/>
              </a:ext>
            </a:extLst>
          </p:cNvPr>
          <p:cNvSpPr>
            <a:spLocks noGrp="1" noChangeArrowheads="1"/>
          </p:cNvSpPr>
          <p:nvPr>
            <p:ph type="body" idx="1"/>
          </p:nvPr>
        </p:nvSpPr>
        <p:spPr>
          <a:xfrm>
            <a:off x="2074666" y="1676400"/>
            <a:ext cx="6396361" cy="635430"/>
          </a:xfrm>
          <a:noFill/>
          <a:ln/>
        </p:spPr>
        <p:txBody>
          <a:bodyPr/>
          <a:lstStyle/>
          <a:p>
            <a:r>
              <a:rPr lang="en-US" altLang="en-US" sz="2800" dirty="0"/>
              <a:t>Browser languages: CSS/JS/HTML</a:t>
            </a:r>
          </a:p>
          <a:p>
            <a:r>
              <a:rPr lang="en-US" altLang="en-US" sz="2800" dirty="0"/>
              <a:t>Front-end frameworks: React, Vue, Angular, jQuery used to be huge</a:t>
            </a:r>
          </a:p>
          <a:p>
            <a:r>
              <a:rPr lang="en-US" altLang="en-US" sz="2800" dirty="0"/>
              <a:t>Back-end frameworks:</a:t>
            </a:r>
          </a:p>
          <a:p>
            <a:pPr lvl="1"/>
            <a:r>
              <a:rPr lang="en-US" altLang="en-US" sz="2400" dirty="0"/>
              <a:t>Python: Django, Flask, Tornado</a:t>
            </a:r>
          </a:p>
          <a:p>
            <a:pPr lvl="1"/>
            <a:r>
              <a:rPr lang="en-US" altLang="en-US" sz="2400" dirty="0"/>
              <a:t>PHP: Laravel, Symfony, CodeIgniter</a:t>
            </a:r>
          </a:p>
          <a:p>
            <a:pPr lvl="1"/>
            <a:r>
              <a:rPr lang="en-US" altLang="en-US" sz="2400" dirty="0"/>
              <a:t>Node.js: Express, </a:t>
            </a:r>
            <a:r>
              <a:rPr lang="en-US" altLang="en-US" sz="2400" dirty="0" err="1"/>
              <a:t>Fastify</a:t>
            </a:r>
            <a:r>
              <a:rPr lang="en-US" altLang="en-US" sz="2400" dirty="0"/>
              <a:t>, Koa</a:t>
            </a:r>
          </a:p>
          <a:p>
            <a:pPr lvl="1"/>
            <a:r>
              <a:rPr lang="en-US" altLang="en-US" sz="2400" dirty="0"/>
              <a:t>plus infinity more for every language you can think of</a:t>
            </a:r>
          </a:p>
          <a:p>
            <a:pPr lvl="1"/>
            <a:r>
              <a:rPr lang="en-US" altLang="en-US" sz="2400" dirty="0"/>
              <a:t>also: you need other external programs like databases or video encoders sometimes</a:t>
            </a:r>
          </a:p>
        </p:txBody>
      </p:sp>
    </p:spTree>
    <p:extLst>
      <p:ext uri="{BB962C8B-B14F-4D97-AF65-F5344CB8AC3E}">
        <p14:creationId xmlns:p14="http://schemas.microsoft.com/office/powerpoint/2010/main" val="2944425316"/>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EAEAEA"/>
      </a:lt1>
      <a:dk2>
        <a:srgbClr val="00763B"/>
      </a:dk2>
      <a:lt2>
        <a:srgbClr val="FFFFCC"/>
      </a:lt2>
      <a:accent1>
        <a:srgbClr val="CC6600"/>
      </a:accent1>
      <a:accent2>
        <a:srgbClr val="FF9900"/>
      </a:accent2>
      <a:accent3>
        <a:srgbClr val="AABDAF"/>
      </a:accent3>
      <a:accent4>
        <a:srgbClr val="C8C8C8"/>
      </a:accent4>
      <a:accent5>
        <a:srgbClr val="E2B8AA"/>
      </a:accent5>
      <a:accent6>
        <a:srgbClr val="E78A00"/>
      </a:accent6>
      <a:hlink>
        <a:srgbClr val="CC3300"/>
      </a:hlink>
      <a:folHlink>
        <a:srgbClr val="71BB96"/>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000000"/>
        </a:dk1>
        <a:lt1>
          <a:srgbClr val="EAEAEA"/>
        </a:lt1>
        <a:dk2>
          <a:srgbClr val="00763B"/>
        </a:dk2>
        <a:lt2>
          <a:srgbClr val="FFFFCC"/>
        </a:lt2>
        <a:accent1>
          <a:srgbClr val="CC6600"/>
        </a:accent1>
        <a:accent2>
          <a:srgbClr val="FF9900"/>
        </a:accent2>
        <a:accent3>
          <a:srgbClr val="AABDAF"/>
        </a:accent3>
        <a:accent4>
          <a:srgbClr val="C8C8C8"/>
        </a:accent4>
        <a:accent5>
          <a:srgbClr val="E2B8AA"/>
        </a:accent5>
        <a:accent6>
          <a:srgbClr val="E78A00"/>
        </a:accent6>
        <a:hlink>
          <a:srgbClr val="CC3300"/>
        </a:hlink>
        <a:folHlink>
          <a:srgbClr val="71BB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6633"/>
        </a:dk2>
        <a:lt2>
          <a:srgbClr val="FFFFFF"/>
        </a:lt2>
        <a:accent1>
          <a:srgbClr val="009999"/>
        </a:accent1>
        <a:accent2>
          <a:srgbClr val="8263A2"/>
        </a:accent2>
        <a:accent3>
          <a:srgbClr val="FFFFFF"/>
        </a:accent3>
        <a:accent4>
          <a:srgbClr val="000000"/>
        </a:accent4>
        <a:accent5>
          <a:srgbClr val="AACACA"/>
        </a:accent5>
        <a:accent6>
          <a:srgbClr val="755992"/>
        </a:accent6>
        <a:hlink>
          <a:srgbClr val="0665C6"/>
        </a:hlink>
        <a:folHlink>
          <a:srgbClr val="71BB96"/>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FFFFFF"/>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271A0D"/>
        </a:dk1>
        <a:lt1>
          <a:srgbClr val="EAEAEA"/>
        </a:lt1>
        <a:dk2>
          <a:srgbClr val="996633"/>
        </a:dk2>
        <a:lt2>
          <a:srgbClr val="FFFFCC"/>
        </a:lt2>
        <a:accent1>
          <a:srgbClr val="CC6600"/>
        </a:accent1>
        <a:accent2>
          <a:srgbClr val="FF9900"/>
        </a:accent2>
        <a:accent3>
          <a:srgbClr val="CAB8AD"/>
        </a:accent3>
        <a:accent4>
          <a:srgbClr val="C8C8C8"/>
        </a:accent4>
        <a:accent5>
          <a:srgbClr val="E2B8AA"/>
        </a:accent5>
        <a:accent6>
          <a:srgbClr val="E78A00"/>
        </a:accent6>
        <a:hlink>
          <a:srgbClr val="CC3300"/>
        </a:hlink>
        <a:folHlink>
          <a:srgbClr val="CA9561"/>
        </a:folHlink>
      </a:clrScheme>
      <a:clrMap bg1="dk2" tx1="lt1" bg2="dk1" tx2="lt2" accent1="accent1" accent2="accent2" accent3="accent3" accent4="accent4" accent5="accent5" accent6="accent6" hlink="hlink" folHlink="folHlink"/>
    </a:extraClrScheme>
    <a:extraClrScheme>
      <a:clrScheme name="Office Theme 5">
        <a:dk1>
          <a:srgbClr val="001428"/>
        </a:dk1>
        <a:lt1>
          <a:srgbClr val="DDDDDD"/>
        </a:lt1>
        <a:dk2>
          <a:srgbClr val="336699"/>
        </a:dk2>
        <a:lt2>
          <a:srgbClr val="CCFFCC"/>
        </a:lt2>
        <a:accent1>
          <a:srgbClr val="009999"/>
        </a:accent1>
        <a:accent2>
          <a:srgbClr val="8263A2"/>
        </a:accent2>
        <a:accent3>
          <a:srgbClr val="ADB8CA"/>
        </a:accent3>
        <a:accent4>
          <a:srgbClr val="BDBDBD"/>
        </a:accent4>
        <a:accent5>
          <a:srgbClr val="AACACA"/>
        </a:accent5>
        <a:accent6>
          <a:srgbClr val="755992"/>
        </a:accent6>
        <a:hlink>
          <a:srgbClr val="0665C6"/>
        </a:hlink>
        <a:folHlink>
          <a:srgbClr val="699BC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1">
    <a:dk1>
      <a:srgbClr val="000000"/>
    </a:dk1>
    <a:lt1>
      <a:srgbClr val="EAEAEA"/>
    </a:lt1>
    <a:dk2>
      <a:srgbClr val="00763B"/>
    </a:dk2>
    <a:lt2>
      <a:srgbClr val="FFFFCC"/>
    </a:lt2>
    <a:accent1>
      <a:srgbClr val="CC6600"/>
    </a:accent1>
    <a:accent2>
      <a:srgbClr val="FF9900"/>
    </a:accent2>
    <a:accent3>
      <a:srgbClr val="AABDAF"/>
    </a:accent3>
    <a:accent4>
      <a:srgbClr val="C8C8C8"/>
    </a:accent4>
    <a:accent5>
      <a:srgbClr val="E2B8AA"/>
    </a:accent5>
    <a:accent6>
      <a:srgbClr val="E78A00"/>
    </a:accent6>
    <a:hlink>
      <a:srgbClr val="CC3300"/>
    </a:hlink>
    <a:folHlink>
      <a:srgbClr val="71BB96"/>
    </a:folHlink>
  </a:clrScheme>
</a:themeOverride>
</file>

<file path=docProps/app.xml><?xml version="1.0" encoding="utf-8"?>
<Properties xmlns="http://schemas.openxmlformats.org/officeDocument/2006/extended-properties" xmlns:vt="http://schemas.openxmlformats.org/officeDocument/2006/docPropsVTypes">
  <Template>buspln_s</Template>
  <TotalTime>131</TotalTime>
  <Words>1107</Words>
  <Application>Microsoft Office PowerPoint</Application>
  <PresentationFormat>On-screen Show (4:3)</PresentationFormat>
  <Paragraphs>54</Paragraphs>
  <Slides>10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Times New Roman</vt:lpstr>
      <vt:lpstr>Monotype Sorts</vt:lpstr>
      <vt:lpstr>Office Theme</vt:lpstr>
      <vt:lpstr>Mitch Just Talks for Nine Hours About Nothing</vt:lpstr>
      <vt:lpstr>Websites</vt:lpstr>
      <vt:lpstr>World Wide Web: Evolution</vt:lpstr>
      <vt:lpstr>The Problem</vt:lpstr>
      <vt:lpstr>The Goal</vt:lpstr>
      <vt:lpstr>Servers</vt:lpstr>
      <vt:lpstr>Servers</vt:lpstr>
      <vt:lpstr>Servers</vt:lpstr>
      <vt:lpstr>Choices</vt:lpstr>
      <vt:lpstr>Choices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Mitch Talks For Nine Hours About Nothing</dc:title>
  <dc:creator>Jacovetty, Mitch</dc:creator>
  <cp:lastModifiedBy>Jacovetty, Mitch</cp:lastModifiedBy>
  <cp:revision>105</cp:revision>
  <dcterms:created xsi:type="dcterms:W3CDTF">2023-02-28T18:03:24Z</dcterms:created>
  <dcterms:modified xsi:type="dcterms:W3CDTF">2023-02-28T20:14:47Z</dcterms:modified>
</cp:coreProperties>
</file>