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81" r:id="rId15"/>
    <p:sldId id="269" r:id="rId16"/>
    <p:sldId id="270" r:id="rId17"/>
    <p:sldId id="271" r:id="rId18"/>
    <p:sldId id="274" r:id="rId19"/>
    <p:sldId id="273" r:id="rId20"/>
    <p:sldId id="272" r:id="rId21"/>
    <p:sldId id="278" r:id="rId22"/>
    <p:sldId id="279" r:id="rId23"/>
    <p:sldId id="280"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82" d="100"/>
          <a:sy n="82" d="100"/>
        </p:scale>
        <p:origin x="141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5.044"/>
    </inkml:context>
    <inkml:brush xml:id="br0">
      <inkml:brushProperty name="width" value="0.1" units="cm"/>
      <inkml:brushProperty name="height" value="0.1" units="cm"/>
      <inkml:brushProperty name="color" value="#33CCFF"/>
    </inkml:brush>
  </inkml:definitions>
  <inkml:trace contextRef="#ctx0" brushRef="#br0">345 45 24575,'-5'79'0,"-3"-1"0,-3 0 0,-24 80 0,5-16 0,-71 444 0,52-285 0,-45 110 0,91-399 0,1-7 0,0 1 0,0 1 0,1-1 0,0 0 0,1 0 0,-1 7 0,1-12 0,0 0 0,1 1 0,-1-1 0,0 0 0,1 0 0,-1 1 0,1-1 0,-1 0 0,1 0 0,0 0 0,-1 1 0,1-1 0,0 0 0,0 0 0,0 0 0,0 0 0,0 0 0,0-1 0,0 1 0,0 0 0,0 0 0,0-1 0,0 1 0,1 0 0,-1-1 0,0 0 0,0 1 0,1-1 0,-1 0 0,0 1 0,1-1 0,1 0 0,60 5 0,-37-4 0,35 7 0,274 65 0,385 64 0,-544-114 0,233 24 0,-307-41 0,-1-4 0,107-11 0,-92-5 0,104-8 0,142 19 0,68-3 0,-334-1 0,119-4 0,-206 12 0,29-2 0,0 1 0,0 3 0,0 1 0,73 18 0,-67-12 0,0-1 0,1-2 0,-1-2 0,87-2 0,42 4 0,-169-6 0,-1 0 0,1-1 0,0 0 0,0 0 0,0 0 0,-1 0 0,1 0 0,0-1 0,0 1 0,-1-1 0,7-2 0,-9 1 0,1 1 0,-1-1 0,1 0 0,-1 1 0,0-1 0,1 0 0,-1 0 0,0 0 0,0 0 0,0 0 0,-1 0 0,1 0 0,0 0 0,-1-1 0,1 1 0,-1 0 0,0 0 0,0-1 0,0 1 0,0 0 0,0-3 0,-2-153 0,5-86 0,79-247 0,-7 66 0,-56 235 0,-10-2 0,-15-199 0,6 386 0,0 0 0,0 1 0,-1-1 0,0 1 0,0-1 0,0 1 0,0-1 0,-1 1 0,0 0 0,-3-6 0,4 8 0,-1 1 0,1-1 0,-1 1 0,0-1 0,1 1 0,-1 0 0,0 0 0,0 0 0,0 0 0,0 0 0,0 0 0,0 0 0,0 0 0,0 1 0,0-1 0,0 1 0,0 0 0,0 0 0,-1 0 0,1 0 0,0 0 0,0 0 0,-3 1 0,-36 0 0,-71-5 0,12-2 0,-269 7 0,-152-2 0,155-19 0,153 20 0,-71-2 0,154-9 0,-21 0 0,-135 10 0,-289 4 0,300 7 0,-137 2 0,383-12-108,-43 1-520,-123-16-1,171 11-6197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308"/>
    </inkml:context>
    <inkml:brush xml:id="br0">
      <inkml:brushProperty name="width" value="0.1" units="cm"/>
      <inkml:brushProperty name="height" value="0.1" units="cm"/>
      <inkml:brushProperty name="color" value="#33CCFF"/>
    </inkml:brush>
  </inkml:definitions>
  <inkml:trace contextRef="#ctx0" brushRef="#br0">1 88 24575,'30'-1'0,"1"-2"0,-1-2 0,0-1 0,32-10 0,36-7 0,-19 9 0,0 4 0,0 3 0,98 4 0,-173 3 0,1 1 0,0-1 0,-1 1 0,1-1 0,-1 2 0,1-1 0,-1 0 0,1 1 0,-1 0 0,0 0 0,0 0 0,0 0 0,0 1 0,0-1 0,0 1 0,3 4 0,-3-3 0,-1 0 0,0 1 0,0 0 0,-1 0 0,1 0 0,-1 0 0,0 0 0,0 0 0,-1 1 0,1-1 0,-1 0 0,0 11 0,3 19 0,-1 0 0,-3 0 0,0 0 0,-3 0 0,-1 0 0,-1 0 0,-2-1 0,-1 0 0,-14 35 0,19-62 0,0 1 0,-1-1 0,0 1 0,0-1 0,0 0 0,-1-1 0,0 1 0,-1-1 0,1 0 0,-1 0 0,-7 5 0,9-9 0,0 1 0,-1-1 0,1 0 0,-1 0 0,1 0 0,-1-1 0,0 1 0,0-1 0,0-1 0,0 1 0,0 0 0,0-1 0,1 0 0,-1 0 0,0-1 0,0 0 0,0 1 0,0-1 0,-8-3 0,-5-3 0,1 0 0,0-1 0,0-1 0,0 0 0,-21-18 0,-74-65 0,105 86 0,-17-15-107,5 3-312,-2 1-1,-30-20 1,33 27-6407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978"/>
    </inkml:context>
    <inkml:brush xml:id="br0">
      <inkml:brushProperty name="width" value="0.1" units="cm"/>
      <inkml:brushProperty name="height" value="0.1" units="cm"/>
      <inkml:brushProperty name="color" value="#33CCFF"/>
    </inkml:brush>
  </inkml:definitions>
  <inkml:trace contextRef="#ctx0" brushRef="#br0">81 0 24575,'-4'0'0,"-4"0"0,-9 0 0,-9 0 0,1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9.881"/>
    </inkml:context>
    <inkml:brush xml:id="br0">
      <inkml:brushProperty name="width" value="0.1" units="cm"/>
      <inkml:brushProperty name="height" value="0.1" units="cm"/>
      <inkml:brushProperty name="color" value="#33CCFF"/>
    </inkml:brush>
  </inkml:definitions>
  <inkml:trace contextRef="#ctx0" brushRef="#br0">25 2 24575,'-16'701'0,"13"-658"0,0-21 0,1 0 0,1-1 0,2 1 0,0 0 0,1-1 0,7 32 0,-5-40 0,1-1 0,1 0 0,0-1 0,1 1 0,0-1 0,1 0 0,0-1 0,0 0 0,1 0 0,14 11 0,-18-18 0,-1 0 0,1-1 0,1 1 0,-1-1 0,0 0 0,0-1 0,1 1 0,-1-1 0,1 0 0,-1 0 0,1 0 0,0-1 0,-1 0 0,1 0 0,-1-1 0,1 1 0,10-4 0,-3 1 0,-1-1 0,0 0 0,0-1 0,0 0 0,-1-1 0,22-15 0,156-138 0,-75 58 0,-114 100 0,17-13 0,0 0 0,24-30 0,-36 38 0,0 0 0,-1-1 0,0 0 0,0 0 0,-1 0 0,0-1 0,0 1 0,-1-1 0,0 1 0,0-1 0,0-9 0,62-545 0,-61 540-1365,-2 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0.344"/>
    </inkml:context>
    <inkml:brush xml:id="br0">
      <inkml:brushProperty name="width" value="0.1" units="cm"/>
      <inkml:brushProperty name="height" value="0.1" units="cm"/>
      <inkml:brushProperty name="color" value="#33CCFF"/>
    </inkml:brush>
  </inkml:definitions>
  <inkml:trace contextRef="#ctx0" brushRef="#br0">64 260 24575,'8'67'0,"0"-13"0,-13 427 0,-4-238 0,7-159 0,5 342 0,5-353 0,20 86 0,-25-148 0,2 6 0,1 1 0,0-1 0,2 0 0,15 26 0,1 5 0,-8-14 0,-2 2 0,-2 0 0,-1 0 0,-1 1 0,-3 1 0,-1-1 0,-1 1 0,-2 47 0,-3-83 0,0 7 0,0-1 0,0 1 0,1 0 0,0 0 0,4 16 0,-3-22 0,-1 0 0,1 0 0,0 0 0,0 0 0,0 0 0,0 0 0,0-1 0,0 1 0,1-1 0,-1 1 0,1-1 0,0 0 0,0 0 0,0 0 0,0-1 0,0 1 0,0-1 0,6 3 0,8 2 0,1-1 0,0-1 0,0 0 0,31 2 0,76-4 0,-78-3 0,739-42 0,127 1 0,-326 44 0,-350-2 0,-187-3 0,1-2 0,79-18 0,-103 18 0,15 0 0,0 2 0,-1 1 0,1 3 0,49 6 0,-1-1 0,596 4 0,-667-8 0,13-2 0,-31 0 0,0 0 0,0-1 0,0 1 0,0 0 0,0-1 0,0 1 0,0-1 0,0 1 0,0-1 0,0 1 0,0-1 0,0 0 0,-1 0 0,1 1 0,0-1 0,-1 0 0,1 0 0,0 0 0,-1 0 0,1 1 0,-1-1 0,1 0 0,-1 0 0,0 0 0,1 0 0,-1-2 0,5-29 0,-3 0 0,0 1 0,-5-60 0,0 19 0,-2-68 0,-6-1 0,-46-224 0,27 140 0,4 19 0,16 156 0,2-1 0,-2-97 0,6-9 0,-25-164 0,26 258 0,2 38 0,-7-50 0,7 69 0,0 0 0,0 0 0,-1 0 0,0 1 0,-1-1 0,1 0 0,-1 1 0,0 0 0,0-1 0,-1 1 0,1 1 0,-1-1 0,-6-5 0,6 7 0,0 0 0,-1 0 0,0 0 0,0 1 0,1 0 0,-1 0 0,0 0 0,-1 0 0,1 1 0,0 0 0,-8-1 0,-63 1 0,48 1 0,-1304 4 0,1266-7 0,-95-16 0,-14-3 0,-34 3 0,-86-4 0,-109 24 0,326 7 0,1 4 0,-96 27 0,90-19 0,57-14 0,-2 1 0,-1-1 0,1-1 0,-43 1 0,-65-9 0,-98 5 0,191 3 0,0 3 0,-50 14 0,68-14 0,-1-2 0,0 0 0,0-2 0,-47 2 0,-36-7-1365,91 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2.245"/>
    </inkml:context>
    <inkml:brush xml:id="br0">
      <inkml:brushProperty name="width" value="0.1" units="cm"/>
      <inkml:brushProperty name="height" value="0.1" units="cm"/>
      <inkml:brushProperty name="color" value="#33CCFF"/>
    </inkml:brush>
  </inkml:definitions>
  <inkml:trace contextRef="#ctx0" brushRef="#br0">988 237 24575,'-1'-3'0,"1"0"0,-1 0 0,0 0 0,0-1 0,0 1 0,-1 0 0,1 0 0,0 0 0,-1 0 0,0 1 0,0-1 0,0 0 0,0 1 0,0-1 0,-1 1 0,-2-2 0,-44-34 0,47 37 0,-34-21 0,-1 2 0,-1 2 0,-1 1 0,0 2 0,-1 2 0,0 1 0,-1 2 0,-1 2 0,-79-4 0,112 11 0,-1 1 0,1 1 0,-1 0 0,1 0 0,-1 1 0,1 0 0,0 0 0,0 1 0,0 0 0,0 1 0,1 0 0,-1 0 0,1 1 0,0 0 0,0 1 0,1 0 0,0 0 0,0 0 0,0 1 0,1 0 0,0 0 0,0 1 0,0 0 0,1 0 0,1 0 0,-1 0 0,1 1 0,1 0 0,-1 0 0,2 0 0,-3 13 0,-83 426 0,13-66 0,61-317 0,5-33 0,2 1 0,1 0 0,1 0 0,2 1 0,2 41 0,3-65 0,0 0 0,0-1 0,1 1 0,0-1 0,0 0 0,1 0 0,1 0 0,-1 0 0,2-1 0,10 15 0,6 3 0,45 41 0,-37-39 0,-13-13 0,1-1 0,0 0 0,1-1 0,0-1 0,1-1 0,0-1 0,1-1 0,26 8 0,-13-7 0,0-1 0,1-2 0,0-1 0,54 1 0,-80-7 0,0 0 0,0-1 0,0 0 0,0-1 0,-1 0 0,1 0 0,-1-1 0,1 0 0,-1-1 0,0 0 0,0 0 0,9-6 0,6-8 0,0 0 0,28-29 0,-22 19 0,20-17 0,133-133 0,-160 153 0,-2 0 0,-1-1 0,-1-1 0,-2-1 0,26-56 0,-19 20 0,-4-1 0,-2-1 0,-2 0 0,-4-1 0,-3 0 0,-2-1 0,-4 0 0,-2 0 0,-4 1 0,-15-86 0,15 124 0,1 1 0,-2 1 0,-1-1 0,-13-36 0,17 58 0,0-1 0,-1 1 0,0 0 0,0 1 0,0-1 0,-1 0 0,0 1 0,0 0 0,-1 0 0,1 0 0,-1 0 0,0 1 0,0 0 0,-1 0 0,1 0 0,-1 1 0,0 0 0,0 0 0,-11-4 0,-27-2-197,0 1 1,0 3-1,-1 1 0,-73 4 0,103 0-184,-8 1-6445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3.794"/>
    </inkml:context>
    <inkml:brush xml:id="br0">
      <inkml:brushProperty name="width" value="0.1" units="cm"/>
      <inkml:brushProperty name="height" value="0.1" units="cm"/>
      <inkml:brushProperty name="color" value="#33CCFF"/>
    </inkml:brush>
  </inkml:definitions>
  <inkml:trace contextRef="#ctx0" brushRef="#br0">1573 0 24575,'-666'0'0,"652"0"0,0 1 0,1 0 0,-1 1 0,0 0 0,1 1 0,-1 1 0,1 0 0,0 1 0,0 0 0,1 1 0,-17 10 0,-66 36 0,54-32 0,1 2 0,2 2 0,0 2 0,-68 59 0,97-75 0,1 1 0,0-1 0,1 1 0,0 1 0,1-1 0,0 1 0,1 1 0,0-1 0,1 1 0,0-1 0,1 1 0,0 0 0,1 0 0,1 1 0,0-1 0,1 0 0,1 14 0,0-19 0,-1 0 0,2 0 0,-1 0 0,1 0 0,0-1 0,0 1 0,1 0 0,0-1 0,0 0 0,1 0 0,0 0 0,0 0 0,1-1 0,0 1 0,0-1 0,1 0 0,-1-1 0,1 1 0,0-1 0,1 0 0,-1-1 0,1 1 0,0-1 0,0-1 0,0 1 0,1-1 0,-1-1 0,1 1 0,8 1 0,6-1 0,1-1 0,40-1 0,-47-2 0,0 0 0,0 2 0,0 0 0,0 1 0,0 0 0,0 1 0,19 7 0,-32-9 0,-1 1 0,0-1 0,1 0 0,-1 1 0,0-1 0,1 1 0,-1 0 0,0 0 0,0 0 0,-1 0 0,1 0 0,0 0 0,-1 0 0,1 0 0,-1 1 0,1-1 0,0 5 0,0-1 0,-1-1 0,0 0 0,0 1 0,0-1 0,-1 1 0,0-1 0,0 1 0,-1 7 0,-2 3 0,0-1 0,-1 0 0,0 1 0,-2-2 0,-9 21 0,1-7 0,-2 0 0,-1-2 0,-1 0 0,-1 0 0,-1-2 0,-2-1 0,0 0 0,-1-2 0,-1 0 0,-1-2 0,-36 21 0,-90 62 0,-30 16 0,173-114-195,-1 0 0,1 0 0,-1-1 0,1 0 0,-1 0 0,-13 2 0,3-3-6631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5.044"/>
    </inkml:context>
    <inkml:brush xml:id="br0">
      <inkml:brushProperty name="width" value="0.1" units="cm"/>
      <inkml:brushProperty name="height" value="0.1" units="cm"/>
      <inkml:brushProperty name="color" value="#33CCFF"/>
    </inkml:brush>
  </inkml:definitions>
  <inkml:trace contextRef="#ctx0" brushRef="#br0">345 45 24575,'-5'79'0,"-3"-1"0,-3 0 0,-24 80 0,5-16 0,-71 444 0,52-285 0,-45 110 0,91-399 0,1-7 0,0 1 0,0 1 0,1-1 0,0 0 0,1 0 0,-1 7 0,1-12 0,0 0 0,1 1 0,-1-1 0,0 0 0,1 0 0,-1 1 0,1-1 0,-1 0 0,1 0 0,0 0 0,-1 1 0,1-1 0,0 0 0,0 0 0,0 0 0,0 0 0,0 0 0,0-1 0,0 1 0,0 0 0,0 0 0,0-1 0,0 1 0,1 0 0,-1-1 0,0 0 0,0 1 0,1-1 0,-1 0 0,0 1 0,1-1 0,1 0 0,60 5 0,-37-4 0,35 7 0,274 65 0,385 64 0,-544-114 0,233 24 0,-307-41 0,-1-4 0,107-11 0,-92-5 0,104-8 0,142 19 0,68-3 0,-334-1 0,119-4 0,-206 12 0,29-2 0,0 1 0,0 3 0,0 1 0,73 18 0,-67-12 0,0-1 0,1-2 0,-1-2 0,87-2 0,42 4 0,-169-6 0,-1 0 0,1-1 0,0 0 0,0 0 0,0 0 0,-1 0 0,1 0 0,0-1 0,0 1 0,-1-1 0,7-2 0,-9 1 0,1 1 0,-1-1 0,1 0 0,-1 1 0,0-1 0,1 0 0,-1 0 0,0 0 0,0 0 0,0 0 0,-1 0 0,1 0 0,0 0 0,-1-1 0,1 1 0,-1 0 0,0 0 0,0-1 0,0 1 0,0 0 0,0-3 0,-2-153 0,5-86 0,79-247 0,-7 66 0,-56 235 0,-10-2 0,-15-199 0,6 386 0,0 0 0,0 1 0,-1-1 0,0 1 0,0-1 0,0 1 0,0-1 0,-1 1 0,0 0 0,-3-6 0,4 8 0,-1 1 0,1-1 0,-1 1 0,0-1 0,1 1 0,-1 0 0,0 0 0,0 0 0,0 0 0,0 0 0,0 0 0,0 0 0,0 0 0,0 1 0,0-1 0,0 1 0,0 0 0,0 0 0,-1 0 0,1 0 0,0 0 0,0 0 0,-3 1 0,-36 0 0,-71-5 0,12-2 0,-269 7 0,-152-2 0,155-19 0,153 20 0,-71-2 0,154-9 0,-21 0 0,-135 10 0,-289 4 0,300 7 0,-137 2 0,383-12-108,-43 1-520,-123-16-1,171 11-6197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6.669"/>
    </inkml:context>
    <inkml:brush xml:id="br0">
      <inkml:brushProperty name="width" value="0.1" units="cm"/>
      <inkml:brushProperty name="height" value="0.1" units="cm"/>
      <inkml:brushProperty name="color" value="#33CCFF"/>
    </inkml:brush>
  </inkml:definitions>
  <inkml:trace contextRef="#ctx0" brushRef="#br0">705 333 24575,'0'-5'0,"-1"-1"0,0 1 0,0 0 0,0-1 0,-1 1 0,0 0 0,0 0 0,0 0 0,-5-7 0,-31-45 0,22 36 0,0-2 0,0 1 0,-2 0 0,-1 2 0,0 0 0,-42-32 0,55 47 0,-1 0 0,-1 1 0,1 1 0,0-1 0,-1 1 0,0 0 0,0 1 0,0-1 0,0 2 0,-12-2 0,13 3 0,1 0 0,-1 1 0,1-1 0,-1 1 0,1 1 0,0-1 0,0 1 0,0 0 0,0 1 0,0 0 0,0-1 0,0 2 0,1-1 0,-1 1 0,-5 5 0,-12 12 0,0 0 0,2 2 0,0 1 0,2 1 0,0 0 0,-21 41 0,7-3 0,-44 118 0,75-175 0,1-1 0,-1 0 0,1 0 0,0 1 0,0-1 0,1 1 0,0-1 0,0 1 0,0-1 0,0 1 0,1-1 0,0 0 0,0 1 0,1-1 0,-1 0 0,1 0 0,0 0 0,0 0 0,4 6 0,5 4 0,0 0 0,0-1 0,1 0 0,20 16 0,-23-21 0,4 4 0,0-1 0,0 0 0,2-1 0,-1 0 0,1-1 0,0-1 0,1 0 0,0-1 0,1-1 0,0-1 0,0 0 0,26 5 0,14-5-682,84-2-1,-105-5-6143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7.183"/>
    </inkml:context>
    <inkml:brush xml:id="br0">
      <inkml:brushProperty name="width" value="0.1" units="cm"/>
      <inkml:brushProperty name="height" value="0.1" units="cm"/>
      <inkml:brushProperty name="color" value="#33CCFF"/>
    </inkml:brush>
  </inkml:definitions>
  <inkml:trace contextRef="#ctx0" brushRef="#br0">265 0 24575,'-2'77'0,"-4"0"0,-31 149 0,-63 140 0,17-72 0,47-119 0,36-246-1365,1 21-5461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308"/>
    </inkml:context>
    <inkml:brush xml:id="br0">
      <inkml:brushProperty name="width" value="0.1" units="cm"/>
      <inkml:brushProperty name="height" value="0.1" units="cm"/>
      <inkml:brushProperty name="color" value="#33CCFF"/>
    </inkml:brush>
  </inkml:definitions>
  <inkml:trace contextRef="#ctx0" brushRef="#br0">1 88 24575,'30'-1'0,"1"-2"0,-1-2 0,0-1 0,32-10 0,36-7 0,-19 9 0,0 4 0,0 3 0,98 4 0,-173 3 0,1 1 0,0-1 0,-1 1 0,1-1 0,-1 2 0,1-1 0,-1 0 0,1 1 0,-1 0 0,0 0 0,0 0 0,0 0 0,0 1 0,0-1 0,0 1 0,3 4 0,-3-3 0,-1 0 0,0 1 0,0 0 0,-1 0 0,1 0 0,-1 0 0,0 0 0,0 0 0,-1 1 0,1-1 0,-1 0 0,0 11 0,3 19 0,-1 0 0,-3 0 0,0 0 0,-3 0 0,-1 0 0,-1 0 0,-2-1 0,-1 0 0,-14 35 0,19-62 0,0 1 0,-1-1 0,0 1 0,0-1 0,0 0 0,-1-1 0,0 1 0,-1-1 0,1 0 0,-1 0 0,-7 5 0,9-9 0,0 1 0,-1-1 0,1 0 0,-1 0 0,1 0 0,-1-1 0,0 1 0,0-1 0,0-1 0,0 1 0,0 0 0,0-1 0,1 0 0,-1 0 0,0-1 0,0 0 0,0 1 0,0-1 0,-8-3 0,-5-3 0,1 0 0,0-1 0,0-1 0,0 0 0,-21-18 0,-74-65 0,105 86 0,-17-15-107,5 3-312,-2 1-1,-30-20 1,33 27-6407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6.669"/>
    </inkml:context>
    <inkml:brush xml:id="br0">
      <inkml:brushProperty name="width" value="0.1" units="cm"/>
      <inkml:brushProperty name="height" value="0.1" units="cm"/>
      <inkml:brushProperty name="color" value="#33CCFF"/>
    </inkml:brush>
  </inkml:definitions>
  <inkml:trace contextRef="#ctx0" brushRef="#br0">705 333 24575,'0'-5'0,"-1"-1"0,0 1 0,0 0 0,0-1 0,-1 1 0,0 0 0,0 0 0,0 0 0,-5-7 0,-31-45 0,22 36 0,0-2 0,0 1 0,-2 0 0,-1 2 0,0 0 0,-42-32 0,55 47 0,-1 0 0,-1 1 0,1 1 0,0-1 0,-1 1 0,0 0 0,0 1 0,0-1 0,0 2 0,-12-2 0,13 3 0,1 0 0,-1 1 0,1-1 0,-1 1 0,1 1 0,0-1 0,0 1 0,0 0 0,0 1 0,0 0 0,0-1 0,0 2 0,1-1 0,-1 1 0,-5 5 0,-12 12 0,0 0 0,2 2 0,0 1 0,2 1 0,0 0 0,-21 41 0,7-3 0,-44 118 0,75-175 0,1-1 0,-1 0 0,1 0 0,0 1 0,0-1 0,1 1 0,0-1 0,0 1 0,0-1 0,0 1 0,1-1 0,0 0 0,0 1 0,1-1 0,-1 0 0,1 0 0,0 0 0,0 0 0,4 6 0,5 4 0,0 0 0,0-1 0,1 0 0,20 16 0,-23-21 0,4 4 0,0-1 0,0 0 0,2-1 0,-1 0 0,1-1 0,0-1 0,1 0 0,0-1 0,1-1 0,0-1 0,0 0 0,26 5 0,14-5-682,84-2-1,-105-5-6143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978"/>
    </inkml:context>
    <inkml:brush xml:id="br0">
      <inkml:brushProperty name="width" value="0.1" units="cm"/>
      <inkml:brushProperty name="height" value="0.1" units="cm"/>
      <inkml:brushProperty name="color" value="#33CCFF"/>
    </inkml:brush>
  </inkml:definitions>
  <inkml:trace contextRef="#ctx0" brushRef="#br0">81 0 24575,'-4'0'0,"-4"0"0,-9 0 0,-9 0 0,1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9.881"/>
    </inkml:context>
    <inkml:brush xml:id="br0">
      <inkml:brushProperty name="width" value="0.1" units="cm"/>
      <inkml:brushProperty name="height" value="0.1" units="cm"/>
      <inkml:brushProperty name="color" value="#33CCFF"/>
    </inkml:brush>
  </inkml:definitions>
  <inkml:trace contextRef="#ctx0" brushRef="#br0">25 2 24575,'-16'701'0,"13"-658"0,0-21 0,1 0 0,1-1 0,2 1 0,0 0 0,1-1 0,7 32 0,-5-40 0,1-1 0,1 0 0,0-1 0,1 1 0,0-1 0,1 0 0,0-1 0,0 0 0,1 0 0,14 11 0,-18-18 0,-1 0 0,1-1 0,1 1 0,-1-1 0,0 0 0,0-1 0,1 1 0,-1-1 0,1 0 0,-1 0 0,1 0 0,0-1 0,-1 0 0,1 0 0,-1-1 0,1 1 0,10-4 0,-3 1 0,-1-1 0,0 0 0,0-1 0,0 0 0,-1-1 0,22-15 0,156-138 0,-75 58 0,-114 100 0,17-13 0,0 0 0,24-30 0,-36 38 0,0 0 0,-1-1 0,0 0 0,0 0 0,-1 0 0,0-1 0,0 1 0,-1-1 0,0 1 0,0-1 0,0-9 0,62-545 0,-61 540-1365,-2 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0.344"/>
    </inkml:context>
    <inkml:brush xml:id="br0">
      <inkml:brushProperty name="width" value="0.1" units="cm"/>
      <inkml:brushProperty name="height" value="0.1" units="cm"/>
      <inkml:brushProperty name="color" value="#33CCFF"/>
    </inkml:brush>
  </inkml:definitions>
  <inkml:trace contextRef="#ctx0" brushRef="#br0">64 260 24575,'8'67'0,"0"-13"0,-13 427 0,-4-238 0,7-159 0,5 342 0,5-353 0,20 86 0,-25-148 0,2 6 0,1 1 0,0-1 0,2 0 0,15 26 0,1 5 0,-8-14 0,-2 2 0,-2 0 0,-1 0 0,-1 1 0,-3 1 0,-1-1 0,-1 1 0,-2 47 0,-3-83 0,0 7 0,0-1 0,0 1 0,1 0 0,0 0 0,4 16 0,-3-22 0,-1 0 0,1 0 0,0 0 0,0 0 0,0 0 0,0 0 0,0-1 0,0 1 0,1-1 0,-1 1 0,1-1 0,0 0 0,0 0 0,0 0 0,0-1 0,0 1 0,0-1 0,6 3 0,8 2 0,1-1 0,0-1 0,0 0 0,31 2 0,76-4 0,-78-3 0,739-42 0,127 1 0,-326 44 0,-350-2 0,-187-3 0,1-2 0,79-18 0,-103 18 0,15 0 0,0 2 0,-1 1 0,1 3 0,49 6 0,-1-1 0,596 4 0,-667-8 0,13-2 0,-31 0 0,0 0 0,0-1 0,0 1 0,0 0 0,0-1 0,0 1 0,0-1 0,0 1 0,0-1 0,0 1 0,0-1 0,0 0 0,-1 0 0,1 1 0,0-1 0,-1 0 0,1 0 0,0 0 0,-1 0 0,1 1 0,-1-1 0,1 0 0,-1 0 0,0 0 0,1 0 0,-1-2 0,5-29 0,-3 0 0,0 1 0,-5-60 0,0 19 0,-2-68 0,-6-1 0,-46-224 0,27 140 0,4 19 0,16 156 0,2-1 0,-2-97 0,6-9 0,-25-164 0,26 258 0,2 38 0,-7-50 0,7 69 0,0 0 0,0 0 0,-1 0 0,0 1 0,-1-1 0,1 0 0,-1 1 0,0 0 0,0-1 0,-1 1 0,1 1 0,-1-1 0,-6-5 0,6 7 0,0 0 0,-1 0 0,0 0 0,0 1 0,1 0 0,-1 0 0,0 0 0,-1 0 0,1 1 0,0 0 0,-8-1 0,-63 1 0,48 1 0,-1304 4 0,1266-7 0,-95-16 0,-14-3 0,-34 3 0,-86-4 0,-109 24 0,326 7 0,1 4 0,-96 27 0,90-19 0,57-14 0,-2 1 0,-1-1 0,1-1 0,-43 1 0,-65-9 0,-98 5 0,191 3 0,0 3 0,-50 14 0,68-14 0,-1-2 0,0 0 0,0-2 0,-47 2 0,-36-7-1365,91 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2.245"/>
    </inkml:context>
    <inkml:brush xml:id="br0">
      <inkml:brushProperty name="width" value="0.1" units="cm"/>
      <inkml:brushProperty name="height" value="0.1" units="cm"/>
      <inkml:brushProperty name="color" value="#33CCFF"/>
    </inkml:brush>
  </inkml:definitions>
  <inkml:trace contextRef="#ctx0" brushRef="#br0">988 237 24575,'-1'-3'0,"1"0"0,-1 0 0,0 0 0,0-1 0,0 1 0,-1 0 0,1 0 0,0 0 0,-1 0 0,0 1 0,0-1 0,0 0 0,0 1 0,0-1 0,-1 1 0,-2-2 0,-44-34 0,47 37 0,-34-21 0,-1 2 0,-1 2 0,-1 1 0,0 2 0,-1 2 0,0 1 0,-1 2 0,-1 2 0,-79-4 0,112 11 0,-1 1 0,1 1 0,-1 0 0,1 0 0,-1 1 0,1 0 0,0 0 0,0 1 0,0 0 0,0 1 0,1 0 0,-1 0 0,1 1 0,0 0 0,0 1 0,1 0 0,0 0 0,0 0 0,0 1 0,1 0 0,0 0 0,0 1 0,0 0 0,1 0 0,1 0 0,-1 0 0,1 1 0,1 0 0,-1 0 0,2 0 0,-3 13 0,-83 426 0,13-66 0,61-317 0,5-33 0,2 1 0,1 0 0,1 0 0,2 1 0,2 41 0,3-65 0,0 0 0,0-1 0,1 1 0,0-1 0,0 0 0,1 0 0,1 0 0,-1 0 0,2-1 0,10 15 0,6 3 0,45 41 0,-37-39 0,-13-13 0,1-1 0,0 0 0,1-1 0,0-1 0,1-1 0,0-1 0,1-1 0,26 8 0,-13-7 0,0-1 0,1-2 0,0-1 0,54 1 0,-80-7 0,0 0 0,0-1 0,0 0 0,0-1 0,-1 0 0,1 0 0,-1-1 0,1 0 0,-1-1 0,0 0 0,0 0 0,9-6 0,6-8 0,0 0 0,28-29 0,-22 19 0,20-17 0,133-133 0,-160 153 0,-2 0 0,-1-1 0,-1-1 0,-2-1 0,26-56 0,-19 20 0,-4-1 0,-2-1 0,-2 0 0,-4-1 0,-3 0 0,-2-1 0,-4 0 0,-2 0 0,-4 1 0,-15-86 0,15 124 0,1 1 0,-2 1 0,-1-1 0,-13-36 0,17 58 0,0-1 0,-1 1 0,0 0 0,0 1 0,0-1 0,-1 0 0,0 1 0,0 0 0,-1 0 0,1 0 0,-1 0 0,0 1 0,0 0 0,-1 0 0,1 0 0,-1 1 0,0 0 0,0 0 0,-11-4 0,-27-2-197,0 1 1,0 3-1,-1 1 0,-73 4 0,103 0-184,-8 1-6445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3.794"/>
    </inkml:context>
    <inkml:brush xml:id="br0">
      <inkml:brushProperty name="width" value="0.1" units="cm"/>
      <inkml:brushProperty name="height" value="0.1" units="cm"/>
      <inkml:brushProperty name="color" value="#33CCFF"/>
    </inkml:brush>
  </inkml:definitions>
  <inkml:trace contextRef="#ctx0" brushRef="#br0">1573 0 24575,'-666'0'0,"652"0"0,0 1 0,1 0 0,-1 1 0,0 0 0,1 1 0,-1 1 0,1 0 0,0 1 0,0 0 0,1 1 0,-17 10 0,-66 36 0,54-32 0,1 2 0,2 2 0,0 2 0,-68 59 0,97-75 0,1 1 0,0-1 0,1 1 0,0 1 0,1-1 0,0 1 0,1 1 0,0-1 0,1 1 0,0-1 0,1 1 0,0 0 0,1 0 0,1 1 0,0-1 0,1 0 0,1 14 0,0-19 0,-1 0 0,2 0 0,-1 0 0,1 0 0,0-1 0,0 1 0,1 0 0,0-1 0,0 0 0,1 0 0,0 0 0,0 0 0,1-1 0,0 1 0,0-1 0,1 0 0,-1-1 0,1 1 0,0-1 0,1 0 0,-1-1 0,1 1 0,0-1 0,0-1 0,0 1 0,1-1 0,-1-1 0,1 1 0,8 1 0,6-1 0,1-1 0,40-1 0,-47-2 0,0 0 0,0 2 0,0 0 0,0 1 0,0 0 0,0 1 0,19 7 0,-32-9 0,-1 1 0,0-1 0,1 0 0,-1 1 0,0-1 0,1 1 0,-1 0 0,0 0 0,0 0 0,-1 0 0,1 0 0,0 0 0,-1 0 0,1 0 0,-1 1 0,1-1 0,0 5 0,0-1 0,-1-1 0,0 0 0,0 1 0,0-1 0,-1 1 0,0-1 0,0 1 0,-1 7 0,-2 3 0,0-1 0,-1 0 0,0 1 0,-2-2 0,-9 21 0,1-7 0,-2 0 0,-1-2 0,-1 0 0,-1 0 0,-1-2 0,-2-1 0,0 0 0,-1-2 0,-1 0 0,-1-2 0,-36 21 0,-90 62 0,-30 16 0,173-114-195,-1 0 0,1 0 0,-1-1 0,1 0 0,-1 0 0,-13 2 0,3-3-6631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1.546"/>
    </inkml:context>
    <inkml:brush xml:id="br0">
      <inkml:brushProperty name="width" value="0.1" units="cm"/>
      <inkml:brushProperty name="height" value="0.1" units="cm"/>
      <inkml:brushProperty name="color" value="#33CCFF"/>
    </inkml:brush>
  </inkml:definitions>
  <inkml:trace contextRef="#ctx0" brushRef="#br0">1 0 24575,'0'51'0,"2"-1"0,2 1 0,3-1 0,1 0 0,3 0 0,19 53 0,-21-84 0,1-1 0,0 0 0,1-1 0,1 0 0,16 18 0,-11-13 0,-16-21 0,-1 0 0,1 0 0,0 1 0,0-1 0,-1 0 0,1 0 0,0 0 0,0 0 0,0 0 0,0 0 0,0-1 0,0 1 0,0 0 0,1 0 0,-1-1 0,0 1 0,0-1 0,0 1 0,1-1 0,-1 1 0,0-1 0,1 0 0,-1 0 0,0 1 0,1-1 0,-1 0 0,0 0 0,1-1 0,-1 1 0,0 0 0,1 0 0,-1-1 0,0 1 0,1 0 0,-1-1 0,0 1 0,0-1 0,0 0 0,1 1 0,-1-1 0,0 0 0,0 0 0,0 0 0,0 0 0,1-2 0,5-6 0,0 0 0,-1-1 0,0 1 0,8-20 0,-3 5 0,250-414 0,-245 414-1365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2.356"/>
    </inkml:context>
    <inkml:brush xml:id="br0">
      <inkml:brushProperty name="width" value="0.1" units="cm"/>
      <inkml:brushProperty name="height" value="0.1" units="cm"/>
      <inkml:brushProperty name="color" value="#33CCFF"/>
    </inkml:brush>
  </inkml:definitions>
  <inkml:trace contextRef="#ctx0" brushRef="#br0">0 1 24575,'4'0'0,"5"0"0,0 4 0,0 4 0,-3 5 0,-2 8 0,-1 7 0,-2 6 0,-4 9 0,-2 0 0,0 4 0,1 9 0,1 2 0,1 2 0,1-2 0,4-11 0,2-9 0,-1-12-8191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3.315"/>
    </inkml:context>
    <inkml:brush xml:id="br0">
      <inkml:brushProperty name="width" value="0.1" units="cm"/>
      <inkml:brushProperty name="height" value="0.1" units="cm"/>
      <inkml:brushProperty name="color" value="#33CCFF"/>
    </inkml:brush>
  </inkml:definitions>
  <inkml:trace contextRef="#ctx0" brushRef="#br0">49 106 24575,'-2'1'0,"0"-1"0,1 0 0,-1 1 0,0-1 0,0 1 0,0 0 0,0 0 0,0-1 0,1 1 0,-1 0 0,0 1 0,1-1 0,-1 0 0,1 0 0,-1 1 0,1-1 0,0 1 0,0-1 0,-1 1 0,1-1 0,0 1 0,0 0 0,1 0 0,-1-1 0,0 1 0,0 0 0,1 0 0,-1 0 0,1 0 0,0 0 0,-1 3 0,0 10 0,-1-1 0,1 1 0,2 17 0,0-22 0,0 7 0,0 0 0,2 0 0,0 0 0,1 0 0,1-1 0,1 0 0,13 28 0,-15-36 0,0 0 0,0 0 0,1 0 0,1 0 0,-1-1 0,1 0 0,0 0 0,1-1 0,0 1 0,0-1 0,0-1 0,0 1 0,1-1 0,0-1 0,17 8 0,-23-12 0,1 1 0,-1-1 0,1 0 0,0 0 0,-1 0 0,1 0 0,-1-1 0,1 1 0,0-1 0,-1 1 0,1-1 0,-1 0 0,1 0 0,-1 0 0,0 0 0,1 0 0,-1-1 0,0 1 0,0-1 0,0 0 0,0 1 0,0-1 0,0 0 0,0 0 0,-1 0 0,1 0 0,-1-1 0,2-2 0,6-10 0,0 1 0,-2-2 0,8-18 0,-12 25 0,24-58 0,34-129 0,-61 193 0,1 0 0,0 0 0,-1 0 0,0 0 0,0 0 0,0 0 0,0 0 0,0 0 0,0 0 0,-1 0 0,1 0 0,-1 0 0,0 0 0,0 0 0,0 0 0,-1 1 0,1-1 0,0 0 0,-1 1 0,0-1 0,0 1 0,1 0 0,-1-1 0,-1 1 0,1 0 0,0 0 0,0 0 0,-1 1 0,1-1 0,-1 1 0,-5-3 0,-6-2 0,-1 1 0,0 0 0,-1 2 0,1-1 0,-17 0 0,-6-2 0,27 3 17,0 1 0,0 1 1,0-1-1,0 2 0,0 0 0,-19 2 0,24-1-110,1 0 0,0 1 1,0 0-1,0 0 0,0 0 0,0 0 0,0 1 0,1 0 1,-1 0-1,1 0 0,0 1 0,0-1 0,0 1 1,0 0-1,-4 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4.382"/>
    </inkml:context>
    <inkml:brush xml:id="br0">
      <inkml:brushProperty name="width" value="0.1" units="cm"/>
      <inkml:brushProperty name="height" value="0.1" units="cm"/>
      <inkml:brushProperty name="color" value="#33CCFF"/>
    </inkml:brush>
  </inkml:definitions>
  <inkml:trace contextRef="#ctx0" brushRef="#br0">0 1 24575,'1'29'0,"8"42"0,-1-14 0,30 195 0,-37-247 0,0-1 0,0 1 0,1-1 0,-1 1 0,1-1 0,0 1 0,1-1 0,-1 0 0,1 0 0,-1 0 0,1 0 0,6 5 0,-7-8 0,-1 0 0,1 0 0,0 0 0,-1 0 0,1 0 0,0-1 0,0 1 0,-1-1 0,1 1 0,0-1 0,0 0 0,0 0 0,0 1 0,0-1 0,0-1 0,-1 1 0,1 0 0,0 0 0,0-1 0,0 1 0,0-1 0,-1 1 0,1-1 0,0 0 0,-1 0 0,1 0 0,0 0 0,-1 0 0,1 0 0,-1 0 0,0-1 0,1 1 0,-1 0 0,2-4 0,7-5 0,-2 0 0,1 0 0,-1-1 0,-1-1 0,12-23 0,22-69 0,-23 55 0,-2-16 0,-16 65 0,0-1 0,0 1 0,0 0 0,0 0 0,0-1 0,0 1 0,0 0 0,0-1 0,1 1 0,-1 0 0,0 0 0,0-1 0,0 1 0,0 0 0,0 0 0,1 0 0,-1-1 0,0 1 0,0 0 0,0 0 0,1 0 0,-1-1 0,0 1 0,0 0 0,1 0 0,-1 0 0,0 0 0,0 0 0,1 0 0,-1 0 0,0-1 0,1 1 0,-1 0 0,5 9 0,0 19 0,-3 187 0,-2-213-62,0 1 0,0-1 0,0 0 0,0 1 0,0-1 0,0 0 0,1 1 0,-1-1 0,1 0 0,0 0 0,0 1 0,-1-1-1,2 0 1,-1 0 0,0 0 0,0 0 0,1 0 0,-1 0 0,1-1 0,-1 1 0,4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5.133"/>
    </inkml:context>
    <inkml:brush xml:id="br0">
      <inkml:brushProperty name="width" value="0.1" units="cm"/>
      <inkml:brushProperty name="height" value="0.1" units="cm"/>
      <inkml:brushProperty name="color" value="#33CCFF"/>
    </inkml:brush>
  </inkml:definitions>
  <inkml:trace contextRef="#ctx0" brushRef="#br0">2 1 24575,'0'437'0,"-1"-467"0,0 11 0,1-1 0,1 0 0,1 0 0,5-30 0,-6 46 0,1-1 0,-1 1 0,1 0 0,-1-1 0,1 1 0,0 0 0,1 0 0,-1 0 0,1 1 0,0-1 0,0 0 0,0 1 0,0 0 0,0 0 0,1 0 0,0 0 0,-1 0 0,1 1 0,0-1 0,0 1 0,0 0 0,1 1 0,-1-1 0,0 1 0,7-2 0,2 2 0,-1 0 0,1 1 0,0 1 0,0 0 0,-1 0 0,1 1 0,0 1 0,-1 0 0,0 1 0,0 0 0,0 1 0,0 0 0,-1 1 0,1 0 0,-1 1 0,17 15 0,-19-12-1365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7.183"/>
    </inkml:context>
    <inkml:brush xml:id="br0">
      <inkml:brushProperty name="width" value="0.1" units="cm"/>
      <inkml:brushProperty name="height" value="0.1" units="cm"/>
      <inkml:brushProperty name="color" value="#33CCFF"/>
    </inkml:brush>
  </inkml:definitions>
  <inkml:trace contextRef="#ctx0" brushRef="#br0">265 0 24575,'-2'77'0,"-4"0"0,-31 149 0,-63 140 0,17-72 0,47-119 0,36-246-1365,1 21-5461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5.871"/>
    </inkml:context>
    <inkml:brush xml:id="br0">
      <inkml:brushProperty name="width" value="0.1" units="cm"/>
      <inkml:brushProperty name="height" value="0.1" units="cm"/>
      <inkml:brushProperty name="color" value="#33CCFF"/>
    </inkml:brush>
  </inkml:definitions>
  <inkml:trace contextRef="#ctx0" brushRef="#br0">186 0 24575,'1'0'0,"0"1"0,0-1 0,-1 1 0,1-1 0,0 1 0,0-1 0,-1 1 0,1-1 0,-1 1 0,1-1 0,0 1 0,-1 0 0,1 0 0,-1-1 0,1 1 0,-1 0 0,0 0 0,1-1 0,-1 1 0,0 0 0,0 0 0,1 0 0,-1 0 0,0-1 0,0 3 0,4 26 0,-4-24 0,8 111 0,-6 1 0,-19 176 0,-3-111 0,-8-2 0,-75 262 0,70-343-1365,22-68-5461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6.936"/>
    </inkml:context>
    <inkml:brush xml:id="br0">
      <inkml:brushProperty name="width" value="0.1" units="cm"/>
      <inkml:brushProperty name="height" value="0.1" units="cm"/>
      <inkml:brushProperty name="color" value="#33CCFF"/>
    </inkml:brush>
  </inkml:definitions>
  <inkml:trace contextRef="#ctx0" brushRef="#br0">386 28 24575,'54'-2'0,"78"-15"0,-75 9 0,-48 7 0,0 1 0,0 1 0,0 0 0,-1 0 0,1 0 0,0 1 0,-1 0 0,1 1 0,-1 0 0,1 0 0,-1 1 0,-1 0 0,1 0 0,0 1 0,7 6 0,5 5 0,0 0 0,-1 2 0,33 38 0,-49-51 0,1-1 0,-1 0 0,0 1 0,0 0 0,-1 0 0,1-1 0,-1 2 0,0-1 0,-1 0 0,1 0 0,-1 0 0,0 1 0,0-1 0,-1 1 0,1-1 0,-1 1 0,0-1 0,-2 10 0,-2 2 0,-1-1 0,0 0 0,-2 0 0,-14 26 0,-49 112 0,69-150 0,0-1 0,0 0 0,0 0 0,-1 0 0,1 0 0,-1-1 0,0 1 0,0 0 0,0-1 0,0 1 0,-1-1 0,1 0 0,-4 3 0,1-3 0,1 1 0,-1-2 0,1 1 0,-1 0 0,0-1 0,0 0 0,0 0 0,-8 0 0,-397 16-7022,232-18 7868,64 0 3227,96 1-10161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7.903"/>
    </inkml:context>
    <inkml:brush xml:id="br0">
      <inkml:brushProperty name="width" value="0.1" units="cm"/>
      <inkml:brushProperty name="height" value="0.1" units="cm"/>
      <inkml:brushProperty name="color" value="#33CCFF"/>
    </inkml:brush>
  </inkml:definitions>
  <inkml:trace contextRef="#ctx0" brushRef="#br0">195 1 24575,'-1'8'0,"-1"0"0,0 0 0,0 0 0,0 0 0,-1-1 0,-8 15 0,-1 6 0,-44 111 0,-37 108 0,87-230 0,2-6 0,10-20 0,21-30 0,2 0 0,1 2 0,2 2 0,2 0 0,1 3 0,75-55 0,-98 79 0,-1 0 0,1 1 0,1 0 0,-1 1 0,20-6 0,-29 11 0,1-1 0,0 2 0,0-1 0,-1 0 0,1 1 0,0 0 0,0 0 0,-1 0 0,1 0 0,0 0 0,0 1 0,0 0 0,-1-1 0,1 2 0,-1-1 0,1 0 0,0 1 0,-1-1 0,0 1 0,1 0 0,-1 0 0,0 1 0,0-1 0,3 4 0,63 56-1365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8.714"/>
    </inkml:context>
    <inkml:brush xml:id="br0">
      <inkml:brushProperty name="width" value="0.1" units="cm"/>
      <inkml:brushProperty name="height" value="0.1" units="cm"/>
      <inkml:brushProperty name="color" value="#33CCFF"/>
    </inkml:brush>
  </inkml:definitions>
  <inkml:trace contextRef="#ctx0" brushRef="#br0">437 70 24575,'-10'-9'0,"-1"1"0,1 0 0,-1 1 0,-1 0 0,1 0 0,-1 2 0,0-1 0,-22-6 0,30 12 0,0 0 0,0-1 0,0 1 0,0 0 0,0 1 0,0-1 0,0 1 0,0 0 0,0 0 0,0 0 0,0 0 0,0 1 0,-4 2 0,-48 31 0,46-28 0,-9 6 0,1 0 0,1 1 0,0 1 0,1 1 0,-17 21 0,25-26 0,1 1 0,0 0 0,0 0 0,1 0 0,0 1 0,1-1 0,1 1 0,0 1 0,-4 23 0,6-21 0,0 1 0,1-1 0,0 0 0,1 1 0,1-1 0,1 1 0,0-1 0,6 20 0,-6-28 0,1-1 0,0 0 0,0 0 0,1-1 0,-1 1 0,2-1 0,-1 1 0,1-1 0,-1-1 0,2 1 0,-1-1 0,1 0 0,-1 0 0,2 0 0,-1-1 0,0 0 0,1 0 0,0 0 0,14 4 0,-16-6 0,1 0 0,-1 0 0,1-1 0,0 1 0,0-2 0,0 1 0,-1-1 0,1 1 0,0-2 0,0 1 0,0-1 0,0 1 0,0-2 0,-1 1 0,1-1 0,0 0 0,-1 0 0,9-5 0,-7 3 0,0-1 0,0-1 0,0 1 0,-1-1 0,0 0 0,0-1 0,-1 1 0,0-1 0,0-1 0,0 1 0,-1 0 0,4-12 0,6-17 0,-2-1 0,13-68 0,2-6 0,-24 103 0,-1-1 0,0 0 0,0 1 0,-1-1 0,1-17 0,-2 23 0,0 1 0,-1-1 0,1 1 0,-1 0 0,0-1 0,1 1 0,-1 0 0,0-1 0,0 1 0,-1 0 0,1 0 0,0 0 0,-1 0 0,1 0 0,-1 0 0,0 0 0,1 0 0,-1 1 0,0-1 0,0 1 0,0-1 0,0 1 0,-1 0 0,1 0 0,-5-2 0,-5-1-227,0 1-1,0 0 1,-1 1-1,1 0 1,-16 0-1,2 1-6598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0.212"/>
    </inkml:context>
    <inkml:brush xml:id="br0">
      <inkml:brushProperty name="width" value="0.1" units="cm"/>
      <inkml:brushProperty name="height" value="0.1" units="cm"/>
      <inkml:brushProperty name="color" value="#33CCFF"/>
    </inkml:brush>
  </inkml:definitions>
  <inkml:trace contextRef="#ctx0" brushRef="#br0">619 149 24575,'1'-30'0,"1"-29"0,-2 55 0,-1 1 0,1 0 0,0-1 0,-1 1 0,0-1 0,0 1 0,0 0 0,0-1 0,-1 1 0,1 0 0,-1 0 0,-3-5 0,4 7 0,0 0 0,1 1 0,-1-1 0,0 0 0,0 0 0,0 0 0,0 0 0,-1 1 0,1-1 0,0 0 0,0 1 0,0-1 0,0 1 0,-1 0 0,1-1 0,0 1 0,0 0 0,-1 0 0,1-1 0,0 1 0,-1 0 0,1 1 0,0-1 0,0 0 0,-3 1 0,1 0 0,0 0 0,0 1 0,0-1 0,1 1 0,-1 0 0,1 0 0,-1 0 0,1 0 0,0 0 0,-4 4 0,0 2 0,0 1 0,0-1 0,0 1 0,1 1 0,-7 18 0,10-20 0,0 0 0,0 0 0,1 0 0,0 1 0,1-1 0,0 0 0,0 1 0,0-1 0,1 0 0,1 1 0,3 11 0,0-4 0,0-1 0,2 1 0,0-1 0,16 25 0,-19-35 0,0 0 0,0-1 0,0 1 0,0-1 0,1 0 0,-1 0 0,1 0 0,0-1 0,0 0 0,1 0 0,-1 0 0,1-1 0,-1 1 0,1-1 0,0 0 0,0-1 0,0 0 0,9 1 0,-11-1 0,-1-1 0,1 0 0,0 0 0,-1 0 0,1-1 0,0 1 0,-1-1 0,1 0 0,-1 0 0,1 0 0,-1-1 0,1 1 0,-1-1 0,0 1 0,0-1 0,0 0 0,0-1 0,0 1 0,0 0 0,0-1 0,-1 0 0,1 1 0,-1-1 0,0 0 0,0 0 0,0 0 0,0-1 0,-1 1 0,1 0 0,-1-1 0,2-4 0,1-22 0,-6 23 0,-7 21 0,-101 260 0,20-43 0,88-226 0,0 1 0,-1-1 0,0 0 0,0 0 0,0-1 0,0 1 0,-1 0 0,0-1 0,0 0 0,0 0 0,-1 0 0,-8 6 0,6-7 0,1-1 0,-1 1 0,1-1 0,-1 0 0,0-1 0,0 1 0,0-1 0,0-1 0,0 1 0,-9-2 0,-300 12 0,308-10 0,0 0 0,0 0 0,1-1 0,-1 0 0,-10-1 0,17 1 0,-1 0 0,1 0 0,0 0 0,0-1 0,-1 1 0,1-1 0,0 1 0,0-1 0,-1 1 0,1-1 0,0 0 0,0 1 0,0-1 0,0 0 0,0 0 0,0 0 0,0 0 0,0 0 0,1 0 0,-1 0 0,0 0 0,0 0 0,1 0 0,-1 0 0,1 0 0,-1-1 0,1 1 0,-1 0 0,1 0 0,0-1 0,-1-1 0,2-9-35,0 0 0,1 0 0,0 0 0,0 1 0,1-1 0,7-16 0,-2 5-1085,4-16-5706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1.230"/>
    </inkml:context>
    <inkml:brush xml:id="br0">
      <inkml:brushProperty name="width" value="0.1" units="cm"/>
      <inkml:brushProperty name="height" value="0.1" units="cm"/>
      <inkml:brushProperty name="color" value="#33CCFF"/>
    </inkml:brush>
  </inkml:definitions>
  <inkml:trace contextRef="#ctx0" brushRef="#br0">86 1 24575,'-3'5'0,"0"0"0,1 1 0,-1-1 0,1 1 0,1 0 0,-1 0 0,1 0 0,0-1 0,0 1 0,0 1 0,1 5 0,-3 12 0,-60 278 0,68-317 0,0 0 0,1 1 0,1-1 0,0 1 0,1 0 0,10-13 0,5-7 0,44-47 0,-64 77 0,1 0 0,0 0 0,0 1 0,1-1 0,-1 1 0,1 0 0,-1 0 0,1 1 0,0-1 0,0 1 0,0 0 0,0 0 0,1 1 0,-1 0 0,0 0 0,1 0 0,-1 0 0,1 1 0,6 0 0,-3 1 0,0 1 0,0 0 0,0 1 0,-1 0 0,1 0 0,-1 0 0,0 1 0,0 1 0,0-1 0,0 1 0,6 6 0,-9-7-124,0 0 0,0 0 0,-1 1 0,1 0 0,-1-1 0,0 1-1,-1 1 1,1-1 0,-1 1 0,3 6 0,1 7-6702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2.275"/>
    </inkml:context>
    <inkml:brush xml:id="br0">
      <inkml:brushProperty name="width" value="0.1" units="cm"/>
      <inkml:brushProperty name="height" value="0.1" units="cm"/>
      <inkml:brushProperty name="color" value="#33CCFF"/>
    </inkml:brush>
  </inkml:definitions>
  <inkml:trace contextRef="#ctx0" brushRef="#br0">367 175 24575,'-1'-5'0,"1"1"0,-1 0 0,0 0 0,0 0 0,-1 0 0,1 0 0,-1 0 0,0 0 0,0 1 0,0-1 0,-1 0 0,-4-5 0,-39-38 0,41 42 0,-3-2 0,0 0 0,0 1 0,-1-1 0,0 2 0,0-1 0,0 1 0,0 0 0,-1 1 0,0 0 0,-15-3 0,20 6 0,0 0 0,0 1 0,-1-1 0,1 1 0,0 0 0,-1 1 0,1-1 0,0 1 0,0 0 0,-1 1 0,1-1 0,0 1 0,0 0 0,1 0 0,-1 0 0,0 1 0,1 0 0,-1 0 0,1 0 0,0 0 0,0 1 0,-5 5 0,2-1 0,1 0 0,0 1 0,0 0 0,1 0 0,0 0 0,1 1 0,0-1 0,0 1 0,1 0 0,0 0 0,1 0 0,0 1 0,1-1 0,0 1 0,0-1 0,1 1 0,1-1 0,0 1 0,0-1 0,1 0 0,0 1 0,1-1 0,0 0 0,1 0 0,0-1 0,0 1 0,1-1 0,0 0 0,1 0 0,0 0 0,0-1 0,1 0 0,8 8 0,-13-15 0,-1 1 0,1-1 0,0 1 0,0-1 0,0 0 0,0 0 0,0 0 0,0 0 0,0 0 0,0 0 0,0-1 0,0 1 0,0 0 0,0-1 0,1 0 0,-1 0 0,0 0 0,0 0 0,1 0 0,2 0 0,-2-1 0,0-1 0,0 1 0,0 0 0,0-1 0,0 0 0,0 0 0,-1 1 0,1-1 0,-1-1 0,1 1 0,-1 0 0,3-5 0,6-8 0,-2-1 0,0 0 0,-1 0 0,7-21 0,-9 23 0,0-3 0,-4 11 0,0 1 0,0-1 0,1 1 0,-1-1 0,1 1 0,0 0 0,1 0 0,-1 0 0,1 0 0,6-5 0,-10 9 0,0 1 0,1 0 0,-1 0 0,0 0 0,1 0 0,-1-1 0,0 1 0,1 0 0,-1 0 0,0 0 0,1 0 0,-1 0 0,0 0 0,1 0 0,-1 0 0,0 0 0,1 0 0,-1 0 0,0 0 0,1 0 0,-1 0 0,1 1 0,-1-1 0,0 0 0,0 0 0,1 0 0,-1 0 0,0 1 0,1-1 0,-1 0 0,0 0 0,0 0 0,1 1 0,-1-1 0,0 1 0,9 15 0,0 20 0,-9-34 0,4 28 0,1 43 0,-5-46 0,2 0 0,6 31 0,0-35-1365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3.272"/>
    </inkml:context>
    <inkml:brush xml:id="br0">
      <inkml:brushProperty name="width" value="0.1" units="cm"/>
      <inkml:brushProperty name="height" value="0.1" units="cm"/>
      <inkml:brushProperty name="color" value="#33CCFF"/>
    </inkml:brush>
  </inkml:definitions>
  <inkml:trace contextRef="#ctx0" brushRef="#br0">32 50 24575,'-21'398'0,"12"-363"0,9-35 0,0 0 0,0 0 0,0 0 0,0 0 0,0 0 0,0 0 0,0 0 0,0-1 0,0 1 0,0 0 0,0 0 0,0 0 0,0 0 0,0 0 0,0 0 0,-1 0 0,1 0 0,0 0 0,0 0 0,0 0 0,0 0 0,0 1 0,0-1 0,0 0 0,0 0 0,0 0 0,0 0 0,0 0 0,0 0 0,0 0 0,0 0 0,0 0 0,0 0 0,4-20 0,8-18 0,2 0 0,2 0 0,1 2 0,1 0 0,2 1 0,2 0 0,1 2 0,2 1 0,1 1 0,1 1 0,32-26 0,-57 54 0,1-1 0,-1 1 0,1 0 0,-1 0 0,1 1 0,0-1 0,-1 0 0,1 1 0,0-1 0,0 1 0,0 0 0,0 0 0,1 0 0,-1 1 0,0-1 0,0 1 0,0 0 0,1 0 0,-1 0 0,0 0 0,0 0 0,0 1 0,1-1 0,-1 1 0,0 0 0,0 0 0,0 0 0,0 0 0,0 1 0,0-1 0,0 1 0,-1-1 0,1 1 0,-1 0 0,1 0 0,-1 1 0,0-1 0,1 0 0,-1 1 0,0-1 0,-1 1 0,4 4 0,14 37 0,-17-37 0,1 1 0,0-1 0,1 1 0,5 8 0,-8-14 0,1-1 0,-1 0 0,1 0 0,-1 0 0,1 0 0,-1 0 0,1 0 0,-1 0 0,1 0 0,0-1 0,0 1 0,-1-1 0,1 1 0,0-1 0,0 0 0,0 1 0,-1-1 0,1 0 0,0 0 0,0 0 0,0-1 0,2 1 0,44-13 0,-39 10 0,87-27 0,-94 30 0,0 0 0,0-1 0,0 1 0,-1 0 0,1 0 0,0 0 0,0 0 0,0 0 0,0 1 0,0-1 0,-1 0 0,1 1 0,0 0 0,0-1 0,-1 1 0,1 0 0,0 0 0,-1 0 0,1 0 0,-1 0 0,1 0 0,-1 0 0,1 0 0,-1 1 0,0-1 0,0 1 0,0-1 0,0 1 0,0-1 0,0 1 0,0 0 0,0-1 0,1 4 0,2 7 0,-1 0 0,1 0 0,-2 0 0,2 13 0,-1-11 0,10 57-33,12 91-1299,-24-139-5494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8.351"/>
    </inkml:context>
    <inkml:brush xml:id="br0">
      <inkml:brushProperty name="width" value="0.1" units="cm"/>
      <inkml:brushProperty name="height" value="0.1" units="cm"/>
      <inkml:brushProperty name="color" value="#33CCFF"/>
    </inkml:brush>
  </inkml:definitions>
  <inkml:trace contextRef="#ctx0" brushRef="#br0">201 2262 24575,'498'-28'0,"-314"14"0,204 11 0,-210 5 0,121 6 0,484 74 0,-334-5 0,414 60 0,-715-122 0,234 39 0,-327-39 0,-35-9 0,0-1 0,0-1 0,41 4 0,63-6 0,141 7 0,412 55 0,-296-51 0,3-25 0,-50 1 0,378 8 0,-444 4 0,-261-1 0,4 0 0,0 0 0,0 0 0,0-1 0,0-1 0,14-3 0,-23 4 0,1 0 0,0 0 0,-1-1 0,1 1 0,-1 0 0,1-1 0,-1 1 0,0-1 0,0 0 0,0 0 0,0 0 0,0 0 0,0 0 0,0 0 0,-1-1 0,1 1 0,-1 0 0,1-1 0,-1 0 0,0 1 0,0-1 0,0 1 0,-1-1 0,1 0 0,0 0 0,-1-3 0,14-182 0,-13-230 0,-8 311 0,-5 1 0,-45-187 0,16 157 0,24 85 0,1-1 0,-8-62 0,20 96 0,0 0 0,-2 0 0,-7-20 0,5 19 0,2 1 0,-7-33 0,7-2 0,3 0 0,4-77 0,-2-56 0,1 184 0,-1-1 0,0 0 0,0 0 0,0 1 0,0-1 0,0 1 0,0-1 0,-1 1 0,1-1 0,-1 1 0,1 0 0,-1 0 0,0 0 0,0 0 0,0 0 0,0 0 0,-1 0 0,1 1 0,0-1 0,-1 1 0,1-1 0,-1 1 0,0 0 0,1 0 0,-1 0 0,0 1 0,-3-2 0,-10-1 0,0 0 0,0 1 0,-24 1 0,34 0 0,-290 13 0,37 1 0,-78-42 0,141 7 0,-44 2 0,-647-73 0,827 83 0,-53-9 0,-198-7 0,227 22 0,0-4 0,-161-37 0,205 36 0,-68-8 0,-143-6 0,69 9 0,131 9 0,-485-41 0,278 29 0,-168-6 0,-334 21 0,487 3 0,242-2 0,-1-2 0,1 0 0,0-2 0,0-2 0,-34-11 0,-2 3 0,-1 2 0,-132-6 0,199 19 0,-433-5 0,242 7 0,111-3 0,-87 3 0,167-2 0,0 0 0,0 0 0,-1 1 0,1-1 0,0 0 0,0 1 0,0-1 0,0 0 0,0 1 0,0 0 0,-1-1 0,1 1 0,0 0 0,0-1 0,1 1 0,-1 0 0,0 0 0,0 0 0,0 0 0,1 0 0,-1 0 0,0 0 0,1 0 0,-1 0 0,1 0 0,-1 0 0,1 0 0,-1 0 0,1 1 0,0-1 0,0 0 0,-1 0 0,1 0 0,0 1 0,0-1 0,0 0 0,1 0 0,-1 0 0,0 1 0,1 0 0,1 9 0,0-1 0,1 1 0,8 17 0,-4-9 0,26 88 0,-4 1 0,-6 2 0,-4 0 0,9 221 0,-24-270 0,2-1 0,3 0 0,18 68 0,-25-119 0,7 49 0,-2 0 0,-3 0 0,-6 107 0,0-48 0,-12 121 0,5 128-71,10-242-1223,-1-102-5532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5.044"/>
    </inkml:context>
    <inkml:brush xml:id="br0">
      <inkml:brushProperty name="width" value="0.1" units="cm"/>
      <inkml:brushProperty name="height" value="0.1" units="cm"/>
      <inkml:brushProperty name="color" value="#33CCFF"/>
    </inkml:brush>
  </inkml:definitions>
  <inkml:trace contextRef="#ctx0" brushRef="#br0">345 45 24575,'-5'79'0,"-3"-1"0,-3 0 0,-24 80 0,5-16 0,-71 444 0,52-285 0,-45 110 0,91-399 0,1-7 0,0 1 0,0 1 0,1-1 0,0 0 0,1 0 0,-1 7 0,1-12 0,0 0 0,1 1 0,-1-1 0,0 0 0,1 0 0,-1 1 0,1-1 0,-1 0 0,1 0 0,0 0 0,-1 1 0,1-1 0,0 0 0,0 0 0,0 0 0,0 0 0,0 0 0,0-1 0,0 1 0,0 0 0,0 0 0,0-1 0,0 1 0,1 0 0,-1-1 0,0 0 0,0 1 0,1-1 0,-1 0 0,0 1 0,1-1 0,1 0 0,60 5 0,-37-4 0,35 7 0,274 65 0,385 64 0,-544-114 0,233 24 0,-307-41 0,-1-4 0,107-11 0,-92-5 0,104-8 0,142 19 0,68-3 0,-334-1 0,119-4 0,-206 12 0,29-2 0,0 1 0,0 3 0,0 1 0,73 18 0,-67-12 0,0-1 0,1-2 0,-1-2 0,87-2 0,42 4 0,-169-6 0,-1 0 0,1-1 0,0 0 0,0 0 0,0 0 0,-1 0 0,1 0 0,0-1 0,0 1 0,-1-1 0,7-2 0,-9 1 0,1 1 0,-1-1 0,1 0 0,-1 1 0,0-1 0,1 0 0,-1 0 0,0 0 0,0 0 0,0 0 0,-1 0 0,1 0 0,0 0 0,-1-1 0,1 1 0,-1 0 0,0 0 0,0-1 0,0 1 0,0 0 0,0-3 0,-2-153 0,5-86 0,79-247 0,-7 66 0,-56 235 0,-10-2 0,-15-199 0,6 386 0,0 0 0,0 1 0,-1-1 0,0 1 0,0-1 0,0 1 0,0-1 0,-1 1 0,0 0 0,-3-6 0,4 8 0,-1 1 0,1-1 0,-1 1 0,0-1 0,1 1 0,-1 0 0,0 0 0,0 0 0,0 0 0,0 0 0,0 0 0,0 0 0,0 0 0,0 1 0,0-1 0,0 1 0,0 0 0,0 0 0,-1 0 0,1 0 0,0 0 0,0 0 0,-3 1 0,-36 0 0,-71-5 0,12-2 0,-269 7 0,-152-2 0,155-19 0,153 20 0,-71-2 0,154-9 0,-21 0 0,-135 10 0,-289 4 0,300 7 0,-137 2 0,383-12-108,-43 1-520,-123-16-1,171 11-6197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308"/>
    </inkml:context>
    <inkml:brush xml:id="br0">
      <inkml:brushProperty name="width" value="0.1" units="cm"/>
      <inkml:brushProperty name="height" value="0.1" units="cm"/>
      <inkml:brushProperty name="color" value="#33CCFF"/>
    </inkml:brush>
  </inkml:definitions>
  <inkml:trace contextRef="#ctx0" brushRef="#br0">1 88 24575,'30'-1'0,"1"-2"0,-1-2 0,0-1 0,32-10 0,36-7 0,-19 9 0,0 4 0,0 3 0,98 4 0,-173 3 0,1 1 0,0-1 0,-1 1 0,1-1 0,-1 2 0,1-1 0,-1 0 0,1 1 0,-1 0 0,0 0 0,0 0 0,0 0 0,0 1 0,0-1 0,0 1 0,3 4 0,-3-3 0,-1 0 0,0 1 0,0 0 0,-1 0 0,1 0 0,-1 0 0,0 0 0,0 0 0,-1 1 0,1-1 0,-1 0 0,0 11 0,3 19 0,-1 0 0,-3 0 0,0 0 0,-3 0 0,-1 0 0,-1 0 0,-2-1 0,-1 0 0,-14 35 0,19-62 0,0 1 0,-1-1 0,0 1 0,0-1 0,0 0 0,-1-1 0,0 1 0,-1-1 0,1 0 0,-1 0 0,-7 5 0,9-9 0,0 1 0,-1-1 0,1 0 0,-1 0 0,1 0 0,-1-1 0,0 1 0,0-1 0,0-1 0,0 1 0,0 0 0,0-1 0,1 0 0,-1 0 0,0-1 0,0 0 0,0 1 0,0-1 0,-8-3 0,-5-3 0,1 0 0,0-1 0,0-1 0,0 0 0,-21-18 0,-74-65 0,105 86 0,-17-15-107,5 3-312,-2 1-1,-30-20 1,33 27-6407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6.669"/>
    </inkml:context>
    <inkml:brush xml:id="br0">
      <inkml:brushProperty name="width" value="0.1" units="cm"/>
      <inkml:brushProperty name="height" value="0.1" units="cm"/>
      <inkml:brushProperty name="color" value="#33CCFF"/>
    </inkml:brush>
  </inkml:definitions>
  <inkml:trace contextRef="#ctx0" brushRef="#br0">705 333 24575,'0'-5'0,"-1"-1"0,0 1 0,0 0 0,0-1 0,-1 1 0,0 0 0,0 0 0,0 0 0,-5-7 0,-31-45 0,22 36 0,0-2 0,0 1 0,-2 0 0,-1 2 0,0 0 0,-42-32 0,55 47 0,-1 0 0,-1 1 0,1 1 0,0-1 0,-1 1 0,0 0 0,0 1 0,0-1 0,0 2 0,-12-2 0,13 3 0,1 0 0,-1 1 0,1-1 0,-1 1 0,1 1 0,0-1 0,0 1 0,0 0 0,0 1 0,0 0 0,0-1 0,0 2 0,1-1 0,-1 1 0,-5 5 0,-12 12 0,0 0 0,2 2 0,0 1 0,2 1 0,0 0 0,-21 41 0,7-3 0,-44 118 0,75-175 0,1-1 0,-1 0 0,1 0 0,0 1 0,0-1 0,1 1 0,0-1 0,0 1 0,0-1 0,0 1 0,1-1 0,0 0 0,0 1 0,1-1 0,-1 0 0,1 0 0,0 0 0,0 0 0,4 6 0,5 4 0,0 0 0,0-1 0,1 0 0,20 16 0,-23-21 0,4 4 0,0-1 0,0 0 0,2-1 0,-1 0 0,1-1 0,0-1 0,1 0 0,0-1 0,1-1 0,0-1 0,0 0 0,26 5 0,14-5-682,84-2-1,-105-5-6143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7.183"/>
    </inkml:context>
    <inkml:brush xml:id="br0">
      <inkml:brushProperty name="width" value="0.1" units="cm"/>
      <inkml:brushProperty name="height" value="0.1" units="cm"/>
      <inkml:brushProperty name="color" value="#33CCFF"/>
    </inkml:brush>
  </inkml:definitions>
  <inkml:trace contextRef="#ctx0" brushRef="#br0">265 0 24575,'-2'77'0,"-4"0"0,-31 149 0,-63 140 0,17-72 0,47-119 0,36-246-1365,1 21-5461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308"/>
    </inkml:context>
    <inkml:brush xml:id="br0">
      <inkml:brushProperty name="width" value="0.1" units="cm"/>
      <inkml:brushProperty name="height" value="0.1" units="cm"/>
      <inkml:brushProperty name="color" value="#33CCFF"/>
    </inkml:brush>
  </inkml:definitions>
  <inkml:trace contextRef="#ctx0" brushRef="#br0">1 88 24575,'30'-1'0,"1"-2"0,-1-2 0,0-1 0,32-10 0,36-7 0,-19 9 0,0 4 0,0 3 0,98 4 0,-173 3 0,1 1 0,0-1 0,-1 1 0,1-1 0,-1 2 0,1-1 0,-1 0 0,1 1 0,-1 0 0,0 0 0,0 0 0,0 0 0,0 1 0,0-1 0,0 1 0,3 4 0,-3-3 0,-1 0 0,0 1 0,0 0 0,-1 0 0,1 0 0,-1 0 0,0 0 0,0 0 0,-1 1 0,1-1 0,-1 0 0,0 11 0,3 19 0,-1 0 0,-3 0 0,0 0 0,-3 0 0,-1 0 0,-1 0 0,-2-1 0,-1 0 0,-14 35 0,19-62 0,0 1 0,-1-1 0,0 1 0,0-1 0,0 0 0,-1-1 0,0 1 0,-1-1 0,1 0 0,-1 0 0,-7 5 0,9-9 0,0 1 0,-1-1 0,1 0 0,-1 0 0,1 0 0,-1-1 0,0 1 0,0-1 0,0-1 0,0 1 0,0 0 0,0-1 0,1 0 0,-1 0 0,0-1 0,0 0 0,0 1 0,0-1 0,-8-3 0,-5-3 0,1 0 0,0-1 0,0-1 0,0 0 0,-21-18 0,-74-65 0,105 86 0,-17-15-107,5 3-312,-2 1-1,-30-20 1,33 27-6407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978"/>
    </inkml:context>
    <inkml:brush xml:id="br0">
      <inkml:brushProperty name="width" value="0.1" units="cm"/>
      <inkml:brushProperty name="height" value="0.1" units="cm"/>
      <inkml:brushProperty name="color" value="#33CCFF"/>
    </inkml:brush>
  </inkml:definitions>
  <inkml:trace contextRef="#ctx0" brushRef="#br0">81 0 24575,'-4'0'0,"-4"0"0,-9 0 0,-9 0 0,1 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9.881"/>
    </inkml:context>
    <inkml:brush xml:id="br0">
      <inkml:brushProperty name="width" value="0.1" units="cm"/>
      <inkml:brushProperty name="height" value="0.1" units="cm"/>
      <inkml:brushProperty name="color" value="#33CCFF"/>
    </inkml:brush>
  </inkml:definitions>
  <inkml:trace contextRef="#ctx0" brushRef="#br0">25 2 24575,'-16'701'0,"13"-658"0,0-21 0,1 0 0,1-1 0,2 1 0,0 0 0,1-1 0,7 32 0,-5-40 0,1-1 0,1 0 0,0-1 0,1 1 0,0-1 0,1 0 0,0-1 0,0 0 0,1 0 0,14 11 0,-18-18 0,-1 0 0,1-1 0,1 1 0,-1-1 0,0 0 0,0-1 0,1 1 0,-1-1 0,1 0 0,-1 0 0,1 0 0,0-1 0,-1 0 0,1 0 0,-1-1 0,1 1 0,10-4 0,-3 1 0,-1-1 0,0 0 0,0-1 0,0 0 0,-1-1 0,22-15 0,156-138 0,-75 58 0,-114 100 0,17-13 0,0 0 0,24-30 0,-36 38 0,0 0 0,-1-1 0,0 0 0,0 0 0,-1 0 0,0-1 0,0 1 0,-1-1 0,0 1 0,0-1 0,0-9 0,62-545 0,-61 540-1365,-2 3-5461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0.344"/>
    </inkml:context>
    <inkml:brush xml:id="br0">
      <inkml:brushProperty name="width" value="0.1" units="cm"/>
      <inkml:brushProperty name="height" value="0.1" units="cm"/>
      <inkml:brushProperty name="color" value="#33CCFF"/>
    </inkml:brush>
  </inkml:definitions>
  <inkml:trace contextRef="#ctx0" brushRef="#br0">64 260 24575,'8'67'0,"0"-13"0,-13 427 0,-4-238 0,7-159 0,5 342 0,5-353 0,20 86 0,-25-148 0,2 6 0,1 1 0,0-1 0,2 0 0,15 26 0,1 5 0,-8-14 0,-2 2 0,-2 0 0,-1 0 0,-1 1 0,-3 1 0,-1-1 0,-1 1 0,-2 47 0,-3-83 0,0 7 0,0-1 0,0 1 0,1 0 0,0 0 0,4 16 0,-3-22 0,-1 0 0,1 0 0,0 0 0,0 0 0,0 0 0,0 0 0,0-1 0,0 1 0,1-1 0,-1 1 0,1-1 0,0 0 0,0 0 0,0 0 0,0-1 0,0 1 0,0-1 0,6 3 0,8 2 0,1-1 0,0-1 0,0 0 0,31 2 0,76-4 0,-78-3 0,739-42 0,127 1 0,-326 44 0,-350-2 0,-187-3 0,1-2 0,79-18 0,-103 18 0,15 0 0,0 2 0,-1 1 0,1 3 0,49 6 0,-1-1 0,596 4 0,-667-8 0,13-2 0,-31 0 0,0 0 0,0-1 0,0 1 0,0 0 0,0-1 0,0 1 0,0-1 0,0 1 0,0-1 0,0 1 0,0-1 0,0 0 0,-1 0 0,1 1 0,0-1 0,-1 0 0,1 0 0,0 0 0,-1 0 0,1 1 0,-1-1 0,1 0 0,-1 0 0,0 0 0,1 0 0,-1-2 0,5-29 0,-3 0 0,0 1 0,-5-60 0,0 19 0,-2-68 0,-6-1 0,-46-224 0,27 140 0,4 19 0,16 156 0,2-1 0,-2-97 0,6-9 0,-25-164 0,26 258 0,2 38 0,-7-50 0,7 69 0,0 0 0,0 0 0,-1 0 0,0 1 0,-1-1 0,1 0 0,-1 1 0,0 0 0,0-1 0,-1 1 0,1 1 0,-1-1 0,-6-5 0,6 7 0,0 0 0,-1 0 0,0 0 0,0 1 0,1 0 0,-1 0 0,0 0 0,-1 0 0,1 1 0,0 0 0,-8-1 0,-63 1 0,48 1 0,-1304 4 0,1266-7 0,-95-16 0,-14-3 0,-34 3 0,-86-4 0,-109 24 0,326 7 0,1 4 0,-96 27 0,90-19 0,57-14 0,-2 1 0,-1-1 0,1-1 0,-43 1 0,-65-9 0,-98 5 0,191 3 0,0 3 0,-50 14 0,68-14 0,-1-2 0,0 0 0,0-2 0,-47 2 0,-36-7-1365,91 1-5461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2.245"/>
    </inkml:context>
    <inkml:brush xml:id="br0">
      <inkml:brushProperty name="width" value="0.1" units="cm"/>
      <inkml:brushProperty name="height" value="0.1" units="cm"/>
      <inkml:brushProperty name="color" value="#33CCFF"/>
    </inkml:brush>
  </inkml:definitions>
  <inkml:trace contextRef="#ctx0" brushRef="#br0">988 237 24575,'-1'-3'0,"1"0"0,-1 0 0,0 0 0,0-1 0,0 1 0,-1 0 0,1 0 0,0 0 0,-1 0 0,0 1 0,0-1 0,0 0 0,0 1 0,0-1 0,-1 1 0,-2-2 0,-44-34 0,47 37 0,-34-21 0,-1 2 0,-1 2 0,-1 1 0,0 2 0,-1 2 0,0 1 0,-1 2 0,-1 2 0,-79-4 0,112 11 0,-1 1 0,1 1 0,-1 0 0,1 0 0,-1 1 0,1 0 0,0 0 0,0 1 0,0 0 0,0 1 0,1 0 0,-1 0 0,1 1 0,0 0 0,0 1 0,1 0 0,0 0 0,0 0 0,0 1 0,1 0 0,0 0 0,0 1 0,0 0 0,1 0 0,1 0 0,-1 0 0,1 1 0,1 0 0,-1 0 0,2 0 0,-3 13 0,-83 426 0,13-66 0,61-317 0,5-33 0,2 1 0,1 0 0,1 0 0,2 1 0,2 41 0,3-65 0,0 0 0,0-1 0,1 1 0,0-1 0,0 0 0,1 0 0,1 0 0,-1 0 0,2-1 0,10 15 0,6 3 0,45 41 0,-37-39 0,-13-13 0,1-1 0,0 0 0,1-1 0,0-1 0,1-1 0,0-1 0,1-1 0,26 8 0,-13-7 0,0-1 0,1-2 0,0-1 0,54 1 0,-80-7 0,0 0 0,0-1 0,0 0 0,0-1 0,-1 0 0,1 0 0,-1-1 0,1 0 0,-1-1 0,0 0 0,0 0 0,9-6 0,6-8 0,0 0 0,28-29 0,-22 19 0,20-17 0,133-133 0,-160 153 0,-2 0 0,-1-1 0,-1-1 0,-2-1 0,26-56 0,-19 20 0,-4-1 0,-2-1 0,-2 0 0,-4-1 0,-3 0 0,-2-1 0,-4 0 0,-2 0 0,-4 1 0,-15-86 0,15 124 0,1 1 0,-2 1 0,-1-1 0,-13-36 0,17 58 0,0-1 0,-1 1 0,0 0 0,0 1 0,0-1 0,-1 0 0,0 1 0,0 0 0,-1 0 0,1 0 0,-1 0 0,0 1 0,0 0 0,-1 0 0,1 0 0,-1 1 0,0 0 0,0 0 0,-11-4 0,-27-2-197,0 1 1,0 3-1,-1 1 0,-73 4 0,103 0-184,-8 1-6445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53.794"/>
    </inkml:context>
    <inkml:brush xml:id="br0">
      <inkml:brushProperty name="width" value="0.1" units="cm"/>
      <inkml:brushProperty name="height" value="0.1" units="cm"/>
      <inkml:brushProperty name="color" value="#33CCFF"/>
    </inkml:brush>
  </inkml:definitions>
  <inkml:trace contextRef="#ctx0" brushRef="#br0">1573 0 24575,'-666'0'0,"652"0"0,0 1 0,1 0 0,-1 1 0,0 0 0,1 1 0,-1 1 0,1 0 0,0 1 0,0 0 0,1 1 0,-17 10 0,-66 36 0,54-32 0,1 2 0,2 2 0,0 2 0,-68 59 0,97-75 0,1 1 0,0-1 0,1 1 0,0 1 0,1-1 0,0 1 0,1 1 0,0-1 0,1 1 0,0-1 0,1 1 0,0 0 0,1 0 0,1 1 0,0-1 0,1 0 0,1 14 0,0-19 0,-1 0 0,2 0 0,-1 0 0,1 0 0,0-1 0,0 1 0,1 0 0,0-1 0,0 0 0,1 0 0,0 0 0,0 0 0,1-1 0,0 1 0,0-1 0,1 0 0,-1-1 0,1 1 0,0-1 0,1 0 0,-1-1 0,1 1 0,0-1 0,0-1 0,0 1 0,1-1 0,-1-1 0,1 1 0,8 1 0,6-1 0,1-1 0,40-1 0,-47-2 0,0 0 0,0 2 0,0 0 0,0 1 0,0 0 0,0 1 0,19 7 0,-32-9 0,-1 1 0,0-1 0,1 0 0,-1 1 0,0-1 0,1 1 0,-1 0 0,0 0 0,0 0 0,-1 0 0,1 0 0,0 0 0,-1 0 0,1 0 0,-1 1 0,1-1 0,0 5 0,0-1 0,-1-1 0,0 0 0,0 1 0,0-1 0,-1 1 0,0-1 0,0 1 0,-1 7 0,-2 3 0,0-1 0,-1 0 0,0 1 0,-2-2 0,-9 21 0,1-7 0,-2 0 0,-1-2 0,-1 0 0,-1 0 0,-1-2 0,-2-1 0,0 0 0,-1-2 0,-1 0 0,-1-2 0,-36 21 0,-90 62 0,-30 16 0,173-114-195,-1 0 0,1 0 0,-1-1 0,1 0 0,-1 0 0,-13 2 0,3-3-6631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1.546"/>
    </inkml:context>
    <inkml:brush xml:id="br0">
      <inkml:brushProperty name="width" value="0.1" units="cm"/>
      <inkml:brushProperty name="height" value="0.1" units="cm"/>
      <inkml:brushProperty name="color" value="#33CCFF"/>
    </inkml:brush>
  </inkml:definitions>
  <inkml:trace contextRef="#ctx0" brushRef="#br0">1 0 24575,'0'51'0,"2"-1"0,2 1 0,3-1 0,1 0 0,3 0 0,19 53 0,-21-84 0,1-1 0,0 0 0,1-1 0,1 0 0,16 18 0,-11-13 0,-16-21 0,-1 0 0,1 0 0,0 1 0,0-1 0,-1 0 0,1 0 0,0 0 0,0 0 0,0 0 0,0 0 0,0-1 0,0 1 0,0 0 0,1 0 0,-1-1 0,0 1 0,0-1 0,0 1 0,1-1 0,-1 1 0,0-1 0,1 0 0,-1 0 0,0 1 0,1-1 0,-1 0 0,0 0 0,1-1 0,-1 1 0,0 0 0,1 0 0,-1-1 0,0 1 0,1 0 0,-1-1 0,0 1 0,0-1 0,0 0 0,1 1 0,-1-1 0,0 0 0,0 0 0,0 0 0,0 0 0,1-2 0,5-6 0,0 0 0,-1-1 0,0 1 0,8-20 0,-3 5 0,250-414 0,-245 414-1365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2.356"/>
    </inkml:context>
    <inkml:brush xml:id="br0">
      <inkml:brushProperty name="width" value="0.1" units="cm"/>
      <inkml:brushProperty name="height" value="0.1" units="cm"/>
      <inkml:brushProperty name="color" value="#33CCFF"/>
    </inkml:brush>
  </inkml:definitions>
  <inkml:trace contextRef="#ctx0" brushRef="#br0">0 1 24575,'4'0'0,"5"0"0,0 4 0,0 4 0,-3 5 0,-2 8 0,-1 7 0,-2 6 0,-4 9 0,-2 0 0,0 4 0,1 9 0,1 2 0,1 2 0,1-2 0,4-11 0,2-9 0,-1-12-8191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8.978"/>
    </inkml:context>
    <inkml:brush xml:id="br0">
      <inkml:brushProperty name="width" value="0.1" units="cm"/>
      <inkml:brushProperty name="height" value="0.1" units="cm"/>
      <inkml:brushProperty name="color" value="#33CCFF"/>
    </inkml:brush>
  </inkml:definitions>
  <inkml:trace contextRef="#ctx0" brushRef="#br0">81 0 24575,'-4'0'0,"-4"0"0,-9 0 0,-9 0 0,1 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3.315"/>
    </inkml:context>
    <inkml:brush xml:id="br0">
      <inkml:brushProperty name="width" value="0.1" units="cm"/>
      <inkml:brushProperty name="height" value="0.1" units="cm"/>
      <inkml:brushProperty name="color" value="#33CCFF"/>
    </inkml:brush>
  </inkml:definitions>
  <inkml:trace contextRef="#ctx0" brushRef="#br0">49 106 24575,'-2'1'0,"0"-1"0,1 0 0,-1 1 0,0-1 0,0 1 0,0 0 0,0 0 0,0-1 0,1 1 0,-1 0 0,0 1 0,1-1 0,-1 0 0,1 0 0,-1 1 0,1-1 0,0 1 0,0-1 0,-1 1 0,1-1 0,0 1 0,0 0 0,1 0 0,-1-1 0,0 1 0,0 0 0,1 0 0,-1 0 0,1 0 0,0 0 0,-1 3 0,0 10 0,-1-1 0,1 1 0,2 17 0,0-22 0,0 7 0,0 0 0,2 0 0,0 0 0,1 0 0,1-1 0,1 0 0,13 28 0,-15-36 0,0 0 0,0 0 0,1 0 0,1 0 0,-1-1 0,1 0 0,0 0 0,1-1 0,0 1 0,0-1 0,0-1 0,0 1 0,1-1 0,0-1 0,17 8 0,-23-12 0,1 1 0,-1-1 0,1 0 0,0 0 0,-1 0 0,1 0 0,-1-1 0,1 1 0,0-1 0,-1 1 0,1-1 0,-1 0 0,1 0 0,-1 0 0,0 0 0,1 0 0,-1-1 0,0 1 0,0-1 0,0 0 0,0 1 0,0-1 0,0 0 0,0 0 0,-1 0 0,1 0 0,-1-1 0,2-2 0,6-10 0,0 1 0,-2-2 0,8-18 0,-12 25 0,24-58 0,34-129 0,-61 193 0,1 0 0,0 0 0,-1 0 0,0 0 0,0 0 0,0 0 0,0 0 0,0 0 0,0 0 0,-1 0 0,1 0 0,-1 0 0,0 0 0,0 0 0,0 0 0,-1 1 0,1-1 0,0 0 0,-1 1 0,0-1 0,0 1 0,1 0 0,-1-1 0,-1 1 0,1 0 0,0 0 0,0 0 0,-1 1 0,1-1 0,-1 1 0,-5-3 0,-6-2 0,-1 1 0,0 0 0,-1 2 0,1-1 0,-17 0 0,-6-2 0,27 3 17,0 1 0,0 1 1,0-1-1,0 2 0,0 0 0,-19 2 0,24-1-110,1 0 0,0 1 1,0 0-1,0 0 0,0 0 0,0 0 0,0 1 0,1 0 1,-1 0-1,1 0 0,0 1 0,0-1 0,0 1 1,0 0-1,-4 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4.382"/>
    </inkml:context>
    <inkml:brush xml:id="br0">
      <inkml:brushProperty name="width" value="0.1" units="cm"/>
      <inkml:brushProperty name="height" value="0.1" units="cm"/>
      <inkml:brushProperty name="color" value="#33CCFF"/>
    </inkml:brush>
  </inkml:definitions>
  <inkml:trace contextRef="#ctx0" brushRef="#br0">0 1 24575,'1'29'0,"8"42"0,-1-14 0,30 195 0,-37-247 0,0-1 0,0 1 0,1-1 0,-1 1 0,1-1 0,0 1 0,1-1 0,-1 0 0,1 0 0,-1 0 0,1 0 0,6 5 0,-7-8 0,-1 0 0,1 0 0,0 0 0,-1 0 0,1 0 0,0-1 0,0 1 0,-1-1 0,1 1 0,0-1 0,0 0 0,0 0 0,0 1 0,0-1 0,0-1 0,-1 1 0,1 0 0,0 0 0,0-1 0,0 1 0,0-1 0,-1 1 0,1-1 0,0 0 0,-1 0 0,1 0 0,0 0 0,-1 0 0,1 0 0,-1 0 0,0-1 0,1 1 0,-1 0 0,2-4 0,7-5 0,-2 0 0,1 0 0,-1-1 0,-1-1 0,12-23 0,22-69 0,-23 55 0,-2-16 0,-16 65 0,0-1 0,0 1 0,0 0 0,0 0 0,0-1 0,0 1 0,0 0 0,0-1 0,1 1 0,-1 0 0,0 0 0,0-1 0,0 1 0,0 0 0,0 0 0,1 0 0,-1-1 0,0 1 0,0 0 0,0 0 0,1 0 0,-1-1 0,0 1 0,0 0 0,1 0 0,-1 0 0,0 0 0,0 0 0,1 0 0,-1 0 0,0-1 0,1 1 0,-1 0 0,5 9 0,0 19 0,-3 187 0,-2-213-62,0 1 0,0-1 0,0 0 0,0 1 0,0-1 0,0 0 0,1 1 0,-1-1 0,1 0 0,0 0 0,0 1 0,-1-1-1,2 0 1,-1 0 0,0 0 0,0 0 0,1 0 0,-1 0 0,1-1 0,-1 1 0,4 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5.133"/>
    </inkml:context>
    <inkml:brush xml:id="br0">
      <inkml:brushProperty name="width" value="0.1" units="cm"/>
      <inkml:brushProperty name="height" value="0.1" units="cm"/>
      <inkml:brushProperty name="color" value="#33CCFF"/>
    </inkml:brush>
  </inkml:definitions>
  <inkml:trace contextRef="#ctx0" brushRef="#br0">2 1 24575,'0'437'0,"-1"-467"0,0 11 0,1-1 0,1 0 0,1 0 0,5-30 0,-6 46 0,1-1 0,-1 1 0,1 0 0,-1-1 0,1 1 0,0 0 0,1 0 0,-1 0 0,1 1 0,0-1 0,0 0 0,0 1 0,0 0 0,0 0 0,1 0 0,0 0 0,-1 0 0,1 1 0,0-1 0,0 1 0,0 0 0,1 1 0,-1-1 0,0 1 0,7-2 0,2 2 0,-1 0 0,1 1 0,0 1 0,0 0 0,-1 0 0,1 1 0,0 1 0,-1 0 0,0 1 0,0 0 0,0 1 0,0 0 0,-1 1 0,1 0 0,-1 1 0,17 15 0,-19-12-1365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5.871"/>
    </inkml:context>
    <inkml:brush xml:id="br0">
      <inkml:brushProperty name="width" value="0.1" units="cm"/>
      <inkml:brushProperty name="height" value="0.1" units="cm"/>
      <inkml:brushProperty name="color" value="#33CCFF"/>
    </inkml:brush>
  </inkml:definitions>
  <inkml:trace contextRef="#ctx0" brushRef="#br0">186 0 24575,'1'0'0,"0"1"0,0-1 0,-1 1 0,1-1 0,0 1 0,0-1 0,-1 1 0,1-1 0,-1 1 0,1-1 0,0 1 0,-1 0 0,1 0 0,-1-1 0,1 1 0,-1 0 0,0 0 0,1-1 0,-1 1 0,0 0 0,0 0 0,1 0 0,-1 0 0,0-1 0,0 3 0,4 26 0,-4-24 0,8 111 0,-6 1 0,-19 176 0,-3-111 0,-8-2 0,-75 262 0,70-343-1365,22-68-5461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6.936"/>
    </inkml:context>
    <inkml:brush xml:id="br0">
      <inkml:brushProperty name="width" value="0.1" units="cm"/>
      <inkml:brushProperty name="height" value="0.1" units="cm"/>
      <inkml:brushProperty name="color" value="#33CCFF"/>
    </inkml:brush>
  </inkml:definitions>
  <inkml:trace contextRef="#ctx0" brushRef="#br0">386 28 24575,'54'-2'0,"78"-15"0,-75 9 0,-48 7 0,0 1 0,0 1 0,0 0 0,-1 0 0,1 0 0,0 1 0,-1 0 0,1 1 0,-1 0 0,1 0 0,-1 1 0,-1 0 0,1 0 0,0 1 0,7 6 0,5 5 0,0 0 0,-1 2 0,33 38 0,-49-51 0,1-1 0,-1 0 0,0 1 0,0 0 0,-1 0 0,1-1 0,-1 2 0,0-1 0,-1 0 0,1 0 0,-1 0 0,0 1 0,0-1 0,-1 1 0,1-1 0,-1 1 0,0-1 0,-2 10 0,-2 2 0,-1-1 0,0 0 0,-2 0 0,-14 26 0,-49 112 0,69-150 0,0-1 0,0 0 0,0 0 0,-1 0 0,1 0 0,-1-1 0,0 1 0,0 0 0,0-1 0,0 1 0,-1-1 0,1 0 0,-4 3 0,1-3 0,1 1 0,-1-2 0,1 1 0,-1 0 0,0-1 0,0 0 0,0 0 0,-8 0 0,-397 16-7022,232-18 7868,64 0 3227,96 1-10161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7.903"/>
    </inkml:context>
    <inkml:brush xml:id="br0">
      <inkml:brushProperty name="width" value="0.1" units="cm"/>
      <inkml:brushProperty name="height" value="0.1" units="cm"/>
      <inkml:brushProperty name="color" value="#33CCFF"/>
    </inkml:brush>
  </inkml:definitions>
  <inkml:trace contextRef="#ctx0" brushRef="#br0">195 1 24575,'-1'8'0,"-1"0"0,0 0 0,0 0 0,0 0 0,-1-1 0,-8 15 0,-1 6 0,-44 111 0,-37 108 0,87-230 0,2-6 0,10-20 0,21-30 0,2 0 0,1 2 0,2 2 0,2 0 0,1 3 0,75-55 0,-98 79 0,-1 0 0,1 1 0,1 0 0,-1 1 0,20-6 0,-29 11 0,1-1 0,0 2 0,0-1 0,-1 0 0,1 1 0,0 0 0,0 0 0,-1 0 0,1 0 0,0 0 0,0 1 0,0 0 0,-1-1 0,1 2 0,-1-1 0,1 0 0,0 1 0,-1-1 0,0 1 0,1 0 0,-1 0 0,0 1 0,0-1 0,3 4 0,63 56-1365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28.714"/>
    </inkml:context>
    <inkml:brush xml:id="br0">
      <inkml:brushProperty name="width" value="0.1" units="cm"/>
      <inkml:brushProperty name="height" value="0.1" units="cm"/>
      <inkml:brushProperty name="color" value="#33CCFF"/>
    </inkml:brush>
  </inkml:definitions>
  <inkml:trace contextRef="#ctx0" brushRef="#br0">437 70 24575,'-10'-9'0,"-1"1"0,1 0 0,-1 1 0,-1 0 0,1 0 0,-1 2 0,0-1 0,-22-6 0,30 12 0,0 0 0,0-1 0,0 1 0,0 0 0,0 1 0,0-1 0,0 1 0,0 0 0,0 0 0,0 0 0,0 0 0,0 1 0,-4 2 0,-48 31 0,46-28 0,-9 6 0,1 0 0,1 1 0,0 1 0,1 1 0,-17 21 0,25-26 0,1 1 0,0 0 0,0 0 0,1 0 0,0 1 0,1-1 0,1 1 0,0 1 0,-4 23 0,6-21 0,0 1 0,1-1 0,0 0 0,1 1 0,1-1 0,1 1 0,0-1 0,6 20 0,-6-28 0,1-1 0,0 0 0,0 0 0,1-1 0,-1 1 0,2-1 0,-1 1 0,1-1 0,-1-1 0,2 1 0,-1-1 0,1 0 0,-1 0 0,2 0 0,-1-1 0,0 0 0,1 0 0,0 0 0,14 4 0,-16-6 0,1 0 0,-1 0 0,1-1 0,0 1 0,0-2 0,0 1 0,-1-1 0,1 1 0,0-2 0,0 1 0,0-1 0,0 1 0,0-2 0,-1 1 0,1-1 0,0 0 0,-1 0 0,9-5 0,-7 3 0,0-1 0,0-1 0,0 1 0,-1-1 0,0 0 0,0-1 0,-1 1 0,0-1 0,0-1 0,0 1 0,-1 0 0,4-12 0,6-17 0,-2-1 0,13-68 0,2-6 0,-24 103 0,-1-1 0,0 0 0,0 1 0,-1-1 0,1-17 0,-2 23 0,0 1 0,-1-1 0,1 1 0,-1 0 0,0-1 0,1 1 0,-1 0 0,0-1 0,0 1 0,-1 0 0,1 0 0,0 0 0,-1 0 0,1 0 0,-1 0 0,0 0 0,1 0 0,-1 1 0,0-1 0,0 1 0,0-1 0,0 1 0,-1 0 0,1 0 0,-5-2 0,-5-1-227,0 1-1,0 0 1,-1 1-1,1 0 1,-16 0-1,2 1-6598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0.212"/>
    </inkml:context>
    <inkml:brush xml:id="br0">
      <inkml:brushProperty name="width" value="0.1" units="cm"/>
      <inkml:brushProperty name="height" value="0.1" units="cm"/>
      <inkml:brushProperty name="color" value="#33CCFF"/>
    </inkml:brush>
  </inkml:definitions>
  <inkml:trace contextRef="#ctx0" brushRef="#br0">619 149 24575,'1'-30'0,"1"-29"0,-2 55 0,-1 1 0,1 0 0,0-1 0,-1 1 0,0-1 0,0 1 0,0 0 0,0-1 0,-1 1 0,1 0 0,-1 0 0,-3-5 0,4 7 0,0 0 0,1 1 0,-1-1 0,0 0 0,0 0 0,0 0 0,0 0 0,-1 1 0,1-1 0,0 0 0,0 1 0,0-1 0,0 1 0,-1 0 0,1-1 0,0 1 0,0 0 0,-1 0 0,1-1 0,0 1 0,-1 0 0,1 1 0,0-1 0,0 0 0,-3 1 0,1 0 0,0 0 0,0 1 0,0-1 0,1 1 0,-1 0 0,1 0 0,-1 0 0,1 0 0,0 0 0,-4 4 0,0 2 0,0 1 0,0-1 0,0 1 0,1 1 0,-7 18 0,10-20 0,0 0 0,0 0 0,1 0 0,0 1 0,1-1 0,0 0 0,0 1 0,0-1 0,1 0 0,1 1 0,3 11 0,0-4 0,0-1 0,2 1 0,0-1 0,16 25 0,-19-35 0,0 0 0,0-1 0,0 1 0,0-1 0,1 0 0,-1 0 0,1 0 0,0-1 0,0 0 0,1 0 0,-1 0 0,1-1 0,-1 1 0,1-1 0,0 0 0,0-1 0,0 0 0,9 1 0,-11-1 0,-1-1 0,1 0 0,0 0 0,-1 0 0,1-1 0,0 1 0,-1-1 0,1 0 0,-1 0 0,1 0 0,-1-1 0,1 1 0,-1-1 0,0 1 0,0-1 0,0 0 0,0-1 0,0 1 0,0 0 0,0-1 0,-1 0 0,1 1 0,-1-1 0,0 0 0,0 0 0,0 0 0,0-1 0,-1 1 0,1 0 0,-1-1 0,2-4 0,1-22 0,-6 23 0,-7 21 0,-101 260 0,20-43 0,88-226 0,0 1 0,-1-1 0,0 0 0,0 0 0,0-1 0,0 1 0,-1 0 0,0-1 0,0 0 0,0 0 0,-1 0 0,-8 6 0,6-7 0,1-1 0,-1 1 0,1-1 0,-1 0 0,0-1 0,0 1 0,0-1 0,0-1 0,0 1 0,-9-2 0,-300 12 0,308-10 0,0 0 0,0 0 0,1-1 0,-1 0 0,-10-1 0,17 1 0,-1 0 0,1 0 0,0 0 0,0-1 0,-1 1 0,1-1 0,0 1 0,0-1 0,-1 1 0,1-1 0,0 0 0,0 1 0,0-1 0,0 0 0,0 0 0,0 0 0,0 0 0,0 0 0,1 0 0,-1 0 0,0 0 0,0 0 0,1 0 0,-1 0 0,1 0 0,-1-1 0,1 1 0,-1 0 0,1 0 0,0-1 0,-1-1 0,2-9-35,0 0 0,1 0 0,0 0 0,0 1 0,1-1 0,7-16 0,-2 5-1085,4-16-5706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1.230"/>
    </inkml:context>
    <inkml:brush xml:id="br0">
      <inkml:brushProperty name="width" value="0.1" units="cm"/>
      <inkml:brushProperty name="height" value="0.1" units="cm"/>
      <inkml:brushProperty name="color" value="#33CCFF"/>
    </inkml:brush>
  </inkml:definitions>
  <inkml:trace contextRef="#ctx0" brushRef="#br0">86 1 24575,'-3'5'0,"0"0"0,1 1 0,-1-1 0,1 1 0,1 0 0,-1 0 0,1 0 0,0-1 0,0 1 0,0 1 0,1 5 0,-3 12 0,-60 278 0,68-317 0,0 0 0,1 1 0,1-1 0,0 1 0,1 0 0,10-13 0,5-7 0,44-47 0,-64 77 0,1 0 0,0 0 0,0 1 0,1-1 0,-1 1 0,1 0 0,-1 0 0,1 1 0,0-1 0,0 1 0,0 0 0,0 0 0,1 1 0,-1 0 0,0 0 0,1 0 0,-1 0 0,1 1 0,6 0 0,-3 1 0,0 1 0,0 0 0,0 1 0,-1 0 0,1 0 0,-1 0 0,0 1 0,0 1 0,0-1 0,0 1 0,6 6 0,-9-7-124,0 0 0,0 0 0,-1 1 0,1 0 0,-1-1 0,0 1-1,-1 1 1,1-1 0,-1 1 0,3 6 0,1 7-6702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2.275"/>
    </inkml:context>
    <inkml:brush xml:id="br0">
      <inkml:brushProperty name="width" value="0.1" units="cm"/>
      <inkml:brushProperty name="height" value="0.1" units="cm"/>
      <inkml:brushProperty name="color" value="#33CCFF"/>
    </inkml:brush>
  </inkml:definitions>
  <inkml:trace contextRef="#ctx0" brushRef="#br0">367 175 24575,'-1'-5'0,"1"1"0,-1 0 0,0 0 0,0 0 0,-1 0 0,1 0 0,-1 0 0,0 0 0,0 1 0,0-1 0,-1 0 0,-4-5 0,-39-38 0,41 42 0,-3-2 0,0 0 0,0 1 0,-1-1 0,0 2 0,0-1 0,0 1 0,0 0 0,-1 1 0,0 0 0,-15-3 0,20 6 0,0 0 0,0 1 0,-1-1 0,1 1 0,0 0 0,-1 1 0,1-1 0,0 1 0,0 0 0,-1 1 0,1-1 0,0 1 0,0 0 0,1 0 0,-1 0 0,0 1 0,1 0 0,-1 0 0,1 0 0,0 0 0,0 1 0,-5 5 0,2-1 0,1 0 0,0 1 0,0 0 0,1 0 0,0 0 0,1 1 0,0-1 0,0 1 0,1 0 0,0 0 0,1 0 0,0 1 0,1-1 0,0 1 0,0-1 0,1 1 0,1-1 0,0 1 0,0-1 0,1 0 0,0 1 0,1-1 0,0 0 0,1 0 0,0-1 0,0 1 0,1-1 0,0 0 0,1 0 0,0 0 0,0-1 0,1 0 0,8 8 0,-13-15 0,-1 1 0,1-1 0,0 1 0,0-1 0,0 0 0,0 0 0,0 0 0,0 0 0,0 0 0,0 0 0,0-1 0,0 1 0,0 0 0,0-1 0,1 0 0,-1 0 0,0 0 0,0 0 0,1 0 0,2 0 0,-2-1 0,0-1 0,0 1 0,0 0 0,0-1 0,0 0 0,0 0 0,-1 1 0,1-1 0,-1-1 0,1 1 0,-1 0 0,3-5 0,6-8 0,-2-1 0,0 0 0,-1 0 0,7-21 0,-9 23 0,0-3 0,-4 11 0,0 1 0,0-1 0,1 1 0,-1-1 0,1 1 0,0 0 0,1 0 0,-1 0 0,1 0 0,6-5 0,-10 9 0,0 1 0,1 0 0,-1 0 0,0 0 0,1 0 0,-1-1 0,0 1 0,1 0 0,-1 0 0,0 0 0,1 0 0,-1 0 0,0 0 0,1 0 0,-1 0 0,0 0 0,1 0 0,-1 0 0,0 0 0,1 0 0,-1 0 0,1 1 0,-1-1 0,0 0 0,0 0 0,1 0 0,-1 0 0,0 1 0,1-1 0,-1 0 0,0 0 0,0 0 0,1 1 0,-1-1 0,0 1 0,9 15 0,0 20 0,-9-34 0,4 28 0,1 43 0,-5-46 0,2 0 0,6 31 0,0-35-1365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9.881"/>
    </inkml:context>
    <inkml:brush xml:id="br0">
      <inkml:brushProperty name="width" value="0.1" units="cm"/>
      <inkml:brushProperty name="height" value="0.1" units="cm"/>
      <inkml:brushProperty name="color" value="#33CCFF"/>
    </inkml:brush>
  </inkml:definitions>
  <inkml:trace contextRef="#ctx0" brushRef="#br0">25 2 24575,'-16'701'0,"13"-658"0,0-21 0,1 0 0,1-1 0,2 1 0,0 0 0,1-1 0,7 32 0,-5-40 0,1-1 0,1 0 0,0-1 0,1 1 0,0-1 0,1 0 0,0-1 0,0 0 0,1 0 0,14 11 0,-18-18 0,-1 0 0,1-1 0,1 1 0,-1-1 0,0 0 0,0-1 0,1 1 0,-1-1 0,1 0 0,-1 0 0,1 0 0,0-1 0,-1 0 0,1 0 0,-1-1 0,1 1 0,10-4 0,-3 1 0,-1-1 0,0 0 0,0-1 0,0 0 0,-1-1 0,22-15 0,156-138 0,-75 58 0,-114 100 0,17-13 0,0 0 0,24-30 0,-36 38 0,0 0 0,-1-1 0,0 0 0,0 0 0,-1 0 0,0-1 0,0 1 0,-1-1 0,0 1 0,0-1 0,0-9 0,62-545 0,-61 540-1365,-2 3-5461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3.272"/>
    </inkml:context>
    <inkml:brush xml:id="br0">
      <inkml:brushProperty name="width" value="0.1" units="cm"/>
      <inkml:brushProperty name="height" value="0.1" units="cm"/>
      <inkml:brushProperty name="color" value="#33CCFF"/>
    </inkml:brush>
  </inkml:definitions>
  <inkml:trace contextRef="#ctx0" brushRef="#br0">32 50 24575,'-21'398'0,"12"-363"0,9-35 0,0 0 0,0 0 0,0 0 0,0 0 0,0 0 0,0 0 0,0 0 0,0-1 0,0 1 0,0 0 0,0 0 0,0 0 0,0 0 0,0 0 0,0 0 0,-1 0 0,1 0 0,0 0 0,0 0 0,0 0 0,0 0 0,0 1 0,0-1 0,0 0 0,0 0 0,0 0 0,0 0 0,0 0 0,0 0 0,0 0 0,0 0 0,0 0 0,0 0 0,4-20 0,8-18 0,2 0 0,2 0 0,1 2 0,1 0 0,2 1 0,2 0 0,1 2 0,2 1 0,1 1 0,1 1 0,32-26 0,-57 54 0,1-1 0,-1 1 0,1 0 0,-1 0 0,1 1 0,0-1 0,-1 0 0,1 1 0,0-1 0,0 1 0,0 0 0,0 0 0,1 0 0,-1 1 0,0-1 0,0 1 0,0 0 0,1 0 0,-1 0 0,0 0 0,0 0 0,0 1 0,1-1 0,-1 1 0,0 0 0,0 0 0,0 0 0,0 0 0,0 1 0,0-1 0,0 1 0,-1-1 0,1 1 0,-1 0 0,1 0 0,-1 1 0,0-1 0,1 0 0,-1 1 0,0-1 0,-1 1 0,4 4 0,14 37 0,-17-37 0,1 1 0,0-1 0,1 1 0,5 8 0,-8-14 0,1-1 0,-1 0 0,1 0 0,-1 0 0,1 0 0,-1 0 0,1 0 0,-1 0 0,1 0 0,0-1 0,0 1 0,-1-1 0,1 1 0,0-1 0,0 0 0,0 1 0,-1-1 0,1 0 0,0 0 0,0 0 0,0-1 0,2 1 0,44-13 0,-39 10 0,87-27 0,-94 30 0,0 0 0,0-1 0,0 1 0,-1 0 0,1 0 0,0 0 0,0 0 0,0 0 0,0 1 0,0-1 0,-1 0 0,1 1 0,0 0 0,0-1 0,-1 1 0,1 0 0,0 0 0,-1 0 0,1 0 0,-1 0 0,1 0 0,-1 0 0,1 0 0,-1 1 0,0-1 0,0 1 0,0-1 0,0 1 0,0-1 0,0 1 0,0 0 0,0-1 0,1 4 0,2 7 0,-1 0 0,1 0 0,-2 0 0,2 13 0,-1-11 0,10 57-33,12 91-1299,-24-139-5494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8:38.351"/>
    </inkml:context>
    <inkml:brush xml:id="br0">
      <inkml:brushProperty name="width" value="0.1" units="cm"/>
      <inkml:brushProperty name="height" value="0.1" units="cm"/>
      <inkml:brushProperty name="color" value="#33CCFF"/>
    </inkml:brush>
  </inkml:definitions>
  <inkml:trace contextRef="#ctx0" brushRef="#br0">201 2262 24575,'498'-28'0,"-314"14"0,204 11 0,-210 5 0,121 6 0,484 74 0,-334-5 0,414 60 0,-715-122 0,234 39 0,-327-39 0,-35-9 0,0-1 0,0-1 0,41 4 0,63-6 0,141 7 0,412 55 0,-296-51 0,3-25 0,-50 1 0,378 8 0,-444 4 0,-261-1 0,4 0 0,0 0 0,0 0 0,0-1 0,0-1 0,14-3 0,-23 4 0,1 0 0,0 0 0,-1-1 0,1 1 0,-1 0 0,1-1 0,-1 1 0,0-1 0,0 0 0,0 0 0,0 0 0,0 0 0,0 0 0,0 0 0,-1-1 0,1 1 0,-1 0 0,1-1 0,-1 0 0,0 1 0,0-1 0,0 1 0,-1-1 0,1 0 0,0 0 0,-1-3 0,14-182 0,-13-230 0,-8 311 0,-5 1 0,-45-187 0,16 157 0,24 85 0,1-1 0,-8-62 0,20 96 0,0 0 0,-2 0 0,-7-20 0,5 19 0,2 1 0,-7-33 0,7-2 0,3 0 0,4-77 0,-2-56 0,1 184 0,-1-1 0,0 0 0,0 0 0,0 1 0,0-1 0,0 1 0,0-1 0,-1 1 0,1-1 0,-1 1 0,1 0 0,-1 0 0,0 0 0,0 0 0,0 0 0,0 0 0,-1 0 0,1 1 0,0-1 0,-1 1 0,1-1 0,-1 1 0,0 0 0,1 0 0,-1 0 0,0 1 0,-3-2 0,-10-1 0,0 0 0,0 1 0,-24 1 0,34 0 0,-290 13 0,37 1 0,-78-42 0,141 7 0,-44 2 0,-647-73 0,827 83 0,-53-9 0,-198-7 0,227 22 0,0-4 0,-161-37 0,205 36 0,-68-8 0,-143-6 0,69 9 0,131 9 0,-485-41 0,278 29 0,-168-6 0,-334 21 0,487 3 0,242-2 0,-1-2 0,1 0 0,0-2 0,0-2 0,-34-11 0,-2 3 0,-1 2 0,-132-6 0,199 19 0,-433-5 0,242 7 0,111-3 0,-87 3 0,167-2 0,0 0 0,0 0 0,-1 1 0,1-1 0,0 0 0,0 1 0,0-1 0,0 0 0,0 1 0,0 0 0,-1-1 0,1 1 0,0 0 0,0-1 0,1 1 0,-1 0 0,0 0 0,0 0 0,0 0 0,1 0 0,-1 0 0,0 0 0,1 0 0,-1 0 0,1 0 0,-1 0 0,1 0 0,-1 0 0,1 1 0,0-1 0,0 0 0,-1 0 0,1 0 0,0 1 0,0-1 0,0 0 0,1 0 0,-1 0 0,0 1 0,1 0 0,1 9 0,0-1 0,1 1 0,8 17 0,-4-9 0,26 88 0,-4 1 0,-6 2 0,-4 0 0,9 221 0,-24-270 0,2-1 0,3 0 0,18 68 0,-25-119 0,7 49 0,-2 0 0,-3 0 0,-6 107 0,0-48 0,-12 121 0,5 128-71,10-242-1223,-1-102-5532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5.044"/>
    </inkml:context>
    <inkml:brush xml:id="br0">
      <inkml:brushProperty name="width" value="0.1" units="cm"/>
      <inkml:brushProperty name="height" value="0.1" units="cm"/>
      <inkml:brushProperty name="color" value="#33CCFF"/>
    </inkml:brush>
  </inkml:definitions>
  <inkml:trace contextRef="#ctx0" brushRef="#br0">345 45 24575,'-5'79'0,"-3"-1"0,-3 0 0,-24 80 0,5-16 0,-71 444 0,52-285 0,-45 110 0,91-399 0,1-7 0,0 1 0,0 1 0,1-1 0,0 0 0,1 0 0,-1 7 0,1-12 0,0 0 0,1 1 0,-1-1 0,0 0 0,1 0 0,-1 1 0,1-1 0,-1 0 0,1 0 0,0 0 0,-1 1 0,1-1 0,0 0 0,0 0 0,0 0 0,0 0 0,0 0 0,0-1 0,0 1 0,0 0 0,0 0 0,0-1 0,0 1 0,1 0 0,-1-1 0,0 0 0,0 1 0,1-1 0,-1 0 0,0 1 0,1-1 0,1 0 0,60 5 0,-37-4 0,35 7 0,274 65 0,385 64 0,-544-114 0,233 24 0,-307-41 0,-1-4 0,107-11 0,-92-5 0,104-8 0,142 19 0,68-3 0,-334-1 0,119-4 0,-206 12 0,29-2 0,0 1 0,0 3 0,0 1 0,73 18 0,-67-12 0,0-1 0,1-2 0,-1-2 0,87-2 0,42 4 0,-169-6 0,-1 0 0,1-1 0,0 0 0,0 0 0,0 0 0,-1 0 0,1 0 0,0-1 0,0 1 0,-1-1 0,7-2 0,-9 1 0,1 1 0,-1-1 0,1 0 0,-1 1 0,0-1 0,1 0 0,-1 0 0,0 0 0,0 0 0,0 0 0,-1 0 0,1 0 0,0 0 0,-1-1 0,1 1 0,-1 0 0,0 0 0,0-1 0,0 1 0,0 0 0,0-3 0,-2-153 0,5-86 0,79-247 0,-7 66 0,-56 235 0,-10-2 0,-15-199 0,6 386 0,0 0 0,0 1 0,-1-1 0,0 1 0,0-1 0,0 1 0,0-1 0,-1 1 0,0 0 0,-3-6 0,4 8 0,-1 1 0,1-1 0,-1 1 0,0-1 0,1 1 0,-1 0 0,0 0 0,0 0 0,0 0 0,0 0 0,0 0 0,0 0 0,0 0 0,0 1 0,0-1 0,0 1 0,0 0 0,0 0 0,-1 0 0,1 0 0,0 0 0,0 0 0,-3 1 0,-36 0 0,-71-5 0,12-2 0,-269 7 0,-152-2 0,155-19 0,153 20 0,-71-2 0,154-9 0,-21 0 0,-135 10 0,-289 4 0,300 7 0,-137 2 0,383-12-108,-43 1-520,-123-16-1,171 11-6197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6.669"/>
    </inkml:context>
    <inkml:brush xml:id="br0">
      <inkml:brushProperty name="width" value="0.1" units="cm"/>
      <inkml:brushProperty name="height" value="0.1" units="cm"/>
      <inkml:brushProperty name="color" value="#33CCFF"/>
    </inkml:brush>
  </inkml:definitions>
  <inkml:trace contextRef="#ctx0" brushRef="#br0">705 333 24575,'0'-5'0,"-1"-1"0,0 1 0,0 0 0,0-1 0,-1 1 0,0 0 0,0 0 0,0 0 0,-5-7 0,-31-45 0,22 36 0,0-2 0,0 1 0,-2 0 0,-1 2 0,0 0 0,-42-32 0,55 47 0,-1 0 0,-1 1 0,1 1 0,0-1 0,-1 1 0,0 0 0,0 1 0,0-1 0,0 2 0,-12-2 0,13 3 0,1 0 0,-1 1 0,1-1 0,-1 1 0,1 1 0,0-1 0,0 1 0,0 0 0,0 1 0,0 0 0,0-1 0,0 2 0,1-1 0,-1 1 0,-5 5 0,-12 12 0,0 0 0,2 2 0,0 1 0,2 1 0,0 0 0,-21 41 0,7-3 0,-44 118 0,75-175 0,1-1 0,-1 0 0,1 0 0,0 1 0,0-1 0,1 1 0,0-1 0,0 1 0,0-1 0,0 1 0,1-1 0,0 0 0,0 1 0,1-1 0,-1 0 0,1 0 0,0 0 0,0 0 0,4 6 0,5 4 0,0 0 0,0-1 0,1 0 0,20 16 0,-23-21 0,4 4 0,0-1 0,0 0 0,2-1 0,-1 0 0,1-1 0,0-1 0,1 0 0,0-1 0,1-1 0,0-1 0,0 0 0,26 5 0,14-5-682,84-2-1,-105-5-6143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23:27:17.183"/>
    </inkml:context>
    <inkml:brush xml:id="br0">
      <inkml:brushProperty name="width" value="0.1" units="cm"/>
      <inkml:brushProperty name="height" value="0.1" units="cm"/>
      <inkml:brushProperty name="color" value="#33CCFF"/>
    </inkml:brush>
  </inkml:definitions>
  <inkml:trace contextRef="#ctx0" brushRef="#br0">265 0 24575,'-2'77'0,"-4"0"0,-31 149 0,-63 140 0,17-72 0,47-119 0,36-246-1365,1 21-5461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E4B63-AA37-419D-97F3-454E7C790AE5}" type="datetimeFigureOut">
              <a:rPr lang="en-US" smtClean="0"/>
              <a:t>4/28/2024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3D6DF-ECC3-44D4-95B9-2A433BF5D901}" type="slidenum">
              <a:rPr lang="en-US" smtClean="0"/>
              <a:t>‹#›</a:t>
            </a:fld>
            <a:endParaRPr lang="en-US"/>
          </a:p>
        </p:txBody>
      </p:sp>
    </p:spTree>
    <p:extLst>
      <p:ext uri="{BB962C8B-B14F-4D97-AF65-F5344CB8AC3E}">
        <p14:creationId xmlns:p14="http://schemas.microsoft.com/office/powerpoint/2010/main" val="3233441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1BE01940-CC56-F5D5-E447-3E4C3EA84303}"/>
              </a:ext>
            </a:extLst>
          </p:cNvPr>
          <p:cNvGrpSpPr>
            <a:grpSpLocks/>
          </p:cNvGrpSpPr>
          <p:nvPr/>
        </p:nvGrpSpPr>
        <p:grpSpPr bwMode="auto">
          <a:xfrm>
            <a:off x="0" y="0"/>
            <a:ext cx="9144000" cy="6858000"/>
            <a:chOff x="0" y="0"/>
            <a:chExt cx="5760" cy="4320"/>
          </a:xfrm>
        </p:grpSpPr>
        <p:sp>
          <p:nvSpPr>
            <p:cNvPr id="3075" name="Rectangle 3">
              <a:extLst>
                <a:ext uri="{FF2B5EF4-FFF2-40B4-BE49-F238E27FC236}">
                  <a16:creationId xmlns:a16="http://schemas.microsoft.com/office/drawing/2014/main" id="{B4A63FED-C557-01F6-9660-CF7857851662}"/>
                </a:ext>
              </a:extLst>
            </p:cNvPr>
            <p:cNvSpPr>
              <a:spLocks noChangeArrowheads="1"/>
            </p:cNvSpPr>
            <p:nvPr/>
          </p:nvSpPr>
          <p:spPr bwMode="ltGray">
            <a:xfrm>
              <a:off x="0" y="4032"/>
              <a:ext cx="5760" cy="96"/>
            </a:xfrm>
            <a:prstGeom prst="rect">
              <a:avLst/>
            </a:prstGeom>
            <a:gradFill rotWithShape="0">
              <a:gsLst>
                <a:gs pos="0">
                  <a:schemeClr val="bg1"/>
                </a:gs>
                <a:gs pos="100000">
                  <a:schemeClr val="folHlink"/>
                </a:gs>
              </a:gsLst>
              <a:lin ang="5400000" scaled="1"/>
            </a:gradFill>
            <a:ln>
              <a:noFill/>
            </a:ln>
            <a:effectLst/>
            <a:extLst>
              <a:ext uri="{91240B29-F687-4F45-9708-019B960494DF}">
                <a14:hiddenLine xmlns:a14="http://schemas.microsoft.com/office/drawing/2010/main" w="9525">
                  <a:solidFill>
                    <a:srgbClr val="366B1B"/>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 name="Rectangle 4">
              <a:extLst>
                <a:ext uri="{FF2B5EF4-FFF2-40B4-BE49-F238E27FC236}">
                  <a16:creationId xmlns:a16="http://schemas.microsoft.com/office/drawing/2014/main" id="{60231390-4001-D8DD-214D-67122F62EC79}"/>
                </a:ext>
              </a:extLst>
            </p:cNvPr>
            <p:cNvSpPr>
              <a:spLocks noChangeArrowheads="1"/>
            </p:cNvSpPr>
            <p:nvPr/>
          </p:nvSpPr>
          <p:spPr bwMode="ltGray">
            <a:xfrm>
              <a:off x="0" y="0"/>
              <a:ext cx="5760" cy="2304"/>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77" name="Line 5">
              <a:extLst>
                <a:ext uri="{FF2B5EF4-FFF2-40B4-BE49-F238E27FC236}">
                  <a16:creationId xmlns:a16="http://schemas.microsoft.com/office/drawing/2014/main" id="{06CDD0D1-8D7A-9A23-92C5-E803C5649B64}"/>
                </a:ext>
              </a:extLst>
            </p:cNvPr>
            <p:cNvSpPr>
              <a:spLocks noChangeShapeType="1"/>
            </p:cNvSpPr>
            <p:nvPr/>
          </p:nvSpPr>
          <p:spPr bwMode="ltGray">
            <a:xfrm>
              <a:off x="0" y="2304"/>
              <a:ext cx="5760" cy="1"/>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8" name="Rectangle 6">
              <a:extLst>
                <a:ext uri="{FF2B5EF4-FFF2-40B4-BE49-F238E27FC236}">
                  <a16:creationId xmlns:a16="http://schemas.microsoft.com/office/drawing/2014/main" id="{5D8BD3AA-B239-8BDB-F47B-E5BDB0C7C979}"/>
                </a:ext>
              </a:extLst>
            </p:cNvPr>
            <p:cNvSpPr>
              <a:spLocks noChangeArrowheads="1"/>
            </p:cNvSpPr>
            <p:nvPr/>
          </p:nvSpPr>
          <p:spPr bwMode="ltGray">
            <a:xfrm>
              <a:off x="0" y="4128"/>
              <a:ext cx="5760" cy="19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79" name="Line 7">
              <a:extLst>
                <a:ext uri="{FF2B5EF4-FFF2-40B4-BE49-F238E27FC236}">
                  <a16:creationId xmlns:a16="http://schemas.microsoft.com/office/drawing/2014/main" id="{6EE9AC34-2A99-936E-7E4F-EE2EBA80E3C3}"/>
                </a:ext>
              </a:extLst>
            </p:cNvPr>
            <p:cNvSpPr>
              <a:spLocks noChangeShapeType="1"/>
            </p:cNvSpPr>
            <p:nvPr/>
          </p:nvSpPr>
          <p:spPr bwMode="ltGray">
            <a:xfrm>
              <a:off x="0" y="4128"/>
              <a:ext cx="5760" cy="1"/>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0" name="Rectangle 8">
              <a:extLst>
                <a:ext uri="{FF2B5EF4-FFF2-40B4-BE49-F238E27FC236}">
                  <a16:creationId xmlns:a16="http://schemas.microsoft.com/office/drawing/2014/main" id="{EE09EFA7-A1FF-EB8A-1D19-8B81F9CBD0BF}"/>
                </a:ext>
              </a:extLst>
            </p:cNvPr>
            <p:cNvSpPr>
              <a:spLocks noChangeArrowheads="1"/>
            </p:cNvSpPr>
            <p:nvPr/>
          </p:nvSpPr>
          <p:spPr bwMode="ltGray">
            <a:xfrm>
              <a:off x="384" y="1584"/>
              <a:ext cx="5376" cy="432"/>
            </a:xfrm>
            <a:prstGeom prst="rect">
              <a:avLst/>
            </a:prstGeom>
            <a:solidFill>
              <a:schemeClr val="hlink">
                <a:alpha val="5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sp>
        <p:nvSpPr>
          <p:cNvPr id="3081" name="Rectangle 9">
            <a:extLst>
              <a:ext uri="{FF2B5EF4-FFF2-40B4-BE49-F238E27FC236}">
                <a16:creationId xmlns:a16="http://schemas.microsoft.com/office/drawing/2014/main" id="{D7DC43BC-34D7-4F0D-BCD2-704B263D37AD}"/>
              </a:ext>
            </a:extLst>
          </p:cNvPr>
          <p:cNvSpPr>
            <a:spLocks noGrp="1" noChangeArrowheads="1"/>
          </p:cNvSpPr>
          <p:nvPr>
            <p:ph type="ctrTitle"/>
          </p:nvPr>
        </p:nvSpPr>
        <p:spPr>
          <a:xfrm>
            <a:off x="685800" y="2286000"/>
            <a:ext cx="7772400" cy="1143000"/>
          </a:xfrm>
        </p:spPr>
        <p:txBody>
          <a:bodyPr/>
          <a:lstStyle>
            <a:lvl1pPr>
              <a:defRPr/>
            </a:lvl1pPr>
          </a:lstStyle>
          <a:p>
            <a:pPr lvl="0"/>
            <a:r>
              <a:rPr lang="en-US" altLang="en-US" noProof="0"/>
              <a:t>Click to edit Master title style</a:t>
            </a:r>
          </a:p>
        </p:txBody>
      </p:sp>
      <p:sp>
        <p:nvSpPr>
          <p:cNvPr id="3082" name="Rectangle 10">
            <a:extLst>
              <a:ext uri="{FF2B5EF4-FFF2-40B4-BE49-F238E27FC236}">
                <a16:creationId xmlns:a16="http://schemas.microsoft.com/office/drawing/2014/main" id="{E167E23E-BEE1-45E1-B97C-302447286C01}"/>
              </a:ext>
            </a:extLst>
          </p:cNvPr>
          <p:cNvSpPr>
            <a:spLocks noGrp="1" noChangeArrowheads="1"/>
          </p:cNvSpPr>
          <p:nvPr>
            <p:ph type="subTitle" idx="1"/>
          </p:nvPr>
        </p:nvSpPr>
        <p:spPr>
          <a:xfrm>
            <a:off x="1371600" y="4191000"/>
            <a:ext cx="6400800" cy="1752600"/>
          </a:xfrm>
        </p:spPr>
        <p:txBody>
          <a:bodyPr/>
          <a:lstStyle>
            <a:lvl1pPr marL="0" indent="0" algn="ctr">
              <a:buFontTx/>
              <a:buNone/>
              <a:defRPr/>
            </a:lvl1pPr>
          </a:lstStyle>
          <a:p>
            <a:pPr lvl="0"/>
            <a:r>
              <a:rPr lang="en-US" altLang="en-US" noProof="0"/>
              <a:t>Click to edit Master subtitle style</a:t>
            </a:r>
          </a:p>
        </p:txBody>
      </p:sp>
      <p:sp>
        <p:nvSpPr>
          <p:cNvPr id="3083" name="Rectangle 11">
            <a:extLst>
              <a:ext uri="{FF2B5EF4-FFF2-40B4-BE49-F238E27FC236}">
                <a16:creationId xmlns:a16="http://schemas.microsoft.com/office/drawing/2014/main" id="{12FA95A0-7543-2394-57C4-DD087EB7AD1D}"/>
              </a:ext>
            </a:extLst>
          </p:cNvPr>
          <p:cNvSpPr>
            <a:spLocks noGrp="1" noChangeArrowheads="1"/>
          </p:cNvSpPr>
          <p:nvPr>
            <p:ph type="dt" sz="half" idx="2"/>
          </p:nvPr>
        </p:nvSpPr>
        <p:spPr>
          <a:xfrm>
            <a:off x="685800" y="6248400"/>
            <a:ext cx="1905000" cy="457200"/>
          </a:xfrm>
        </p:spPr>
        <p:txBody>
          <a:bodyPr/>
          <a:lstStyle>
            <a:lvl1pPr>
              <a:defRPr>
                <a:solidFill>
                  <a:srgbClr val="003300"/>
                </a:solidFill>
              </a:defRPr>
            </a:lvl1pPr>
          </a:lstStyle>
          <a:p>
            <a:endParaRPr lang="en-US" altLang="en-US"/>
          </a:p>
        </p:txBody>
      </p:sp>
      <p:sp>
        <p:nvSpPr>
          <p:cNvPr id="3084" name="Rectangle 12">
            <a:extLst>
              <a:ext uri="{FF2B5EF4-FFF2-40B4-BE49-F238E27FC236}">
                <a16:creationId xmlns:a16="http://schemas.microsoft.com/office/drawing/2014/main" id="{8256CDE1-7F19-1066-35F0-85227FD55759}"/>
              </a:ext>
            </a:extLst>
          </p:cNvPr>
          <p:cNvSpPr>
            <a:spLocks noGrp="1" noChangeArrowheads="1"/>
          </p:cNvSpPr>
          <p:nvPr>
            <p:ph type="ftr" sz="quarter" idx="3"/>
          </p:nvPr>
        </p:nvSpPr>
        <p:spPr>
          <a:xfrm>
            <a:off x="3124200" y="6248400"/>
            <a:ext cx="2895600" cy="457200"/>
          </a:xfrm>
        </p:spPr>
        <p:txBody>
          <a:bodyPr/>
          <a:lstStyle>
            <a:lvl1pPr>
              <a:defRPr>
                <a:solidFill>
                  <a:srgbClr val="003300"/>
                </a:solidFill>
              </a:defRPr>
            </a:lvl1pPr>
          </a:lstStyle>
          <a:p>
            <a:endParaRPr lang="en-US" altLang="en-US"/>
          </a:p>
        </p:txBody>
      </p:sp>
      <p:sp>
        <p:nvSpPr>
          <p:cNvPr id="3085" name="Rectangle 13">
            <a:extLst>
              <a:ext uri="{FF2B5EF4-FFF2-40B4-BE49-F238E27FC236}">
                <a16:creationId xmlns:a16="http://schemas.microsoft.com/office/drawing/2014/main" id="{865022B9-90BE-0862-DD9A-FFDBBFDD6DAD}"/>
              </a:ext>
            </a:extLst>
          </p:cNvPr>
          <p:cNvSpPr>
            <a:spLocks noGrp="1" noChangeArrowheads="1"/>
          </p:cNvSpPr>
          <p:nvPr>
            <p:ph type="sldNum" sz="quarter" idx="4"/>
          </p:nvPr>
        </p:nvSpPr>
        <p:spPr>
          <a:xfrm>
            <a:off x="6553200" y="6248400"/>
            <a:ext cx="1905000" cy="457200"/>
          </a:xfrm>
        </p:spPr>
        <p:txBody>
          <a:bodyPr/>
          <a:lstStyle>
            <a:lvl1pPr>
              <a:defRPr>
                <a:solidFill>
                  <a:srgbClr val="003300"/>
                </a:solidFill>
              </a:defRPr>
            </a:lvl1pPr>
          </a:lstStyle>
          <a:p>
            <a:fld id="{C36463E2-4985-49CE-BC0B-759A6436CEE3}"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D209-E342-5C2A-5DEF-70B0FE95F6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9C3976-7315-54B8-783D-0979FE8D5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A6C96-0765-9183-7799-D40C878E87F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1C7A7B2-8943-6BF4-8333-AC50DEF89CD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DDFF0BA-5A3B-6E93-3231-6A985B5BFFC5}"/>
              </a:ext>
            </a:extLst>
          </p:cNvPr>
          <p:cNvSpPr>
            <a:spLocks noGrp="1"/>
          </p:cNvSpPr>
          <p:nvPr>
            <p:ph type="sldNum" sz="quarter" idx="12"/>
          </p:nvPr>
        </p:nvSpPr>
        <p:spPr/>
        <p:txBody>
          <a:bodyPr/>
          <a:lstStyle>
            <a:lvl1pPr>
              <a:defRPr/>
            </a:lvl1pPr>
          </a:lstStyle>
          <a:p>
            <a:fld id="{C5FBCA22-57E4-4020-B607-54B87D09EE1F}" type="slidenum">
              <a:rPr lang="en-US" altLang="en-US"/>
              <a:pPr/>
              <a:t>‹#›</a:t>
            </a:fld>
            <a:endParaRPr lang="en-US" altLang="en-US"/>
          </a:p>
        </p:txBody>
      </p:sp>
    </p:spTree>
    <p:extLst>
      <p:ext uri="{BB962C8B-B14F-4D97-AF65-F5344CB8AC3E}">
        <p14:creationId xmlns:p14="http://schemas.microsoft.com/office/powerpoint/2010/main" val="188092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EC86D-5FCA-5792-90AE-1198E9534173}"/>
              </a:ext>
            </a:extLst>
          </p:cNvPr>
          <p:cNvSpPr>
            <a:spLocks noGrp="1"/>
          </p:cNvSpPr>
          <p:nvPr>
            <p:ph type="title" orient="vert"/>
          </p:nvPr>
        </p:nvSpPr>
        <p:spPr>
          <a:xfrm>
            <a:off x="6515100" y="304800"/>
            <a:ext cx="1943100" cy="56594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86325D-48A3-E22C-1A54-435AD8AE8CA6}"/>
              </a:ext>
            </a:extLst>
          </p:cNvPr>
          <p:cNvSpPr>
            <a:spLocks noGrp="1"/>
          </p:cNvSpPr>
          <p:nvPr>
            <p:ph type="body" orient="vert" idx="1"/>
          </p:nvPr>
        </p:nvSpPr>
        <p:spPr>
          <a:xfrm>
            <a:off x="685800" y="304800"/>
            <a:ext cx="5676900" cy="565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944C7-90DD-1AA8-C381-3648A28FE0A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2BCC978-F840-130F-06D2-37BAF4D8031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552B808-3E38-2D90-D1E5-8ED39E8DFA45}"/>
              </a:ext>
            </a:extLst>
          </p:cNvPr>
          <p:cNvSpPr>
            <a:spLocks noGrp="1"/>
          </p:cNvSpPr>
          <p:nvPr>
            <p:ph type="sldNum" sz="quarter" idx="12"/>
          </p:nvPr>
        </p:nvSpPr>
        <p:spPr/>
        <p:txBody>
          <a:bodyPr/>
          <a:lstStyle>
            <a:lvl1pPr>
              <a:defRPr/>
            </a:lvl1pPr>
          </a:lstStyle>
          <a:p>
            <a:fld id="{D5307AA4-C259-442A-9683-247761367E8C}" type="slidenum">
              <a:rPr lang="en-US" altLang="en-US"/>
              <a:pPr/>
              <a:t>‹#›</a:t>
            </a:fld>
            <a:endParaRPr lang="en-US" altLang="en-US"/>
          </a:p>
        </p:txBody>
      </p:sp>
    </p:spTree>
    <p:extLst>
      <p:ext uri="{BB962C8B-B14F-4D97-AF65-F5344CB8AC3E}">
        <p14:creationId xmlns:p14="http://schemas.microsoft.com/office/powerpoint/2010/main" val="353008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DD9A-9289-6D23-9B55-C9251556A2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7850F-5E07-62BB-ADB0-5B02A21C9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A67A0-E682-734F-B7FA-33ABBEB2E35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97BC1C0-D409-2FC0-8896-B407207E7DA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A6A2921-4418-83E4-432E-80D5B374783F}"/>
              </a:ext>
            </a:extLst>
          </p:cNvPr>
          <p:cNvSpPr>
            <a:spLocks noGrp="1"/>
          </p:cNvSpPr>
          <p:nvPr>
            <p:ph type="sldNum" sz="quarter" idx="12"/>
          </p:nvPr>
        </p:nvSpPr>
        <p:spPr/>
        <p:txBody>
          <a:bodyPr/>
          <a:lstStyle>
            <a:lvl1pPr>
              <a:defRPr/>
            </a:lvl1pPr>
          </a:lstStyle>
          <a:p>
            <a:fld id="{08AA78D0-B384-40DA-90B4-59E61CAFB88A}" type="slidenum">
              <a:rPr lang="en-US" altLang="en-US"/>
              <a:pPr/>
              <a:t>‹#›</a:t>
            </a:fld>
            <a:endParaRPr lang="en-US" altLang="en-US"/>
          </a:p>
        </p:txBody>
      </p:sp>
    </p:spTree>
    <p:extLst>
      <p:ext uri="{BB962C8B-B14F-4D97-AF65-F5344CB8AC3E}">
        <p14:creationId xmlns:p14="http://schemas.microsoft.com/office/powerpoint/2010/main" val="71359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80F3-133A-912D-1E37-7AA907F5841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9FC55D-FDC1-8DB3-2EB0-D853351B792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02CD3CB-2582-E2B6-1274-B77CE328B8F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501A974-D3BC-FE7D-4B5E-6C18818B47F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3D97954-A1F7-B9EE-6E8D-1A9782C4D948}"/>
              </a:ext>
            </a:extLst>
          </p:cNvPr>
          <p:cNvSpPr>
            <a:spLocks noGrp="1"/>
          </p:cNvSpPr>
          <p:nvPr>
            <p:ph type="sldNum" sz="quarter" idx="12"/>
          </p:nvPr>
        </p:nvSpPr>
        <p:spPr/>
        <p:txBody>
          <a:bodyPr/>
          <a:lstStyle>
            <a:lvl1pPr>
              <a:defRPr/>
            </a:lvl1pPr>
          </a:lstStyle>
          <a:p>
            <a:fld id="{BC692BE3-BCD3-4873-84F4-466113D6936B}" type="slidenum">
              <a:rPr lang="en-US" altLang="en-US"/>
              <a:pPr/>
              <a:t>‹#›</a:t>
            </a:fld>
            <a:endParaRPr lang="en-US" altLang="en-US"/>
          </a:p>
        </p:txBody>
      </p:sp>
    </p:spTree>
    <p:extLst>
      <p:ext uri="{BB962C8B-B14F-4D97-AF65-F5344CB8AC3E}">
        <p14:creationId xmlns:p14="http://schemas.microsoft.com/office/powerpoint/2010/main" val="27128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B8EB-9944-2BC7-1839-A149D39150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1FE2F-55A2-ECB9-923D-646014AB283A}"/>
              </a:ext>
            </a:extLst>
          </p:cNvPr>
          <p:cNvSpPr>
            <a:spLocks noGrp="1"/>
          </p:cNvSpPr>
          <p:nvPr>
            <p:ph sz="half" idx="1"/>
          </p:nvPr>
        </p:nvSpPr>
        <p:spPr>
          <a:xfrm>
            <a:off x="685800" y="1849438"/>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762CD1-29F9-7A32-16F8-F6F74E33C6F4}"/>
              </a:ext>
            </a:extLst>
          </p:cNvPr>
          <p:cNvSpPr>
            <a:spLocks noGrp="1"/>
          </p:cNvSpPr>
          <p:nvPr>
            <p:ph sz="half" idx="2"/>
          </p:nvPr>
        </p:nvSpPr>
        <p:spPr>
          <a:xfrm>
            <a:off x="4648200" y="1849438"/>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889820-A81C-E711-61A2-D78688E4FC8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D2D2E4F-9C1E-510F-C770-14EA244735E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EB56367-1AFB-4498-472B-E3FF3B76DF59}"/>
              </a:ext>
            </a:extLst>
          </p:cNvPr>
          <p:cNvSpPr>
            <a:spLocks noGrp="1"/>
          </p:cNvSpPr>
          <p:nvPr>
            <p:ph type="sldNum" sz="quarter" idx="12"/>
          </p:nvPr>
        </p:nvSpPr>
        <p:spPr/>
        <p:txBody>
          <a:bodyPr/>
          <a:lstStyle>
            <a:lvl1pPr>
              <a:defRPr/>
            </a:lvl1pPr>
          </a:lstStyle>
          <a:p>
            <a:fld id="{B403F1FA-D525-4571-9FF1-BE3E17C66AFD}" type="slidenum">
              <a:rPr lang="en-US" altLang="en-US"/>
              <a:pPr/>
              <a:t>‹#›</a:t>
            </a:fld>
            <a:endParaRPr lang="en-US" altLang="en-US"/>
          </a:p>
        </p:txBody>
      </p:sp>
    </p:spTree>
    <p:extLst>
      <p:ext uri="{BB962C8B-B14F-4D97-AF65-F5344CB8AC3E}">
        <p14:creationId xmlns:p14="http://schemas.microsoft.com/office/powerpoint/2010/main" val="186186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AD80-9FC3-F918-AC4F-CDDDF14561E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405413-0320-8287-A51A-A2C8B910765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24A24-1C30-F77B-34E7-24C5C98185F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85DF48-BE1C-02BE-1DA3-F6A112C50B7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2C251D-D9D2-7934-F243-979BF3A7447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1A5891-5119-FFF0-602E-9360AAE1CF7F}"/>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E4C811AD-D7B1-6E5E-6700-F303EB6FBDDF}"/>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FCECA6E9-C08F-94C7-5968-3518E44CB155}"/>
              </a:ext>
            </a:extLst>
          </p:cNvPr>
          <p:cNvSpPr>
            <a:spLocks noGrp="1"/>
          </p:cNvSpPr>
          <p:nvPr>
            <p:ph type="sldNum" sz="quarter" idx="12"/>
          </p:nvPr>
        </p:nvSpPr>
        <p:spPr/>
        <p:txBody>
          <a:bodyPr/>
          <a:lstStyle>
            <a:lvl1pPr>
              <a:defRPr/>
            </a:lvl1pPr>
          </a:lstStyle>
          <a:p>
            <a:fld id="{88448EF5-FB58-46B6-AB1B-8AB0980A4401}" type="slidenum">
              <a:rPr lang="en-US" altLang="en-US"/>
              <a:pPr/>
              <a:t>‹#›</a:t>
            </a:fld>
            <a:endParaRPr lang="en-US" altLang="en-US"/>
          </a:p>
        </p:txBody>
      </p:sp>
    </p:spTree>
    <p:extLst>
      <p:ext uri="{BB962C8B-B14F-4D97-AF65-F5344CB8AC3E}">
        <p14:creationId xmlns:p14="http://schemas.microsoft.com/office/powerpoint/2010/main" val="147951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64B1-EE8F-6383-425C-155F69119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1FE21A-7DC5-ECBB-A5FE-07AA235A71A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8896CC4C-95C0-711D-2A34-D09E4B7BFC29}"/>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D28D5532-3805-37BA-1A4E-64696F8F9204}"/>
              </a:ext>
            </a:extLst>
          </p:cNvPr>
          <p:cNvSpPr>
            <a:spLocks noGrp="1"/>
          </p:cNvSpPr>
          <p:nvPr>
            <p:ph type="sldNum" sz="quarter" idx="12"/>
          </p:nvPr>
        </p:nvSpPr>
        <p:spPr/>
        <p:txBody>
          <a:bodyPr/>
          <a:lstStyle>
            <a:lvl1pPr>
              <a:defRPr/>
            </a:lvl1pPr>
          </a:lstStyle>
          <a:p>
            <a:fld id="{097BBF92-A449-4E0D-A515-B06C8F41F42F}" type="slidenum">
              <a:rPr lang="en-US" altLang="en-US"/>
              <a:pPr/>
              <a:t>‹#›</a:t>
            </a:fld>
            <a:endParaRPr lang="en-US" altLang="en-US"/>
          </a:p>
        </p:txBody>
      </p:sp>
    </p:spTree>
    <p:extLst>
      <p:ext uri="{BB962C8B-B14F-4D97-AF65-F5344CB8AC3E}">
        <p14:creationId xmlns:p14="http://schemas.microsoft.com/office/powerpoint/2010/main" val="11063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FF96D-F30D-214B-0994-6092E16F0D02}"/>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CDEEDE9B-79A9-7384-F974-E8F451541E82}"/>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E4B6E9A2-73F7-D5CF-9B77-44CE8F3BE1D9}"/>
              </a:ext>
            </a:extLst>
          </p:cNvPr>
          <p:cNvSpPr>
            <a:spLocks noGrp="1"/>
          </p:cNvSpPr>
          <p:nvPr>
            <p:ph type="sldNum" sz="quarter" idx="12"/>
          </p:nvPr>
        </p:nvSpPr>
        <p:spPr/>
        <p:txBody>
          <a:bodyPr/>
          <a:lstStyle>
            <a:lvl1pPr>
              <a:defRPr/>
            </a:lvl1pPr>
          </a:lstStyle>
          <a:p>
            <a:fld id="{3290F788-1050-4CAB-87D1-47B7009D07B9}" type="slidenum">
              <a:rPr lang="en-US" altLang="en-US"/>
              <a:pPr/>
              <a:t>‹#›</a:t>
            </a:fld>
            <a:endParaRPr lang="en-US" altLang="en-US"/>
          </a:p>
        </p:txBody>
      </p:sp>
    </p:spTree>
    <p:extLst>
      <p:ext uri="{BB962C8B-B14F-4D97-AF65-F5344CB8AC3E}">
        <p14:creationId xmlns:p14="http://schemas.microsoft.com/office/powerpoint/2010/main" val="181057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42CC-6C7C-CB19-0CE7-B445A5D7A76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7DF7C5-5597-B720-08F1-80931B32A51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3A1FE9-0BDB-4105-3861-FB7B49954AA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6028F-6D68-734E-BB11-B8B56072674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D026E46-26A4-474F-6B6D-616A621A8A63}"/>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0DC0F9D-7860-200F-6BEF-C0FC07F3DA1D}"/>
              </a:ext>
            </a:extLst>
          </p:cNvPr>
          <p:cNvSpPr>
            <a:spLocks noGrp="1"/>
          </p:cNvSpPr>
          <p:nvPr>
            <p:ph type="sldNum" sz="quarter" idx="12"/>
          </p:nvPr>
        </p:nvSpPr>
        <p:spPr/>
        <p:txBody>
          <a:bodyPr/>
          <a:lstStyle>
            <a:lvl1pPr>
              <a:defRPr/>
            </a:lvl1pPr>
          </a:lstStyle>
          <a:p>
            <a:fld id="{7EA07D3C-1A1A-475D-974F-3750C8E95921}" type="slidenum">
              <a:rPr lang="en-US" altLang="en-US"/>
              <a:pPr/>
              <a:t>‹#›</a:t>
            </a:fld>
            <a:endParaRPr lang="en-US" altLang="en-US"/>
          </a:p>
        </p:txBody>
      </p:sp>
    </p:spTree>
    <p:extLst>
      <p:ext uri="{BB962C8B-B14F-4D97-AF65-F5344CB8AC3E}">
        <p14:creationId xmlns:p14="http://schemas.microsoft.com/office/powerpoint/2010/main" val="388761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AA30-99D6-9BC3-F622-C72056D80EC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6679EE-C3EB-8E4B-726E-ADFA9B4114B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B312EA5-181A-9650-450A-31DC6079256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18D207-D957-D04D-564E-66B03C50F89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2C81A5-E457-6ABD-0322-3B8A2D8BB8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298877B-8113-5491-E4AF-597084F728B3}"/>
              </a:ext>
            </a:extLst>
          </p:cNvPr>
          <p:cNvSpPr>
            <a:spLocks noGrp="1"/>
          </p:cNvSpPr>
          <p:nvPr>
            <p:ph type="sldNum" sz="quarter" idx="12"/>
          </p:nvPr>
        </p:nvSpPr>
        <p:spPr/>
        <p:txBody>
          <a:bodyPr/>
          <a:lstStyle>
            <a:lvl1pPr>
              <a:defRPr/>
            </a:lvl1pPr>
          </a:lstStyle>
          <a:p>
            <a:fld id="{46623750-DC88-4B77-892B-80A630BD4F6F}" type="slidenum">
              <a:rPr lang="en-US" altLang="en-US"/>
              <a:pPr/>
              <a:t>‹#›</a:t>
            </a:fld>
            <a:endParaRPr lang="en-US" altLang="en-US"/>
          </a:p>
        </p:txBody>
      </p:sp>
    </p:spTree>
    <p:extLst>
      <p:ext uri="{BB962C8B-B14F-4D97-AF65-F5344CB8AC3E}">
        <p14:creationId xmlns:p14="http://schemas.microsoft.com/office/powerpoint/2010/main" val="86188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Line 2">
            <a:extLst>
              <a:ext uri="{FF2B5EF4-FFF2-40B4-BE49-F238E27FC236}">
                <a16:creationId xmlns:a16="http://schemas.microsoft.com/office/drawing/2014/main" id="{D4CD00E8-2A3B-966A-A340-C3EE1DE7BA9C}"/>
              </a:ext>
            </a:extLst>
          </p:cNvPr>
          <p:cNvSpPr>
            <a:spLocks noChangeShapeType="1"/>
          </p:cNvSpPr>
          <p:nvPr/>
        </p:nvSpPr>
        <p:spPr bwMode="auto">
          <a:xfrm>
            <a:off x="0" y="1524000"/>
            <a:ext cx="9144000" cy="1588"/>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 name="Rectangle 3">
            <a:extLst>
              <a:ext uri="{FF2B5EF4-FFF2-40B4-BE49-F238E27FC236}">
                <a16:creationId xmlns:a16="http://schemas.microsoft.com/office/drawing/2014/main" id="{00D6EAE3-65DB-6567-A44B-B878DE52B912}"/>
              </a:ext>
            </a:extLst>
          </p:cNvPr>
          <p:cNvSpPr>
            <a:spLocks noChangeArrowheads="1"/>
          </p:cNvSpPr>
          <p:nvPr/>
        </p:nvSpPr>
        <p:spPr bwMode="auto">
          <a:xfrm>
            <a:off x="0" y="6400800"/>
            <a:ext cx="9144000" cy="152400"/>
          </a:xfrm>
          <a:prstGeom prst="rect">
            <a:avLst/>
          </a:prstGeom>
          <a:gradFill rotWithShape="0">
            <a:gsLst>
              <a:gs pos="0">
                <a:schemeClr val="bg1"/>
              </a:gs>
              <a:gs pos="100000">
                <a:schemeClr val="folHlink"/>
              </a:gs>
            </a:gsLst>
            <a:lin ang="5400000" scaled="1"/>
          </a:gradFill>
          <a:ln>
            <a:noFill/>
          </a:ln>
          <a:effectLst/>
          <a:extLst>
            <a:ext uri="{91240B29-F687-4F45-9708-019B960494DF}">
              <a14:hiddenLine xmlns:a14="http://schemas.microsoft.com/office/drawing/2010/main" w="9525">
                <a:solidFill>
                  <a:srgbClr val="366B1B"/>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Rectangle 4">
            <a:extLst>
              <a:ext uri="{FF2B5EF4-FFF2-40B4-BE49-F238E27FC236}">
                <a16:creationId xmlns:a16="http://schemas.microsoft.com/office/drawing/2014/main" id="{41C33E10-900D-D610-C94B-4335A4887AB6}"/>
              </a:ext>
            </a:extLst>
          </p:cNvPr>
          <p:cNvSpPr>
            <a:spLocks noChangeArrowheads="1"/>
          </p:cNvSpPr>
          <p:nvPr/>
        </p:nvSpPr>
        <p:spPr bwMode="ltGray">
          <a:xfrm>
            <a:off x="0" y="0"/>
            <a:ext cx="9144000" cy="1524000"/>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53" name="Rectangle 5">
            <a:extLst>
              <a:ext uri="{FF2B5EF4-FFF2-40B4-BE49-F238E27FC236}">
                <a16:creationId xmlns:a16="http://schemas.microsoft.com/office/drawing/2014/main" id="{E75156C3-1960-69E1-F56F-29A4BC85EF4B}"/>
              </a:ext>
            </a:extLst>
          </p:cNvPr>
          <p:cNvSpPr>
            <a:spLocks noChangeArrowheads="1"/>
          </p:cNvSpPr>
          <p:nvPr/>
        </p:nvSpPr>
        <p:spPr bwMode="ltGray">
          <a:xfrm>
            <a:off x="0" y="6553200"/>
            <a:ext cx="9144000" cy="304800"/>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54" name="Line 6">
            <a:extLst>
              <a:ext uri="{FF2B5EF4-FFF2-40B4-BE49-F238E27FC236}">
                <a16:creationId xmlns:a16="http://schemas.microsoft.com/office/drawing/2014/main" id="{28E603B3-391A-E54A-EA11-28BBD9F08339}"/>
              </a:ext>
            </a:extLst>
          </p:cNvPr>
          <p:cNvSpPr>
            <a:spLocks noChangeShapeType="1"/>
          </p:cNvSpPr>
          <p:nvPr/>
        </p:nvSpPr>
        <p:spPr bwMode="auto">
          <a:xfrm>
            <a:off x="0" y="6553200"/>
            <a:ext cx="9144000" cy="1588"/>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5" name="Rectangle 7">
            <a:extLst>
              <a:ext uri="{FF2B5EF4-FFF2-40B4-BE49-F238E27FC236}">
                <a16:creationId xmlns:a16="http://schemas.microsoft.com/office/drawing/2014/main" id="{25E97A58-9DAA-008B-3563-A8D10BE9D624}"/>
              </a:ext>
            </a:extLst>
          </p:cNvPr>
          <p:cNvSpPr>
            <a:spLocks noChangeArrowheads="1"/>
          </p:cNvSpPr>
          <p:nvPr/>
        </p:nvSpPr>
        <p:spPr bwMode="auto">
          <a:xfrm>
            <a:off x="609600" y="533400"/>
            <a:ext cx="8534400" cy="685800"/>
          </a:xfrm>
          <a:prstGeom prst="rect">
            <a:avLst/>
          </a:prstGeom>
          <a:solidFill>
            <a:schemeClr val="hlink">
              <a:alpha val="50000"/>
            </a:scheme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56" name="Rectangle 8">
            <a:extLst>
              <a:ext uri="{FF2B5EF4-FFF2-40B4-BE49-F238E27FC236}">
                <a16:creationId xmlns:a16="http://schemas.microsoft.com/office/drawing/2014/main" id="{1BE8898C-2B3D-FB1E-B483-B3C6BB11A6CE}"/>
              </a:ext>
            </a:extLst>
          </p:cNvPr>
          <p:cNvSpPr>
            <a:spLocks noGrp="1" noChangeArrowheads="1"/>
          </p:cNvSpPr>
          <p:nvPr>
            <p:ph type="title"/>
          </p:nvPr>
        </p:nvSpPr>
        <p:spPr bwMode="auto">
          <a:xfrm>
            <a:off x="685800" y="3048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7" name="Rectangle 9">
            <a:extLst>
              <a:ext uri="{FF2B5EF4-FFF2-40B4-BE49-F238E27FC236}">
                <a16:creationId xmlns:a16="http://schemas.microsoft.com/office/drawing/2014/main" id="{F5EECB46-5425-44C7-03C2-671B9422AC7F}"/>
              </a:ext>
            </a:extLst>
          </p:cNvPr>
          <p:cNvSpPr>
            <a:spLocks noGrp="1" noChangeArrowheads="1"/>
          </p:cNvSpPr>
          <p:nvPr>
            <p:ph type="body" idx="1"/>
          </p:nvPr>
        </p:nvSpPr>
        <p:spPr bwMode="auto">
          <a:xfrm>
            <a:off x="685800" y="1849438"/>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8" name="Rectangle 10">
            <a:extLst>
              <a:ext uri="{FF2B5EF4-FFF2-40B4-BE49-F238E27FC236}">
                <a16:creationId xmlns:a16="http://schemas.microsoft.com/office/drawing/2014/main" id="{0E399746-0605-CD78-BF03-45865FC08E6F}"/>
              </a:ext>
            </a:extLst>
          </p:cNvPr>
          <p:cNvSpPr>
            <a:spLocks noGrp="1" noChangeArrowheads="1"/>
          </p:cNvSpPr>
          <p:nvPr>
            <p:ph type="dt" sz="half" idx="2"/>
          </p:nvPr>
        </p:nvSpPr>
        <p:spPr bwMode="auto">
          <a:xfrm>
            <a:off x="685800" y="6289675"/>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lvl1pPr>
          </a:lstStyle>
          <a:p>
            <a:endParaRPr lang="en-US" altLang="en-US"/>
          </a:p>
        </p:txBody>
      </p:sp>
      <p:sp>
        <p:nvSpPr>
          <p:cNvPr id="2059" name="Rectangle 11">
            <a:extLst>
              <a:ext uri="{FF2B5EF4-FFF2-40B4-BE49-F238E27FC236}">
                <a16:creationId xmlns:a16="http://schemas.microsoft.com/office/drawing/2014/main" id="{B035C499-9162-0933-5C12-C49B1416455B}"/>
              </a:ext>
            </a:extLst>
          </p:cNvPr>
          <p:cNvSpPr>
            <a:spLocks noGrp="1" noChangeArrowheads="1"/>
          </p:cNvSpPr>
          <p:nvPr>
            <p:ph type="ftr" sz="quarter" idx="3"/>
          </p:nvPr>
        </p:nvSpPr>
        <p:spPr bwMode="auto">
          <a:xfrm>
            <a:off x="3124200" y="6289675"/>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lvl1pPr>
          </a:lstStyle>
          <a:p>
            <a:endParaRPr lang="en-US" altLang="en-US"/>
          </a:p>
        </p:txBody>
      </p:sp>
      <p:sp>
        <p:nvSpPr>
          <p:cNvPr id="2060" name="Rectangle 12">
            <a:extLst>
              <a:ext uri="{FF2B5EF4-FFF2-40B4-BE49-F238E27FC236}">
                <a16:creationId xmlns:a16="http://schemas.microsoft.com/office/drawing/2014/main" id="{B419B791-35EB-685C-925A-7B68BF94B1E4}"/>
              </a:ext>
            </a:extLst>
          </p:cNvPr>
          <p:cNvSpPr>
            <a:spLocks noGrp="1" noChangeArrowheads="1"/>
          </p:cNvSpPr>
          <p:nvPr>
            <p:ph type="sldNum" sz="quarter" idx="4"/>
          </p:nvPr>
        </p:nvSpPr>
        <p:spPr bwMode="auto">
          <a:xfrm>
            <a:off x="6553200" y="6289675"/>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lvl1pPr>
          </a:lstStyle>
          <a:p>
            <a:fld id="{0C22BF30-9C34-45B3-A4FB-1B8DC959DA3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kumimoji="1" sz="4400" i="1" kern="1200">
          <a:solidFill>
            <a:schemeClr val="tx2"/>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2pPr>
      <a:lvl3pPr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3pPr>
      <a:lvl4pPr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4pPr>
      <a:lvl5pPr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5pPr>
      <a:lvl6pPr marL="457200"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6pPr>
      <a:lvl7pPr marL="914400"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7pPr>
      <a:lvl8pPr marL="1371600"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8pPr>
      <a:lvl9pPr marL="1828800" algn="l" rtl="0" eaLnBrk="1" fontAlgn="base" hangingPunct="1">
        <a:spcBef>
          <a:spcPct val="0"/>
        </a:spcBef>
        <a:spcAft>
          <a:spcPct val="0"/>
        </a:spcAft>
        <a:defRPr kumimoji="1" sz="4400" i="1">
          <a:solidFill>
            <a:schemeClr val="tx2"/>
          </a:solidFill>
          <a:effectLst>
            <a:outerShdw blurRad="38100" dist="38100" dir="2700000" algn="tl">
              <a:srgbClr val="000000"/>
            </a:outerShdw>
          </a:effectLst>
          <a:latin typeface="Times New Roman" panose="02020603050405020304" pitchFamily="18" charset="0"/>
        </a:defRPr>
      </a:lvl9pPr>
    </p:titleStyle>
    <p:bodyStyle>
      <a:lvl1pPr marL="342900" indent="-342900" algn="l" rtl="0" eaLnBrk="1" fontAlgn="base" hangingPunct="1">
        <a:spcBef>
          <a:spcPct val="20000"/>
        </a:spcBef>
        <a:spcAft>
          <a:spcPct val="0"/>
        </a:spcAft>
        <a:buClr>
          <a:schemeClr val="hlink"/>
        </a:buClr>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6.png"/><Relationship Id="rId18" Type="http://schemas.openxmlformats.org/officeDocument/2006/relationships/customXml" Target="../ink/ink15.xml"/><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12.xml"/><Relationship Id="rId17" Type="http://schemas.openxmlformats.org/officeDocument/2006/relationships/image" Target="../media/image18.png"/><Relationship Id="rId2" Type="http://schemas.openxmlformats.org/officeDocument/2006/relationships/customXml" Target="../ink/ink7.xml"/><Relationship Id="rId16"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10.png"/><Relationship Id="rId5" Type="http://schemas.openxmlformats.org/officeDocument/2006/relationships/image" Target="../media/image13.png"/><Relationship Id="rId15" Type="http://schemas.openxmlformats.org/officeDocument/2006/relationships/image" Target="../media/image17.png"/><Relationship Id="rId10" Type="http://schemas.openxmlformats.org/officeDocument/2006/relationships/customXml" Target="../ink/ink11.xml"/><Relationship Id="rId19" Type="http://schemas.openxmlformats.org/officeDocument/2006/relationships/image" Target="../media/image19.png"/><Relationship Id="rId4" Type="http://schemas.openxmlformats.org/officeDocument/2006/relationships/customXml" Target="../ink/ink8.xml"/><Relationship Id="rId9" Type="http://schemas.openxmlformats.org/officeDocument/2006/relationships/image" Target="../media/image15.png"/><Relationship Id="rId14" Type="http://schemas.openxmlformats.org/officeDocument/2006/relationships/customXml" Target="../ink/ink13.xml"/></Relationships>
</file>

<file path=ppt/slides/_rels/slide1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24.xml"/><Relationship Id="rId26" Type="http://schemas.openxmlformats.org/officeDocument/2006/relationships/customXml" Target="../ink/ink28.xml"/><Relationship Id="rId39" Type="http://schemas.openxmlformats.org/officeDocument/2006/relationships/image" Target="../media/image32.png"/><Relationship Id="rId21" Type="http://schemas.openxmlformats.org/officeDocument/2006/relationships/image" Target="../media/image23.png"/><Relationship Id="rId34" Type="http://schemas.openxmlformats.org/officeDocument/2006/relationships/customXml" Target="../ink/ink32.xml"/><Relationship Id="rId42" Type="http://schemas.openxmlformats.org/officeDocument/2006/relationships/customXml" Target="../ink/ink36.xml"/><Relationship Id="rId47" Type="http://schemas.openxmlformats.org/officeDocument/2006/relationships/image" Target="../media/image36.png"/><Relationship Id="rId7" Type="http://schemas.openxmlformats.org/officeDocument/2006/relationships/image" Target="../media/image14.png"/><Relationship Id="rId2" Type="http://schemas.openxmlformats.org/officeDocument/2006/relationships/customXml" Target="../ink/ink16.xml"/><Relationship Id="rId16" Type="http://schemas.openxmlformats.org/officeDocument/2006/relationships/customXml" Target="../ink/ink23.xml"/><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10.png"/><Relationship Id="rId24" Type="http://schemas.openxmlformats.org/officeDocument/2006/relationships/customXml" Target="../ink/ink27.xml"/><Relationship Id="rId32" Type="http://schemas.openxmlformats.org/officeDocument/2006/relationships/customXml" Target="../ink/ink31.xml"/><Relationship Id="rId37" Type="http://schemas.openxmlformats.org/officeDocument/2006/relationships/image" Target="../media/image31.png"/><Relationship Id="rId40" Type="http://schemas.openxmlformats.org/officeDocument/2006/relationships/customXml" Target="../ink/ink35.xml"/><Relationship Id="rId45" Type="http://schemas.openxmlformats.org/officeDocument/2006/relationships/image" Target="../media/image35.png"/><Relationship Id="rId5" Type="http://schemas.openxmlformats.org/officeDocument/2006/relationships/image" Target="../media/image13.png"/><Relationship Id="rId15" Type="http://schemas.openxmlformats.org/officeDocument/2006/relationships/image" Target="../media/image20.png"/><Relationship Id="rId23" Type="http://schemas.openxmlformats.org/officeDocument/2006/relationships/image" Target="../media/image24.png"/><Relationship Id="rId28" Type="http://schemas.openxmlformats.org/officeDocument/2006/relationships/customXml" Target="../ink/ink29.xml"/><Relationship Id="rId36" Type="http://schemas.openxmlformats.org/officeDocument/2006/relationships/customXml" Target="../ink/ink33.xml"/><Relationship Id="rId10" Type="http://schemas.openxmlformats.org/officeDocument/2006/relationships/customXml" Target="../ink/ink20.xml"/><Relationship Id="rId19" Type="http://schemas.openxmlformats.org/officeDocument/2006/relationships/image" Target="../media/image22.png"/><Relationship Id="rId31" Type="http://schemas.openxmlformats.org/officeDocument/2006/relationships/image" Target="../media/image28.png"/><Relationship Id="rId44" Type="http://schemas.openxmlformats.org/officeDocument/2006/relationships/customXml" Target="../ink/ink37.xml"/><Relationship Id="rId4" Type="http://schemas.openxmlformats.org/officeDocument/2006/relationships/customXml" Target="../ink/ink17.xml"/><Relationship Id="rId9" Type="http://schemas.openxmlformats.org/officeDocument/2006/relationships/image" Target="../media/image15.pn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26.png"/><Relationship Id="rId30" Type="http://schemas.openxmlformats.org/officeDocument/2006/relationships/customXml" Target="../ink/ink30.xml"/><Relationship Id="rId35" Type="http://schemas.openxmlformats.org/officeDocument/2006/relationships/image" Target="../media/image30.png"/><Relationship Id="rId43" Type="http://schemas.openxmlformats.org/officeDocument/2006/relationships/image" Target="../media/image34.png"/><Relationship Id="rId8" Type="http://schemas.openxmlformats.org/officeDocument/2006/relationships/customXml" Target="../ink/ink19.xml"/><Relationship Id="rId3" Type="http://schemas.openxmlformats.org/officeDocument/2006/relationships/image" Target="../media/image12.png"/><Relationship Id="rId12" Type="http://schemas.openxmlformats.org/officeDocument/2006/relationships/customXml" Target="../ink/ink21.xml"/><Relationship Id="rId17" Type="http://schemas.openxmlformats.org/officeDocument/2006/relationships/image" Target="../media/image21.png"/><Relationship Id="rId25" Type="http://schemas.openxmlformats.org/officeDocument/2006/relationships/image" Target="../media/image25.png"/><Relationship Id="rId33" Type="http://schemas.openxmlformats.org/officeDocument/2006/relationships/image" Target="../media/image29.png"/><Relationship Id="rId38" Type="http://schemas.openxmlformats.org/officeDocument/2006/relationships/customXml" Target="../ink/ink34.xml"/><Relationship Id="rId46" Type="http://schemas.openxmlformats.org/officeDocument/2006/relationships/customXml" Target="../ink/ink38.xml"/><Relationship Id="rId20" Type="http://schemas.openxmlformats.org/officeDocument/2006/relationships/customXml" Target="../ink/ink25.xml"/><Relationship Id="rId41" Type="http://schemas.openxmlformats.org/officeDocument/2006/relationships/image" Target="../media/image33.png"/></Relationships>
</file>

<file path=ppt/slides/_rels/slide14.xml.rels><?xml version="1.0" encoding="UTF-8" standalone="yes"?>
<Relationships xmlns="http://schemas.openxmlformats.org/package/2006/relationships"><Relationship Id="rId13" Type="http://schemas.openxmlformats.org/officeDocument/2006/relationships/image" Target="../media/image42.png"/><Relationship Id="rId18" Type="http://schemas.openxmlformats.org/officeDocument/2006/relationships/customXml" Target="../ink/ink47.xml"/><Relationship Id="rId26" Type="http://schemas.openxmlformats.org/officeDocument/2006/relationships/customXml" Target="../ink/ink51.xml"/><Relationship Id="rId39" Type="http://schemas.openxmlformats.org/officeDocument/2006/relationships/image" Target="../media/image55.png"/><Relationship Id="rId21" Type="http://schemas.openxmlformats.org/officeDocument/2006/relationships/image" Target="../media/image46.png"/><Relationship Id="rId34" Type="http://schemas.openxmlformats.org/officeDocument/2006/relationships/customXml" Target="../ink/ink55.xml"/><Relationship Id="rId42" Type="http://schemas.openxmlformats.org/officeDocument/2006/relationships/customXml" Target="../ink/ink59.xml"/><Relationship Id="rId47" Type="http://schemas.openxmlformats.org/officeDocument/2006/relationships/image" Target="../media/image59.png"/><Relationship Id="rId7" Type="http://schemas.openxmlformats.org/officeDocument/2006/relationships/image" Target="../media/image39.png"/><Relationship Id="rId2" Type="http://schemas.openxmlformats.org/officeDocument/2006/relationships/customXml" Target="../ink/ink39.xml"/><Relationship Id="rId16" Type="http://schemas.openxmlformats.org/officeDocument/2006/relationships/customXml" Target="../ink/ink46.xml"/><Relationship Id="rId29"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41.xml"/><Relationship Id="rId11" Type="http://schemas.openxmlformats.org/officeDocument/2006/relationships/image" Target="../media/image41.png"/><Relationship Id="rId24" Type="http://schemas.openxmlformats.org/officeDocument/2006/relationships/customXml" Target="../ink/ink50.xml"/><Relationship Id="rId32" Type="http://schemas.openxmlformats.org/officeDocument/2006/relationships/customXml" Target="../ink/ink54.xml"/><Relationship Id="rId37" Type="http://schemas.openxmlformats.org/officeDocument/2006/relationships/image" Target="../media/image54.png"/><Relationship Id="rId40" Type="http://schemas.openxmlformats.org/officeDocument/2006/relationships/customXml" Target="../ink/ink58.xml"/><Relationship Id="rId45" Type="http://schemas.openxmlformats.org/officeDocument/2006/relationships/image" Target="../media/image58.png"/><Relationship Id="rId5" Type="http://schemas.openxmlformats.org/officeDocument/2006/relationships/image" Target="../media/image38.png"/><Relationship Id="rId15" Type="http://schemas.openxmlformats.org/officeDocument/2006/relationships/image" Target="../media/image43.png"/><Relationship Id="rId23" Type="http://schemas.openxmlformats.org/officeDocument/2006/relationships/image" Target="../media/image47.png"/><Relationship Id="rId28" Type="http://schemas.openxmlformats.org/officeDocument/2006/relationships/customXml" Target="../ink/ink52.xml"/><Relationship Id="rId36" Type="http://schemas.openxmlformats.org/officeDocument/2006/relationships/customXml" Target="../ink/ink56.xml"/><Relationship Id="rId10" Type="http://schemas.openxmlformats.org/officeDocument/2006/relationships/customXml" Target="../ink/ink43.xml"/><Relationship Id="rId19" Type="http://schemas.openxmlformats.org/officeDocument/2006/relationships/image" Target="../media/image45.png"/><Relationship Id="rId31" Type="http://schemas.openxmlformats.org/officeDocument/2006/relationships/image" Target="../media/image51.png"/><Relationship Id="rId44" Type="http://schemas.openxmlformats.org/officeDocument/2006/relationships/customXml" Target="../ink/ink60.xml"/><Relationship Id="rId4" Type="http://schemas.openxmlformats.org/officeDocument/2006/relationships/customXml" Target="../ink/ink40.xml"/><Relationship Id="rId9" Type="http://schemas.openxmlformats.org/officeDocument/2006/relationships/image" Target="../media/image40.png"/><Relationship Id="rId14" Type="http://schemas.openxmlformats.org/officeDocument/2006/relationships/customXml" Target="../ink/ink45.xml"/><Relationship Id="rId22" Type="http://schemas.openxmlformats.org/officeDocument/2006/relationships/customXml" Target="../ink/ink49.xml"/><Relationship Id="rId27" Type="http://schemas.openxmlformats.org/officeDocument/2006/relationships/image" Target="../media/image49.png"/><Relationship Id="rId30" Type="http://schemas.openxmlformats.org/officeDocument/2006/relationships/customXml" Target="../ink/ink53.xml"/><Relationship Id="rId35" Type="http://schemas.openxmlformats.org/officeDocument/2006/relationships/image" Target="../media/image53.png"/><Relationship Id="rId43" Type="http://schemas.openxmlformats.org/officeDocument/2006/relationships/image" Target="../media/image57.png"/><Relationship Id="rId48" Type="http://schemas.openxmlformats.org/officeDocument/2006/relationships/image" Target="../media/image60.png"/><Relationship Id="rId8" Type="http://schemas.openxmlformats.org/officeDocument/2006/relationships/customXml" Target="../ink/ink42.xml"/><Relationship Id="rId3" Type="http://schemas.openxmlformats.org/officeDocument/2006/relationships/image" Target="../media/image37.png"/><Relationship Id="rId12" Type="http://schemas.openxmlformats.org/officeDocument/2006/relationships/customXml" Target="../ink/ink44.xml"/><Relationship Id="rId17" Type="http://schemas.openxmlformats.org/officeDocument/2006/relationships/image" Target="../media/image44.png"/><Relationship Id="rId25" Type="http://schemas.openxmlformats.org/officeDocument/2006/relationships/image" Target="../media/image48.png"/><Relationship Id="rId33" Type="http://schemas.openxmlformats.org/officeDocument/2006/relationships/image" Target="../media/image52.png"/><Relationship Id="rId38" Type="http://schemas.openxmlformats.org/officeDocument/2006/relationships/customXml" Target="../ink/ink57.xml"/><Relationship Id="rId46" Type="http://schemas.openxmlformats.org/officeDocument/2006/relationships/customXml" Target="../ink/ink61.xml"/><Relationship Id="rId20" Type="http://schemas.openxmlformats.org/officeDocument/2006/relationships/customXml" Target="../ink/ink48.xml"/><Relationship Id="rId41" Type="http://schemas.openxmlformats.org/officeDocument/2006/relationships/image" Target="../media/image5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gresham.ac.uk/lectures-and-events/the-history-of-street-performa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zyvex.com/nanotech/babbage.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Marylebone" TargetMode="External"/><Relationship Id="rId2" Type="http://schemas.openxmlformats.org/officeDocument/2006/relationships/hyperlink" Target="https://en.wikisource.org/wiki/Author:Charles_Babb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3C95-D05B-B6F0-8DCA-181FECE6D59D}"/>
              </a:ext>
            </a:extLst>
          </p:cNvPr>
          <p:cNvSpPr>
            <a:spLocks noGrp="1"/>
          </p:cNvSpPr>
          <p:nvPr>
            <p:ph type="ctrTitle"/>
          </p:nvPr>
        </p:nvSpPr>
        <p:spPr/>
        <p:txBody>
          <a:bodyPr/>
          <a:lstStyle/>
          <a:p>
            <a:r>
              <a:rPr lang="en-US" dirty="0" err="1"/>
              <a:t>HacKSU</a:t>
            </a:r>
            <a:r>
              <a:rPr lang="en-US" dirty="0"/>
              <a:t> Spring 2024 :D</a:t>
            </a:r>
          </a:p>
        </p:txBody>
      </p:sp>
      <p:sp>
        <p:nvSpPr>
          <p:cNvPr id="3" name="Subtitle 2">
            <a:extLst>
              <a:ext uri="{FF2B5EF4-FFF2-40B4-BE49-F238E27FC236}">
                <a16:creationId xmlns:a16="http://schemas.microsoft.com/office/drawing/2014/main" id="{BC58346C-62B9-F5E9-AE06-DF53EB21F7D2}"/>
              </a:ext>
            </a:extLst>
          </p:cNvPr>
          <p:cNvSpPr>
            <a:spLocks noGrp="1"/>
          </p:cNvSpPr>
          <p:nvPr>
            <p:ph type="subTitle" idx="1"/>
          </p:nvPr>
        </p:nvSpPr>
        <p:spPr/>
        <p:txBody>
          <a:bodyPr/>
          <a:lstStyle/>
          <a:p>
            <a:r>
              <a:rPr lang="en-US" dirty="0"/>
              <a:t>Intro to technology stacks</a:t>
            </a:r>
          </a:p>
        </p:txBody>
      </p:sp>
    </p:spTree>
    <p:extLst>
      <p:ext uri="{BB962C8B-B14F-4D97-AF65-F5344CB8AC3E}">
        <p14:creationId xmlns:p14="http://schemas.microsoft.com/office/powerpoint/2010/main" val="3416322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pic>
        <p:nvPicPr>
          <p:cNvPr id="5" name="Content Placeholder 4" descr="A diagram of a lamp stack&#10;&#10;Description automatically generated">
            <a:extLst>
              <a:ext uri="{FF2B5EF4-FFF2-40B4-BE49-F238E27FC236}">
                <a16:creationId xmlns:a16="http://schemas.microsoft.com/office/drawing/2014/main" id="{06B5FAB0-6E49-A375-6FDB-93ADE6B7FA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047" y="2049695"/>
            <a:ext cx="6761905" cy="3714286"/>
          </a:xfrm>
        </p:spPr>
      </p:pic>
    </p:spTree>
    <p:extLst>
      <p:ext uri="{BB962C8B-B14F-4D97-AF65-F5344CB8AC3E}">
        <p14:creationId xmlns:p14="http://schemas.microsoft.com/office/powerpoint/2010/main" val="144743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For C++ Programming:</a:t>
            </a:r>
          </a:p>
        </p:txBody>
      </p:sp>
      <p:grpSp>
        <p:nvGrpSpPr>
          <p:cNvPr id="17" name="Group 16">
            <a:extLst>
              <a:ext uri="{FF2B5EF4-FFF2-40B4-BE49-F238E27FC236}">
                <a16:creationId xmlns:a16="http://schemas.microsoft.com/office/drawing/2014/main" id="{83D9310B-1981-6278-D2DF-083437CB4A47}"/>
              </a:ext>
            </a:extLst>
          </p:cNvPr>
          <p:cNvGrpSpPr/>
          <p:nvPr/>
        </p:nvGrpSpPr>
        <p:grpSpPr>
          <a:xfrm>
            <a:off x="1076784" y="5214167"/>
            <a:ext cx="1684440" cy="817200"/>
            <a:chOff x="1076784" y="5214167"/>
            <a:chExt cx="1684440" cy="817200"/>
          </a:xfrm>
        </p:grpSpPr>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DA11823E-DF21-6BE2-F6DE-DC157E98F160}"/>
                    </a:ext>
                  </a:extLst>
                </p14:cNvPr>
                <p14:cNvContentPartPr/>
                <p14:nvPr/>
              </p14:nvContentPartPr>
              <p14:xfrm>
                <a:off x="1076784" y="5214167"/>
                <a:ext cx="1684440" cy="817200"/>
              </p14:xfrm>
            </p:contentPart>
          </mc:Choice>
          <mc:Fallback xmlns="">
            <p:pic>
              <p:nvPicPr>
                <p:cNvPr id="11" name="Ink 10">
                  <a:extLst>
                    <a:ext uri="{FF2B5EF4-FFF2-40B4-BE49-F238E27FC236}">
                      <a16:creationId xmlns:a16="http://schemas.microsoft.com/office/drawing/2014/main" id="{DA11823E-DF21-6BE2-F6DE-DC157E98F160}"/>
                    </a:ext>
                  </a:extLst>
                </p:cNvPr>
                <p:cNvPicPr/>
                <p:nvPr/>
              </p:nvPicPr>
              <p:blipFill>
                <a:blip r:embed="rId3"/>
                <a:stretch>
                  <a:fillRect/>
                </a:stretch>
              </p:blipFill>
              <p:spPr>
                <a:xfrm>
                  <a:off x="1058784" y="5196167"/>
                  <a:ext cx="1720080" cy="852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BD6176FD-F539-2857-BC09-A93E0C8BA0DC}"/>
                    </a:ext>
                  </a:extLst>
                </p14:cNvPr>
                <p14:cNvContentPartPr/>
                <p14:nvPr/>
              </p14:nvContentPartPr>
              <p14:xfrm>
                <a:off x="1350024" y="5343047"/>
                <a:ext cx="254160" cy="299160"/>
              </p14:xfrm>
            </p:contentPart>
          </mc:Choice>
          <mc:Fallback xmlns="">
            <p:pic>
              <p:nvPicPr>
                <p:cNvPr id="12" name="Ink 11">
                  <a:extLst>
                    <a:ext uri="{FF2B5EF4-FFF2-40B4-BE49-F238E27FC236}">
                      <a16:creationId xmlns:a16="http://schemas.microsoft.com/office/drawing/2014/main" id="{BD6176FD-F539-2857-BC09-A93E0C8BA0DC}"/>
                    </a:ext>
                  </a:extLst>
                </p:cNvPr>
                <p:cNvPicPr/>
                <p:nvPr/>
              </p:nvPicPr>
              <p:blipFill>
                <a:blip r:embed="rId5"/>
                <a:stretch>
                  <a:fillRect/>
                </a:stretch>
              </p:blipFill>
              <p:spPr>
                <a:xfrm>
                  <a:off x="1332384" y="5325407"/>
                  <a:ext cx="28980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45E19B1D-0AF0-5BEA-8993-2C04990F10D4}"/>
                    </a:ext>
                  </a:extLst>
                </p14:cNvPr>
                <p14:cNvContentPartPr/>
                <p14:nvPr/>
              </p14:nvContentPartPr>
              <p14:xfrm>
                <a:off x="1601664" y="5354207"/>
                <a:ext cx="95400" cy="437760"/>
              </p14:xfrm>
            </p:contentPart>
          </mc:Choice>
          <mc:Fallback xmlns="">
            <p:pic>
              <p:nvPicPr>
                <p:cNvPr id="13" name="Ink 12">
                  <a:extLst>
                    <a:ext uri="{FF2B5EF4-FFF2-40B4-BE49-F238E27FC236}">
                      <a16:creationId xmlns:a16="http://schemas.microsoft.com/office/drawing/2014/main" id="{45E19B1D-0AF0-5BEA-8993-2C04990F10D4}"/>
                    </a:ext>
                  </a:extLst>
                </p:cNvPr>
                <p:cNvPicPr/>
                <p:nvPr/>
              </p:nvPicPr>
              <p:blipFill>
                <a:blip r:embed="rId7"/>
                <a:stretch>
                  <a:fillRect/>
                </a:stretch>
              </p:blipFill>
              <p:spPr>
                <a:xfrm>
                  <a:off x="1584024" y="5336207"/>
                  <a:ext cx="13104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B96F015-C980-BDA8-488F-35D451DDB64A}"/>
                    </a:ext>
                  </a:extLst>
                </p14:cNvPr>
                <p14:cNvContentPartPr/>
                <p14:nvPr/>
              </p14:nvContentPartPr>
              <p14:xfrm>
                <a:off x="1673304" y="5438807"/>
                <a:ext cx="290880" cy="213480"/>
              </p14:xfrm>
            </p:contentPart>
          </mc:Choice>
          <mc:Fallback xmlns="">
            <p:pic>
              <p:nvPicPr>
                <p:cNvPr id="14" name="Ink 13">
                  <a:extLst>
                    <a:ext uri="{FF2B5EF4-FFF2-40B4-BE49-F238E27FC236}">
                      <a16:creationId xmlns:a16="http://schemas.microsoft.com/office/drawing/2014/main" id="{5B96F015-C980-BDA8-488F-35D451DDB64A}"/>
                    </a:ext>
                  </a:extLst>
                </p:cNvPr>
                <p:cNvPicPr/>
                <p:nvPr/>
              </p:nvPicPr>
              <p:blipFill>
                <a:blip r:embed="rId9"/>
                <a:stretch>
                  <a:fillRect/>
                </a:stretch>
              </p:blipFill>
              <p:spPr>
                <a:xfrm>
                  <a:off x="1655664" y="5420807"/>
                  <a:ext cx="3265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96085239-56B9-25C6-524D-CDAB1A9046C2}"/>
                    </a:ext>
                  </a:extLst>
                </p14:cNvPr>
                <p14:cNvContentPartPr/>
                <p14:nvPr/>
              </p14:nvContentPartPr>
              <p14:xfrm>
                <a:off x="2217984" y="5431967"/>
                <a:ext cx="29160" cy="360"/>
              </p14:xfrm>
            </p:contentPart>
          </mc:Choice>
          <mc:Fallback xmlns="">
            <p:pic>
              <p:nvPicPr>
                <p:cNvPr id="15" name="Ink 14">
                  <a:extLst>
                    <a:ext uri="{FF2B5EF4-FFF2-40B4-BE49-F238E27FC236}">
                      <a16:creationId xmlns:a16="http://schemas.microsoft.com/office/drawing/2014/main" id="{96085239-56B9-25C6-524D-CDAB1A9046C2}"/>
                    </a:ext>
                  </a:extLst>
                </p:cNvPr>
                <p:cNvPicPr/>
                <p:nvPr/>
              </p:nvPicPr>
              <p:blipFill>
                <a:blip r:embed="rId11"/>
                <a:stretch>
                  <a:fillRect/>
                </a:stretch>
              </p:blipFill>
              <p:spPr>
                <a:xfrm>
                  <a:off x="2200344" y="5413967"/>
                  <a:ext cx="64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FFEDC5F0-25BC-3DFA-D5CD-F4E405349BFC}"/>
                    </a:ext>
                  </a:extLst>
                </p14:cNvPr>
                <p14:cNvContentPartPr/>
                <p14:nvPr/>
              </p14:nvContentPartPr>
              <p14:xfrm>
                <a:off x="2175864" y="5431247"/>
                <a:ext cx="288720" cy="390600"/>
              </p14:xfrm>
            </p:contentPart>
          </mc:Choice>
          <mc:Fallback xmlns="">
            <p:pic>
              <p:nvPicPr>
                <p:cNvPr id="16" name="Ink 15">
                  <a:extLst>
                    <a:ext uri="{FF2B5EF4-FFF2-40B4-BE49-F238E27FC236}">
                      <a16:creationId xmlns:a16="http://schemas.microsoft.com/office/drawing/2014/main" id="{FFEDC5F0-25BC-3DFA-D5CD-F4E405349BFC}"/>
                    </a:ext>
                  </a:extLst>
                </p:cNvPr>
                <p:cNvPicPr/>
                <p:nvPr/>
              </p:nvPicPr>
              <p:blipFill>
                <a:blip r:embed="rId13"/>
                <a:stretch>
                  <a:fillRect/>
                </a:stretch>
              </p:blipFill>
              <p:spPr>
                <a:xfrm>
                  <a:off x="2157864" y="5413247"/>
                  <a:ext cx="324360" cy="426240"/>
                </a:xfrm>
                <a:prstGeom prst="rect">
                  <a:avLst/>
                </a:prstGeom>
              </p:spPr>
            </p:pic>
          </mc:Fallback>
        </mc:AlternateContent>
      </p:grpSp>
    </p:spTree>
    <p:extLst>
      <p:ext uri="{BB962C8B-B14F-4D97-AF65-F5344CB8AC3E}">
        <p14:creationId xmlns:p14="http://schemas.microsoft.com/office/powerpoint/2010/main" val="217423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000" fill="hold"/>
                                        <p:tgtEl>
                                          <p:spTgt spid="17"/>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For C++ Programming:</a:t>
            </a:r>
          </a:p>
        </p:txBody>
      </p:sp>
      <p:grpSp>
        <p:nvGrpSpPr>
          <p:cNvPr id="17" name="Group 16">
            <a:extLst>
              <a:ext uri="{FF2B5EF4-FFF2-40B4-BE49-F238E27FC236}">
                <a16:creationId xmlns:a16="http://schemas.microsoft.com/office/drawing/2014/main" id="{83D9310B-1981-6278-D2DF-083437CB4A47}"/>
              </a:ext>
            </a:extLst>
          </p:cNvPr>
          <p:cNvGrpSpPr/>
          <p:nvPr/>
        </p:nvGrpSpPr>
        <p:grpSpPr>
          <a:xfrm>
            <a:off x="1076784" y="5214167"/>
            <a:ext cx="1684440" cy="817200"/>
            <a:chOff x="1076784" y="5214167"/>
            <a:chExt cx="1684440" cy="817200"/>
          </a:xfrm>
        </p:grpSpPr>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DA11823E-DF21-6BE2-F6DE-DC157E98F160}"/>
                    </a:ext>
                  </a:extLst>
                </p14:cNvPr>
                <p14:cNvContentPartPr/>
                <p14:nvPr/>
              </p14:nvContentPartPr>
              <p14:xfrm>
                <a:off x="1076784" y="5214167"/>
                <a:ext cx="1684440" cy="817200"/>
              </p14:xfrm>
            </p:contentPart>
          </mc:Choice>
          <mc:Fallback xmlns="">
            <p:pic>
              <p:nvPicPr>
                <p:cNvPr id="11" name="Ink 10">
                  <a:extLst>
                    <a:ext uri="{FF2B5EF4-FFF2-40B4-BE49-F238E27FC236}">
                      <a16:creationId xmlns:a16="http://schemas.microsoft.com/office/drawing/2014/main" id="{DA11823E-DF21-6BE2-F6DE-DC157E98F160}"/>
                    </a:ext>
                  </a:extLst>
                </p:cNvPr>
                <p:cNvPicPr/>
                <p:nvPr/>
              </p:nvPicPr>
              <p:blipFill>
                <a:blip r:embed="rId3"/>
                <a:stretch>
                  <a:fillRect/>
                </a:stretch>
              </p:blipFill>
              <p:spPr>
                <a:xfrm>
                  <a:off x="1058784" y="5196167"/>
                  <a:ext cx="1720080" cy="852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BD6176FD-F539-2857-BC09-A93E0C8BA0DC}"/>
                    </a:ext>
                  </a:extLst>
                </p14:cNvPr>
                <p14:cNvContentPartPr/>
                <p14:nvPr/>
              </p14:nvContentPartPr>
              <p14:xfrm>
                <a:off x="1350024" y="5343047"/>
                <a:ext cx="254160" cy="299160"/>
              </p14:xfrm>
            </p:contentPart>
          </mc:Choice>
          <mc:Fallback xmlns="">
            <p:pic>
              <p:nvPicPr>
                <p:cNvPr id="12" name="Ink 11">
                  <a:extLst>
                    <a:ext uri="{FF2B5EF4-FFF2-40B4-BE49-F238E27FC236}">
                      <a16:creationId xmlns:a16="http://schemas.microsoft.com/office/drawing/2014/main" id="{BD6176FD-F539-2857-BC09-A93E0C8BA0DC}"/>
                    </a:ext>
                  </a:extLst>
                </p:cNvPr>
                <p:cNvPicPr/>
                <p:nvPr/>
              </p:nvPicPr>
              <p:blipFill>
                <a:blip r:embed="rId5"/>
                <a:stretch>
                  <a:fillRect/>
                </a:stretch>
              </p:blipFill>
              <p:spPr>
                <a:xfrm>
                  <a:off x="1331998" y="5325047"/>
                  <a:ext cx="289851"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45E19B1D-0AF0-5BEA-8993-2C04990F10D4}"/>
                    </a:ext>
                  </a:extLst>
                </p14:cNvPr>
                <p14:cNvContentPartPr/>
                <p14:nvPr/>
              </p14:nvContentPartPr>
              <p14:xfrm>
                <a:off x="1601664" y="5354207"/>
                <a:ext cx="95400" cy="437760"/>
              </p14:xfrm>
            </p:contentPart>
          </mc:Choice>
          <mc:Fallback xmlns="">
            <p:pic>
              <p:nvPicPr>
                <p:cNvPr id="13" name="Ink 12">
                  <a:extLst>
                    <a:ext uri="{FF2B5EF4-FFF2-40B4-BE49-F238E27FC236}">
                      <a16:creationId xmlns:a16="http://schemas.microsoft.com/office/drawing/2014/main" id="{45E19B1D-0AF0-5BEA-8993-2C04990F10D4}"/>
                    </a:ext>
                  </a:extLst>
                </p:cNvPr>
                <p:cNvPicPr/>
                <p:nvPr/>
              </p:nvPicPr>
              <p:blipFill>
                <a:blip r:embed="rId7"/>
                <a:stretch>
                  <a:fillRect/>
                </a:stretch>
              </p:blipFill>
              <p:spPr>
                <a:xfrm>
                  <a:off x="1583664" y="5336207"/>
                  <a:ext cx="13104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B96F015-C980-BDA8-488F-35D451DDB64A}"/>
                    </a:ext>
                  </a:extLst>
                </p14:cNvPr>
                <p14:cNvContentPartPr/>
                <p14:nvPr/>
              </p14:nvContentPartPr>
              <p14:xfrm>
                <a:off x="1673304" y="5438807"/>
                <a:ext cx="290880" cy="213480"/>
              </p14:xfrm>
            </p:contentPart>
          </mc:Choice>
          <mc:Fallback xmlns="">
            <p:pic>
              <p:nvPicPr>
                <p:cNvPr id="14" name="Ink 13">
                  <a:extLst>
                    <a:ext uri="{FF2B5EF4-FFF2-40B4-BE49-F238E27FC236}">
                      <a16:creationId xmlns:a16="http://schemas.microsoft.com/office/drawing/2014/main" id="{5B96F015-C980-BDA8-488F-35D451DDB64A}"/>
                    </a:ext>
                  </a:extLst>
                </p:cNvPr>
                <p:cNvPicPr/>
                <p:nvPr/>
              </p:nvPicPr>
              <p:blipFill>
                <a:blip r:embed="rId9"/>
                <a:stretch>
                  <a:fillRect/>
                </a:stretch>
              </p:blipFill>
              <p:spPr>
                <a:xfrm>
                  <a:off x="1655304" y="5420837"/>
                  <a:ext cx="326520" cy="2490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96085239-56B9-25C6-524D-CDAB1A9046C2}"/>
                    </a:ext>
                  </a:extLst>
                </p14:cNvPr>
                <p14:cNvContentPartPr/>
                <p14:nvPr/>
              </p14:nvContentPartPr>
              <p14:xfrm>
                <a:off x="2217984" y="5431967"/>
                <a:ext cx="29160" cy="360"/>
              </p14:xfrm>
            </p:contentPart>
          </mc:Choice>
          <mc:Fallback xmlns="">
            <p:pic>
              <p:nvPicPr>
                <p:cNvPr id="15" name="Ink 14">
                  <a:extLst>
                    <a:ext uri="{FF2B5EF4-FFF2-40B4-BE49-F238E27FC236}">
                      <a16:creationId xmlns:a16="http://schemas.microsoft.com/office/drawing/2014/main" id="{96085239-56B9-25C6-524D-CDAB1A9046C2}"/>
                    </a:ext>
                  </a:extLst>
                </p:cNvPr>
                <p:cNvPicPr/>
                <p:nvPr/>
              </p:nvPicPr>
              <p:blipFill>
                <a:blip r:embed="rId11"/>
                <a:stretch>
                  <a:fillRect/>
                </a:stretch>
              </p:blipFill>
              <p:spPr>
                <a:xfrm>
                  <a:off x="2199984" y="5413967"/>
                  <a:ext cx="64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FFEDC5F0-25BC-3DFA-D5CD-F4E405349BFC}"/>
                    </a:ext>
                  </a:extLst>
                </p14:cNvPr>
                <p14:cNvContentPartPr/>
                <p14:nvPr/>
              </p14:nvContentPartPr>
              <p14:xfrm>
                <a:off x="2175864" y="5431247"/>
                <a:ext cx="288720" cy="390600"/>
              </p14:xfrm>
            </p:contentPart>
          </mc:Choice>
          <mc:Fallback xmlns="">
            <p:pic>
              <p:nvPicPr>
                <p:cNvPr id="16" name="Ink 15">
                  <a:extLst>
                    <a:ext uri="{FF2B5EF4-FFF2-40B4-BE49-F238E27FC236}">
                      <a16:creationId xmlns:a16="http://schemas.microsoft.com/office/drawing/2014/main" id="{FFEDC5F0-25BC-3DFA-D5CD-F4E405349BFC}"/>
                    </a:ext>
                  </a:extLst>
                </p:cNvPr>
                <p:cNvPicPr/>
                <p:nvPr/>
              </p:nvPicPr>
              <p:blipFill>
                <a:blip r:embed="rId13"/>
                <a:stretch>
                  <a:fillRect/>
                </a:stretch>
              </p:blipFill>
              <p:spPr>
                <a:xfrm>
                  <a:off x="2157864" y="5413247"/>
                  <a:ext cx="324360" cy="426240"/>
                </a:xfrm>
                <a:prstGeom prst="rect">
                  <a:avLst/>
                </a:prstGeom>
              </p:spPr>
            </p:pic>
          </mc:Fallback>
        </mc:AlternateContent>
      </p:grpSp>
      <p:grpSp>
        <p:nvGrpSpPr>
          <p:cNvPr id="8" name="Group 7">
            <a:extLst>
              <a:ext uri="{FF2B5EF4-FFF2-40B4-BE49-F238E27FC236}">
                <a16:creationId xmlns:a16="http://schemas.microsoft.com/office/drawing/2014/main" id="{8830F95B-826A-2358-4E5D-9FECF9BE1DC5}"/>
              </a:ext>
            </a:extLst>
          </p:cNvPr>
          <p:cNvGrpSpPr/>
          <p:nvPr/>
        </p:nvGrpSpPr>
        <p:grpSpPr>
          <a:xfrm>
            <a:off x="1154904" y="4152887"/>
            <a:ext cx="1622880" cy="914400"/>
            <a:chOff x="1154904" y="4152887"/>
            <a:chExt cx="1622880" cy="914400"/>
          </a:xfrm>
        </p:grpSpPr>
        <mc:AlternateContent xmlns:mc="http://schemas.openxmlformats.org/markup-compatibility/2006" xmlns:p14="http://schemas.microsoft.com/office/powerpoint/2010/main">
          <mc:Choice Requires="p14">
            <p:contentPart p14:bwMode="auto" r:id="rId14">
              <p14:nvContentPartPr>
                <p14:cNvPr id="4" name="Ink 3">
                  <a:extLst>
                    <a:ext uri="{FF2B5EF4-FFF2-40B4-BE49-F238E27FC236}">
                      <a16:creationId xmlns:a16="http://schemas.microsoft.com/office/drawing/2014/main" id="{652FCA8E-E127-7E98-4F71-98775FFAE66A}"/>
                    </a:ext>
                  </a:extLst>
                </p14:cNvPr>
                <p14:cNvContentPartPr/>
                <p14:nvPr/>
              </p14:nvContentPartPr>
              <p14:xfrm>
                <a:off x="1154904" y="4152887"/>
                <a:ext cx="1622880" cy="914400"/>
              </p14:xfrm>
            </p:contentPart>
          </mc:Choice>
          <mc:Fallback xmlns="">
            <p:pic>
              <p:nvPicPr>
                <p:cNvPr id="4" name="Ink 3">
                  <a:extLst>
                    <a:ext uri="{FF2B5EF4-FFF2-40B4-BE49-F238E27FC236}">
                      <a16:creationId xmlns:a16="http://schemas.microsoft.com/office/drawing/2014/main" id="{652FCA8E-E127-7E98-4F71-98775FFAE66A}"/>
                    </a:ext>
                  </a:extLst>
                </p:cNvPr>
                <p:cNvPicPr/>
                <p:nvPr/>
              </p:nvPicPr>
              <p:blipFill>
                <a:blip r:embed="rId15"/>
                <a:stretch>
                  <a:fillRect/>
                </a:stretch>
              </p:blipFill>
              <p:spPr>
                <a:xfrm>
                  <a:off x="1137264" y="4135247"/>
                  <a:ext cx="1658520" cy="950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 name="Ink 4">
                  <a:extLst>
                    <a:ext uri="{FF2B5EF4-FFF2-40B4-BE49-F238E27FC236}">
                      <a16:creationId xmlns:a16="http://schemas.microsoft.com/office/drawing/2014/main" id="{B57240C7-EF58-91A6-28C4-07352DCC9E5D}"/>
                    </a:ext>
                  </a:extLst>
                </p14:cNvPr>
                <p14:cNvContentPartPr/>
                <p14:nvPr/>
              </p14:nvContentPartPr>
              <p14:xfrm>
                <a:off x="1387824" y="4339007"/>
                <a:ext cx="471960" cy="614160"/>
              </p14:xfrm>
            </p:contentPart>
          </mc:Choice>
          <mc:Fallback xmlns="">
            <p:pic>
              <p:nvPicPr>
                <p:cNvPr id="5" name="Ink 4">
                  <a:extLst>
                    <a:ext uri="{FF2B5EF4-FFF2-40B4-BE49-F238E27FC236}">
                      <a16:creationId xmlns:a16="http://schemas.microsoft.com/office/drawing/2014/main" id="{B57240C7-EF58-91A6-28C4-07352DCC9E5D}"/>
                    </a:ext>
                  </a:extLst>
                </p:cNvPr>
                <p:cNvPicPr/>
                <p:nvPr/>
              </p:nvPicPr>
              <p:blipFill>
                <a:blip r:embed="rId17"/>
                <a:stretch>
                  <a:fillRect/>
                </a:stretch>
              </p:blipFill>
              <p:spPr>
                <a:xfrm>
                  <a:off x="1369824" y="4321007"/>
                  <a:ext cx="507600" cy="649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 name="Ink 6">
                  <a:extLst>
                    <a:ext uri="{FF2B5EF4-FFF2-40B4-BE49-F238E27FC236}">
                      <a16:creationId xmlns:a16="http://schemas.microsoft.com/office/drawing/2014/main" id="{3E389F3D-CB38-F6F0-ED86-EAA4DD30DDB9}"/>
                    </a:ext>
                  </a:extLst>
                </p14:cNvPr>
                <p14:cNvContentPartPr/>
                <p14:nvPr/>
              </p14:nvContentPartPr>
              <p14:xfrm>
                <a:off x="1913424" y="4409207"/>
                <a:ext cx="566280" cy="528840"/>
              </p14:xfrm>
            </p:contentPart>
          </mc:Choice>
          <mc:Fallback xmlns="">
            <p:pic>
              <p:nvPicPr>
                <p:cNvPr id="7" name="Ink 6">
                  <a:extLst>
                    <a:ext uri="{FF2B5EF4-FFF2-40B4-BE49-F238E27FC236}">
                      <a16:creationId xmlns:a16="http://schemas.microsoft.com/office/drawing/2014/main" id="{3E389F3D-CB38-F6F0-ED86-EAA4DD30DDB9}"/>
                    </a:ext>
                  </a:extLst>
                </p:cNvPr>
                <p:cNvPicPr/>
                <p:nvPr/>
              </p:nvPicPr>
              <p:blipFill>
                <a:blip r:embed="rId19"/>
                <a:stretch>
                  <a:fillRect/>
                </a:stretch>
              </p:blipFill>
              <p:spPr>
                <a:xfrm>
                  <a:off x="1895424" y="4391207"/>
                  <a:ext cx="601920" cy="564480"/>
                </a:xfrm>
                <a:prstGeom prst="rect">
                  <a:avLst/>
                </a:prstGeom>
              </p:spPr>
            </p:pic>
          </mc:Fallback>
        </mc:AlternateContent>
      </p:grpSp>
    </p:spTree>
    <p:extLst>
      <p:ext uri="{BB962C8B-B14F-4D97-AF65-F5344CB8AC3E}">
        <p14:creationId xmlns:p14="http://schemas.microsoft.com/office/powerpoint/2010/main" val="334522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For C++ Programming:</a:t>
            </a:r>
          </a:p>
        </p:txBody>
      </p:sp>
      <p:grpSp>
        <p:nvGrpSpPr>
          <p:cNvPr id="17" name="Group 16">
            <a:extLst>
              <a:ext uri="{FF2B5EF4-FFF2-40B4-BE49-F238E27FC236}">
                <a16:creationId xmlns:a16="http://schemas.microsoft.com/office/drawing/2014/main" id="{83D9310B-1981-6278-D2DF-083437CB4A47}"/>
              </a:ext>
            </a:extLst>
          </p:cNvPr>
          <p:cNvGrpSpPr/>
          <p:nvPr/>
        </p:nvGrpSpPr>
        <p:grpSpPr>
          <a:xfrm>
            <a:off x="1076784" y="5214167"/>
            <a:ext cx="1684440" cy="817200"/>
            <a:chOff x="1076784" y="5214167"/>
            <a:chExt cx="1684440" cy="817200"/>
          </a:xfrm>
        </p:grpSpPr>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DA11823E-DF21-6BE2-F6DE-DC157E98F160}"/>
                    </a:ext>
                  </a:extLst>
                </p14:cNvPr>
                <p14:cNvContentPartPr/>
                <p14:nvPr/>
              </p14:nvContentPartPr>
              <p14:xfrm>
                <a:off x="1076784" y="5214167"/>
                <a:ext cx="1684440" cy="817200"/>
              </p14:xfrm>
            </p:contentPart>
          </mc:Choice>
          <mc:Fallback xmlns="">
            <p:pic>
              <p:nvPicPr>
                <p:cNvPr id="11" name="Ink 10">
                  <a:extLst>
                    <a:ext uri="{FF2B5EF4-FFF2-40B4-BE49-F238E27FC236}">
                      <a16:creationId xmlns:a16="http://schemas.microsoft.com/office/drawing/2014/main" id="{DA11823E-DF21-6BE2-F6DE-DC157E98F160}"/>
                    </a:ext>
                  </a:extLst>
                </p:cNvPr>
                <p:cNvPicPr/>
                <p:nvPr/>
              </p:nvPicPr>
              <p:blipFill>
                <a:blip r:embed="rId3"/>
                <a:stretch>
                  <a:fillRect/>
                </a:stretch>
              </p:blipFill>
              <p:spPr>
                <a:xfrm>
                  <a:off x="1058784" y="5196167"/>
                  <a:ext cx="1720080" cy="852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BD6176FD-F539-2857-BC09-A93E0C8BA0DC}"/>
                    </a:ext>
                  </a:extLst>
                </p14:cNvPr>
                <p14:cNvContentPartPr/>
                <p14:nvPr/>
              </p14:nvContentPartPr>
              <p14:xfrm>
                <a:off x="1350024" y="5343047"/>
                <a:ext cx="254160" cy="299160"/>
              </p14:xfrm>
            </p:contentPart>
          </mc:Choice>
          <mc:Fallback xmlns="">
            <p:pic>
              <p:nvPicPr>
                <p:cNvPr id="12" name="Ink 11">
                  <a:extLst>
                    <a:ext uri="{FF2B5EF4-FFF2-40B4-BE49-F238E27FC236}">
                      <a16:creationId xmlns:a16="http://schemas.microsoft.com/office/drawing/2014/main" id="{BD6176FD-F539-2857-BC09-A93E0C8BA0DC}"/>
                    </a:ext>
                  </a:extLst>
                </p:cNvPr>
                <p:cNvPicPr/>
                <p:nvPr/>
              </p:nvPicPr>
              <p:blipFill>
                <a:blip r:embed="rId5"/>
                <a:stretch>
                  <a:fillRect/>
                </a:stretch>
              </p:blipFill>
              <p:spPr>
                <a:xfrm>
                  <a:off x="1331998" y="5325047"/>
                  <a:ext cx="289851"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45E19B1D-0AF0-5BEA-8993-2C04990F10D4}"/>
                    </a:ext>
                  </a:extLst>
                </p14:cNvPr>
                <p14:cNvContentPartPr/>
                <p14:nvPr/>
              </p14:nvContentPartPr>
              <p14:xfrm>
                <a:off x="1601664" y="5354207"/>
                <a:ext cx="95400" cy="437760"/>
              </p14:xfrm>
            </p:contentPart>
          </mc:Choice>
          <mc:Fallback xmlns="">
            <p:pic>
              <p:nvPicPr>
                <p:cNvPr id="13" name="Ink 12">
                  <a:extLst>
                    <a:ext uri="{FF2B5EF4-FFF2-40B4-BE49-F238E27FC236}">
                      <a16:creationId xmlns:a16="http://schemas.microsoft.com/office/drawing/2014/main" id="{45E19B1D-0AF0-5BEA-8993-2C04990F10D4}"/>
                    </a:ext>
                  </a:extLst>
                </p:cNvPr>
                <p:cNvPicPr/>
                <p:nvPr/>
              </p:nvPicPr>
              <p:blipFill>
                <a:blip r:embed="rId7"/>
                <a:stretch>
                  <a:fillRect/>
                </a:stretch>
              </p:blipFill>
              <p:spPr>
                <a:xfrm>
                  <a:off x="1583664" y="5336207"/>
                  <a:ext cx="13104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B96F015-C980-BDA8-488F-35D451DDB64A}"/>
                    </a:ext>
                  </a:extLst>
                </p14:cNvPr>
                <p14:cNvContentPartPr/>
                <p14:nvPr/>
              </p14:nvContentPartPr>
              <p14:xfrm>
                <a:off x="1673304" y="5438807"/>
                <a:ext cx="290880" cy="213480"/>
              </p14:xfrm>
            </p:contentPart>
          </mc:Choice>
          <mc:Fallback xmlns="">
            <p:pic>
              <p:nvPicPr>
                <p:cNvPr id="14" name="Ink 13">
                  <a:extLst>
                    <a:ext uri="{FF2B5EF4-FFF2-40B4-BE49-F238E27FC236}">
                      <a16:creationId xmlns:a16="http://schemas.microsoft.com/office/drawing/2014/main" id="{5B96F015-C980-BDA8-488F-35D451DDB64A}"/>
                    </a:ext>
                  </a:extLst>
                </p:cNvPr>
                <p:cNvPicPr/>
                <p:nvPr/>
              </p:nvPicPr>
              <p:blipFill>
                <a:blip r:embed="rId9"/>
                <a:stretch>
                  <a:fillRect/>
                </a:stretch>
              </p:blipFill>
              <p:spPr>
                <a:xfrm>
                  <a:off x="1655304" y="5420837"/>
                  <a:ext cx="326520" cy="2490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96085239-56B9-25C6-524D-CDAB1A9046C2}"/>
                    </a:ext>
                  </a:extLst>
                </p14:cNvPr>
                <p14:cNvContentPartPr/>
                <p14:nvPr/>
              </p14:nvContentPartPr>
              <p14:xfrm>
                <a:off x="2217984" y="5431967"/>
                <a:ext cx="29160" cy="360"/>
              </p14:xfrm>
            </p:contentPart>
          </mc:Choice>
          <mc:Fallback xmlns="">
            <p:pic>
              <p:nvPicPr>
                <p:cNvPr id="15" name="Ink 14">
                  <a:extLst>
                    <a:ext uri="{FF2B5EF4-FFF2-40B4-BE49-F238E27FC236}">
                      <a16:creationId xmlns:a16="http://schemas.microsoft.com/office/drawing/2014/main" id="{96085239-56B9-25C6-524D-CDAB1A9046C2}"/>
                    </a:ext>
                  </a:extLst>
                </p:cNvPr>
                <p:cNvPicPr/>
                <p:nvPr/>
              </p:nvPicPr>
              <p:blipFill>
                <a:blip r:embed="rId11"/>
                <a:stretch>
                  <a:fillRect/>
                </a:stretch>
              </p:blipFill>
              <p:spPr>
                <a:xfrm>
                  <a:off x="2199984" y="5413967"/>
                  <a:ext cx="648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FFEDC5F0-25BC-3DFA-D5CD-F4E405349BFC}"/>
                    </a:ext>
                  </a:extLst>
                </p14:cNvPr>
                <p14:cNvContentPartPr/>
                <p14:nvPr/>
              </p14:nvContentPartPr>
              <p14:xfrm>
                <a:off x="2175864" y="5431247"/>
                <a:ext cx="288720" cy="390600"/>
              </p14:xfrm>
            </p:contentPart>
          </mc:Choice>
          <mc:Fallback xmlns="">
            <p:pic>
              <p:nvPicPr>
                <p:cNvPr id="16" name="Ink 15">
                  <a:extLst>
                    <a:ext uri="{FF2B5EF4-FFF2-40B4-BE49-F238E27FC236}">
                      <a16:creationId xmlns:a16="http://schemas.microsoft.com/office/drawing/2014/main" id="{FFEDC5F0-25BC-3DFA-D5CD-F4E405349BFC}"/>
                    </a:ext>
                  </a:extLst>
                </p:cNvPr>
                <p:cNvPicPr/>
                <p:nvPr/>
              </p:nvPicPr>
              <p:blipFill>
                <a:blip r:embed="rId13"/>
                <a:stretch>
                  <a:fillRect/>
                </a:stretch>
              </p:blipFill>
              <p:spPr>
                <a:xfrm>
                  <a:off x="2157864" y="5413247"/>
                  <a:ext cx="324360" cy="426240"/>
                </a:xfrm>
                <a:prstGeom prst="rect">
                  <a:avLst/>
                </a:prstGeom>
              </p:spPr>
            </p:pic>
          </mc:Fallback>
        </mc:AlternateContent>
      </p:grpSp>
      <p:grpSp>
        <p:nvGrpSpPr>
          <p:cNvPr id="8" name="Group 7">
            <a:extLst>
              <a:ext uri="{FF2B5EF4-FFF2-40B4-BE49-F238E27FC236}">
                <a16:creationId xmlns:a16="http://schemas.microsoft.com/office/drawing/2014/main" id="{8830F95B-826A-2358-4E5D-9FECF9BE1DC5}"/>
              </a:ext>
            </a:extLst>
          </p:cNvPr>
          <p:cNvGrpSpPr/>
          <p:nvPr/>
        </p:nvGrpSpPr>
        <p:grpSpPr>
          <a:xfrm>
            <a:off x="1154904" y="4152887"/>
            <a:ext cx="1622880" cy="914400"/>
            <a:chOff x="1154904" y="4152887"/>
            <a:chExt cx="1622880" cy="914400"/>
          </a:xfrm>
        </p:grpSpPr>
        <mc:AlternateContent xmlns:mc="http://schemas.openxmlformats.org/markup-compatibility/2006" xmlns:p14="http://schemas.microsoft.com/office/powerpoint/2010/main">
          <mc:Choice Requires="p14">
            <p:contentPart p14:bwMode="auto" r:id="rId14">
              <p14:nvContentPartPr>
                <p14:cNvPr id="4" name="Ink 3">
                  <a:extLst>
                    <a:ext uri="{FF2B5EF4-FFF2-40B4-BE49-F238E27FC236}">
                      <a16:creationId xmlns:a16="http://schemas.microsoft.com/office/drawing/2014/main" id="{652FCA8E-E127-7E98-4F71-98775FFAE66A}"/>
                    </a:ext>
                  </a:extLst>
                </p14:cNvPr>
                <p14:cNvContentPartPr/>
                <p14:nvPr/>
              </p14:nvContentPartPr>
              <p14:xfrm>
                <a:off x="1154904" y="4152887"/>
                <a:ext cx="1622880" cy="914400"/>
              </p14:xfrm>
            </p:contentPart>
          </mc:Choice>
          <mc:Fallback xmlns="">
            <p:pic>
              <p:nvPicPr>
                <p:cNvPr id="4" name="Ink 3">
                  <a:extLst>
                    <a:ext uri="{FF2B5EF4-FFF2-40B4-BE49-F238E27FC236}">
                      <a16:creationId xmlns:a16="http://schemas.microsoft.com/office/drawing/2014/main" id="{652FCA8E-E127-7E98-4F71-98775FFAE66A}"/>
                    </a:ext>
                  </a:extLst>
                </p:cNvPr>
                <p:cNvPicPr/>
                <p:nvPr/>
              </p:nvPicPr>
              <p:blipFill>
                <a:blip r:embed="rId15"/>
                <a:stretch>
                  <a:fillRect/>
                </a:stretch>
              </p:blipFill>
              <p:spPr>
                <a:xfrm>
                  <a:off x="1136904" y="4134887"/>
                  <a:ext cx="1658520" cy="950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 name="Ink 4">
                  <a:extLst>
                    <a:ext uri="{FF2B5EF4-FFF2-40B4-BE49-F238E27FC236}">
                      <a16:creationId xmlns:a16="http://schemas.microsoft.com/office/drawing/2014/main" id="{B57240C7-EF58-91A6-28C4-07352DCC9E5D}"/>
                    </a:ext>
                  </a:extLst>
                </p14:cNvPr>
                <p14:cNvContentPartPr/>
                <p14:nvPr/>
              </p14:nvContentPartPr>
              <p14:xfrm>
                <a:off x="1387824" y="4339007"/>
                <a:ext cx="471960" cy="614160"/>
              </p14:xfrm>
            </p:contentPart>
          </mc:Choice>
          <mc:Fallback xmlns="">
            <p:pic>
              <p:nvPicPr>
                <p:cNvPr id="5" name="Ink 4">
                  <a:extLst>
                    <a:ext uri="{FF2B5EF4-FFF2-40B4-BE49-F238E27FC236}">
                      <a16:creationId xmlns:a16="http://schemas.microsoft.com/office/drawing/2014/main" id="{B57240C7-EF58-91A6-28C4-07352DCC9E5D}"/>
                    </a:ext>
                  </a:extLst>
                </p:cNvPr>
                <p:cNvPicPr/>
                <p:nvPr/>
              </p:nvPicPr>
              <p:blipFill>
                <a:blip r:embed="rId17"/>
                <a:stretch>
                  <a:fillRect/>
                </a:stretch>
              </p:blipFill>
              <p:spPr>
                <a:xfrm>
                  <a:off x="1369824" y="4321007"/>
                  <a:ext cx="507600" cy="649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 name="Ink 6">
                  <a:extLst>
                    <a:ext uri="{FF2B5EF4-FFF2-40B4-BE49-F238E27FC236}">
                      <a16:creationId xmlns:a16="http://schemas.microsoft.com/office/drawing/2014/main" id="{3E389F3D-CB38-F6F0-ED86-EAA4DD30DDB9}"/>
                    </a:ext>
                  </a:extLst>
                </p14:cNvPr>
                <p14:cNvContentPartPr/>
                <p14:nvPr/>
              </p14:nvContentPartPr>
              <p14:xfrm>
                <a:off x="1913424" y="4409207"/>
                <a:ext cx="566280" cy="528840"/>
              </p14:xfrm>
            </p:contentPart>
          </mc:Choice>
          <mc:Fallback xmlns="">
            <p:pic>
              <p:nvPicPr>
                <p:cNvPr id="7" name="Ink 6">
                  <a:extLst>
                    <a:ext uri="{FF2B5EF4-FFF2-40B4-BE49-F238E27FC236}">
                      <a16:creationId xmlns:a16="http://schemas.microsoft.com/office/drawing/2014/main" id="{3E389F3D-CB38-F6F0-ED86-EAA4DD30DDB9}"/>
                    </a:ext>
                  </a:extLst>
                </p:cNvPr>
                <p:cNvPicPr/>
                <p:nvPr/>
              </p:nvPicPr>
              <p:blipFill>
                <a:blip r:embed="rId19"/>
                <a:stretch>
                  <a:fillRect/>
                </a:stretch>
              </p:blipFill>
              <p:spPr>
                <a:xfrm>
                  <a:off x="1895435" y="4391219"/>
                  <a:ext cx="601897" cy="564456"/>
                </a:xfrm>
                <a:prstGeom prst="rect">
                  <a:avLst/>
                </a:prstGeom>
              </p:spPr>
            </p:pic>
          </mc:Fallback>
        </mc:AlternateContent>
      </p:grpSp>
      <p:grpSp>
        <p:nvGrpSpPr>
          <p:cNvPr id="31" name="Group 30">
            <a:extLst>
              <a:ext uri="{FF2B5EF4-FFF2-40B4-BE49-F238E27FC236}">
                <a16:creationId xmlns:a16="http://schemas.microsoft.com/office/drawing/2014/main" id="{1D2C20F8-E23C-A01C-72F2-A9D0D04DA7D5}"/>
              </a:ext>
            </a:extLst>
          </p:cNvPr>
          <p:cNvGrpSpPr/>
          <p:nvPr/>
        </p:nvGrpSpPr>
        <p:grpSpPr>
          <a:xfrm>
            <a:off x="996864" y="3160727"/>
            <a:ext cx="2823480" cy="978840"/>
            <a:chOff x="996864" y="3160727"/>
            <a:chExt cx="2823480" cy="978840"/>
          </a:xfrm>
        </p:grpSpPr>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214ED110-CF34-262B-EA35-7AB3509EEACC}"/>
                    </a:ext>
                  </a:extLst>
                </p14:cNvPr>
                <p14:cNvContentPartPr/>
                <p14:nvPr/>
              </p14:nvContentPartPr>
              <p14:xfrm>
                <a:off x="1216104" y="3370607"/>
                <a:ext cx="194760" cy="205200"/>
              </p14:xfrm>
            </p:contentPart>
          </mc:Choice>
          <mc:Fallback xmlns="">
            <p:pic>
              <p:nvPicPr>
                <p:cNvPr id="6" name="Ink 5">
                  <a:extLst>
                    <a:ext uri="{FF2B5EF4-FFF2-40B4-BE49-F238E27FC236}">
                      <a16:creationId xmlns:a16="http://schemas.microsoft.com/office/drawing/2014/main" id="{214ED110-CF34-262B-EA35-7AB3509EEACC}"/>
                    </a:ext>
                  </a:extLst>
                </p:cNvPr>
                <p:cNvPicPr/>
                <p:nvPr/>
              </p:nvPicPr>
              <p:blipFill>
                <a:blip r:embed="rId21"/>
                <a:stretch>
                  <a:fillRect/>
                </a:stretch>
              </p:blipFill>
              <p:spPr>
                <a:xfrm>
                  <a:off x="1198464" y="3352607"/>
                  <a:ext cx="2304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 name="Ink 8">
                  <a:extLst>
                    <a:ext uri="{FF2B5EF4-FFF2-40B4-BE49-F238E27FC236}">
                      <a16:creationId xmlns:a16="http://schemas.microsoft.com/office/drawing/2014/main" id="{02E0492E-BBD8-493A-4D0F-CAC102D97B73}"/>
                    </a:ext>
                  </a:extLst>
                </p14:cNvPr>
                <p14:cNvContentPartPr/>
                <p14:nvPr/>
              </p14:nvContentPartPr>
              <p14:xfrm>
                <a:off x="1254984" y="3579767"/>
                <a:ext cx="16560" cy="210600"/>
              </p14:xfrm>
            </p:contentPart>
          </mc:Choice>
          <mc:Fallback xmlns="">
            <p:pic>
              <p:nvPicPr>
                <p:cNvPr id="9" name="Ink 8">
                  <a:extLst>
                    <a:ext uri="{FF2B5EF4-FFF2-40B4-BE49-F238E27FC236}">
                      <a16:creationId xmlns:a16="http://schemas.microsoft.com/office/drawing/2014/main" id="{02E0492E-BBD8-493A-4D0F-CAC102D97B73}"/>
                    </a:ext>
                  </a:extLst>
                </p:cNvPr>
                <p:cNvPicPr/>
                <p:nvPr/>
              </p:nvPicPr>
              <p:blipFill>
                <a:blip r:embed="rId23"/>
                <a:stretch>
                  <a:fillRect/>
                </a:stretch>
              </p:blipFill>
              <p:spPr>
                <a:xfrm>
                  <a:off x="1236984" y="3562127"/>
                  <a:ext cx="522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 name="Ink 9">
                  <a:extLst>
                    <a:ext uri="{FF2B5EF4-FFF2-40B4-BE49-F238E27FC236}">
                      <a16:creationId xmlns:a16="http://schemas.microsoft.com/office/drawing/2014/main" id="{4B4391B2-DB82-190F-3D62-6D22E0FC1E6C}"/>
                    </a:ext>
                  </a:extLst>
                </p14:cNvPr>
                <p14:cNvContentPartPr/>
                <p14:nvPr/>
              </p14:nvContentPartPr>
              <p14:xfrm>
                <a:off x="1377024" y="3580487"/>
                <a:ext cx="131040" cy="183960"/>
              </p14:xfrm>
            </p:contentPart>
          </mc:Choice>
          <mc:Fallback xmlns="">
            <p:pic>
              <p:nvPicPr>
                <p:cNvPr id="10" name="Ink 9">
                  <a:extLst>
                    <a:ext uri="{FF2B5EF4-FFF2-40B4-BE49-F238E27FC236}">
                      <a16:creationId xmlns:a16="http://schemas.microsoft.com/office/drawing/2014/main" id="{4B4391B2-DB82-190F-3D62-6D22E0FC1E6C}"/>
                    </a:ext>
                  </a:extLst>
                </p:cNvPr>
                <p:cNvPicPr/>
                <p:nvPr/>
              </p:nvPicPr>
              <p:blipFill>
                <a:blip r:embed="rId25"/>
                <a:stretch>
                  <a:fillRect/>
                </a:stretch>
              </p:blipFill>
              <p:spPr>
                <a:xfrm>
                  <a:off x="1359384" y="3562847"/>
                  <a:ext cx="1666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A05FC516-5059-E101-B14F-EC29175D9EF0}"/>
                    </a:ext>
                  </a:extLst>
                </p14:cNvPr>
                <p14:cNvContentPartPr/>
                <p14:nvPr/>
              </p14:nvContentPartPr>
              <p14:xfrm>
                <a:off x="1572864" y="3564287"/>
                <a:ext cx="116640" cy="172800"/>
              </p14:xfrm>
            </p:contentPart>
          </mc:Choice>
          <mc:Fallback xmlns="">
            <p:pic>
              <p:nvPicPr>
                <p:cNvPr id="18" name="Ink 17">
                  <a:extLst>
                    <a:ext uri="{FF2B5EF4-FFF2-40B4-BE49-F238E27FC236}">
                      <a16:creationId xmlns:a16="http://schemas.microsoft.com/office/drawing/2014/main" id="{A05FC516-5059-E101-B14F-EC29175D9EF0}"/>
                    </a:ext>
                  </a:extLst>
                </p:cNvPr>
                <p:cNvPicPr/>
                <p:nvPr/>
              </p:nvPicPr>
              <p:blipFill>
                <a:blip r:embed="rId27"/>
                <a:stretch>
                  <a:fillRect/>
                </a:stretch>
              </p:blipFill>
              <p:spPr>
                <a:xfrm>
                  <a:off x="1554864" y="3546647"/>
                  <a:ext cx="1522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74194FA9-4EAD-65E0-F31E-C74C98A7F4FC}"/>
                    </a:ext>
                  </a:extLst>
                </p14:cNvPr>
                <p14:cNvContentPartPr/>
                <p14:nvPr/>
              </p14:nvContentPartPr>
              <p14:xfrm>
                <a:off x="1758264" y="3571847"/>
                <a:ext cx="118440" cy="157680"/>
              </p14:xfrm>
            </p:contentPart>
          </mc:Choice>
          <mc:Fallback xmlns="">
            <p:pic>
              <p:nvPicPr>
                <p:cNvPr id="19" name="Ink 18">
                  <a:extLst>
                    <a:ext uri="{FF2B5EF4-FFF2-40B4-BE49-F238E27FC236}">
                      <a16:creationId xmlns:a16="http://schemas.microsoft.com/office/drawing/2014/main" id="{74194FA9-4EAD-65E0-F31E-C74C98A7F4FC}"/>
                    </a:ext>
                  </a:extLst>
                </p:cNvPr>
                <p:cNvPicPr/>
                <p:nvPr/>
              </p:nvPicPr>
              <p:blipFill>
                <a:blip r:embed="rId29"/>
                <a:stretch>
                  <a:fillRect/>
                </a:stretch>
              </p:blipFill>
              <p:spPr>
                <a:xfrm>
                  <a:off x="1740264" y="3554207"/>
                  <a:ext cx="15408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6F58FEB6-2ED6-886A-9F28-A4BE519685C0}"/>
                    </a:ext>
                  </a:extLst>
                </p14:cNvPr>
                <p14:cNvContentPartPr/>
                <p14:nvPr/>
              </p14:nvContentPartPr>
              <p14:xfrm>
                <a:off x="2234184" y="3246767"/>
                <a:ext cx="76680" cy="545040"/>
              </p14:xfrm>
            </p:contentPart>
          </mc:Choice>
          <mc:Fallback xmlns="">
            <p:pic>
              <p:nvPicPr>
                <p:cNvPr id="20" name="Ink 19">
                  <a:extLst>
                    <a:ext uri="{FF2B5EF4-FFF2-40B4-BE49-F238E27FC236}">
                      <a16:creationId xmlns:a16="http://schemas.microsoft.com/office/drawing/2014/main" id="{6F58FEB6-2ED6-886A-9F28-A4BE519685C0}"/>
                    </a:ext>
                  </a:extLst>
                </p:cNvPr>
                <p:cNvPicPr/>
                <p:nvPr/>
              </p:nvPicPr>
              <p:blipFill>
                <a:blip r:embed="rId31"/>
                <a:stretch>
                  <a:fillRect/>
                </a:stretch>
              </p:blipFill>
              <p:spPr>
                <a:xfrm>
                  <a:off x="2216544" y="3228767"/>
                  <a:ext cx="112320" cy="580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10C22B14-98DF-B680-62B2-EB3E13D0D679}"/>
                    </a:ext>
                  </a:extLst>
                </p14:cNvPr>
                <p14:cNvContentPartPr/>
                <p14:nvPr/>
              </p14:nvContentPartPr>
              <p14:xfrm>
                <a:off x="2170104" y="3329567"/>
                <a:ext cx="329040" cy="212400"/>
              </p14:xfrm>
            </p:contentPart>
          </mc:Choice>
          <mc:Fallback xmlns="">
            <p:pic>
              <p:nvPicPr>
                <p:cNvPr id="21" name="Ink 20">
                  <a:extLst>
                    <a:ext uri="{FF2B5EF4-FFF2-40B4-BE49-F238E27FC236}">
                      <a16:creationId xmlns:a16="http://schemas.microsoft.com/office/drawing/2014/main" id="{10C22B14-98DF-B680-62B2-EB3E13D0D679}"/>
                    </a:ext>
                  </a:extLst>
                </p:cNvPr>
                <p:cNvPicPr/>
                <p:nvPr/>
              </p:nvPicPr>
              <p:blipFill>
                <a:blip r:embed="rId33"/>
                <a:stretch>
                  <a:fillRect/>
                </a:stretch>
              </p:blipFill>
              <p:spPr>
                <a:xfrm>
                  <a:off x="2152464" y="3311567"/>
                  <a:ext cx="3646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10FC1A4D-D3B7-DFFD-FD07-0BBB47E624B1}"/>
                    </a:ext>
                  </a:extLst>
                </p14:cNvPr>
                <p14:cNvContentPartPr/>
                <p14:nvPr/>
              </p14:nvContentPartPr>
              <p14:xfrm>
                <a:off x="2409504" y="3556367"/>
                <a:ext cx="200880" cy="184320"/>
              </p14:xfrm>
            </p:contentPart>
          </mc:Choice>
          <mc:Fallback xmlns="">
            <p:pic>
              <p:nvPicPr>
                <p:cNvPr id="22" name="Ink 21">
                  <a:extLst>
                    <a:ext uri="{FF2B5EF4-FFF2-40B4-BE49-F238E27FC236}">
                      <a16:creationId xmlns:a16="http://schemas.microsoft.com/office/drawing/2014/main" id="{10FC1A4D-D3B7-DFFD-FD07-0BBB47E624B1}"/>
                    </a:ext>
                  </a:extLst>
                </p:cNvPr>
                <p:cNvPicPr/>
                <p:nvPr/>
              </p:nvPicPr>
              <p:blipFill>
                <a:blip r:embed="rId35"/>
                <a:stretch>
                  <a:fillRect/>
                </a:stretch>
              </p:blipFill>
              <p:spPr>
                <a:xfrm>
                  <a:off x="2391864" y="3538727"/>
                  <a:ext cx="2365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91207B69-CFBE-16CA-583B-E62C8E5E327D}"/>
                    </a:ext>
                  </a:extLst>
                </p14:cNvPr>
                <p14:cNvContentPartPr/>
                <p14:nvPr/>
              </p14:nvContentPartPr>
              <p14:xfrm>
                <a:off x="2647824" y="3647807"/>
                <a:ext cx="157680" cy="217440"/>
              </p14:xfrm>
            </p:contentPart>
          </mc:Choice>
          <mc:Fallback xmlns="">
            <p:pic>
              <p:nvPicPr>
                <p:cNvPr id="23" name="Ink 22">
                  <a:extLst>
                    <a:ext uri="{FF2B5EF4-FFF2-40B4-BE49-F238E27FC236}">
                      <a16:creationId xmlns:a16="http://schemas.microsoft.com/office/drawing/2014/main" id="{91207B69-CFBE-16CA-583B-E62C8E5E327D}"/>
                    </a:ext>
                  </a:extLst>
                </p:cNvPr>
                <p:cNvPicPr/>
                <p:nvPr/>
              </p:nvPicPr>
              <p:blipFill>
                <a:blip r:embed="rId37"/>
                <a:stretch>
                  <a:fillRect/>
                </a:stretch>
              </p:blipFill>
              <p:spPr>
                <a:xfrm>
                  <a:off x="2629824" y="3629807"/>
                  <a:ext cx="19332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D83B35DB-FFAB-5064-F110-2713AE7045DC}"/>
                    </a:ext>
                  </a:extLst>
                </p14:cNvPr>
                <p14:cNvContentPartPr/>
                <p14:nvPr/>
              </p14:nvContentPartPr>
              <p14:xfrm>
                <a:off x="2721624" y="3665807"/>
                <a:ext cx="270360" cy="318960"/>
              </p14:xfrm>
            </p:contentPart>
          </mc:Choice>
          <mc:Fallback xmlns="">
            <p:pic>
              <p:nvPicPr>
                <p:cNvPr id="24" name="Ink 23">
                  <a:extLst>
                    <a:ext uri="{FF2B5EF4-FFF2-40B4-BE49-F238E27FC236}">
                      <a16:creationId xmlns:a16="http://schemas.microsoft.com/office/drawing/2014/main" id="{D83B35DB-FFAB-5064-F110-2713AE7045DC}"/>
                    </a:ext>
                  </a:extLst>
                </p:cNvPr>
                <p:cNvPicPr/>
                <p:nvPr/>
              </p:nvPicPr>
              <p:blipFill>
                <a:blip r:embed="rId39"/>
                <a:stretch>
                  <a:fillRect/>
                </a:stretch>
              </p:blipFill>
              <p:spPr>
                <a:xfrm>
                  <a:off x="2703624" y="3647807"/>
                  <a:ext cx="30600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247F5DEB-16C1-B730-2A20-E913EC73BA02}"/>
                    </a:ext>
                  </a:extLst>
                </p14:cNvPr>
                <p14:cNvContentPartPr/>
                <p14:nvPr/>
              </p14:nvContentPartPr>
              <p14:xfrm>
                <a:off x="3060744" y="3649607"/>
                <a:ext cx="148320" cy="145080"/>
              </p14:xfrm>
            </p:contentPart>
          </mc:Choice>
          <mc:Fallback xmlns="">
            <p:pic>
              <p:nvPicPr>
                <p:cNvPr id="25" name="Ink 24">
                  <a:extLst>
                    <a:ext uri="{FF2B5EF4-FFF2-40B4-BE49-F238E27FC236}">
                      <a16:creationId xmlns:a16="http://schemas.microsoft.com/office/drawing/2014/main" id="{247F5DEB-16C1-B730-2A20-E913EC73BA02}"/>
                    </a:ext>
                  </a:extLst>
                </p:cNvPr>
                <p:cNvPicPr/>
                <p:nvPr/>
              </p:nvPicPr>
              <p:blipFill>
                <a:blip r:embed="rId41"/>
                <a:stretch>
                  <a:fillRect/>
                </a:stretch>
              </p:blipFill>
              <p:spPr>
                <a:xfrm>
                  <a:off x="3042744" y="3631967"/>
                  <a:ext cx="1839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73F1BD2A-44E5-71FB-797F-E97F7BEF0C5D}"/>
                    </a:ext>
                  </a:extLst>
                </p14:cNvPr>
                <p14:cNvContentPartPr/>
                <p14:nvPr/>
              </p14:nvContentPartPr>
              <p14:xfrm>
                <a:off x="3254064" y="3703247"/>
                <a:ext cx="132120" cy="166320"/>
              </p14:xfrm>
            </p:contentPart>
          </mc:Choice>
          <mc:Fallback xmlns="">
            <p:pic>
              <p:nvPicPr>
                <p:cNvPr id="26" name="Ink 25">
                  <a:extLst>
                    <a:ext uri="{FF2B5EF4-FFF2-40B4-BE49-F238E27FC236}">
                      <a16:creationId xmlns:a16="http://schemas.microsoft.com/office/drawing/2014/main" id="{73F1BD2A-44E5-71FB-797F-E97F7BEF0C5D}"/>
                    </a:ext>
                  </a:extLst>
                </p:cNvPr>
                <p:cNvPicPr/>
                <p:nvPr/>
              </p:nvPicPr>
              <p:blipFill>
                <a:blip r:embed="rId43"/>
                <a:stretch>
                  <a:fillRect/>
                </a:stretch>
              </p:blipFill>
              <p:spPr>
                <a:xfrm>
                  <a:off x="3236064" y="3685247"/>
                  <a:ext cx="1677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1C23BF32-5371-DAFC-3599-BD62EF9084F6}"/>
                    </a:ext>
                  </a:extLst>
                </p14:cNvPr>
                <p14:cNvContentPartPr/>
                <p14:nvPr/>
              </p14:nvContentPartPr>
              <p14:xfrm>
                <a:off x="3467904" y="3716927"/>
                <a:ext cx="270720" cy="173880"/>
              </p14:xfrm>
            </p:contentPart>
          </mc:Choice>
          <mc:Fallback xmlns="">
            <p:pic>
              <p:nvPicPr>
                <p:cNvPr id="27" name="Ink 26">
                  <a:extLst>
                    <a:ext uri="{FF2B5EF4-FFF2-40B4-BE49-F238E27FC236}">
                      <a16:creationId xmlns:a16="http://schemas.microsoft.com/office/drawing/2014/main" id="{1C23BF32-5371-DAFC-3599-BD62EF9084F6}"/>
                    </a:ext>
                  </a:extLst>
                </p:cNvPr>
                <p:cNvPicPr/>
                <p:nvPr/>
              </p:nvPicPr>
              <p:blipFill>
                <a:blip r:embed="rId45"/>
                <a:stretch>
                  <a:fillRect/>
                </a:stretch>
              </p:blipFill>
              <p:spPr>
                <a:xfrm>
                  <a:off x="3450264" y="3699287"/>
                  <a:ext cx="3063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0F84CD54-1A9D-CEF7-B47C-B12D72DA779C}"/>
                    </a:ext>
                  </a:extLst>
                </p14:cNvPr>
                <p14:cNvContentPartPr/>
                <p14:nvPr/>
              </p14:nvContentPartPr>
              <p14:xfrm>
                <a:off x="996864" y="3160727"/>
                <a:ext cx="2823480" cy="978840"/>
              </p14:xfrm>
            </p:contentPart>
          </mc:Choice>
          <mc:Fallback xmlns="">
            <p:pic>
              <p:nvPicPr>
                <p:cNvPr id="30" name="Ink 29">
                  <a:extLst>
                    <a:ext uri="{FF2B5EF4-FFF2-40B4-BE49-F238E27FC236}">
                      <a16:creationId xmlns:a16="http://schemas.microsoft.com/office/drawing/2014/main" id="{0F84CD54-1A9D-CEF7-B47C-B12D72DA779C}"/>
                    </a:ext>
                  </a:extLst>
                </p:cNvPr>
                <p:cNvPicPr/>
                <p:nvPr/>
              </p:nvPicPr>
              <p:blipFill>
                <a:blip r:embed="rId47"/>
                <a:stretch>
                  <a:fillRect/>
                </a:stretch>
              </p:blipFill>
              <p:spPr>
                <a:xfrm>
                  <a:off x="978864" y="3142727"/>
                  <a:ext cx="2859120" cy="1014480"/>
                </a:xfrm>
                <a:prstGeom prst="rect">
                  <a:avLst/>
                </a:prstGeom>
              </p:spPr>
            </p:pic>
          </mc:Fallback>
        </mc:AlternateContent>
      </p:grpSp>
    </p:spTree>
    <p:extLst>
      <p:ext uri="{BB962C8B-B14F-4D97-AF65-F5344CB8AC3E}">
        <p14:creationId xmlns:p14="http://schemas.microsoft.com/office/powerpoint/2010/main" val="429179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2000" fill="hold"/>
                                        <p:tgtEl>
                                          <p:spTgt spid="31"/>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For C++ Programming:</a:t>
            </a:r>
          </a:p>
        </p:txBody>
      </p:sp>
      <p:grpSp>
        <p:nvGrpSpPr>
          <p:cNvPr id="17" name="Group 16">
            <a:extLst>
              <a:ext uri="{FF2B5EF4-FFF2-40B4-BE49-F238E27FC236}">
                <a16:creationId xmlns:a16="http://schemas.microsoft.com/office/drawing/2014/main" id="{83D9310B-1981-6278-D2DF-083437CB4A47}"/>
              </a:ext>
            </a:extLst>
          </p:cNvPr>
          <p:cNvGrpSpPr/>
          <p:nvPr/>
        </p:nvGrpSpPr>
        <p:grpSpPr>
          <a:xfrm>
            <a:off x="1076784" y="5214167"/>
            <a:ext cx="1684440" cy="817200"/>
            <a:chOff x="1076784" y="5214167"/>
            <a:chExt cx="1684440" cy="817200"/>
          </a:xfrm>
        </p:grpSpPr>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DA11823E-DF21-6BE2-F6DE-DC157E98F160}"/>
                    </a:ext>
                  </a:extLst>
                </p14:cNvPr>
                <p14:cNvContentPartPr/>
                <p14:nvPr/>
              </p14:nvContentPartPr>
              <p14:xfrm>
                <a:off x="1076784" y="5214167"/>
                <a:ext cx="1684440" cy="817200"/>
              </p14:xfrm>
            </p:contentPart>
          </mc:Choice>
          <mc:Fallback>
            <p:pic>
              <p:nvPicPr>
                <p:cNvPr id="11" name="Ink 10">
                  <a:extLst>
                    <a:ext uri="{FF2B5EF4-FFF2-40B4-BE49-F238E27FC236}">
                      <a16:creationId xmlns:a16="http://schemas.microsoft.com/office/drawing/2014/main" id="{DA11823E-DF21-6BE2-F6DE-DC157E98F160}"/>
                    </a:ext>
                  </a:extLst>
                </p:cNvPr>
                <p:cNvPicPr/>
                <p:nvPr/>
              </p:nvPicPr>
              <p:blipFill>
                <a:blip r:embed="rId3"/>
                <a:stretch>
                  <a:fillRect/>
                </a:stretch>
              </p:blipFill>
              <p:spPr>
                <a:xfrm>
                  <a:off x="1058784" y="5196167"/>
                  <a:ext cx="1720080" cy="852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BD6176FD-F539-2857-BC09-A93E0C8BA0DC}"/>
                    </a:ext>
                  </a:extLst>
                </p14:cNvPr>
                <p14:cNvContentPartPr/>
                <p14:nvPr/>
              </p14:nvContentPartPr>
              <p14:xfrm>
                <a:off x="1350024" y="5343047"/>
                <a:ext cx="254160" cy="299160"/>
              </p14:xfrm>
            </p:contentPart>
          </mc:Choice>
          <mc:Fallback>
            <p:pic>
              <p:nvPicPr>
                <p:cNvPr id="12" name="Ink 11">
                  <a:extLst>
                    <a:ext uri="{FF2B5EF4-FFF2-40B4-BE49-F238E27FC236}">
                      <a16:creationId xmlns:a16="http://schemas.microsoft.com/office/drawing/2014/main" id="{BD6176FD-F539-2857-BC09-A93E0C8BA0DC}"/>
                    </a:ext>
                  </a:extLst>
                </p:cNvPr>
                <p:cNvPicPr/>
                <p:nvPr/>
              </p:nvPicPr>
              <p:blipFill>
                <a:blip r:embed="rId5"/>
                <a:stretch>
                  <a:fillRect/>
                </a:stretch>
              </p:blipFill>
              <p:spPr>
                <a:xfrm>
                  <a:off x="1331998" y="5325047"/>
                  <a:ext cx="289851"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45E19B1D-0AF0-5BEA-8993-2C04990F10D4}"/>
                    </a:ext>
                  </a:extLst>
                </p14:cNvPr>
                <p14:cNvContentPartPr/>
                <p14:nvPr/>
              </p14:nvContentPartPr>
              <p14:xfrm>
                <a:off x="1601664" y="5354207"/>
                <a:ext cx="95400" cy="437760"/>
              </p14:xfrm>
            </p:contentPart>
          </mc:Choice>
          <mc:Fallback>
            <p:pic>
              <p:nvPicPr>
                <p:cNvPr id="13" name="Ink 12">
                  <a:extLst>
                    <a:ext uri="{FF2B5EF4-FFF2-40B4-BE49-F238E27FC236}">
                      <a16:creationId xmlns:a16="http://schemas.microsoft.com/office/drawing/2014/main" id="{45E19B1D-0AF0-5BEA-8993-2C04990F10D4}"/>
                    </a:ext>
                  </a:extLst>
                </p:cNvPr>
                <p:cNvPicPr/>
                <p:nvPr/>
              </p:nvPicPr>
              <p:blipFill>
                <a:blip r:embed="rId7"/>
                <a:stretch>
                  <a:fillRect/>
                </a:stretch>
              </p:blipFill>
              <p:spPr>
                <a:xfrm>
                  <a:off x="1583664" y="5336207"/>
                  <a:ext cx="13104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5B96F015-C980-BDA8-488F-35D451DDB64A}"/>
                    </a:ext>
                  </a:extLst>
                </p14:cNvPr>
                <p14:cNvContentPartPr/>
                <p14:nvPr/>
              </p14:nvContentPartPr>
              <p14:xfrm>
                <a:off x="1673304" y="5438807"/>
                <a:ext cx="290880" cy="213480"/>
              </p14:xfrm>
            </p:contentPart>
          </mc:Choice>
          <mc:Fallback>
            <p:pic>
              <p:nvPicPr>
                <p:cNvPr id="14" name="Ink 13">
                  <a:extLst>
                    <a:ext uri="{FF2B5EF4-FFF2-40B4-BE49-F238E27FC236}">
                      <a16:creationId xmlns:a16="http://schemas.microsoft.com/office/drawing/2014/main" id="{5B96F015-C980-BDA8-488F-35D451DDB64A}"/>
                    </a:ext>
                  </a:extLst>
                </p:cNvPr>
                <p:cNvPicPr/>
                <p:nvPr/>
              </p:nvPicPr>
              <p:blipFill>
                <a:blip r:embed="rId9"/>
                <a:stretch>
                  <a:fillRect/>
                </a:stretch>
              </p:blipFill>
              <p:spPr>
                <a:xfrm>
                  <a:off x="1655304" y="5420837"/>
                  <a:ext cx="326520" cy="2490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96085239-56B9-25C6-524D-CDAB1A9046C2}"/>
                    </a:ext>
                  </a:extLst>
                </p14:cNvPr>
                <p14:cNvContentPartPr/>
                <p14:nvPr/>
              </p14:nvContentPartPr>
              <p14:xfrm>
                <a:off x="2217984" y="5431967"/>
                <a:ext cx="29160" cy="360"/>
              </p14:xfrm>
            </p:contentPart>
          </mc:Choice>
          <mc:Fallback>
            <p:pic>
              <p:nvPicPr>
                <p:cNvPr id="15" name="Ink 14">
                  <a:extLst>
                    <a:ext uri="{FF2B5EF4-FFF2-40B4-BE49-F238E27FC236}">
                      <a16:creationId xmlns:a16="http://schemas.microsoft.com/office/drawing/2014/main" id="{96085239-56B9-25C6-524D-CDAB1A9046C2}"/>
                    </a:ext>
                  </a:extLst>
                </p:cNvPr>
                <p:cNvPicPr/>
                <p:nvPr/>
              </p:nvPicPr>
              <p:blipFill>
                <a:blip r:embed="rId11"/>
                <a:stretch>
                  <a:fillRect/>
                </a:stretch>
              </p:blipFill>
              <p:spPr>
                <a:xfrm>
                  <a:off x="2199984" y="5413967"/>
                  <a:ext cx="64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FFEDC5F0-25BC-3DFA-D5CD-F4E405349BFC}"/>
                    </a:ext>
                  </a:extLst>
                </p14:cNvPr>
                <p14:cNvContentPartPr/>
                <p14:nvPr/>
              </p14:nvContentPartPr>
              <p14:xfrm>
                <a:off x="2175864" y="5431247"/>
                <a:ext cx="288720" cy="390600"/>
              </p14:xfrm>
            </p:contentPart>
          </mc:Choice>
          <mc:Fallback>
            <p:pic>
              <p:nvPicPr>
                <p:cNvPr id="16" name="Ink 15">
                  <a:extLst>
                    <a:ext uri="{FF2B5EF4-FFF2-40B4-BE49-F238E27FC236}">
                      <a16:creationId xmlns:a16="http://schemas.microsoft.com/office/drawing/2014/main" id="{FFEDC5F0-25BC-3DFA-D5CD-F4E405349BFC}"/>
                    </a:ext>
                  </a:extLst>
                </p:cNvPr>
                <p:cNvPicPr/>
                <p:nvPr/>
              </p:nvPicPr>
              <p:blipFill>
                <a:blip r:embed="rId13"/>
                <a:stretch>
                  <a:fillRect/>
                </a:stretch>
              </p:blipFill>
              <p:spPr>
                <a:xfrm>
                  <a:off x="2157864" y="5413247"/>
                  <a:ext cx="324360" cy="426240"/>
                </a:xfrm>
                <a:prstGeom prst="rect">
                  <a:avLst/>
                </a:prstGeom>
              </p:spPr>
            </p:pic>
          </mc:Fallback>
        </mc:AlternateContent>
      </p:grpSp>
      <p:grpSp>
        <p:nvGrpSpPr>
          <p:cNvPr id="8" name="Group 7">
            <a:extLst>
              <a:ext uri="{FF2B5EF4-FFF2-40B4-BE49-F238E27FC236}">
                <a16:creationId xmlns:a16="http://schemas.microsoft.com/office/drawing/2014/main" id="{8830F95B-826A-2358-4E5D-9FECF9BE1DC5}"/>
              </a:ext>
            </a:extLst>
          </p:cNvPr>
          <p:cNvGrpSpPr/>
          <p:nvPr/>
        </p:nvGrpSpPr>
        <p:grpSpPr>
          <a:xfrm>
            <a:off x="1154904" y="4152887"/>
            <a:ext cx="1622880" cy="914400"/>
            <a:chOff x="1154904" y="4152887"/>
            <a:chExt cx="1622880" cy="914400"/>
          </a:xfrm>
        </p:grpSpPr>
        <mc:AlternateContent xmlns:mc="http://schemas.openxmlformats.org/markup-compatibility/2006">
          <mc:Choice xmlns:p14="http://schemas.microsoft.com/office/powerpoint/2010/main" Requires="p14">
            <p:contentPart p14:bwMode="auto" r:id="rId14">
              <p14:nvContentPartPr>
                <p14:cNvPr id="4" name="Ink 3">
                  <a:extLst>
                    <a:ext uri="{FF2B5EF4-FFF2-40B4-BE49-F238E27FC236}">
                      <a16:creationId xmlns:a16="http://schemas.microsoft.com/office/drawing/2014/main" id="{652FCA8E-E127-7E98-4F71-98775FFAE66A}"/>
                    </a:ext>
                  </a:extLst>
                </p14:cNvPr>
                <p14:cNvContentPartPr/>
                <p14:nvPr/>
              </p14:nvContentPartPr>
              <p14:xfrm>
                <a:off x="1154904" y="4152887"/>
                <a:ext cx="1622880" cy="914400"/>
              </p14:xfrm>
            </p:contentPart>
          </mc:Choice>
          <mc:Fallback>
            <p:pic>
              <p:nvPicPr>
                <p:cNvPr id="4" name="Ink 3">
                  <a:extLst>
                    <a:ext uri="{FF2B5EF4-FFF2-40B4-BE49-F238E27FC236}">
                      <a16:creationId xmlns:a16="http://schemas.microsoft.com/office/drawing/2014/main" id="{652FCA8E-E127-7E98-4F71-98775FFAE66A}"/>
                    </a:ext>
                  </a:extLst>
                </p:cNvPr>
                <p:cNvPicPr/>
                <p:nvPr/>
              </p:nvPicPr>
              <p:blipFill>
                <a:blip r:embed="rId15"/>
                <a:stretch>
                  <a:fillRect/>
                </a:stretch>
              </p:blipFill>
              <p:spPr>
                <a:xfrm>
                  <a:off x="1136904" y="4134887"/>
                  <a:ext cx="1658520" cy="950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 name="Ink 4">
                  <a:extLst>
                    <a:ext uri="{FF2B5EF4-FFF2-40B4-BE49-F238E27FC236}">
                      <a16:creationId xmlns:a16="http://schemas.microsoft.com/office/drawing/2014/main" id="{B57240C7-EF58-91A6-28C4-07352DCC9E5D}"/>
                    </a:ext>
                  </a:extLst>
                </p14:cNvPr>
                <p14:cNvContentPartPr/>
                <p14:nvPr/>
              </p14:nvContentPartPr>
              <p14:xfrm>
                <a:off x="1387824" y="4339007"/>
                <a:ext cx="471960" cy="614160"/>
              </p14:xfrm>
            </p:contentPart>
          </mc:Choice>
          <mc:Fallback>
            <p:pic>
              <p:nvPicPr>
                <p:cNvPr id="5" name="Ink 4">
                  <a:extLst>
                    <a:ext uri="{FF2B5EF4-FFF2-40B4-BE49-F238E27FC236}">
                      <a16:creationId xmlns:a16="http://schemas.microsoft.com/office/drawing/2014/main" id="{B57240C7-EF58-91A6-28C4-07352DCC9E5D}"/>
                    </a:ext>
                  </a:extLst>
                </p:cNvPr>
                <p:cNvPicPr/>
                <p:nvPr/>
              </p:nvPicPr>
              <p:blipFill>
                <a:blip r:embed="rId17"/>
                <a:stretch>
                  <a:fillRect/>
                </a:stretch>
              </p:blipFill>
              <p:spPr>
                <a:xfrm>
                  <a:off x="1369824" y="4321007"/>
                  <a:ext cx="507600" cy="649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 name="Ink 6">
                  <a:extLst>
                    <a:ext uri="{FF2B5EF4-FFF2-40B4-BE49-F238E27FC236}">
                      <a16:creationId xmlns:a16="http://schemas.microsoft.com/office/drawing/2014/main" id="{3E389F3D-CB38-F6F0-ED86-EAA4DD30DDB9}"/>
                    </a:ext>
                  </a:extLst>
                </p14:cNvPr>
                <p14:cNvContentPartPr/>
                <p14:nvPr/>
              </p14:nvContentPartPr>
              <p14:xfrm>
                <a:off x="1913424" y="4409207"/>
                <a:ext cx="566280" cy="528840"/>
              </p14:xfrm>
            </p:contentPart>
          </mc:Choice>
          <mc:Fallback>
            <p:pic>
              <p:nvPicPr>
                <p:cNvPr id="7" name="Ink 6">
                  <a:extLst>
                    <a:ext uri="{FF2B5EF4-FFF2-40B4-BE49-F238E27FC236}">
                      <a16:creationId xmlns:a16="http://schemas.microsoft.com/office/drawing/2014/main" id="{3E389F3D-CB38-F6F0-ED86-EAA4DD30DDB9}"/>
                    </a:ext>
                  </a:extLst>
                </p:cNvPr>
                <p:cNvPicPr/>
                <p:nvPr/>
              </p:nvPicPr>
              <p:blipFill>
                <a:blip r:embed="rId19"/>
                <a:stretch>
                  <a:fillRect/>
                </a:stretch>
              </p:blipFill>
              <p:spPr>
                <a:xfrm>
                  <a:off x="1895435" y="4391219"/>
                  <a:ext cx="601897" cy="564456"/>
                </a:xfrm>
                <a:prstGeom prst="rect">
                  <a:avLst/>
                </a:prstGeom>
              </p:spPr>
            </p:pic>
          </mc:Fallback>
        </mc:AlternateContent>
      </p:grpSp>
      <p:grpSp>
        <p:nvGrpSpPr>
          <p:cNvPr id="31" name="Group 30">
            <a:extLst>
              <a:ext uri="{FF2B5EF4-FFF2-40B4-BE49-F238E27FC236}">
                <a16:creationId xmlns:a16="http://schemas.microsoft.com/office/drawing/2014/main" id="{1D2C20F8-E23C-A01C-72F2-A9D0D04DA7D5}"/>
              </a:ext>
            </a:extLst>
          </p:cNvPr>
          <p:cNvGrpSpPr/>
          <p:nvPr/>
        </p:nvGrpSpPr>
        <p:grpSpPr>
          <a:xfrm>
            <a:off x="996864" y="3160727"/>
            <a:ext cx="2823480" cy="978840"/>
            <a:chOff x="996864" y="3160727"/>
            <a:chExt cx="2823480" cy="978840"/>
          </a:xfrm>
        </p:grpSpPr>
        <mc:AlternateContent xmlns:mc="http://schemas.openxmlformats.org/markup-compatibility/2006">
          <mc:Choice xmlns:p14="http://schemas.microsoft.com/office/powerpoint/2010/main" Requires="p14">
            <p:contentPart p14:bwMode="auto" r:id="rId20">
              <p14:nvContentPartPr>
                <p14:cNvPr id="6" name="Ink 5">
                  <a:extLst>
                    <a:ext uri="{FF2B5EF4-FFF2-40B4-BE49-F238E27FC236}">
                      <a16:creationId xmlns:a16="http://schemas.microsoft.com/office/drawing/2014/main" id="{214ED110-CF34-262B-EA35-7AB3509EEACC}"/>
                    </a:ext>
                  </a:extLst>
                </p14:cNvPr>
                <p14:cNvContentPartPr/>
                <p14:nvPr/>
              </p14:nvContentPartPr>
              <p14:xfrm>
                <a:off x="1216104" y="3370607"/>
                <a:ext cx="194760" cy="205200"/>
              </p14:xfrm>
            </p:contentPart>
          </mc:Choice>
          <mc:Fallback>
            <p:pic>
              <p:nvPicPr>
                <p:cNvPr id="6" name="Ink 5">
                  <a:extLst>
                    <a:ext uri="{FF2B5EF4-FFF2-40B4-BE49-F238E27FC236}">
                      <a16:creationId xmlns:a16="http://schemas.microsoft.com/office/drawing/2014/main" id="{214ED110-CF34-262B-EA35-7AB3509EEACC}"/>
                    </a:ext>
                  </a:extLst>
                </p:cNvPr>
                <p:cNvPicPr/>
                <p:nvPr/>
              </p:nvPicPr>
              <p:blipFill>
                <a:blip r:embed="rId21"/>
                <a:stretch>
                  <a:fillRect/>
                </a:stretch>
              </p:blipFill>
              <p:spPr>
                <a:xfrm>
                  <a:off x="1198104" y="3352639"/>
                  <a:ext cx="230400" cy="240778"/>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 name="Ink 8">
                  <a:extLst>
                    <a:ext uri="{FF2B5EF4-FFF2-40B4-BE49-F238E27FC236}">
                      <a16:creationId xmlns:a16="http://schemas.microsoft.com/office/drawing/2014/main" id="{02E0492E-BBD8-493A-4D0F-CAC102D97B73}"/>
                    </a:ext>
                  </a:extLst>
                </p14:cNvPr>
                <p14:cNvContentPartPr/>
                <p14:nvPr/>
              </p14:nvContentPartPr>
              <p14:xfrm>
                <a:off x="1254984" y="3579767"/>
                <a:ext cx="16560" cy="210600"/>
              </p14:xfrm>
            </p:contentPart>
          </mc:Choice>
          <mc:Fallback>
            <p:pic>
              <p:nvPicPr>
                <p:cNvPr id="9" name="Ink 8">
                  <a:extLst>
                    <a:ext uri="{FF2B5EF4-FFF2-40B4-BE49-F238E27FC236}">
                      <a16:creationId xmlns:a16="http://schemas.microsoft.com/office/drawing/2014/main" id="{02E0492E-BBD8-493A-4D0F-CAC102D97B73}"/>
                    </a:ext>
                  </a:extLst>
                </p:cNvPr>
                <p:cNvPicPr/>
                <p:nvPr/>
              </p:nvPicPr>
              <p:blipFill>
                <a:blip r:embed="rId23"/>
                <a:stretch>
                  <a:fillRect/>
                </a:stretch>
              </p:blipFill>
              <p:spPr>
                <a:xfrm>
                  <a:off x="1236984" y="3561767"/>
                  <a:ext cx="522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 name="Ink 9">
                  <a:extLst>
                    <a:ext uri="{FF2B5EF4-FFF2-40B4-BE49-F238E27FC236}">
                      <a16:creationId xmlns:a16="http://schemas.microsoft.com/office/drawing/2014/main" id="{4B4391B2-DB82-190F-3D62-6D22E0FC1E6C}"/>
                    </a:ext>
                  </a:extLst>
                </p14:cNvPr>
                <p14:cNvContentPartPr/>
                <p14:nvPr/>
              </p14:nvContentPartPr>
              <p14:xfrm>
                <a:off x="1377024" y="3580487"/>
                <a:ext cx="131040" cy="183960"/>
              </p14:xfrm>
            </p:contentPart>
          </mc:Choice>
          <mc:Fallback>
            <p:pic>
              <p:nvPicPr>
                <p:cNvPr id="10" name="Ink 9">
                  <a:extLst>
                    <a:ext uri="{FF2B5EF4-FFF2-40B4-BE49-F238E27FC236}">
                      <a16:creationId xmlns:a16="http://schemas.microsoft.com/office/drawing/2014/main" id="{4B4391B2-DB82-190F-3D62-6D22E0FC1E6C}"/>
                    </a:ext>
                  </a:extLst>
                </p:cNvPr>
                <p:cNvPicPr/>
                <p:nvPr/>
              </p:nvPicPr>
              <p:blipFill>
                <a:blip r:embed="rId25"/>
                <a:stretch>
                  <a:fillRect/>
                </a:stretch>
              </p:blipFill>
              <p:spPr>
                <a:xfrm>
                  <a:off x="1358974" y="3562487"/>
                  <a:ext cx="166778"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A05FC516-5059-E101-B14F-EC29175D9EF0}"/>
                    </a:ext>
                  </a:extLst>
                </p14:cNvPr>
                <p14:cNvContentPartPr/>
                <p14:nvPr/>
              </p14:nvContentPartPr>
              <p14:xfrm>
                <a:off x="1572864" y="3564287"/>
                <a:ext cx="116640" cy="172800"/>
              </p14:xfrm>
            </p:contentPart>
          </mc:Choice>
          <mc:Fallback>
            <p:pic>
              <p:nvPicPr>
                <p:cNvPr id="18" name="Ink 17">
                  <a:extLst>
                    <a:ext uri="{FF2B5EF4-FFF2-40B4-BE49-F238E27FC236}">
                      <a16:creationId xmlns:a16="http://schemas.microsoft.com/office/drawing/2014/main" id="{A05FC516-5059-E101-B14F-EC29175D9EF0}"/>
                    </a:ext>
                  </a:extLst>
                </p:cNvPr>
                <p:cNvPicPr/>
                <p:nvPr/>
              </p:nvPicPr>
              <p:blipFill>
                <a:blip r:embed="rId27"/>
                <a:stretch>
                  <a:fillRect/>
                </a:stretch>
              </p:blipFill>
              <p:spPr>
                <a:xfrm>
                  <a:off x="1554864" y="3546287"/>
                  <a:ext cx="1522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74194FA9-4EAD-65E0-F31E-C74C98A7F4FC}"/>
                    </a:ext>
                  </a:extLst>
                </p14:cNvPr>
                <p14:cNvContentPartPr/>
                <p14:nvPr/>
              </p14:nvContentPartPr>
              <p14:xfrm>
                <a:off x="1758264" y="3571847"/>
                <a:ext cx="118440" cy="157680"/>
              </p14:xfrm>
            </p:contentPart>
          </mc:Choice>
          <mc:Fallback>
            <p:pic>
              <p:nvPicPr>
                <p:cNvPr id="19" name="Ink 18">
                  <a:extLst>
                    <a:ext uri="{FF2B5EF4-FFF2-40B4-BE49-F238E27FC236}">
                      <a16:creationId xmlns:a16="http://schemas.microsoft.com/office/drawing/2014/main" id="{74194FA9-4EAD-65E0-F31E-C74C98A7F4FC}"/>
                    </a:ext>
                  </a:extLst>
                </p:cNvPr>
                <p:cNvPicPr/>
                <p:nvPr/>
              </p:nvPicPr>
              <p:blipFill>
                <a:blip r:embed="rId29"/>
                <a:stretch>
                  <a:fillRect/>
                </a:stretch>
              </p:blipFill>
              <p:spPr>
                <a:xfrm>
                  <a:off x="1740264" y="3553847"/>
                  <a:ext cx="1540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6F58FEB6-2ED6-886A-9F28-A4BE519685C0}"/>
                    </a:ext>
                  </a:extLst>
                </p14:cNvPr>
                <p14:cNvContentPartPr/>
                <p14:nvPr/>
              </p14:nvContentPartPr>
              <p14:xfrm>
                <a:off x="2234184" y="3246767"/>
                <a:ext cx="76680" cy="545040"/>
              </p14:xfrm>
            </p:contentPart>
          </mc:Choice>
          <mc:Fallback>
            <p:pic>
              <p:nvPicPr>
                <p:cNvPr id="20" name="Ink 19">
                  <a:extLst>
                    <a:ext uri="{FF2B5EF4-FFF2-40B4-BE49-F238E27FC236}">
                      <a16:creationId xmlns:a16="http://schemas.microsoft.com/office/drawing/2014/main" id="{6F58FEB6-2ED6-886A-9F28-A4BE519685C0}"/>
                    </a:ext>
                  </a:extLst>
                </p:cNvPr>
                <p:cNvPicPr/>
                <p:nvPr/>
              </p:nvPicPr>
              <p:blipFill>
                <a:blip r:embed="rId31"/>
                <a:stretch>
                  <a:fillRect/>
                </a:stretch>
              </p:blipFill>
              <p:spPr>
                <a:xfrm>
                  <a:off x="2216184" y="3228767"/>
                  <a:ext cx="11232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10C22B14-98DF-B680-62B2-EB3E13D0D679}"/>
                    </a:ext>
                  </a:extLst>
                </p14:cNvPr>
                <p14:cNvContentPartPr/>
                <p14:nvPr/>
              </p14:nvContentPartPr>
              <p14:xfrm>
                <a:off x="2170104" y="3329567"/>
                <a:ext cx="329040" cy="212400"/>
              </p14:xfrm>
            </p:contentPart>
          </mc:Choice>
          <mc:Fallback>
            <p:pic>
              <p:nvPicPr>
                <p:cNvPr id="21" name="Ink 20">
                  <a:extLst>
                    <a:ext uri="{FF2B5EF4-FFF2-40B4-BE49-F238E27FC236}">
                      <a16:creationId xmlns:a16="http://schemas.microsoft.com/office/drawing/2014/main" id="{10C22B14-98DF-B680-62B2-EB3E13D0D679}"/>
                    </a:ext>
                  </a:extLst>
                </p:cNvPr>
                <p:cNvPicPr/>
                <p:nvPr/>
              </p:nvPicPr>
              <p:blipFill>
                <a:blip r:embed="rId33"/>
                <a:stretch>
                  <a:fillRect/>
                </a:stretch>
              </p:blipFill>
              <p:spPr>
                <a:xfrm>
                  <a:off x="2152104" y="3311597"/>
                  <a:ext cx="364680" cy="2479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10FC1A4D-D3B7-DFFD-FD07-0BBB47E624B1}"/>
                    </a:ext>
                  </a:extLst>
                </p14:cNvPr>
                <p14:cNvContentPartPr/>
                <p14:nvPr/>
              </p14:nvContentPartPr>
              <p14:xfrm>
                <a:off x="2409504" y="3556367"/>
                <a:ext cx="200880" cy="184320"/>
              </p14:xfrm>
            </p:contentPart>
          </mc:Choice>
          <mc:Fallback>
            <p:pic>
              <p:nvPicPr>
                <p:cNvPr id="22" name="Ink 21">
                  <a:extLst>
                    <a:ext uri="{FF2B5EF4-FFF2-40B4-BE49-F238E27FC236}">
                      <a16:creationId xmlns:a16="http://schemas.microsoft.com/office/drawing/2014/main" id="{10FC1A4D-D3B7-DFFD-FD07-0BBB47E624B1}"/>
                    </a:ext>
                  </a:extLst>
                </p:cNvPr>
                <p:cNvPicPr/>
                <p:nvPr/>
              </p:nvPicPr>
              <p:blipFill>
                <a:blip r:embed="rId35"/>
                <a:stretch>
                  <a:fillRect/>
                </a:stretch>
              </p:blipFill>
              <p:spPr>
                <a:xfrm>
                  <a:off x="2391472" y="3538367"/>
                  <a:ext cx="236584"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91207B69-CFBE-16CA-583B-E62C8E5E327D}"/>
                    </a:ext>
                  </a:extLst>
                </p14:cNvPr>
                <p14:cNvContentPartPr/>
                <p14:nvPr/>
              </p14:nvContentPartPr>
              <p14:xfrm>
                <a:off x="2647824" y="3647807"/>
                <a:ext cx="157680" cy="217440"/>
              </p14:xfrm>
            </p:contentPart>
          </mc:Choice>
          <mc:Fallback>
            <p:pic>
              <p:nvPicPr>
                <p:cNvPr id="23" name="Ink 22">
                  <a:extLst>
                    <a:ext uri="{FF2B5EF4-FFF2-40B4-BE49-F238E27FC236}">
                      <a16:creationId xmlns:a16="http://schemas.microsoft.com/office/drawing/2014/main" id="{91207B69-CFBE-16CA-583B-E62C8E5E327D}"/>
                    </a:ext>
                  </a:extLst>
                </p:cNvPr>
                <p:cNvPicPr/>
                <p:nvPr/>
              </p:nvPicPr>
              <p:blipFill>
                <a:blip r:embed="rId37"/>
                <a:stretch>
                  <a:fillRect/>
                </a:stretch>
              </p:blipFill>
              <p:spPr>
                <a:xfrm>
                  <a:off x="2629824" y="3629837"/>
                  <a:ext cx="193320" cy="253021"/>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D83B35DB-FFAB-5064-F110-2713AE7045DC}"/>
                    </a:ext>
                  </a:extLst>
                </p14:cNvPr>
                <p14:cNvContentPartPr/>
                <p14:nvPr/>
              </p14:nvContentPartPr>
              <p14:xfrm>
                <a:off x="2721624" y="3665807"/>
                <a:ext cx="270360" cy="318960"/>
              </p14:xfrm>
            </p:contentPart>
          </mc:Choice>
          <mc:Fallback>
            <p:pic>
              <p:nvPicPr>
                <p:cNvPr id="24" name="Ink 23">
                  <a:extLst>
                    <a:ext uri="{FF2B5EF4-FFF2-40B4-BE49-F238E27FC236}">
                      <a16:creationId xmlns:a16="http://schemas.microsoft.com/office/drawing/2014/main" id="{D83B35DB-FFAB-5064-F110-2713AE7045DC}"/>
                    </a:ext>
                  </a:extLst>
                </p:cNvPr>
                <p:cNvPicPr/>
                <p:nvPr/>
              </p:nvPicPr>
              <p:blipFill>
                <a:blip r:embed="rId39"/>
                <a:stretch>
                  <a:fillRect/>
                </a:stretch>
              </p:blipFill>
              <p:spPr>
                <a:xfrm>
                  <a:off x="2703624" y="3647807"/>
                  <a:ext cx="30600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247F5DEB-16C1-B730-2A20-E913EC73BA02}"/>
                    </a:ext>
                  </a:extLst>
                </p14:cNvPr>
                <p14:cNvContentPartPr/>
                <p14:nvPr/>
              </p14:nvContentPartPr>
              <p14:xfrm>
                <a:off x="3060744" y="3649607"/>
                <a:ext cx="148320" cy="145080"/>
              </p14:xfrm>
            </p:contentPart>
          </mc:Choice>
          <mc:Fallback>
            <p:pic>
              <p:nvPicPr>
                <p:cNvPr id="25" name="Ink 24">
                  <a:extLst>
                    <a:ext uri="{FF2B5EF4-FFF2-40B4-BE49-F238E27FC236}">
                      <a16:creationId xmlns:a16="http://schemas.microsoft.com/office/drawing/2014/main" id="{247F5DEB-16C1-B730-2A20-E913EC73BA02}"/>
                    </a:ext>
                  </a:extLst>
                </p:cNvPr>
                <p:cNvPicPr/>
                <p:nvPr/>
              </p:nvPicPr>
              <p:blipFill>
                <a:blip r:embed="rId41"/>
                <a:stretch>
                  <a:fillRect/>
                </a:stretch>
              </p:blipFill>
              <p:spPr>
                <a:xfrm>
                  <a:off x="3042744" y="3631562"/>
                  <a:ext cx="183960" cy="180809"/>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73F1BD2A-44E5-71FB-797F-E97F7BEF0C5D}"/>
                    </a:ext>
                  </a:extLst>
                </p14:cNvPr>
                <p14:cNvContentPartPr/>
                <p14:nvPr/>
              </p14:nvContentPartPr>
              <p14:xfrm>
                <a:off x="3254064" y="3703247"/>
                <a:ext cx="132120" cy="166320"/>
              </p14:xfrm>
            </p:contentPart>
          </mc:Choice>
          <mc:Fallback>
            <p:pic>
              <p:nvPicPr>
                <p:cNvPr id="26" name="Ink 25">
                  <a:extLst>
                    <a:ext uri="{FF2B5EF4-FFF2-40B4-BE49-F238E27FC236}">
                      <a16:creationId xmlns:a16="http://schemas.microsoft.com/office/drawing/2014/main" id="{73F1BD2A-44E5-71FB-797F-E97F7BEF0C5D}"/>
                    </a:ext>
                  </a:extLst>
                </p:cNvPr>
                <p:cNvPicPr/>
                <p:nvPr/>
              </p:nvPicPr>
              <p:blipFill>
                <a:blip r:embed="rId43"/>
                <a:stretch>
                  <a:fillRect/>
                </a:stretch>
              </p:blipFill>
              <p:spPr>
                <a:xfrm>
                  <a:off x="3236113" y="3685286"/>
                  <a:ext cx="167663" cy="201883"/>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1C23BF32-5371-DAFC-3599-BD62EF9084F6}"/>
                    </a:ext>
                  </a:extLst>
                </p14:cNvPr>
                <p14:cNvContentPartPr/>
                <p14:nvPr/>
              </p14:nvContentPartPr>
              <p14:xfrm>
                <a:off x="3467904" y="3716927"/>
                <a:ext cx="270720" cy="173880"/>
              </p14:xfrm>
            </p:contentPart>
          </mc:Choice>
          <mc:Fallback>
            <p:pic>
              <p:nvPicPr>
                <p:cNvPr id="27" name="Ink 26">
                  <a:extLst>
                    <a:ext uri="{FF2B5EF4-FFF2-40B4-BE49-F238E27FC236}">
                      <a16:creationId xmlns:a16="http://schemas.microsoft.com/office/drawing/2014/main" id="{1C23BF32-5371-DAFC-3599-BD62EF9084F6}"/>
                    </a:ext>
                  </a:extLst>
                </p:cNvPr>
                <p:cNvPicPr/>
                <p:nvPr/>
              </p:nvPicPr>
              <p:blipFill>
                <a:blip r:embed="rId45"/>
                <a:stretch>
                  <a:fillRect/>
                </a:stretch>
              </p:blipFill>
              <p:spPr>
                <a:xfrm>
                  <a:off x="3449904" y="3698927"/>
                  <a:ext cx="3063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0F84CD54-1A9D-CEF7-B47C-B12D72DA779C}"/>
                    </a:ext>
                  </a:extLst>
                </p14:cNvPr>
                <p14:cNvContentPartPr/>
                <p14:nvPr/>
              </p14:nvContentPartPr>
              <p14:xfrm>
                <a:off x="996864" y="3160727"/>
                <a:ext cx="2823480" cy="978840"/>
              </p14:xfrm>
            </p:contentPart>
          </mc:Choice>
          <mc:Fallback>
            <p:pic>
              <p:nvPicPr>
                <p:cNvPr id="30" name="Ink 29">
                  <a:extLst>
                    <a:ext uri="{FF2B5EF4-FFF2-40B4-BE49-F238E27FC236}">
                      <a16:creationId xmlns:a16="http://schemas.microsoft.com/office/drawing/2014/main" id="{0F84CD54-1A9D-CEF7-B47C-B12D72DA779C}"/>
                    </a:ext>
                  </a:extLst>
                </p:cNvPr>
                <p:cNvPicPr/>
                <p:nvPr/>
              </p:nvPicPr>
              <p:blipFill>
                <a:blip r:embed="rId47"/>
                <a:stretch>
                  <a:fillRect/>
                </a:stretch>
              </p:blipFill>
              <p:spPr>
                <a:xfrm>
                  <a:off x="978864" y="3142727"/>
                  <a:ext cx="2859120" cy="1014480"/>
                </a:xfrm>
                <a:prstGeom prst="rect">
                  <a:avLst/>
                </a:prstGeom>
              </p:spPr>
            </p:pic>
          </mc:Fallback>
        </mc:AlternateContent>
      </p:grpSp>
      <p:pic>
        <p:nvPicPr>
          <p:cNvPr id="33" name="Picture 32">
            <a:extLst>
              <a:ext uri="{FF2B5EF4-FFF2-40B4-BE49-F238E27FC236}">
                <a16:creationId xmlns:a16="http://schemas.microsoft.com/office/drawing/2014/main" id="{58F1C468-C9E3-C04E-1398-6764C2DC6C3F}"/>
              </a:ext>
            </a:extLst>
          </p:cNvPr>
          <p:cNvPicPr>
            <a:picLocks noChangeAspect="1"/>
          </p:cNvPicPr>
          <p:nvPr/>
        </p:nvPicPr>
        <p:blipFill>
          <a:blip r:embed="rId48"/>
          <a:stretch>
            <a:fillRect/>
          </a:stretch>
        </p:blipFill>
        <p:spPr>
          <a:xfrm>
            <a:off x="4093584" y="3329567"/>
            <a:ext cx="4945151" cy="2472575"/>
          </a:xfrm>
          <a:prstGeom prst="rect">
            <a:avLst/>
          </a:prstGeom>
        </p:spPr>
      </p:pic>
    </p:spTree>
    <p:extLst>
      <p:ext uri="{BB962C8B-B14F-4D97-AF65-F5344CB8AC3E}">
        <p14:creationId xmlns:p14="http://schemas.microsoft.com/office/powerpoint/2010/main" val="280141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2000" fill="hold"/>
                                        <p:tgtEl>
                                          <p:spTgt spid="31"/>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Web Calculator Stack:</a:t>
            </a:r>
          </a:p>
        </p:txBody>
      </p:sp>
      <p:sp>
        <p:nvSpPr>
          <p:cNvPr id="28" name="TextBox 27">
            <a:extLst>
              <a:ext uri="{FF2B5EF4-FFF2-40B4-BE49-F238E27FC236}">
                <a16:creationId xmlns:a16="http://schemas.microsoft.com/office/drawing/2014/main" id="{E0CE9450-C807-6672-E4DD-84AD7D9C1B83}"/>
              </a:ext>
            </a:extLst>
          </p:cNvPr>
          <p:cNvSpPr txBox="1"/>
          <p:nvPr/>
        </p:nvSpPr>
        <p:spPr>
          <a:xfrm>
            <a:off x="1933414" y="4866468"/>
            <a:ext cx="1910166" cy="461665"/>
          </a:xfrm>
          <a:prstGeom prst="rect">
            <a:avLst/>
          </a:prstGeom>
          <a:noFill/>
          <a:ln>
            <a:solidFill>
              <a:schemeClr val="tx1"/>
            </a:solidFill>
          </a:ln>
        </p:spPr>
        <p:txBody>
          <a:bodyPr wrap="square" rtlCol="0">
            <a:spAutoFit/>
          </a:bodyPr>
          <a:lstStyle/>
          <a:p>
            <a:pPr algn="ctr"/>
            <a:r>
              <a:rPr lang="en-US" dirty="0"/>
              <a:t>CPU</a:t>
            </a:r>
          </a:p>
        </p:txBody>
      </p:sp>
      <p:sp>
        <p:nvSpPr>
          <p:cNvPr id="29" name="TextBox 28">
            <a:extLst>
              <a:ext uri="{FF2B5EF4-FFF2-40B4-BE49-F238E27FC236}">
                <a16:creationId xmlns:a16="http://schemas.microsoft.com/office/drawing/2014/main" id="{7E7E8F8C-12E4-D2F8-9943-81A2B07F024B}"/>
              </a:ext>
            </a:extLst>
          </p:cNvPr>
          <p:cNvSpPr txBox="1"/>
          <p:nvPr/>
        </p:nvSpPr>
        <p:spPr>
          <a:xfrm>
            <a:off x="1933414" y="4359627"/>
            <a:ext cx="1910166" cy="461665"/>
          </a:xfrm>
          <a:prstGeom prst="rect">
            <a:avLst/>
          </a:prstGeom>
          <a:noFill/>
          <a:ln>
            <a:solidFill>
              <a:schemeClr val="tx1"/>
            </a:solidFill>
          </a:ln>
        </p:spPr>
        <p:txBody>
          <a:bodyPr wrap="square" rtlCol="0">
            <a:spAutoFit/>
          </a:bodyPr>
          <a:lstStyle/>
          <a:p>
            <a:pPr algn="ctr"/>
            <a:r>
              <a:rPr lang="en-US" dirty="0"/>
              <a:t>OS</a:t>
            </a:r>
          </a:p>
        </p:txBody>
      </p:sp>
      <p:sp>
        <p:nvSpPr>
          <p:cNvPr id="32" name="TextBox 31">
            <a:extLst>
              <a:ext uri="{FF2B5EF4-FFF2-40B4-BE49-F238E27FC236}">
                <a16:creationId xmlns:a16="http://schemas.microsoft.com/office/drawing/2014/main" id="{A18D1FFF-96A4-D76D-ACC3-B7CDE1A30AEF}"/>
              </a:ext>
            </a:extLst>
          </p:cNvPr>
          <p:cNvSpPr txBox="1"/>
          <p:nvPr/>
        </p:nvSpPr>
        <p:spPr>
          <a:xfrm>
            <a:off x="1933414" y="3852786"/>
            <a:ext cx="1910166" cy="461665"/>
          </a:xfrm>
          <a:prstGeom prst="rect">
            <a:avLst/>
          </a:prstGeom>
          <a:noFill/>
          <a:ln>
            <a:solidFill>
              <a:schemeClr val="tx1"/>
            </a:solidFill>
          </a:ln>
        </p:spPr>
        <p:txBody>
          <a:bodyPr wrap="square" rtlCol="0">
            <a:spAutoFit/>
          </a:bodyPr>
          <a:lstStyle/>
          <a:p>
            <a:pPr algn="ctr"/>
            <a:r>
              <a:rPr lang="en-US" dirty="0"/>
              <a:t>Browser</a:t>
            </a:r>
          </a:p>
        </p:txBody>
      </p:sp>
      <p:sp>
        <p:nvSpPr>
          <p:cNvPr id="34" name="TextBox 33">
            <a:extLst>
              <a:ext uri="{FF2B5EF4-FFF2-40B4-BE49-F238E27FC236}">
                <a16:creationId xmlns:a16="http://schemas.microsoft.com/office/drawing/2014/main" id="{C938F9C2-5B91-FCF1-C6D8-DFC1726F3709}"/>
              </a:ext>
            </a:extLst>
          </p:cNvPr>
          <p:cNvSpPr txBox="1"/>
          <p:nvPr/>
        </p:nvSpPr>
        <p:spPr>
          <a:xfrm>
            <a:off x="1933414" y="3345945"/>
            <a:ext cx="1910166" cy="461665"/>
          </a:xfrm>
          <a:prstGeom prst="rect">
            <a:avLst/>
          </a:prstGeom>
          <a:noFill/>
          <a:ln>
            <a:solidFill>
              <a:schemeClr val="tx1"/>
            </a:solidFill>
          </a:ln>
        </p:spPr>
        <p:txBody>
          <a:bodyPr wrap="square" rtlCol="0">
            <a:spAutoFit/>
          </a:bodyPr>
          <a:lstStyle/>
          <a:p>
            <a:pPr algn="ctr"/>
            <a:r>
              <a:rPr lang="en-US" dirty="0"/>
              <a:t>JS Interpreter</a:t>
            </a:r>
          </a:p>
        </p:txBody>
      </p:sp>
      <p:sp>
        <p:nvSpPr>
          <p:cNvPr id="35" name="TextBox 34">
            <a:extLst>
              <a:ext uri="{FF2B5EF4-FFF2-40B4-BE49-F238E27FC236}">
                <a16:creationId xmlns:a16="http://schemas.microsoft.com/office/drawing/2014/main" id="{51516E88-BBC7-1E13-EF68-6EC641E99440}"/>
              </a:ext>
            </a:extLst>
          </p:cNvPr>
          <p:cNvSpPr txBox="1"/>
          <p:nvPr/>
        </p:nvSpPr>
        <p:spPr>
          <a:xfrm>
            <a:off x="1933414" y="2839104"/>
            <a:ext cx="1910166" cy="461665"/>
          </a:xfrm>
          <a:prstGeom prst="rect">
            <a:avLst/>
          </a:prstGeom>
          <a:noFill/>
          <a:ln>
            <a:solidFill>
              <a:schemeClr val="tx1"/>
            </a:solidFill>
          </a:ln>
        </p:spPr>
        <p:txBody>
          <a:bodyPr wrap="square" rtlCol="0">
            <a:spAutoFit/>
          </a:bodyPr>
          <a:lstStyle/>
          <a:p>
            <a:pPr algn="ctr"/>
            <a:r>
              <a:rPr lang="en-US" dirty="0"/>
              <a:t>Your Code</a:t>
            </a:r>
          </a:p>
        </p:txBody>
      </p:sp>
    </p:spTree>
    <p:extLst>
      <p:ext uri="{BB962C8B-B14F-4D97-AF65-F5344CB8AC3E}">
        <p14:creationId xmlns:p14="http://schemas.microsoft.com/office/powerpoint/2010/main" val="3284301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Tradeoffs:</a:t>
            </a:r>
          </a:p>
          <a:p>
            <a:r>
              <a:rPr lang="en-US" dirty="0"/>
              <a:t>Speed</a:t>
            </a:r>
          </a:p>
        </p:txBody>
      </p:sp>
    </p:spTree>
    <p:extLst>
      <p:ext uri="{BB962C8B-B14F-4D97-AF65-F5344CB8AC3E}">
        <p14:creationId xmlns:p14="http://schemas.microsoft.com/office/powerpoint/2010/main" val="367316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Tradeoffs:</a:t>
            </a:r>
          </a:p>
          <a:p>
            <a:r>
              <a:rPr lang="en-US" dirty="0"/>
              <a:t>Speed</a:t>
            </a:r>
          </a:p>
          <a:p>
            <a:r>
              <a:rPr lang="en-US" dirty="0"/>
              <a:t>This Guy</a:t>
            </a:r>
          </a:p>
        </p:txBody>
      </p:sp>
      <p:pic>
        <p:nvPicPr>
          <p:cNvPr id="5" name="Picture 4" descr="A person in a suit&#10;&#10;Description automatically generated">
            <a:extLst>
              <a:ext uri="{FF2B5EF4-FFF2-40B4-BE49-F238E27FC236}">
                <a16:creationId xmlns:a16="http://schemas.microsoft.com/office/drawing/2014/main" id="{838044C8-7A5D-4F5E-62EE-69430DB76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860" y="3136390"/>
            <a:ext cx="2232337" cy="3086180"/>
          </a:xfrm>
          <a:prstGeom prst="rect">
            <a:avLst/>
          </a:prstGeom>
        </p:spPr>
      </p:pic>
    </p:spTree>
    <p:extLst>
      <p:ext uri="{BB962C8B-B14F-4D97-AF65-F5344CB8AC3E}">
        <p14:creationId xmlns:p14="http://schemas.microsoft.com/office/powerpoint/2010/main" val="1906787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Tradeoffs:</a:t>
            </a:r>
          </a:p>
          <a:p>
            <a:r>
              <a:rPr lang="en-US" dirty="0"/>
              <a:t>Speed</a:t>
            </a:r>
          </a:p>
          <a:p>
            <a:r>
              <a:rPr lang="en-US" dirty="0"/>
              <a:t>This Guy</a:t>
            </a:r>
          </a:p>
        </p:txBody>
      </p:sp>
      <p:pic>
        <p:nvPicPr>
          <p:cNvPr id="5" name="Picture 4" descr="A person in a suit&#10;&#10;Description automatically generated">
            <a:extLst>
              <a:ext uri="{FF2B5EF4-FFF2-40B4-BE49-F238E27FC236}">
                <a16:creationId xmlns:a16="http://schemas.microsoft.com/office/drawing/2014/main" id="{838044C8-7A5D-4F5E-62EE-69430DB76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860" y="3136390"/>
            <a:ext cx="2232337" cy="3086180"/>
          </a:xfrm>
          <a:prstGeom prst="rect">
            <a:avLst/>
          </a:prstGeom>
        </p:spPr>
      </p:pic>
      <p:sp>
        <p:nvSpPr>
          <p:cNvPr id="4" name="TextBox 3">
            <a:extLst>
              <a:ext uri="{FF2B5EF4-FFF2-40B4-BE49-F238E27FC236}">
                <a16:creationId xmlns:a16="http://schemas.microsoft.com/office/drawing/2014/main" id="{731D8899-D8DE-D096-5DA3-9408B8F97484}"/>
              </a:ext>
            </a:extLst>
          </p:cNvPr>
          <p:cNvSpPr txBox="1"/>
          <p:nvPr/>
        </p:nvSpPr>
        <p:spPr>
          <a:xfrm>
            <a:off x="5408908" y="3429000"/>
            <a:ext cx="3572360" cy="1200329"/>
          </a:xfrm>
          <a:prstGeom prst="rect">
            <a:avLst/>
          </a:prstGeom>
          <a:noFill/>
        </p:spPr>
        <p:txBody>
          <a:bodyPr wrap="square" rtlCol="0">
            <a:spAutoFit/>
          </a:bodyPr>
          <a:lstStyle/>
          <a:p>
            <a:r>
              <a:rPr lang="en-US" dirty="0"/>
              <a:t>Making your own systems</a:t>
            </a:r>
          </a:p>
          <a:p>
            <a:r>
              <a:rPr lang="en-US" dirty="0"/>
              <a:t>vs.</a:t>
            </a:r>
          </a:p>
          <a:p>
            <a:r>
              <a:rPr lang="en-US" dirty="0"/>
              <a:t>Using systems He created</a:t>
            </a:r>
          </a:p>
        </p:txBody>
      </p:sp>
    </p:spTree>
    <p:extLst>
      <p:ext uri="{BB962C8B-B14F-4D97-AF65-F5344CB8AC3E}">
        <p14:creationId xmlns:p14="http://schemas.microsoft.com/office/powerpoint/2010/main" val="3494312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p:txBody>
          <a:bodyPr/>
          <a:lstStyle/>
          <a:p>
            <a:r>
              <a:rPr lang="en-US" dirty="0"/>
              <a:t>Python Stack:</a:t>
            </a:r>
          </a:p>
        </p:txBody>
      </p:sp>
      <p:sp>
        <p:nvSpPr>
          <p:cNvPr id="28" name="TextBox 27">
            <a:extLst>
              <a:ext uri="{FF2B5EF4-FFF2-40B4-BE49-F238E27FC236}">
                <a16:creationId xmlns:a16="http://schemas.microsoft.com/office/drawing/2014/main" id="{E0CE9450-C807-6672-E4DD-84AD7D9C1B83}"/>
              </a:ext>
            </a:extLst>
          </p:cNvPr>
          <p:cNvSpPr txBox="1"/>
          <p:nvPr/>
        </p:nvSpPr>
        <p:spPr>
          <a:xfrm>
            <a:off x="1383225" y="5060197"/>
            <a:ext cx="3459996" cy="461665"/>
          </a:xfrm>
          <a:prstGeom prst="rect">
            <a:avLst/>
          </a:prstGeom>
          <a:noFill/>
          <a:ln>
            <a:solidFill>
              <a:schemeClr val="tx1"/>
            </a:solidFill>
          </a:ln>
        </p:spPr>
        <p:txBody>
          <a:bodyPr wrap="square" rtlCol="0">
            <a:spAutoFit/>
          </a:bodyPr>
          <a:lstStyle/>
          <a:p>
            <a:pPr algn="ctr"/>
            <a:r>
              <a:rPr lang="en-US" dirty="0"/>
              <a:t>CPU</a:t>
            </a:r>
          </a:p>
        </p:txBody>
      </p:sp>
      <p:sp>
        <p:nvSpPr>
          <p:cNvPr id="29" name="TextBox 28">
            <a:extLst>
              <a:ext uri="{FF2B5EF4-FFF2-40B4-BE49-F238E27FC236}">
                <a16:creationId xmlns:a16="http://schemas.microsoft.com/office/drawing/2014/main" id="{7E7E8F8C-12E4-D2F8-9943-81A2B07F024B}"/>
              </a:ext>
            </a:extLst>
          </p:cNvPr>
          <p:cNvSpPr txBox="1"/>
          <p:nvPr/>
        </p:nvSpPr>
        <p:spPr>
          <a:xfrm>
            <a:off x="1383225" y="4553356"/>
            <a:ext cx="3459996" cy="461665"/>
          </a:xfrm>
          <a:prstGeom prst="rect">
            <a:avLst/>
          </a:prstGeom>
          <a:noFill/>
          <a:ln>
            <a:solidFill>
              <a:schemeClr val="tx1"/>
            </a:solidFill>
          </a:ln>
        </p:spPr>
        <p:txBody>
          <a:bodyPr wrap="square" rtlCol="0">
            <a:spAutoFit/>
          </a:bodyPr>
          <a:lstStyle/>
          <a:p>
            <a:pPr algn="ctr"/>
            <a:r>
              <a:rPr lang="en-US" dirty="0"/>
              <a:t>OS</a:t>
            </a:r>
          </a:p>
        </p:txBody>
      </p:sp>
      <p:sp>
        <p:nvSpPr>
          <p:cNvPr id="32" name="TextBox 31">
            <a:extLst>
              <a:ext uri="{FF2B5EF4-FFF2-40B4-BE49-F238E27FC236}">
                <a16:creationId xmlns:a16="http://schemas.microsoft.com/office/drawing/2014/main" id="{A18D1FFF-96A4-D76D-ACC3-B7CDE1A30AEF}"/>
              </a:ext>
            </a:extLst>
          </p:cNvPr>
          <p:cNvSpPr txBox="1"/>
          <p:nvPr/>
        </p:nvSpPr>
        <p:spPr>
          <a:xfrm>
            <a:off x="1383225" y="4046515"/>
            <a:ext cx="3459996" cy="461665"/>
          </a:xfrm>
          <a:prstGeom prst="rect">
            <a:avLst/>
          </a:prstGeom>
          <a:noFill/>
          <a:ln>
            <a:solidFill>
              <a:schemeClr val="tx1"/>
            </a:solidFill>
          </a:ln>
        </p:spPr>
        <p:txBody>
          <a:bodyPr wrap="square" rtlCol="0">
            <a:spAutoFit/>
          </a:bodyPr>
          <a:lstStyle/>
          <a:p>
            <a:pPr algn="ctr"/>
            <a:r>
              <a:rPr lang="en-US" dirty="0"/>
              <a:t>Python Interpreter</a:t>
            </a:r>
          </a:p>
        </p:txBody>
      </p:sp>
      <p:sp>
        <p:nvSpPr>
          <p:cNvPr id="34" name="TextBox 33">
            <a:extLst>
              <a:ext uri="{FF2B5EF4-FFF2-40B4-BE49-F238E27FC236}">
                <a16:creationId xmlns:a16="http://schemas.microsoft.com/office/drawing/2014/main" id="{C938F9C2-5B91-FCF1-C6D8-DFC1726F3709}"/>
              </a:ext>
            </a:extLst>
          </p:cNvPr>
          <p:cNvSpPr txBox="1"/>
          <p:nvPr/>
        </p:nvSpPr>
        <p:spPr>
          <a:xfrm>
            <a:off x="1383225" y="3539674"/>
            <a:ext cx="3459996" cy="461665"/>
          </a:xfrm>
          <a:prstGeom prst="rect">
            <a:avLst/>
          </a:prstGeom>
          <a:noFill/>
          <a:ln>
            <a:solidFill>
              <a:schemeClr val="tx1"/>
            </a:solidFill>
          </a:ln>
        </p:spPr>
        <p:txBody>
          <a:bodyPr wrap="square" rtlCol="0">
            <a:spAutoFit/>
          </a:bodyPr>
          <a:lstStyle/>
          <a:p>
            <a:pPr algn="ctr"/>
            <a:r>
              <a:rPr lang="en-US" dirty="0"/>
              <a:t>Bytecode Interpreter</a:t>
            </a:r>
          </a:p>
        </p:txBody>
      </p:sp>
      <p:sp>
        <p:nvSpPr>
          <p:cNvPr id="35" name="TextBox 34">
            <a:extLst>
              <a:ext uri="{FF2B5EF4-FFF2-40B4-BE49-F238E27FC236}">
                <a16:creationId xmlns:a16="http://schemas.microsoft.com/office/drawing/2014/main" id="{51516E88-BBC7-1E13-EF68-6EC641E99440}"/>
              </a:ext>
            </a:extLst>
          </p:cNvPr>
          <p:cNvSpPr txBox="1"/>
          <p:nvPr/>
        </p:nvSpPr>
        <p:spPr>
          <a:xfrm>
            <a:off x="1383225" y="3032833"/>
            <a:ext cx="3459996" cy="461665"/>
          </a:xfrm>
          <a:prstGeom prst="rect">
            <a:avLst/>
          </a:prstGeom>
          <a:noFill/>
          <a:ln>
            <a:solidFill>
              <a:schemeClr val="tx1"/>
            </a:solidFill>
          </a:ln>
        </p:spPr>
        <p:txBody>
          <a:bodyPr wrap="square" rtlCol="0">
            <a:spAutoFit/>
          </a:bodyPr>
          <a:lstStyle/>
          <a:p>
            <a:pPr algn="ctr"/>
            <a:r>
              <a:rPr lang="en-US" dirty="0"/>
              <a:t>Your Code</a:t>
            </a:r>
          </a:p>
        </p:txBody>
      </p:sp>
    </p:spTree>
    <p:extLst>
      <p:ext uri="{BB962C8B-B14F-4D97-AF65-F5344CB8AC3E}">
        <p14:creationId xmlns:p14="http://schemas.microsoft.com/office/powerpoint/2010/main" val="277768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EEE-0862-AEB9-F8F3-A0ABA30AE0A1}"/>
              </a:ext>
            </a:extLst>
          </p:cNvPr>
          <p:cNvSpPr>
            <a:spLocks noGrp="1"/>
          </p:cNvSpPr>
          <p:nvPr>
            <p:ph type="title"/>
          </p:nvPr>
        </p:nvSpPr>
        <p:spPr/>
        <p:txBody>
          <a:bodyPr/>
          <a:lstStyle/>
          <a:p>
            <a:r>
              <a:rPr lang="en-US" dirty="0"/>
              <a:t>Charles Babbage</a:t>
            </a:r>
          </a:p>
        </p:txBody>
      </p:sp>
      <p:sp>
        <p:nvSpPr>
          <p:cNvPr id="3" name="Content Placeholder 2">
            <a:extLst>
              <a:ext uri="{FF2B5EF4-FFF2-40B4-BE49-F238E27FC236}">
                <a16:creationId xmlns:a16="http://schemas.microsoft.com/office/drawing/2014/main" id="{85C34ADF-D82E-57FD-16B8-6135F5B8E8E4}"/>
              </a:ext>
            </a:extLst>
          </p:cNvPr>
          <p:cNvSpPr>
            <a:spLocks noGrp="1"/>
          </p:cNvSpPr>
          <p:nvPr>
            <p:ph idx="1"/>
          </p:nvPr>
        </p:nvSpPr>
        <p:spPr/>
        <p:txBody>
          <a:bodyPr/>
          <a:lstStyle/>
          <a:p>
            <a:r>
              <a:rPr lang="en-US" dirty="0"/>
              <a:t>Credited with inventing the idea of a digital programmable computer</a:t>
            </a:r>
          </a:p>
        </p:txBody>
      </p:sp>
      <p:pic>
        <p:nvPicPr>
          <p:cNvPr id="5" name="Picture 4">
            <a:extLst>
              <a:ext uri="{FF2B5EF4-FFF2-40B4-BE49-F238E27FC236}">
                <a16:creationId xmlns:a16="http://schemas.microsoft.com/office/drawing/2014/main" id="{F21E47A6-3065-513E-6B5E-2748B38F4092}"/>
              </a:ext>
            </a:extLst>
          </p:cNvPr>
          <p:cNvPicPr>
            <a:picLocks noChangeAspect="1"/>
          </p:cNvPicPr>
          <p:nvPr/>
        </p:nvPicPr>
        <p:blipFill>
          <a:blip r:embed="rId2"/>
          <a:stretch>
            <a:fillRect/>
          </a:stretch>
        </p:blipFill>
        <p:spPr>
          <a:xfrm>
            <a:off x="302218" y="70102"/>
            <a:ext cx="4615704" cy="1779336"/>
          </a:xfrm>
          <a:prstGeom prst="rect">
            <a:avLst/>
          </a:prstGeom>
        </p:spPr>
      </p:pic>
    </p:spTree>
    <p:extLst>
      <p:ext uri="{BB962C8B-B14F-4D97-AF65-F5344CB8AC3E}">
        <p14:creationId xmlns:p14="http://schemas.microsoft.com/office/powerpoint/2010/main" val="259127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40EC14C3-A18F-122F-48E0-EC76FB6C9942}"/>
              </a:ext>
            </a:extLst>
          </p:cNvPr>
          <p:cNvSpPr>
            <a:spLocks noGrp="1"/>
          </p:cNvSpPr>
          <p:nvPr>
            <p:ph idx="1"/>
          </p:nvPr>
        </p:nvSpPr>
        <p:spPr>
          <a:xfrm>
            <a:off x="685800" y="1880435"/>
            <a:ext cx="7772400" cy="4114800"/>
          </a:xfrm>
        </p:spPr>
        <p:txBody>
          <a:bodyPr/>
          <a:lstStyle/>
          <a:p>
            <a:r>
              <a:rPr lang="en-US" dirty="0"/>
              <a:t>Python Stack:</a:t>
            </a:r>
          </a:p>
        </p:txBody>
      </p:sp>
      <p:sp>
        <p:nvSpPr>
          <p:cNvPr id="28" name="TextBox 27">
            <a:extLst>
              <a:ext uri="{FF2B5EF4-FFF2-40B4-BE49-F238E27FC236}">
                <a16:creationId xmlns:a16="http://schemas.microsoft.com/office/drawing/2014/main" id="{E0CE9450-C807-6672-E4DD-84AD7D9C1B83}"/>
              </a:ext>
            </a:extLst>
          </p:cNvPr>
          <p:cNvSpPr txBox="1"/>
          <p:nvPr/>
        </p:nvSpPr>
        <p:spPr>
          <a:xfrm>
            <a:off x="1383225" y="5060197"/>
            <a:ext cx="3459996" cy="461665"/>
          </a:xfrm>
          <a:prstGeom prst="rect">
            <a:avLst/>
          </a:prstGeom>
          <a:noFill/>
          <a:ln>
            <a:solidFill>
              <a:schemeClr val="tx1"/>
            </a:solidFill>
          </a:ln>
        </p:spPr>
        <p:txBody>
          <a:bodyPr wrap="square" rtlCol="0">
            <a:spAutoFit/>
          </a:bodyPr>
          <a:lstStyle/>
          <a:p>
            <a:pPr algn="ctr"/>
            <a:r>
              <a:rPr lang="en-US" dirty="0"/>
              <a:t>CPU</a:t>
            </a:r>
          </a:p>
        </p:txBody>
      </p:sp>
      <p:sp>
        <p:nvSpPr>
          <p:cNvPr id="29" name="TextBox 28">
            <a:extLst>
              <a:ext uri="{FF2B5EF4-FFF2-40B4-BE49-F238E27FC236}">
                <a16:creationId xmlns:a16="http://schemas.microsoft.com/office/drawing/2014/main" id="{7E7E8F8C-12E4-D2F8-9943-81A2B07F024B}"/>
              </a:ext>
            </a:extLst>
          </p:cNvPr>
          <p:cNvSpPr txBox="1"/>
          <p:nvPr/>
        </p:nvSpPr>
        <p:spPr>
          <a:xfrm>
            <a:off x="1383225" y="4553356"/>
            <a:ext cx="3459996" cy="461665"/>
          </a:xfrm>
          <a:prstGeom prst="rect">
            <a:avLst/>
          </a:prstGeom>
          <a:noFill/>
          <a:ln>
            <a:solidFill>
              <a:schemeClr val="tx1"/>
            </a:solidFill>
          </a:ln>
        </p:spPr>
        <p:txBody>
          <a:bodyPr wrap="square" rtlCol="0">
            <a:spAutoFit/>
          </a:bodyPr>
          <a:lstStyle/>
          <a:p>
            <a:pPr algn="ctr"/>
            <a:r>
              <a:rPr lang="en-US" dirty="0"/>
              <a:t>OS</a:t>
            </a:r>
          </a:p>
        </p:txBody>
      </p:sp>
      <p:sp>
        <p:nvSpPr>
          <p:cNvPr id="32" name="TextBox 31">
            <a:extLst>
              <a:ext uri="{FF2B5EF4-FFF2-40B4-BE49-F238E27FC236}">
                <a16:creationId xmlns:a16="http://schemas.microsoft.com/office/drawing/2014/main" id="{A18D1FFF-96A4-D76D-ACC3-B7CDE1A30AEF}"/>
              </a:ext>
            </a:extLst>
          </p:cNvPr>
          <p:cNvSpPr txBox="1"/>
          <p:nvPr/>
        </p:nvSpPr>
        <p:spPr>
          <a:xfrm>
            <a:off x="4998204" y="3116616"/>
            <a:ext cx="3459996" cy="461665"/>
          </a:xfrm>
          <a:prstGeom prst="rect">
            <a:avLst/>
          </a:prstGeom>
          <a:noFill/>
          <a:ln>
            <a:solidFill>
              <a:schemeClr val="tx1"/>
            </a:solidFill>
          </a:ln>
        </p:spPr>
        <p:txBody>
          <a:bodyPr wrap="square" rtlCol="0">
            <a:spAutoFit/>
          </a:bodyPr>
          <a:lstStyle/>
          <a:p>
            <a:pPr algn="ctr"/>
            <a:r>
              <a:rPr lang="en-US" dirty="0"/>
              <a:t>Python Interpreter</a:t>
            </a:r>
          </a:p>
        </p:txBody>
      </p:sp>
      <p:sp>
        <p:nvSpPr>
          <p:cNvPr id="34" name="TextBox 33">
            <a:extLst>
              <a:ext uri="{FF2B5EF4-FFF2-40B4-BE49-F238E27FC236}">
                <a16:creationId xmlns:a16="http://schemas.microsoft.com/office/drawing/2014/main" id="{C938F9C2-5B91-FCF1-C6D8-DFC1726F3709}"/>
              </a:ext>
            </a:extLst>
          </p:cNvPr>
          <p:cNvSpPr txBox="1"/>
          <p:nvPr/>
        </p:nvSpPr>
        <p:spPr>
          <a:xfrm>
            <a:off x="4998204" y="2609775"/>
            <a:ext cx="3459996" cy="461665"/>
          </a:xfrm>
          <a:prstGeom prst="rect">
            <a:avLst/>
          </a:prstGeom>
          <a:noFill/>
          <a:ln>
            <a:solidFill>
              <a:schemeClr val="tx1"/>
            </a:solidFill>
          </a:ln>
        </p:spPr>
        <p:txBody>
          <a:bodyPr wrap="square" rtlCol="0">
            <a:spAutoFit/>
          </a:bodyPr>
          <a:lstStyle/>
          <a:p>
            <a:pPr algn="ctr"/>
            <a:r>
              <a:rPr lang="en-US" dirty="0"/>
              <a:t>Bytecode Interpreter</a:t>
            </a:r>
          </a:p>
        </p:txBody>
      </p:sp>
      <p:sp>
        <p:nvSpPr>
          <p:cNvPr id="35" name="TextBox 34">
            <a:extLst>
              <a:ext uri="{FF2B5EF4-FFF2-40B4-BE49-F238E27FC236}">
                <a16:creationId xmlns:a16="http://schemas.microsoft.com/office/drawing/2014/main" id="{51516E88-BBC7-1E13-EF68-6EC641E99440}"/>
              </a:ext>
            </a:extLst>
          </p:cNvPr>
          <p:cNvSpPr txBox="1"/>
          <p:nvPr/>
        </p:nvSpPr>
        <p:spPr>
          <a:xfrm>
            <a:off x="4998204" y="2102934"/>
            <a:ext cx="3459996" cy="461665"/>
          </a:xfrm>
          <a:prstGeom prst="rect">
            <a:avLst/>
          </a:prstGeom>
          <a:noFill/>
          <a:ln>
            <a:solidFill>
              <a:schemeClr val="tx1"/>
            </a:solidFill>
          </a:ln>
        </p:spPr>
        <p:txBody>
          <a:bodyPr wrap="square" rtlCol="0">
            <a:spAutoFit/>
          </a:bodyPr>
          <a:lstStyle/>
          <a:p>
            <a:pPr algn="ctr"/>
            <a:r>
              <a:rPr lang="en-US" dirty="0"/>
              <a:t>Your Code</a:t>
            </a:r>
          </a:p>
        </p:txBody>
      </p:sp>
      <p:sp>
        <p:nvSpPr>
          <p:cNvPr id="4" name="TextBox 3">
            <a:extLst>
              <a:ext uri="{FF2B5EF4-FFF2-40B4-BE49-F238E27FC236}">
                <a16:creationId xmlns:a16="http://schemas.microsoft.com/office/drawing/2014/main" id="{5272038D-0F94-56B4-D892-C8EAD551FE63}"/>
              </a:ext>
            </a:extLst>
          </p:cNvPr>
          <p:cNvSpPr txBox="1"/>
          <p:nvPr/>
        </p:nvSpPr>
        <p:spPr>
          <a:xfrm>
            <a:off x="5850609" y="5612214"/>
            <a:ext cx="1910166" cy="461665"/>
          </a:xfrm>
          <a:prstGeom prst="rect">
            <a:avLst/>
          </a:prstGeom>
          <a:noFill/>
          <a:ln>
            <a:solidFill>
              <a:schemeClr val="tx1"/>
            </a:solidFill>
          </a:ln>
        </p:spPr>
        <p:txBody>
          <a:bodyPr wrap="square" rtlCol="0">
            <a:spAutoFit/>
          </a:bodyPr>
          <a:lstStyle/>
          <a:p>
            <a:pPr algn="ctr"/>
            <a:r>
              <a:rPr lang="en-US" dirty="0"/>
              <a:t>CPU</a:t>
            </a:r>
          </a:p>
        </p:txBody>
      </p:sp>
      <p:sp>
        <p:nvSpPr>
          <p:cNvPr id="5" name="TextBox 4">
            <a:extLst>
              <a:ext uri="{FF2B5EF4-FFF2-40B4-BE49-F238E27FC236}">
                <a16:creationId xmlns:a16="http://schemas.microsoft.com/office/drawing/2014/main" id="{A45ED982-A9D8-4B8E-07C7-F7B6AA78E6CF}"/>
              </a:ext>
            </a:extLst>
          </p:cNvPr>
          <p:cNvSpPr txBox="1"/>
          <p:nvPr/>
        </p:nvSpPr>
        <p:spPr>
          <a:xfrm>
            <a:off x="5850609" y="5105373"/>
            <a:ext cx="1910166" cy="461665"/>
          </a:xfrm>
          <a:prstGeom prst="rect">
            <a:avLst/>
          </a:prstGeom>
          <a:noFill/>
          <a:ln>
            <a:solidFill>
              <a:schemeClr val="tx1"/>
            </a:solidFill>
          </a:ln>
        </p:spPr>
        <p:txBody>
          <a:bodyPr wrap="square" rtlCol="0">
            <a:spAutoFit/>
          </a:bodyPr>
          <a:lstStyle/>
          <a:p>
            <a:pPr algn="ctr"/>
            <a:r>
              <a:rPr lang="en-US" dirty="0"/>
              <a:t>OS</a:t>
            </a:r>
          </a:p>
        </p:txBody>
      </p:sp>
      <p:sp>
        <p:nvSpPr>
          <p:cNvPr id="6" name="TextBox 5">
            <a:extLst>
              <a:ext uri="{FF2B5EF4-FFF2-40B4-BE49-F238E27FC236}">
                <a16:creationId xmlns:a16="http://schemas.microsoft.com/office/drawing/2014/main" id="{059A0A7F-5197-2859-543F-77E0EF0AF579}"/>
              </a:ext>
            </a:extLst>
          </p:cNvPr>
          <p:cNvSpPr txBox="1"/>
          <p:nvPr/>
        </p:nvSpPr>
        <p:spPr>
          <a:xfrm>
            <a:off x="5850609" y="4598532"/>
            <a:ext cx="1910166" cy="461665"/>
          </a:xfrm>
          <a:prstGeom prst="rect">
            <a:avLst/>
          </a:prstGeom>
          <a:noFill/>
          <a:ln>
            <a:solidFill>
              <a:schemeClr val="tx1"/>
            </a:solidFill>
          </a:ln>
        </p:spPr>
        <p:txBody>
          <a:bodyPr wrap="square" rtlCol="0">
            <a:spAutoFit/>
          </a:bodyPr>
          <a:lstStyle/>
          <a:p>
            <a:pPr algn="ctr"/>
            <a:r>
              <a:rPr lang="en-US" dirty="0"/>
              <a:t>Browser</a:t>
            </a:r>
          </a:p>
        </p:txBody>
      </p:sp>
      <p:sp>
        <p:nvSpPr>
          <p:cNvPr id="7" name="TextBox 6">
            <a:extLst>
              <a:ext uri="{FF2B5EF4-FFF2-40B4-BE49-F238E27FC236}">
                <a16:creationId xmlns:a16="http://schemas.microsoft.com/office/drawing/2014/main" id="{D2285612-9D7C-39CC-DB1B-7E4DA9F03B4D}"/>
              </a:ext>
            </a:extLst>
          </p:cNvPr>
          <p:cNvSpPr txBox="1"/>
          <p:nvPr/>
        </p:nvSpPr>
        <p:spPr>
          <a:xfrm>
            <a:off x="5850609" y="4091691"/>
            <a:ext cx="1910166" cy="461665"/>
          </a:xfrm>
          <a:prstGeom prst="rect">
            <a:avLst/>
          </a:prstGeom>
          <a:noFill/>
          <a:ln>
            <a:solidFill>
              <a:schemeClr val="tx1"/>
            </a:solidFill>
          </a:ln>
        </p:spPr>
        <p:txBody>
          <a:bodyPr wrap="square" rtlCol="0">
            <a:spAutoFit/>
          </a:bodyPr>
          <a:lstStyle/>
          <a:p>
            <a:pPr algn="ctr"/>
            <a:r>
              <a:rPr lang="en-US" dirty="0"/>
              <a:t>JS Interpreter</a:t>
            </a:r>
          </a:p>
        </p:txBody>
      </p:sp>
      <p:sp>
        <p:nvSpPr>
          <p:cNvPr id="8" name="TextBox 7">
            <a:extLst>
              <a:ext uri="{FF2B5EF4-FFF2-40B4-BE49-F238E27FC236}">
                <a16:creationId xmlns:a16="http://schemas.microsoft.com/office/drawing/2014/main" id="{CE2ECA95-36BB-3C14-3082-1F0FB5B82CE3}"/>
              </a:ext>
            </a:extLst>
          </p:cNvPr>
          <p:cNvSpPr txBox="1"/>
          <p:nvPr/>
        </p:nvSpPr>
        <p:spPr>
          <a:xfrm>
            <a:off x="4417984" y="3584850"/>
            <a:ext cx="4775415" cy="461665"/>
          </a:xfrm>
          <a:prstGeom prst="rect">
            <a:avLst/>
          </a:prstGeom>
          <a:noFill/>
          <a:ln>
            <a:solidFill>
              <a:schemeClr val="tx1"/>
            </a:solidFill>
          </a:ln>
        </p:spPr>
        <p:txBody>
          <a:bodyPr wrap="square" rtlCol="0">
            <a:spAutoFit/>
          </a:bodyPr>
          <a:lstStyle/>
          <a:p>
            <a:pPr algn="ctr"/>
            <a:r>
              <a:rPr lang="en-US" dirty="0" err="1"/>
              <a:t>WebAssembly</a:t>
            </a:r>
            <a:r>
              <a:rPr lang="en-US" dirty="0"/>
              <a:t> Interpreter </a:t>
            </a:r>
          </a:p>
        </p:txBody>
      </p:sp>
    </p:spTree>
    <p:extLst>
      <p:ext uri="{BB962C8B-B14F-4D97-AF65-F5344CB8AC3E}">
        <p14:creationId xmlns:p14="http://schemas.microsoft.com/office/powerpoint/2010/main" val="2585367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pic>
        <p:nvPicPr>
          <p:cNvPr id="6" name="Picture 5" descr="A tower of babylon with a crowd of people&#10;&#10;Description automatically generated">
            <a:extLst>
              <a:ext uri="{FF2B5EF4-FFF2-40B4-BE49-F238E27FC236}">
                <a16:creationId xmlns:a16="http://schemas.microsoft.com/office/drawing/2014/main" id="{3D268C40-A600-6527-4262-B32FDA0BF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2539"/>
            <a:ext cx="9144000" cy="6232922"/>
          </a:xfrm>
          <a:prstGeom prst="rect">
            <a:avLst/>
          </a:prstGeom>
        </p:spPr>
      </p:pic>
    </p:spTree>
    <p:extLst>
      <p:ext uri="{BB962C8B-B14F-4D97-AF65-F5344CB8AC3E}">
        <p14:creationId xmlns:p14="http://schemas.microsoft.com/office/powerpoint/2010/main" val="97689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pic>
        <p:nvPicPr>
          <p:cNvPr id="6" name="Picture 5" descr="A tower of babylon with a crowd of people&#10;&#10;Description automatically generated">
            <a:extLst>
              <a:ext uri="{FF2B5EF4-FFF2-40B4-BE49-F238E27FC236}">
                <a16:creationId xmlns:a16="http://schemas.microsoft.com/office/drawing/2014/main" id="{3D268C40-A600-6527-4262-B32FDA0BF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2539"/>
            <a:ext cx="9144000" cy="6232922"/>
          </a:xfrm>
          <a:prstGeom prst="rect">
            <a:avLst/>
          </a:prstGeom>
        </p:spPr>
      </p:pic>
      <p:sp>
        <p:nvSpPr>
          <p:cNvPr id="3" name="TextBox 2">
            <a:extLst>
              <a:ext uri="{FF2B5EF4-FFF2-40B4-BE49-F238E27FC236}">
                <a16:creationId xmlns:a16="http://schemas.microsoft.com/office/drawing/2014/main" id="{143F9BEB-8606-4BA5-9104-DFFE9BA33FB2}"/>
              </a:ext>
            </a:extLst>
          </p:cNvPr>
          <p:cNvSpPr txBox="1"/>
          <p:nvPr/>
        </p:nvSpPr>
        <p:spPr>
          <a:xfrm>
            <a:off x="3099661" y="5385661"/>
            <a:ext cx="1472339" cy="461665"/>
          </a:xfrm>
          <a:prstGeom prst="rect">
            <a:avLst/>
          </a:prstGeom>
          <a:solidFill>
            <a:schemeClr val="bg1"/>
          </a:solidFill>
        </p:spPr>
        <p:txBody>
          <a:bodyPr wrap="square" rtlCol="0">
            <a:spAutoFit/>
          </a:bodyPr>
          <a:lstStyle/>
          <a:p>
            <a:r>
              <a:rPr lang="en-US" dirty="0"/>
              <a:t>Human :(</a:t>
            </a:r>
          </a:p>
        </p:txBody>
      </p:sp>
    </p:spTree>
    <p:extLst>
      <p:ext uri="{BB962C8B-B14F-4D97-AF65-F5344CB8AC3E}">
        <p14:creationId xmlns:p14="http://schemas.microsoft.com/office/powerpoint/2010/main" val="75543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865C-84E8-5B7E-A5DE-2BC4937ED1EC}"/>
              </a:ext>
            </a:extLst>
          </p:cNvPr>
          <p:cNvSpPr>
            <a:spLocks noGrp="1"/>
          </p:cNvSpPr>
          <p:nvPr>
            <p:ph type="title"/>
          </p:nvPr>
        </p:nvSpPr>
        <p:spPr/>
        <p:txBody>
          <a:bodyPr/>
          <a:lstStyle/>
          <a:p>
            <a:r>
              <a:rPr lang="en-US" dirty="0"/>
              <a:t>Stacks</a:t>
            </a:r>
          </a:p>
        </p:txBody>
      </p:sp>
      <p:pic>
        <p:nvPicPr>
          <p:cNvPr id="6" name="Picture 5" descr="A tower of babylon with a crowd of people&#10;&#10;Description automatically generated">
            <a:extLst>
              <a:ext uri="{FF2B5EF4-FFF2-40B4-BE49-F238E27FC236}">
                <a16:creationId xmlns:a16="http://schemas.microsoft.com/office/drawing/2014/main" id="{3D268C40-A600-6527-4262-B32FDA0BF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2539"/>
            <a:ext cx="9144000" cy="6232922"/>
          </a:xfrm>
          <a:prstGeom prst="rect">
            <a:avLst/>
          </a:prstGeom>
        </p:spPr>
      </p:pic>
      <p:sp>
        <p:nvSpPr>
          <p:cNvPr id="3" name="TextBox 2">
            <a:extLst>
              <a:ext uri="{FF2B5EF4-FFF2-40B4-BE49-F238E27FC236}">
                <a16:creationId xmlns:a16="http://schemas.microsoft.com/office/drawing/2014/main" id="{143F9BEB-8606-4BA5-9104-DFFE9BA33FB2}"/>
              </a:ext>
            </a:extLst>
          </p:cNvPr>
          <p:cNvSpPr txBox="1"/>
          <p:nvPr/>
        </p:nvSpPr>
        <p:spPr>
          <a:xfrm>
            <a:off x="3099661" y="5385661"/>
            <a:ext cx="1472339" cy="461665"/>
          </a:xfrm>
          <a:prstGeom prst="rect">
            <a:avLst/>
          </a:prstGeom>
          <a:solidFill>
            <a:schemeClr val="bg1"/>
          </a:solidFill>
        </p:spPr>
        <p:txBody>
          <a:bodyPr wrap="square" rtlCol="0">
            <a:spAutoFit/>
          </a:bodyPr>
          <a:lstStyle/>
          <a:p>
            <a:r>
              <a:rPr lang="en-US" dirty="0"/>
              <a:t>Human :(</a:t>
            </a:r>
          </a:p>
        </p:txBody>
      </p:sp>
      <p:sp>
        <p:nvSpPr>
          <p:cNvPr id="4" name="TextBox 3">
            <a:extLst>
              <a:ext uri="{FF2B5EF4-FFF2-40B4-BE49-F238E27FC236}">
                <a16:creationId xmlns:a16="http://schemas.microsoft.com/office/drawing/2014/main" id="{79096BEC-19B5-0A7A-25D4-7BDEE6632CE7}"/>
              </a:ext>
            </a:extLst>
          </p:cNvPr>
          <p:cNvSpPr txBox="1"/>
          <p:nvPr/>
        </p:nvSpPr>
        <p:spPr>
          <a:xfrm>
            <a:off x="5817031" y="986135"/>
            <a:ext cx="1118461" cy="461665"/>
          </a:xfrm>
          <a:prstGeom prst="rect">
            <a:avLst/>
          </a:prstGeom>
          <a:solidFill>
            <a:schemeClr val="bg1"/>
          </a:solidFill>
        </p:spPr>
        <p:txBody>
          <a:bodyPr wrap="square" rtlCol="0">
            <a:spAutoFit/>
          </a:bodyPr>
          <a:lstStyle/>
          <a:p>
            <a:r>
              <a:rPr lang="en-US" dirty="0"/>
              <a:t>God :D</a:t>
            </a:r>
          </a:p>
        </p:txBody>
      </p:sp>
    </p:spTree>
    <p:extLst>
      <p:ext uri="{BB962C8B-B14F-4D97-AF65-F5344CB8AC3E}">
        <p14:creationId xmlns:p14="http://schemas.microsoft.com/office/powerpoint/2010/main" val="172677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EEE-0862-AEB9-F8F3-A0ABA30AE0A1}"/>
              </a:ext>
            </a:extLst>
          </p:cNvPr>
          <p:cNvSpPr>
            <a:spLocks noGrp="1"/>
          </p:cNvSpPr>
          <p:nvPr>
            <p:ph type="title"/>
          </p:nvPr>
        </p:nvSpPr>
        <p:spPr/>
        <p:txBody>
          <a:bodyPr/>
          <a:lstStyle/>
          <a:p>
            <a:r>
              <a:rPr lang="en-US" dirty="0"/>
              <a:t>Charles Babbage</a:t>
            </a:r>
          </a:p>
        </p:txBody>
      </p:sp>
      <p:sp>
        <p:nvSpPr>
          <p:cNvPr id="3" name="Content Placeholder 2">
            <a:extLst>
              <a:ext uri="{FF2B5EF4-FFF2-40B4-BE49-F238E27FC236}">
                <a16:creationId xmlns:a16="http://schemas.microsoft.com/office/drawing/2014/main" id="{85C34ADF-D82E-57FD-16B8-6135F5B8E8E4}"/>
              </a:ext>
            </a:extLst>
          </p:cNvPr>
          <p:cNvSpPr>
            <a:spLocks noGrp="1"/>
          </p:cNvSpPr>
          <p:nvPr>
            <p:ph idx="1"/>
          </p:nvPr>
        </p:nvSpPr>
        <p:spPr>
          <a:xfrm>
            <a:off x="328256" y="1872686"/>
            <a:ext cx="8660761" cy="4114800"/>
          </a:xfrm>
        </p:spPr>
        <p:txBody>
          <a:bodyPr/>
          <a:lstStyle/>
          <a:p>
            <a:r>
              <a:rPr lang="en-US" dirty="0"/>
              <a:t>Also waged a lifelong war against street musicians</a:t>
            </a:r>
          </a:p>
        </p:txBody>
      </p:sp>
      <p:pic>
        <p:nvPicPr>
          <p:cNvPr id="4" name="Picture 3">
            <a:extLst>
              <a:ext uri="{FF2B5EF4-FFF2-40B4-BE49-F238E27FC236}">
                <a16:creationId xmlns:a16="http://schemas.microsoft.com/office/drawing/2014/main" id="{55AB6A28-E3C4-C128-DC33-44E02EF97D7B}"/>
              </a:ext>
            </a:extLst>
          </p:cNvPr>
          <p:cNvPicPr>
            <a:picLocks noChangeAspect="1"/>
          </p:cNvPicPr>
          <p:nvPr/>
        </p:nvPicPr>
        <p:blipFill>
          <a:blip r:embed="rId2"/>
          <a:stretch>
            <a:fillRect/>
          </a:stretch>
        </p:blipFill>
        <p:spPr>
          <a:xfrm>
            <a:off x="302218" y="70102"/>
            <a:ext cx="4615704" cy="1779336"/>
          </a:xfrm>
          <a:prstGeom prst="rect">
            <a:avLst/>
          </a:prstGeom>
        </p:spPr>
      </p:pic>
    </p:spTree>
    <p:extLst>
      <p:ext uri="{BB962C8B-B14F-4D97-AF65-F5344CB8AC3E}">
        <p14:creationId xmlns:p14="http://schemas.microsoft.com/office/powerpoint/2010/main" val="202420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EEE-0862-AEB9-F8F3-A0ABA30AE0A1}"/>
              </a:ext>
            </a:extLst>
          </p:cNvPr>
          <p:cNvSpPr>
            <a:spLocks noGrp="1"/>
          </p:cNvSpPr>
          <p:nvPr>
            <p:ph type="title"/>
          </p:nvPr>
        </p:nvSpPr>
        <p:spPr/>
        <p:txBody>
          <a:bodyPr/>
          <a:lstStyle/>
          <a:p>
            <a:r>
              <a:rPr lang="en-US" dirty="0"/>
              <a:t>Charles Babbage</a:t>
            </a:r>
          </a:p>
        </p:txBody>
      </p:sp>
      <p:sp>
        <p:nvSpPr>
          <p:cNvPr id="3" name="Content Placeholder 2">
            <a:extLst>
              <a:ext uri="{FF2B5EF4-FFF2-40B4-BE49-F238E27FC236}">
                <a16:creationId xmlns:a16="http://schemas.microsoft.com/office/drawing/2014/main" id="{85C34ADF-D82E-57FD-16B8-6135F5B8E8E4}"/>
              </a:ext>
            </a:extLst>
          </p:cNvPr>
          <p:cNvSpPr>
            <a:spLocks noGrp="1"/>
          </p:cNvSpPr>
          <p:nvPr>
            <p:ph idx="1"/>
          </p:nvPr>
        </p:nvSpPr>
        <p:spPr>
          <a:xfrm>
            <a:off x="328256" y="1872686"/>
            <a:ext cx="8660761" cy="4114800"/>
          </a:xfrm>
        </p:spPr>
        <p:txBody>
          <a:bodyPr/>
          <a:lstStyle/>
          <a:p>
            <a:r>
              <a:rPr lang="en-US" dirty="0"/>
              <a:t>“I have developed…an unenviable celebrity,” Babbage once </a:t>
            </a:r>
            <a:r>
              <a:rPr lang="en-US" dirty="0">
                <a:hlinkClick r:id="rId2"/>
              </a:rPr>
              <a:t>wrote</a:t>
            </a:r>
            <a:r>
              <a:rPr lang="en-US" dirty="0"/>
              <a:t>, “not by anything I have done, but simply by a determined resistance to the tyranny of the lowest mob, whose love, not of music, but of the most discordant noises, is so great that it insists upon enjoying it at all hours in every street.”</a:t>
            </a:r>
          </a:p>
        </p:txBody>
      </p:sp>
      <p:pic>
        <p:nvPicPr>
          <p:cNvPr id="4" name="Picture 3">
            <a:extLst>
              <a:ext uri="{FF2B5EF4-FFF2-40B4-BE49-F238E27FC236}">
                <a16:creationId xmlns:a16="http://schemas.microsoft.com/office/drawing/2014/main" id="{55AB6A28-E3C4-C128-DC33-44E02EF97D7B}"/>
              </a:ext>
            </a:extLst>
          </p:cNvPr>
          <p:cNvPicPr>
            <a:picLocks noChangeAspect="1"/>
          </p:cNvPicPr>
          <p:nvPr/>
        </p:nvPicPr>
        <p:blipFill>
          <a:blip r:embed="rId3"/>
          <a:stretch>
            <a:fillRect/>
          </a:stretch>
        </p:blipFill>
        <p:spPr>
          <a:xfrm>
            <a:off x="302218" y="70102"/>
            <a:ext cx="4615704" cy="1779336"/>
          </a:xfrm>
          <a:prstGeom prst="rect">
            <a:avLst/>
          </a:prstGeom>
        </p:spPr>
      </p:pic>
    </p:spTree>
    <p:extLst>
      <p:ext uri="{BB962C8B-B14F-4D97-AF65-F5344CB8AC3E}">
        <p14:creationId xmlns:p14="http://schemas.microsoft.com/office/powerpoint/2010/main" val="356386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EEE-0862-AEB9-F8F3-A0ABA30AE0A1}"/>
              </a:ext>
            </a:extLst>
          </p:cNvPr>
          <p:cNvSpPr>
            <a:spLocks noGrp="1"/>
          </p:cNvSpPr>
          <p:nvPr>
            <p:ph type="title"/>
          </p:nvPr>
        </p:nvSpPr>
        <p:spPr/>
        <p:txBody>
          <a:bodyPr/>
          <a:lstStyle/>
          <a:p>
            <a:r>
              <a:rPr lang="en-US" dirty="0"/>
              <a:t>Charles Babbage</a:t>
            </a:r>
          </a:p>
        </p:txBody>
      </p:sp>
      <p:sp>
        <p:nvSpPr>
          <p:cNvPr id="3" name="Content Placeholder 2">
            <a:extLst>
              <a:ext uri="{FF2B5EF4-FFF2-40B4-BE49-F238E27FC236}">
                <a16:creationId xmlns:a16="http://schemas.microsoft.com/office/drawing/2014/main" id="{85C34ADF-D82E-57FD-16B8-6135F5B8E8E4}"/>
              </a:ext>
            </a:extLst>
          </p:cNvPr>
          <p:cNvSpPr>
            <a:spLocks noGrp="1"/>
          </p:cNvSpPr>
          <p:nvPr>
            <p:ph idx="1"/>
          </p:nvPr>
        </p:nvSpPr>
        <p:spPr>
          <a:xfrm>
            <a:off x="302218" y="2014780"/>
            <a:ext cx="8660761" cy="3949458"/>
          </a:xfrm>
        </p:spPr>
        <p:txBody>
          <a:bodyPr/>
          <a:lstStyle/>
          <a:p>
            <a:r>
              <a:rPr lang="en-US" dirty="0"/>
              <a:t>Corrected poems:</a:t>
            </a:r>
          </a:p>
          <a:p>
            <a:endParaRPr lang="en-US" dirty="0"/>
          </a:p>
        </p:txBody>
      </p:sp>
      <p:pic>
        <p:nvPicPr>
          <p:cNvPr id="4" name="Picture 3">
            <a:extLst>
              <a:ext uri="{FF2B5EF4-FFF2-40B4-BE49-F238E27FC236}">
                <a16:creationId xmlns:a16="http://schemas.microsoft.com/office/drawing/2014/main" id="{55AB6A28-E3C4-C128-DC33-44E02EF97D7B}"/>
              </a:ext>
            </a:extLst>
          </p:cNvPr>
          <p:cNvPicPr>
            <a:picLocks noChangeAspect="1"/>
          </p:cNvPicPr>
          <p:nvPr/>
        </p:nvPicPr>
        <p:blipFill>
          <a:blip r:embed="rId2"/>
          <a:stretch>
            <a:fillRect/>
          </a:stretch>
        </p:blipFill>
        <p:spPr>
          <a:xfrm>
            <a:off x="302218" y="70102"/>
            <a:ext cx="4615704" cy="1779336"/>
          </a:xfrm>
          <a:prstGeom prst="rect">
            <a:avLst/>
          </a:prstGeom>
        </p:spPr>
      </p:pic>
      <p:sp>
        <p:nvSpPr>
          <p:cNvPr id="6" name="Rectangle 2">
            <a:extLst>
              <a:ext uri="{FF2B5EF4-FFF2-40B4-BE49-F238E27FC236}">
                <a16:creationId xmlns:a16="http://schemas.microsoft.com/office/drawing/2014/main" id="{5EDCFEC7-5170-17AF-5D8E-B986E4E49E3A}"/>
              </a:ext>
            </a:extLst>
          </p:cNvPr>
          <p:cNvSpPr>
            <a:spLocks noChangeArrowheads="1"/>
          </p:cNvSpPr>
          <p:nvPr/>
        </p:nvSpPr>
        <p:spPr bwMode="auto">
          <a:xfrm>
            <a:off x="398344" y="2722671"/>
            <a:ext cx="852058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rPr>
              <a:t>The English mathematician </a:t>
            </a:r>
            <a:r>
              <a:rPr kumimoji="0" lang="en-US" altLang="en-US" sz="2000" b="0" i="0" u="none" strike="noStrike" cap="none" normalizeH="0" baseline="0" dirty="0">
                <a:ln>
                  <a:noFill/>
                </a:ln>
                <a:solidFill>
                  <a:schemeClr val="tx1"/>
                </a:solidFill>
                <a:effectLst/>
                <a:latin typeface="Times New Roman" panose="02020603050405020304" pitchFamily="18" charset="0"/>
                <a:hlinkClick r:id="rId3"/>
              </a:rPr>
              <a:t>Charles Babbage</a:t>
            </a:r>
            <a:r>
              <a:rPr kumimoji="0" lang="en-US" altLang="en-US" sz="2000" b="0" i="0" u="none" strike="noStrike" cap="none" normalizeH="0" baseline="0" dirty="0">
                <a:ln>
                  <a:noFill/>
                </a:ln>
                <a:solidFill>
                  <a:schemeClr val="tx1"/>
                </a:solidFill>
                <a:effectLst/>
                <a:latin typeface="Times New Roman" panose="02020603050405020304" pitchFamily="18" charset="0"/>
              </a:rPr>
              <a:t>, who conceived programmable computation, wrote to the young poet Tennyson. "In your otherwise beautiful poem," he said, "one verse reads,</a:t>
            </a:r>
            <a:endParaRPr kumimoji="0" lang="en-US" altLang="en-US" sz="2000" b="0" i="1"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rPr>
              <a:t>Every moment dies a man,</a:t>
            </a:r>
            <a:br>
              <a:rPr kumimoji="0" lang="en-US" altLang="en-US" sz="2000" b="0" i="1" u="none" strike="noStrike" cap="none" normalizeH="0" baseline="0" dirty="0">
                <a:ln>
                  <a:noFill/>
                </a:ln>
                <a:solidFill>
                  <a:schemeClr val="tx1"/>
                </a:solidFill>
                <a:effectLst/>
                <a:latin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rPr>
              <a:t>Every moment one is born.</a:t>
            </a:r>
            <a:r>
              <a:rPr kumimoji="0" lang="en-US" altLang="en-US" sz="2000" b="0" i="0" u="none" strike="noStrike" cap="none" normalizeH="0" baseline="0" dirty="0">
                <a:ln>
                  <a:noFill/>
                </a:ln>
                <a:solidFill>
                  <a:schemeClr val="tx1"/>
                </a:solidFill>
                <a:effectLst/>
                <a:latin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rPr>
              <a:t>" ... If this were true," he went on, "the population of the world would be at a standstill. In truth, the rate of birth is slightly in excess of that of death. I would suggest [that the next edition of your poem should read]:"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Times New Roman" panose="02020603050405020304" pitchFamily="18" charset="0"/>
              </a:rPr>
              <a:t>Every moment dies a man,</a:t>
            </a:r>
            <a:br>
              <a:rPr kumimoji="0" lang="en-US" altLang="en-US" sz="2000" b="0" i="1" u="none" strike="noStrike" cap="none" normalizeH="0" baseline="0" dirty="0">
                <a:ln>
                  <a:noFill/>
                </a:ln>
                <a:solidFill>
                  <a:schemeClr val="tx1"/>
                </a:solidFill>
                <a:effectLst/>
                <a:latin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rPr>
              <a:t>Every moment 1 1/16 is born.</a:t>
            </a:r>
            <a:r>
              <a:rPr kumimoji="0" lang="en-US" altLang="en-US" sz="2000" b="0" i="0" u="none" strike="noStrike" cap="none" normalizeH="0" baseline="0" dirty="0">
                <a:ln>
                  <a:noFill/>
                </a:ln>
                <a:solidFill>
                  <a:schemeClr val="tx1"/>
                </a:solidFill>
                <a:effectLst/>
                <a:latin typeface="Times New Roman" panose="02020603050405020304" pitchFamily="18" charset="0"/>
              </a:rPr>
              <a:t> </a:t>
            </a:r>
          </a:p>
        </p:txBody>
      </p:sp>
    </p:spTree>
    <p:extLst>
      <p:ext uri="{BB962C8B-B14F-4D97-AF65-F5344CB8AC3E}">
        <p14:creationId xmlns:p14="http://schemas.microsoft.com/office/powerpoint/2010/main" val="201322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EEE-0862-AEB9-F8F3-A0ABA30AE0A1}"/>
              </a:ext>
            </a:extLst>
          </p:cNvPr>
          <p:cNvSpPr>
            <a:spLocks noGrp="1"/>
          </p:cNvSpPr>
          <p:nvPr>
            <p:ph type="title"/>
          </p:nvPr>
        </p:nvSpPr>
        <p:spPr/>
        <p:txBody>
          <a:bodyPr/>
          <a:lstStyle/>
          <a:p>
            <a:r>
              <a:rPr lang="en-US" dirty="0"/>
              <a:t>Charles Babbage</a:t>
            </a:r>
          </a:p>
        </p:txBody>
      </p:sp>
      <p:pic>
        <p:nvPicPr>
          <p:cNvPr id="4" name="Picture 3">
            <a:extLst>
              <a:ext uri="{FF2B5EF4-FFF2-40B4-BE49-F238E27FC236}">
                <a16:creationId xmlns:a16="http://schemas.microsoft.com/office/drawing/2014/main" id="{55AB6A28-E3C4-C128-DC33-44E02EF97D7B}"/>
              </a:ext>
            </a:extLst>
          </p:cNvPr>
          <p:cNvPicPr>
            <a:picLocks noChangeAspect="1"/>
          </p:cNvPicPr>
          <p:nvPr/>
        </p:nvPicPr>
        <p:blipFill>
          <a:blip r:embed="rId2"/>
          <a:stretch>
            <a:fillRect/>
          </a:stretch>
        </p:blipFill>
        <p:spPr>
          <a:xfrm>
            <a:off x="302218" y="70102"/>
            <a:ext cx="4615704" cy="1779336"/>
          </a:xfrm>
          <a:prstGeom prst="rect">
            <a:avLst/>
          </a:prstGeom>
        </p:spPr>
      </p:pic>
      <p:pic>
        <p:nvPicPr>
          <p:cNvPr id="7" name="Picture 6">
            <a:extLst>
              <a:ext uri="{FF2B5EF4-FFF2-40B4-BE49-F238E27FC236}">
                <a16:creationId xmlns:a16="http://schemas.microsoft.com/office/drawing/2014/main" id="{AFEC7016-055C-1737-0A34-27E6CFF9DFE1}"/>
              </a:ext>
            </a:extLst>
          </p:cNvPr>
          <p:cNvPicPr>
            <a:picLocks noChangeAspect="1"/>
          </p:cNvPicPr>
          <p:nvPr/>
        </p:nvPicPr>
        <p:blipFill>
          <a:blip r:embed="rId3"/>
          <a:stretch>
            <a:fillRect/>
          </a:stretch>
        </p:blipFill>
        <p:spPr>
          <a:xfrm>
            <a:off x="302217" y="70102"/>
            <a:ext cx="7772399" cy="5868554"/>
          </a:xfrm>
          <a:prstGeom prst="rect">
            <a:avLst/>
          </a:prstGeom>
        </p:spPr>
      </p:pic>
    </p:spTree>
    <p:extLst>
      <p:ext uri="{BB962C8B-B14F-4D97-AF65-F5344CB8AC3E}">
        <p14:creationId xmlns:p14="http://schemas.microsoft.com/office/powerpoint/2010/main" val="16499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EEE-0862-AEB9-F8F3-A0ABA30AE0A1}"/>
              </a:ext>
            </a:extLst>
          </p:cNvPr>
          <p:cNvSpPr>
            <a:spLocks noGrp="1"/>
          </p:cNvSpPr>
          <p:nvPr>
            <p:ph type="title"/>
          </p:nvPr>
        </p:nvSpPr>
        <p:spPr/>
        <p:txBody>
          <a:bodyPr/>
          <a:lstStyle/>
          <a:p>
            <a:r>
              <a:rPr lang="en-US" dirty="0"/>
              <a:t>Charles Babbage</a:t>
            </a:r>
          </a:p>
        </p:txBody>
      </p:sp>
      <p:sp>
        <p:nvSpPr>
          <p:cNvPr id="3" name="Content Placeholder 2">
            <a:extLst>
              <a:ext uri="{FF2B5EF4-FFF2-40B4-BE49-F238E27FC236}">
                <a16:creationId xmlns:a16="http://schemas.microsoft.com/office/drawing/2014/main" id="{7AE7CAEC-4FF1-908B-048A-6CA7D1D7E503}"/>
              </a:ext>
            </a:extLst>
          </p:cNvPr>
          <p:cNvSpPr>
            <a:spLocks noGrp="1"/>
          </p:cNvSpPr>
          <p:nvPr>
            <p:ph idx="1"/>
          </p:nvPr>
        </p:nvSpPr>
        <p:spPr>
          <a:xfrm>
            <a:off x="328256" y="1872686"/>
            <a:ext cx="8660761" cy="4114800"/>
          </a:xfrm>
        </p:spPr>
        <p:txBody>
          <a:bodyPr/>
          <a:lstStyle/>
          <a:p>
            <a:r>
              <a:rPr lang="en-US" sz="2800" dirty="0"/>
              <a:t>Ultimately, the street musicians won</a:t>
            </a:r>
          </a:p>
          <a:p>
            <a:r>
              <a:rPr lang="en-US" sz="2800" dirty="0"/>
              <a:t>“After a painful surgical operation, Babbage was certain that a brass band had conspired to keep him awake with their playing. Being bed-ridden with the band not far outside his window, Babbage said he was ‘compelled passively to submit to my tormentors...’”</a:t>
            </a:r>
          </a:p>
          <a:p>
            <a:r>
              <a:rPr lang="en-US" sz="2800" dirty="0"/>
              <a:t>Even on his deathbed in 1871, Babbage’s son writes that a guy kept encouraging kids to whack tin pails outside his window.</a:t>
            </a:r>
          </a:p>
        </p:txBody>
      </p:sp>
    </p:spTree>
    <p:extLst>
      <p:ext uri="{BB962C8B-B14F-4D97-AF65-F5344CB8AC3E}">
        <p14:creationId xmlns:p14="http://schemas.microsoft.com/office/powerpoint/2010/main" val="409057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FA1E-14ED-A871-7DD5-A6B2BB953C3F}"/>
              </a:ext>
            </a:extLst>
          </p:cNvPr>
          <p:cNvSpPr>
            <a:spLocks noGrp="1"/>
          </p:cNvSpPr>
          <p:nvPr>
            <p:ph type="title"/>
          </p:nvPr>
        </p:nvSpPr>
        <p:spPr/>
        <p:txBody>
          <a:bodyPr/>
          <a:lstStyle/>
          <a:p>
            <a:r>
              <a:rPr lang="en-US" dirty="0"/>
              <a:t>Charles Babbage</a:t>
            </a:r>
          </a:p>
        </p:txBody>
      </p:sp>
      <p:sp>
        <p:nvSpPr>
          <p:cNvPr id="3" name="Content Placeholder 2">
            <a:extLst>
              <a:ext uri="{FF2B5EF4-FFF2-40B4-BE49-F238E27FC236}">
                <a16:creationId xmlns:a16="http://schemas.microsoft.com/office/drawing/2014/main" id="{C3EA26A9-77A1-0D40-4BBA-631A6CBAAF1D}"/>
              </a:ext>
            </a:extLst>
          </p:cNvPr>
          <p:cNvSpPr>
            <a:spLocks noGrp="1"/>
          </p:cNvSpPr>
          <p:nvPr>
            <p:ph idx="1"/>
          </p:nvPr>
        </p:nvSpPr>
        <p:spPr/>
        <p:txBody>
          <a:bodyPr/>
          <a:lstStyle/>
          <a:p>
            <a:r>
              <a:rPr lang="en-US" dirty="0"/>
              <a:t>His obituary:</a:t>
            </a:r>
          </a:p>
          <a:p>
            <a:r>
              <a:rPr lang="en-US" sz="2400" dirty="0"/>
              <a:t>Our obituary column on Saturday contained the name of one of the most active and original of original thinkers, and whose name has been known through the length and breadth of the kingdom for nearly half a century as a practical mathematician—we mean Mr. </a:t>
            </a:r>
            <a:r>
              <a:rPr lang="en-US" sz="2400" dirty="0">
                <a:hlinkClick r:id="rId2" tooltip="Author:Charles Babbage"/>
              </a:rPr>
              <a:t>Charles Babbage</a:t>
            </a:r>
            <a:r>
              <a:rPr lang="en-US" sz="2400" dirty="0"/>
              <a:t>. He died at his residence in Dorset-street, </a:t>
            </a:r>
            <a:r>
              <a:rPr lang="en-US" sz="2400" dirty="0">
                <a:hlinkClick r:id="rId3" tooltip="w:Marylebone"/>
              </a:rPr>
              <a:t>Marylebone</a:t>
            </a:r>
            <a:r>
              <a:rPr lang="en-US" sz="2400" dirty="0"/>
              <a:t>, at the close of last week, at an age, </a:t>
            </a:r>
            <a:r>
              <a:rPr lang="en-US" sz="2400" b="1" dirty="0"/>
              <a:t>spite of organ-grinding persecutors</a:t>
            </a:r>
            <a:r>
              <a:rPr lang="en-US" sz="2400" dirty="0"/>
              <a:t>, little short of 80 years. </a:t>
            </a:r>
          </a:p>
          <a:p>
            <a:endParaRPr lang="en-US" dirty="0"/>
          </a:p>
        </p:txBody>
      </p:sp>
    </p:spTree>
    <p:extLst>
      <p:ext uri="{BB962C8B-B14F-4D97-AF65-F5344CB8AC3E}">
        <p14:creationId xmlns:p14="http://schemas.microsoft.com/office/powerpoint/2010/main" val="415212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4422-8C2F-0AC5-BCB3-E4B079873D4E}"/>
              </a:ext>
            </a:extLst>
          </p:cNvPr>
          <p:cNvSpPr>
            <a:spLocks noGrp="1"/>
          </p:cNvSpPr>
          <p:nvPr>
            <p:ph type="title"/>
          </p:nvPr>
        </p:nvSpPr>
        <p:spPr/>
        <p:txBody>
          <a:bodyPr/>
          <a:lstStyle/>
          <a:p>
            <a:r>
              <a:rPr lang="en-US" dirty="0"/>
              <a:t>Not Much Has Changed</a:t>
            </a:r>
          </a:p>
        </p:txBody>
      </p:sp>
      <p:sp>
        <p:nvSpPr>
          <p:cNvPr id="3" name="Content Placeholder 2">
            <a:extLst>
              <a:ext uri="{FF2B5EF4-FFF2-40B4-BE49-F238E27FC236}">
                <a16:creationId xmlns:a16="http://schemas.microsoft.com/office/drawing/2014/main" id="{D2B68256-76BE-ED5B-52F9-8BE520F1BBF7}"/>
              </a:ext>
            </a:extLst>
          </p:cNvPr>
          <p:cNvSpPr>
            <a:spLocks noGrp="1"/>
          </p:cNvSpPr>
          <p:nvPr>
            <p:ph idx="1"/>
          </p:nvPr>
        </p:nvSpPr>
        <p:spPr/>
        <p:txBody>
          <a:bodyPr/>
          <a:lstStyle/>
          <a:p>
            <a:r>
              <a:rPr lang="en-US" dirty="0"/>
              <a:t>We’re all still so weird</a:t>
            </a:r>
          </a:p>
          <a:p>
            <a:r>
              <a:rPr lang="en-US" dirty="0"/>
              <a:t>Let’s take a hard left turn into technology stacks</a:t>
            </a:r>
          </a:p>
        </p:txBody>
      </p:sp>
    </p:spTree>
    <p:extLst>
      <p:ext uri="{BB962C8B-B14F-4D97-AF65-F5344CB8AC3E}">
        <p14:creationId xmlns:p14="http://schemas.microsoft.com/office/powerpoint/2010/main" val="763288438"/>
      </p:ext>
    </p:extLst>
  </p:cSld>
  <p:clrMapOvr>
    <a:masterClrMapping/>
  </p:clrMapOvr>
</p:sld>
</file>

<file path=ppt/theme/theme1.xml><?xml version="1.0" encoding="utf-8"?>
<a:theme xmlns:a="http://schemas.openxmlformats.org/drawingml/2006/main" name="Office Theme">
  <a:themeElements>
    <a:clrScheme name="Office Theme 2">
      <a:dk1>
        <a:srgbClr val="003300"/>
      </a:dk1>
      <a:lt1>
        <a:srgbClr val="F1F7E9"/>
      </a:lt1>
      <a:dk2>
        <a:srgbClr val="FFFFFF"/>
      </a:dk2>
      <a:lt2>
        <a:srgbClr val="366B1B"/>
      </a:lt2>
      <a:accent1>
        <a:srgbClr val="8BAE6C"/>
      </a:accent1>
      <a:accent2>
        <a:srgbClr val="FF66FF"/>
      </a:accent2>
      <a:accent3>
        <a:srgbClr val="F7FAF2"/>
      </a:accent3>
      <a:accent4>
        <a:srgbClr val="002A00"/>
      </a:accent4>
      <a:accent5>
        <a:srgbClr val="C4D3BA"/>
      </a:accent5>
      <a:accent6>
        <a:srgbClr val="E75CE7"/>
      </a:accent6>
      <a:hlink>
        <a:srgbClr val="808000"/>
      </a:hlink>
      <a:folHlink>
        <a:srgbClr val="8DBA76"/>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ffice Theme 1">
        <a:dk1>
          <a:srgbClr val="112208"/>
        </a:dk1>
        <a:lt1>
          <a:srgbClr val="FFFFFF"/>
        </a:lt1>
        <a:dk2>
          <a:srgbClr val="3D541E"/>
        </a:dk2>
        <a:lt2>
          <a:srgbClr val="FFFFFF"/>
        </a:lt2>
        <a:accent1>
          <a:srgbClr val="8BAE6C"/>
        </a:accent1>
        <a:accent2>
          <a:srgbClr val="FF66FF"/>
        </a:accent2>
        <a:accent3>
          <a:srgbClr val="AFB3AB"/>
        </a:accent3>
        <a:accent4>
          <a:srgbClr val="DADADA"/>
        </a:accent4>
        <a:accent5>
          <a:srgbClr val="C4D3BA"/>
        </a:accent5>
        <a:accent6>
          <a:srgbClr val="E75CE7"/>
        </a:accent6>
        <a:hlink>
          <a:srgbClr val="808000"/>
        </a:hlink>
        <a:folHlink>
          <a:srgbClr val="162B0B"/>
        </a:folHlink>
      </a:clrScheme>
      <a:clrMap bg1="dk2" tx1="lt1" bg2="dk1" tx2="lt2" accent1="accent1" accent2="accent2" accent3="accent3" accent4="accent4" accent5="accent5" accent6="accent6" hlink="hlink" folHlink="folHlink"/>
    </a:extraClrScheme>
    <a:extraClrScheme>
      <a:clrScheme name="Office Theme 2">
        <a:dk1>
          <a:srgbClr val="003300"/>
        </a:dk1>
        <a:lt1>
          <a:srgbClr val="F1F7E9"/>
        </a:lt1>
        <a:dk2>
          <a:srgbClr val="FFFFFF"/>
        </a:dk2>
        <a:lt2>
          <a:srgbClr val="366B1B"/>
        </a:lt2>
        <a:accent1>
          <a:srgbClr val="8BAE6C"/>
        </a:accent1>
        <a:accent2>
          <a:srgbClr val="FF66FF"/>
        </a:accent2>
        <a:accent3>
          <a:srgbClr val="F7FAF2"/>
        </a:accent3>
        <a:accent4>
          <a:srgbClr val="002A00"/>
        </a:accent4>
        <a:accent5>
          <a:srgbClr val="C4D3BA"/>
        </a:accent5>
        <a:accent6>
          <a:srgbClr val="E75CE7"/>
        </a:accent6>
        <a:hlink>
          <a:srgbClr val="808000"/>
        </a:hlink>
        <a:folHlink>
          <a:srgbClr val="8DBA76"/>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93939"/>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Meadow</Template>
  <TotalTime>195</TotalTime>
  <Words>508</Words>
  <Application>Microsoft Office PowerPoint</Application>
  <PresentationFormat>On-screen Show (4:3)</PresentationFormat>
  <Paragraphs>80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HacKSU Spring 2024 :D</vt:lpstr>
      <vt:lpstr>Charles Babbage</vt:lpstr>
      <vt:lpstr>Charles Babbage</vt:lpstr>
      <vt:lpstr>Charles Babbage</vt:lpstr>
      <vt:lpstr>Charles Babbage</vt:lpstr>
      <vt:lpstr>Charles Babbage</vt:lpstr>
      <vt:lpstr>Charles Babbage</vt:lpstr>
      <vt:lpstr>Charles Babbage</vt:lpstr>
      <vt:lpstr>Not Much Has Changed</vt:lpstr>
      <vt:lpstr>Stacks</vt:lpstr>
      <vt:lpstr>Stacks</vt:lpstr>
      <vt:lpstr>Stacks</vt:lpstr>
      <vt:lpstr>Stacks</vt:lpstr>
      <vt:lpstr>Stacks</vt:lpstr>
      <vt:lpstr>Stacks</vt:lpstr>
      <vt:lpstr>Stacks</vt:lpstr>
      <vt:lpstr>Stacks</vt:lpstr>
      <vt:lpstr>Stacks</vt:lpstr>
      <vt:lpstr>Stacks</vt:lpstr>
      <vt:lpstr>Stacks</vt:lpstr>
      <vt:lpstr>Stacks</vt:lpstr>
      <vt:lpstr>Stacks</vt:lpstr>
      <vt:lpstr>Stacks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HacKSU Spring 2024 :D</dc:title>
  <dc:creator>Jacovetty, Mitch</dc:creator>
  <cp:lastModifiedBy>Jacovetty, Mitch</cp:lastModifiedBy>
  <cp:revision>32</cp:revision>
  <dcterms:created xsi:type="dcterms:W3CDTF">2024-01-16T23:08:28Z</dcterms:created>
  <dcterms:modified xsi:type="dcterms:W3CDTF">2024-04-28T06:17:22Z</dcterms:modified>
</cp:coreProperties>
</file>