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3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0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8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8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1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3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7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D853-9A27-4DA0-8BEE-3574F611D7E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34E3-9DDA-4961-8526-DC685D75F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2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2018-05-25T02:18:27Z</dcterms:created>
  <dcterms:modified xsi:type="dcterms:W3CDTF">2018-05-25T09:44:50Z</dcterms:modified>
</cp:coreProperties>
</file>