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D216-D359-479C-B9F4-68CC612CA8B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6041-BB2E-407B-94F9-0B9B5A73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9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D216-D359-479C-B9F4-68CC612CA8B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6041-BB2E-407B-94F9-0B9B5A73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57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D216-D359-479C-B9F4-68CC612CA8B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6041-BB2E-407B-94F9-0B9B5A73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95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D216-D359-479C-B9F4-68CC612CA8B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6041-BB2E-407B-94F9-0B9B5A73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4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D216-D359-479C-B9F4-68CC612CA8B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6041-BB2E-407B-94F9-0B9B5A73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65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D216-D359-479C-B9F4-68CC612CA8B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6041-BB2E-407B-94F9-0B9B5A73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4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D216-D359-479C-B9F4-68CC612CA8B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6041-BB2E-407B-94F9-0B9B5A73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62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D216-D359-479C-B9F4-68CC612CA8B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6041-BB2E-407B-94F9-0B9B5A73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1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D216-D359-479C-B9F4-68CC612CA8B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6041-BB2E-407B-94F9-0B9B5A73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1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D216-D359-479C-B9F4-68CC612CA8B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6041-BB2E-407B-94F9-0B9B5A73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2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D216-D359-479C-B9F4-68CC612CA8B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6041-BB2E-407B-94F9-0B9B5A73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7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9D216-D359-479C-B9F4-68CC612CA8B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6041-BB2E-407B-94F9-0B9B5A73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0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14356" y="2603864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插入，归并，快排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8717280" y="4929051"/>
            <a:ext cx="240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Harry·Sun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XDU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69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3485" y="37921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快排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079863" y="1384663"/>
            <a:ext cx="102325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所谓快排，就是我们以整个数组的最后一个元素为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为标致，整个数组从第一个元素到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个元素都和这个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去比较，然后整个数组分为四个区域，分别为</a:t>
            </a:r>
            <a:r>
              <a:rPr lang="en-US" altLang="zh-CN" dirty="0" smtClean="0"/>
              <a:t>ABCD</a:t>
            </a:r>
            <a:r>
              <a:rPr lang="zh-CN" altLang="en-US" dirty="0" smtClean="0"/>
              <a:t>，其中：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就是元素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就是还没有匹配到的元素。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就是大于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是小于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的元素。</a:t>
            </a:r>
            <a:endParaRPr lang="en-US" altLang="zh-CN" dirty="0" smtClean="0"/>
          </a:p>
          <a:p>
            <a:r>
              <a:rPr lang="zh-CN" altLang="en-US" dirty="0" smtClean="0"/>
              <a:t>这样看来可以有很多的变种，比如把数组第一个元素选择为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用于存放大于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用于存放小于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等等。</a:t>
            </a:r>
            <a:endParaRPr lang="en-US" altLang="zh-CN" dirty="0" smtClean="0"/>
          </a:p>
          <a:p>
            <a:r>
              <a:rPr lang="zh-CN" altLang="en-US" dirty="0" smtClean="0"/>
              <a:t>然后就是迭代思想。</a:t>
            </a:r>
            <a:endParaRPr lang="en-US" altLang="zh-CN" dirty="0" smtClean="0"/>
          </a:p>
          <a:p>
            <a:r>
              <a:rPr lang="zh-CN" altLang="en-US" dirty="0" smtClean="0"/>
              <a:t>这里说明一下递归和迭代的区别：递归就是自己调用自己，比如函数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一直调用函数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，迭代就是函数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不停的调用函数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把一次上述所示的行为不停的递归就能够做到最后实现排好序。这里需要注意的就是要把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i+1</a:t>
            </a:r>
            <a:r>
              <a:rPr lang="zh-CN" altLang="en-US" dirty="0" smtClean="0"/>
              <a:t>最后互换一下，还有就是递归的结束标志要写好，最后，</a:t>
            </a:r>
            <a:r>
              <a:rPr lang="en-US" altLang="zh-CN" dirty="0" err="1" smtClean="0"/>
              <a:t>quick_sort</a:t>
            </a:r>
            <a:r>
              <a:rPr lang="zh-CN" altLang="en-US" dirty="0" smtClean="0"/>
              <a:t>需要的参数有三个，一个是数组，两个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型，表示数组开始的下标和结束的下标。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753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9" y="0"/>
            <a:ext cx="11698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8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3485" y="37921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归并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903" y="0"/>
            <a:ext cx="9078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8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3485" y="37921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归并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420" y="0"/>
            <a:ext cx="916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8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236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14</cp:revision>
  <dcterms:created xsi:type="dcterms:W3CDTF">2018-04-14T14:04:43Z</dcterms:created>
  <dcterms:modified xsi:type="dcterms:W3CDTF">2018-04-19T01:24:16Z</dcterms:modified>
</cp:coreProperties>
</file>