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09" r:id="rId3"/>
    <p:sldMasterId id="214748371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13716000" cx="24377650"/>
  <p:notesSz cx="6858000" cy="9144000"/>
  <p:embeddedFontLst>
    <p:embeddedFont>
      <p:font typeface="Roboto"/>
      <p:regular r:id="rId38"/>
      <p:bold r:id="rId39"/>
      <p:italic r:id="rId40"/>
      <p:boldItalic r:id="rId41"/>
    </p:embeddedFont>
    <p:embeddedFont>
      <p:font typeface="Montserrat"/>
      <p:regular r:id="rId42"/>
      <p:bold r:id="rId43"/>
      <p:italic r:id="rId44"/>
      <p:boldItalic r:id="rId45"/>
    </p:embeddedFont>
    <p:embeddedFont>
      <p:font typeface="Lato"/>
      <p:regular r:id="rId46"/>
      <p:bold r:id="rId47"/>
      <p:italic r:id="rId48"/>
      <p:boldItalic r:id="rId49"/>
    </p:embeddedFont>
    <p:embeddedFont>
      <p:font typeface="Lato Light"/>
      <p:regular r:id="rId50"/>
      <p:bold r:id="rId51"/>
      <p:italic r:id="rId52"/>
      <p:boldItalic r:id="rId53"/>
    </p:embeddedFont>
    <p:embeddedFont>
      <p:font typeface="Montserrat Light"/>
      <p:regular r:id="rId54"/>
      <p:bold r:id="rId55"/>
      <p:italic r:id="rId56"/>
      <p:boldItalic r:id="rId57"/>
    </p:embeddedFont>
    <p:embeddedFont>
      <p:font typeface="Oswald"/>
      <p:regular r:id="rId58"/>
      <p:bold r:id="rId59"/>
    </p:embeddedFont>
    <p:embeddedFont>
      <p:font typeface="Montserrat Thin"/>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42" Type="http://schemas.openxmlformats.org/officeDocument/2006/relationships/font" Target="fonts/Montserrat-regular.fntdata"/><Relationship Id="rId41" Type="http://schemas.openxmlformats.org/officeDocument/2006/relationships/font" Target="fonts/Roboto-boldItalic.fntdata"/><Relationship Id="rId44" Type="http://schemas.openxmlformats.org/officeDocument/2006/relationships/font" Target="fonts/Montserrat-italic.fntdata"/><Relationship Id="rId43" Type="http://schemas.openxmlformats.org/officeDocument/2006/relationships/font" Target="fonts/Montserrat-bold.fntdata"/><Relationship Id="rId46" Type="http://schemas.openxmlformats.org/officeDocument/2006/relationships/font" Target="fonts/Lato-regular.fntdata"/><Relationship Id="rId45"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Roboto-bold.fntdata"/><Relationship Id="rId38" Type="http://schemas.openxmlformats.org/officeDocument/2006/relationships/font" Target="fonts/Roboto-regular.fntdata"/><Relationship Id="rId62" Type="http://schemas.openxmlformats.org/officeDocument/2006/relationships/font" Target="fonts/MontserratThin-italic.fntdata"/><Relationship Id="rId61" Type="http://schemas.openxmlformats.org/officeDocument/2006/relationships/font" Target="fonts/MontserratThin-bold.fntdata"/><Relationship Id="rId20" Type="http://schemas.openxmlformats.org/officeDocument/2006/relationships/slide" Target="slides/slide15.xml"/><Relationship Id="rId63" Type="http://schemas.openxmlformats.org/officeDocument/2006/relationships/font" Target="fonts/MontserratThin-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MontserratThin-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Light-bold.fntdata"/><Relationship Id="rId50" Type="http://schemas.openxmlformats.org/officeDocument/2006/relationships/font" Target="fonts/LatoLight-regular.fntdata"/><Relationship Id="rId53" Type="http://schemas.openxmlformats.org/officeDocument/2006/relationships/font" Target="fonts/LatoLight-boldItalic.fntdata"/><Relationship Id="rId52" Type="http://schemas.openxmlformats.org/officeDocument/2006/relationships/font" Target="fonts/LatoLight-italic.fntdata"/><Relationship Id="rId11" Type="http://schemas.openxmlformats.org/officeDocument/2006/relationships/slide" Target="slides/slide6.xml"/><Relationship Id="rId55" Type="http://schemas.openxmlformats.org/officeDocument/2006/relationships/font" Target="fonts/MontserratLight-bold.fntdata"/><Relationship Id="rId10" Type="http://schemas.openxmlformats.org/officeDocument/2006/relationships/slide" Target="slides/slide5.xml"/><Relationship Id="rId54" Type="http://schemas.openxmlformats.org/officeDocument/2006/relationships/font" Target="fonts/MontserratLight-regular.fntdata"/><Relationship Id="rId13" Type="http://schemas.openxmlformats.org/officeDocument/2006/relationships/slide" Target="slides/slide8.xml"/><Relationship Id="rId57" Type="http://schemas.openxmlformats.org/officeDocument/2006/relationships/font" Target="fonts/MontserratLight-boldItalic.fntdata"/><Relationship Id="rId12" Type="http://schemas.openxmlformats.org/officeDocument/2006/relationships/slide" Target="slides/slide7.xml"/><Relationship Id="rId56" Type="http://schemas.openxmlformats.org/officeDocument/2006/relationships/font" Target="fonts/MontserratLight-italic.fntdata"/><Relationship Id="rId15" Type="http://schemas.openxmlformats.org/officeDocument/2006/relationships/slide" Target="slides/slide10.xml"/><Relationship Id="rId59" Type="http://schemas.openxmlformats.org/officeDocument/2006/relationships/font" Target="fonts/Oswald-bold.fntdata"/><Relationship Id="rId14" Type="http://schemas.openxmlformats.org/officeDocument/2006/relationships/slide" Target="slides/slide9.xml"/><Relationship Id="rId58" Type="http://schemas.openxmlformats.org/officeDocument/2006/relationships/font" Target="fonts/Oswald-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indent="-12516" lvl="1" marL="914216"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2pPr>
            <a:lvl3pPr indent="-12332" lvl="2" marL="1828433"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3pPr>
            <a:lvl4pPr indent="-12151" lvl="3" marL="2742651"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4pPr>
            <a:lvl5pPr indent="-11967" lvl="4" marL="3656867"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5pPr>
            <a:lvl6pPr indent="-11786" lvl="5" marL="4571086"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6pPr>
            <a:lvl7pPr indent="-11603" lvl="6" marL="5485303"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7pPr>
            <a:lvl8pPr indent="-11419" lvl="7" marL="6399520"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8pPr>
            <a:lvl9pPr indent="-11237" lvl="8" marL="7313737"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indent="0" lvl="0"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indent="-12516" lvl="1" marL="914216"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2pPr>
            <a:lvl3pPr indent="-12332" lvl="2" marL="1828433"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3pPr>
            <a:lvl4pPr indent="-12151" lvl="3" marL="2742651"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4pPr>
            <a:lvl5pPr indent="-11967" lvl="4" marL="3656867"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5pPr>
            <a:lvl6pPr indent="-11786" lvl="5" marL="4571086"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6pPr>
            <a:lvl7pPr indent="-11603" lvl="6" marL="5485303"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7pPr>
            <a:lvl8pPr indent="-11419" lvl="7" marL="6399520"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8pPr>
            <a:lvl9pPr indent="-11237" lvl="8" marL="7313737"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81000" lvl="0" marL="457200" marR="0" rtl="0" algn="l">
              <a:spcBef>
                <a:spcPts val="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1pPr>
            <a:lvl2pPr indent="-381000" lvl="1" marL="914400" marR="0" rtl="0" algn="l">
              <a:spcBef>
                <a:spcPts val="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2pPr>
            <a:lvl3pPr indent="-381000" lvl="2" marL="1371600" marR="0" rtl="0" algn="l">
              <a:spcBef>
                <a:spcPts val="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81000" lvl="3" marL="1828800" marR="0" rtl="0" algn="l">
              <a:spcBef>
                <a:spcPts val="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4pPr>
            <a:lvl5pPr indent="-381000" lvl="4" marL="2286000" marR="0" rtl="0" algn="l">
              <a:spcBef>
                <a:spcPts val="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5pPr>
            <a:lvl6pPr indent="-381000" lvl="5" marL="2743200" marR="0" rtl="0" algn="l">
              <a:spcBef>
                <a:spcPts val="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6pPr>
            <a:lvl7pPr indent="-381000" lvl="6" marL="3200400" marR="0" rtl="0" algn="l">
              <a:spcBef>
                <a:spcPts val="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7pPr>
            <a:lvl8pPr indent="-381000" lvl="7" marL="3657600" marR="0" rtl="0" algn="l">
              <a:spcBef>
                <a:spcPts val="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8pPr>
            <a:lvl9pPr indent="-381000" lvl="8" marL="4114800" marR="0" rtl="0" algn="l">
              <a:spcBef>
                <a:spcPts val="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indent="-12516" lvl="1" marL="914216"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2pPr>
            <a:lvl3pPr indent="-12332" lvl="2" marL="1828433"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3pPr>
            <a:lvl4pPr indent="-12151" lvl="3" marL="2742651"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4pPr>
            <a:lvl5pPr indent="-11967" lvl="4" marL="3656867"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5pPr>
            <a:lvl6pPr indent="-11786" lvl="5" marL="4571086"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6pPr>
            <a:lvl7pPr indent="-11603" lvl="6" marL="5485303"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7pPr>
            <a:lvl8pPr indent="-11419" lvl="7" marL="6399520"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8pPr>
            <a:lvl9pPr indent="-11237" lvl="8" marL="7313737" marR="0" rtl="0" algn="l">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309c5743ae_0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g309c5743ae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sp>
        <p:nvSpPr>
          <p:cNvPr id="220" name="Google Shape;220;g309c5743ae_0_1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a:p>
        </p:txBody>
      </p:sp>
      <p:sp>
        <p:nvSpPr>
          <p:cNvPr id="298" name="Google Shape;298;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305" name="Google Shape;305;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a:p>
        </p:txBody>
      </p:sp>
      <p:sp>
        <p:nvSpPr>
          <p:cNvPr id="312" name="Google Shape;312;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400"/>
              <a:buFont typeface="Calibri"/>
              <a:buNone/>
            </a:pPr>
            <a:r>
              <a:t/>
            </a:r>
            <a:endParaRPr/>
          </a:p>
        </p:txBody>
      </p:sp>
      <p:sp>
        <p:nvSpPr>
          <p:cNvPr id="318" name="Google Shape;31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2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p26: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a:p>
        </p:txBody>
      </p:sp>
      <p:sp>
        <p:nvSpPr>
          <p:cNvPr id="335" name="Google Shape;335;p26: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400"/>
              <a:buFont typeface="Calibri"/>
              <a:buNone/>
            </a:pPr>
            <a:r>
              <a:t/>
            </a:r>
            <a:endParaRPr/>
          </a:p>
        </p:txBody>
      </p:sp>
      <p:sp>
        <p:nvSpPr>
          <p:cNvPr id="347" name="Google Shape;347;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a:p>
        </p:txBody>
      </p:sp>
      <p:sp>
        <p:nvSpPr>
          <p:cNvPr id="356" name="Google Shape;356;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41d6ffffb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a:p>
        </p:txBody>
      </p:sp>
      <p:sp>
        <p:nvSpPr>
          <p:cNvPr id="365" name="Google Shape;365;g41d6ffffb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41d6ffffb0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a:p>
        </p:txBody>
      </p:sp>
      <p:sp>
        <p:nvSpPr>
          <p:cNvPr id="375" name="Google Shape;375;g41d6ffffb0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40a0cb76ab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a:p>
        </p:txBody>
      </p:sp>
      <p:sp>
        <p:nvSpPr>
          <p:cNvPr id="386" name="Google Shape;386;g40a0cb76ab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a:p>
        </p:txBody>
      </p:sp>
      <p:sp>
        <p:nvSpPr>
          <p:cNvPr id="226" name="Google Shape;226;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400"/>
              <a:buFont typeface="Calibri"/>
              <a:buNone/>
            </a:pPr>
            <a:r>
              <a:t/>
            </a:r>
            <a:endParaRPr/>
          </a:p>
        </p:txBody>
      </p:sp>
      <p:sp>
        <p:nvSpPr>
          <p:cNvPr id="399" name="Google Shape;399;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36d4f084a1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400"/>
              <a:buFont typeface="Calibri"/>
              <a:buNone/>
            </a:pPr>
            <a:r>
              <a:t/>
            </a:r>
            <a:endParaRPr/>
          </a:p>
        </p:txBody>
      </p:sp>
      <p:sp>
        <p:nvSpPr>
          <p:cNvPr id="405" name="Google Shape;405;g36d4f084a1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400"/>
              <a:buFont typeface="Calibri"/>
              <a:buNone/>
            </a:pPr>
            <a:r>
              <a:t/>
            </a:r>
            <a:endParaRPr/>
          </a:p>
        </p:txBody>
      </p:sp>
      <p:sp>
        <p:nvSpPr>
          <p:cNvPr id="415" name="Google Shape;415;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Calibri"/>
              <a:buNone/>
            </a:pPr>
            <a:r>
              <a:t/>
            </a:r>
            <a:endParaRPr/>
          </a:p>
          <a:p>
            <a:pPr indent="0" lvl="0" marL="0" marR="0" rtl="0" algn="l">
              <a:spcBef>
                <a:spcPts val="0"/>
              </a:spcBef>
              <a:spcAft>
                <a:spcPts val="0"/>
              </a:spcAft>
              <a:buClr>
                <a:schemeClr val="dk1"/>
              </a:buClr>
              <a:buSzPts val="2400"/>
              <a:buFont typeface="Calibri"/>
              <a:buNone/>
            </a:pPr>
            <a:r>
              <a:t/>
            </a:r>
            <a:endParaRPr/>
          </a:p>
        </p:txBody>
      </p:sp>
      <p:sp>
        <p:nvSpPr>
          <p:cNvPr id="421" name="Google Shape;421;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3b804ee0e7_0_7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Calibri"/>
              <a:buNone/>
            </a:pPr>
            <a:r>
              <a:t/>
            </a:r>
            <a:endParaRPr/>
          </a:p>
          <a:p>
            <a:pPr indent="0" lvl="0" marL="0" marR="0" rtl="0" algn="l">
              <a:spcBef>
                <a:spcPts val="0"/>
              </a:spcBef>
              <a:spcAft>
                <a:spcPts val="0"/>
              </a:spcAft>
              <a:buClr>
                <a:schemeClr val="dk1"/>
              </a:buClr>
              <a:buSzPts val="2400"/>
              <a:buFont typeface="Calibri"/>
              <a:buNone/>
            </a:pPr>
            <a:r>
              <a:t/>
            </a:r>
            <a:endParaRPr/>
          </a:p>
        </p:txBody>
      </p:sp>
      <p:sp>
        <p:nvSpPr>
          <p:cNvPr id="429" name="Google Shape;429;g3b804ee0e7_0_7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41d6ffffb0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Calibri"/>
              <a:buNone/>
            </a:pPr>
            <a:r>
              <a:t/>
            </a:r>
            <a:endParaRPr/>
          </a:p>
          <a:p>
            <a:pPr indent="0" lvl="0" marL="0" marR="0" rtl="0" algn="l">
              <a:spcBef>
                <a:spcPts val="0"/>
              </a:spcBef>
              <a:spcAft>
                <a:spcPts val="0"/>
              </a:spcAft>
              <a:buClr>
                <a:schemeClr val="dk1"/>
              </a:buClr>
              <a:buSzPts val="2400"/>
              <a:buFont typeface="Calibri"/>
              <a:buNone/>
            </a:pPr>
            <a:r>
              <a:t/>
            </a:r>
            <a:endParaRPr/>
          </a:p>
        </p:txBody>
      </p:sp>
      <p:sp>
        <p:nvSpPr>
          <p:cNvPr id="438" name="Google Shape;438;g41d6ffffb0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36d4f084a1_0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400"/>
              <a:buFont typeface="Calibri"/>
              <a:buNone/>
            </a:pPr>
            <a:r>
              <a:t/>
            </a:r>
            <a:endParaRPr/>
          </a:p>
        </p:txBody>
      </p:sp>
      <p:sp>
        <p:nvSpPr>
          <p:cNvPr id="447" name="Google Shape;447;g36d4f084a1_0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3b804ee0e7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400"/>
              <a:buFont typeface="Calibri"/>
              <a:buNone/>
            </a:pPr>
            <a:r>
              <a:t/>
            </a:r>
            <a:endParaRPr/>
          </a:p>
        </p:txBody>
      </p:sp>
      <p:sp>
        <p:nvSpPr>
          <p:cNvPr id="457" name="Google Shape;457;g3b804ee0e7_0_1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36d4f084a1_0_1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400"/>
              <a:buFont typeface="Calibri"/>
              <a:buNone/>
            </a:pPr>
            <a:r>
              <a:t/>
            </a:r>
            <a:endParaRPr/>
          </a:p>
        </p:txBody>
      </p:sp>
      <p:sp>
        <p:nvSpPr>
          <p:cNvPr id="467" name="Google Shape;467;g36d4f084a1_0_1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400"/>
              <a:buFont typeface="Calibri"/>
              <a:buNone/>
            </a:pPr>
            <a:r>
              <a:rPr lang="en-US"/>
              <a:t>Plug Idea to market session</a:t>
            </a:r>
            <a:endParaRPr/>
          </a:p>
        </p:txBody>
      </p:sp>
      <p:sp>
        <p:nvSpPr>
          <p:cNvPr id="478" name="Google Shape;478;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400459fa8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g400459fa8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2400" marR="0" rtl="0" algn="l">
              <a:spcBef>
                <a:spcPts val="0"/>
              </a:spcBef>
              <a:spcAft>
                <a:spcPts val="0"/>
              </a:spcAft>
              <a:buNone/>
            </a:pPr>
            <a:r>
              <a:t/>
            </a:r>
            <a:endParaRPr/>
          </a:p>
        </p:txBody>
      </p:sp>
      <p:sp>
        <p:nvSpPr>
          <p:cNvPr id="233" name="Google Shape;233;g400459fa8b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41618e3953_2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400"/>
              <a:buFont typeface="Calibri"/>
              <a:buNone/>
            </a:pPr>
            <a:r>
              <a:rPr lang="en-US"/>
              <a:t>Plug Idea to market session</a:t>
            </a:r>
            <a:endParaRPr/>
          </a:p>
        </p:txBody>
      </p:sp>
      <p:sp>
        <p:nvSpPr>
          <p:cNvPr id="488" name="Google Shape;488;g41618e3953_2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400"/>
              <a:buFont typeface="Calibri"/>
              <a:buNone/>
            </a:pPr>
            <a:r>
              <a:t/>
            </a:r>
            <a:endParaRPr/>
          </a:p>
        </p:txBody>
      </p:sp>
      <p:sp>
        <p:nvSpPr>
          <p:cNvPr id="496" name="Google Shape;496;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g30b0a386dc_0_2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400"/>
              <a:buFont typeface="Calibri"/>
              <a:buNone/>
            </a:pPr>
            <a:r>
              <a:t/>
            </a:r>
            <a:endParaRPr/>
          </a:p>
        </p:txBody>
      </p:sp>
      <p:sp>
        <p:nvSpPr>
          <p:cNvPr id="510" name="Google Shape;510;g30b0a386dc_0_2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400"/>
              <a:buFont typeface="Calibri"/>
              <a:buNone/>
            </a:pPr>
            <a:r>
              <a:t/>
            </a:r>
            <a:endParaRPr/>
          </a:p>
        </p:txBody>
      </p:sp>
      <p:sp>
        <p:nvSpPr>
          <p:cNvPr id="242" name="Google Shape;24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00459fa8b_0_114: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g400459fa8b_0_1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250" name="Google Shape;250;g400459fa8b_0_114: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41618e3953_2_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g41618e3953_2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261" name="Google Shape;261;g41618e3953_2_0: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a:p>
        </p:txBody>
      </p:sp>
      <p:sp>
        <p:nvSpPr>
          <p:cNvPr id="271" name="Google Shape;271;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309c5743ae_0_3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g309c5743ae_0_3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279" name="Google Shape;279;g309c5743ae_0_3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400"/>
              <a:buFont typeface="Calibri"/>
              <a:buNone/>
            </a:pPr>
            <a:r>
              <a:t/>
            </a:r>
            <a:endParaRPr/>
          </a:p>
        </p:txBody>
      </p:sp>
      <p:sp>
        <p:nvSpPr>
          <p:cNvPr id="289" name="Google Shape;28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nk">
  <p:cSld name="1_Blank">
    <p:spTree>
      <p:nvGrpSpPr>
        <p:cNvPr id="13" name="Shape 13"/>
        <p:cNvGrpSpPr/>
        <p:nvPr/>
      </p:nvGrpSpPr>
      <p:grpSpPr>
        <a:xfrm>
          <a:off x="0" y="0"/>
          <a:ext cx="0" cy="0"/>
          <a:chOff x="0" y="0"/>
          <a:chExt cx="0" cy="0"/>
        </a:xfrm>
      </p:grpSpPr>
      <p:sp>
        <p:nvSpPr>
          <p:cNvPr id="14" name="Google Shape;14;p2"/>
          <p:cNvSpPr/>
          <p:nvPr>
            <p:ph idx="2" type="pic"/>
          </p:nvPr>
        </p:nvSpPr>
        <p:spPr>
          <a:xfrm>
            <a:off x="0" y="0"/>
            <a:ext cx="24377649" cy="13715999"/>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Placeholder-minus">
  <p:cSld name="4_Placeholder-minus">
    <p:spTree>
      <p:nvGrpSpPr>
        <p:cNvPr id="51" name="Shape 51"/>
        <p:cNvGrpSpPr/>
        <p:nvPr/>
      </p:nvGrpSpPr>
      <p:grpSpPr>
        <a:xfrm>
          <a:off x="0" y="0"/>
          <a:ext cx="0" cy="0"/>
          <a:chOff x="0" y="0"/>
          <a:chExt cx="0" cy="0"/>
        </a:xfrm>
      </p:grpSpPr>
      <p:sp>
        <p:nvSpPr>
          <p:cNvPr id="52" name="Google Shape;52;p11"/>
          <p:cNvSpPr/>
          <p:nvPr>
            <p:ph idx="2" type="pic"/>
          </p:nvPr>
        </p:nvSpPr>
        <p:spPr>
          <a:xfrm>
            <a:off x="12188825" y="0"/>
            <a:ext cx="12188825" cy="13710849"/>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ptop3">
  <p:cSld name="Laptop3">
    <p:spTree>
      <p:nvGrpSpPr>
        <p:cNvPr id="53" name="Shape 53"/>
        <p:cNvGrpSpPr/>
        <p:nvPr/>
      </p:nvGrpSpPr>
      <p:grpSpPr>
        <a:xfrm>
          <a:off x="0" y="0"/>
          <a:ext cx="0" cy="0"/>
          <a:chOff x="0" y="0"/>
          <a:chExt cx="0" cy="0"/>
        </a:xfrm>
      </p:grpSpPr>
      <p:sp>
        <p:nvSpPr>
          <p:cNvPr id="54" name="Google Shape;54;p12"/>
          <p:cNvSpPr/>
          <p:nvPr>
            <p:ph idx="2" type="pic"/>
          </p:nvPr>
        </p:nvSpPr>
        <p:spPr>
          <a:xfrm>
            <a:off x="12997992" y="4747807"/>
            <a:ext cx="8273100" cy="52212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rgbClr val="D8D8D8"/>
              </a:buClr>
              <a:buSzPts val="2600"/>
              <a:buFont typeface="Arial"/>
              <a:buNone/>
              <a:defRPr b="0" i="0" sz="2600" u="none" cap="none" strike="noStrike">
                <a:solidFill>
                  <a:srgbClr val="D8D8D8"/>
                </a:solidFill>
                <a:latin typeface="Arial"/>
                <a:ea typeface="Arial"/>
                <a:cs typeface="Arial"/>
                <a:sym typeface="Arial"/>
              </a:defRPr>
            </a:lvl1pPr>
            <a:lvl2pPr indent="-12515" lvl="1" marL="914215"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4737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388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302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8216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Blank">
  <p:cSld name="2_Blank">
    <p:spTree>
      <p:nvGrpSpPr>
        <p:cNvPr id="55" name="Shape 55"/>
        <p:cNvGrpSpPr/>
        <p:nvPr/>
      </p:nvGrpSpPr>
      <p:grpSpPr>
        <a:xfrm>
          <a:off x="0" y="0"/>
          <a:ext cx="0" cy="0"/>
          <a:chOff x="0" y="0"/>
          <a:chExt cx="0" cy="0"/>
        </a:xfrm>
      </p:grpSpPr>
      <p:sp>
        <p:nvSpPr>
          <p:cNvPr id="56" name="Google Shape;56;p13"/>
          <p:cNvSpPr/>
          <p:nvPr/>
        </p:nvSpPr>
        <p:spPr>
          <a:xfrm>
            <a:off x="0" y="0"/>
            <a:ext cx="4876800" cy="309154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Placeholder-minus">
  <p:cSld name="1_Placeholder-minus">
    <p:spTree>
      <p:nvGrpSpPr>
        <p:cNvPr id="57" name="Shape 57"/>
        <p:cNvGrpSpPr/>
        <p:nvPr/>
      </p:nvGrpSpPr>
      <p:grpSpPr>
        <a:xfrm>
          <a:off x="0" y="0"/>
          <a:ext cx="0" cy="0"/>
          <a:chOff x="0" y="0"/>
          <a:chExt cx="0" cy="0"/>
        </a:xfrm>
      </p:grpSpPr>
      <p:sp>
        <p:nvSpPr>
          <p:cNvPr id="58" name="Google Shape;58;p14"/>
          <p:cNvSpPr/>
          <p:nvPr>
            <p:ph idx="2" type="pic"/>
          </p:nvPr>
        </p:nvSpPr>
        <p:spPr>
          <a:xfrm>
            <a:off x="17040127" y="6905371"/>
            <a:ext cx="4345051" cy="4297680"/>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59" name="Google Shape;59;p14"/>
          <p:cNvSpPr/>
          <p:nvPr>
            <p:ph idx="3" type="pic"/>
          </p:nvPr>
        </p:nvSpPr>
        <p:spPr>
          <a:xfrm>
            <a:off x="12150724" y="6905371"/>
            <a:ext cx="4345051" cy="4297680"/>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Placeholder-minus">
  <p:cSld name="2_Placeholder-minus">
    <p:spTree>
      <p:nvGrpSpPr>
        <p:cNvPr id="60" name="Shape 60"/>
        <p:cNvGrpSpPr/>
        <p:nvPr/>
      </p:nvGrpSpPr>
      <p:grpSpPr>
        <a:xfrm>
          <a:off x="0" y="0"/>
          <a:ext cx="0" cy="0"/>
          <a:chOff x="0" y="0"/>
          <a:chExt cx="0" cy="0"/>
        </a:xfrm>
      </p:grpSpPr>
      <p:sp>
        <p:nvSpPr>
          <p:cNvPr id="61" name="Google Shape;61;p15"/>
          <p:cNvSpPr/>
          <p:nvPr>
            <p:ph idx="2" type="pic"/>
          </p:nvPr>
        </p:nvSpPr>
        <p:spPr>
          <a:xfrm>
            <a:off x="10704176" y="3297336"/>
            <a:ext cx="10553700" cy="9051110"/>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Blank">
  <p:cSld name="4_Blank">
    <p:spTree>
      <p:nvGrpSpPr>
        <p:cNvPr id="62" name="Shape 62"/>
        <p:cNvGrpSpPr/>
        <p:nvPr/>
      </p:nvGrpSpPr>
      <p:grpSpPr>
        <a:xfrm>
          <a:off x="0" y="0"/>
          <a:ext cx="0" cy="0"/>
          <a:chOff x="0" y="0"/>
          <a:chExt cx="0" cy="0"/>
        </a:xfrm>
      </p:grpSpPr>
      <p:sp>
        <p:nvSpPr>
          <p:cNvPr id="63" name="Google Shape;63;p16"/>
          <p:cNvSpPr/>
          <p:nvPr>
            <p:ph idx="2" type="pic"/>
          </p:nvPr>
        </p:nvSpPr>
        <p:spPr>
          <a:xfrm>
            <a:off x="1673225" y="2220686"/>
            <a:ext cx="8753554" cy="11495314"/>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64" name="Google Shape;64;p16"/>
          <p:cNvSpPr/>
          <p:nvPr>
            <p:ph idx="3" type="pic"/>
          </p:nvPr>
        </p:nvSpPr>
        <p:spPr>
          <a:xfrm>
            <a:off x="7620000" y="566057"/>
            <a:ext cx="13489667" cy="6291943"/>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2_Blank">
  <p:cSld name="12_Blank">
    <p:spTree>
      <p:nvGrpSpPr>
        <p:cNvPr id="65" name="Shape 65"/>
        <p:cNvGrpSpPr/>
        <p:nvPr/>
      </p:nvGrpSpPr>
      <p:grpSpPr>
        <a:xfrm>
          <a:off x="0" y="0"/>
          <a:ext cx="0" cy="0"/>
          <a:chOff x="0" y="0"/>
          <a:chExt cx="0" cy="0"/>
        </a:xfrm>
      </p:grpSpPr>
      <p:sp>
        <p:nvSpPr>
          <p:cNvPr id="66" name="Google Shape;66;p17"/>
          <p:cNvSpPr/>
          <p:nvPr>
            <p:ph idx="2" type="pic"/>
          </p:nvPr>
        </p:nvSpPr>
        <p:spPr>
          <a:xfrm>
            <a:off x="1711325" y="1187834"/>
            <a:ext cx="9411820" cy="12528166"/>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Blank">
  <p:cSld name="8_Blank">
    <p:spTree>
      <p:nvGrpSpPr>
        <p:cNvPr id="67" name="Shape 67"/>
        <p:cNvGrpSpPr/>
        <p:nvPr/>
      </p:nvGrpSpPr>
      <p:grpSpPr>
        <a:xfrm>
          <a:off x="0" y="0"/>
          <a:ext cx="0" cy="0"/>
          <a:chOff x="0" y="0"/>
          <a:chExt cx="0" cy="0"/>
        </a:xfrm>
      </p:grpSpPr>
      <p:sp>
        <p:nvSpPr>
          <p:cNvPr id="68" name="Google Shape;68;p18"/>
          <p:cNvSpPr/>
          <p:nvPr>
            <p:ph idx="2" type="pic"/>
          </p:nvPr>
        </p:nvSpPr>
        <p:spPr>
          <a:xfrm>
            <a:off x="437322" y="3776870"/>
            <a:ext cx="8786191" cy="8786191"/>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69" name="Google Shape;69;p18"/>
          <p:cNvSpPr/>
          <p:nvPr>
            <p:ph idx="3" type="pic"/>
          </p:nvPr>
        </p:nvSpPr>
        <p:spPr>
          <a:xfrm>
            <a:off x="9667185" y="-92214"/>
            <a:ext cx="7587145" cy="6453258"/>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70" name="Google Shape;70;p18"/>
          <p:cNvSpPr/>
          <p:nvPr>
            <p:ph idx="4" type="pic"/>
          </p:nvPr>
        </p:nvSpPr>
        <p:spPr>
          <a:xfrm>
            <a:off x="15117280" y="7342256"/>
            <a:ext cx="7587145" cy="6373744"/>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0_Blank">
  <p:cSld name="10_Blank">
    <p:spTree>
      <p:nvGrpSpPr>
        <p:cNvPr id="71" name="Shape 71"/>
        <p:cNvGrpSpPr/>
        <p:nvPr/>
      </p:nvGrpSpPr>
      <p:grpSpPr>
        <a:xfrm>
          <a:off x="0" y="0"/>
          <a:ext cx="0" cy="0"/>
          <a:chOff x="0" y="0"/>
          <a:chExt cx="0" cy="0"/>
        </a:xfrm>
      </p:grpSpPr>
      <p:sp>
        <p:nvSpPr>
          <p:cNvPr id="72" name="Google Shape;72;p19"/>
          <p:cNvSpPr/>
          <p:nvPr>
            <p:ph idx="2" type="pic"/>
          </p:nvPr>
        </p:nvSpPr>
        <p:spPr>
          <a:xfrm>
            <a:off x="0" y="0"/>
            <a:ext cx="24377649" cy="7523018"/>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1_Placeholder">
  <p:cSld name="51_Placeholder">
    <p:spTree>
      <p:nvGrpSpPr>
        <p:cNvPr id="73" name="Shape 73"/>
        <p:cNvGrpSpPr/>
        <p:nvPr/>
      </p:nvGrpSpPr>
      <p:grpSpPr>
        <a:xfrm>
          <a:off x="0" y="0"/>
          <a:ext cx="0" cy="0"/>
          <a:chOff x="0" y="0"/>
          <a:chExt cx="0" cy="0"/>
        </a:xfrm>
      </p:grpSpPr>
      <p:sp>
        <p:nvSpPr>
          <p:cNvPr id="74" name="Google Shape;74;p20"/>
          <p:cNvSpPr/>
          <p:nvPr>
            <p:ph idx="2" type="pic"/>
          </p:nvPr>
        </p:nvSpPr>
        <p:spPr>
          <a:xfrm>
            <a:off x="0" y="0"/>
            <a:ext cx="11874826" cy="13746480"/>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75" name="Google Shape;75;p20"/>
          <p:cNvSpPr/>
          <p:nvPr>
            <p:ph idx="3" type="pic"/>
          </p:nvPr>
        </p:nvSpPr>
        <p:spPr>
          <a:xfrm>
            <a:off x="12502824" y="15240"/>
            <a:ext cx="11874826" cy="13700759"/>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Placeholder-minus">
  <p:cSld name="3_Placeholder-minus">
    <p:spTree>
      <p:nvGrpSpPr>
        <p:cNvPr id="15" name="Shape 15"/>
        <p:cNvGrpSpPr/>
        <p:nvPr/>
      </p:nvGrpSpPr>
      <p:grpSpPr>
        <a:xfrm>
          <a:off x="0" y="0"/>
          <a:ext cx="0" cy="0"/>
          <a:chOff x="0" y="0"/>
          <a:chExt cx="0" cy="0"/>
        </a:xfrm>
      </p:grpSpPr>
      <p:sp>
        <p:nvSpPr>
          <p:cNvPr id="16" name="Google Shape;16;p3"/>
          <p:cNvSpPr/>
          <p:nvPr>
            <p:ph idx="2" type="pic"/>
          </p:nvPr>
        </p:nvSpPr>
        <p:spPr>
          <a:xfrm>
            <a:off x="2203569" y="2340864"/>
            <a:ext cx="10524877" cy="9034272"/>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2_Placeholder">
  <p:cSld name="52_Placeholder">
    <p:spTree>
      <p:nvGrpSpPr>
        <p:cNvPr id="76" name="Shape 76"/>
        <p:cNvGrpSpPr/>
        <p:nvPr/>
      </p:nvGrpSpPr>
      <p:grpSpPr>
        <a:xfrm>
          <a:off x="0" y="0"/>
          <a:ext cx="0" cy="0"/>
          <a:chOff x="0" y="0"/>
          <a:chExt cx="0" cy="0"/>
        </a:xfrm>
      </p:grpSpPr>
      <p:sp>
        <p:nvSpPr>
          <p:cNvPr id="77" name="Google Shape;77;p21"/>
          <p:cNvSpPr/>
          <p:nvPr>
            <p:ph idx="2" type="pic"/>
          </p:nvPr>
        </p:nvSpPr>
        <p:spPr>
          <a:xfrm>
            <a:off x="0" y="0"/>
            <a:ext cx="5796578" cy="8450317"/>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78" name="Google Shape;78;p21"/>
          <p:cNvSpPr/>
          <p:nvPr>
            <p:ph idx="3" type="pic"/>
          </p:nvPr>
        </p:nvSpPr>
        <p:spPr>
          <a:xfrm>
            <a:off x="6193691" y="0"/>
            <a:ext cx="5796578" cy="8450317"/>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79" name="Google Shape;79;p21"/>
          <p:cNvSpPr/>
          <p:nvPr>
            <p:ph idx="4" type="pic"/>
          </p:nvPr>
        </p:nvSpPr>
        <p:spPr>
          <a:xfrm>
            <a:off x="12387380" y="0"/>
            <a:ext cx="5796578" cy="8450317"/>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80" name="Google Shape;80;p21"/>
          <p:cNvSpPr/>
          <p:nvPr>
            <p:ph idx="5" type="pic"/>
          </p:nvPr>
        </p:nvSpPr>
        <p:spPr>
          <a:xfrm>
            <a:off x="18581070" y="0"/>
            <a:ext cx="5796578" cy="8450317"/>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81" name="Google Shape;81;p21"/>
          <p:cNvSpPr/>
          <p:nvPr>
            <p:ph idx="6" type="pic"/>
          </p:nvPr>
        </p:nvSpPr>
        <p:spPr>
          <a:xfrm>
            <a:off x="-1" y="8924335"/>
            <a:ext cx="11990270" cy="4791666"/>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82" name="Google Shape;82;p21"/>
          <p:cNvSpPr/>
          <p:nvPr>
            <p:ph idx="7" type="pic"/>
          </p:nvPr>
        </p:nvSpPr>
        <p:spPr>
          <a:xfrm>
            <a:off x="12387380" y="8924334"/>
            <a:ext cx="11990270" cy="4791666"/>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0_Placeholder">
  <p:cSld name="50_Placeholder">
    <p:spTree>
      <p:nvGrpSpPr>
        <p:cNvPr id="83" name="Shape 83"/>
        <p:cNvGrpSpPr/>
        <p:nvPr/>
      </p:nvGrpSpPr>
      <p:grpSpPr>
        <a:xfrm>
          <a:off x="0" y="0"/>
          <a:ext cx="0" cy="0"/>
          <a:chOff x="0" y="0"/>
          <a:chExt cx="0" cy="0"/>
        </a:xfrm>
      </p:grpSpPr>
      <p:sp>
        <p:nvSpPr>
          <p:cNvPr id="84" name="Google Shape;84;p22"/>
          <p:cNvSpPr/>
          <p:nvPr>
            <p:ph idx="2" type="pic"/>
          </p:nvPr>
        </p:nvSpPr>
        <p:spPr>
          <a:xfrm>
            <a:off x="0" y="0"/>
            <a:ext cx="24377649" cy="6858000"/>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85" name="Google Shape;85;p22"/>
          <p:cNvSpPr/>
          <p:nvPr>
            <p:ph idx="3" type="pic"/>
          </p:nvPr>
        </p:nvSpPr>
        <p:spPr>
          <a:xfrm>
            <a:off x="0" y="9015566"/>
            <a:ext cx="4703604" cy="4700434"/>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86" name="Google Shape;86;p22"/>
          <p:cNvSpPr/>
          <p:nvPr>
            <p:ph idx="4" type="pic"/>
          </p:nvPr>
        </p:nvSpPr>
        <p:spPr>
          <a:xfrm>
            <a:off x="4918512" y="9015566"/>
            <a:ext cx="4703604" cy="4700434"/>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87" name="Google Shape;87;p22"/>
          <p:cNvSpPr/>
          <p:nvPr>
            <p:ph idx="5" type="pic"/>
          </p:nvPr>
        </p:nvSpPr>
        <p:spPr>
          <a:xfrm>
            <a:off x="9837023" y="9015566"/>
            <a:ext cx="4703604" cy="4700434"/>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88" name="Google Shape;88;p22"/>
          <p:cNvSpPr/>
          <p:nvPr>
            <p:ph idx="6" type="pic"/>
          </p:nvPr>
        </p:nvSpPr>
        <p:spPr>
          <a:xfrm>
            <a:off x="14755534" y="9015566"/>
            <a:ext cx="4703604" cy="4700434"/>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89" name="Google Shape;89;p22"/>
          <p:cNvSpPr/>
          <p:nvPr>
            <p:ph idx="7" type="pic"/>
          </p:nvPr>
        </p:nvSpPr>
        <p:spPr>
          <a:xfrm>
            <a:off x="19674045" y="9015566"/>
            <a:ext cx="4703604" cy="4700434"/>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1_Placeholder">
  <p:cSld name="31_Placeholder">
    <p:spTree>
      <p:nvGrpSpPr>
        <p:cNvPr id="90" name="Shape 90"/>
        <p:cNvGrpSpPr/>
        <p:nvPr/>
      </p:nvGrpSpPr>
      <p:grpSpPr>
        <a:xfrm>
          <a:off x="0" y="0"/>
          <a:ext cx="0" cy="0"/>
          <a:chOff x="0" y="0"/>
          <a:chExt cx="0" cy="0"/>
        </a:xfrm>
      </p:grpSpPr>
      <p:sp>
        <p:nvSpPr>
          <p:cNvPr id="91" name="Google Shape;91;p23"/>
          <p:cNvSpPr/>
          <p:nvPr>
            <p:ph idx="2" type="pic"/>
          </p:nvPr>
        </p:nvSpPr>
        <p:spPr>
          <a:xfrm>
            <a:off x="0" y="0"/>
            <a:ext cx="16396138" cy="13716000"/>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3_Placeholder">
  <p:cSld name="33_Placeholder">
    <p:spTree>
      <p:nvGrpSpPr>
        <p:cNvPr id="92" name="Shape 92"/>
        <p:cNvGrpSpPr/>
        <p:nvPr/>
      </p:nvGrpSpPr>
      <p:grpSpPr>
        <a:xfrm>
          <a:off x="0" y="0"/>
          <a:ext cx="0" cy="0"/>
          <a:chOff x="0" y="0"/>
          <a:chExt cx="0" cy="0"/>
        </a:xfrm>
      </p:grpSpPr>
      <p:sp>
        <p:nvSpPr>
          <p:cNvPr id="93" name="Google Shape;93;p24"/>
          <p:cNvSpPr/>
          <p:nvPr>
            <p:ph idx="2" type="pic"/>
          </p:nvPr>
        </p:nvSpPr>
        <p:spPr>
          <a:xfrm>
            <a:off x="1981200" y="5158739"/>
            <a:ext cx="6461760" cy="4023361"/>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94" name="Google Shape;94;p24"/>
          <p:cNvSpPr/>
          <p:nvPr>
            <p:ph idx="3" type="pic"/>
          </p:nvPr>
        </p:nvSpPr>
        <p:spPr>
          <a:xfrm>
            <a:off x="9027855" y="5158739"/>
            <a:ext cx="6461760" cy="4023361"/>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95" name="Google Shape;95;p24"/>
          <p:cNvSpPr/>
          <p:nvPr>
            <p:ph idx="4" type="pic"/>
          </p:nvPr>
        </p:nvSpPr>
        <p:spPr>
          <a:xfrm>
            <a:off x="16074509" y="5158739"/>
            <a:ext cx="6461760" cy="4023361"/>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1_Big Image Placeholder">
  <p:cSld name="11_Big Image Placeholder">
    <p:spTree>
      <p:nvGrpSpPr>
        <p:cNvPr id="96" name="Shape 96"/>
        <p:cNvGrpSpPr/>
        <p:nvPr/>
      </p:nvGrpSpPr>
      <p:grpSpPr>
        <a:xfrm>
          <a:off x="0" y="0"/>
          <a:ext cx="0" cy="0"/>
          <a:chOff x="0" y="0"/>
          <a:chExt cx="0" cy="0"/>
        </a:xfrm>
      </p:grpSpPr>
      <p:sp>
        <p:nvSpPr>
          <p:cNvPr id="97" name="Google Shape;97;p25"/>
          <p:cNvSpPr/>
          <p:nvPr>
            <p:ph idx="2" type="pic"/>
          </p:nvPr>
        </p:nvSpPr>
        <p:spPr>
          <a:xfrm>
            <a:off x="3886670" y="2066657"/>
            <a:ext cx="5018049" cy="8906256"/>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5_Big Image Placeholder">
  <p:cSld name="15_Big Image Placeholder">
    <p:spTree>
      <p:nvGrpSpPr>
        <p:cNvPr id="98" name="Shape 98"/>
        <p:cNvGrpSpPr/>
        <p:nvPr/>
      </p:nvGrpSpPr>
      <p:grpSpPr>
        <a:xfrm>
          <a:off x="0" y="0"/>
          <a:ext cx="0" cy="0"/>
          <a:chOff x="0" y="0"/>
          <a:chExt cx="0" cy="0"/>
        </a:xfrm>
      </p:grpSpPr>
      <p:sp>
        <p:nvSpPr>
          <p:cNvPr id="99" name="Google Shape;99;p26"/>
          <p:cNvSpPr/>
          <p:nvPr>
            <p:ph idx="2" type="pic"/>
          </p:nvPr>
        </p:nvSpPr>
        <p:spPr>
          <a:xfrm>
            <a:off x="15598077" y="3314699"/>
            <a:ext cx="6126480" cy="7756072"/>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6_Big Image Placeholder">
  <p:cSld name="16_Big Image Placeholder">
    <p:spTree>
      <p:nvGrpSpPr>
        <p:cNvPr id="100" name="Shape 100"/>
        <p:cNvGrpSpPr/>
        <p:nvPr/>
      </p:nvGrpSpPr>
      <p:grpSpPr>
        <a:xfrm>
          <a:off x="0" y="0"/>
          <a:ext cx="0" cy="0"/>
          <a:chOff x="0" y="0"/>
          <a:chExt cx="0" cy="0"/>
        </a:xfrm>
      </p:grpSpPr>
      <p:sp>
        <p:nvSpPr>
          <p:cNvPr id="101" name="Google Shape;101;p27"/>
          <p:cNvSpPr/>
          <p:nvPr>
            <p:ph idx="2" type="pic"/>
          </p:nvPr>
        </p:nvSpPr>
        <p:spPr>
          <a:xfrm>
            <a:off x="1770135" y="3888613"/>
            <a:ext cx="9105900" cy="5138928"/>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9_Big Image Placeholder">
  <p:cSld name="19_Big Image Placeholder">
    <p:spTree>
      <p:nvGrpSpPr>
        <p:cNvPr id="102" name="Shape 102"/>
        <p:cNvGrpSpPr/>
        <p:nvPr/>
      </p:nvGrpSpPr>
      <p:grpSpPr>
        <a:xfrm>
          <a:off x="0" y="0"/>
          <a:ext cx="0" cy="0"/>
          <a:chOff x="0" y="0"/>
          <a:chExt cx="0" cy="0"/>
        </a:xfrm>
      </p:grpSpPr>
      <p:sp>
        <p:nvSpPr>
          <p:cNvPr id="103" name="Google Shape;103;p28"/>
          <p:cNvSpPr/>
          <p:nvPr>
            <p:ph idx="2" type="pic"/>
          </p:nvPr>
        </p:nvSpPr>
        <p:spPr>
          <a:xfrm>
            <a:off x="14320158" y="7119782"/>
            <a:ext cx="7106756" cy="4501833"/>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04" name="Google Shape;104;p28"/>
          <p:cNvSpPr/>
          <p:nvPr>
            <p:ph idx="3" type="pic"/>
          </p:nvPr>
        </p:nvSpPr>
        <p:spPr>
          <a:xfrm>
            <a:off x="2960496" y="7119782"/>
            <a:ext cx="7106756" cy="4501833"/>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1_Big Image Placeholder">
  <p:cSld name="21_Big Image Placeholder">
    <p:spTree>
      <p:nvGrpSpPr>
        <p:cNvPr id="105" name="Shape 105"/>
        <p:cNvGrpSpPr/>
        <p:nvPr/>
      </p:nvGrpSpPr>
      <p:grpSpPr>
        <a:xfrm>
          <a:off x="0" y="0"/>
          <a:ext cx="0" cy="0"/>
          <a:chOff x="0" y="0"/>
          <a:chExt cx="0" cy="0"/>
        </a:xfrm>
      </p:grpSpPr>
      <p:sp>
        <p:nvSpPr>
          <p:cNvPr id="106" name="Google Shape;106;p29"/>
          <p:cNvSpPr/>
          <p:nvPr>
            <p:ph idx="2" type="pic"/>
          </p:nvPr>
        </p:nvSpPr>
        <p:spPr>
          <a:xfrm>
            <a:off x="2165684" y="3633537"/>
            <a:ext cx="7094766" cy="10082463"/>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2_Big Image Placeholder">
  <p:cSld name="12_Big Image Placeholder">
    <p:spTree>
      <p:nvGrpSpPr>
        <p:cNvPr id="107" name="Shape 107"/>
        <p:cNvGrpSpPr/>
        <p:nvPr/>
      </p:nvGrpSpPr>
      <p:grpSpPr>
        <a:xfrm>
          <a:off x="0" y="0"/>
          <a:ext cx="0" cy="0"/>
          <a:chOff x="0" y="0"/>
          <a:chExt cx="0" cy="0"/>
        </a:xfrm>
      </p:grpSpPr>
      <p:sp>
        <p:nvSpPr>
          <p:cNvPr id="108" name="Google Shape;108;p30"/>
          <p:cNvSpPr/>
          <p:nvPr>
            <p:ph idx="2" type="pic"/>
          </p:nvPr>
        </p:nvSpPr>
        <p:spPr>
          <a:xfrm>
            <a:off x="17433269" y="2618563"/>
            <a:ext cx="4681728" cy="8366262"/>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09" name="Google Shape;109;p30"/>
          <p:cNvSpPr/>
          <p:nvPr>
            <p:ph idx="3" type="pic"/>
          </p:nvPr>
        </p:nvSpPr>
        <p:spPr>
          <a:xfrm>
            <a:off x="13369930" y="2618563"/>
            <a:ext cx="4681728" cy="8366262"/>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1_Blank">
  <p:cSld name="11_Blank">
    <p:spTree>
      <p:nvGrpSpPr>
        <p:cNvPr id="17" name="Shape 17"/>
        <p:cNvGrpSpPr/>
        <p:nvPr/>
      </p:nvGrpSpPr>
      <p:grpSpPr>
        <a:xfrm>
          <a:off x="0" y="0"/>
          <a:ext cx="0" cy="0"/>
          <a:chOff x="0" y="0"/>
          <a:chExt cx="0" cy="0"/>
        </a:xfrm>
      </p:grpSpPr>
      <p:sp>
        <p:nvSpPr>
          <p:cNvPr id="18" name="Google Shape;18;p4"/>
          <p:cNvSpPr/>
          <p:nvPr>
            <p:ph idx="2" type="pic"/>
          </p:nvPr>
        </p:nvSpPr>
        <p:spPr>
          <a:xfrm>
            <a:off x="12426664" y="0"/>
            <a:ext cx="5669280" cy="8513787"/>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9" name="Google Shape;19;p4"/>
          <p:cNvSpPr/>
          <p:nvPr>
            <p:ph idx="3" type="pic"/>
          </p:nvPr>
        </p:nvSpPr>
        <p:spPr>
          <a:xfrm>
            <a:off x="18708370" y="2066309"/>
            <a:ext cx="5743745" cy="8513787"/>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20" name="Google Shape;20;p4"/>
          <p:cNvSpPr/>
          <p:nvPr>
            <p:ph idx="4" type="pic"/>
          </p:nvPr>
        </p:nvSpPr>
        <p:spPr>
          <a:xfrm>
            <a:off x="9556745" y="9108147"/>
            <a:ext cx="8613664" cy="3025471"/>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7_Placeholder">
  <p:cSld name="47_Placeholder">
    <p:spTree>
      <p:nvGrpSpPr>
        <p:cNvPr id="110" name="Shape 110"/>
        <p:cNvGrpSpPr/>
        <p:nvPr/>
      </p:nvGrpSpPr>
      <p:grpSpPr>
        <a:xfrm>
          <a:off x="0" y="0"/>
          <a:ext cx="0" cy="0"/>
          <a:chOff x="0" y="0"/>
          <a:chExt cx="0" cy="0"/>
        </a:xfrm>
      </p:grpSpPr>
      <p:sp>
        <p:nvSpPr>
          <p:cNvPr id="111" name="Google Shape;111;p31"/>
          <p:cNvSpPr/>
          <p:nvPr>
            <p:ph idx="2" type="pic"/>
          </p:nvPr>
        </p:nvSpPr>
        <p:spPr>
          <a:xfrm>
            <a:off x="0" y="8382000"/>
            <a:ext cx="24377649" cy="4457642"/>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000"/>
              <a:buFont typeface="Arial"/>
              <a:buNone/>
              <a:defRPr b="0" i="0" sz="20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4_Placeholder">
  <p:cSld name="54_Placeholder">
    <p:spTree>
      <p:nvGrpSpPr>
        <p:cNvPr id="112" name="Shape 112"/>
        <p:cNvGrpSpPr/>
        <p:nvPr/>
      </p:nvGrpSpPr>
      <p:grpSpPr>
        <a:xfrm>
          <a:off x="0" y="0"/>
          <a:ext cx="0" cy="0"/>
          <a:chOff x="0" y="0"/>
          <a:chExt cx="0" cy="0"/>
        </a:xfrm>
      </p:grpSpPr>
      <p:sp>
        <p:nvSpPr>
          <p:cNvPr id="113" name="Google Shape;113;p32"/>
          <p:cNvSpPr/>
          <p:nvPr>
            <p:ph idx="2" type="pic"/>
          </p:nvPr>
        </p:nvSpPr>
        <p:spPr>
          <a:xfrm>
            <a:off x="0" y="0"/>
            <a:ext cx="11874826" cy="13746480"/>
          </a:xfrm>
          <a:prstGeom prst="rect">
            <a:avLst/>
          </a:prstGeom>
          <a:solidFill>
            <a:srgbClr val="F2F2F2"/>
          </a:solidFill>
          <a:ln>
            <a:noFill/>
          </a:ln>
        </p:spPr>
        <p:txBody>
          <a:bodyPr anchorCtr="0" anchor="t" bIns="91425" lIns="91425" spcFirstLastPara="1" rIns="91425" wrap="square" tIns="91425"/>
          <a:lstStyle>
            <a:lvl1pPr indent="0" lvl="0" marL="177800" marR="0" rtl="0" algn="l">
              <a:lnSpc>
                <a:spcPct val="90000"/>
              </a:lnSpc>
              <a:spcBef>
                <a:spcPts val="2000"/>
              </a:spcBef>
              <a:spcAft>
                <a:spcPts val="0"/>
              </a:spcAft>
              <a:buClr>
                <a:schemeClr val="dk1"/>
              </a:buClr>
              <a:buSzPts val="2800"/>
              <a:buFont typeface="Arial"/>
              <a:buChar char="●"/>
              <a:defRPr b="0" i="0" sz="2800" u="none" cap="none" strike="noStrike">
                <a:solidFill>
                  <a:schemeClr val="dk1"/>
                </a:solidFill>
                <a:latin typeface="Montserrat Thin"/>
                <a:ea typeface="Montserrat Thin"/>
                <a:cs typeface="Montserrat Thin"/>
                <a:sym typeface="Montserrat Thin"/>
              </a:defRPr>
            </a:lvl1pPr>
            <a:lvl2pPr indent="0" lvl="1" marL="11557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Montserrat Thin"/>
                <a:ea typeface="Montserrat Thin"/>
                <a:cs typeface="Montserrat Thin"/>
                <a:sym typeface="Montserrat Thin"/>
              </a:defRPr>
            </a:lvl2pPr>
            <a:lvl3pPr indent="0" lvl="2" marL="20447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Montserrat Thin"/>
                <a:ea typeface="Montserrat Thin"/>
                <a:cs typeface="Montserrat Thin"/>
                <a:sym typeface="Montserrat Thin"/>
              </a:defRPr>
            </a:lvl3pPr>
            <a:lvl4pPr indent="0" lvl="3" marL="29337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Montserrat Thin"/>
                <a:ea typeface="Montserrat Thin"/>
                <a:cs typeface="Montserrat Thin"/>
                <a:sym typeface="Montserrat Thin"/>
              </a:defRPr>
            </a:lvl4pPr>
            <a:lvl5pPr indent="-12698" lvl="4" marL="3848098"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nk">
  <p:cSld name="1_Blank">
    <p:spTree>
      <p:nvGrpSpPr>
        <p:cNvPr id="118" name="Shape 118"/>
        <p:cNvGrpSpPr/>
        <p:nvPr/>
      </p:nvGrpSpPr>
      <p:grpSpPr>
        <a:xfrm>
          <a:off x="0" y="0"/>
          <a:ext cx="0" cy="0"/>
          <a:chOff x="0" y="0"/>
          <a:chExt cx="0" cy="0"/>
        </a:xfrm>
      </p:grpSpPr>
      <p:sp>
        <p:nvSpPr>
          <p:cNvPr id="119" name="Google Shape;119;p34"/>
          <p:cNvSpPr/>
          <p:nvPr>
            <p:ph idx="2" type="pic"/>
          </p:nvPr>
        </p:nvSpPr>
        <p:spPr>
          <a:xfrm>
            <a:off x="0" y="0"/>
            <a:ext cx="24377700" cy="137160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Placeholder-minus">
  <p:cSld name="3_Placeholder-minus">
    <p:spTree>
      <p:nvGrpSpPr>
        <p:cNvPr id="120" name="Shape 120"/>
        <p:cNvGrpSpPr/>
        <p:nvPr/>
      </p:nvGrpSpPr>
      <p:grpSpPr>
        <a:xfrm>
          <a:off x="0" y="0"/>
          <a:ext cx="0" cy="0"/>
          <a:chOff x="0" y="0"/>
          <a:chExt cx="0" cy="0"/>
        </a:xfrm>
      </p:grpSpPr>
      <p:sp>
        <p:nvSpPr>
          <p:cNvPr id="121" name="Google Shape;121;p35"/>
          <p:cNvSpPr/>
          <p:nvPr>
            <p:ph idx="2" type="pic"/>
          </p:nvPr>
        </p:nvSpPr>
        <p:spPr>
          <a:xfrm>
            <a:off x="2203569" y="2340864"/>
            <a:ext cx="10524900" cy="90342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1_Blank">
  <p:cSld name="11_Blank">
    <p:spTree>
      <p:nvGrpSpPr>
        <p:cNvPr id="122" name="Shape 122"/>
        <p:cNvGrpSpPr/>
        <p:nvPr/>
      </p:nvGrpSpPr>
      <p:grpSpPr>
        <a:xfrm>
          <a:off x="0" y="0"/>
          <a:ext cx="0" cy="0"/>
          <a:chOff x="0" y="0"/>
          <a:chExt cx="0" cy="0"/>
        </a:xfrm>
      </p:grpSpPr>
      <p:sp>
        <p:nvSpPr>
          <p:cNvPr id="123" name="Google Shape;123;p36"/>
          <p:cNvSpPr/>
          <p:nvPr>
            <p:ph idx="2" type="pic"/>
          </p:nvPr>
        </p:nvSpPr>
        <p:spPr>
          <a:xfrm>
            <a:off x="12426664" y="0"/>
            <a:ext cx="5669400" cy="85137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24" name="Google Shape;124;p36"/>
          <p:cNvSpPr/>
          <p:nvPr>
            <p:ph idx="3" type="pic"/>
          </p:nvPr>
        </p:nvSpPr>
        <p:spPr>
          <a:xfrm>
            <a:off x="18708370" y="2066309"/>
            <a:ext cx="5743800" cy="85137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25" name="Google Shape;125;p36"/>
          <p:cNvSpPr/>
          <p:nvPr>
            <p:ph idx="4" type="pic"/>
          </p:nvPr>
        </p:nvSpPr>
        <p:spPr>
          <a:xfrm>
            <a:off x="9556745" y="9108147"/>
            <a:ext cx="8613600" cy="30255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Placeholder Slide">
  <p:cSld name="8_Placeholder Slide">
    <p:spTree>
      <p:nvGrpSpPr>
        <p:cNvPr id="126" name="Shape 126"/>
        <p:cNvGrpSpPr/>
        <p:nvPr/>
      </p:nvGrpSpPr>
      <p:grpSpPr>
        <a:xfrm>
          <a:off x="0" y="0"/>
          <a:ext cx="0" cy="0"/>
          <a:chOff x="0" y="0"/>
          <a:chExt cx="0" cy="0"/>
        </a:xfrm>
      </p:grpSpPr>
      <p:sp>
        <p:nvSpPr>
          <p:cNvPr id="127" name="Google Shape;127;p37"/>
          <p:cNvSpPr/>
          <p:nvPr>
            <p:ph idx="2" type="pic"/>
          </p:nvPr>
        </p:nvSpPr>
        <p:spPr>
          <a:xfrm>
            <a:off x="6089648" y="0"/>
            <a:ext cx="4572000" cy="45720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28" name="Google Shape;128;p37"/>
          <p:cNvSpPr/>
          <p:nvPr>
            <p:ph idx="3" type="pic"/>
          </p:nvPr>
        </p:nvSpPr>
        <p:spPr>
          <a:xfrm>
            <a:off x="10661650" y="0"/>
            <a:ext cx="4572000" cy="45720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29" name="Google Shape;129;p37"/>
          <p:cNvSpPr/>
          <p:nvPr>
            <p:ph idx="4" type="pic"/>
          </p:nvPr>
        </p:nvSpPr>
        <p:spPr>
          <a:xfrm>
            <a:off x="15233650" y="0"/>
            <a:ext cx="4572000" cy="45720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30" name="Google Shape;130;p37"/>
          <p:cNvSpPr/>
          <p:nvPr>
            <p:ph idx="5" type="pic"/>
          </p:nvPr>
        </p:nvSpPr>
        <p:spPr>
          <a:xfrm>
            <a:off x="15233650" y="4572001"/>
            <a:ext cx="4572000" cy="45720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31" name="Google Shape;131;p37"/>
          <p:cNvSpPr/>
          <p:nvPr>
            <p:ph idx="6" type="pic"/>
          </p:nvPr>
        </p:nvSpPr>
        <p:spPr>
          <a:xfrm>
            <a:off x="19805650" y="4572001"/>
            <a:ext cx="4572000" cy="45720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32" name="Google Shape;132;p37"/>
          <p:cNvSpPr/>
          <p:nvPr>
            <p:ph idx="7" type="pic"/>
          </p:nvPr>
        </p:nvSpPr>
        <p:spPr>
          <a:xfrm>
            <a:off x="19805650" y="9144000"/>
            <a:ext cx="4572000" cy="45720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laceholder-minus">
  <p:cSld name="Placeholder-minus">
    <p:spTree>
      <p:nvGrpSpPr>
        <p:cNvPr id="133" name="Shape 133"/>
        <p:cNvGrpSpPr/>
        <p:nvPr/>
      </p:nvGrpSpPr>
      <p:grpSpPr>
        <a:xfrm>
          <a:off x="0" y="0"/>
          <a:ext cx="0" cy="0"/>
          <a:chOff x="0" y="0"/>
          <a:chExt cx="0" cy="0"/>
        </a:xfrm>
      </p:grpSpPr>
      <p:sp>
        <p:nvSpPr>
          <p:cNvPr id="134" name="Google Shape;134;p38"/>
          <p:cNvSpPr/>
          <p:nvPr>
            <p:ph idx="2" type="pic"/>
          </p:nvPr>
        </p:nvSpPr>
        <p:spPr>
          <a:xfrm>
            <a:off x="15288769" y="2560321"/>
            <a:ext cx="5669400" cy="85953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4_Placeholder">
  <p:cSld name="54_Placeholder">
    <p:spTree>
      <p:nvGrpSpPr>
        <p:cNvPr id="135" name="Shape 135"/>
        <p:cNvGrpSpPr/>
        <p:nvPr/>
      </p:nvGrpSpPr>
      <p:grpSpPr>
        <a:xfrm>
          <a:off x="0" y="0"/>
          <a:ext cx="0" cy="0"/>
          <a:chOff x="0" y="0"/>
          <a:chExt cx="0" cy="0"/>
        </a:xfrm>
      </p:grpSpPr>
      <p:sp>
        <p:nvSpPr>
          <p:cNvPr id="136" name="Google Shape;136;p39"/>
          <p:cNvSpPr/>
          <p:nvPr>
            <p:ph idx="2" type="pic"/>
          </p:nvPr>
        </p:nvSpPr>
        <p:spPr>
          <a:xfrm>
            <a:off x="0" y="0"/>
            <a:ext cx="11874900" cy="137466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Char char="●"/>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7" name="Shape 137"/>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4 Images">
  <p:cSld name="14 Images">
    <p:spTree>
      <p:nvGrpSpPr>
        <p:cNvPr id="138" name="Shape 138"/>
        <p:cNvGrpSpPr/>
        <p:nvPr/>
      </p:nvGrpSpPr>
      <p:grpSpPr>
        <a:xfrm>
          <a:off x="0" y="0"/>
          <a:ext cx="0" cy="0"/>
          <a:chOff x="0" y="0"/>
          <a:chExt cx="0" cy="0"/>
        </a:xfrm>
      </p:grpSpPr>
      <p:sp>
        <p:nvSpPr>
          <p:cNvPr id="139" name="Google Shape;139;p41"/>
          <p:cNvSpPr/>
          <p:nvPr>
            <p:ph idx="2" type="pic"/>
          </p:nvPr>
        </p:nvSpPr>
        <p:spPr>
          <a:xfrm>
            <a:off x="0" y="6766812"/>
            <a:ext cx="3410700" cy="34290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rgbClr val="D8D8D8"/>
              </a:buClr>
              <a:buSzPts val="3600"/>
              <a:buFont typeface="Arial"/>
              <a:buNone/>
              <a:defRPr b="0" i="0" sz="3600" u="none" cap="none" strike="noStrike">
                <a:solidFill>
                  <a:srgbClr val="D8D8D8"/>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40" name="Google Shape;140;p41"/>
          <p:cNvSpPr/>
          <p:nvPr>
            <p:ph idx="3" type="pic"/>
          </p:nvPr>
        </p:nvSpPr>
        <p:spPr>
          <a:xfrm>
            <a:off x="3481911" y="6766812"/>
            <a:ext cx="3410700" cy="34290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rgbClr val="D8D8D8"/>
              </a:buClr>
              <a:buSzPts val="3600"/>
              <a:buFont typeface="Arial"/>
              <a:buNone/>
              <a:defRPr b="0" i="0" sz="3600" u="none" cap="none" strike="noStrike">
                <a:solidFill>
                  <a:srgbClr val="D8D8D8"/>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41" name="Google Shape;141;p41"/>
          <p:cNvSpPr/>
          <p:nvPr>
            <p:ph idx="4" type="pic"/>
          </p:nvPr>
        </p:nvSpPr>
        <p:spPr>
          <a:xfrm>
            <a:off x="10461335" y="6766812"/>
            <a:ext cx="3410700" cy="34290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rgbClr val="D8D8D8"/>
              </a:buClr>
              <a:buSzPts val="3600"/>
              <a:buFont typeface="Arial"/>
              <a:buNone/>
              <a:defRPr b="0" i="0" sz="3600" u="none" cap="none" strike="noStrike">
                <a:solidFill>
                  <a:srgbClr val="D8D8D8"/>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42" name="Google Shape;142;p41"/>
          <p:cNvSpPr/>
          <p:nvPr>
            <p:ph idx="5" type="pic"/>
          </p:nvPr>
        </p:nvSpPr>
        <p:spPr>
          <a:xfrm>
            <a:off x="13984520" y="6766812"/>
            <a:ext cx="3410700" cy="34290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rgbClr val="D8D8D8"/>
              </a:buClr>
              <a:buSzPts val="3600"/>
              <a:buFont typeface="Arial"/>
              <a:buNone/>
              <a:defRPr b="0" i="0" sz="3600" u="none" cap="none" strike="noStrike">
                <a:solidFill>
                  <a:srgbClr val="D8D8D8"/>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43" name="Google Shape;143;p41"/>
          <p:cNvSpPr/>
          <p:nvPr>
            <p:ph idx="6" type="pic"/>
          </p:nvPr>
        </p:nvSpPr>
        <p:spPr>
          <a:xfrm>
            <a:off x="17482034" y="6766812"/>
            <a:ext cx="3410700" cy="34290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rgbClr val="D8D8D8"/>
              </a:buClr>
              <a:buSzPts val="3600"/>
              <a:buFont typeface="Arial"/>
              <a:buNone/>
              <a:defRPr b="0" i="0" sz="3600" u="none" cap="none" strike="noStrike">
                <a:solidFill>
                  <a:srgbClr val="D8D8D8"/>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44" name="Google Shape;144;p41"/>
          <p:cNvSpPr/>
          <p:nvPr>
            <p:ph idx="7" type="pic"/>
          </p:nvPr>
        </p:nvSpPr>
        <p:spPr>
          <a:xfrm>
            <a:off x="0" y="10301234"/>
            <a:ext cx="3410700" cy="34290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rgbClr val="D8D8D8"/>
              </a:buClr>
              <a:buSzPts val="3600"/>
              <a:buFont typeface="Arial"/>
              <a:buNone/>
              <a:defRPr b="0" i="0" sz="3600" u="none" cap="none" strike="noStrike">
                <a:solidFill>
                  <a:srgbClr val="D8D8D8"/>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45" name="Google Shape;145;p41"/>
          <p:cNvSpPr/>
          <p:nvPr>
            <p:ph idx="8" type="pic"/>
          </p:nvPr>
        </p:nvSpPr>
        <p:spPr>
          <a:xfrm>
            <a:off x="6979424" y="10301234"/>
            <a:ext cx="3410700" cy="34290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rgbClr val="D8D8D8"/>
              </a:buClr>
              <a:buSzPts val="3600"/>
              <a:buFont typeface="Arial"/>
              <a:buNone/>
              <a:defRPr b="0" i="0" sz="3600" u="none" cap="none" strike="noStrike">
                <a:solidFill>
                  <a:srgbClr val="D8D8D8"/>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46" name="Google Shape;146;p41"/>
          <p:cNvSpPr/>
          <p:nvPr>
            <p:ph idx="9" type="pic"/>
          </p:nvPr>
        </p:nvSpPr>
        <p:spPr>
          <a:xfrm>
            <a:off x="10461335" y="10301234"/>
            <a:ext cx="3410700" cy="34290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rgbClr val="D8D8D8"/>
              </a:buClr>
              <a:buSzPts val="3600"/>
              <a:buFont typeface="Arial"/>
              <a:buNone/>
              <a:defRPr b="0" i="0" sz="3600" u="none" cap="none" strike="noStrike">
                <a:solidFill>
                  <a:srgbClr val="D8D8D8"/>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47" name="Google Shape;147;p41"/>
          <p:cNvSpPr/>
          <p:nvPr>
            <p:ph idx="13" type="pic"/>
          </p:nvPr>
        </p:nvSpPr>
        <p:spPr>
          <a:xfrm>
            <a:off x="17482034" y="10301234"/>
            <a:ext cx="3410700" cy="34290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rgbClr val="D8D8D8"/>
              </a:buClr>
              <a:buSzPts val="3600"/>
              <a:buFont typeface="Arial"/>
              <a:buNone/>
              <a:defRPr b="0" i="0" sz="3600" u="none" cap="none" strike="noStrike">
                <a:solidFill>
                  <a:srgbClr val="D8D8D8"/>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48" name="Google Shape;148;p41"/>
          <p:cNvSpPr/>
          <p:nvPr>
            <p:ph idx="14" type="pic"/>
          </p:nvPr>
        </p:nvSpPr>
        <p:spPr>
          <a:xfrm>
            <a:off x="20963945" y="10301234"/>
            <a:ext cx="3410700" cy="34290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rgbClr val="D8D8D8"/>
              </a:buClr>
              <a:buSzPts val="3600"/>
              <a:buFont typeface="Arial"/>
              <a:buNone/>
              <a:defRPr b="0" i="0" sz="3600" u="none" cap="none" strike="noStrike">
                <a:solidFill>
                  <a:srgbClr val="D8D8D8"/>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Placeholder Slide">
  <p:cSld name="8_Placeholder Slide">
    <p:spTree>
      <p:nvGrpSpPr>
        <p:cNvPr id="21" name="Shape 21"/>
        <p:cNvGrpSpPr/>
        <p:nvPr/>
      </p:nvGrpSpPr>
      <p:grpSpPr>
        <a:xfrm>
          <a:off x="0" y="0"/>
          <a:ext cx="0" cy="0"/>
          <a:chOff x="0" y="0"/>
          <a:chExt cx="0" cy="0"/>
        </a:xfrm>
      </p:grpSpPr>
      <p:sp>
        <p:nvSpPr>
          <p:cNvPr id="22" name="Google Shape;22;p5"/>
          <p:cNvSpPr/>
          <p:nvPr>
            <p:ph idx="2" type="pic"/>
          </p:nvPr>
        </p:nvSpPr>
        <p:spPr>
          <a:xfrm>
            <a:off x="6089648" y="0"/>
            <a:ext cx="4571999" cy="4572000"/>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5" lvl="1" marL="914215"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4737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388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302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8216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23" name="Google Shape;23;p5"/>
          <p:cNvSpPr/>
          <p:nvPr>
            <p:ph idx="3" type="pic"/>
          </p:nvPr>
        </p:nvSpPr>
        <p:spPr>
          <a:xfrm>
            <a:off x="10661650" y="0"/>
            <a:ext cx="4572000" cy="4572000"/>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5" lvl="1" marL="914215"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4737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388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302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8216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24" name="Google Shape;24;p5"/>
          <p:cNvSpPr/>
          <p:nvPr>
            <p:ph idx="4" type="pic"/>
          </p:nvPr>
        </p:nvSpPr>
        <p:spPr>
          <a:xfrm>
            <a:off x="15233650" y="0"/>
            <a:ext cx="4572000" cy="4572000"/>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5" lvl="1" marL="914215"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4737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388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302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8216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25" name="Google Shape;25;p5"/>
          <p:cNvSpPr/>
          <p:nvPr>
            <p:ph idx="5" type="pic"/>
          </p:nvPr>
        </p:nvSpPr>
        <p:spPr>
          <a:xfrm>
            <a:off x="15233650" y="4572001"/>
            <a:ext cx="4572000" cy="4571999"/>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5" lvl="1" marL="914215"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4737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388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302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8216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26" name="Google Shape;26;p5"/>
          <p:cNvSpPr/>
          <p:nvPr>
            <p:ph idx="6" type="pic"/>
          </p:nvPr>
        </p:nvSpPr>
        <p:spPr>
          <a:xfrm>
            <a:off x="19805650" y="4572001"/>
            <a:ext cx="4572000" cy="4571999"/>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5" lvl="1" marL="914215"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4737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388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302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8216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27" name="Google Shape;27;p5"/>
          <p:cNvSpPr/>
          <p:nvPr>
            <p:ph idx="7" type="pic"/>
          </p:nvPr>
        </p:nvSpPr>
        <p:spPr>
          <a:xfrm>
            <a:off x="19805650" y="9144000"/>
            <a:ext cx="4572000" cy="4572000"/>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5" lvl="1" marL="914215"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4737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388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302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8216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s 1">
  <p:cSld name="Logos 1">
    <p:spTree>
      <p:nvGrpSpPr>
        <p:cNvPr id="149" name="Shape 149"/>
        <p:cNvGrpSpPr/>
        <p:nvPr/>
      </p:nvGrpSpPr>
      <p:grpSpPr>
        <a:xfrm>
          <a:off x="0" y="0"/>
          <a:ext cx="0" cy="0"/>
          <a:chOff x="0" y="0"/>
          <a:chExt cx="0" cy="0"/>
        </a:xfrm>
      </p:grpSpPr>
      <p:sp>
        <p:nvSpPr>
          <p:cNvPr id="150" name="Google Shape;150;p42"/>
          <p:cNvSpPr/>
          <p:nvPr>
            <p:ph idx="2" type="pic"/>
          </p:nvPr>
        </p:nvSpPr>
        <p:spPr>
          <a:xfrm>
            <a:off x="2477148" y="5897277"/>
            <a:ext cx="5387400" cy="26691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797"/>
              <a:buFont typeface="Arial"/>
              <a:buNone/>
              <a:defRPr b="0" i="0" sz="2799"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51" name="Google Shape;151;p42"/>
          <p:cNvSpPr/>
          <p:nvPr>
            <p:ph idx="3" type="pic"/>
          </p:nvPr>
        </p:nvSpPr>
        <p:spPr>
          <a:xfrm>
            <a:off x="9495052" y="5897275"/>
            <a:ext cx="5387400" cy="26691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797"/>
              <a:buFont typeface="Arial"/>
              <a:buNone/>
              <a:defRPr b="0" i="0" sz="2799"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52" name="Google Shape;152;p42"/>
          <p:cNvSpPr/>
          <p:nvPr>
            <p:ph idx="4" type="pic"/>
          </p:nvPr>
        </p:nvSpPr>
        <p:spPr>
          <a:xfrm>
            <a:off x="2477148" y="9245960"/>
            <a:ext cx="5387400" cy="26691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797"/>
              <a:buFont typeface="Arial"/>
              <a:buNone/>
              <a:defRPr b="0" i="0" sz="2799"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53" name="Google Shape;153;p42"/>
          <p:cNvSpPr/>
          <p:nvPr>
            <p:ph idx="5" type="pic"/>
          </p:nvPr>
        </p:nvSpPr>
        <p:spPr>
          <a:xfrm>
            <a:off x="9495052" y="9245958"/>
            <a:ext cx="5387400" cy="26691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797"/>
              <a:buFont typeface="Arial"/>
              <a:buNone/>
              <a:defRPr b="0" i="0" sz="2799"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54" name="Google Shape;154;p42"/>
          <p:cNvSpPr/>
          <p:nvPr>
            <p:ph idx="6" type="pic"/>
          </p:nvPr>
        </p:nvSpPr>
        <p:spPr>
          <a:xfrm>
            <a:off x="16464263" y="5897274"/>
            <a:ext cx="5387400" cy="26691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797"/>
              <a:buFont typeface="Arial"/>
              <a:buNone/>
              <a:defRPr b="0" i="0" sz="2799"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55" name="Google Shape;155;p42"/>
          <p:cNvSpPr/>
          <p:nvPr>
            <p:ph idx="7" type="pic"/>
          </p:nvPr>
        </p:nvSpPr>
        <p:spPr>
          <a:xfrm>
            <a:off x="16464263" y="9245958"/>
            <a:ext cx="5387400" cy="26691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797"/>
              <a:buFont typeface="Arial"/>
              <a:buNone/>
              <a:defRPr b="0" i="0" sz="2799"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Placeholder-minus">
  <p:cSld name="4_Placeholder-minus">
    <p:spTree>
      <p:nvGrpSpPr>
        <p:cNvPr id="156" name="Shape 156"/>
        <p:cNvGrpSpPr/>
        <p:nvPr/>
      </p:nvGrpSpPr>
      <p:grpSpPr>
        <a:xfrm>
          <a:off x="0" y="0"/>
          <a:ext cx="0" cy="0"/>
          <a:chOff x="0" y="0"/>
          <a:chExt cx="0" cy="0"/>
        </a:xfrm>
      </p:grpSpPr>
      <p:sp>
        <p:nvSpPr>
          <p:cNvPr id="157" name="Google Shape;157;p43"/>
          <p:cNvSpPr/>
          <p:nvPr>
            <p:ph idx="2" type="pic"/>
          </p:nvPr>
        </p:nvSpPr>
        <p:spPr>
          <a:xfrm>
            <a:off x="12188825" y="0"/>
            <a:ext cx="12188700" cy="137109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ptop3">
  <p:cSld name="Laptop3">
    <p:spTree>
      <p:nvGrpSpPr>
        <p:cNvPr id="158" name="Shape 158"/>
        <p:cNvGrpSpPr/>
        <p:nvPr/>
      </p:nvGrpSpPr>
      <p:grpSpPr>
        <a:xfrm>
          <a:off x="0" y="0"/>
          <a:ext cx="0" cy="0"/>
          <a:chOff x="0" y="0"/>
          <a:chExt cx="0" cy="0"/>
        </a:xfrm>
      </p:grpSpPr>
      <p:sp>
        <p:nvSpPr>
          <p:cNvPr id="159" name="Google Shape;159;p44"/>
          <p:cNvSpPr/>
          <p:nvPr>
            <p:ph idx="2" type="pic"/>
          </p:nvPr>
        </p:nvSpPr>
        <p:spPr>
          <a:xfrm>
            <a:off x="12997992" y="4747807"/>
            <a:ext cx="8273100" cy="5221200"/>
          </a:xfrm>
          <a:prstGeom prst="rect">
            <a:avLst/>
          </a:prstGeom>
          <a:noFill/>
          <a:ln>
            <a:noFill/>
          </a:ln>
        </p:spPr>
        <p:txBody>
          <a:bodyPr anchorCtr="0" anchor="t" bIns="91425" lIns="91425" spcFirstLastPara="1" rIns="91425" wrap="square" tIns="91425"/>
          <a:lstStyle>
            <a:lvl1pPr lvl="0" marR="0" rtl="0" algn="l">
              <a:lnSpc>
                <a:spcPct val="90000"/>
              </a:lnSpc>
              <a:spcBef>
                <a:spcPts val="2000"/>
              </a:spcBef>
              <a:spcAft>
                <a:spcPts val="0"/>
              </a:spcAft>
              <a:buClr>
                <a:srgbClr val="D8D8D8"/>
              </a:buClr>
              <a:buSzPts val="2600"/>
              <a:buFont typeface="Arial"/>
              <a:buNone/>
              <a:defRPr b="0" i="0" sz="2600" u="none" cap="none" strike="noStrike">
                <a:solidFill>
                  <a:srgbClr val="D8D8D8"/>
                </a:solidFill>
                <a:latin typeface="Arial"/>
                <a:ea typeface="Arial"/>
                <a:cs typeface="Arial"/>
                <a:sym typeface="Arial"/>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Blank">
  <p:cSld name="2_Blank">
    <p:spTree>
      <p:nvGrpSpPr>
        <p:cNvPr id="160" name="Shape 160"/>
        <p:cNvGrpSpPr/>
        <p:nvPr/>
      </p:nvGrpSpPr>
      <p:grpSpPr>
        <a:xfrm>
          <a:off x="0" y="0"/>
          <a:ext cx="0" cy="0"/>
          <a:chOff x="0" y="0"/>
          <a:chExt cx="0" cy="0"/>
        </a:xfrm>
      </p:grpSpPr>
      <p:sp>
        <p:nvSpPr>
          <p:cNvPr id="161" name="Google Shape;161;p45"/>
          <p:cNvSpPr/>
          <p:nvPr/>
        </p:nvSpPr>
        <p:spPr>
          <a:xfrm>
            <a:off x="0" y="0"/>
            <a:ext cx="4876800" cy="30915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Lato Light"/>
              <a:ea typeface="Lato Light"/>
              <a:cs typeface="Lato Light"/>
              <a:sym typeface="Lato Light"/>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Placeholder-minus">
  <p:cSld name="1_Placeholder-minus">
    <p:spTree>
      <p:nvGrpSpPr>
        <p:cNvPr id="162" name="Shape 162"/>
        <p:cNvGrpSpPr/>
        <p:nvPr/>
      </p:nvGrpSpPr>
      <p:grpSpPr>
        <a:xfrm>
          <a:off x="0" y="0"/>
          <a:ext cx="0" cy="0"/>
          <a:chOff x="0" y="0"/>
          <a:chExt cx="0" cy="0"/>
        </a:xfrm>
      </p:grpSpPr>
      <p:sp>
        <p:nvSpPr>
          <p:cNvPr id="163" name="Google Shape;163;p46"/>
          <p:cNvSpPr/>
          <p:nvPr>
            <p:ph idx="2" type="pic"/>
          </p:nvPr>
        </p:nvSpPr>
        <p:spPr>
          <a:xfrm>
            <a:off x="17040127" y="6905371"/>
            <a:ext cx="4345200" cy="42978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64" name="Google Shape;164;p46"/>
          <p:cNvSpPr/>
          <p:nvPr>
            <p:ph idx="3" type="pic"/>
          </p:nvPr>
        </p:nvSpPr>
        <p:spPr>
          <a:xfrm>
            <a:off x="12150724" y="6905371"/>
            <a:ext cx="4345200" cy="42978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Placeholder-minus">
  <p:cSld name="2_Placeholder-minus">
    <p:spTree>
      <p:nvGrpSpPr>
        <p:cNvPr id="165" name="Shape 165"/>
        <p:cNvGrpSpPr/>
        <p:nvPr/>
      </p:nvGrpSpPr>
      <p:grpSpPr>
        <a:xfrm>
          <a:off x="0" y="0"/>
          <a:ext cx="0" cy="0"/>
          <a:chOff x="0" y="0"/>
          <a:chExt cx="0" cy="0"/>
        </a:xfrm>
      </p:grpSpPr>
      <p:sp>
        <p:nvSpPr>
          <p:cNvPr id="166" name="Google Shape;166;p47"/>
          <p:cNvSpPr/>
          <p:nvPr>
            <p:ph idx="2" type="pic"/>
          </p:nvPr>
        </p:nvSpPr>
        <p:spPr>
          <a:xfrm>
            <a:off x="10704176" y="3297336"/>
            <a:ext cx="10553700" cy="90510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Blank">
  <p:cSld name="4_Blank">
    <p:spTree>
      <p:nvGrpSpPr>
        <p:cNvPr id="167" name="Shape 167"/>
        <p:cNvGrpSpPr/>
        <p:nvPr/>
      </p:nvGrpSpPr>
      <p:grpSpPr>
        <a:xfrm>
          <a:off x="0" y="0"/>
          <a:ext cx="0" cy="0"/>
          <a:chOff x="0" y="0"/>
          <a:chExt cx="0" cy="0"/>
        </a:xfrm>
      </p:grpSpPr>
      <p:sp>
        <p:nvSpPr>
          <p:cNvPr id="168" name="Google Shape;168;p48"/>
          <p:cNvSpPr/>
          <p:nvPr>
            <p:ph idx="2" type="pic"/>
          </p:nvPr>
        </p:nvSpPr>
        <p:spPr>
          <a:xfrm>
            <a:off x="1673225" y="2220686"/>
            <a:ext cx="8753700" cy="11495400"/>
          </a:xfrm>
          <a:prstGeom prst="rect">
            <a:avLst/>
          </a:prstGeom>
          <a:no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69" name="Google Shape;169;p48"/>
          <p:cNvSpPr/>
          <p:nvPr>
            <p:ph idx="3" type="pic"/>
          </p:nvPr>
        </p:nvSpPr>
        <p:spPr>
          <a:xfrm>
            <a:off x="7620000" y="566057"/>
            <a:ext cx="13489800" cy="6291900"/>
          </a:xfrm>
          <a:prstGeom prst="rect">
            <a:avLst/>
          </a:prstGeom>
          <a:no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2_Blank">
  <p:cSld name="12_Blank">
    <p:spTree>
      <p:nvGrpSpPr>
        <p:cNvPr id="170" name="Shape 170"/>
        <p:cNvGrpSpPr/>
        <p:nvPr/>
      </p:nvGrpSpPr>
      <p:grpSpPr>
        <a:xfrm>
          <a:off x="0" y="0"/>
          <a:ext cx="0" cy="0"/>
          <a:chOff x="0" y="0"/>
          <a:chExt cx="0" cy="0"/>
        </a:xfrm>
      </p:grpSpPr>
      <p:sp>
        <p:nvSpPr>
          <p:cNvPr id="171" name="Google Shape;171;p49"/>
          <p:cNvSpPr/>
          <p:nvPr>
            <p:ph idx="2" type="pic"/>
          </p:nvPr>
        </p:nvSpPr>
        <p:spPr>
          <a:xfrm>
            <a:off x="1711325" y="1187834"/>
            <a:ext cx="9411900" cy="125283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Blank">
  <p:cSld name="8_Blank">
    <p:spTree>
      <p:nvGrpSpPr>
        <p:cNvPr id="172" name="Shape 172"/>
        <p:cNvGrpSpPr/>
        <p:nvPr/>
      </p:nvGrpSpPr>
      <p:grpSpPr>
        <a:xfrm>
          <a:off x="0" y="0"/>
          <a:ext cx="0" cy="0"/>
          <a:chOff x="0" y="0"/>
          <a:chExt cx="0" cy="0"/>
        </a:xfrm>
      </p:grpSpPr>
      <p:sp>
        <p:nvSpPr>
          <p:cNvPr id="173" name="Google Shape;173;p50"/>
          <p:cNvSpPr/>
          <p:nvPr>
            <p:ph idx="2" type="pic"/>
          </p:nvPr>
        </p:nvSpPr>
        <p:spPr>
          <a:xfrm>
            <a:off x="437322" y="3776870"/>
            <a:ext cx="8786100" cy="8786100"/>
          </a:xfrm>
          <a:prstGeom prst="rect">
            <a:avLst/>
          </a:prstGeom>
          <a:no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74" name="Google Shape;174;p50"/>
          <p:cNvSpPr/>
          <p:nvPr>
            <p:ph idx="3" type="pic"/>
          </p:nvPr>
        </p:nvSpPr>
        <p:spPr>
          <a:xfrm>
            <a:off x="9667185" y="-92214"/>
            <a:ext cx="7587000" cy="6453300"/>
          </a:xfrm>
          <a:prstGeom prst="rect">
            <a:avLst/>
          </a:prstGeom>
          <a:no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75" name="Google Shape;175;p50"/>
          <p:cNvSpPr/>
          <p:nvPr>
            <p:ph idx="4" type="pic"/>
          </p:nvPr>
        </p:nvSpPr>
        <p:spPr>
          <a:xfrm>
            <a:off x="15117280" y="7342256"/>
            <a:ext cx="7587000" cy="6373800"/>
          </a:xfrm>
          <a:prstGeom prst="rect">
            <a:avLst/>
          </a:prstGeom>
          <a:no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0_Blank">
  <p:cSld name="10_Blank">
    <p:spTree>
      <p:nvGrpSpPr>
        <p:cNvPr id="176" name="Shape 176"/>
        <p:cNvGrpSpPr/>
        <p:nvPr/>
      </p:nvGrpSpPr>
      <p:grpSpPr>
        <a:xfrm>
          <a:off x="0" y="0"/>
          <a:ext cx="0" cy="0"/>
          <a:chOff x="0" y="0"/>
          <a:chExt cx="0" cy="0"/>
        </a:xfrm>
      </p:grpSpPr>
      <p:sp>
        <p:nvSpPr>
          <p:cNvPr id="177" name="Google Shape;177;p51"/>
          <p:cNvSpPr/>
          <p:nvPr>
            <p:ph idx="2" type="pic"/>
          </p:nvPr>
        </p:nvSpPr>
        <p:spPr>
          <a:xfrm>
            <a:off x="0" y="0"/>
            <a:ext cx="24377700" cy="7523100"/>
          </a:xfrm>
          <a:prstGeom prst="rect">
            <a:avLst/>
          </a:prstGeom>
          <a:no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laceholder-minus">
  <p:cSld name="Placeholder-minus">
    <p:spTree>
      <p:nvGrpSpPr>
        <p:cNvPr id="28" name="Shape 28"/>
        <p:cNvGrpSpPr/>
        <p:nvPr/>
      </p:nvGrpSpPr>
      <p:grpSpPr>
        <a:xfrm>
          <a:off x="0" y="0"/>
          <a:ext cx="0" cy="0"/>
          <a:chOff x="0" y="0"/>
          <a:chExt cx="0" cy="0"/>
        </a:xfrm>
      </p:grpSpPr>
      <p:sp>
        <p:nvSpPr>
          <p:cNvPr id="29" name="Google Shape;29;p6"/>
          <p:cNvSpPr/>
          <p:nvPr>
            <p:ph idx="2" type="pic"/>
          </p:nvPr>
        </p:nvSpPr>
        <p:spPr>
          <a:xfrm>
            <a:off x="15288769" y="2560321"/>
            <a:ext cx="5669280" cy="8595360"/>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1_Placeholder">
  <p:cSld name="51_Placeholder">
    <p:spTree>
      <p:nvGrpSpPr>
        <p:cNvPr id="178" name="Shape 178"/>
        <p:cNvGrpSpPr/>
        <p:nvPr/>
      </p:nvGrpSpPr>
      <p:grpSpPr>
        <a:xfrm>
          <a:off x="0" y="0"/>
          <a:ext cx="0" cy="0"/>
          <a:chOff x="0" y="0"/>
          <a:chExt cx="0" cy="0"/>
        </a:xfrm>
      </p:grpSpPr>
      <p:sp>
        <p:nvSpPr>
          <p:cNvPr id="179" name="Google Shape;179;p52"/>
          <p:cNvSpPr/>
          <p:nvPr>
            <p:ph idx="2" type="pic"/>
          </p:nvPr>
        </p:nvSpPr>
        <p:spPr>
          <a:xfrm>
            <a:off x="0" y="0"/>
            <a:ext cx="11874900" cy="137466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80" name="Google Shape;180;p52"/>
          <p:cNvSpPr/>
          <p:nvPr>
            <p:ph idx="3" type="pic"/>
          </p:nvPr>
        </p:nvSpPr>
        <p:spPr>
          <a:xfrm>
            <a:off x="12502824" y="15240"/>
            <a:ext cx="11874900" cy="137007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2_Placeholder">
  <p:cSld name="52_Placeholder">
    <p:spTree>
      <p:nvGrpSpPr>
        <p:cNvPr id="181" name="Shape 181"/>
        <p:cNvGrpSpPr/>
        <p:nvPr/>
      </p:nvGrpSpPr>
      <p:grpSpPr>
        <a:xfrm>
          <a:off x="0" y="0"/>
          <a:ext cx="0" cy="0"/>
          <a:chOff x="0" y="0"/>
          <a:chExt cx="0" cy="0"/>
        </a:xfrm>
      </p:grpSpPr>
      <p:sp>
        <p:nvSpPr>
          <p:cNvPr id="182" name="Google Shape;182;p53"/>
          <p:cNvSpPr/>
          <p:nvPr>
            <p:ph idx="2" type="pic"/>
          </p:nvPr>
        </p:nvSpPr>
        <p:spPr>
          <a:xfrm>
            <a:off x="0" y="0"/>
            <a:ext cx="5796600" cy="84504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83" name="Google Shape;183;p53"/>
          <p:cNvSpPr/>
          <p:nvPr>
            <p:ph idx="3" type="pic"/>
          </p:nvPr>
        </p:nvSpPr>
        <p:spPr>
          <a:xfrm>
            <a:off x="6193691" y="0"/>
            <a:ext cx="5796600" cy="84504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84" name="Google Shape;184;p53"/>
          <p:cNvSpPr/>
          <p:nvPr>
            <p:ph idx="4" type="pic"/>
          </p:nvPr>
        </p:nvSpPr>
        <p:spPr>
          <a:xfrm>
            <a:off x="12387380" y="0"/>
            <a:ext cx="5796600" cy="84504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85" name="Google Shape;185;p53"/>
          <p:cNvSpPr/>
          <p:nvPr>
            <p:ph idx="5" type="pic"/>
          </p:nvPr>
        </p:nvSpPr>
        <p:spPr>
          <a:xfrm>
            <a:off x="18581070" y="0"/>
            <a:ext cx="5796600" cy="84504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86" name="Google Shape;186;p53"/>
          <p:cNvSpPr/>
          <p:nvPr>
            <p:ph idx="6" type="pic"/>
          </p:nvPr>
        </p:nvSpPr>
        <p:spPr>
          <a:xfrm>
            <a:off x="-1" y="8924335"/>
            <a:ext cx="11990400" cy="47916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87" name="Google Shape;187;p53"/>
          <p:cNvSpPr/>
          <p:nvPr>
            <p:ph idx="7" type="pic"/>
          </p:nvPr>
        </p:nvSpPr>
        <p:spPr>
          <a:xfrm>
            <a:off x="12387380" y="8924334"/>
            <a:ext cx="11990400" cy="47916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0_Placeholder">
  <p:cSld name="50_Placeholder">
    <p:spTree>
      <p:nvGrpSpPr>
        <p:cNvPr id="188" name="Shape 188"/>
        <p:cNvGrpSpPr/>
        <p:nvPr/>
      </p:nvGrpSpPr>
      <p:grpSpPr>
        <a:xfrm>
          <a:off x="0" y="0"/>
          <a:ext cx="0" cy="0"/>
          <a:chOff x="0" y="0"/>
          <a:chExt cx="0" cy="0"/>
        </a:xfrm>
      </p:grpSpPr>
      <p:sp>
        <p:nvSpPr>
          <p:cNvPr id="189" name="Google Shape;189;p54"/>
          <p:cNvSpPr/>
          <p:nvPr>
            <p:ph idx="2" type="pic"/>
          </p:nvPr>
        </p:nvSpPr>
        <p:spPr>
          <a:xfrm>
            <a:off x="0" y="0"/>
            <a:ext cx="24377700" cy="68580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90" name="Google Shape;190;p54"/>
          <p:cNvSpPr/>
          <p:nvPr>
            <p:ph idx="3" type="pic"/>
          </p:nvPr>
        </p:nvSpPr>
        <p:spPr>
          <a:xfrm>
            <a:off x="0" y="9015566"/>
            <a:ext cx="4703700" cy="47004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91" name="Google Shape;191;p54"/>
          <p:cNvSpPr/>
          <p:nvPr>
            <p:ph idx="4" type="pic"/>
          </p:nvPr>
        </p:nvSpPr>
        <p:spPr>
          <a:xfrm>
            <a:off x="4918512" y="9015566"/>
            <a:ext cx="4703700" cy="47004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92" name="Google Shape;192;p54"/>
          <p:cNvSpPr/>
          <p:nvPr>
            <p:ph idx="5" type="pic"/>
          </p:nvPr>
        </p:nvSpPr>
        <p:spPr>
          <a:xfrm>
            <a:off x="9837023" y="9015566"/>
            <a:ext cx="4703700" cy="47004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93" name="Google Shape;193;p54"/>
          <p:cNvSpPr/>
          <p:nvPr>
            <p:ph idx="6" type="pic"/>
          </p:nvPr>
        </p:nvSpPr>
        <p:spPr>
          <a:xfrm>
            <a:off x="14755534" y="9015566"/>
            <a:ext cx="4703700" cy="47004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94" name="Google Shape;194;p54"/>
          <p:cNvSpPr/>
          <p:nvPr>
            <p:ph idx="7" type="pic"/>
          </p:nvPr>
        </p:nvSpPr>
        <p:spPr>
          <a:xfrm>
            <a:off x="19674045" y="9015566"/>
            <a:ext cx="4703700" cy="47004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1_Placeholder">
  <p:cSld name="31_Placeholder">
    <p:spTree>
      <p:nvGrpSpPr>
        <p:cNvPr id="195" name="Shape 195"/>
        <p:cNvGrpSpPr/>
        <p:nvPr/>
      </p:nvGrpSpPr>
      <p:grpSpPr>
        <a:xfrm>
          <a:off x="0" y="0"/>
          <a:ext cx="0" cy="0"/>
          <a:chOff x="0" y="0"/>
          <a:chExt cx="0" cy="0"/>
        </a:xfrm>
      </p:grpSpPr>
      <p:sp>
        <p:nvSpPr>
          <p:cNvPr id="196" name="Google Shape;196;p55"/>
          <p:cNvSpPr/>
          <p:nvPr>
            <p:ph idx="2" type="pic"/>
          </p:nvPr>
        </p:nvSpPr>
        <p:spPr>
          <a:xfrm>
            <a:off x="0" y="0"/>
            <a:ext cx="16396200" cy="137160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3_Placeholder">
  <p:cSld name="33_Placeholder">
    <p:spTree>
      <p:nvGrpSpPr>
        <p:cNvPr id="197" name="Shape 197"/>
        <p:cNvGrpSpPr/>
        <p:nvPr/>
      </p:nvGrpSpPr>
      <p:grpSpPr>
        <a:xfrm>
          <a:off x="0" y="0"/>
          <a:ext cx="0" cy="0"/>
          <a:chOff x="0" y="0"/>
          <a:chExt cx="0" cy="0"/>
        </a:xfrm>
      </p:grpSpPr>
      <p:sp>
        <p:nvSpPr>
          <p:cNvPr id="198" name="Google Shape;198;p56"/>
          <p:cNvSpPr/>
          <p:nvPr>
            <p:ph idx="2" type="pic"/>
          </p:nvPr>
        </p:nvSpPr>
        <p:spPr>
          <a:xfrm>
            <a:off x="1981200" y="5158739"/>
            <a:ext cx="6461700" cy="40233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99" name="Google Shape;199;p56"/>
          <p:cNvSpPr/>
          <p:nvPr>
            <p:ph idx="3" type="pic"/>
          </p:nvPr>
        </p:nvSpPr>
        <p:spPr>
          <a:xfrm>
            <a:off x="9027855" y="5158739"/>
            <a:ext cx="6461700" cy="40233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200" name="Google Shape;200;p56"/>
          <p:cNvSpPr/>
          <p:nvPr>
            <p:ph idx="4" type="pic"/>
          </p:nvPr>
        </p:nvSpPr>
        <p:spPr>
          <a:xfrm>
            <a:off x="16074509" y="5158739"/>
            <a:ext cx="6461700" cy="40233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1_Big Image Placeholder">
  <p:cSld name="11_Big Image Placeholder">
    <p:spTree>
      <p:nvGrpSpPr>
        <p:cNvPr id="201" name="Shape 201"/>
        <p:cNvGrpSpPr/>
        <p:nvPr/>
      </p:nvGrpSpPr>
      <p:grpSpPr>
        <a:xfrm>
          <a:off x="0" y="0"/>
          <a:ext cx="0" cy="0"/>
          <a:chOff x="0" y="0"/>
          <a:chExt cx="0" cy="0"/>
        </a:xfrm>
      </p:grpSpPr>
      <p:sp>
        <p:nvSpPr>
          <p:cNvPr id="202" name="Google Shape;202;p57"/>
          <p:cNvSpPr/>
          <p:nvPr>
            <p:ph idx="2" type="pic"/>
          </p:nvPr>
        </p:nvSpPr>
        <p:spPr>
          <a:xfrm>
            <a:off x="3886670" y="2066657"/>
            <a:ext cx="5018100" cy="89064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5_Big Image Placeholder">
  <p:cSld name="15_Big Image Placeholder">
    <p:spTree>
      <p:nvGrpSpPr>
        <p:cNvPr id="203" name="Shape 203"/>
        <p:cNvGrpSpPr/>
        <p:nvPr/>
      </p:nvGrpSpPr>
      <p:grpSpPr>
        <a:xfrm>
          <a:off x="0" y="0"/>
          <a:ext cx="0" cy="0"/>
          <a:chOff x="0" y="0"/>
          <a:chExt cx="0" cy="0"/>
        </a:xfrm>
      </p:grpSpPr>
      <p:sp>
        <p:nvSpPr>
          <p:cNvPr id="204" name="Google Shape;204;p58"/>
          <p:cNvSpPr/>
          <p:nvPr>
            <p:ph idx="2" type="pic"/>
          </p:nvPr>
        </p:nvSpPr>
        <p:spPr>
          <a:xfrm>
            <a:off x="15598077" y="3314699"/>
            <a:ext cx="6126600" cy="77562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6_Big Image Placeholder">
  <p:cSld name="16_Big Image Placeholder">
    <p:spTree>
      <p:nvGrpSpPr>
        <p:cNvPr id="205" name="Shape 205"/>
        <p:cNvGrpSpPr/>
        <p:nvPr/>
      </p:nvGrpSpPr>
      <p:grpSpPr>
        <a:xfrm>
          <a:off x="0" y="0"/>
          <a:ext cx="0" cy="0"/>
          <a:chOff x="0" y="0"/>
          <a:chExt cx="0" cy="0"/>
        </a:xfrm>
      </p:grpSpPr>
      <p:sp>
        <p:nvSpPr>
          <p:cNvPr id="206" name="Google Shape;206;p59"/>
          <p:cNvSpPr/>
          <p:nvPr>
            <p:ph idx="2" type="pic"/>
          </p:nvPr>
        </p:nvSpPr>
        <p:spPr>
          <a:xfrm>
            <a:off x="1770135" y="3888613"/>
            <a:ext cx="9105900" cy="51390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9_Big Image Placeholder">
  <p:cSld name="19_Big Image Placeholder">
    <p:spTree>
      <p:nvGrpSpPr>
        <p:cNvPr id="207" name="Shape 207"/>
        <p:cNvGrpSpPr/>
        <p:nvPr/>
      </p:nvGrpSpPr>
      <p:grpSpPr>
        <a:xfrm>
          <a:off x="0" y="0"/>
          <a:ext cx="0" cy="0"/>
          <a:chOff x="0" y="0"/>
          <a:chExt cx="0" cy="0"/>
        </a:xfrm>
      </p:grpSpPr>
      <p:sp>
        <p:nvSpPr>
          <p:cNvPr id="208" name="Google Shape;208;p60"/>
          <p:cNvSpPr/>
          <p:nvPr>
            <p:ph idx="2" type="pic"/>
          </p:nvPr>
        </p:nvSpPr>
        <p:spPr>
          <a:xfrm>
            <a:off x="14320158" y="7119782"/>
            <a:ext cx="7106700" cy="45018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209" name="Google Shape;209;p60"/>
          <p:cNvSpPr/>
          <p:nvPr>
            <p:ph idx="3" type="pic"/>
          </p:nvPr>
        </p:nvSpPr>
        <p:spPr>
          <a:xfrm>
            <a:off x="2960496" y="7119782"/>
            <a:ext cx="7106700" cy="45018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1_Big Image Placeholder">
  <p:cSld name="21_Big Image Placeholder">
    <p:spTree>
      <p:nvGrpSpPr>
        <p:cNvPr id="210" name="Shape 210"/>
        <p:cNvGrpSpPr/>
        <p:nvPr/>
      </p:nvGrpSpPr>
      <p:grpSpPr>
        <a:xfrm>
          <a:off x="0" y="0"/>
          <a:ext cx="0" cy="0"/>
          <a:chOff x="0" y="0"/>
          <a:chExt cx="0" cy="0"/>
        </a:xfrm>
      </p:grpSpPr>
      <p:sp>
        <p:nvSpPr>
          <p:cNvPr id="211" name="Google Shape;211;p61"/>
          <p:cNvSpPr/>
          <p:nvPr>
            <p:ph idx="2" type="pic"/>
          </p:nvPr>
        </p:nvSpPr>
        <p:spPr>
          <a:xfrm>
            <a:off x="2165684" y="3633537"/>
            <a:ext cx="7094700" cy="100824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Default Slide">
  <p:cSld name="2_Default Slide">
    <p:spTree>
      <p:nvGrpSpPr>
        <p:cNvPr id="30" name="Shape 30"/>
        <p:cNvGrpSpPr/>
        <p:nvPr/>
      </p:nvGrpSpPr>
      <p:grpSpPr>
        <a:xfrm>
          <a:off x="0" y="0"/>
          <a:ext cx="0" cy="0"/>
          <a:chOff x="0" y="0"/>
          <a:chExt cx="0" cy="0"/>
        </a:xfrm>
      </p:grpSpPr>
      <p:sp>
        <p:nvSpPr>
          <p:cNvPr id="31" name="Google Shape;31;p7"/>
          <p:cNvSpPr/>
          <p:nvPr>
            <p:ph idx="2" type="pic"/>
          </p:nvPr>
        </p:nvSpPr>
        <p:spPr>
          <a:xfrm>
            <a:off x="0" y="0"/>
            <a:ext cx="24377649" cy="13716000"/>
          </a:xfrm>
          <a:prstGeom prst="rect">
            <a:avLst/>
          </a:prstGeom>
          <a:noFill/>
          <a:ln>
            <a:noFill/>
          </a:ln>
        </p:spPr>
        <p:txBody>
          <a:bodyPr anchorCtr="0" anchor="t" bIns="91425" lIns="91425" spcFirstLastPara="1" rIns="91425" wrap="square" tIns="91425"/>
          <a:lstStyle>
            <a:lvl1pPr indent="0" lvl="0" marL="304800" marR="0" rtl="0" algn="l">
              <a:lnSpc>
                <a:spcPct val="90000"/>
              </a:lnSpc>
              <a:spcBef>
                <a:spcPts val="2000"/>
              </a:spcBef>
              <a:spcAft>
                <a:spcPts val="0"/>
              </a:spcAft>
              <a:buClr>
                <a:schemeClr val="dk1"/>
              </a:buClr>
              <a:buSzPts val="4800"/>
              <a:buFont typeface="Arial"/>
              <a:buChar char="●"/>
              <a:defRPr b="0" i="0" sz="4800" u="none" cap="none" strike="noStrike">
                <a:solidFill>
                  <a:schemeClr val="dk1"/>
                </a:solidFill>
                <a:latin typeface="Montserrat Thin"/>
                <a:ea typeface="Montserrat Thin"/>
                <a:cs typeface="Montserrat Thin"/>
                <a:sym typeface="Montserrat Thin"/>
              </a:defRPr>
            </a:lvl1pPr>
            <a:lvl2pPr indent="0" lvl="1" marL="11557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Montserrat Thin"/>
                <a:ea typeface="Montserrat Thin"/>
                <a:cs typeface="Montserrat Thin"/>
                <a:sym typeface="Montserrat Thin"/>
              </a:defRPr>
            </a:lvl2pPr>
            <a:lvl3pPr indent="0" lvl="2" marL="20447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Montserrat Thin"/>
                <a:ea typeface="Montserrat Thin"/>
                <a:cs typeface="Montserrat Thin"/>
                <a:sym typeface="Montserrat Thin"/>
              </a:defRPr>
            </a:lvl3pPr>
            <a:lvl4pPr indent="0" lvl="3" marL="29337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Montserrat Thin"/>
                <a:ea typeface="Montserrat Thin"/>
                <a:cs typeface="Montserrat Thin"/>
                <a:sym typeface="Montserrat Thin"/>
              </a:defRPr>
            </a:lvl4pPr>
            <a:lvl5pPr indent="-12698" lvl="4" marL="3848098"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2_Big Image Placeholder">
  <p:cSld name="12_Big Image Placeholder">
    <p:spTree>
      <p:nvGrpSpPr>
        <p:cNvPr id="212" name="Shape 212"/>
        <p:cNvGrpSpPr/>
        <p:nvPr/>
      </p:nvGrpSpPr>
      <p:grpSpPr>
        <a:xfrm>
          <a:off x="0" y="0"/>
          <a:ext cx="0" cy="0"/>
          <a:chOff x="0" y="0"/>
          <a:chExt cx="0" cy="0"/>
        </a:xfrm>
      </p:grpSpPr>
      <p:sp>
        <p:nvSpPr>
          <p:cNvPr id="213" name="Google Shape;213;p62"/>
          <p:cNvSpPr/>
          <p:nvPr>
            <p:ph idx="2" type="pic"/>
          </p:nvPr>
        </p:nvSpPr>
        <p:spPr>
          <a:xfrm>
            <a:off x="17433269" y="2618563"/>
            <a:ext cx="4681800" cy="83664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214" name="Google Shape;214;p62"/>
          <p:cNvSpPr/>
          <p:nvPr>
            <p:ph idx="3" type="pic"/>
          </p:nvPr>
        </p:nvSpPr>
        <p:spPr>
          <a:xfrm>
            <a:off x="13369930" y="2618563"/>
            <a:ext cx="4681800" cy="83664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7_Placeholder">
  <p:cSld name="47_Placeholder">
    <p:spTree>
      <p:nvGrpSpPr>
        <p:cNvPr id="215" name="Shape 215"/>
        <p:cNvGrpSpPr/>
        <p:nvPr/>
      </p:nvGrpSpPr>
      <p:grpSpPr>
        <a:xfrm>
          <a:off x="0" y="0"/>
          <a:ext cx="0" cy="0"/>
          <a:chOff x="0" y="0"/>
          <a:chExt cx="0" cy="0"/>
        </a:xfrm>
      </p:grpSpPr>
      <p:sp>
        <p:nvSpPr>
          <p:cNvPr id="216" name="Google Shape;216;p63"/>
          <p:cNvSpPr/>
          <p:nvPr>
            <p:ph idx="2" type="pic"/>
          </p:nvPr>
        </p:nvSpPr>
        <p:spPr>
          <a:xfrm>
            <a:off x="0" y="8382000"/>
            <a:ext cx="24377700" cy="4457700"/>
          </a:xfrm>
          <a:prstGeom prst="rect">
            <a:avLst/>
          </a:prstGeom>
          <a:solidFill>
            <a:srgbClr val="F2F2F2"/>
          </a:solidFill>
          <a:ln>
            <a:noFill/>
          </a:ln>
        </p:spPr>
        <p:txBody>
          <a:bodyPr anchorCtr="0" anchor="t" bIns="91425" lIns="91425" spcFirstLastPara="1" rIns="91425" wrap="square" tIns="91425"/>
          <a:lstStyle>
            <a:lvl1pPr lvl="0" marR="0" rtl="0" algn="l">
              <a:lnSpc>
                <a:spcPct val="90000"/>
              </a:lnSpc>
              <a:spcBef>
                <a:spcPts val="2000"/>
              </a:spcBef>
              <a:spcAft>
                <a:spcPts val="0"/>
              </a:spcAft>
              <a:buClr>
                <a:schemeClr val="dk1"/>
              </a:buClr>
              <a:buSzPts val="2000"/>
              <a:buFont typeface="Arial"/>
              <a:buNone/>
              <a:defRPr b="0" i="0" sz="20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2" name="Shape 3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4 Images">
  <p:cSld name="14 Images">
    <p:spTree>
      <p:nvGrpSpPr>
        <p:cNvPr id="33" name="Shape 33"/>
        <p:cNvGrpSpPr/>
        <p:nvPr/>
      </p:nvGrpSpPr>
      <p:grpSpPr>
        <a:xfrm>
          <a:off x="0" y="0"/>
          <a:ext cx="0" cy="0"/>
          <a:chOff x="0" y="0"/>
          <a:chExt cx="0" cy="0"/>
        </a:xfrm>
      </p:grpSpPr>
      <p:sp>
        <p:nvSpPr>
          <p:cNvPr id="34" name="Google Shape;34;p9"/>
          <p:cNvSpPr/>
          <p:nvPr>
            <p:ph idx="2" type="pic"/>
          </p:nvPr>
        </p:nvSpPr>
        <p:spPr>
          <a:xfrm>
            <a:off x="0" y="6766812"/>
            <a:ext cx="3410712" cy="3429000"/>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rgbClr val="D8D8D8"/>
              </a:buClr>
              <a:buSzPts val="3600"/>
              <a:buFont typeface="Arial"/>
              <a:buNone/>
              <a:defRPr b="0" i="0" sz="3600" u="none" cap="none" strike="noStrike">
                <a:solidFill>
                  <a:srgbClr val="D8D8D8"/>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35" name="Google Shape;35;p9"/>
          <p:cNvSpPr/>
          <p:nvPr>
            <p:ph idx="3" type="pic"/>
          </p:nvPr>
        </p:nvSpPr>
        <p:spPr>
          <a:xfrm>
            <a:off x="3481911" y="6766812"/>
            <a:ext cx="3410712" cy="3429000"/>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rgbClr val="D8D8D8"/>
              </a:buClr>
              <a:buSzPts val="3600"/>
              <a:buFont typeface="Arial"/>
              <a:buNone/>
              <a:defRPr b="0" i="0" sz="3600" u="none" cap="none" strike="noStrike">
                <a:solidFill>
                  <a:srgbClr val="D8D8D8"/>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36" name="Google Shape;36;p9"/>
          <p:cNvSpPr/>
          <p:nvPr>
            <p:ph idx="4" type="pic"/>
          </p:nvPr>
        </p:nvSpPr>
        <p:spPr>
          <a:xfrm>
            <a:off x="10461335" y="6766812"/>
            <a:ext cx="3410712" cy="3429000"/>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rgbClr val="D8D8D8"/>
              </a:buClr>
              <a:buSzPts val="3600"/>
              <a:buFont typeface="Arial"/>
              <a:buNone/>
              <a:defRPr b="0" i="0" sz="3600" u="none" cap="none" strike="noStrike">
                <a:solidFill>
                  <a:srgbClr val="D8D8D8"/>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37" name="Google Shape;37;p9"/>
          <p:cNvSpPr/>
          <p:nvPr>
            <p:ph idx="5" type="pic"/>
          </p:nvPr>
        </p:nvSpPr>
        <p:spPr>
          <a:xfrm>
            <a:off x="13984520" y="6766812"/>
            <a:ext cx="3410712" cy="3429000"/>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rgbClr val="D8D8D8"/>
              </a:buClr>
              <a:buSzPts val="3600"/>
              <a:buFont typeface="Arial"/>
              <a:buNone/>
              <a:defRPr b="0" i="0" sz="3600" u="none" cap="none" strike="noStrike">
                <a:solidFill>
                  <a:srgbClr val="D8D8D8"/>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38" name="Google Shape;38;p9"/>
          <p:cNvSpPr/>
          <p:nvPr>
            <p:ph idx="6" type="pic"/>
          </p:nvPr>
        </p:nvSpPr>
        <p:spPr>
          <a:xfrm>
            <a:off x="17482034" y="6766812"/>
            <a:ext cx="3410712" cy="3429000"/>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rgbClr val="D8D8D8"/>
              </a:buClr>
              <a:buSzPts val="3600"/>
              <a:buFont typeface="Arial"/>
              <a:buNone/>
              <a:defRPr b="0" i="0" sz="3600" u="none" cap="none" strike="noStrike">
                <a:solidFill>
                  <a:srgbClr val="D8D8D8"/>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39" name="Google Shape;39;p9"/>
          <p:cNvSpPr/>
          <p:nvPr>
            <p:ph idx="7" type="pic"/>
          </p:nvPr>
        </p:nvSpPr>
        <p:spPr>
          <a:xfrm>
            <a:off x="0" y="10301234"/>
            <a:ext cx="3410712" cy="3429000"/>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rgbClr val="D8D8D8"/>
              </a:buClr>
              <a:buSzPts val="3600"/>
              <a:buFont typeface="Arial"/>
              <a:buNone/>
              <a:defRPr b="0" i="0" sz="3600" u="none" cap="none" strike="noStrike">
                <a:solidFill>
                  <a:srgbClr val="D8D8D8"/>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40" name="Google Shape;40;p9"/>
          <p:cNvSpPr/>
          <p:nvPr>
            <p:ph idx="8" type="pic"/>
          </p:nvPr>
        </p:nvSpPr>
        <p:spPr>
          <a:xfrm>
            <a:off x="6979424" y="10301234"/>
            <a:ext cx="3410712" cy="3429000"/>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rgbClr val="D8D8D8"/>
              </a:buClr>
              <a:buSzPts val="3600"/>
              <a:buFont typeface="Arial"/>
              <a:buNone/>
              <a:defRPr b="0" i="0" sz="3600" u="none" cap="none" strike="noStrike">
                <a:solidFill>
                  <a:srgbClr val="D8D8D8"/>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41" name="Google Shape;41;p9"/>
          <p:cNvSpPr/>
          <p:nvPr>
            <p:ph idx="9" type="pic"/>
          </p:nvPr>
        </p:nvSpPr>
        <p:spPr>
          <a:xfrm>
            <a:off x="10461335" y="10301234"/>
            <a:ext cx="3410712" cy="3429000"/>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rgbClr val="D8D8D8"/>
              </a:buClr>
              <a:buSzPts val="3600"/>
              <a:buFont typeface="Arial"/>
              <a:buNone/>
              <a:defRPr b="0" i="0" sz="3600" u="none" cap="none" strike="noStrike">
                <a:solidFill>
                  <a:srgbClr val="D8D8D8"/>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42" name="Google Shape;42;p9"/>
          <p:cNvSpPr/>
          <p:nvPr>
            <p:ph idx="13" type="pic"/>
          </p:nvPr>
        </p:nvSpPr>
        <p:spPr>
          <a:xfrm>
            <a:off x="17482034" y="10301234"/>
            <a:ext cx="3410712" cy="3429000"/>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rgbClr val="D8D8D8"/>
              </a:buClr>
              <a:buSzPts val="3600"/>
              <a:buFont typeface="Arial"/>
              <a:buNone/>
              <a:defRPr b="0" i="0" sz="3600" u="none" cap="none" strike="noStrike">
                <a:solidFill>
                  <a:srgbClr val="D8D8D8"/>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43" name="Google Shape;43;p9"/>
          <p:cNvSpPr/>
          <p:nvPr>
            <p:ph idx="14" type="pic"/>
          </p:nvPr>
        </p:nvSpPr>
        <p:spPr>
          <a:xfrm>
            <a:off x="20963945" y="10301234"/>
            <a:ext cx="3410712" cy="3429000"/>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rgbClr val="D8D8D8"/>
              </a:buClr>
              <a:buSzPts val="3600"/>
              <a:buFont typeface="Arial"/>
              <a:buNone/>
              <a:defRPr b="0" i="0" sz="3600" u="none" cap="none" strike="noStrike">
                <a:solidFill>
                  <a:srgbClr val="D8D8D8"/>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s 1">
  <p:cSld name="Logos 1">
    <p:spTree>
      <p:nvGrpSpPr>
        <p:cNvPr id="44" name="Shape 44"/>
        <p:cNvGrpSpPr/>
        <p:nvPr/>
      </p:nvGrpSpPr>
      <p:grpSpPr>
        <a:xfrm>
          <a:off x="0" y="0"/>
          <a:ext cx="0" cy="0"/>
          <a:chOff x="0" y="0"/>
          <a:chExt cx="0" cy="0"/>
        </a:xfrm>
      </p:grpSpPr>
      <p:sp>
        <p:nvSpPr>
          <p:cNvPr id="45" name="Google Shape;45;p10"/>
          <p:cNvSpPr/>
          <p:nvPr>
            <p:ph idx="2" type="pic"/>
          </p:nvPr>
        </p:nvSpPr>
        <p:spPr>
          <a:xfrm>
            <a:off x="2477148" y="5897277"/>
            <a:ext cx="5387546" cy="2669056"/>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797"/>
              <a:buFont typeface="Arial"/>
              <a:buNone/>
              <a:defRPr b="0" i="0" sz="2799"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46" name="Google Shape;46;p10"/>
          <p:cNvSpPr/>
          <p:nvPr>
            <p:ph idx="3" type="pic"/>
          </p:nvPr>
        </p:nvSpPr>
        <p:spPr>
          <a:xfrm>
            <a:off x="9495052" y="5897275"/>
            <a:ext cx="5387546" cy="2669057"/>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797"/>
              <a:buFont typeface="Arial"/>
              <a:buNone/>
              <a:defRPr b="0" i="0" sz="2799"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47" name="Google Shape;47;p10"/>
          <p:cNvSpPr/>
          <p:nvPr>
            <p:ph idx="4" type="pic"/>
          </p:nvPr>
        </p:nvSpPr>
        <p:spPr>
          <a:xfrm>
            <a:off x="2477148" y="9245960"/>
            <a:ext cx="5387546" cy="2669056"/>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797"/>
              <a:buFont typeface="Arial"/>
              <a:buNone/>
              <a:defRPr b="0" i="0" sz="2799"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48" name="Google Shape;48;p10"/>
          <p:cNvSpPr/>
          <p:nvPr>
            <p:ph idx="5" type="pic"/>
          </p:nvPr>
        </p:nvSpPr>
        <p:spPr>
          <a:xfrm>
            <a:off x="9495052" y="9245958"/>
            <a:ext cx="5387546" cy="2669057"/>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797"/>
              <a:buFont typeface="Arial"/>
              <a:buNone/>
              <a:defRPr b="0" i="0" sz="2799"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49" name="Google Shape;49;p10"/>
          <p:cNvSpPr/>
          <p:nvPr>
            <p:ph idx="6" type="pic"/>
          </p:nvPr>
        </p:nvSpPr>
        <p:spPr>
          <a:xfrm>
            <a:off x="16464263" y="5897274"/>
            <a:ext cx="5387546" cy="2669057"/>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797"/>
              <a:buFont typeface="Arial"/>
              <a:buNone/>
              <a:defRPr b="0" i="0" sz="2799"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50" name="Google Shape;50;p10"/>
          <p:cNvSpPr/>
          <p:nvPr>
            <p:ph idx="7" type="pic"/>
          </p:nvPr>
        </p:nvSpPr>
        <p:spPr>
          <a:xfrm>
            <a:off x="16464263" y="9245958"/>
            <a:ext cx="5387546" cy="2669057"/>
          </a:xfrm>
          <a:prstGeom prst="rect">
            <a:avLst/>
          </a:prstGeom>
          <a:solidFill>
            <a:srgbClr val="F2F2F2"/>
          </a:solidFill>
          <a:ln>
            <a:noFill/>
          </a:ln>
        </p:spPr>
        <p:txBody>
          <a:bodyPr anchorCtr="0" anchor="t" bIns="91425" lIns="91425" spcFirstLastPara="1" rIns="91425" wrap="square" tIns="91425"/>
          <a:lstStyle>
            <a:lvl1pPr indent="0" lvl="0" marL="0" marR="0" rtl="0" algn="l">
              <a:lnSpc>
                <a:spcPct val="90000"/>
              </a:lnSpc>
              <a:spcBef>
                <a:spcPts val="2000"/>
              </a:spcBef>
              <a:spcAft>
                <a:spcPts val="0"/>
              </a:spcAft>
              <a:buClr>
                <a:schemeClr val="dk1"/>
              </a:buClr>
              <a:buSzPts val="2797"/>
              <a:buFont typeface="Arial"/>
              <a:buNone/>
              <a:defRPr b="0" i="0" sz="2799" u="none" cap="none" strike="noStrike">
                <a:solidFill>
                  <a:schemeClr val="dk1"/>
                </a:solidFill>
                <a:latin typeface="Montserrat Thin"/>
                <a:ea typeface="Montserrat Thin"/>
                <a:cs typeface="Montserrat Thin"/>
                <a:sym typeface="Montserrat Thin"/>
              </a:defRPr>
            </a:lvl1pPr>
            <a:lvl2pPr indent="-12516" lvl="1" marL="914216"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12332" lvl="2" marL="1828433"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12151" lvl="3" marL="2742651"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11967" lvl="4" marL="3656867"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228600" lvl="5" marL="52451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228600" lvl="6" marL="61595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228600" lvl="7" marL="70739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228600" lvl="8" marL="79883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theme" Target="../theme/theme1.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0.xml"/><Relationship Id="rId22" Type="http://schemas.openxmlformats.org/officeDocument/2006/relationships/slideLayout" Target="../slideLayouts/slideLayout52.xml"/><Relationship Id="rId21" Type="http://schemas.openxmlformats.org/officeDocument/2006/relationships/slideLayout" Target="../slideLayouts/slideLayout51.xml"/><Relationship Id="rId24" Type="http://schemas.openxmlformats.org/officeDocument/2006/relationships/slideLayout" Target="../slideLayouts/slideLayout54.xml"/><Relationship Id="rId23" Type="http://schemas.openxmlformats.org/officeDocument/2006/relationships/slideLayout" Target="../slideLayouts/slideLayout53.xml"/><Relationship Id="rId1" Type="http://schemas.openxmlformats.org/officeDocument/2006/relationships/image" Target="../media/image2.png"/><Relationship Id="rId2" Type="http://schemas.openxmlformats.org/officeDocument/2006/relationships/slideLayout" Target="../slideLayouts/slideLayout32.xml"/><Relationship Id="rId3" Type="http://schemas.openxmlformats.org/officeDocument/2006/relationships/slideLayout" Target="../slideLayouts/slideLayout33.xml"/><Relationship Id="rId4" Type="http://schemas.openxmlformats.org/officeDocument/2006/relationships/slideLayout" Target="../slideLayouts/slideLayout34.xml"/><Relationship Id="rId9" Type="http://schemas.openxmlformats.org/officeDocument/2006/relationships/slideLayout" Target="../slideLayouts/slideLayout39.xml"/><Relationship Id="rId26" Type="http://schemas.openxmlformats.org/officeDocument/2006/relationships/slideLayout" Target="../slideLayouts/slideLayout56.xml"/><Relationship Id="rId25" Type="http://schemas.openxmlformats.org/officeDocument/2006/relationships/slideLayout" Target="../slideLayouts/slideLayout55.xml"/><Relationship Id="rId28" Type="http://schemas.openxmlformats.org/officeDocument/2006/relationships/slideLayout" Target="../slideLayouts/slideLayout58.xml"/><Relationship Id="rId27" Type="http://schemas.openxmlformats.org/officeDocument/2006/relationships/slideLayout" Target="../slideLayouts/slideLayout57.xml"/><Relationship Id="rId5" Type="http://schemas.openxmlformats.org/officeDocument/2006/relationships/slideLayout" Target="../slideLayouts/slideLayout35.xml"/><Relationship Id="rId6" Type="http://schemas.openxmlformats.org/officeDocument/2006/relationships/slideLayout" Target="../slideLayouts/slideLayout36.xml"/><Relationship Id="rId29" Type="http://schemas.openxmlformats.org/officeDocument/2006/relationships/slideLayout" Target="../slideLayouts/slideLayout59.xml"/><Relationship Id="rId7" Type="http://schemas.openxmlformats.org/officeDocument/2006/relationships/slideLayout" Target="../slideLayouts/slideLayout37.xml"/><Relationship Id="rId8" Type="http://schemas.openxmlformats.org/officeDocument/2006/relationships/slideLayout" Target="../slideLayouts/slideLayout38.xml"/><Relationship Id="rId31" Type="http://schemas.openxmlformats.org/officeDocument/2006/relationships/slideLayout" Target="../slideLayouts/slideLayout61.xml"/><Relationship Id="rId30" Type="http://schemas.openxmlformats.org/officeDocument/2006/relationships/slideLayout" Target="../slideLayouts/slideLayout60.xml"/><Relationship Id="rId11" Type="http://schemas.openxmlformats.org/officeDocument/2006/relationships/slideLayout" Target="../slideLayouts/slideLayout41.xml"/><Relationship Id="rId10" Type="http://schemas.openxmlformats.org/officeDocument/2006/relationships/slideLayout" Target="../slideLayouts/slideLayout40.xml"/><Relationship Id="rId32" Type="http://schemas.openxmlformats.org/officeDocument/2006/relationships/theme" Target="../theme/theme3.xml"/><Relationship Id="rId13" Type="http://schemas.openxmlformats.org/officeDocument/2006/relationships/slideLayout" Target="../slideLayouts/slideLayout43.xml"/><Relationship Id="rId12" Type="http://schemas.openxmlformats.org/officeDocument/2006/relationships/slideLayout" Target="../slideLayouts/slideLayout42.xml"/><Relationship Id="rId15" Type="http://schemas.openxmlformats.org/officeDocument/2006/relationships/slideLayout" Target="../slideLayouts/slideLayout45.xml"/><Relationship Id="rId14" Type="http://schemas.openxmlformats.org/officeDocument/2006/relationships/slideLayout" Target="../slideLayouts/slideLayout44.xml"/><Relationship Id="rId17" Type="http://schemas.openxmlformats.org/officeDocument/2006/relationships/slideLayout" Target="../slideLayouts/slideLayout47.xml"/><Relationship Id="rId16" Type="http://schemas.openxmlformats.org/officeDocument/2006/relationships/slideLayout" Target="../slideLayouts/slideLayout46.xml"/><Relationship Id="rId19" Type="http://schemas.openxmlformats.org/officeDocument/2006/relationships/slideLayout" Target="../slideLayouts/slideLayout49.xml"/><Relationship Id="rId18"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1675964" y="3651250"/>
            <a:ext cx="21025723" cy="8702676"/>
          </a:xfrm>
          <a:prstGeom prst="rect">
            <a:avLst/>
          </a:prstGeom>
          <a:noFill/>
          <a:ln>
            <a:noFill/>
          </a:ln>
        </p:spPr>
        <p:txBody>
          <a:bodyPr anchorCtr="0" anchor="t" bIns="91425" lIns="91425" spcFirstLastPara="1" rIns="91425" wrap="square" tIns="91425"/>
          <a:lstStyle>
            <a:lvl1pPr indent="-533400" lvl="0" marL="457200" marR="0" rtl="0" algn="l">
              <a:lnSpc>
                <a:spcPct val="90000"/>
              </a:lnSpc>
              <a:spcBef>
                <a:spcPts val="2000"/>
              </a:spcBef>
              <a:spcAft>
                <a:spcPts val="0"/>
              </a:spcAft>
              <a:buClr>
                <a:schemeClr val="dk1"/>
              </a:buClr>
              <a:buSzPts val="4800"/>
              <a:buFont typeface="Arial"/>
              <a:buChar char="●"/>
              <a:defRPr b="0" i="0" sz="4800" u="none" cap="none" strike="noStrike">
                <a:solidFill>
                  <a:schemeClr val="dk1"/>
                </a:solidFill>
                <a:latin typeface="Montserrat Thin"/>
                <a:ea typeface="Montserrat Thin"/>
                <a:cs typeface="Montserrat Thin"/>
                <a:sym typeface="Montserrat Thin"/>
              </a:defRPr>
            </a:lvl1pPr>
            <a:lvl2pPr indent="-482600" lvl="1" marL="9144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Montserrat Thin"/>
                <a:ea typeface="Montserrat Thin"/>
                <a:cs typeface="Montserrat Thin"/>
                <a:sym typeface="Montserrat Thin"/>
              </a:defRPr>
            </a:lvl2pPr>
            <a:lvl3pPr indent="-457200" lvl="2" marL="1371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Montserrat Thin"/>
                <a:ea typeface="Montserrat Thin"/>
                <a:cs typeface="Montserrat Thin"/>
                <a:sym typeface="Montserrat Thin"/>
              </a:defRPr>
            </a:lvl3pPr>
            <a:lvl4pPr indent="-431800" lvl="3" marL="18288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Montserrat Thin"/>
                <a:ea typeface="Montserrat Thin"/>
                <a:cs typeface="Montserrat Thin"/>
                <a:sym typeface="Montserrat Thin"/>
              </a:defRPr>
            </a:lvl4pPr>
            <a:lvl5pPr indent="-431800" lvl="4" marL="22860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Montserrat Thin"/>
                <a:ea typeface="Montserrat Thin"/>
                <a:cs typeface="Montserrat Thin"/>
                <a:sym typeface="Montserrat Thin"/>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1" name="Google Shape;11;p1"/>
          <p:cNvSpPr txBox="1"/>
          <p:nvPr>
            <p:ph type="title"/>
          </p:nvPr>
        </p:nvSpPr>
        <p:spPr>
          <a:xfrm>
            <a:off x="1676400" y="730250"/>
            <a:ext cx="21024849" cy="2651125"/>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6000"/>
              <a:buFont typeface="Montserrat Thin"/>
              <a:buNone/>
              <a:defRPr b="0" i="0" sz="6000" u="none" cap="none" strike="noStrike">
                <a:solidFill>
                  <a:schemeClr val="dk1"/>
                </a:solidFill>
                <a:latin typeface="Montserrat Thin"/>
                <a:ea typeface="Montserrat Thin"/>
                <a:cs typeface="Montserrat Thin"/>
                <a:sym typeface="Montserrat Thin"/>
              </a:defRPr>
            </a:lvl1pPr>
            <a:lvl2pPr indent="0" lvl="1">
              <a:spcBef>
                <a:spcPts val="0"/>
              </a:spcBef>
              <a:spcAft>
                <a:spcPts val="0"/>
              </a:spcAft>
              <a:buSzPts val="1800"/>
              <a:buFont typeface="Arial"/>
              <a:buNone/>
              <a:defRPr sz="1800"/>
            </a:lvl2pPr>
            <a:lvl3pPr indent="0" lvl="2">
              <a:spcBef>
                <a:spcPts val="0"/>
              </a:spcBef>
              <a:spcAft>
                <a:spcPts val="0"/>
              </a:spcAft>
              <a:buSzPts val="1800"/>
              <a:buFont typeface="Arial"/>
              <a:buNone/>
              <a:defRPr sz="1800"/>
            </a:lvl3pPr>
            <a:lvl4pPr indent="0" lvl="3">
              <a:spcBef>
                <a:spcPts val="0"/>
              </a:spcBef>
              <a:spcAft>
                <a:spcPts val="0"/>
              </a:spcAft>
              <a:buSzPts val="1800"/>
              <a:buFont typeface="Arial"/>
              <a:buNone/>
              <a:defRPr sz="1800"/>
            </a:lvl4pPr>
            <a:lvl5pPr indent="0" lvl="4">
              <a:spcBef>
                <a:spcPts val="0"/>
              </a:spcBef>
              <a:spcAft>
                <a:spcPts val="0"/>
              </a:spcAft>
              <a:buSzPts val="1800"/>
              <a:buFont typeface="Arial"/>
              <a:buNone/>
              <a:defRPr sz="1800"/>
            </a:lvl5pPr>
            <a:lvl6pPr indent="0" lvl="5">
              <a:spcBef>
                <a:spcPts val="0"/>
              </a:spcBef>
              <a:spcAft>
                <a:spcPts val="0"/>
              </a:spcAft>
              <a:buSzPts val="1800"/>
              <a:buFont typeface="Arial"/>
              <a:buNone/>
              <a:defRPr sz="1800"/>
            </a:lvl6pPr>
            <a:lvl7pPr indent="0" lvl="6">
              <a:spcBef>
                <a:spcPts val="0"/>
              </a:spcBef>
              <a:spcAft>
                <a:spcPts val="0"/>
              </a:spcAft>
              <a:buSzPts val="1800"/>
              <a:buFont typeface="Arial"/>
              <a:buNone/>
              <a:defRPr sz="1800"/>
            </a:lvl7pPr>
            <a:lvl8pPr indent="0" lvl="7">
              <a:spcBef>
                <a:spcPts val="0"/>
              </a:spcBef>
              <a:spcAft>
                <a:spcPts val="0"/>
              </a:spcAft>
              <a:buSzPts val="1800"/>
              <a:buFont typeface="Arial"/>
              <a:buNone/>
              <a:defRPr sz="1800"/>
            </a:lvl8pPr>
            <a:lvl9pPr indent="0" lvl="8">
              <a:spcBef>
                <a:spcPts val="0"/>
              </a:spcBef>
              <a:spcAft>
                <a:spcPts val="0"/>
              </a:spcAft>
              <a:buSzPts val="1800"/>
              <a:buFont typeface="Arial"/>
              <a:buNone/>
              <a:defRPr sz="1800"/>
            </a:lvl9pPr>
          </a:lstStyle>
          <a:p/>
        </p:txBody>
      </p:sp>
      <p:pic>
        <p:nvPicPr>
          <p:cNvPr descr="LOI-PrimaryLogoTeal.png" id="12" name="Google Shape;12;p1"/>
          <p:cNvPicPr preferRelativeResize="0"/>
          <p:nvPr/>
        </p:nvPicPr>
        <p:blipFill rotWithShape="1">
          <a:blip r:embed="rId1">
            <a:alphaModFix/>
          </a:blip>
          <a:srcRect b="0" l="0" r="0" t="0"/>
          <a:stretch/>
        </p:blipFill>
        <p:spPr>
          <a:xfrm>
            <a:off x="20981106" y="12623796"/>
            <a:ext cx="3044016" cy="72777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14" name="Shape 114"/>
        <p:cNvGrpSpPr/>
        <p:nvPr/>
      </p:nvGrpSpPr>
      <p:grpSpPr>
        <a:xfrm>
          <a:off x="0" y="0"/>
          <a:ext cx="0" cy="0"/>
          <a:chOff x="0" y="0"/>
          <a:chExt cx="0" cy="0"/>
        </a:xfrm>
      </p:grpSpPr>
      <p:sp>
        <p:nvSpPr>
          <p:cNvPr id="115" name="Google Shape;115;p33"/>
          <p:cNvSpPr txBox="1"/>
          <p:nvPr>
            <p:ph idx="1" type="body"/>
          </p:nvPr>
        </p:nvSpPr>
        <p:spPr>
          <a:xfrm>
            <a:off x="1675964" y="3651250"/>
            <a:ext cx="21025800" cy="8702700"/>
          </a:xfrm>
          <a:prstGeom prst="rect">
            <a:avLst/>
          </a:prstGeom>
          <a:noFill/>
          <a:ln>
            <a:noFill/>
          </a:ln>
        </p:spPr>
        <p:txBody>
          <a:bodyPr anchorCtr="0" anchor="t" bIns="91425" lIns="91425" spcFirstLastPara="1" rIns="91425" wrap="square" tIns="91425"/>
          <a:lstStyle>
            <a:lvl1pPr indent="-533400" lvl="0" marL="457200" marR="0" rtl="0" algn="l">
              <a:lnSpc>
                <a:spcPct val="90000"/>
              </a:lnSpc>
              <a:spcBef>
                <a:spcPts val="2000"/>
              </a:spcBef>
              <a:spcAft>
                <a:spcPts val="0"/>
              </a:spcAft>
              <a:buClr>
                <a:schemeClr val="dk1"/>
              </a:buClr>
              <a:buSzPts val="4800"/>
              <a:buFont typeface="Arial"/>
              <a:buChar char="●"/>
              <a:defRPr b="0" i="0" sz="4800" u="none" cap="none" strike="noStrike">
                <a:solidFill>
                  <a:schemeClr val="dk1"/>
                </a:solidFill>
                <a:latin typeface="Montserrat Thin"/>
                <a:ea typeface="Montserrat Thin"/>
                <a:cs typeface="Montserrat Thin"/>
                <a:sym typeface="Montserrat Thin"/>
              </a:defRPr>
            </a:lvl1pPr>
            <a:lvl2pPr indent="-482600" lvl="1" marL="9144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Montserrat Thin"/>
                <a:ea typeface="Montserrat Thin"/>
                <a:cs typeface="Montserrat Thin"/>
                <a:sym typeface="Montserrat Thin"/>
              </a:defRPr>
            </a:lvl2pPr>
            <a:lvl3pPr indent="-457200" lvl="2" marL="1371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Montserrat Thin"/>
                <a:ea typeface="Montserrat Thin"/>
                <a:cs typeface="Montserrat Thin"/>
                <a:sym typeface="Montserrat Thin"/>
              </a:defRPr>
            </a:lvl3pPr>
            <a:lvl4pPr indent="-431800" lvl="3" marL="18288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Montserrat Thin"/>
                <a:ea typeface="Montserrat Thin"/>
                <a:cs typeface="Montserrat Thin"/>
                <a:sym typeface="Montserrat Thin"/>
              </a:defRPr>
            </a:lvl4pPr>
            <a:lvl5pPr indent="-431800" lvl="4" marL="22860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Montserrat Thin"/>
                <a:ea typeface="Montserrat Thin"/>
                <a:cs typeface="Montserrat Thin"/>
                <a:sym typeface="Montserrat Thin"/>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16" name="Google Shape;116;p33"/>
          <p:cNvSpPr txBox="1"/>
          <p:nvPr>
            <p:ph type="title"/>
          </p:nvPr>
        </p:nvSpPr>
        <p:spPr>
          <a:xfrm>
            <a:off x="1676400" y="730250"/>
            <a:ext cx="21024900" cy="26511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6000"/>
              <a:buFont typeface="Montserrat Thin"/>
              <a:buNone/>
              <a:defRPr b="0" i="0" sz="6000" u="none" cap="none" strike="noStrike">
                <a:solidFill>
                  <a:schemeClr val="dk1"/>
                </a:solidFill>
                <a:latin typeface="Montserrat Thin"/>
                <a:ea typeface="Montserrat Thin"/>
                <a:cs typeface="Montserrat Thin"/>
                <a:sym typeface="Montserrat Thin"/>
              </a:defRPr>
            </a:lvl1pPr>
            <a:lvl2pPr lvl="1" rtl="0">
              <a:spcBef>
                <a:spcPts val="0"/>
              </a:spcBef>
              <a:spcAft>
                <a:spcPts val="0"/>
              </a:spcAft>
              <a:buSzPts val="1800"/>
              <a:buFont typeface="Arial"/>
              <a:buNone/>
              <a:defRPr sz="1800"/>
            </a:lvl2pPr>
            <a:lvl3pPr lvl="2" rtl="0">
              <a:spcBef>
                <a:spcPts val="0"/>
              </a:spcBef>
              <a:spcAft>
                <a:spcPts val="0"/>
              </a:spcAft>
              <a:buSzPts val="1800"/>
              <a:buFont typeface="Arial"/>
              <a:buNone/>
              <a:defRPr sz="1800"/>
            </a:lvl3pPr>
            <a:lvl4pPr lvl="3" rtl="0">
              <a:spcBef>
                <a:spcPts val="0"/>
              </a:spcBef>
              <a:spcAft>
                <a:spcPts val="0"/>
              </a:spcAft>
              <a:buSzPts val="1800"/>
              <a:buFont typeface="Arial"/>
              <a:buNone/>
              <a:defRPr sz="1800"/>
            </a:lvl4pPr>
            <a:lvl5pPr lvl="4" rtl="0">
              <a:spcBef>
                <a:spcPts val="0"/>
              </a:spcBef>
              <a:spcAft>
                <a:spcPts val="0"/>
              </a:spcAft>
              <a:buSzPts val="1800"/>
              <a:buFont typeface="Arial"/>
              <a:buNone/>
              <a:defRPr sz="1800"/>
            </a:lvl5pPr>
            <a:lvl6pPr lvl="5" rtl="0">
              <a:spcBef>
                <a:spcPts val="0"/>
              </a:spcBef>
              <a:spcAft>
                <a:spcPts val="0"/>
              </a:spcAft>
              <a:buSzPts val="1800"/>
              <a:buFont typeface="Arial"/>
              <a:buNone/>
              <a:defRPr sz="1800"/>
            </a:lvl6pPr>
            <a:lvl7pPr lvl="6" rtl="0">
              <a:spcBef>
                <a:spcPts val="0"/>
              </a:spcBef>
              <a:spcAft>
                <a:spcPts val="0"/>
              </a:spcAft>
              <a:buSzPts val="1800"/>
              <a:buFont typeface="Arial"/>
              <a:buNone/>
              <a:defRPr sz="1800"/>
            </a:lvl7pPr>
            <a:lvl8pPr lvl="7" rtl="0">
              <a:spcBef>
                <a:spcPts val="0"/>
              </a:spcBef>
              <a:spcAft>
                <a:spcPts val="0"/>
              </a:spcAft>
              <a:buSzPts val="1800"/>
              <a:buFont typeface="Arial"/>
              <a:buNone/>
              <a:defRPr sz="1800"/>
            </a:lvl8pPr>
            <a:lvl9pPr lvl="8" rtl="0">
              <a:spcBef>
                <a:spcPts val="0"/>
              </a:spcBef>
              <a:spcAft>
                <a:spcPts val="0"/>
              </a:spcAft>
              <a:buSzPts val="1800"/>
              <a:buFont typeface="Arial"/>
              <a:buNone/>
              <a:defRPr sz="1800"/>
            </a:lvl9pPr>
          </a:lstStyle>
          <a:p/>
        </p:txBody>
      </p:sp>
      <p:pic>
        <p:nvPicPr>
          <p:cNvPr descr="LOI-PrimaryLogoTeal.png" id="117" name="Google Shape;117;p33"/>
          <p:cNvPicPr preferRelativeResize="0"/>
          <p:nvPr/>
        </p:nvPicPr>
        <p:blipFill rotWithShape="1">
          <a:blip r:embed="rId1">
            <a:alphaModFix/>
          </a:blip>
          <a:srcRect b="0" l="0" r="0" t="0"/>
          <a:stretch/>
        </p:blipFill>
        <p:spPr>
          <a:xfrm>
            <a:off x="20981106" y="12623796"/>
            <a:ext cx="3054785" cy="7291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 id="2147483703" r:id="rId26"/>
    <p:sldLayoutId id="2147483704" r:id="rId27"/>
    <p:sldLayoutId id="2147483705" r:id="rId28"/>
    <p:sldLayoutId id="2147483706" r:id="rId29"/>
    <p:sldLayoutId id="2147483707" r:id="rId30"/>
    <p:sldLayoutId id="214748370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xml"/><Relationship Id="rId3" Type="http://schemas.openxmlformats.org/officeDocument/2006/relationships/hyperlink" Target="http://www.youtube.com/watch?v=S72lH_q37cU" TargetMode="External"/><Relationship Id="rId4"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3.png"/><Relationship Id="rId5" Type="http://schemas.openxmlformats.org/officeDocument/2006/relationships/image" Target="../media/image10.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7.png"/><Relationship Id="rId4" Type="http://schemas.openxmlformats.org/officeDocument/2006/relationships/image" Target="../media/image11.jpg"/><Relationship Id="rId5" Type="http://schemas.openxmlformats.org/officeDocument/2006/relationships/image" Target="../media/image8.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5.xml"/><Relationship Id="rId3"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pic>
        <p:nvPicPr>
          <p:cNvPr descr="The League of Innovators (LOI) is a national Canadian charity with a goal of building entrepreneurial acumen for youth, at scale. We have a suite of accessible programs and tools to provide youth educational experiences that shorten their path to success, empower their ability to be their own boss, and amplify their impact as future innovators and entrepreneurs.&#10;&#10;Follow us on our various channels!&#10;&#10;Facebook - https://www.facebook.com/leagueofinnovators&#10;Instagram - https://www.instagram.com/leagueofinnovators/&#10;Twitter - https://twitter.com/loiunplugged&#10;LinkedIn - https://www.linkedin.com/company/8340648/&#10;Thinkific - https://the-league-of-innovators.thinkific.com&#10;YouTube -&#10; https://www.youtube.com/channel/UCDyhA6z_OkIutANQUSDACPQ" id="222" name="Google Shape;222;p64" title="The League of Innovators">
            <a:hlinkClick r:id="rId3"/>
          </p:cNvPr>
          <p:cNvPicPr preferRelativeResize="0"/>
          <p:nvPr/>
        </p:nvPicPr>
        <p:blipFill>
          <a:blip r:embed="rId4">
            <a:alphaModFix/>
          </a:blip>
          <a:stretch>
            <a:fillRect/>
          </a:stretch>
        </p:blipFill>
        <p:spPr>
          <a:xfrm>
            <a:off x="2819025" y="138725"/>
            <a:ext cx="17618624" cy="13213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73"/>
          <p:cNvSpPr txBox="1"/>
          <p:nvPr/>
        </p:nvSpPr>
        <p:spPr>
          <a:xfrm>
            <a:off x="5462829" y="5750004"/>
            <a:ext cx="18433491" cy="43396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FA8"/>
              </a:buClr>
              <a:buSzPts val="3000"/>
              <a:buFont typeface="Montserrat"/>
              <a:buNone/>
            </a:pPr>
            <a:r>
              <a:rPr b="1" i="0" lang="en-US" sz="12000" u="none" cap="none" strike="noStrike">
                <a:solidFill>
                  <a:srgbClr val="009FA8"/>
                </a:solidFill>
                <a:latin typeface="Montserrat"/>
                <a:ea typeface="Montserrat"/>
                <a:cs typeface="Montserrat"/>
                <a:sym typeface="Montserrat"/>
              </a:rPr>
              <a:t>What does innovation mean to you?</a:t>
            </a:r>
            <a:endParaRPr/>
          </a:p>
        </p:txBody>
      </p:sp>
      <p:sp>
        <p:nvSpPr>
          <p:cNvPr id="301" name="Google Shape;301;p73"/>
          <p:cNvSpPr/>
          <p:nvPr/>
        </p:nvSpPr>
        <p:spPr>
          <a:xfrm>
            <a:off x="5674482" y="9539325"/>
            <a:ext cx="3419100" cy="109800"/>
          </a:xfrm>
          <a:prstGeom prst="rect">
            <a:avLst/>
          </a:prstGeom>
          <a:solidFill>
            <a:srgbClr val="009F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Lato Light"/>
              <a:ea typeface="Lato Light"/>
              <a:cs typeface="Lato Light"/>
              <a:sym typeface="Lato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74"/>
          <p:cNvSpPr txBox="1"/>
          <p:nvPr/>
        </p:nvSpPr>
        <p:spPr>
          <a:xfrm>
            <a:off x="2613778" y="1844690"/>
            <a:ext cx="10364351" cy="280076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FA8"/>
              </a:buClr>
              <a:buSzPts val="2200"/>
              <a:buFont typeface="Montserrat"/>
              <a:buNone/>
            </a:pPr>
            <a:r>
              <a:rPr b="1" i="0" lang="en-US" sz="8800" u="none" cap="none" strike="noStrike">
                <a:solidFill>
                  <a:srgbClr val="009FA8"/>
                </a:solidFill>
                <a:latin typeface="Montserrat"/>
                <a:ea typeface="Montserrat"/>
                <a:cs typeface="Montserrat"/>
                <a:sym typeface="Montserrat"/>
              </a:rPr>
              <a:t>What is Innovation</a:t>
            </a:r>
            <a:endParaRPr/>
          </a:p>
        </p:txBody>
      </p:sp>
      <p:sp>
        <p:nvSpPr>
          <p:cNvPr id="308" name="Google Shape;308;p74"/>
          <p:cNvSpPr txBox="1"/>
          <p:nvPr/>
        </p:nvSpPr>
        <p:spPr>
          <a:xfrm>
            <a:off x="2613778" y="5536307"/>
            <a:ext cx="12047102" cy="3702167"/>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3F3F3F"/>
              </a:buClr>
              <a:buSzPts val="1000"/>
              <a:buFont typeface="Roboto Medium"/>
              <a:buNone/>
            </a:pPr>
            <a:r>
              <a:rPr i="0" lang="en-US" sz="4000" u="none" cap="none" strike="noStrike">
                <a:solidFill>
                  <a:srgbClr val="009DA6"/>
                </a:solidFill>
                <a:latin typeface="Lato"/>
                <a:ea typeface="Lato"/>
                <a:cs typeface="Lato"/>
                <a:sym typeface="Lato"/>
              </a:rPr>
              <a:t>Innovation, broadly speaking,  refers to something original, new and important. Innovation is at the core of everything we do, and fuels  social, economic and even political progress. </a:t>
            </a:r>
            <a:endParaRPr>
              <a:solidFill>
                <a:srgbClr val="009DA6"/>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75"/>
          <p:cNvSpPr txBox="1"/>
          <p:nvPr/>
        </p:nvSpPr>
        <p:spPr>
          <a:xfrm>
            <a:off x="3284338" y="2423810"/>
            <a:ext cx="10364351" cy="280076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FA8"/>
              </a:buClr>
              <a:buSzPts val="2200"/>
              <a:buFont typeface="Montserrat"/>
              <a:buNone/>
            </a:pPr>
            <a:r>
              <a:rPr b="1" i="0" lang="en-US" sz="8800" u="none" cap="none" strike="noStrike">
                <a:solidFill>
                  <a:srgbClr val="009FA8"/>
                </a:solidFill>
                <a:latin typeface="Montserrat"/>
                <a:ea typeface="Montserrat"/>
                <a:cs typeface="Montserrat"/>
                <a:sym typeface="Montserrat"/>
              </a:rPr>
              <a:t>What is Innovation</a:t>
            </a:r>
            <a:endParaRPr/>
          </a:p>
        </p:txBody>
      </p:sp>
      <p:sp>
        <p:nvSpPr>
          <p:cNvPr id="315" name="Google Shape;315;p75"/>
          <p:cNvSpPr txBox="1"/>
          <p:nvPr/>
        </p:nvSpPr>
        <p:spPr>
          <a:xfrm>
            <a:off x="3284338" y="5627747"/>
            <a:ext cx="12016623" cy="6740307"/>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3F3F3F"/>
              </a:buClr>
              <a:buSzPts val="1000"/>
              <a:buFont typeface="Roboto Medium"/>
              <a:buNone/>
            </a:pPr>
            <a:r>
              <a:rPr i="0" lang="en-US" sz="4000" u="none" cap="none" strike="noStrike">
                <a:solidFill>
                  <a:srgbClr val="009DA6"/>
                </a:solidFill>
                <a:latin typeface="Lato"/>
                <a:ea typeface="Lato"/>
                <a:cs typeface="Lato"/>
                <a:sym typeface="Lato"/>
              </a:rPr>
              <a:t>In business, innovation plays a fundamental role in the creation and evolution of new and existing market.</a:t>
            </a:r>
            <a:endParaRPr>
              <a:solidFill>
                <a:srgbClr val="009DA6"/>
              </a:solidFill>
              <a:latin typeface="Lato"/>
              <a:ea typeface="Lato"/>
              <a:cs typeface="Lato"/>
              <a:sym typeface="Lato"/>
            </a:endParaRPr>
          </a:p>
          <a:p>
            <a:pPr indent="0" lvl="0" marL="0" marR="0" rtl="0" algn="l">
              <a:lnSpc>
                <a:spcPct val="150000"/>
              </a:lnSpc>
              <a:spcBef>
                <a:spcPts val="0"/>
              </a:spcBef>
              <a:spcAft>
                <a:spcPts val="0"/>
              </a:spcAft>
              <a:buClr>
                <a:srgbClr val="000000"/>
              </a:buClr>
              <a:buSzPts val="4000"/>
              <a:buFont typeface="Arial"/>
              <a:buNone/>
            </a:pPr>
            <a:r>
              <a:t/>
            </a:r>
            <a:endParaRPr i="0" sz="4000" u="none" cap="none" strike="noStrike">
              <a:solidFill>
                <a:srgbClr val="009DA6"/>
              </a:solidFill>
              <a:latin typeface="Lato"/>
              <a:ea typeface="Lato"/>
              <a:cs typeface="Lato"/>
              <a:sym typeface="Lato"/>
            </a:endParaRPr>
          </a:p>
          <a:p>
            <a:pPr indent="0" lvl="0" marL="0" marR="0" rtl="0" algn="l">
              <a:lnSpc>
                <a:spcPct val="150000"/>
              </a:lnSpc>
              <a:spcBef>
                <a:spcPts val="0"/>
              </a:spcBef>
              <a:spcAft>
                <a:spcPts val="0"/>
              </a:spcAft>
              <a:buClr>
                <a:srgbClr val="3F3F3F"/>
              </a:buClr>
              <a:buSzPts val="1000"/>
              <a:buFont typeface="Roboto Medium"/>
              <a:buNone/>
            </a:pPr>
            <a:r>
              <a:rPr i="0" lang="en-US" sz="4000" u="none" cap="none" strike="noStrike">
                <a:solidFill>
                  <a:srgbClr val="009DA6"/>
                </a:solidFill>
                <a:latin typeface="Lato"/>
                <a:ea typeface="Lato"/>
                <a:cs typeface="Lato"/>
                <a:sym typeface="Lato"/>
              </a:rPr>
              <a:t>When applied as a solution to a problem, innovation can be the most powerful tool in creating a scalable business.</a:t>
            </a:r>
            <a:endParaRPr>
              <a:solidFill>
                <a:srgbClr val="009DA6"/>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76"/>
          <p:cNvSpPr txBox="1"/>
          <p:nvPr/>
        </p:nvSpPr>
        <p:spPr>
          <a:xfrm>
            <a:off x="6947796" y="3131975"/>
            <a:ext cx="3395481" cy="70788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2"/>
              </a:buClr>
              <a:buSzPts val="4000"/>
              <a:buFont typeface="Montserrat"/>
              <a:buNone/>
            </a:pPr>
            <a:r>
              <a:rPr b="1" i="0" lang="en-US" sz="4000" u="none" cap="none" strike="noStrike">
                <a:solidFill>
                  <a:schemeClr val="lt2"/>
                </a:solidFill>
                <a:latin typeface="Montserrat"/>
                <a:ea typeface="Montserrat"/>
                <a:cs typeface="Montserrat"/>
                <a:sym typeface="Montserrat"/>
              </a:rPr>
              <a:t>AIRBNB</a:t>
            </a:r>
            <a:endParaRPr/>
          </a:p>
        </p:txBody>
      </p:sp>
      <p:sp>
        <p:nvSpPr>
          <p:cNvPr id="321" name="Google Shape;321;p76"/>
          <p:cNvSpPr txBox="1"/>
          <p:nvPr/>
        </p:nvSpPr>
        <p:spPr>
          <a:xfrm flipH="1">
            <a:off x="3480868" y="4932721"/>
            <a:ext cx="4039561" cy="221599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3800"/>
              <a:buFont typeface="Montserrat Thin"/>
              <a:buNone/>
            </a:pPr>
            <a:r>
              <a:rPr b="0" i="1" lang="en-US" sz="13800" u="none" cap="none" strike="noStrike">
                <a:solidFill>
                  <a:schemeClr val="lt1"/>
                </a:solidFill>
                <a:latin typeface="Montserrat Thin"/>
                <a:ea typeface="Montserrat Thin"/>
                <a:cs typeface="Montserrat Thin"/>
                <a:sym typeface="Montserrat Thin"/>
              </a:rPr>
              <a:t>754</a:t>
            </a:r>
            <a:endParaRPr/>
          </a:p>
        </p:txBody>
      </p:sp>
      <p:sp>
        <p:nvSpPr>
          <p:cNvPr id="322" name="Google Shape;322;p76"/>
          <p:cNvSpPr txBox="1"/>
          <p:nvPr/>
        </p:nvSpPr>
        <p:spPr>
          <a:xfrm flipH="1">
            <a:off x="3480868" y="7048393"/>
            <a:ext cx="4039561" cy="5847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200"/>
              <a:buFont typeface="Montserrat Thin"/>
              <a:buNone/>
            </a:pPr>
            <a:r>
              <a:rPr b="0" i="1" lang="en-US" sz="3200" u="none" cap="none" strike="noStrike">
                <a:solidFill>
                  <a:srgbClr val="FFFFFF"/>
                </a:solidFill>
                <a:latin typeface="Montserrat Thin"/>
                <a:ea typeface="Montserrat Thin"/>
                <a:cs typeface="Montserrat Thin"/>
                <a:sym typeface="Montserrat Thin"/>
              </a:rPr>
              <a:t>People working</a:t>
            </a:r>
            <a:endParaRPr/>
          </a:p>
        </p:txBody>
      </p:sp>
      <p:sp>
        <p:nvSpPr>
          <p:cNvPr id="323" name="Google Shape;323;p76"/>
          <p:cNvSpPr txBox="1"/>
          <p:nvPr/>
        </p:nvSpPr>
        <p:spPr>
          <a:xfrm flipH="1">
            <a:off x="5962812" y="4397813"/>
            <a:ext cx="4039561" cy="377026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BCBCB"/>
              </a:buClr>
              <a:buSzPts val="23900"/>
              <a:buFont typeface="Montserrat Thin"/>
              <a:buNone/>
            </a:pPr>
            <a:r>
              <a:rPr b="0" i="0" lang="en-US" sz="23900" u="none" cap="none" strike="noStrike">
                <a:solidFill>
                  <a:srgbClr val="CBCBCB"/>
                </a:solidFill>
                <a:latin typeface="Montserrat Thin"/>
                <a:ea typeface="Montserrat Thin"/>
                <a:cs typeface="Montserrat Thin"/>
                <a:sym typeface="Montserrat Thin"/>
              </a:rPr>
              <a:t>/</a:t>
            </a:r>
            <a:endParaRPr/>
          </a:p>
        </p:txBody>
      </p:sp>
      <p:sp>
        <p:nvSpPr>
          <p:cNvPr id="324" name="Google Shape;324;p76"/>
          <p:cNvSpPr txBox="1"/>
          <p:nvPr/>
        </p:nvSpPr>
        <p:spPr>
          <a:xfrm flipH="1">
            <a:off x="8085526" y="4932721"/>
            <a:ext cx="4039561" cy="221599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3800"/>
              <a:buFont typeface="Montserrat Thin"/>
              <a:buNone/>
            </a:pPr>
            <a:r>
              <a:rPr b="0" i="1" lang="en-US" sz="13800" u="none" cap="none" strike="noStrike">
                <a:solidFill>
                  <a:srgbClr val="FFFFFF"/>
                </a:solidFill>
                <a:latin typeface="Montserrat Thin"/>
                <a:ea typeface="Montserrat Thin"/>
                <a:cs typeface="Montserrat Thin"/>
                <a:sym typeface="Montserrat Thin"/>
              </a:rPr>
              <a:t>48</a:t>
            </a:r>
            <a:endParaRPr/>
          </a:p>
        </p:txBody>
      </p:sp>
      <p:sp>
        <p:nvSpPr>
          <p:cNvPr id="325" name="Google Shape;325;p76"/>
          <p:cNvSpPr txBox="1"/>
          <p:nvPr/>
        </p:nvSpPr>
        <p:spPr>
          <a:xfrm flipH="1">
            <a:off x="8085526" y="7048393"/>
            <a:ext cx="4039561" cy="5847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200"/>
              <a:buFont typeface="Montserrat Thin"/>
              <a:buNone/>
            </a:pPr>
            <a:r>
              <a:rPr b="0" i="1" lang="en-US" sz="3200" u="none" cap="none" strike="noStrike">
                <a:solidFill>
                  <a:srgbClr val="FFFFFF"/>
                </a:solidFill>
                <a:latin typeface="Montserrat Thin"/>
                <a:ea typeface="Montserrat Thin"/>
                <a:cs typeface="Montserrat Thin"/>
                <a:sym typeface="Montserrat Thin"/>
              </a:rPr>
              <a:t>Design Projects</a:t>
            </a:r>
            <a:endParaRPr/>
          </a:p>
        </p:txBody>
      </p:sp>
      <p:sp>
        <p:nvSpPr>
          <p:cNvPr id="326" name="Google Shape;326;p76"/>
          <p:cNvSpPr txBox="1"/>
          <p:nvPr/>
        </p:nvSpPr>
        <p:spPr>
          <a:xfrm flipH="1">
            <a:off x="10469502" y="4397813"/>
            <a:ext cx="4039561" cy="377026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BCBCB"/>
              </a:buClr>
              <a:buSzPts val="23900"/>
              <a:buFont typeface="Montserrat Thin"/>
              <a:buNone/>
            </a:pPr>
            <a:r>
              <a:rPr b="0" i="0" lang="en-US" sz="23900" u="none" cap="none" strike="noStrike">
                <a:solidFill>
                  <a:srgbClr val="CBCBCB"/>
                </a:solidFill>
                <a:latin typeface="Montserrat Thin"/>
                <a:ea typeface="Montserrat Thin"/>
                <a:cs typeface="Montserrat Thin"/>
                <a:sym typeface="Montserrat Thin"/>
              </a:rPr>
              <a:t>/</a:t>
            </a:r>
            <a:endParaRPr/>
          </a:p>
        </p:txBody>
      </p:sp>
      <p:sp>
        <p:nvSpPr>
          <p:cNvPr id="327" name="Google Shape;327;p76"/>
          <p:cNvSpPr txBox="1"/>
          <p:nvPr/>
        </p:nvSpPr>
        <p:spPr>
          <a:xfrm flipH="1">
            <a:off x="12363616" y="4932721"/>
            <a:ext cx="4039561" cy="221599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3800"/>
              <a:buFont typeface="Montserrat Thin"/>
              <a:buNone/>
            </a:pPr>
            <a:r>
              <a:rPr b="0" i="1" lang="en-US" sz="13800" u="none" cap="none" strike="noStrike">
                <a:solidFill>
                  <a:srgbClr val="FFFFFF"/>
                </a:solidFill>
                <a:latin typeface="Montserrat Thin"/>
                <a:ea typeface="Montserrat Thin"/>
                <a:cs typeface="Montserrat Thin"/>
                <a:sym typeface="Montserrat Thin"/>
              </a:rPr>
              <a:t>13</a:t>
            </a:r>
            <a:endParaRPr/>
          </a:p>
        </p:txBody>
      </p:sp>
      <p:sp>
        <p:nvSpPr>
          <p:cNvPr id="328" name="Google Shape;328;p76"/>
          <p:cNvSpPr txBox="1"/>
          <p:nvPr/>
        </p:nvSpPr>
        <p:spPr>
          <a:xfrm flipH="1">
            <a:off x="12363616" y="7048393"/>
            <a:ext cx="4039561" cy="5847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200"/>
              <a:buFont typeface="Montserrat Thin"/>
              <a:buNone/>
            </a:pPr>
            <a:r>
              <a:rPr b="0" i="1" lang="en-US" sz="3200" u="none" cap="none" strike="noStrike">
                <a:solidFill>
                  <a:srgbClr val="FFFFFF"/>
                </a:solidFill>
                <a:latin typeface="Montserrat Thin"/>
                <a:ea typeface="Montserrat Thin"/>
                <a:cs typeface="Montserrat Thin"/>
                <a:sym typeface="Montserrat Thin"/>
              </a:rPr>
              <a:t>Awards</a:t>
            </a:r>
            <a:endParaRPr/>
          </a:p>
        </p:txBody>
      </p:sp>
      <p:sp>
        <p:nvSpPr>
          <p:cNvPr id="329" name="Google Shape;329;p76"/>
          <p:cNvSpPr txBox="1"/>
          <p:nvPr/>
        </p:nvSpPr>
        <p:spPr>
          <a:xfrm flipH="1">
            <a:off x="14388364" y="4397813"/>
            <a:ext cx="4039561" cy="377026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BCBCB"/>
              </a:buClr>
              <a:buSzPts val="23900"/>
              <a:buFont typeface="Montserrat Thin"/>
              <a:buNone/>
            </a:pPr>
            <a:r>
              <a:rPr b="0" i="0" lang="en-US" sz="23900" u="none" cap="none" strike="noStrike">
                <a:solidFill>
                  <a:srgbClr val="CBCBCB"/>
                </a:solidFill>
                <a:latin typeface="Montserrat Thin"/>
                <a:ea typeface="Montserrat Thin"/>
                <a:cs typeface="Montserrat Thin"/>
                <a:sym typeface="Montserrat Thin"/>
              </a:rPr>
              <a:t>/</a:t>
            </a:r>
            <a:endParaRPr/>
          </a:p>
        </p:txBody>
      </p:sp>
      <p:sp>
        <p:nvSpPr>
          <p:cNvPr id="330" name="Google Shape;330;p76"/>
          <p:cNvSpPr txBox="1"/>
          <p:nvPr/>
        </p:nvSpPr>
        <p:spPr>
          <a:xfrm flipH="1">
            <a:off x="16902961" y="7048393"/>
            <a:ext cx="4039561" cy="5847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200"/>
              <a:buFont typeface="Montserrat Thin"/>
              <a:buNone/>
            </a:pPr>
            <a:r>
              <a:rPr b="0" i="1" lang="en-US" sz="3200" u="none" cap="none" strike="noStrike">
                <a:solidFill>
                  <a:srgbClr val="FFFFFF"/>
                </a:solidFill>
                <a:latin typeface="Montserrat Thin"/>
                <a:ea typeface="Montserrat Thin"/>
                <a:cs typeface="Montserrat Thin"/>
                <a:sym typeface="Montserrat Thin"/>
              </a:rPr>
              <a:t>Clients</a:t>
            </a:r>
            <a:endParaRPr/>
          </a:p>
        </p:txBody>
      </p:sp>
      <p:pic>
        <p:nvPicPr>
          <p:cNvPr id="331" name="Google Shape;331;p76"/>
          <p:cNvPicPr preferRelativeResize="0"/>
          <p:nvPr>
            <p:ph idx="2" type="pic"/>
          </p:nvPr>
        </p:nvPicPr>
        <p:blipFill rotWithShape="1">
          <a:blip r:embed="rId3">
            <a:alphaModFix/>
          </a:blip>
          <a:srcRect b="0" l="8774" r="8773" t="0"/>
          <a:stretch/>
        </p:blipFill>
        <p:spPr>
          <a:xfrm>
            <a:off x="0" y="0"/>
            <a:ext cx="24377649" cy="13716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cxnSp>
        <p:nvCxnSpPr>
          <p:cNvPr id="337" name="Google Shape;337;p77"/>
          <p:cNvCxnSpPr/>
          <p:nvPr/>
        </p:nvCxnSpPr>
        <p:spPr>
          <a:xfrm>
            <a:off x="2768262" y="9556851"/>
            <a:ext cx="19502093" cy="0"/>
          </a:xfrm>
          <a:prstGeom prst="straightConnector1">
            <a:avLst/>
          </a:prstGeom>
          <a:noFill/>
          <a:ln cap="flat" cmpd="sng" w="12700">
            <a:solidFill>
              <a:schemeClr val="accent1"/>
            </a:solidFill>
            <a:prstDash val="solid"/>
            <a:miter lim="8000"/>
            <a:headEnd len="sm" w="sm" type="none"/>
            <a:tailEnd len="sm" w="sm" type="none"/>
          </a:ln>
        </p:spPr>
      </p:cxnSp>
      <p:sp>
        <p:nvSpPr>
          <p:cNvPr id="338" name="Google Shape;338;p77"/>
          <p:cNvSpPr txBox="1"/>
          <p:nvPr/>
        </p:nvSpPr>
        <p:spPr>
          <a:xfrm>
            <a:off x="3138770" y="7662412"/>
            <a:ext cx="2822100" cy="70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000"/>
              <a:buFont typeface="Montserrat"/>
              <a:buNone/>
            </a:pPr>
            <a:r>
              <a:rPr b="1" i="0" lang="en-US" sz="4000" u="none" cap="none" strike="noStrike">
                <a:solidFill>
                  <a:schemeClr val="dk2"/>
                </a:solidFill>
                <a:latin typeface="Oswald"/>
                <a:ea typeface="Oswald"/>
                <a:cs typeface="Oswald"/>
                <a:sym typeface="Oswald"/>
              </a:rPr>
              <a:t> Problem</a:t>
            </a:r>
            <a:endParaRPr/>
          </a:p>
        </p:txBody>
      </p:sp>
      <p:pic>
        <p:nvPicPr>
          <p:cNvPr id="339" name="Google Shape;339;p77"/>
          <p:cNvPicPr preferRelativeResize="0"/>
          <p:nvPr/>
        </p:nvPicPr>
        <p:blipFill rotWithShape="1">
          <a:blip r:embed="rId3">
            <a:alphaModFix/>
          </a:blip>
          <a:srcRect b="0" l="0" r="0" t="0"/>
          <a:stretch/>
        </p:blipFill>
        <p:spPr>
          <a:xfrm rot="5400000">
            <a:off x="7866929" y="7778354"/>
            <a:ext cx="553993" cy="475564"/>
          </a:xfrm>
          <a:prstGeom prst="rect">
            <a:avLst/>
          </a:prstGeom>
          <a:noFill/>
          <a:ln>
            <a:noFill/>
          </a:ln>
        </p:spPr>
      </p:pic>
      <p:sp>
        <p:nvSpPr>
          <p:cNvPr id="340" name="Google Shape;340;p77"/>
          <p:cNvSpPr txBox="1"/>
          <p:nvPr/>
        </p:nvSpPr>
        <p:spPr>
          <a:xfrm>
            <a:off x="3138770" y="2047845"/>
            <a:ext cx="21306190" cy="193899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FA8"/>
              </a:buClr>
              <a:buSzPts val="3000"/>
              <a:buFont typeface="Montserrat"/>
              <a:buNone/>
            </a:pPr>
            <a:r>
              <a:rPr b="1" i="0" lang="en-US" sz="12000" u="none" cap="none" strike="noStrike">
                <a:solidFill>
                  <a:srgbClr val="009FA8"/>
                </a:solidFill>
                <a:latin typeface="Montserrat"/>
                <a:ea typeface="Montserrat"/>
                <a:cs typeface="Montserrat"/>
                <a:sym typeface="Montserrat"/>
              </a:rPr>
              <a:t>The Process of Innovation</a:t>
            </a:r>
            <a:endParaRPr/>
          </a:p>
        </p:txBody>
      </p:sp>
      <p:sp>
        <p:nvSpPr>
          <p:cNvPr id="341" name="Google Shape;341;p77"/>
          <p:cNvSpPr/>
          <p:nvPr/>
        </p:nvSpPr>
        <p:spPr>
          <a:xfrm>
            <a:off x="3229501" y="4283209"/>
            <a:ext cx="3419042" cy="109728"/>
          </a:xfrm>
          <a:prstGeom prst="rect">
            <a:avLst/>
          </a:prstGeom>
          <a:solidFill>
            <a:srgbClr val="009F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Lato Light"/>
              <a:ea typeface="Lato Light"/>
              <a:cs typeface="Lato Light"/>
              <a:sym typeface="Lato Light"/>
            </a:endParaRPr>
          </a:p>
        </p:txBody>
      </p:sp>
      <p:sp>
        <p:nvSpPr>
          <p:cNvPr id="342" name="Google Shape;342;p77"/>
          <p:cNvSpPr txBox="1"/>
          <p:nvPr/>
        </p:nvSpPr>
        <p:spPr>
          <a:xfrm>
            <a:off x="10712051" y="7662404"/>
            <a:ext cx="2822100" cy="70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000"/>
              <a:buFont typeface="Montserrat"/>
              <a:buNone/>
            </a:pPr>
            <a:r>
              <a:rPr b="1" i="0" lang="en-US" sz="4000" u="none" cap="none" strike="noStrike">
                <a:solidFill>
                  <a:schemeClr val="dk2"/>
                </a:solidFill>
                <a:latin typeface="Oswald"/>
                <a:ea typeface="Oswald"/>
                <a:cs typeface="Oswald"/>
                <a:sym typeface="Oswald"/>
              </a:rPr>
              <a:t>Solution</a:t>
            </a:r>
            <a:endParaRPr/>
          </a:p>
        </p:txBody>
      </p:sp>
      <p:pic>
        <p:nvPicPr>
          <p:cNvPr id="343" name="Google Shape;343;p77"/>
          <p:cNvPicPr preferRelativeResize="0"/>
          <p:nvPr/>
        </p:nvPicPr>
        <p:blipFill rotWithShape="1">
          <a:blip r:embed="rId3">
            <a:alphaModFix/>
          </a:blip>
          <a:srcRect b="0" l="0" r="0" t="0"/>
          <a:stretch/>
        </p:blipFill>
        <p:spPr>
          <a:xfrm rot="5400000">
            <a:off x="15622073" y="7778354"/>
            <a:ext cx="553993" cy="475564"/>
          </a:xfrm>
          <a:prstGeom prst="rect">
            <a:avLst/>
          </a:prstGeom>
          <a:noFill/>
          <a:ln>
            <a:noFill/>
          </a:ln>
        </p:spPr>
      </p:pic>
      <p:sp>
        <p:nvSpPr>
          <p:cNvPr id="344" name="Google Shape;344;p77"/>
          <p:cNvSpPr txBox="1"/>
          <p:nvPr/>
        </p:nvSpPr>
        <p:spPr>
          <a:xfrm>
            <a:off x="18054556" y="7662455"/>
            <a:ext cx="4215900" cy="70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000"/>
              <a:buFont typeface="Montserrat"/>
              <a:buNone/>
            </a:pPr>
            <a:r>
              <a:rPr b="1" i="0" lang="en-US" sz="4000" u="none" cap="none" strike="noStrike">
                <a:solidFill>
                  <a:schemeClr val="dk2"/>
                </a:solidFill>
                <a:latin typeface="Oswald"/>
                <a:ea typeface="Oswald"/>
                <a:cs typeface="Oswald"/>
                <a:sym typeface="Oswald"/>
              </a:rPr>
              <a:t>Implementation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78"/>
          <p:cNvSpPr txBox="1"/>
          <p:nvPr/>
        </p:nvSpPr>
        <p:spPr>
          <a:xfrm>
            <a:off x="2924280" y="2680849"/>
            <a:ext cx="14235960" cy="31700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FA8"/>
              </a:buClr>
              <a:buSzPts val="2500"/>
              <a:buFont typeface="Montserrat"/>
              <a:buNone/>
            </a:pPr>
            <a:r>
              <a:rPr b="1" i="0" lang="en-US" sz="10000" u="none" cap="none" strike="noStrike">
                <a:solidFill>
                  <a:srgbClr val="009FA8"/>
                </a:solidFill>
                <a:latin typeface="Montserrat"/>
                <a:ea typeface="Montserrat"/>
                <a:cs typeface="Montserrat"/>
                <a:sym typeface="Montserrat"/>
              </a:rPr>
              <a:t>Identifying a</a:t>
            </a:r>
            <a:r>
              <a:rPr b="1" lang="en-US" sz="10000">
                <a:solidFill>
                  <a:srgbClr val="009FA8"/>
                </a:solidFill>
                <a:latin typeface="Montserrat"/>
                <a:ea typeface="Montserrat"/>
                <a:cs typeface="Montserrat"/>
                <a:sym typeface="Montserrat"/>
              </a:rPr>
              <a:t>n </a:t>
            </a:r>
            <a:r>
              <a:rPr b="1" i="1" lang="en-US" sz="10000">
                <a:solidFill>
                  <a:srgbClr val="009FA8"/>
                </a:solidFill>
                <a:latin typeface="Montserrat"/>
                <a:ea typeface="Montserrat"/>
                <a:cs typeface="Montserrat"/>
                <a:sym typeface="Montserrat"/>
              </a:rPr>
              <a:t>Important</a:t>
            </a:r>
            <a:r>
              <a:rPr b="1" i="0" lang="en-US" sz="10000" u="none" cap="none" strike="noStrike">
                <a:solidFill>
                  <a:srgbClr val="009FA8"/>
                </a:solidFill>
                <a:latin typeface="Montserrat"/>
                <a:ea typeface="Montserrat"/>
                <a:cs typeface="Montserrat"/>
                <a:sym typeface="Montserrat"/>
              </a:rPr>
              <a:t> Problem</a:t>
            </a:r>
            <a:endParaRPr/>
          </a:p>
        </p:txBody>
      </p:sp>
      <p:sp>
        <p:nvSpPr>
          <p:cNvPr id="350" name="Google Shape;350;p78"/>
          <p:cNvSpPr txBox="1"/>
          <p:nvPr/>
        </p:nvSpPr>
        <p:spPr>
          <a:xfrm>
            <a:off x="2924281" y="6084815"/>
            <a:ext cx="6187061"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AEEF"/>
              </a:buClr>
              <a:buSzPts val="700"/>
              <a:buFont typeface="Montserrat"/>
              <a:buNone/>
            </a:pPr>
            <a:r>
              <a:rPr b="1" i="0" lang="en-US" sz="2800" u="none" cap="none" strike="noStrike">
                <a:solidFill>
                  <a:srgbClr val="009DA6"/>
                </a:solidFill>
                <a:latin typeface="Montserrat"/>
                <a:ea typeface="Montserrat"/>
                <a:cs typeface="Montserrat"/>
                <a:sym typeface="Montserrat"/>
              </a:rPr>
              <a:t>WHY?</a:t>
            </a:r>
            <a:endParaRPr>
              <a:solidFill>
                <a:srgbClr val="009DA6"/>
              </a:solidFill>
            </a:endParaRPr>
          </a:p>
        </p:txBody>
      </p:sp>
      <p:sp>
        <p:nvSpPr>
          <p:cNvPr id="351" name="Google Shape;351;p78"/>
          <p:cNvSpPr txBox="1"/>
          <p:nvPr/>
        </p:nvSpPr>
        <p:spPr>
          <a:xfrm>
            <a:off x="2924281" y="6858000"/>
            <a:ext cx="7061930" cy="112152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800"/>
              <a:buFont typeface="Montserrat Light"/>
              <a:buNone/>
            </a:pPr>
            <a:r>
              <a:rPr i="0" lang="en-US" sz="3200" u="none" cap="none" strike="noStrike">
                <a:solidFill>
                  <a:srgbClr val="009DA6"/>
                </a:solidFill>
                <a:latin typeface="Lato Light"/>
                <a:ea typeface="Lato Light"/>
                <a:cs typeface="Lato Light"/>
                <a:sym typeface="Lato Light"/>
              </a:rPr>
              <a:t>Every high-powered business idea addresses a problem.</a:t>
            </a:r>
            <a:endParaRPr>
              <a:solidFill>
                <a:srgbClr val="009DA6"/>
              </a:solidFill>
              <a:latin typeface="Lato Light"/>
              <a:ea typeface="Lato Light"/>
              <a:cs typeface="Lato Light"/>
              <a:sym typeface="Lato Light"/>
            </a:endParaRPr>
          </a:p>
        </p:txBody>
      </p:sp>
      <p:sp>
        <p:nvSpPr>
          <p:cNvPr id="352" name="Google Shape;352;p78"/>
          <p:cNvSpPr txBox="1"/>
          <p:nvPr/>
        </p:nvSpPr>
        <p:spPr>
          <a:xfrm>
            <a:off x="11440393" y="6084815"/>
            <a:ext cx="6187061"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AEEF"/>
              </a:buClr>
              <a:buSzPts val="700"/>
              <a:buFont typeface="Montserrat"/>
              <a:buNone/>
            </a:pPr>
            <a:r>
              <a:rPr b="1" i="0" lang="en-US" sz="2800" u="none" cap="none" strike="noStrike">
                <a:solidFill>
                  <a:srgbClr val="009DA6"/>
                </a:solidFill>
                <a:latin typeface="Montserrat"/>
                <a:ea typeface="Montserrat"/>
                <a:cs typeface="Montserrat"/>
                <a:sym typeface="Montserrat"/>
              </a:rPr>
              <a:t>HOW?</a:t>
            </a:r>
            <a:endParaRPr>
              <a:solidFill>
                <a:srgbClr val="009DA6"/>
              </a:solidFill>
            </a:endParaRPr>
          </a:p>
        </p:txBody>
      </p:sp>
      <p:sp>
        <p:nvSpPr>
          <p:cNvPr id="353" name="Google Shape;353;p78"/>
          <p:cNvSpPr txBox="1"/>
          <p:nvPr/>
        </p:nvSpPr>
        <p:spPr>
          <a:xfrm>
            <a:off x="11227032" y="6858000"/>
            <a:ext cx="8737367" cy="341632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009DA6"/>
              </a:buClr>
              <a:buSzPts val="3200"/>
              <a:buFont typeface="Lato Light"/>
              <a:buChar char="-"/>
            </a:pPr>
            <a:r>
              <a:rPr i="0" lang="en-US" sz="3200" u="none" cap="none" strike="noStrike">
                <a:solidFill>
                  <a:srgbClr val="009DA6"/>
                </a:solidFill>
                <a:latin typeface="Lato Light"/>
                <a:ea typeface="Lato Light"/>
                <a:cs typeface="Lato Light"/>
                <a:sym typeface="Lato Light"/>
              </a:rPr>
              <a:t>Focus on something that is important to you – something you want to solve </a:t>
            </a:r>
            <a:endParaRPr sz="3200">
              <a:solidFill>
                <a:srgbClr val="009DA6"/>
              </a:solidFill>
              <a:latin typeface="Lato Light"/>
              <a:ea typeface="Lato Light"/>
              <a:cs typeface="Lato Light"/>
              <a:sym typeface="Lato Light"/>
            </a:endParaRPr>
          </a:p>
          <a:p>
            <a:pPr indent="-342900" lvl="0" marL="342900" marR="0" rtl="0" algn="l">
              <a:lnSpc>
                <a:spcPct val="150000"/>
              </a:lnSpc>
              <a:spcBef>
                <a:spcPts val="0"/>
              </a:spcBef>
              <a:spcAft>
                <a:spcPts val="0"/>
              </a:spcAft>
              <a:buClr>
                <a:srgbClr val="009DA6"/>
              </a:buClr>
              <a:buSzPts val="3200"/>
              <a:buFont typeface="Lato Light"/>
              <a:buChar char="-"/>
            </a:pPr>
            <a:r>
              <a:rPr i="0" lang="en-US" sz="3200" u="none" cap="none" strike="noStrike">
                <a:solidFill>
                  <a:srgbClr val="009DA6"/>
                </a:solidFill>
                <a:latin typeface="Lato Light"/>
                <a:ea typeface="Lato Light"/>
                <a:cs typeface="Lato Light"/>
                <a:sym typeface="Lato Light"/>
              </a:rPr>
              <a:t>Identify a problem that is REAL and </a:t>
            </a:r>
            <a:r>
              <a:rPr lang="en-US" sz="3200">
                <a:solidFill>
                  <a:srgbClr val="009DA6"/>
                </a:solidFill>
                <a:latin typeface="Lato Light"/>
                <a:ea typeface="Lato Light"/>
                <a:cs typeface="Lato Light"/>
                <a:sym typeface="Lato Light"/>
              </a:rPr>
              <a:t>understand the root of the problem</a:t>
            </a:r>
            <a:endParaRPr>
              <a:solidFill>
                <a:srgbClr val="009DA6"/>
              </a:solidFill>
              <a:latin typeface="Lato Light"/>
              <a:ea typeface="Lato Light"/>
              <a:cs typeface="Lato Light"/>
              <a:sym typeface="Lato Light"/>
            </a:endParaRPr>
          </a:p>
          <a:p>
            <a:pPr indent="-342900" lvl="0" marL="342900" marR="0" rtl="0" algn="l">
              <a:lnSpc>
                <a:spcPct val="150000"/>
              </a:lnSpc>
              <a:spcBef>
                <a:spcPts val="0"/>
              </a:spcBef>
              <a:spcAft>
                <a:spcPts val="0"/>
              </a:spcAft>
              <a:buClr>
                <a:srgbClr val="009DA6"/>
              </a:buClr>
              <a:buSzPts val="3200"/>
              <a:buFont typeface="Lato Light"/>
              <a:buChar char="-"/>
            </a:pPr>
            <a:r>
              <a:rPr i="0" lang="en-US" sz="3200" u="none" cap="none" strike="noStrike">
                <a:solidFill>
                  <a:srgbClr val="009DA6"/>
                </a:solidFill>
                <a:latin typeface="Lato Light"/>
                <a:ea typeface="Lato Light"/>
                <a:cs typeface="Lato Light"/>
                <a:sym typeface="Lato Light"/>
              </a:rPr>
              <a:t>Don’t limit yourself</a:t>
            </a:r>
            <a:endParaRPr>
              <a:solidFill>
                <a:srgbClr val="009DA6"/>
              </a:solidFill>
              <a:latin typeface="Lato Light"/>
              <a:ea typeface="Lato Light"/>
              <a:cs typeface="Lato Light"/>
              <a:sym typeface="Lato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79"/>
          <p:cNvSpPr txBox="1"/>
          <p:nvPr/>
        </p:nvSpPr>
        <p:spPr>
          <a:xfrm>
            <a:off x="3504530" y="2047845"/>
            <a:ext cx="16874401" cy="1785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FA8"/>
              </a:buClr>
              <a:buSzPts val="2750"/>
              <a:buFont typeface="Montserrat"/>
              <a:buNone/>
            </a:pPr>
            <a:r>
              <a:rPr b="1" i="0" lang="en-US" sz="11000" u="none" cap="none" strike="noStrike">
                <a:solidFill>
                  <a:srgbClr val="009FA8"/>
                </a:solidFill>
                <a:latin typeface="Montserrat"/>
                <a:ea typeface="Montserrat"/>
                <a:cs typeface="Montserrat"/>
                <a:sym typeface="Montserrat"/>
              </a:rPr>
              <a:t>Identifying a problem</a:t>
            </a:r>
            <a:endParaRPr/>
          </a:p>
        </p:txBody>
      </p:sp>
      <p:sp>
        <p:nvSpPr>
          <p:cNvPr id="359" name="Google Shape;359;p79"/>
          <p:cNvSpPr/>
          <p:nvPr/>
        </p:nvSpPr>
        <p:spPr>
          <a:xfrm>
            <a:off x="3641808" y="3884247"/>
            <a:ext cx="3419100" cy="109800"/>
          </a:xfrm>
          <a:prstGeom prst="rect">
            <a:avLst/>
          </a:prstGeom>
          <a:solidFill>
            <a:srgbClr val="009F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Lato Light"/>
              <a:ea typeface="Lato Light"/>
              <a:cs typeface="Lato Light"/>
              <a:sym typeface="Lato Light"/>
            </a:endParaRPr>
          </a:p>
        </p:txBody>
      </p:sp>
      <p:sp>
        <p:nvSpPr>
          <p:cNvPr id="360" name="Google Shape;360;p79"/>
          <p:cNvSpPr txBox="1"/>
          <p:nvPr/>
        </p:nvSpPr>
        <p:spPr>
          <a:xfrm>
            <a:off x="11829104" y="6559892"/>
            <a:ext cx="103950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800"/>
              <a:buFont typeface="Montserrat"/>
              <a:buNone/>
            </a:pPr>
            <a:r>
              <a:rPr b="1" lang="en-US" sz="3200">
                <a:solidFill>
                  <a:srgbClr val="009DA6"/>
                </a:solidFill>
                <a:latin typeface="Montserrat"/>
                <a:ea typeface="Montserrat"/>
                <a:cs typeface="Montserrat"/>
                <a:sym typeface="Montserrat"/>
              </a:rPr>
              <a:t>5</a:t>
            </a:r>
            <a:r>
              <a:rPr b="1" i="0" lang="en-US" sz="3200" u="none" cap="none" strike="noStrike">
                <a:solidFill>
                  <a:srgbClr val="009DA6"/>
                </a:solidFill>
                <a:latin typeface="Montserrat"/>
                <a:ea typeface="Montserrat"/>
                <a:cs typeface="Montserrat"/>
                <a:sym typeface="Montserrat"/>
              </a:rPr>
              <a:t> MINUTES</a:t>
            </a:r>
            <a:endParaRPr/>
          </a:p>
        </p:txBody>
      </p:sp>
      <p:sp>
        <p:nvSpPr>
          <p:cNvPr id="361" name="Google Shape;361;p79"/>
          <p:cNvSpPr txBox="1"/>
          <p:nvPr/>
        </p:nvSpPr>
        <p:spPr>
          <a:xfrm>
            <a:off x="11819400" y="7588000"/>
            <a:ext cx="10657800" cy="867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800"/>
              <a:buFont typeface="Montserrat"/>
              <a:buNone/>
            </a:pPr>
            <a:r>
              <a:rPr b="1" lang="en-US" sz="3200">
                <a:solidFill>
                  <a:srgbClr val="00AEEF"/>
                </a:solidFill>
                <a:latin typeface="Montserrat"/>
                <a:ea typeface="Montserrat"/>
                <a:cs typeface="Montserrat"/>
                <a:sym typeface="Montserrat"/>
              </a:rPr>
              <a:t>WHAT IS THE PROBLEM YOU’RE TRYING TO SOLVE?</a:t>
            </a:r>
            <a:endParaRPr/>
          </a:p>
        </p:txBody>
      </p:sp>
      <p:sp>
        <p:nvSpPr>
          <p:cNvPr id="362" name="Google Shape;362;p79"/>
          <p:cNvSpPr txBox="1"/>
          <p:nvPr/>
        </p:nvSpPr>
        <p:spPr>
          <a:xfrm>
            <a:off x="11824250" y="9083300"/>
            <a:ext cx="10395000" cy="867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800"/>
              <a:buFont typeface="Montserra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80"/>
          <p:cNvSpPr txBox="1"/>
          <p:nvPr/>
        </p:nvSpPr>
        <p:spPr>
          <a:xfrm>
            <a:off x="3504530" y="2047845"/>
            <a:ext cx="16874400" cy="1785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FA8"/>
              </a:buClr>
              <a:buSzPts val="2750"/>
              <a:buFont typeface="Montserrat"/>
              <a:buNone/>
            </a:pPr>
            <a:r>
              <a:rPr b="1" i="0" lang="en-US" sz="11000" u="none" cap="none" strike="noStrike">
                <a:solidFill>
                  <a:srgbClr val="009FA8"/>
                </a:solidFill>
                <a:latin typeface="Montserrat"/>
                <a:ea typeface="Montserrat"/>
                <a:cs typeface="Montserrat"/>
                <a:sym typeface="Montserrat"/>
              </a:rPr>
              <a:t>Identifying a problem</a:t>
            </a:r>
            <a:endParaRPr/>
          </a:p>
        </p:txBody>
      </p:sp>
      <p:sp>
        <p:nvSpPr>
          <p:cNvPr id="368" name="Google Shape;368;p80"/>
          <p:cNvSpPr/>
          <p:nvPr/>
        </p:nvSpPr>
        <p:spPr>
          <a:xfrm>
            <a:off x="3641808" y="3884247"/>
            <a:ext cx="3419100" cy="109800"/>
          </a:xfrm>
          <a:prstGeom prst="rect">
            <a:avLst/>
          </a:prstGeom>
          <a:solidFill>
            <a:srgbClr val="009F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Lato Light"/>
              <a:ea typeface="Lato Light"/>
              <a:cs typeface="Lato Light"/>
              <a:sym typeface="Lato Light"/>
            </a:endParaRPr>
          </a:p>
        </p:txBody>
      </p:sp>
      <p:sp>
        <p:nvSpPr>
          <p:cNvPr id="369" name="Google Shape;369;p80"/>
          <p:cNvSpPr txBox="1"/>
          <p:nvPr/>
        </p:nvSpPr>
        <p:spPr>
          <a:xfrm>
            <a:off x="11829104" y="6559892"/>
            <a:ext cx="103950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800"/>
              <a:buFont typeface="Montserrat"/>
              <a:buNone/>
            </a:pPr>
            <a:r>
              <a:rPr b="1" lang="en-US" sz="3200">
                <a:solidFill>
                  <a:srgbClr val="009DA6"/>
                </a:solidFill>
                <a:latin typeface="Montserrat"/>
                <a:ea typeface="Montserrat"/>
                <a:cs typeface="Montserrat"/>
                <a:sym typeface="Montserrat"/>
              </a:rPr>
              <a:t>5</a:t>
            </a:r>
            <a:r>
              <a:rPr b="1" i="0" lang="en-US" sz="3200" u="none" cap="none" strike="noStrike">
                <a:solidFill>
                  <a:srgbClr val="009DA6"/>
                </a:solidFill>
                <a:latin typeface="Montserrat"/>
                <a:ea typeface="Montserrat"/>
                <a:cs typeface="Montserrat"/>
                <a:sym typeface="Montserrat"/>
              </a:rPr>
              <a:t> MINUTES</a:t>
            </a:r>
            <a:endParaRPr/>
          </a:p>
        </p:txBody>
      </p:sp>
      <p:sp>
        <p:nvSpPr>
          <p:cNvPr id="370" name="Google Shape;370;p80"/>
          <p:cNvSpPr txBox="1"/>
          <p:nvPr/>
        </p:nvSpPr>
        <p:spPr>
          <a:xfrm>
            <a:off x="11819400" y="7588000"/>
            <a:ext cx="10657800" cy="867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800"/>
              <a:buFont typeface="Montserrat"/>
              <a:buNone/>
            </a:pPr>
            <a:r>
              <a:rPr b="1" lang="en-US" sz="3200">
                <a:solidFill>
                  <a:srgbClr val="00AEEF"/>
                </a:solidFill>
                <a:latin typeface="Montserrat"/>
                <a:ea typeface="Montserrat"/>
                <a:cs typeface="Montserrat"/>
                <a:sym typeface="Montserrat"/>
              </a:rPr>
              <a:t>WHAT IS THE PROBLEM YOU’RE TRYING TO SOLVE?</a:t>
            </a:r>
            <a:endParaRPr/>
          </a:p>
        </p:txBody>
      </p:sp>
      <p:sp>
        <p:nvSpPr>
          <p:cNvPr id="371" name="Google Shape;371;p80"/>
          <p:cNvSpPr txBox="1"/>
          <p:nvPr/>
        </p:nvSpPr>
        <p:spPr>
          <a:xfrm>
            <a:off x="11824250" y="9083300"/>
            <a:ext cx="10395000" cy="867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800"/>
              <a:buFont typeface="Montserrat"/>
              <a:buNone/>
            </a:pPr>
            <a:r>
              <a:t/>
            </a:r>
            <a:endParaRPr/>
          </a:p>
        </p:txBody>
      </p:sp>
      <p:sp>
        <p:nvSpPr>
          <p:cNvPr id="372" name="Google Shape;372;p80"/>
          <p:cNvSpPr txBox="1"/>
          <p:nvPr/>
        </p:nvSpPr>
        <p:spPr>
          <a:xfrm>
            <a:off x="11833954" y="9083305"/>
            <a:ext cx="103950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800"/>
              <a:buFont typeface="Montserrat"/>
              <a:buNone/>
            </a:pPr>
            <a:r>
              <a:rPr b="1" lang="en-US" sz="3200">
                <a:solidFill>
                  <a:srgbClr val="009DA6"/>
                </a:solidFill>
                <a:latin typeface="Montserrat"/>
                <a:ea typeface="Montserrat"/>
                <a:cs typeface="Montserrat"/>
                <a:sym typeface="Montserrat"/>
              </a:rPr>
              <a:t>ASK 5 WHYS - THE ROOT CAUSE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81"/>
          <p:cNvSpPr txBox="1"/>
          <p:nvPr/>
        </p:nvSpPr>
        <p:spPr>
          <a:xfrm>
            <a:off x="3504530" y="2047845"/>
            <a:ext cx="16874400" cy="1785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FA8"/>
              </a:buClr>
              <a:buSzPts val="2750"/>
              <a:buFont typeface="Montserrat"/>
              <a:buNone/>
            </a:pPr>
            <a:r>
              <a:rPr b="1" i="0" lang="en-US" sz="11000" u="none" cap="none" strike="noStrike">
                <a:solidFill>
                  <a:srgbClr val="009FA8"/>
                </a:solidFill>
                <a:latin typeface="Montserrat"/>
                <a:ea typeface="Montserrat"/>
                <a:cs typeface="Montserrat"/>
                <a:sym typeface="Montserrat"/>
              </a:rPr>
              <a:t>Identifying a problem</a:t>
            </a:r>
            <a:endParaRPr/>
          </a:p>
        </p:txBody>
      </p:sp>
      <p:sp>
        <p:nvSpPr>
          <p:cNvPr id="378" name="Google Shape;378;p81"/>
          <p:cNvSpPr/>
          <p:nvPr/>
        </p:nvSpPr>
        <p:spPr>
          <a:xfrm>
            <a:off x="3641808" y="3884247"/>
            <a:ext cx="3419100" cy="109800"/>
          </a:xfrm>
          <a:prstGeom prst="rect">
            <a:avLst/>
          </a:prstGeom>
          <a:solidFill>
            <a:srgbClr val="009F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Lato Light"/>
              <a:ea typeface="Lato Light"/>
              <a:cs typeface="Lato Light"/>
              <a:sym typeface="Lato Light"/>
            </a:endParaRPr>
          </a:p>
        </p:txBody>
      </p:sp>
      <p:sp>
        <p:nvSpPr>
          <p:cNvPr id="379" name="Google Shape;379;p81"/>
          <p:cNvSpPr txBox="1"/>
          <p:nvPr/>
        </p:nvSpPr>
        <p:spPr>
          <a:xfrm>
            <a:off x="11829104" y="6559892"/>
            <a:ext cx="103950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800"/>
              <a:buFont typeface="Montserrat"/>
              <a:buNone/>
            </a:pPr>
            <a:r>
              <a:rPr b="1" lang="en-US" sz="3200">
                <a:solidFill>
                  <a:srgbClr val="009DA6"/>
                </a:solidFill>
                <a:latin typeface="Montserrat"/>
                <a:ea typeface="Montserrat"/>
                <a:cs typeface="Montserrat"/>
                <a:sym typeface="Montserrat"/>
              </a:rPr>
              <a:t>5</a:t>
            </a:r>
            <a:r>
              <a:rPr b="1" i="0" lang="en-US" sz="3200" u="none" cap="none" strike="noStrike">
                <a:solidFill>
                  <a:srgbClr val="009DA6"/>
                </a:solidFill>
                <a:latin typeface="Montserrat"/>
                <a:ea typeface="Montserrat"/>
                <a:cs typeface="Montserrat"/>
                <a:sym typeface="Montserrat"/>
              </a:rPr>
              <a:t> MINUTES</a:t>
            </a:r>
            <a:endParaRPr/>
          </a:p>
        </p:txBody>
      </p:sp>
      <p:sp>
        <p:nvSpPr>
          <p:cNvPr id="380" name="Google Shape;380;p81"/>
          <p:cNvSpPr txBox="1"/>
          <p:nvPr/>
        </p:nvSpPr>
        <p:spPr>
          <a:xfrm>
            <a:off x="11819400" y="7588000"/>
            <a:ext cx="10657800" cy="867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800"/>
              <a:buFont typeface="Montserrat"/>
              <a:buNone/>
            </a:pPr>
            <a:r>
              <a:rPr b="1" lang="en-US" sz="3200">
                <a:solidFill>
                  <a:srgbClr val="00AEEF"/>
                </a:solidFill>
                <a:latin typeface="Montserrat"/>
                <a:ea typeface="Montserrat"/>
                <a:cs typeface="Montserrat"/>
                <a:sym typeface="Montserrat"/>
              </a:rPr>
              <a:t>WHAT IS THE PROBLEM YOU’RE TRYING TO SOLVE?</a:t>
            </a:r>
            <a:endParaRPr/>
          </a:p>
        </p:txBody>
      </p:sp>
      <p:sp>
        <p:nvSpPr>
          <p:cNvPr id="381" name="Google Shape;381;p81"/>
          <p:cNvSpPr txBox="1"/>
          <p:nvPr/>
        </p:nvSpPr>
        <p:spPr>
          <a:xfrm>
            <a:off x="11819400" y="10295688"/>
            <a:ext cx="10126200" cy="493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800"/>
              <a:buFont typeface="Montserrat"/>
              <a:buNone/>
            </a:pPr>
            <a:r>
              <a:rPr b="1" lang="en-US" sz="3200">
                <a:solidFill>
                  <a:srgbClr val="70C597"/>
                </a:solidFill>
                <a:latin typeface="Montserrat"/>
                <a:ea typeface="Montserrat"/>
                <a:cs typeface="Montserrat"/>
                <a:sym typeface="Montserrat"/>
              </a:rPr>
              <a:t>CREATE A PROBLEM STATEMENT</a:t>
            </a:r>
            <a:endParaRPr/>
          </a:p>
        </p:txBody>
      </p:sp>
      <p:sp>
        <p:nvSpPr>
          <p:cNvPr id="382" name="Google Shape;382;p81"/>
          <p:cNvSpPr txBox="1"/>
          <p:nvPr/>
        </p:nvSpPr>
        <p:spPr>
          <a:xfrm>
            <a:off x="11824250" y="9083300"/>
            <a:ext cx="10395000" cy="867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800"/>
              <a:buFont typeface="Montserrat"/>
              <a:buNone/>
            </a:pPr>
            <a:r>
              <a:t/>
            </a:r>
            <a:endParaRPr/>
          </a:p>
        </p:txBody>
      </p:sp>
      <p:sp>
        <p:nvSpPr>
          <p:cNvPr id="383" name="Google Shape;383;p81"/>
          <p:cNvSpPr txBox="1"/>
          <p:nvPr/>
        </p:nvSpPr>
        <p:spPr>
          <a:xfrm>
            <a:off x="11833954" y="9083305"/>
            <a:ext cx="103950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800"/>
              <a:buFont typeface="Montserrat"/>
              <a:buNone/>
            </a:pPr>
            <a:r>
              <a:rPr b="1" lang="en-US" sz="3200">
                <a:solidFill>
                  <a:srgbClr val="009DA6"/>
                </a:solidFill>
                <a:latin typeface="Montserrat"/>
                <a:ea typeface="Montserrat"/>
                <a:cs typeface="Montserrat"/>
                <a:sym typeface="Montserrat"/>
              </a:rPr>
              <a:t>ASK 5 WHYS - THE ROOT CAUSE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82"/>
          <p:cNvSpPr txBox="1"/>
          <p:nvPr/>
        </p:nvSpPr>
        <p:spPr>
          <a:xfrm>
            <a:off x="3504530" y="2047845"/>
            <a:ext cx="16874400" cy="1785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FA8"/>
              </a:buClr>
              <a:buSzPts val="2750"/>
              <a:buFont typeface="Montserrat"/>
              <a:buNone/>
            </a:pPr>
            <a:r>
              <a:rPr b="1" i="0" lang="en-US" sz="11000" u="none" cap="none" strike="noStrike">
                <a:solidFill>
                  <a:srgbClr val="009FA8"/>
                </a:solidFill>
                <a:latin typeface="Montserrat"/>
                <a:ea typeface="Montserrat"/>
                <a:cs typeface="Montserrat"/>
                <a:sym typeface="Montserrat"/>
              </a:rPr>
              <a:t>Identifying a problem</a:t>
            </a:r>
            <a:endParaRPr/>
          </a:p>
        </p:txBody>
      </p:sp>
      <p:sp>
        <p:nvSpPr>
          <p:cNvPr id="389" name="Google Shape;389;p82"/>
          <p:cNvSpPr/>
          <p:nvPr/>
        </p:nvSpPr>
        <p:spPr>
          <a:xfrm>
            <a:off x="3641808" y="3884247"/>
            <a:ext cx="3419100" cy="109800"/>
          </a:xfrm>
          <a:prstGeom prst="rect">
            <a:avLst/>
          </a:prstGeom>
          <a:solidFill>
            <a:srgbClr val="009F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Lato Light"/>
              <a:ea typeface="Lato Light"/>
              <a:cs typeface="Lato Light"/>
              <a:sym typeface="Lato Light"/>
            </a:endParaRPr>
          </a:p>
        </p:txBody>
      </p:sp>
      <p:sp>
        <p:nvSpPr>
          <p:cNvPr id="390" name="Google Shape;390;p82"/>
          <p:cNvSpPr txBox="1"/>
          <p:nvPr/>
        </p:nvSpPr>
        <p:spPr>
          <a:xfrm>
            <a:off x="11829104" y="6559892"/>
            <a:ext cx="103950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800"/>
              <a:buFont typeface="Montserrat"/>
              <a:buNone/>
            </a:pPr>
            <a:r>
              <a:rPr b="1" lang="en-US" sz="3200">
                <a:solidFill>
                  <a:srgbClr val="009DA6"/>
                </a:solidFill>
                <a:latin typeface="Montserrat"/>
                <a:ea typeface="Montserrat"/>
                <a:cs typeface="Montserrat"/>
                <a:sym typeface="Montserrat"/>
              </a:rPr>
              <a:t>5</a:t>
            </a:r>
            <a:r>
              <a:rPr b="1" i="0" lang="en-US" sz="3200" u="none" cap="none" strike="noStrike">
                <a:solidFill>
                  <a:srgbClr val="009DA6"/>
                </a:solidFill>
                <a:latin typeface="Montserrat"/>
                <a:ea typeface="Montserrat"/>
                <a:cs typeface="Montserrat"/>
                <a:sym typeface="Montserrat"/>
              </a:rPr>
              <a:t> MINUTES</a:t>
            </a:r>
            <a:endParaRPr/>
          </a:p>
        </p:txBody>
      </p:sp>
      <p:sp>
        <p:nvSpPr>
          <p:cNvPr id="391" name="Google Shape;391;p82"/>
          <p:cNvSpPr txBox="1"/>
          <p:nvPr/>
        </p:nvSpPr>
        <p:spPr>
          <a:xfrm>
            <a:off x="11819400" y="7588000"/>
            <a:ext cx="10657800" cy="867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800"/>
              <a:buFont typeface="Montserrat"/>
              <a:buNone/>
            </a:pPr>
            <a:r>
              <a:rPr b="1" lang="en-US" sz="3200">
                <a:solidFill>
                  <a:srgbClr val="00AEEF"/>
                </a:solidFill>
                <a:latin typeface="Montserrat"/>
                <a:ea typeface="Montserrat"/>
                <a:cs typeface="Montserrat"/>
                <a:sym typeface="Montserrat"/>
              </a:rPr>
              <a:t>WHAT IS THE PROBLEM YOU’RE TRYING TO SOLVE?</a:t>
            </a:r>
            <a:endParaRPr/>
          </a:p>
        </p:txBody>
      </p:sp>
      <p:sp>
        <p:nvSpPr>
          <p:cNvPr id="392" name="Google Shape;392;p82"/>
          <p:cNvSpPr txBox="1"/>
          <p:nvPr/>
        </p:nvSpPr>
        <p:spPr>
          <a:xfrm>
            <a:off x="11819400" y="10295688"/>
            <a:ext cx="10126200" cy="493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800"/>
              <a:buFont typeface="Montserrat"/>
              <a:buNone/>
            </a:pPr>
            <a:r>
              <a:rPr b="1" lang="en-US" sz="3200">
                <a:solidFill>
                  <a:srgbClr val="70C597"/>
                </a:solidFill>
                <a:latin typeface="Montserrat"/>
                <a:ea typeface="Montserrat"/>
                <a:cs typeface="Montserrat"/>
                <a:sym typeface="Montserrat"/>
              </a:rPr>
              <a:t>CREATE A PROBLEM STATEMENT</a:t>
            </a:r>
            <a:endParaRPr/>
          </a:p>
        </p:txBody>
      </p:sp>
      <p:sp>
        <p:nvSpPr>
          <p:cNvPr id="393" name="Google Shape;393;p82"/>
          <p:cNvSpPr txBox="1"/>
          <p:nvPr/>
        </p:nvSpPr>
        <p:spPr>
          <a:xfrm>
            <a:off x="11824250" y="9083300"/>
            <a:ext cx="10395000" cy="867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800"/>
              <a:buFont typeface="Montserrat"/>
              <a:buNone/>
            </a:pPr>
            <a:r>
              <a:t/>
            </a:r>
            <a:endParaRPr/>
          </a:p>
        </p:txBody>
      </p:sp>
      <p:sp>
        <p:nvSpPr>
          <p:cNvPr id="394" name="Google Shape;394;p82"/>
          <p:cNvSpPr txBox="1"/>
          <p:nvPr/>
        </p:nvSpPr>
        <p:spPr>
          <a:xfrm>
            <a:off x="11833954" y="9083305"/>
            <a:ext cx="103950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800"/>
              <a:buFont typeface="Montserrat"/>
              <a:buNone/>
            </a:pPr>
            <a:r>
              <a:rPr b="1" lang="en-US" sz="3200">
                <a:solidFill>
                  <a:srgbClr val="009DA6"/>
                </a:solidFill>
                <a:latin typeface="Montserrat"/>
                <a:ea typeface="Montserrat"/>
                <a:cs typeface="Montserrat"/>
                <a:sym typeface="Montserrat"/>
              </a:rPr>
              <a:t>ASK 5 WHYS - THE ROOT CAUSE</a:t>
            </a:r>
            <a:endParaRPr/>
          </a:p>
        </p:txBody>
      </p:sp>
      <p:sp>
        <p:nvSpPr>
          <p:cNvPr id="395" name="Google Shape;395;p82"/>
          <p:cNvSpPr txBox="1"/>
          <p:nvPr/>
        </p:nvSpPr>
        <p:spPr>
          <a:xfrm>
            <a:off x="2924281" y="7588000"/>
            <a:ext cx="7062000" cy="1121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800"/>
              <a:buFont typeface="Montserrat Light"/>
              <a:buNone/>
            </a:pPr>
            <a:r>
              <a:rPr lang="en-US" sz="3200">
                <a:solidFill>
                  <a:srgbClr val="009DA6"/>
                </a:solidFill>
                <a:latin typeface="Lato Light"/>
                <a:ea typeface="Lato Light"/>
                <a:cs typeface="Lato Light"/>
                <a:sym typeface="Lato Light"/>
              </a:rPr>
              <a:t>Travelers do not have access to affordable accomodation and feel disconnected from the city and its locals</a:t>
            </a:r>
            <a:endParaRPr>
              <a:solidFill>
                <a:srgbClr val="009DA6"/>
              </a:solidFill>
              <a:latin typeface="Lato Light"/>
              <a:ea typeface="Lato Light"/>
              <a:cs typeface="Lato Light"/>
              <a:sym typeface="Lato Light"/>
            </a:endParaRPr>
          </a:p>
        </p:txBody>
      </p:sp>
      <p:sp>
        <p:nvSpPr>
          <p:cNvPr id="396" name="Google Shape;396;p82"/>
          <p:cNvSpPr txBox="1"/>
          <p:nvPr/>
        </p:nvSpPr>
        <p:spPr>
          <a:xfrm>
            <a:off x="2924281" y="6590640"/>
            <a:ext cx="61872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AEEF"/>
              </a:buClr>
              <a:buSzPts val="700"/>
              <a:buFont typeface="Montserrat"/>
              <a:buNone/>
            </a:pPr>
            <a:r>
              <a:rPr b="1" lang="en-US" sz="2800">
                <a:solidFill>
                  <a:srgbClr val="009DA6"/>
                </a:solidFill>
                <a:latin typeface="Montserrat"/>
                <a:ea typeface="Montserrat"/>
                <a:cs typeface="Montserrat"/>
                <a:sym typeface="Montserrat"/>
              </a:rPr>
              <a:t>Airbnb’s Problem Statement</a:t>
            </a:r>
            <a:endParaRPr>
              <a:solidFill>
                <a:srgbClr val="009DA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65"/>
          <p:cNvSpPr txBox="1"/>
          <p:nvPr/>
        </p:nvSpPr>
        <p:spPr>
          <a:xfrm>
            <a:off x="6255309" y="5750004"/>
            <a:ext cx="18220131" cy="378565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FA8"/>
              </a:buClr>
              <a:buSzPts val="3000"/>
              <a:buFont typeface="Montserrat"/>
              <a:buNone/>
            </a:pPr>
            <a:r>
              <a:rPr b="1" i="0" lang="en-US" sz="12000" u="none" cap="none" strike="noStrike">
                <a:solidFill>
                  <a:srgbClr val="009FA8"/>
                </a:solidFill>
                <a:latin typeface="Montserrat"/>
                <a:ea typeface="Montserrat"/>
                <a:cs typeface="Montserrat"/>
                <a:sym typeface="Montserrat"/>
              </a:rPr>
              <a:t>What is League of Innovators (LOI)?</a:t>
            </a:r>
            <a:endParaRPr/>
          </a:p>
        </p:txBody>
      </p:sp>
      <p:sp>
        <p:nvSpPr>
          <p:cNvPr id="229" name="Google Shape;229;p65"/>
          <p:cNvSpPr/>
          <p:nvPr/>
        </p:nvSpPr>
        <p:spPr>
          <a:xfrm>
            <a:off x="6466962" y="9981285"/>
            <a:ext cx="3419042" cy="109728"/>
          </a:xfrm>
          <a:prstGeom prst="rect">
            <a:avLst/>
          </a:prstGeom>
          <a:solidFill>
            <a:srgbClr val="009F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Lato Light"/>
              <a:ea typeface="Lato Light"/>
              <a:cs typeface="Lato Light"/>
              <a:sym typeface="Lato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83"/>
          <p:cNvSpPr txBox="1"/>
          <p:nvPr/>
        </p:nvSpPr>
        <p:spPr>
          <a:xfrm>
            <a:off x="3504529" y="2047845"/>
            <a:ext cx="18628201" cy="221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FA8"/>
              </a:buClr>
              <a:buSzPts val="3450"/>
              <a:buFont typeface="Montserrat"/>
              <a:buNone/>
            </a:pPr>
            <a:r>
              <a:rPr b="1" i="0" lang="en-US" sz="13800" u="none" cap="none" strike="noStrike">
                <a:solidFill>
                  <a:srgbClr val="009FA8"/>
                </a:solidFill>
                <a:latin typeface="Montserrat"/>
                <a:ea typeface="Montserrat"/>
                <a:cs typeface="Montserrat"/>
                <a:sym typeface="Montserrat"/>
              </a:rPr>
              <a:t>The Idea Generator</a:t>
            </a:r>
            <a:endParaRPr/>
          </a:p>
        </p:txBody>
      </p:sp>
      <p:sp>
        <p:nvSpPr>
          <p:cNvPr id="402" name="Google Shape;402;p83"/>
          <p:cNvSpPr/>
          <p:nvPr/>
        </p:nvSpPr>
        <p:spPr>
          <a:xfrm>
            <a:off x="3641808" y="4341447"/>
            <a:ext cx="3419100" cy="109800"/>
          </a:xfrm>
          <a:prstGeom prst="rect">
            <a:avLst/>
          </a:prstGeom>
          <a:solidFill>
            <a:srgbClr val="009F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Lato Light"/>
              <a:ea typeface="Lato Light"/>
              <a:cs typeface="Lato Light"/>
              <a:sym typeface="Lato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84"/>
          <p:cNvSpPr txBox="1"/>
          <p:nvPr/>
        </p:nvSpPr>
        <p:spPr>
          <a:xfrm>
            <a:off x="3504530" y="1590645"/>
            <a:ext cx="16874400" cy="433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FA8"/>
              </a:buClr>
              <a:buSzPts val="3450"/>
              <a:buFont typeface="Montserrat"/>
              <a:buNone/>
            </a:pPr>
            <a:r>
              <a:rPr b="1" i="0" lang="en-US" sz="13800" u="none" cap="none" strike="noStrike">
                <a:solidFill>
                  <a:srgbClr val="009FA8"/>
                </a:solidFill>
                <a:latin typeface="Montserrat"/>
                <a:ea typeface="Montserrat"/>
                <a:cs typeface="Montserrat"/>
                <a:sym typeface="Montserrat"/>
              </a:rPr>
              <a:t>Rules of the Idea Generator</a:t>
            </a:r>
            <a:endParaRPr/>
          </a:p>
        </p:txBody>
      </p:sp>
      <p:sp>
        <p:nvSpPr>
          <p:cNvPr id="408" name="Google Shape;408;p84"/>
          <p:cNvSpPr txBox="1"/>
          <p:nvPr/>
        </p:nvSpPr>
        <p:spPr>
          <a:xfrm>
            <a:off x="11819400" y="7063537"/>
            <a:ext cx="9496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800"/>
              <a:buFont typeface="Montserrat"/>
              <a:buNone/>
            </a:pPr>
            <a:r>
              <a:rPr b="1" i="0" lang="en-US" sz="3200" u="none" cap="none" strike="noStrike">
                <a:solidFill>
                  <a:srgbClr val="00AEEF"/>
                </a:solidFill>
                <a:latin typeface="Montserrat"/>
                <a:ea typeface="Montserrat"/>
                <a:cs typeface="Montserrat"/>
                <a:sym typeface="Montserrat"/>
              </a:rPr>
              <a:t>USE YOUR PAPER, PENS, STICKY NOTES, BE VISUAL</a:t>
            </a:r>
            <a:endParaRPr/>
          </a:p>
        </p:txBody>
      </p:sp>
      <p:sp>
        <p:nvSpPr>
          <p:cNvPr id="409" name="Google Shape;409;p84"/>
          <p:cNvSpPr txBox="1"/>
          <p:nvPr/>
        </p:nvSpPr>
        <p:spPr>
          <a:xfrm>
            <a:off x="11819400" y="9531792"/>
            <a:ext cx="10126200" cy="867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800"/>
              <a:buFont typeface="Montserrat"/>
              <a:buNone/>
            </a:pPr>
            <a:r>
              <a:rPr b="1" i="0" lang="en-US" sz="3200" u="none" cap="none" strike="noStrike">
                <a:solidFill>
                  <a:srgbClr val="0077BD"/>
                </a:solidFill>
                <a:latin typeface="Montserrat"/>
                <a:ea typeface="Montserrat"/>
                <a:cs typeface="Montserrat"/>
                <a:sym typeface="Montserrat"/>
              </a:rPr>
              <a:t>DON’T JUDGE</a:t>
            </a:r>
            <a:endParaRPr/>
          </a:p>
        </p:txBody>
      </p:sp>
      <p:sp>
        <p:nvSpPr>
          <p:cNvPr id="410" name="Google Shape;410;p84"/>
          <p:cNvSpPr txBox="1"/>
          <p:nvPr/>
        </p:nvSpPr>
        <p:spPr>
          <a:xfrm>
            <a:off x="11819400" y="8426123"/>
            <a:ext cx="10126200" cy="493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800"/>
              <a:buFont typeface="Montserrat"/>
              <a:buNone/>
            </a:pPr>
            <a:r>
              <a:rPr b="1" i="0" lang="en-US" sz="3200" u="none" cap="none" strike="noStrike">
                <a:solidFill>
                  <a:srgbClr val="70C597"/>
                </a:solidFill>
                <a:latin typeface="Montserrat"/>
                <a:ea typeface="Montserrat"/>
                <a:cs typeface="Montserrat"/>
                <a:sym typeface="Montserrat"/>
              </a:rPr>
              <a:t>THERE ARE NO BAD IDEAS</a:t>
            </a:r>
            <a:endParaRPr/>
          </a:p>
        </p:txBody>
      </p:sp>
      <p:sp>
        <p:nvSpPr>
          <p:cNvPr id="411" name="Google Shape;411;p84"/>
          <p:cNvSpPr/>
          <p:nvPr/>
        </p:nvSpPr>
        <p:spPr>
          <a:xfrm>
            <a:off x="3656933" y="6235097"/>
            <a:ext cx="3419100" cy="109800"/>
          </a:xfrm>
          <a:prstGeom prst="rect">
            <a:avLst/>
          </a:prstGeom>
          <a:solidFill>
            <a:srgbClr val="009F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Lato Light"/>
              <a:ea typeface="Lato Light"/>
              <a:cs typeface="Lato Light"/>
              <a:sym typeface="Lato Light"/>
            </a:endParaRPr>
          </a:p>
        </p:txBody>
      </p:sp>
      <p:sp>
        <p:nvSpPr>
          <p:cNvPr id="412" name="Google Shape;412;p84"/>
          <p:cNvSpPr txBox="1"/>
          <p:nvPr/>
        </p:nvSpPr>
        <p:spPr>
          <a:xfrm>
            <a:off x="11819400" y="10674544"/>
            <a:ext cx="103950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800"/>
              <a:buFont typeface="Montserrat"/>
              <a:buNone/>
            </a:pPr>
            <a:r>
              <a:rPr b="1" i="0" lang="en-US" sz="3200" u="none" cap="none" strike="noStrike">
                <a:solidFill>
                  <a:srgbClr val="009DA6"/>
                </a:solidFill>
                <a:latin typeface="Montserrat"/>
                <a:ea typeface="Montserrat"/>
                <a:cs typeface="Montserrat"/>
                <a:sym typeface="Montserrat"/>
              </a:rPr>
              <a:t>STAY FOCUSED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85"/>
          <p:cNvSpPr txBox="1"/>
          <p:nvPr/>
        </p:nvSpPr>
        <p:spPr>
          <a:xfrm>
            <a:off x="3504529" y="2047845"/>
            <a:ext cx="18628201" cy="433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FA8"/>
              </a:buClr>
              <a:buSzPts val="3450"/>
              <a:buFont typeface="Montserrat"/>
              <a:buNone/>
            </a:pPr>
            <a:r>
              <a:rPr b="1" i="0" lang="en-US" sz="13800" u="none" cap="none" strike="noStrike">
                <a:solidFill>
                  <a:srgbClr val="009FA8"/>
                </a:solidFill>
                <a:latin typeface="Montserrat"/>
                <a:ea typeface="Montserrat"/>
                <a:cs typeface="Montserrat"/>
                <a:sym typeface="Montserrat"/>
              </a:rPr>
              <a:t>Assumption Dumption</a:t>
            </a:r>
            <a:endParaRPr/>
          </a:p>
        </p:txBody>
      </p:sp>
      <p:sp>
        <p:nvSpPr>
          <p:cNvPr id="418" name="Google Shape;418;p85"/>
          <p:cNvSpPr/>
          <p:nvPr/>
        </p:nvSpPr>
        <p:spPr>
          <a:xfrm>
            <a:off x="3641808" y="6261687"/>
            <a:ext cx="3419100" cy="109800"/>
          </a:xfrm>
          <a:prstGeom prst="rect">
            <a:avLst/>
          </a:prstGeom>
          <a:solidFill>
            <a:srgbClr val="009F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Lato Light"/>
              <a:ea typeface="Lato Light"/>
              <a:cs typeface="Lato Light"/>
              <a:sym typeface="Lato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86"/>
          <p:cNvSpPr txBox="1"/>
          <p:nvPr/>
        </p:nvSpPr>
        <p:spPr>
          <a:xfrm>
            <a:off x="3504525" y="2047850"/>
            <a:ext cx="18441000" cy="1785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FA8"/>
              </a:buClr>
              <a:buSzPts val="2750"/>
              <a:buFont typeface="Montserrat"/>
              <a:buNone/>
            </a:pPr>
            <a:r>
              <a:rPr b="1" i="0" lang="en-US" sz="11000" u="none" cap="none" strike="noStrike">
                <a:solidFill>
                  <a:srgbClr val="009FA8"/>
                </a:solidFill>
                <a:latin typeface="Montserrat"/>
                <a:ea typeface="Montserrat"/>
                <a:cs typeface="Montserrat"/>
                <a:sym typeface="Montserrat"/>
              </a:rPr>
              <a:t>Assumption Dumption</a:t>
            </a:r>
            <a:endParaRPr/>
          </a:p>
        </p:txBody>
      </p:sp>
      <p:sp>
        <p:nvSpPr>
          <p:cNvPr id="424" name="Google Shape;424;p86"/>
          <p:cNvSpPr txBox="1"/>
          <p:nvPr/>
        </p:nvSpPr>
        <p:spPr>
          <a:xfrm>
            <a:off x="11829104" y="6559892"/>
            <a:ext cx="103950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800"/>
              <a:buFont typeface="Montserrat"/>
              <a:buNone/>
            </a:pPr>
            <a:r>
              <a:rPr b="1" lang="en-US" sz="3200">
                <a:solidFill>
                  <a:srgbClr val="009DA6"/>
                </a:solidFill>
                <a:latin typeface="Montserrat"/>
                <a:ea typeface="Montserrat"/>
                <a:cs typeface="Montserrat"/>
                <a:sym typeface="Montserrat"/>
              </a:rPr>
              <a:t>5</a:t>
            </a:r>
            <a:r>
              <a:rPr b="1" i="0" lang="en-US" sz="3200" u="none" cap="none" strike="noStrike">
                <a:solidFill>
                  <a:srgbClr val="009DA6"/>
                </a:solidFill>
                <a:latin typeface="Montserrat"/>
                <a:ea typeface="Montserrat"/>
                <a:cs typeface="Montserrat"/>
                <a:sym typeface="Montserrat"/>
              </a:rPr>
              <a:t> MINUTES</a:t>
            </a:r>
            <a:endParaRPr/>
          </a:p>
        </p:txBody>
      </p:sp>
      <p:sp>
        <p:nvSpPr>
          <p:cNvPr id="425" name="Google Shape;425;p86"/>
          <p:cNvSpPr txBox="1"/>
          <p:nvPr/>
        </p:nvSpPr>
        <p:spPr>
          <a:xfrm>
            <a:off x="11819400" y="7588012"/>
            <a:ext cx="9496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800"/>
              <a:buFont typeface="Montserrat"/>
              <a:buNone/>
            </a:pPr>
            <a:r>
              <a:rPr b="1" i="0" lang="en-US" sz="3200" u="none" cap="none" strike="noStrike">
                <a:solidFill>
                  <a:srgbClr val="00AEEF"/>
                </a:solidFill>
                <a:latin typeface="Montserrat"/>
                <a:ea typeface="Montserrat"/>
                <a:cs typeface="Montserrat"/>
                <a:sym typeface="Montserrat"/>
              </a:rPr>
              <a:t>WRITE DOWN AS MANY ASSUMPTIONS AS YOU CAN </a:t>
            </a:r>
            <a:r>
              <a:rPr b="1" lang="en-US" sz="3200">
                <a:solidFill>
                  <a:srgbClr val="00AEEF"/>
                </a:solidFill>
                <a:latin typeface="Montserrat"/>
                <a:ea typeface="Montserrat"/>
                <a:cs typeface="Montserrat"/>
                <a:sym typeface="Montserrat"/>
              </a:rPr>
              <a:t>ABOUT YOUR IDEA</a:t>
            </a:r>
            <a:endParaRPr/>
          </a:p>
        </p:txBody>
      </p:sp>
      <p:sp>
        <p:nvSpPr>
          <p:cNvPr id="426" name="Google Shape;426;p86"/>
          <p:cNvSpPr/>
          <p:nvPr/>
        </p:nvSpPr>
        <p:spPr>
          <a:xfrm>
            <a:off x="3641808" y="4189047"/>
            <a:ext cx="3419100" cy="109800"/>
          </a:xfrm>
          <a:prstGeom prst="rect">
            <a:avLst/>
          </a:prstGeom>
          <a:solidFill>
            <a:srgbClr val="009F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Lato Light"/>
              <a:ea typeface="Lato Light"/>
              <a:cs typeface="Lato Light"/>
              <a:sym typeface="Lato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87"/>
          <p:cNvSpPr txBox="1"/>
          <p:nvPr/>
        </p:nvSpPr>
        <p:spPr>
          <a:xfrm>
            <a:off x="3504525" y="2047850"/>
            <a:ext cx="18120000" cy="1785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FA8"/>
              </a:buClr>
              <a:buSzPts val="2750"/>
              <a:buFont typeface="Montserrat"/>
              <a:buNone/>
            </a:pPr>
            <a:r>
              <a:rPr b="1" i="0" lang="en-US" sz="11000" u="none" cap="none" strike="noStrike">
                <a:solidFill>
                  <a:srgbClr val="009FA8"/>
                </a:solidFill>
                <a:latin typeface="Montserrat"/>
                <a:ea typeface="Montserrat"/>
                <a:cs typeface="Montserrat"/>
                <a:sym typeface="Montserrat"/>
              </a:rPr>
              <a:t>Assumption Dumption</a:t>
            </a:r>
            <a:endParaRPr/>
          </a:p>
        </p:txBody>
      </p:sp>
      <p:sp>
        <p:nvSpPr>
          <p:cNvPr id="432" name="Google Shape;432;p87"/>
          <p:cNvSpPr txBox="1"/>
          <p:nvPr/>
        </p:nvSpPr>
        <p:spPr>
          <a:xfrm>
            <a:off x="11819400" y="6140212"/>
            <a:ext cx="9496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800"/>
              <a:buFont typeface="Montserrat"/>
              <a:buNone/>
            </a:pPr>
            <a:r>
              <a:rPr b="1" i="0" lang="en-US" sz="3200" u="none" cap="none" strike="noStrike">
                <a:solidFill>
                  <a:srgbClr val="00AEEF"/>
                </a:solidFill>
                <a:latin typeface="Montserrat"/>
                <a:ea typeface="Montserrat"/>
                <a:cs typeface="Montserrat"/>
                <a:sym typeface="Montserrat"/>
              </a:rPr>
              <a:t>WRITE DOWN AS MANY ASSUMPTIONS AS YOU CAN ABOUT YOUR IDEA</a:t>
            </a:r>
            <a:endParaRPr b="1" i="0" sz="3200" u="none" cap="none" strike="noStrike">
              <a:solidFill>
                <a:srgbClr val="00AEEF"/>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800"/>
              <a:buFont typeface="Montserrat"/>
              <a:buNone/>
            </a:pPr>
            <a:r>
              <a:t/>
            </a:r>
            <a:endParaRPr b="1" sz="3200">
              <a:solidFill>
                <a:srgbClr val="00AEEF"/>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800"/>
              <a:buFont typeface="Montserrat"/>
              <a:buNone/>
            </a:pPr>
            <a:r>
              <a:t/>
            </a:r>
            <a:endParaRPr b="1" sz="3200">
              <a:solidFill>
                <a:srgbClr val="00AEEF"/>
              </a:solidFill>
              <a:latin typeface="Montserrat"/>
              <a:ea typeface="Montserrat"/>
              <a:cs typeface="Montserrat"/>
              <a:sym typeface="Montserrat"/>
            </a:endParaRPr>
          </a:p>
        </p:txBody>
      </p:sp>
      <p:sp>
        <p:nvSpPr>
          <p:cNvPr id="433" name="Google Shape;433;p87"/>
          <p:cNvSpPr/>
          <p:nvPr/>
        </p:nvSpPr>
        <p:spPr>
          <a:xfrm>
            <a:off x="3641808" y="4189047"/>
            <a:ext cx="3419100" cy="109800"/>
          </a:xfrm>
          <a:prstGeom prst="rect">
            <a:avLst/>
          </a:prstGeom>
          <a:solidFill>
            <a:srgbClr val="009F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Lato Light"/>
              <a:ea typeface="Lato Light"/>
              <a:cs typeface="Lato Light"/>
              <a:sym typeface="Lato Light"/>
            </a:endParaRPr>
          </a:p>
        </p:txBody>
      </p:sp>
      <p:sp>
        <p:nvSpPr>
          <p:cNvPr id="434" name="Google Shape;434;p87"/>
          <p:cNvSpPr txBox="1"/>
          <p:nvPr/>
        </p:nvSpPr>
        <p:spPr>
          <a:xfrm>
            <a:off x="3497901" y="6751525"/>
            <a:ext cx="6079200" cy="1121400"/>
          </a:xfrm>
          <a:prstGeom prst="rect">
            <a:avLst/>
          </a:prstGeom>
          <a:noFill/>
          <a:ln>
            <a:noFill/>
          </a:ln>
        </p:spPr>
        <p:txBody>
          <a:bodyPr anchorCtr="0" anchor="t" bIns="45700" lIns="91425" spcFirstLastPara="1" rIns="91425" wrap="square" tIns="45700">
            <a:noAutofit/>
          </a:bodyPr>
          <a:lstStyle/>
          <a:p>
            <a:pPr indent="-431800" lvl="0" marL="457200" marR="0" rtl="0" algn="l">
              <a:lnSpc>
                <a:spcPct val="150000"/>
              </a:lnSpc>
              <a:spcBef>
                <a:spcPts val="0"/>
              </a:spcBef>
              <a:spcAft>
                <a:spcPts val="0"/>
              </a:spcAft>
              <a:buClr>
                <a:srgbClr val="009DA6"/>
              </a:buClr>
              <a:buSzPts val="3200"/>
              <a:buFont typeface="Lato Light"/>
              <a:buChar char="-"/>
            </a:pPr>
            <a:r>
              <a:rPr lang="en-US" sz="3200">
                <a:solidFill>
                  <a:srgbClr val="009DA6"/>
                </a:solidFill>
                <a:latin typeface="Lato Light"/>
                <a:ea typeface="Lato Light"/>
                <a:cs typeface="Lato Light"/>
                <a:sym typeface="Lato Light"/>
              </a:rPr>
              <a:t>Travelers want to stay in someone else’s house</a:t>
            </a:r>
            <a:endParaRPr sz="3200">
              <a:solidFill>
                <a:srgbClr val="009DA6"/>
              </a:solidFill>
              <a:latin typeface="Lato Light"/>
              <a:ea typeface="Lato Light"/>
              <a:cs typeface="Lato Light"/>
              <a:sym typeface="Lato Light"/>
            </a:endParaRPr>
          </a:p>
          <a:p>
            <a:pPr indent="-431800" lvl="0" marL="457200" marR="0" rtl="0" algn="l">
              <a:lnSpc>
                <a:spcPct val="150000"/>
              </a:lnSpc>
              <a:spcBef>
                <a:spcPts val="0"/>
              </a:spcBef>
              <a:spcAft>
                <a:spcPts val="0"/>
              </a:spcAft>
              <a:buClr>
                <a:srgbClr val="009DA6"/>
              </a:buClr>
              <a:buSzPts val="3200"/>
              <a:buFont typeface="Lato Light"/>
              <a:buChar char="-"/>
            </a:pPr>
            <a:r>
              <a:rPr lang="en-US" sz="3200">
                <a:solidFill>
                  <a:srgbClr val="009DA6"/>
                </a:solidFill>
                <a:latin typeface="Lato Light"/>
                <a:ea typeface="Lato Light"/>
                <a:cs typeface="Lato Light"/>
                <a:sym typeface="Lato Light"/>
              </a:rPr>
              <a:t>People want to rent out a room in their house</a:t>
            </a:r>
            <a:endParaRPr sz="3200">
              <a:solidFill>
                <a:srgbClr val="009DA6"/>
              </a:solidFill>
              <a:latin typeface="Lato Light"/>
              <a:ea typeface="Lato Light"/>
              <a:cs typeface="Lato Light"/>
              <a:sym typeface="Lato Light"/>
            </a:endParaRPr>
          </a:p>
          <a:p>
            <a:pPr indent="-431800" lvl="0" marL="457200" marR="0" rtl="0" algn="l">
              <a:lnSpc>
                <a:spcPct val="150000"/>
              </a:lnSpc>
              <a:spcBef>
                <a:spcPts val="0"/>
              </a:spcBef>
              <a:spcAft>
                <a:spcPts val="0"/>
              </a:spcAft>
              <a:buClr>
                <a:srgbClr val="009DA6"/>
              </a:buClr>
              <a:buSzPts val="3200"/>
              <a:buFont typeface="Lato Light"/>
              <a:buChar char="-"/>
            </a:pPr>
            <a:r>
              <a:rPr lang="en-US" sz="3200">
                <a:solidFill>
                  <a:srgbClr val="009DA6"/>
                </a:solidFill>
                <a:latin typeface="Lato Light"/>
                <a:ea typeface="Lato Light"/>
                <a:cs typeface="Lato Light"/>
                <a:sym typeface="Lato Light"/>
              </a:rPr>
              <a:t>People like online payment methods</a:t>
            </a:r>
            <a:endParaRPr sz="3200">
              <a:solidFill>
                <a:srgbClr val="009DA6"/>
              </a:solidFill>
              <a:latin typeface="Lato Light"/>
              <a:ea typeface="Lato Light"/>
              <a:cs typeface="Lato Light"/>
              <a:sym typeface="Lato Light"/>
            </a:endParaRPr>
          </a:p>
          <a:p>
            <a:pPr indent="-431800" lvl="0" marL="457200" marR="0" rtl="0" algn="l">
              <a:lnSpc>
                <a:spcPct val="150000"/>
              </a:lnSpc>
              <a:spcBef>
                <a:spcPts val="0"/>
              </a:spcBef>
              <a:spcAft>
                <a:spcPts val="0"/>
              </a:spcAft>
              <a:buClr>
                <a:srgbClr val="009DA6"/>
              </a:buClr>
              <a:buSzPts val="3200"/>
              <a:buFont typeface="Lato Light"/>
              <a:buChar char="-"/>
            </a:pPr>
            <a:r>
              <a:rPr lang="en-US" sz="3200">
                <a:solidFill>
                  <a:srgbClr val="009DA6"/>
                </a:solidFill>
                <a:latin typeface="Lato Light"/>
                <a:ea typeface="Lato Light"/>
                <a:cs typeface="Lato Light"/>
                <a:sym typeface="Lato Light"/>
              </a:rPr>
              <a:t>Property laws will allow airbnb</a:t>
            </a:r>
            <a:endParaRPr sz="3200">
              <a:solidFill>
                <a:srgbClr val="009DA6"/>
              </a:solidFill>
              <a:latin typeface="Lato Light"/>
              <a:ea typeface="Lato Light"/>
              <a:cs typeface="Lato Light"/>
              <a:sym typeface="Lato Light"/>
            </a:endParaRPr>
          </a:p>
          <a:p>
            <a:pPr indent="0" lvl="0" marL="0" marR="0" rtl="0" algn="l">
              <a:lnSpc>
                <a:spcPct val="150000"/>
              </a:lnSpc>
              <a:spcBef>
                <a:spcPts val="0"/>
              </a:spcBef>
              <a:spcAft>
                <a:spcPts val="0"/>
              </a:spcAft>
              <a:buClr>
                <a:schemeClr val="dk1"/>
              </a:buClr>
              <a:buSzPts val="800"/>
              <a:buFont typeface="Montserrat Light"/>
              <a:buNone/>
            </a:pPr>
            <a:r>
              <a:t/>
            </a:r>
            <a:endParaRPr sz="3200">
              <a:solidFill>
                <a:srgbClr val="009DA6"/>
              </a:solidFill>
              <a:latin typeface="Lato Light"/>
              <a:ea typeface="Lato Light"/>
              <a:cs typeface="Lato Light"/>
              <a:sym typeface="Lato Light"/>
            </a:endParaRPr>
          </a:p>
        </p:txBody>
      </p:sp>
      <p:sp>
        <p:nvSpPr>
          <p:cNvPr id="435" name="Google Shape;435;p87"/>
          <p:cNvSpPr txBox="1"/>
          <p:nvPr/>
        </p:nvSpPr>
        <p:spPr>
          <a:xfrm>
            <a:off x="3497906" y="5754165"/>
            <a:ext cx="61872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AEEF"/>
              </a:buClr>
              <a:buSzPts val="700"/>
              <a:buFont typeface="Montserrat"/>
              <a:buNone/>
            </a:pPr>
            <a:r>
              <a:rPr b="1" lang="en-US" sz="2800">
                <a:solidFill>
                  <a:srgbClr val="009DA6"/>
                </a:solidFill>
                <a:latin typeface="Montserrat"/>
                <a:ea typeface="Montserrat"/>
                <a:cs typeface="Montserrat"/>
                <a:sym typeface="Montserrat"/>
              </a:rPr>
              <a:t>Airbnb’s Assumptions</a:t>
            </a:r>
            <a:endParaRPr>
              <a:solidFill>
                <a:srgbClr val="009DA6"/>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88"/>
          <p:cNvSpPr txBox="1"/>
          <p:nvPr/>
        </p:nvSpPr>
        <p:spPr>
          <a:xfrm>
            <a:off x="3504525" y="2047850"/>
            <a:ext cx="18120000" cy="1785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FA8"/>
              </a:buClr>
              <a:buSzPts val="2750"/>
              <a:buFont typeface="Montserrat"/>
              <a:buNone/>
            </a:pPr>
            <a:r>
              <a:rPr b="1" i="0" lang="en-US" sz="11000" u="none" cap="none" strike="noStrike">
                <a:solidFill>
                  <a:srgbClr val="009FA8"/>
                </a:solidFill>
                <a:latin typeface="Montserrat"/>
                <a:ea typeface="Montserrat"/>
                <a:cs typeface="Montserrat"/>
                <a:sym typeface="Montserrat"/>
              </a:rPr>
              <a:t>Assumption Dumption</a:t>
            </a:r>
            <a:endParaRPr/>
          </a:p>
        </p:txBody>
      </p:sp>
      <p:sp>
        <p:nvSpPr>
          <p:cNvPr id="441" name="Google Shape;441;p88"/>
          <p:cNvSpPr txBox="1"/>
          <p:nvPr/>
        </p:nvSpPr>
        <p:spPr>
          <a:xfrm>
            <a:off x="11819400" y="6140212"/>
            <a:ext cx="9496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800"/>
              <a:buFont typeface="Montserrat"/>
              <a:buNone/>
            </a:pPr>
            <a:r>
              <a:rPr b="1" i="0" lang="en-US" sz="3200" u="none" cap="none" strike="noStrike">
                <a:solidFill>
                  <a:srgbClr val="00AEEF"/>
                </a:solidFill>
                <a:latin typeface="Montserrat"/>
                <a:ea typeface="Montserrat"/>
                <a:cs typeface="Montserrat"/>
                <a:sym typeface="Montserrat"/>
              </a:rPr>
              <a:t>WRITE DOWN AS MANY ASSUMPTIONS AS YOU CAN ABOUT YOUR IDEA</a:t>
            </a:r>
            <a:endParaRPr b="1" i="0" sz="3200" u="none" cap="none" strike="noStrike">
              <a:solidFill>
                <a:srgbClr val="00AEEF"/>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800"/>
              <a:buFont typeface="Montserrat"/>
              <a:buNone/>
            </a:pPr>
            <a:r>
              <a:t/>
            </a:r>
            <a:endParaRPr b="1" sz="3200">
              <a:solidFill>
                <a:srgbClr val="00AEEF"/>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800"/>
              <a:buFont typeface="Montserrat"/>
              <a:buNone/>
            </a:pPr>
            <a:r>
              <a:rPr b="1" lang="en-US" sz="3200">
                <a:solidFill>
                  <a:srgbClr val="00AEEF"/>
                </a:solidFill>
                <a:latin typeface="Montserrat"/>
                <a:ea typeface="Montserrat"/>
                <a:cs typeface="Montserrat"/>
                <a:sym typeface="Montserrat"/>
              </a:rPr>
              <a:t>REFRAMING - WRITE THE OPPOSITE OR MODIFIED VERSION OF THE ASSUMPTIONS</a:t>
            </a:r>
            <a:endParaRPr b="1" sz="3200">
              <a:solidFill>
                <a:srgbClr val="00AEEF"/>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800"/>
              <a:buFont typeface="Montserrat"/>
              <a:buNone/>
            </a:pPr>
            <a:r>
              <a:t/>
            </a:r>
            <a:endParaRPr b="1" sz="3200">
              <a:solidFill>
                <a:srgbClr val="00AEEF"/>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800"/>
              <a:buFont typeface="Montserrat"/>
              <a:buNone/>
            </a:pPr>
            <a:r>
              <a:t/>
            </a:r>
            <a:endParaRPr b="1" sz="3200">
              <a:solidFill>
                <a:srgbClr val="00AEEF"/>
              </a:solidFill>
              <a:latin typeface="Montserrat"/>
              <a:ea typeface="Montserrat"/>
              <a:cs typeface="Montserrat"/>
              <a:sym typeface="Montserrat"/>
            </a:endParaRPr>
          </a:p>
        </p:txBody>
      </p:sp>
      <p:sp>
        <p:nvSpPr>
          <p:cNvPr id="442" name="Google Shape;442;p88"/>
          <p:cNvSpPr/>
          <p:nvPr/>
        </p:nvSpPr>
        <p:spPr>
          <a:xfrm>
            <a:off x="3641808" y="4189047"/>
            <a:ext cx="3419100" cy="109800"/>
          </a:xfrm>
          <a:prstGeom prst="rect">
            <a:avLst/>
          </a:prstGeom>
          <a:solidFill>
            <a:srgbClr val="009F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Lato Light"/>
              <a:ea typeface="Lato Light"/>
              <a:cs typeface="Lato Light"/>
              <a:sym typeface="Lato Light"/>
            </a:endParaRPr>
          </a:p>
        </p:txBody>
      </p:sp>
      <p:sp>
        <p:nvSpPr>
          <p:cNvPr id="443" name="Google Shape;443;p88"/>
          <p:cNvSpPr txBox="1"/>
          <p:nvPr/>
        </p:nvSpPr>
        <p:spPr>
          <a:xfrm>
            <a:off x="3497901" y="6751525"/>
            <a:ext cx="6079200" cy="1121400"/>
          </a:xfrm>
          <a:prstGeom prst="rect">
            <a:avLst/>
          </a:prstGeom>
          <a:noFill/>
          <a:ln>
            <a:noFill/>
          </a:ln>
        </p:spPr>
        <p:txBody>
          <a:bodyPr anchorCtr="0" anchor="t" bIns="45700" lIns="91425" spcFirstLastPara="1" rIns="91425" wrap="square" tIns="45700">
            <a:noAutofit/>
          </a:bodyPr>
          <a:lstStyle/>
          <a:p>
            <a:pPr indent="-431800" lvl="0" marL="457200" marR="0" rtl="0" algn="l">
              <a:lnSpc>
                <a:spcPct val="150000"/>
              </a:lnSpc>
              <a:spcBef>
                <a:spcPts val="0"/>
              </a:spcBef>
              <a:spcAft>
                <a:spcPts val="0"/>
              </a:spcAft>
              <a:buClr>
                <a:srgbClr val="009DA6"/>
              </a:buClr>
              <a:buSzPts val="3200"/>
              <a:buFont typeface="Lato Light"/>
              <a:buChar char="-"/>
            </a:pPr>
            <a:r>
              <a:rPr lang="en-US" sz="3200">
                <a:solidFill>
                  <a:srgbClr val="009DA6"/>
                </a:solidFill>
                <a:latin typeface="Lato Light"/>
                <a:ea typeface="Lato Light"/>
                <a:cs typeface="Lato Light"/>
                <a:sym typeface="Lato Light"/>
              </a:rPr>
              <a:t>Travelers want to stay in someone else’s house</a:t>
            </a:r>
            <a:endParaRPr sz="3200">
              <a:solidFill>
                <a:srgbClr val="009DA6"/>
              </a:solidFill>
              <a:latin typeface="Lato Light"/>
              <a:ea typeface="Lato Light"/>
              <a:cs typeface="Lato Light"/>
              <a:sym typeface="Lato Light"/>
            </a:endParaRPr>
          </a:p>
          <a:p>
            <a:pPr indent="-431800" lvl="0" marL="457200" marR="0" rtl="0" algn="l">
              <a:lnSpc>
                <a:spcPct val="150000"/>
              </a:lnSpc>
              <a:spcBef>
                <a:spcPts val="0"/>
              </a:spcBef>
              <a:spcAft>
                <a:spcPts val="0"/>
              </a:spcAft>
              <a:buClr>
                <a:srgbClr val="009DA6"/>
              </a:buClr>
              <a:buSzPts val="3200"/>
              <a:buFont typeface="Lato Light"/>
              <a:buChar char="-"/>
            </a:pPr>
            <a:r>
              <a:rPr lang="en-US" sz="3200">
                <a:solidFill>
                  <a:srgbClr val="009DA6"/>
                </a:solidFill>
                <a:latin typeface="Lato Light"/>
                <a:ea typeface="Lato Light"/>
                <a:cs typeface="Lato Light"/>
                <a:sym typeface="Lato Light"/>
              </a:rPr>
              <a:t>People want to rent out a room in their house</a:t>
            </a:r>
            <a:endParaRPr sz="3200">
              <a:solidFill>
                <a:srgbClr val="009DA6"/>
              </a:solidFill>
              <a:latin typeface="Lato Light"/>
              <a:ea typeface="Lato Light"/>
              <a:cs typeface="Lato Light"/>
              <a:sym typeface="Lato Light"/>
            </a:endParaRPr>
          </a:p>
          <a:p>
            <a:pPr indent="-431800" lvl="0" marL="457200" marR="0" rtl="0" algn="l">
              <a:lnSpc>
                <a:spcPct val="150000"/>
              </a:lnSpc>
              <a:spcBef>
                <a:spcPts val="0"/>
              </a:spcBef>
              <a:spcAft>
                <a:spcPts val="0"/>
              </a:spcAft>
              <a:buClr>
                <a:srgbClr val="009DA6"/>
              </a:buClr>
              <a:buSzPts val="3200"/>
              <a:buFont typeface="Lato Light"/>
              <a:buChar char="-"/>
            </a:pPr>
            <a:r>
              <a:rPr lang="en-US" sz="3200">
                <a:solidFill>
                  <a:srgbClr val="009DA6"/>
                </a:solidFill>
                <a:latin typeface="Lato Light"/>
                <a:ea typeface="Lato Light"/>
                <a:cs typeface="Lato Light"/>
                <a:sym typeface="Lato Light"/>
              </a:rPr>
              <a:t>People like online payment methods</a:t>
            </a:r>
            <a:endParaRPr sz="3200">
              <a:solidFill>
                <a:srgbClr val="009DA6"/>
              </a:solidFill>
              <a:latin typeface="Lato Light"/>
              <a:ea typeface="Lato Light"/>
              <a:cs typeface="Lato Light"/>
              <a:sym typeface="Lato Light"/>
            </a:endParaRPr>
          </a:p>
          <a:p>
            <a:pPr indent="-431800" lvl="0" marL="457200" marR="0" rtl="0" algn="l">
              <a:lnSpc>
                <a:spcPct val="150000"/>
              </a:lnSpc>
              <a:spcBef>
                <a:spcPts val="0"/>
              </a:spcBef>
              <a:spcAft>
                <a:spcPts val="0"/>
              </a:spcAft>
              <a:buClr>
                <a:srgbClr val="009DA6"/>
              </a:buClr>
              <a:buSzPts val="3200"/>
              <a:buFont typeface="Lato Light"/>
              <a:buChar char="-"/>
            </a:pPr>
            <a:r>
              <a:rPr lang="en-US" sz="3200">
                <a:solidFill>
                  <a:srgbClr val="009DA6"/>
                </a:solidFill>
                <a:latin typeface="Lato Light"/>
                <a:ea typeface="Lato Light"/>
                <a:cs typeface="Lato Light"/>
                <a:sym typeface="Lato Light"/>
              </a:rPr>
              <a:t>Property laws will allow airbnb</a:t>
            </a:r>
            <a:endParaRPr sz="3200">
              <a:solidFill>
                <a:srgbClr val="009DA6"/>
              </a:solidFill>
              <a:latin typeface="Lato Light"/>
              <a:ea typeface="Lato Light"/>
              <a:cs typeface="Lato Light"/>
              <a:sym typeface="Lato Light"/>
            </a:endParaRPr>
          </a:p>
          <a:p>
            <a:pPr indent="0" lvl="0" marL="0" marR="0" rtl="0" algn="l">
              <a:lnSpc>
                <a:spcPct val="150000"/>
              </a:lnSpc>
              <a:spcBef>
                <a:spcPts val="0"/>
              </a:spcBef>
              <a:spcAft>
                <a:spcPts val="0"/>
              </a:spcAft>
              <a:buClr>
                <a:schemeClr val="dk1"/>
              </a:buClr>
              <a:buSzPts val="800"/>
              <a:buFont typeface="Montserrat Light"/>
              <a:buNone/>
            </a:pPr>
            <a:r>
              <a:t/>
            </a:r>
            <a:endParaRPr sz="3200">
              <a:solidFill>
                <a:srgbClr val="009DA6"/>
              </a:solidFill>
              <a:latin typeface="Lato Light"/>
              <a:ea typeface="Lato Light"/>
              <a:cs typeface="Lato Light"/>
              <a:sym typeface="Lato Light"/>
            </a:endParaRPr>
          </a:p>
        </p:txBody>
      </p:sp>
      <p:sp>
        <p:nvSpPr>
          <p:cNvPr id="444" name="Google Shape;444;p88"/>
          <p:cNvSpPr txBox="1"/>
          <p:nvPr/>
        </p:nvSpPr>
        <p:spPr>
          <a:xfrm>
            <a:off x="3497906" y="5754165"/>
            <a:ext cx="61872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AEEF"/>
              </a:buClr>
              <a:buSzPts val="700"/>
              <a:buFont typeface="Montserrat"/>
              <a:buNone/>
            </a:pPr>
            <a:r>
              <a:rPr b="1" lang="en-US" sz="2800">
                <a:solidFill>
                  <a:srgbClr val="009DA6"/>
                </a:solidFill>
                <a:latin typeface="Montserrat"/>
                <a:ea typeface="Montserrat"/>
                <a:cs typeface="Montserrat"/>
                <a:sym typeface="Montserrat"/>
              </a:rPr>
              <a:t>Airbnb’s Assumptions</a:t>
            </a:r>
            <a:endParaRPr>
              <a:solidFill>
                <a:srgbClr val="009DA6"/>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89"/>
          <p:cNvSpPr txBox="1"/>
          <p:nvPr/>
        </p:nvSpPr>
        <p:spPr>
          <a:xfrm>
            <a:off x="3504530" y="1590645"/>
            <a:ext cx="16874400" cy="433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FA8"/>
              </a:buClr>
              <a:buSzPts val="3450"/>
              <a:buFont typeface="Montserrat"/>
              <a:buNone/>
            </a:pPr>
            <a:r>
              <a:rPr b="1" lang="en-US" sz="13800">
                <a:solidFill>
                  <a:srgbClr val="009FA8"/>
                </a:solidFill>
                <a:latin typeface="Montserrat"/>
                <a:ea typeface="Montserrat"/>
                <a:cs typeface="Montserrat"/>
                <a:sym typeface="Montserrat"/>
              </a:rPr>
              <a:t>Idea Generation</a:t>
            </a:r>
            <a:endParaRPr/>
          </a:p>
        </p:txBody>
      </p:sp>
      <p:sp>
        <p:nvSpPr>
          <p:cNvPr id="450" name="Google Shape;450;p89"/>
          <p:cNvSpPr txBox="1"/>
          <p:nvPr/>
        </p:nvSpPr>
        <p:spPr>
          <a:xfrm>
            <a:off x="11819400" y="6669792"/>
            <a:ext cx="10126200" cy="867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800"/>
              <a:buFont typeface="Montserrat"/>
              <a:buNone/>
            </a:pPr>
            <a:r>
              <a:rPr b="1" lang="en-US" sz="3200">
                <a:solidFill>
                  <a:srgbClr val="0077BD"/>
                </a:solidFill>
                <a:latin typeface="Montserrat"/>
                <a:ea typeface="Montserrat"/>
                <a:cs typeface="Montserrat"/>
                <a:sym typeface="Montserrat"/>
              </a:rPr>
              <a:t>THINK OF PRODUCTS/SERVICES THAT YOU LOVE</a:t>
            </a:r>
            <a:endParaRPr/>
          </a:p>
        </p:txBody>
      </p:sp>
      <p:sp>
        <p:nvSpPr>
          <p:cNvPr id="451" name="Google Shape;451;p89"/>
          <p:cNvSpPr/>
          <p:nvPr/>
        </p:nvSpPr>
        <p:spPr>
          <a:xfrm>
            <a:off x="3628233" y="4054322"/>
            <a:ext cx="3419100" cy="109800"/>
          </a:xfrm>
          <a:prstGeom prst="rect">
            <a:avLst/>
          </a:prstGeom>
          <a:solidFill>
            <a:srgbClr val="009F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Lato Light"/>
              <a:ea typeface="Lato Light"/>
              <a:cs typeface="Lato Light"/>
              <a:sym typeface="Lato Light"/>
            </a:endParaRPr>
          </a:p>
        </p:txBody>
      </p:sp>
      <p:sp>
        <p:nvSpPr>
          <p:cNvPr id="452" name="Google Shape;452;p89"/>
          <p:cNvSpPr txBox="1"/>
          <p:nvPr/>
        </p:nvSpPr>
        <p:spPr>
          <a:xfrm>
            <a:off x="11819400" y="8076569"/>
            <a:ext cx="103950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800"/>
              <a:buFont typeface="Montserrat"/>
              <a:buNone/>
            </a:pPr>
            <a:r>
              <a:rPr b="1" lang="en-US" sz="3200">
                <a:solidFill>
                  <a:srgbClr val="009DA6"/>
                </a:solidFill>
                <a:latin typeface="Montserrat"/>
                <a:ea typeface="Montserrat"/>
                <a:cs typeface="Montserrat"/>
                <a:sym typeface="Montserrat"/>
              </a:rPr>
              <a:t>FILLING THE GAP</a:t>
            </a:r>
            <a:endParaRPr/>
          </a:p>
        </p:txBody>
      </p:sp>
      <p:sp>
        <p:nvSpPr>
          <p:cNvPr id="453" name="Google Shape;453;p89"/>
          <p:cNvSpPr txBox="1"/>
          <p:nvPr/>
        </p:nvSpPr>
        <p:spPr>
          <a:xfrm>
            <a:off x="11819400" y="9069862"/>
            <a:ext cx="9496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800"/>
              <a:buFont typeface="Montserrat"/>
              <a:buNone/>
            </a:pPr>
            <a:r>
              <a:rPr b="1" lang="en-US" sz="3200">
                <a:solidFill>
                  <a:srgbClr val="00AEEF"/>
                </a:solidFill>
                <a:latin typeface="Montserrat"/>
                <a:ea typeface="Montserrat"/>
                <a:cs typeface="Montserrat"/>
                <a:sym typeface="Montserrat"/>
              </a:rPr>
              <a:t>BRAINWRITING VS. BRAINSTORMING </a:t>
            </a:r>
            <a:endParaRPr/>
          </a:p>
        </p:txBody>
      </p:sp>
      <p:sp>
        <p:nvSpPr>
          <p:cNvPr id="454" name="Google Shape;454;p89"/>
          <p:cNvSpPr txBox="1"/>
          <p:nvPr/>
        </p:nvSpPr>
        <p:spPr>
          <a:xfrm>
            <a:off x="11819400" y="5773038"/>
            <a:ext cx="10126200" cy="493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800"/>
              <a:buFont typeface="Montserrat"/>
              <a:buNone/>
            </a:pPr>
            <a:r>
              <a:rPr b="1" lang="en-US" sz="3200">
                <a:solidFill>
                  <a:srgbClr val="70C597"/>
                </a:solidFill>
                <a:latin typeface="Montserrat"/>
                <a:ea typeface="Montserrat"/>
                <a:cs typeface="Montserrat"/>
                <a:sym typeface="Montserrat"/>
              </a:rPr>
              <a:t>NEW IDEAS FOR THE OPPOSITE ASSUMPTION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90"/>
          <p:cNvSpPr txBox="1"/>
          <p:nvPr/>
        </p:nvSpPr>
        <p:spPr>
          <a:xfrm>
            <a:off x="3504530" y="3791691"/>
            <a:ext cx="16874400" cy="259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FA8"/>
              </a:buClr>
              <a:buSzPts val="3450"/>
              <a:buFont typeface="Montserrat"/>
              <a:buNone/>
            </a:pPr>
            <a:r>
              <a:rPr b="1" i="0" lang="en-US" sz="13800" u="none" cap="none" strike="noStrike">
                <a:solidFill>
                  <a:srgbClr val="009FA8"/>
                </a:solidFill>
                <a:latin typeface="Montserrat"/>
                <a:ea typeface="Montserrat"/>
                <a:cs typeface="Montserrat"/>
                <a:sym typeface="Montserrat"/>
              </a:rPr>
              <a:t>Rapid Validation</a:t>
            </a:r>
            <a:endParaRPr/>
          </a:p>
        </p:txBody>
      </p:sp>
      <p:sp>
        <p:nvSpPr>
          <p:cNvPr id="460" name="Google Shape;460;p90"/>
          <p:cNvSpPr txBox="1"/>
          <p:nvPr/>
        </p:nvSpPr>
        <p:spPr>
          <a:xfrm>
            <a:off x="11819400" y="7588012"/>
            <a:ext cx="9496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800"/>
              <a:buFont typeface="Montserrat"/>
              <a:buNone/>
            </a:pPr>
            <a:r>
              <a:rPr b="1" i="0" lang="en-US" sz="3200" u="none" cap="none" strike="noStrike">
                <a:solidFill>
                  <a:srgbClr val="00AEEF"/>
                </a:solidFill>
                <a:latin typeface="Montserrat"/>
                <a:ea typeface="Montserrat"/>
                <a:cs typeface="Montserrat"/>
                <a:sym typeface="Montserrat"/>
              </a:rPr>
              <a:t>EXPLAIN YOUR PROBLEM TO 3 </a:t>
            </a:r>
            <a:r>
              <a:rPr b="1" lang="en-US" sz="3200">
                <a:solidFill>
                  <a:srgbClr val="00AEEF"/>
                </a:solidFill>
                <a:latin typeface="Montserrat"/>
                <a:ea typeface="Montserrat"/>
                <a:cs typeface="Montserrat"/>
                <a:sym typeface="Montserrat"/>
              </a:rPr>
              <a:t>P</a:t>
            </a:r>
            <a:r>
              <a:rPr b="1" i="0" lang="en-US" sz="3200" u="none" cap="none" strike="noStrike">
                <a:solidFill>
                  <a:srgbClr val="00AEEF"/>
                </a:solidFill>
                <a:latin typeface="Montserrat"/>
                <a:ea typeface="Montserrat"/>
                <a:cs typeface="Montserrat"/>
                <a:sym typeface="Montserrat"/>
              </a:rPr>
              <a:t>EOPLE</a:t>
            </a:r>
            <a:endParaRPr/>
          </a:p>
        </p:txBody>
      </p:sp>
      <p:sp>
        <p:nvSpPr>
          <p:cNvPr id="461" name="Google Shape;461;p90"/>
          <p:cNvSpPr txBox="1"/>
          <p:nvPr/>
        </p:nvSpPr>
        <p:spPr>
          <a:xfrm>
            <a:off x="11819400" y="9912792"/>
            <a:ext cx="10126200" cy="867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800"/>
              <a:buFont typeface="Montserrat"/>
              <a:buNone/>
            </a:pPr>
            <a:r>
              <a:rPr b="1" i="0" lang="en-US" sz="3200" u="none" cap="none" strike="noStrike">
                <a:solidFill>
                  <a:srgbClr val="0077BD"/>
                </a:solidFill>
                <a:latin typeface="Montserrat"/>
                <a:ea typeface="Montserrat"/>
                <a:cs typeface="Montserrat"/>
                <a:sym typeface="Montserrat"/>
              </a:rPr>
              <a:t>GET FEEDBACK ON YOUR SOLUTIONS</a:t>
            </a:r>
            <a:endParaRPr/>
          </a:p>
        </p:txBody>
      </p:sp>
      <p:sp>
        <p:nvSpPr>
          <p:cNvPr id="462" name="Google Shape;462;p90"/>
          <p:cNvSpPr txBox="1"/>
          <p:nvPr/>
        </p:nvSpPr>
        <p:spPr>
          <a:xfrm>
            <a:off x="11819400" y="8807123"/>
            <a:ext cx="10126200" cy="493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800"/>
              <a:buFont typeface="Montserrat"/>
              <a:buNone/>
            </a:pPr>
            <a:r>
              <a:rPr b="1" i="0" lang="en-US" sz="3200" u="none" cap="none" strike="noStrike">
                <a:solidFill>
                  <a:srgbClr val="70C597"/>
                </a:solidFill>
                <a:latin typeface="Montserrat"/>
                <a:ea typeface="Montserrat"/>
                <a:cs typeface="Montserrat"/>
                <a:sym typeface="Montserrat"/>
              </a:rPr>
              <a:t>SHARE YOUR TOP IDEA(S)</a:t>
            </a:r>
            <a:endParaRPr/>
          </a:p>
        </p:txBody>
      </p:sp>
      <p:sp>
        <p:nvSpPr>
          <p:cNvPr id="463" name="Google Shape;463;p90"/>
          <p:cNvSpPr/>
          <p:nvPr/>
        </p:nvSpPr>
        <p:spPr>
          <a:xfrm>
            <a:off x="3656933" y="6387497"/>
            <a:ext cx="3419100" cy="109800"/>
          </a:xfrm>
          <a:prstGeom prst="rect">
            <a:avLst/>
          </a:prstGeom>
          <a:solidFill>
            <a:srgbClr val="009F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Lato Light"/>
              <a:ea typeface="Lato Light"/>
              <a:cs typeface="Lato Light"/>
              <a:sym typeface="Lato Light"/>
            </a:endParaRPr>
          </a:p>
        </p:txBody>
      </p:sp>
      <p:sp>
        <p:nvSpPr>
          <p:cNvPr id="464" name="Google Shape;464;p90"/>
          <p:cNvSpPr txBox="1"/>
          <p:nvPr/>
        </p:nvSpPr>
        <p:spPr>
          <a:xfrm>
            <a:off x="11819400" y="11055544"/>
            <a:ext cx="103950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800"/>
              <a:buFont typeface="Montserra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91"/>
          <p:cNvSpPr txBox="1"/>
          <p:nvPr/>
        </p:nvSpPr>
        <p:spPr>
          <a:xfrm>
            <a:off x="3504530" y="1590645"/>
            <a:ext cx="16874400" cy="433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FA8"/>
              </a:buClr>
              <a:buSzPts val="3450"/>
              <a:buFont typeface="Montserrat"/>
              <a:buNone/>
            </a:pPr>
            <a:r>
              <a:rPr b="1" lang="en-US" sz="13800">
                <a:solidFill>
                  <a:srgbClr val="009FA8"/>
                </a:solidFill>
                <a:latin typeface="Montserrat"/>
                <a:ea typeface="Montserrat"/>
                <a:cs typeface="Montserrat"/>
                <a:sym typeface="Montserrat"/>
              </a:rPr>
              <a:t>Identifying your Solution</a:t>
            </a:r>
            <a:endParaRPr/>
          </a:p>
        </p:txBody>
      </p:sp>
      <p:sp>
        <p:nvSpPr>
          <p:cNvPr id="470" name="Google Shape;470;p91"/>
          <p:cNvSpPr txBox="1"/>
          <p:nvPr/>
        </p:nvSpPr>
        <p:spPr>
          <a:xfrm>
            <a:off x="11829104" y="6559892"/>
            <a:ext cx="103950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800"/>
              <a:buFont typeface="Montserrat"/>
              <a:buNone/>
            </a:pPr>
            <a:r>
              <a:rPr b="1" lang="en-US" sz="3200">
                <a:solidFill>
                  <a:srgbClr val="009DA6"/>
                </a:solidFill>
                <a:latin typeface="Montserrat"/>
                <a:ea typeface="Montserrat"/>
                <a:cs typeface="Montserrat"/>
                <a:sym typeface="Montserrat"/>
              </a:rPr>
              <a:t>5</a:t>
            </a:r>
            <a:r>
              <a:rPr b="1" i="0" lang="en-US" sz="3200" u="none" cap="none" strike="noStrike">
                <a:solidFill>
                  <a:srgbClr val="009DA6"/>
                </a:solidFill>
                <a:latin typeface="Montserrat"/>
                <a:ea typeface="Montserrat"/>
                <a:cs typeface="Montserrat"/>
                <a:sym typeface="Montserrat"/>
              </a:rPr>
              <a:t> MINUTES</a:t>
            </a:r>
            <a:endParaRPr/>
          </a:p>
        </p:txBody>
      </p:sp>
      <p:sp>
        <p:nvSpPr>
          <p:cNvPr id="471" name="Google Shape;471;p91"/>
          <p:cNvSpPr txBox="1"/>
          <p:nvPr/>
        </p:nvSpPr>
        <p:spPr>
          <a:xfrm>
            <a:off x="11819400" y="7588012"/>
            <a:ext cx="9496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800"/>
              <a:buFont typeface="Montserrat"/>
              <a:buNone/>
            </a:pPr>
            <a:r>
              <a:rPr b="1" lang="en-US" sz="3200">
                <a:solidFill>
                  <a:srgbClr val="00AEEF"/>
                </a:solidFill>
                <a:latin typeface="Montserrat"/>
                <a:ea typeface="Montserrat"/>
                <a:cs typeface="Montserrat"/>
                <a:sym typeface="Montserrat"/>
              </a:rPr>
              <a:t>FILTER YOUR FAVOURITE IDEA TO THE TOP</a:t>
            </a:r>
            <a:endParaRPr/>
          </a:p>
        </p:txBody>
      </p:sp>
      <p:sp>
        <p:nvSpPr>
          <p:cNvPr id="472" name="Google Shape;472;p91"/>
          <p:cNvSpPr txBox="1"/>
          <p:nvPr/>
        </p:nvSpPr>
        <p:spPr>
          <a:xfrm>
            <a:off x="11829100" y="8666267"/>
            <a:ext cx="10126200" cy="867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800"/>
              <a:buFont typeface="Montserrat"/>
              <a:buNone/>
            </a:pPr>
            <a:r>
              <a:rPr b="1" lang="en-US" sz="3200">
                <a:solidFill>
                  <a:srgbClr val="0077BD"/>
                </a:solidFill>
                <a:latin typeface="Montserrat"/>
                <a:ea typeface="Montserrat"/>
                <a:cs typeface="Montserrat"/>
                <a:sym typeface="Montserrat"/>
              </a:rPr>
              <a:t>CREATE A SOLUTION STATEMENT</a:t>
            </a:r>
            <a:endParaRPr/>
          </a:p>
        </p:txBody>
      </p:sp>
      <p:sp>
        <p:nvSpPr>
          <p:cNvPr id="473" name="Google Shape;473;p91"/>
          <p:cNvSpPr/>
          <p:nvPr/>
        </p:nvSpPr>
        <p:spPr>
          <a:xfrm>
            <a:off x="3656933" y="6235097"/>
            <a:ext cx="3419100" cy="109800"/>
          </a:xfrm>
          <a:prstGeom prst="rect">
            <a:avLst/>
          </a:prstGeom>
          <a:solidFill>
            <a:srgbClr val="009F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Lato Light"/>
              <a:ea typeface="Lato Light"/>
              <a:cs typeface="Lato Light"/>
              <a:sym typeface="Lato Light"/>
            </a:endParaRPr>
          </a:p>
        </p:txBody>
      </p:sp>
      <p:sp>
        <p:nvSpPr>
          <p:cNvPr id="474" name="Google Shape;474;p91"/>
          <p:cNvSpPr txBox="1"/>
          <p:nvPr/>
        </p:nvSpPr>
        <p:spPr>
          <a:xfrm>
            <a:off x="3656931" y="8351475"/>
            <a:ext cx="7062000" cy="1121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800"/>
              <a:buFont typeface="Montserrat Light"/>
              <a:buNone/>
            </a:pPr>
            <a:r>
              <a:rPr lang="en-US" sz="3200">
                <a:solidFill>
                  <a:srgbClr val="009DA6"/>
                </a:solidFill>
                <a:latin typeface="Lato Light"/>
                <a:ea typeface="Lato Light"/>
                <a:cs typeface="Lato Light"/>
                <a:sym typeface="Lato Light"/>
              </a:rPr>
              <a:t>Airbnb is a web platform where users can rent out their space and save money when traveling, make money when hosting and share a local connection in the new city</a:t>
            </a:r>
            <a:endParaRPr>
              <a:solidFill>
                <a:srgbClr val="009DA6"/>
              </a:solidFill>
              <a:latin typeface="Lato Light"/>
              <a:ea typeface="Lato Light"/>
              <a:cs typeface="Lato Light"/>
              <a:sym typeface="Lato Light"/>
            </a:endParaRPr>
          </a:p>
        </p:txBody>
      </p:sp>
      <p:sp>
        <p:nvSpPr>
          <p:cNvPr id="475" name="Google Shape;475;p91"/>
          <p:cNvSpPr txBox="1"/>
          <p:nvPr/>
        </p:nvSpPr>
        <p:spPr>
          <a:xfrm>
            <a:off x="3656931" y="7354115"/>
            <a:ext cx="61872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AEEF"/>
              </a:buClr>
              <a:buSzPts val="700"/>
              <a:buFont typeface="Montserrat"/>
              <a:buNone/>
            </a:pPr>
            <a:r>
              <a:rPr b="1" lang="en-US" sz="2800">
                <a:solidFill>
                  <a:srgbClr val="009DA6"/>
                </a:solidFill>
                <a:latin typeface="Montserrat"/>
                <a:ea typeface="Montserrat"/>
                <a:cs typeface="Montserrat"/>
                <a:sym typeface="Montserrat"/>
              </a:rPr>
              <a:t>Airbnb’s Solution Statement</a:t>
            </a:r>
            <a:endParaRPr>
              <a:solidFill>
                <a:srgbClr val="009DA6"/>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92"/>
          <p:cNvSpPr txBox="1"/>
          <p:nvPr/>
        </p:nvSpPr>
        <p:spPr>
          <a:xfrm>
            <a:off x="3504530" y="3791691"/>
            <a:ext cx="16874401" cy="259595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FA8"/>
              </a:buClr>
              <a:buSzPts val="3450"/>
              <a:buFont typeface="Montserrat"/>
              <a:buNone/>
            </a:pPr>
            <a:r>
              <a:rPr b="1" i="0" lang="en-US" sz="13800" u="none" cap="none" strike="noStrike">
                <a:solidFill>
                  <a:srgbClr val="009FA8"/>
                </a:solidFill>
                <a:latin typeface="Montserrat"/>
                <a:ea typeface="Montserrat"/>
                <a:cs typeface="Montserrat"/>
                <a:sym typeface="Montserrat"/>
              </a:rPr>
              <a:t>What’s Next?</a:t>
            </a:r>
            <a:endParaRPr/>
          </a:p>
        </p:txBody>
      </p:sp>
      <p:sp>
        <p:nvSpPr>
          <p:cNvPr id="481" name="Google Shape;481;p92"/>
          <p:cNvSpPr txBox="1"/>
          <p:nvPr/>
        </p:nvSpPr>
        <p:spPr>
          <a:xfrm>
            <a:off x="11829104" y="6559892"/>
            <a:ext cx="103950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800"/>
              <a:buFont typeface="Montserrat"/>
              <a:buNone/>
            </a:pPr>
            <a:r>
              <a:rPr b="1" i="0" lang="en-US" sz="3200" u="none" cap="none" strike="noStrike">
                <a:solidFill>
                  <a:srgbClr val="009DA6"/>
                </a:solidFill>
                <a:latin typeface="Montserrat"/>
                <a:ea typeface="Montserrat"/>
                <a:cs typeface="Montserrat"/>
                <a:sym typeface="Montserrat"/>
              </a:rPr>
              <a:t>IMPLEMENT YOUR SOLUTION</a:t>
            </a:r>
            <a:endParaRPr/>
          </a:p>
        </p:txBody>
      </p:sp>
      <p:sp>
        <p:nvSpPr>
          <p:cNvPr id="482" name="Google Shape;482;p92"/>
          <p:cNvSpPr txBox="1"/>
          <p:nvPr/>
        </p:nvSpPr>
        <p:spPr>
          <a:xfrm>
            <a:off x="11819400" y="7588012"/>
            <a:ext cx="9496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800"/>
              <a:buFont typeface="Montserrat"/>
              <a:buNone/>
            </a:pPr>
            <a:r>
              <a:rPr b="1" i="0" lang="en-US" sz="3200" u="none" cap="none" strike="noStrike">
                <a:solidFill>
                  <a:srgbClr val="00AEEF"/>
                </a:solidFill>
                <a:latin typeface="Montserrat"/>
                <a:ea typeface="Montserrat"/>
                <a:cs typeface="Montserrat"/>
                <a:sym typeface="Montserrat"/>
              </a:rPr>
              <a:t>TALK TO PEOPLE ABOUT YOUR IDEA - </a:t>
            </a:r>
            <a:r>
              <a:rPr b="1" lang="en-US" sz="3200">
                <a:solidFill>
                  <a:srgbClr val="00AEEF"/>
                </a:solidFill>
                <a:latin typeface="Montserrat"/>
                <a:ea typeface="Montserrat"/>
                <a:cs typeface="Montserrat"/>
                <a:sym typeface="Montserrat"/>
              </a:rPr>
              <a:t>PITCHING! </a:t>
            </a:r>
            <a:endParaRPr/>
          </a:p>
        </p:txBody>
      </p:sp>
      <p:sp>
        <p:nvSpPr>
          <p:cNvPr id="483" name="Google Shape;483;p92"/>
          <p:cNvSpPr txBox="1"/>
          <p:nvPr/>
        </p:nvSpPr>
        <p:spPr>
          <a:xfrm>
            <a:off x="11819400" y="10141392"/>
            <a:ext cx="10126200" cy="867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800"/>
              <a:buFont typeface="Montserrat"/>
              <a:buNone/>
            </a:pPr>
            <a:r>
              <a:rPr b="1" i="0" lang="en-US" sz="3200" u="none" cap="none" strike="noStrike">
                <a:solidFill>
                  <a:srgbClr val="0077BD"/>
                </a:solidFill>
                <a:latin typeface="Montserrat"/>
                <a:ea typeface="Montserrat"/>
                <a:cs typeface="Montserrat"/>
                <a:sym typeface="Montserrat"/>
              </a:rPr>
              <a:t>JUST START</a:t>
            </a:r>
            <a:endParaRPr/>
          </a:p>
        </p:txBody>
      </p:sp>
      <p:sp>
        <p:nvSpPr>
          <p:cNvPr id="484" name="Google Shape;484;p92"/>
          <p:cNvSpPr txBox="1"/>
          <p:nvPr/>
        </p:nvSpPr>
        <p:spPr>
          <a:xfrm>
            <a:off x="11819400" y="9035723"/>
            <a:ext cx="10126200" cy="493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800"/>
              <a:buFont typeface="Montserrat"/>
              <a:buNone/>
            </a:pPr>
            <a:r>
              <a:rPr b="1" i="0" lang="en-US" sz="3200" u="none" cap="none" strike="noStrike">
                <a:solidFill>
                  <a:srgbClr val="70C597"/>
                </a:solidFill>
                <a:latin typeface="Montserrat"/>
                <a:ea typeface="Montserrat"/>
                <a:cs typeface="Montserrat"/>
                <a:sym typeface="Montserrat"/>
              </a:rPr>
              <a:t>GET FEEDBACK</a:t>
            </a:r>
            <a:endParaRPr/>
          </a:p>
        </p:txBody>
      </p:sp>
      <p:sp>
        <p:nvSpPr>
          <p:cNvPr id="485" name="Google Shape;485;p92"/>
          <p:cNvSpPr/>
          <p:nvPr/>
        </p:nvSpPr>
        <p:spPr>
          <a:xfrm>
            <a:off x="3656933" y="6387497"/>
            <a:ext cx="3419100" cy="109800"/>
          </a:xfrm>
          <a:prstGeom prst="rect">
            <a:avLst/>
          </a:prstGeom>
          <a:solidFill>
            <a:srgbClr val="009F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Lato Light"/>
              <a:ea typeface="Lato Light"/>
              <a:cs typeface="Lato Light"/>
              <a:sym typeface="Lat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66"/>
          <p:cNvSpPr txBox="1"/>
          <p:nvPr/>
        </p:nvSpPr>
        <p:spPr>
          <a:xfrm>
            <a:off x="3369684" y="2392605"/>
            <a:ext cx="8438100" cy="540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FA8"/>
              </a:buClr>
              <a:buSzPts val="11500"/>
              <a:buFont typeface="Montserrat"/>
              <a:buNone/>
            </a:pPr>
            <a:r>
              <a:rPr b="1" i="0" lang="en-US" sz="11500" u="none" cap="none" strike="noStrike">
                <a:solidFill>
                  <a:srgbClr val="009FA8"/>
                </a:solidFill>
                <a:latin typeface="Montserrat"/>
                <a:ea typeface="Montserrat"/>
                <a:cs typeface="Montserrat"/>
                <a:sym typeface="Montserrat"/>
              </a:rPr>
              <a:t>Our </a:t>
            </a:r>
            <a:endParaRPr/>
          </a:p>
          <a:p>
            <a:pPr indent="0" lvl="0" marL="0" marR="0" rtl="0" algn="l">
              <a:lnSpc>
                <a:spcPct val="100000"/>
              </a:lnSpc>
              <a:spcBef>
                <a:spcPts val="0"/>
              </a:spcBef>
              <a:spcAft>
                <a:spcPts val="0"/>
              </a:spcAft>
              <a:buClr>
                <a:srgbClr val="009FA8"/>
              </a:buClr>
              <a:buSzPts val="11500"/>
              <a:buFont typeface="Montserrat"/>
              <a:buNone/>
            </a:pPr>
            <a:r>
              <a:rPr b="1" i="0" lang="en-US" sz="11500" u="none" cap="none" strike="noStrike">
                <a:solidFill>
                  <a:srgbClr val="009FA8"/>
                </a:solidFill>
                <a:latin typeface="Montserrat"/>
                <a:ea typeface="Montserrat"/>
                <a:cs typeface="Montserrat"/>
                <a:sym typeface="Montserrat"/>
              </a:rPr>
              <a:t>Short</a:t>
            </a:r>
            <a:endParaRPr/>
          </a:p>
          <a:p>
            <a:pPr indent="0" lvl="0" marL="0" marR="0" rtl="0" algn="l">
              <a:lnSpc>
                <a:spcPct val="100000"/>
              </a:lnSpc>
              <a:spcBef>
                <a:spcPts val="0"/>
              </a:spcBef>
              <a:spcAft>
                <a:spcPts val="0"/>
              </a:spcAft>
              <a:buClr>
                <a:srgbClr val="009FA8"/>
              </a:buClr>
              <a:buSzPts val="11500"/>
              <a:buFont typeface="Montserrat"/>
              <a:buNone/>
            </a:pPr>
            <a:r>
              <a:rPr b="1" i="0" lang="en-US" sz="11500" u="none" cap="none" strike="noStrike">
                <a:solidFill>
                  <a:srgbClr val="009FA8"/>
                </a:solidFill>
                <a:latin typeface="Montserrat"/>
                <a:ea typeface="Montserrat"/>
                <a:cs typeface="Montserrat"/>
                <a:sym typeface="Montserrat"/>
              </a:rPr>
              <a:t>Story</a:t>
            </a:r>
            <a:endParaRPr/>
          </a:p>
        </p:txBody>
      </p:sp>
      <p:sp>
        <p:nvSpPr>
          <p:cNvPr id="236" name="Google Shape;236;p66"/>
          <p:cNvSpPr txBox="1"/>
          <p:nvPr/>
        </p:nvSpPr>
        <p:spPr>
          <a:xfrm>
            <a:off x="3369684" y="7981703"/>
            <a:ext cx="5530500" cy="2253000"/>
          </a:xfrm>
          <a:prstGeom prst="rect">
            <a:avLst/>
          </a:prstGeom>
          <a:noFill/>
          <a:ln>
            <a:noFill/>
          </a:ln>
        </p:spPr>
        <p:txBody>
          <a:bodyPr anchorCtr="0" anchor="t" bIns="91400" lIns="182825" spcFirstLastPara="1" rIns="182825" wrap="square" tIns="91400">
            <a:noAutofit/>
          </a:bodyPr>
          <a:lstStyle/>
          <a:p>
            <a:pPr indent="0" lvl="0" marL="0" marR="0" rtl="0" algn="l">
              <a:lnSpc>
                <a:spcPct val="140000"/>
              </a:lnSpc>
              <a:spcBef>
                <a:spcPts val="0"/>
              </a:spcBef>
              <a:spcAft>
                <a:spcPts val="0"/>
              </a:spcAft>
              <a:buClr>
                <a:schemeClr val="dk1"/>
              </a:buClr>
              <a:buSzPts val="2400"/>
              <a:buFont typeface="Arial"/>
              <a:buNone/>
            </a:pPr>
            <a:r>
              <a:rPr b="0" i="0" lang="en-US" sz="2400" u="none" cap="none" strike="noStrike">
                <a:solidFill>
                  <a:schemeClr val="dk1"/>
                </a:solidFill>
                <a:latin typeface="Montserrat Light"/>
                <a:ea typeface="Montserrat Light"/>
                <a:cs typeface="Montserrat Light"/>
                <a:sym typeface="Montserrat Light"/>
              </a:rPr>
              <a:t>Serial entrepreneur, Ryan Holmes founded the League of Innovators to create a support system for the next generation of entrepreneurs.</a:t>
            </a:r>
            <a:endParaRPr/>
          </a:p>
        </p:txBody>
      </p:sp>
      <p:pic>
        <p:nvPicPr>
          <p:cNvPr id="237" name="Google Shape;237;p66"/>
          <p:cNvPicPr preferRelativeResize="0"/>
          <p:nvPr>
            <p:ph idx="2" type="pic"/>
          </p:nvPr>
        </p:nvPicPr>
        <p:blipFill rotWithShape="1">
          <a:blip r:embed="rId3">
            <a:alphaModFix/>
          </a:blip>
          <a:srcRect b="0" l="109" r="119" t="0"/>
          <a:stretch/>
        </p:blipFill>
        <p:spPr>
          <a:xfrm>
            <a:off x="12426950" y="0"/>
            <a:ext cx="5669100" cy="8513700"/>
          </a:xfrm>
          <a:prstGeom prst="rect">
            <a:avLst/>
          </a:prstGeom>
          <a:noFill/>
          <a:ln>
            <a:noFill/>
          </a:ln>
        </p:spPr>
      </p:pic>
      <p:pic>
        <p:nvPicPr>
          <p:cNvPr id="238" name="Google Shape;238;p66"/>
          <p:cNvPicPr preferRelativeResize="0"/>
          <p:nvPr>
            <p:ph idx="2" type="pic"/>
          </p:nvPr>
        </p:nvPicPr>
        <p:blipFill rotWithShape="1">
          <a:blip r:embed="rId4">
            <a:alphaModFix/>
          </a:blip>
          <a:srcRect b="0" l="3165" r="3175" t="0"/>
          <a:stretch/>
        </p:blipFill>
        <p:spPr>
          <a:xfrm>
            <a:off x="18708688" y="2066925"/>
            <a:ext cx="5743500" cy="8513700"/>
          </a:xfrm>
          <a:prstGeom prst="rect">
            <a:avLst/>
          </a:prstGeom>
          <a:noFill/>
          <a:ln>
            <a:noFill/>
          </a:ln>
        </p:spPr>
      </p:pic>
      <p:pic>
        <p:nvPicPr>
          <p:cNvPr id="239" name="Google Shape;239;p66"/>
          <p:cNvPicPr preferRelativeResize="0"/>
          <p:nvPr/>
        </p:nvPicPr>
        <p:blipFill rotWithShape="1">
          <a:blip r:embed="rId5">
            <a:alphaModFix/>
          </a:blip>
          <a:srcRect b="0" l="0" r="0" t="0"/>
          <a:stretch/>
        </p:blipFill>
        <p:spPr>
          <a:xfrm>
            <a:off x="10408251" y="9220199"/>
            <a:ext cx="9866205" cy="311616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93"/>
          <p:cNvSpPr txBox="1"/>
          <p:nvPr/>
        </p:nvSpPr>
        <p:spPr>
          <a:xfrm>
            <a:off x="3504530" y="3791691"/>
            <a:ext cx="16874400" cy="259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FA8"/>
              </a:buClr>
              <a:buSzPts val="3450"/>
              <a:buFont typeface="Montserrat"/>
              <a:buNone/>
            </a:pPr>
            <a:r>
              <a:rPr b="1" lang="en-US" sz="13800">
                <a:solidFill>
                  <a:srgbClr val="009FA8"/>
                </a:solidFill>
                <a:latin typeface="Montserrat"/>
                <a:ea typeface="Montserrat"/>
                <a:cs typeface="Montserrat"/>
                <a:sym typeface="Montserrat"/>
              </a:rPr>
              <a:t>Idea to Market</a:t>
            </a:r>
            <a:endParaRPr/>
          </a:p>
        </p:txBody>
      </p:sp>
      <p:sp>
        <p:nvSpPr>
          <p:cNvPr id="491" name="Google Shape;491;p93"/>
          <p:cNvSpPr txBox="1"/>
          <p:nvPr/>
        </p:nvSpPr>
        <p:spPr>
          <a:xfrm>
            <a:off x="11829100" y="7533800"/>
            <a:ext cx="9353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800"/>
              <a:buFont typeface="Montserrat"/>
              <a:buNone/>
            </a:pPr>
            <a:r>
              <a:rPr b="1" lang="en-US" sz="3200">
                <a:solidFill>
                  <a:srgbClr val="009DA6"/>
                </a:solidFill>
                <a:latin typeface="Montserrat"/>
                <a:ea typeface="Montserrat"/>
                <a:cs typeface="Montserrat"/>
                <a:sym typeface="Montserrat"/>
              </a:rPr>
              <a:t>WANT TO TAKE YOUR IDEA BEYOND HACK THE NORTH? </a:t>
            </a:r>
            <a:endParaRPr/>
          </a:p>
        </p:txBody>
      </p:sp>
      <p:sp>
        <p:nvSpPr>
          <p:cNvPr id="492" name="Google Shape;492;p93"/>
          <p:cNvSpPr txBox="1"/>
          <p:nvPr/>
        </p:nvSpPr>
        <p:spPr>
          <a:xfrm>
            <a:off x="11829100" y="8994775"/>
            <a:ext cx="82716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800"/>
              <a:buFont typeface="Montserrat"/>
              <a:buNone/>
            </a:pPr>
            <a:r>
              <a:rPr b="1" lang="en-US" sz="3200">
                <a:solidFill>
                  <a:srgbClr val="00AEEF"/>
                </a:solidFill>
                <a:latin typeface="Montserrat"/>
                <a:ea typeface="Montserrat"/>
                <a:cs typeface="Montserrat"/>
                <a:sym typeface="Montserrat"/>
              </a:rPr>
              <a:t>ATTEND TOMORROW’S WORKSHOP AT 10PM! </a:t>
            </a:r>
            <a:endParaRPr/>
          </a:p>
        </p:txBody>
      </p:sp>
      <p:sp>
        <p:nvSpPr>
          <p:cNvPr id="493" name="Google Shape;493;p93"/>
          <p:cNvSpPr/>
          <p:nvPr/>
        </p:nvSpPr>
        <p:spPr>
          <a:xfrm>
            <a:off x="3656933" y="6387497"/>
            <a:ext cx="3419100" cy="109800"/>
          </a:xfrm>
          <a:prstGeom prst="rect">
            <a:avLst/>
          </a:prstGeom>
          <a:solidFill>
            <a:srgbClr val="009F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Lato Light"/>
              <a:ea typeface="Lato Light"/>
              <a:cs typeface="Lato Light"/>
              <a:sym typeface="Lato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94"/>
          <p:cNvSpPr txBox="1"/>
          <p:nvPr/>
        </p:nvSpPr>
        <p:spPr>
          <a:xfrm>
            <a:off x="3565490" y="3761211"/>
            <a:ext cx="16874401" cy="259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FA8"/>
              </a:buClr>
              <a:buSzPts val="3450"/>
              <a:buFont typeface="Montserrat"/>
              <a:buNone/>
            </a:pPr>
            <a:r>
              <a:rPr b="1" i="0" lang="en-US" sz="13800" u="none" cap="none" strike="noStrike">
                <a:solidFill>
                  <a:srgbClr val="009FA8"/>
                </a:solidFill>
                <a:latin typeface="Montserrat"/>
                <a:ea typeface="Montserrat"/>
                <a:cs typeface="Montserrat"/>
                <a:sym typeface="Montserrat"/>
              </a:rPr>
              <a:t>Join the League</a:t>
            </a:r>
            <a:endParaRPr/>
          </a:p>
        </p:txBody>
      </p:sp>
      <p:sp>
        <p:nvSpPr>
          <p:cNvPr id="499" name="Google Shape;499;p94"/>
          <p:cNvSpPr/>
          <p:nvPr/>
        </p:nvSpPr>
        <p:spPr>
          <a:xfrm>
            <a:off x="3717893" y="6357017"/>
            <a:ext cx="3419100" cy="109800"/>
          </a:xfrm>
          <a:prstGeom prst="rect">
            <a:avLst/>
          </a:prstGeom>
          <a:solidFill>
            <a:srgbClr val="009F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Lato Light"/>
              <a:ea typeface="Lato Light"/>
              <a:cs typeface="Lato Light"/>
              <a:sym typeface="Lato Light"/>
            </a:endParaRPr>
          </a:p>
        </p:txBody>
      </p:sp>
      <p:pic>
        <p:nvPicPr>
          <p:cNvPr id="500" name="Google Shape;500;p94"/>
          <p:cNvPicPr preferRelativeResize="0"/>
          <p:nvPr/>
        </p:nvPicPr>
        <p:blipFill rotWithShape="1">
          <a:blip r:embed="rId3">
            <a:alphaModFix/>
          </a:blip>
          <a:srcRect b="0" l="0" r="0" t="0"/>
          <a:stretch/>
        </p:blipFill>
        <p:spPr>
          <a:xfrm>
            <a:off x="4538137" y="6890415"/>
            <a:ext cx="1554470" cy="1554470"/>
          </a:xfrm>
          <a:prstGeom prst="rect">
            <a:avLst/>
          </a:prstGeom>
          <a:noFill/>
          <a:ln>
            <a:noFill/>
          </a:ln>
        </p:spPr>
      </p:pic>
      <p:pic>
        <p:nvPicPr>
          <p:cNvPr id="501" name="Google Shape;501;p94"/>
          <p:cNvPicPr preferRelativeResize="0"/>
          <p:nvPr/>
        </p:nvPicPr>
        <p:blipFill rotWithShape="1">
          <a:blip r:embed="rId4">
            <a:alphaModFix/>
          </a:blip>
          <a:srcRect b="0" l="0" r="0" t="0"/>
          <a:stretch/>
        </p:blipFill>
        <p:spPr>
          <a:xfrm>
            <a:off x="10702541" y="6816805"/>
            <a:ext cx="1683768" cy="1683768"/>
          </a:xfrm>
          <a:prstGeom prst="rect">
            <a:avLst/>
          </a:prstGeom>
          <a:noFill/>
          <a:ln>
            <a:noFill/>
          </a:ln>
        </p:spPr>
      </p:pic>
      <p:pic>
        <p:nvPicPr>
          <p:cNvPr id="502" name="Google Shape;502;p94"/>
          <p:cNvPicPr preferRelativeResize="0"/>
          <p:nvPr/>
        </p:nvPicPr>
        <p:blipFill rotWithShape="1">
          <a:blip r:embed="rId5">
            <a:alphaModFix/>
          </a:blip>
          <a:srcRect b="0" l="0" r="0" t="0"/>
          <a:stretch/>
        </p:blipFill>
        <p:spPr>
          <a:xfrm>
            <a:off x="16813444" y="6740907"/>
            <a:ext cx="1847751" cy="1847751"/>
          </a:xfrm>
          <a:prstGeom prst="rect">
            <a:avLst/>
          </a:prstGeom>
          <a:noFill/>
          <a:ln>
            <a:noFill/>
          </a:ln>
        </p:spPr>
      </p:pic>
      <p:sp>
        <p:nvSpPr>
          <p:cNvPr id="503" name="Google Shape;503;p94"/>
          <p:cNvSpPr txBox="1"/>
          <p:nvPr/>
        </p:nvSpPr>
        <p:spPr>
          <a:xfrm>
            <a:off x="3208511" y="9414983"/>
            <a:ext cx="4725067" cy="55399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FA8"/>
              </a:buClr>
              <a:buSzPts val="3000"/>
              <a:buFont typeface="Oswald"/>
              <a:buNone/>
            </a:pPr>
            <a:r>
              <a:rPr b="1" i="0" lang="en-US" sz="3000" u="none" cap="none" strike="noStrike">
                <a:solidFill>
                  <a:srgbClr val="009FA8"/>
                </a:solidFill>
                <a:latin typeface="Oswald"/>
                <a:ea typeface="Oswald"/>
                <a:cs typeface="Oswald"/>
                <a:sym typeface="Oswald"/>
              </a:rPr>
              <a:t>League of Innovators</a:t>
            </a:r>
            <a:endParaRPr b="1" i="0" sz="3000" u="none" cap="none" strike="noStrike">
              <a:solidFill>
                <a:srgbClr val="009FA8"/>
              </a:solidFill>
              <a:latin typeface="Oswald"/>
              <a:ea typeface="Oswald"/>
              <a:cs typeface="Oswald"/>
              <a:sym typeface="Oswald"/>
            </a:endParaRPr>
          </a:p>
        </p:txBody>
      </p:sp>
      <p:sp>
        <p:nvSpPr>
          <p:cNvPr id="504" name="Google Shape;504;p94"/>
          <p:cNvSpPr txBox="1"/>
          <p:nvPr/>
        </p:nvSpPr>
        <p:spPr>
          <a:xfrm>
            <a:off x="9491630" y="9449000"/>
            <a:ext cx="4900199" cy="55399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FA8"/>
              </a:buClr>
              <a:buSzPts val="3000"/>
              <a:buFont typeface="Oswald"/>
              <a:buNone/>
            </a:pPr>
            <a:r>
              <a:rPr b="1" i="0" lang="en-US" sz="3000" u="none" cap="none" strike="noStrike">
                <a:solidFill>
                  <a:srgbClr val="009FA8"/>
                </a:solidFill>
                <a:latin typeface="Oswald"/>
                <a:ea typeface="Oswald"/>
                <a:cs typeface="Oswald"/>
                <a:sym typeface="Oswald"/>
              </a:rPr>
              <a:t>@leagueofinnovators</a:t>
            </a:r>
            <a:endParaRPr b="1" i="0" sz="3000" u="none" cap="none" strike="noStrike">
              <a:solidFill>
                <a:srgbClr val="009FA8"/>
              </a:solidFill>
              <a:latin typeface="Oswald"/>
              <a:ea typeface="Oswald"/>
              <a:cs typeface="Oswald"/>
              <a:sym typeface="Oswald"/>
            </a:endParaRPr>
          </a:p>
        </p:txBody>
      </p:sp>
      <p:sp>
        <p:nvSpPr>
          <p:cNvPr id="505" name="Google Shape;505;p94"/>
          <p:cNvSpPr txBox="1"/>
          <p:nvPr/>
        </p:nvSpPr>
        <p:spPr>
          <a:xfrm>
            <a:off x="16043275" y="9414983"/>
            <a:ext cx="3394796" cy="55399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FA8"/>
              </a:buClr>
              <a:buSzPts val="3000"/>
              <a:buFont typeface="Oswald"/>
              <a:buNone/>
            </a:pPr>
            <a:r>
              <a:rPr b="1" i="0" lang="en-US" sz="3000" u="none" cap="none" strike="noStrike">
                <a:solidFill>
                  <a:srgbClr val="009FA8"/>
                </a:solidFill>
                <a:latin typeface="Oswald"/>
                <a:ea typeface="Oswald"/>
                <a:cs typeface="Oswald"/>
                <a:sym typeface="Oswald"/>
              </a:rPr>
              <a:t>@LOIUnplugged</a:t>
            </a:r>
            <a:endParaRPr b="1" i="0" sz="3000" u="none" cap="none" strike="noStrike">
              <a:solidFill>
                <a:srgbClr val="009FA8"/>
              </a:solidFill>
              <a:latin typeface="Oswald"/>
              <a:ea typeface="Oswald"/>
              <a:cs typeface="Oswald"/>
              <a:sym typeface="Oswald"/>
            </a:endParaRPr>
          </a:p>
        </p:txBody>
      </p:sp>
      <p:sp>
        <p:nvSpPr>
          <p:cNvPr id="506" name="Google Shape;506;p94"/>
          <p:cNvSpPr txBox="1"/>
          <p:nvPr/>
        </p:nvSpPr>
        <p:spPr>
          <a:xfrm>
            <a:off x="7988067" y="11237079"/>
            <a:ext cx="7112700" cy="753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9FA8"/>
              </a:buClr>
              <a:buSzPts val="3000"/>
              <a:buFont typeface="Roboto"/>
              <a:buNone/>
            </a:pPr>
            <a:r>
              <a:rPr b="1" lang="en-US" sz="3000">
                <a:solidFill>
                  <a:srgbClr val="009FA8"/>
                </a:solidFill>
                <a:latin typeface="Roboto"/>
                <a:ea typeface="Roboto"/>
                <a:cs typeface="Roboto"/>
                <a:sym typeface="Roboto"/>
              </a:rPr>
              <a:t>www.theleagueofinnovators.com</a:t>
            </a:r>
            <a:endParaRPr b="1" i="0" sz="3000" u="none" cap="none" strike="noStrike">
              <a:solidFill>
                <a:srgbClr val="009FA8"/>
              </a:solidFill>
              <a:latin typeface="Roboto"/>
              <a:ea typeface="Roboto"/>
              <a:cs typeface="Roboto"/>
              <a:sym typeface="Roboto"/>
            </a:endParaRPr>
          </a:p>
        </p:txBody>
      </p:sp>
      <p:sp>
        <p:nvSpPr>
          <p:cNvPr id="507" name="Google Shape;507;p94"/>
          <p:cNvSpPr txBox="1"/>
          <p:nvPr/>
        </p:nvSpPr>
        <p:spPr>
          <a:xfrm>
            <a:off x="3064623" y="12258675"/>
            <a:ext cx="17375400" cy="753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9FA8"/>
              </a:buClr>
              <a:buSzPts val="3000"/>
              <a:buFont typeface="Roboto"/>
              <a:buNone/>
            </a:pPr>
            <a:r>
              <a:rPr b="1" lang="en-US" sz="3000">
                <a:solidFill>
                  <a:srgbClr val="009FA8"/>
                </a:solidFill>
                <a:latin typeface="Roboto"/>
                <a:ea typeface="Roboto"/>
                <a:cs typeface="Roboto"/>
                <a:sym typeface="Roboto"/>
              </a:rPr>
              <a:t>manisha@theleagueofinnovators.com     felipe@theleagueofinnovators.com</a:t>
            </a:r>
            <a:endParaRPr b="1" i="0" sz="3000" u="none" cap="none" strike="noStrike">
              <a:solidFill>
                <a:srgbClr val="009FA8"/>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Google Shape;512;p95"/>
          <p:cNvSpPr txBox="1"/>
          <p:nvPr/>
        </p:nvSpPr>
        <p:spPr>
          <a:xfrm>
            <a:off x="3565490" y="4668261"/>
            <a:ext cx="16874400" cy="259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FA8"/>
              </a:buClr>
              <a:buSzPts val="3450"/>
              <a:buFont typeface="Montserrat"/>
              <a:buNone/>
            </a:pPr>
            <a:r>
              <a:rPr b="1" lang="en-US" sz="7200">
                <a:solidFill>
                  <a:srgbClr val="009FA8"/>
                </a:solidFill>
                <a:latin typeface="Montserrat"/>
                <a:ea typeface="Montserrat"/>
                <a:cs typeface="Montserrat"/>
                <a:sym typeface="Montserrat"/>
              </a:rPr>
              <a:t>Would you recommend the Innovation Jam to a friend? </a:t>
            </a:r>
            <a:endParaRPr sz="7200"/>
          </a:p>
        </p:txBody>
      </p:sp>
      <p:sp>
        <p:nvSpPr>
          <p:cNvPr id="513" name="Google Shape;513;p95"/>
          <p:cNvSpPr txBox="1"/>
          <p:nvPr/>
        </p:nvSpPr>
        <p:spPr>
          <a:xfrm>
            <a:off x="3751615" y="7099873"/>
            <a:ext cx="16874400" cy="259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FA8"/>
              </a:buClr>
              <a:buSzPts val="3450"/>
              <a:buFont typeface="Montserrat"/>
              <a:buNone/>
            </a:pPr>
            <a:r>
              <a:rPr b="1" lang="en-US" sz="3600">
                <a:solidFill>
                  <a:srgbClr val="009FA8"/>
                </a:solidFill>
                <a:latin typeface="Montserrat"/>
                <a:ea typeface="Montserrat"/>
                <a:cs typeface="Montserrat"/>
                <a:sym typeface="Montserrat"/>
              </a:rPr>
              <a:t>Rate 1 - 10 and add your ‘why’</a:t>
            </a:r>
            <a:endParaRPr b="1" sz="3600">
              <a:solidFill>
                <a:srgbClr val="009FA8"/>
              </a:solidFill>
              <a:latin typeface="Montserrat"/>
              <a:ea typeface="Montserrat"/>
              <a:cs typeface="Montserrat"/>
              <a:sym typeface="Montserrat"/>
            </a:endParaRPr>
          </a:p>
          <a:p>
            <a:pPr indent="0" lvl="0" marL="0" marR="0" rtl="0" algn="l">
              <a:lnSpc>
                <a:spcPct val="100000"/>
              </a:lnSpc>
              <a:spcBef>
                <a:spcPts val="0"/>
              </a:spcBef>
              <a:spcAft>
                <a:spcPts val="0"/>
              </a:spcAft>
              <a:buClr>
                <a:srgbClr val="009FA8"/>
              </a:buClr>
              <a:buSzPts val="3450"/>
              <a:buFont typeface="Montserrat"/>
              <a:buNone/>
            </a:pPr>
            <a:r>
              <a:rPr b="1" lang="en-US" sz="3600">
                <a:solidFill>
                  <a:srgbClr val="009FA8"/>
                </a:solidFill>
                <a:latin typeface="Montserrat"/>
                <a:ea typeface="Montserrat"/>
                <a:cs typeface="Montserrat"/>
                <a:sym typeface="Montserrat"/>
              </a:rPr>
              <a:t>1 - Not at all </a:t>
            </a:r>
            <a:endParaRPr b="1" sz="3600">
              <a:solidFill>
                <a:srgbClr val="009FA8"/>
              </a:solidFill>
              <a:latin typeface="Montserrat"/>
              <a:ea typeface="Montserrat"/>
              <a:cs typeface="Montserrat"/>
              <a:sym typeface="Montserrat"/>
            </a:endParaRPr>
          </a:p>
          <a:p>
            <a:pPr indent="0" lvl="0" marL="0" marR="0" rtl="0" algn="l">
              <a:lnSpc>
                <a:spcPct val="100000"/>
              </a:lnSpc>
              <a:spcBef>
                <a:spcPts val="0"/>
              </a:spcBef>
              <a:spcAft>
                <a:spcPts val="0"/>
              </a:spcAft>
              <a:buClr>
                <a:srgbClr val="009FA8"/>
              </a:buClr>
              <a:buSzPts val="3450"/>
              <a:buFont typeface="Montserrat"/>
              <a:buNone/>
            </a:pPr>
            <a:r>
              <a:rPr b="1" lang="en-US" sz="3600">
                <a:solidFill>
                  <a:srgbClr val="009FA8"/>
                </a:solidFill>
                <a:latin typeface="Montserrat"/>
                <a:ea typeface="Montserrat"/>
                <a:cs typeface="Montserrat"/>
                <a:sym typeface="Montserrat"/>
              </a:rPr>
              <a:t>10 - Absolutely!</a:t>
            </a:r>
            <a:endParaRPr b="1" sz="3600">
              <a:solidFill>
                <a:srgbClr val="009FA8"/>
              </a:solidFill>
              <a:latin typeface="Montserrat"/>
              <a:ea typeface="Montserrat"/>
              <a:cs typeface="Montserrat"/>
              <a:sym typeface="Montserrat"/>
            </a:endParaRPr>
          </a:p>
        </p:txBody>
      </p:sp>
      <p:sp>
        <p:nvSpPr>
          <p:cNvPr id="514" name="Google Shape;514;p95"/>
          <p:cNvSpPr txBox="1"/>
          <p:nvPr/>
        </p:nvSpPr>
        <p:spPr>
          <a:xfrm>
            <a:off x="3565505" y="1475266"/>
            <a:ext cx="16874400" cy="259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FA8"/>
              </a:buClr>
              <a:buSzPts val="3450"/>
              <a:buFont typeface="Montserrat"/>
              <a:buNone/>
            </a:pPr>
            <a:r>
              <a:rPr b="1" lang="en-US" sz="13800">
                <a:solidFill>
                  <a:srgbClr val="009FA8"/>
                </a:solidFill>
                <a:latin typeface="Montserrat"/>
                <a:ea typeface="Montserrat"/>
                <a:cs typeface="Montserrat"/>
                <a:sym typeface="Montserrat"/>
              </a:rPr>
              <a:t>Feedback</a:t>
            </a:r>
            <a:endParaRPr/>
          </a:p>
        </p:txBody>
      </p:sp>
      <p:sp>
        <p:nvSpPr>
          <p:cNvPr id="515" name="Google Shape;515;p95"/>
          <p:cNvSpPr/>
          <p:nvPr/>
        </p:nvSpPr>
        <p:spPr>
          <a:xfrm>
            <a:off x="3717908" y="4071072"/>
            <a:ext cx="3419100" cy="109800"/>
          </a:xfrm>
          <a:prstGeom prst="rect">
            <a:avLst/>
          </a:prstGeom>
          <a:solidFill>
            <a:srgbClr val="009F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chemeClr val="lt1"/>
                </a:solidFill>
                <a:latin typeface="Lato Light"/>
                <a:ea typeface="Lato Light"/>
                <a:cs typeface="Lato Light"/>
                <a:sym typeface="Lato Light"/>
              </a:rPr>
              <a:t>z</a:t>
            </a:r>
            <a:endParaRPr b="0" i="0" sz="3600" u="none" cap="none" strike="noStrike">
              <a:solidFill>
                <a:schemeClr val="lt1"/>
              </a:solidFill>
              <a:latin typeface="Lato Light"/>
              <a:ea typeface="Lato Light"/>
              <a:cs typeface="Lato Light"/>
              <a:sym typeface="Lato Light"/>
            </a:endParaRPr>
          </a:p>
        </p:txBody>
      </p:sp>
      <p:sp>
        <p:nvSpPr>
          <p:cNvPr id="516" name="Google Shape;516;p95"/>
          <p:cNvSpPr txBox="1"/>
          <p:nvPr/>
        </p:nvSpPr>
        <p:spPr>
          <a:xfrm>
            <a:off x="3565500" y="9835707"/>
            <a:ext cx="16874400" cy="958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FA8"/>
              </a:buClr>
              <a:buSzPts val="3450"/>
              <a:buFont typeface="Montserrat"/>
              <a:buNone/>
            </a:pPr>
            <a:r>
              <a:rPr b="1" lang="en-US" sz="3600">
                <a:solidFill>
                  <a:srgbClr val="009FA8"/>
                </a:solidFill>
                <a:latin typeface="Montserrat"/>
                <a:ea typeface="Montserrat"/>
                <a:cs typeface="Montserrat"/>
                <a:sym typeface="Montserrat"/>
              </a:rPr>
              <a:t>Add your email for the LOI monthly Founders Brief</a:t>
            </a:r>
            <a:endParaRPr sz="3600"/>
          </a:p>
        </p:txBody>
      </p:sp>
      <p:sp>
        <p:nvSpPr>
          <p:cNvPr id="517" name="Google Shape;517;p95"/>
          <p:cNvSpPr txBox="1"/>
          <p:nvPr/>
        </p:nvSpPr>
        <p:spPr>
          <a:xfrm>
            <a:off x="7988067" y="11237079"/>
            <a:ext cx="7112700" cy="753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9FA8"/>
              </a:buClr>
              <a:buSzPts val="3000"/>
              <a:buFont typeface="Roboto"/>
              <a:buNone/>
            </a:pPr>
            <a:r>
              <a:rPr b="1" lang="en-US" sz="3000">
                <a:solidFill>
                  <a:srgbClr val="009FA8"/>
                </a:solidFill>
                <a:latin typeface="Roboto"/>
                <a:ea typeface="Roboto"/>
                <a:cs typeface="Roboto"/>
                <a:sym typeface="Roboto"/>
              </a:rPr>
              <a:t>www.theleagueofinnovators.com</a:t>
            </a:r>
            <a:endParaRPr b="1" i="0" sz="3000" u="none" cap="none" strike="noStrike">
              <a:solidFill>
                <a:srgbClr val="009FA8"/>
              </a:solidFill>
              <a:latin typeface="Roboto"/>
              <a:ea typeface="Roboto"/>
              <a:cs typeface="Roboto"/>
              <a:sym typeface="Roboto"/>
            </a:endParaRPr>
          </a:p>
        </p:txBody>
      </p:sp>
      <p:sp>
        <p:nvSpPr>
          <p:cNvPr id="518" name="Google Shape;518;p95"/>
          <p:cNvSpPr txBox="1"/>
          <p:nvPr/>
        </p:nvSpPr>
        <p:spPr>
          <a:xfrm>
            <a:off x="3064623" y="12258675"/>
            <a:ext cx="17375400" cy="753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9FA8"/>
              </a:buClr>
              <a:buSzPts val="3000"/>
              <a:buFont typeface="Roboto"/>
              <a:buNone/>
            </a:pPr>
            <a:r>
              <a:rPr b="1" lang="en-US" sz="3000">
                <a:solidFill>
                  <a:srgbClr val="009FA8"/>
                </a:solidFill>
                <a:latin typeface="Roboto"/>
                <a:ea typeface="Roboto"/>
                <a:cs typeface="Roboto"/>
                <a:sym typeface="Roboto"/>
              </a:rPr>
              <a:t>manisha@theleagueofinnovators.com     felipe@theleagueofinnovators.com</a:t>
            </a:r>
            <a:endParaRPr b="1" i="0" sz="3000" u="none" cap="none" strike="noStrike">
              <a:solidFill>
                <a:srgbClr val="009FA8"/>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67"/>
          <p:cNvSpPr txBox="1"/>
          <p:nvPr/>
        </p:nvSpPr>
        <p:spPr>
          <a:xfrm>
            <a:off x="2598540" y="6397556"/>
            <a:ext cx="87921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FA8"/>
              </a:buClr>
              <a:buSzPts val="700"/>
              <a:buFont typeface="Montserrat"/>
              <a:buNone/>
            </a:pPr>
            <a:r>
              <a:rPr b="1" i="0" lang="en-US" sz="2800" u="none" cap="none" strike="noStrike">
                <a:solidFill>
                  <a:srgbClr val="009FA8"/>
                </a:solidFill>
                <a:latin typeface="Montserrat"/>
                <a:ea typeface="Montserrat"/>
                <a:cs typeface="Montserrat"/>
                <a:sym typeface="Montserrat"/>
              </a:rPr>
              <a:t>From Discovery to Acceleration</a:t>
            </a:r>
            <a:endParaRPr/>
          </a:p>
        </p:txBody>
      </p:sp>
      <p:sp>
        <p:nvSpPr>
          <p:cNvPr id="245" name="Google Shape;245;p67"/>
          <p:cNvSpPr txBox="1"/>
          <p:nvPr/>
        </p:nvSpPr>
        <p:spPr>
          <a:xfrm>
            <a:off x="2522339" y="6920776"/>
            <a:ext cx="21309600" cy="600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FA8"/>
              </a:buClr>
              <a:buSzPts val="2400"/>
              <a:buFont typeface="Montserrat"/>
              <a:buNone/>
            </a:pPr>
            <a:r>
              <a:rPr b="1" i="0" lang="en-US" sz="9600" u="none" cap="none" strike="noStrike">
                <a:solidFill>
                  <a:srgbClr val="009FA8"/>
                </a:solidFill>
                <a:latin typeface="Montserrat"/>
                <a:ea typeface="Montserrat"/>
                <a:cs typeface="Montserrat"/>
                <a:sym typeface="Montserrat"/>
              </a:rPr>
              <a:t>Mobilizing the next </a:t>
            </a:r>
            <a:endParaRPr/>
          </a:p>
          <a:p>
            <a:pPr indent="0" lvl="0" marL="0" marR="0" rtl="0" algn="l">
              <a:lnSpc>
                <a:spcPct val="100000"/>
              </a:lnSpc>
              <a:spcBef>
                <a:spcPts val="0"/>
              </a:spcBef>
              <a:spcAft>
                <a:spcPts val="0"/>
              </a:spcAft>
              <a:buClr>
                <a:srgbClr val="009FA8"/>
              </a:buClr>
              <a:buSzPts val="2400"/>
              <a:buFont typeface="Montserrat"/>
              <a:buNone/>
            </a:pPr>
            <a:r>
              <a:rPr b="1" i="0" lang="en-US" sz="9600" u="none" cap="none" strike="noStrike">
                <a:solidFill>
                  <a:srgbClr val="009FA8"/>
                </a:solidFill>
                <a:latin typeface="Montserrat"/>
                <a:ea typeface="Montserrat"/>
                <a:cs typeface="Montserrat"/>
                <a:sym typeface="Montserrat"/>
              </a:rPr>
              <a:t>generation of entrepreneurs </a:t>
            </a:r>
            <a:endParaRPr/>
          </a:p>
          <a:p>
            <a:pPr indent="0" lvl="0" marL="0" marR="0" rtl="0" algn="l">
              <a:lnSpc>
                <a:spcPct val="100000"/>
              </a:lnSpc>
              <a:spcBef>
                <a:spcPts val="0"/>
              </a:spcBef>
              <a:spcAft>
                <a:spcPts val="0"/>
              </a:spcAft>
              <a:buClr>
                <a:srgbClr val="009FA8"/>
              </a:buClr>
              <a:buSzPts val="2400"/>
              <a:buFont typeface="Montserrat"/>
              <a:buNone/>
            </a:pPr>
            <a:r>
              <a:rPr b="1" i="0" lang="en-US" sz="9600" u="none" cap="none" strike="noStrike">
                <a:solidFill>
                  <a:srgbClr val="009FA8"/>
                </a:solidFill>
                <a:latin typeface="Montserrat"/>
                <a:ea typeface="Montserrat"/>
                <a:cs typeface="Montserrat"/>
                <a:sym typeface="Montserrat"/>
              </a:rPr>
              <a:t>to build tomorrows’ </a:t>
            </a:r>
            <a:endParaRPr/>
          </a:p>
          <a:p>
            <a:pPr indent="0" lvl="0" marL="0" marR="0" rtl="0" algn="l">
              <a:lnSpc>
                <a:spcPct val="100000"/>
              </a:lnSpc>
              <a:spcBef>
                <a:spcPts val="0"/>
              </a:spcBef>
              <a:spcAft>
                <a:spcPts val="0"/>
              </a:spcAft>
              <a:buClr>
                <a:srgbClr val="009FA8"/>
              </a:buClr>
              <a:buSzPts val="2400"/>
              <a:buFont typeface="Montserrat"/>
              <a:buNone/>
            </a:pPr>
            <a:r>
              <a:rPr b="1" i="0" lang="en-US" sz="9600" u="none" cap="none" strike="noStrike">
                <a:solidFill>
                  <a:srgbClr val="009FA8"/>
                </a:solidFill>
                <a:latin typeface="Montserrat"/>
                <a:ea typeface="Montserrat"/>
                <a:cs typeface="Montserrat"/>
                <a:sym typeface="Montserrat"/>
              </a:rPr>
              <a:t>businesses today.  </a:t>
            </a:r>
            <a:endParaRPr/>
          </a:p>
        </p:txBody>
      </p:sp>
      <p:sp>
        <p:nvSpPr>
          <p:cNvPr id="246" name="Google Shape;246;p67"/>
          <p:cNvSpPr txBox="1"/>
          <p:nvPr/>
        </p:nvSpPr>
        <p:spPr>
          <a:xfrm rot="-5400000">
            <a:off x="-7661272" y="1368163"/>
            <a:ext cx="19824900" cy="4507800"/>
          </a:xfrm>
          <a:prstGeom prst="rect">
            <a:avLst/>
          </a:prstGeom>
          <a:no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Clr>
                <a:srgbClr val="F2F2F2"/>
              </a:buClr>
              <a:buSzPts val="7173"/>
              <a:buFont typeface="Montserrat"/>
              <a:buNone/>
            </a:pPr>
            <a:r>
              <a:rPr b="1" lang="en-US" sz="16000">
                <a:solidFill>
                  <a:srgbClr val="F2F2F2"/>
                </a:solidFill>
                <a:latin typeface="Montserrat"/>
                <a:ea typeface="Montserrat"/>
                <a:cs typeface="Montserrat"/>
                <a:sym typeface="Montserrat"/>
              </a:rPr>
              <a:t>Mission</a:t>
            </a:r>
            <a:r>
              <a:rPr b="1" i="0" lang="en-US" sz="16000" u="none" cap="none" strike="noStrike">
                <a:solidFill>
                  <a:srgbClr val="F2F2F2"/>
                </a:solidFill>
                <a:latin typeface="Montserrat"/>
                <a:ea typeface="Montserrat"/>
                <a:cs typeface="Montserrat"/>
                <a:sym typeface="Montserrat"/>
              </a:rPr>
              <a:t> </a:t>
            </a:r>
            <a:endParaRPr sz="16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68"/>
          <p:cNvSpPr txBox="1"/>
          <p:nvPr/>
        </p:nvSpPr>
        <p:spPr>
          <a:xfrm>
            <a:off x="15221425" y="679650"/>
            <a:ext cx="6724200" cy="953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500"/>
              <a:buFont typeface="Montserrat"/>
              <a:buNone/>
            </a:pPr>
            <a:r>
              <a:rPr lang="en-US" sz="4800">
                <a:solidFill>
                  <a:srgbClr val="5F5F5F"/>
                </a:solidFill>
                <a:latin typeface="Montserrat"/>
                <a:ea typeface="Montserrat"/>
                <a:cs typeface="Montserrat"/>
                <a:sym typeface="Montserrat"/>
              </a:rPr>
              <a:t>Manisha Narula</a:t>
            </a:r>
            <a:endParaRPr sz="4800"/>
          </a:p>
          <a:p>
            <a:pPr indent="0" lvl="0" marL="0" marR="0" rtl="0" algn="ctr">
              <a:lnSpc>
                <a:spcPct val="100000"/>
              </a:lnSpc>
              <a:spcBef>
                <a:spcPts val="0"/>
              </a:spcBef>
              <a:spcAft>
                <a:spcPts val="0"/>
              </a:spcAft>
              <a:buClr>
                <a:schemeClr val="dk2"/>
              </a:buClr>
              <a:buSzPts val="600"/>
              <a:buFont typeface="Montserrat"/>
              <a:buNone/>
            </a:pPr>
            <a:r>
              <a:rPr b="1" lang="en-US" sz="4000">
                <a:solidFill>
                  <a:srgbClr val="009DA6"/>
                </a:solidFill>
                <a:latin typeface="Montserrat"/>
                <a:ea typeface="Montserrat"/>
                <a:cs typeface="Montserrat"/>
                <a:sym typeface="Montserrat"/>
              </a:rPr>
              <a:t>Director of Community</a:t>
            </a:r>
            <a:endParaRPr sz="4000"/>
          </a:p>
        </p:txBody>
      </p:sp>
      <p:sp>
        <p:nvSpPr>
          <p:cNvPr id="253" name="Google Shape;253;p68"/>
          <p:cNvSpPr txBox="1"/>
          <p:nvPr/>
        </p:nvSpPr>
        <p:spPr>
          <a:xfrm rot="-5400000">
            <a:off x="-8519098" y="2292450"/>
            <a:ext cx="19830000" cy="3089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2F2F2"/>
              </a:buClr>
              <a:buSzPts val="7175"/>
              <a:buFont typeface="Montserrat"/>
              <a:buNone/>
            </a:pPr>
            <a:r>
              <a:rPr b="1" lang="en-US" sz="16000">
                <a:solidFill>
                  <a:srgbClr val="F2F2F2"/>
                </a:solidFill>
                <a:latin typeface="Montserrat"/>
                <a:ea typeface="Montserrat"/>
                <a:cs typeface="Montserrat"/>
                <a:sym typeface="Montserrat"/>
              </a:rPr>
              <a:t>Team</a:t>
            </a:r>
            <a:endParaRPr sz="16000"/>
          </a:p>
        </p:txBody>
      </p:sp>
      <p:sp>
        <p:nvSpPr>
          <p:cNvPr id="254" name="Google Shape;254;p68"/>
          <p:cNvSpPr txBox="1"/>
          <p:nvPr/>
        </p:nvSpPr>
        <p:spPr>
          <a:xfrm>
            <a:off x="13852800" y="5442150"/>
            <a:ext cx="9029400" cy="48690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3F3F3F"/>
              </a:buClr>
              <a:buSzPts val="1000"/>
              <a:buFont typeface="Montserrat"/>
              <a:buNone/>
            </a:pPr>
            <a:r>
              <a:rPr b="1" lang="en-US" sz="3000">
                <a:solidFill>
                  <a:srgbClr val="009FA8"/>
                </a:solidFill>
                <a:latin typeface="Montserrat"/>
                <a:ea typeface="Montserrat"/>
                <a:cs typeface="Montserrat"/>
                <a:sym typeface="Montserrat"/>
              </a:rPr>
              <a:t>➝ A social introvert</a:t>
            </a:r>
            <a:endParaRPr b="1" sz="3000">
              <a:solidFill>
                <a:srgbClr val="009FA8"/>
              </a:solidFill>
              <a:latin typeface="Montserrat"/>
              <a:ea typeface="Montserrat"/>
              <a:cs typeface="Montserrat"/>
              <a:sym typeface="Montserrat"/>
            </a:endParaRPr>
          </a:p>
          <a:p>
            <a:pPr indent="0" lvl="0" marL="0" rtl="0" algn="l">
              <a:lnSpc>
                <a:spcPct val="150000"/>
              </a:lnSpc>
              <a:spcBef>
                <a:spcPts val="0"/>
              </a:spcBef>
              <a:spcAft>
                <a:spcPts val="0"/>
              </a:spcAft>
              <a:buClr>
                <a:srgbClr val="3F3F3F"/>
              </a:buClr>
              <a:buSzPts val="1000"/>
              <a:buFont typeface="Montserrat"/>
              <a:buNone/>
            </a:pPr>
            <a:r>
              <a:t/>
            </a:r>
            <a:endParaRPr b="1" sz="3000">
              <a:solidFill>
                <a:srgbClr val="009FA8"/>
              </a:solidFill>
              <a:latin typeface="Montserrat"/>
              <a:ea typeface="Montserrat"/>
              <a:cs typeface="Montserrat"/>
              <a:sym typeface="Montserrat"/>
            </a:endParaRPr>
          </a:p>
          <a:p>
            <a:pPr indent="0" lvl="0" marL="0" rtl="0" algn="l">
              <a:lnSpc>
                <a:spcPct val="150000"/>
              </a:lnSpc>
              <a:spcBef>
                <a:spcPts val="0"/>
              </a:spcBef>
              <a:spcAft>
                <a:spcPts val="0"/>
              </a:spcAft>
              <a:buClr>
                <a:srgbClr val="3F3F3F"/>
              </a:buClr>
              <a:buSzPts val="1000"/>
              <a:buFont typeface="Montserrat"/>
              <a:buNone/>
            </a:pPr>
            <a:r>
              <a:rPr b="1" lang="en-US" sz="3000">
                <a:solidFill>
                  <a:srgbClr val="009FA8"/>
                </a:solidFill>
                <a:latin typeface="Montserrat"/>
                <a:ea typeface="Montserrat"/>
                <a:cs typeface="Montserrat"/>
                <a:sym typeface="Montserrat"/>
              </a:rPr>
              <a:t>➝ </a:t>
            </a:r>
            <a:r>
              <a:rPr b="1" lang="en-US" sz="3000">
                <a:solidFill>
                  <a:srgbClr val="009FA8"/>
                </a:solidFill>
                <a:latin typeface="Montserrat"/>
                <a:ea typeface="Montserrat"/>
                <a:cs typeface="Montserrat"/>
                <a:sym typeface="Montserrat"/>
              </a:rPr>
              <a:t>Grew up as a third culture kid </a:t>
            </a:r>
            <a:endParaRPr b="1" sz="3000">
              <a:solidFill>
                <a:srgbClr val="009FA8"/>
              </a:solidFill>
              <a:latin typeface="Montserrat"/>
              <a:ea typeface="Montserrat"/>
              <a:cs typeface="Montserrat"/>
              <a:sym typeface="Montserrat"/>
            </a:endParaRPr>
          </a:p>
          <a:p>
            <a:pPr indent="0" lvl="0" marL="0" rtl="0" algn="l">
              <a:lnSpc>
                <a:spcPct val="150000"/>
              </a:lnSpc>
              <a:spcBef>
                <a:spcPts val="0"/>
              </a:spcBef>
              <a:spcAft>
                <a:spcPts val="0"/>
              </a:spcAft>
              <a:buClr>
                <a:srgbClr val="3F3F3F"/>
              </a:buClr>
              <a:buSzPts val="1000"/>
              <a:buFont typeface="Montserrat"/>
              <a:buNone/>
            </a:pPr>
            <a:r>
              <a:t/>
            </a:r>
            <a:endParaRPr b="1" sz="3000">
              <a:solidFill>
                <a:srgbClr val="009FA8"/>
              </a:solidFill>
              <a:latin typeface="Montserrat"/>
              <a:ea typeface="Montserrat"/>
              <a:cs typeface="Montserrat"/>
              <a:sym typeface="Montserrat"/>
            </a:endParaRPr>
          </a:p>
          <a:p>
            <a:pPr indent="0" lvl="0" marL="0" rtl="0" algn="l">
              <a:lnSpc>
                <a:spcPct val="150000"/>
              </a:lnSpc>
              <a:spcBef>
                <a:spcPts val="0"/>
              </a:spcBef>
              <a:spcAft>
                <a:spcPts val="0"/>
              </a:spcAft>
              <a:buClr>
                <a:srgbClr val="3F3F3F"/>
              </a:buClr>
              <a:buSzPts val="1000"/>
              <a:buFont typeface="Montserrat"/>
              <a:buNone/>
            </a:pPr>
            <a:r>
              <a:rPr b="1" lang="en-US" sz="3000">
                <a:solidFill>
                  <a:srgbClr val="009FA8"/>
                </a:solidFill>
                <a:latin typeface="Montserrat"/>
                <a:ea typeface="Montserrat"/>
                <a:cs typeface="Montserrat"/>
                <a:sym typeface="Montserrat"/>
              </a:rPr>
              <a:t>➝ Education is my jam. Started a non-profit to help youth prepare for the workforce and find their why</a:t>
            </a:r>
            <a:endParaRPr b="1" sz="3000">
              <a:solidFill>
                <a:srgbClr val="009FA8"/>
              </a:solidFill>
              <a:latin typeface="Montserrat"/>
              <a:ea typeface="Montserrat"/>
              <a:cs typeface="Montserrat"/>
              <a:sym typeface="Montserrat"/>
            </a:endParaRPr>
          </a:p>
          <a:p>
            <a:pPr indent="0" lvl="0" marL="0" rtl="0" algn="l">
              <a:lnSpc>
                <a:spcPct val="150000"/>
              </a:lnSpc>
              <a:spcBef>
                <a:spcPts val="0"/>
              </a:spcBef>
              <a:spcAft>
                <a:spcPts val="0"/>
              </a:spcAft>
              <a:buClr>
                <a:srgbClr val="3F3F3F"/>
              </a:buClr>
              <a:buSzPts val="1000"/>
              <a:buFont typeface="Montserrat"/>
              <a:buNone/>
            </a:pPr>
            <a:r>
              <a:t/>
            </a:r>
            <a:endParaRPr b="1" sz="3000">
              <a:solidFill>
                <a:srgbClr val="009FA8"/>
              </a:solidFill>
              <a:latin typeface="Montserrat"/>
              <a:ea typeface="Montserrat"/>
              <a:cs typeface="Montserrat"/>
              <a:sym typeface="Montserrat"/>
            </a:endParaRPr>
          </a:p>
          <a:p>
            <a:pPr indent="0" lvl="0" marL="0" rtl="0" algn="l">
              <a:lnSpc>
                <a:spcPct val="150000"/>
              </a:lnSpc>
              <a:spcBef>
                <a:spcPts val="0"/>
              </a:spcBef>
              <a:spcAft>
                <a:spcPts val="0"/>
              </a:spcAft>
              <a:buClr>
                <a:srgbClr val="3F3F3F"/>
              </a:buClr>
              <a:buSzPts val="1000"/>
              <a:buFont typeface="Montserrat"/>
              <a:buNone/>
            </a:pPr>
            <a:r>
              <a:rPr b="1" lang="en-US" sz="3000">
                <a:solidFill>
                  <a:srgbClr val="009FA8"/>
                </a:solidFill>
                <a:latin typeface="Montserrat"/>
                <a:ea typeface="Montserrat"/>
                <a:cs typeface="Montserrat"/>
                <a:sym typeface="Montserrat"/>
              </a:rPr>
              <a:t>➝ Often found training for the next half marathon </a:t>
            </a:r>
            <a:endParaRPr b="1" sz="3000">
              <a:solidFill>
                <a:srgbClr val="009FA8"/>
              </a:solidFill>
              <a:latin typeface="Montserrat"/>
              <a:ea typeface="Montserrat"/>
              <a:cs typeface="Montserrat"/>
              <a:sym typeface="Montserrat"/>
            </a:endParaRPr>
          </a:p>
          <a:p>
            <a:pPr indent="0" lvl="0" marL="0" rtl="0" algn="l">
              <a:lnSpc>
                <a:spcPct val="150000"/>
              </a:lnSpc>
              <a:spcBef>
                <a:spcPts val="0"/>
              </a:spcBef>
              <a:spcAft>
                <a:spcPts val="0"/>
              </a:spcAft>
              <a:buClr>
                <a:srgbClr val="3F3F3F"/>
              </a:buClr>
              <a:buSzPts val="1000"/>
              <a:buFont typeface="Montserrat"/>
              <a:buNone/>
            </a:pPr>
            <a:r>
              <a:t/>
            </a:r>
            <a:endParaRPr b="1" sz="3000">
              <a:solidFill>
                <a:srgbClr val="009FA8"/>
              </a:solidFill>
              <a:latin typeface="Montserrat"/>
              <a:ea typeface="Montserrat"/>
              <a:cs typeface="Montserrat"/>
              <a:sym typeface="Montserrat"/>
            </a:endParaRPr>
          </a:p>
          <a:p>
            <a:pPr indent="0" lvl="0" marL="0" rtl="0" algn="l">
              <a:lnSpc>
                <a:spcPct val="150000"/>
              </a:lnSpc>
              <a:spcBef>
                <a:spcPts val="0"/>
              </a:spcBef>
              <a:spcAft>
                <a:spcPts val="0"/>
              </a:spcAft>
              <a:buClr>
                <a:srgbClr val="3F3F3F"/>
              </a:buClr>
              <a:buSzPts val="1000"/>
              <a:buFont typeface="Montserrat"/>
              <a:buNone/>
            </a:pPr>
            <a:r>
              <a:t/>
            </a:r>
            <a:endParaRPr b="1" sz="3000">
              <a:solidFill>
                <a:srgbClr val="009FA8"/>
              </a:solidFill>
              <a:latin typeface="Montserrat"/>
              <a:ea typeface="Montserrat"/>
              <a:cs typeface="Montserrat"/>
              <a:sym typeface="Montserrat"/>
            </a:endParaRPr>
          </a:p>
        </p:txBody>
      </p:sp>
      <p:sp>
        <p:nvSpPr>
          <p:cNvPr id="255" name="Google Shape;255;p68"/>
          <p:cNvSpPr txBox="1"/>
          <p:nvPr/>
        </p:nvSpPr>
        <p:spPr>
          <a:xfrm>
            <a:off x="13852800" y="1953725"/>
            <a:ext cx="9186600" cy="1513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sz="3000">
              <a:solidFill>
                <a:srgbClr val="000000"/>
              </a:solidFill>
            </a:endParaRPr>
          </a:p>
        </p:txBody>
      </p:sp>
      <p:sp>
        <p:nvSpPr>
          <p:cNvPr id="256" name="Google Shape;256;p68"/>
          <p:cNvSpPr txBox="1"/>
          <p:nvPr/>
        </p:nvSpPr>
        <p:spPr>
          <a:xfrm>
            <a:off x="13335350" y="3136100"/>
            <a:ext cx="9704100" cy="1792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9FA8"/>
              </a:buClr>
              <a:buSzPts val="3000"/>
              <a:buFont typeface="Montserrat"/>
              <a:buNone/>
            </a:pPr>
            <a:r>
              <a:rPr b="1" lang="en-US" sz="6000">
                <a:solidFill>
                  <a:srgbClr val="009FA8"/>
                </a:solidFill>
                <a:latin typeface="Montserrat"/>
                <a:ea typeface="Montserrat"/>
                <a:cs typeface="Montserrat"/>
                <a:sym typeface="Montserrat"/>
              </a:rPr>
              <a:t>4</a:t>
            </a:r>
            <a:r>
              <a:rPr b="1" lang="en-US" sz="6000">
                <a:solidFill>
                  <a:srgbClr val="009FA8"/>
                </a:solidFill>
                <a:latin typeface="Montserrat"/>
                <a:ea typeface="Montserrat"/>
                <a:cs typeface="Montserrat"/>
                <a:sym typeface="Montserrat"/>
              </a:rPr>
              <a:t> things you should know about me</a:t>
            </a:r>
            <a:endParaRPr b="1" i="0" sz="6000" u="none" cap="none" strike="noStrike">
              <a:solidFill>
                <a:srgbClr val="009FA8"/>
              </a:solidFill>
              <a:latin typeface="Montserrat"/>
              <a:ea typeface="Montserrat"/>
              <a:cs typeface="Montserrat"/>
              <a:sym typeface="Montserrat"/>
            </a:endParaRPr>
          </a:p>
        </p:txBody>
      </p:sp>
      <p:pic>
        <p:nvPicPr>
          <p:cNvPr id="257" name="Google Shape;257;p68"/>
          <p:cNvPicPr preferRelativeResize="0"/>
          <p:nvPr/>
        </p:nvPicPr>
        <p:blipFill>
          <a:blip r:embed="rId3">
            <a:alphaModFix/>
          </a:blip>
          <a:stretch>
            <a:fillRect/>
          </a:stretch>
        </p:blipFill>
        <p:spPr>
          <a:xfrm>
            <a:off x="3092852" y="152400"/>
            <a:ext cx="8940800" cy="1341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69"/>
          <p:cNvSpPr txBox="1"/>
          <p:nvPr/>
        </p:nvSpPr>
        <p:spPr>
          <a:xfrm>
            <a:off x="15425998" y="679650"/>
            <a:ext cx="6040200" cy="953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500"/>
              <a:buFont typeface="Montserrat"/>
              <a:buNone/>
            </a:pPr>
            <a:r>
              <a:rPr lang="en-US" sz="4800">
                <a:solidFill>
                  <a:srgbClr val="5F5F5F"/>
                </a:solidFill>
                <a:latin typeface="Montserrat"/>
                <a:ea typeface="Montserrat"/>
                <a:cs typeface="Montserrat"/>
                <a:sym typeface="Montserrat"/>
              </a:rPr>
              <a:t>Felipe Soares</a:t>
            </a:r>
            <a:endParaRPr sz="4800"/>
          </a:p>
          <a:p>
            <a:pPr indent="0" lvl="0" marL="0" marR="0" rtl="0" algn="ctr">
              <a:lnSpc>
                <a:spcPct val="100000"/>
              </a:lnSpc>
              <a:spcBef>
                <a:spcPts val="0"/>
              </a:spcBef>
              <a:spcAft>
                <a:spcPts val="0"/>
              </a:spcAft>
              <a:buClr>
                <a:schemeClr val="dk2"/>
              </a:buClr>
              <a:buSzPts val="600"/>
              <a:buFont typeface="Montserrat"/>
              <a:buNone/>
            </a:pPr>
            <a:r>
              <a:rPr b="1" lang="en-US" sz="4000">
                <a:solidFill>
                  <a:srgbClr val="009DA6"/>
                </a:solidFill>
                <a:latin typeface="Montserrat"/>
                <a:ea typeface="Montserrat"/>
                <a:cs typeface="Montserrat"/>
                <a:sym typeface="Montserrat"/>
              </a:rPr>
              <a:t>Market Manager </a:t>
            </a:r>
            <a:endParaRPr sz="4000"/>
          </a:p>
        </p:txBody>
      </p:sp>
      <p:sp>
        <p:nvSpPr>
          <p:cNvPr id="264" name="Google Shape;264;p69"/>
          <p:cNvSpPr txBox="1"/>
          <p:nvPr/>
        </p:nvSpPr>
        <p:spPr>
          <a:xfrm rot="-5400000">
            <a:off x="-8519098" y="2292450"/>
            <a:ext cx="19830000" cy="3089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2F2F2"/>
              </a:buClr>
              <a:buSzPts val="7175"/>
              <a:buFont typeface="Montserrat"/>
              <a:buNone/>
            </a:pPr>
            <a:r>
              <a:rPr b="1" lang="en-US" sz="16000">
                <a:solidFill>
                  <a:srgbClr val="F2F2F2"/>
                </a:solidFill>
                <a:latin typeface="Montserrat"/>
                <a:ea typeface="Montserrat"/>
                <a:cs typeface="Montserrat"/>
                <a:sym typeface="Montserrat"/>
              </a:rPr>
              <a:t>Team</a:t>
            </a:r>
            <a:endParaRPr sz="16000"/>
          </a:p>
        </p:txBody>
      </p:sp>
      <p:sp>
        <p:nvSpPr>
          <p:cNvPr id="265" name="Google Shape;265;p69"/>
          <p:cNvSpPr txBox="1"/>
          <p:nvPr/>
        </p:nvSpPr>
        <p:spPr>
          <a:xfrm>
            <a:off x="13080600" y="5529775"/>
            <a:ext cx="10731000" cy="64329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3F3F3F"/>
              </a:buClr>
              <a:buSzPts val="1000"/>
              <a:buFont typeface="Montserrat"/>
              <a:buNone/>
            </a:pPr>
            <a:r>
              <a:rPr b="1" i="0" lang="en-US" sz="3000" u="none" cap="none" strike="noStrike">
                <a:solidFill>
                  <a:srgbClr val="009FA8"/>
                </a:solidFill>
                <a:latin typeface="Montserrat"/>
                <a:ea typeface="Montserrat"/>
                <a:cs typeface="Montserrat"/>
                <a:sym typeface="Montserrat"/>
              </a:rPr>
              <a:t>➝ </a:t>
            </a:r>
            <a:r>
              <a:rPr b="1" lang="en-US" sz="3000">
                <a:solidFill>
                  <a:srgbClr val="009FA8"/>
                </a:solidFill>
                <a:latin typeface="Montserrat"/>
                <a:ea typeface="Montserrat"/>
                <a:cs typeface="Montserrat"/>
                <a:sym typeface="Montserrat"/>
              </a:rPr>
              <a:t>hate wearing shoes - #barefootlife </a:t>
            </a:r>
            <a:endParaRPr b="1" sz="3000">
              <a:solidFill>
                <a:srgbClr val="009FA8"/>
              </a:solidFill>
              <a:latin typeface="Montserrat"/>
              <a:ea typeface="Montserrat"/>
              <a:cs typeface="Montserrat"/>
              <a:sym typeface="Montserrat"/>
            </a:endParaRPr>
          </a:p>
          <a:p>
            <a:pPr indent="0" lvl="0" marL="0" marR="0" rtl="0" algn="l">
              <a:lnSpc>
                <a:spcPct val="150000"/>
              </a:lnSpc>
              <a:spcBef>
                <a:spcPts val="0"/>
              </a:spcBef>
              <a:spcAft>
                <a:spcPts val="0"/>
              </a:spcAft>
              <a:buClr>
                <a:srgbClr val="3F3F3F"/>
              </a:buClr>
              <a:buSzPts val="1000"/>
              <a:buFont typeface="Montserrat"/>
              <a:buNone/>
            </a:pPr>
            <a:r>
              <a:t/>
            </a:r>
            <a:endParaRPr b="1" sz="3000">
              <a:solidFill>
                <a:srgbClr val="009FA8"/>
              </a:solidFill>
              <a:latin typeface="Montserrat"/>
              <a:ea typeface="Montserrat"/>
              <a:cs typeface="Montserrat"/>
              <a:sym typeface="Montserrat"/>
            </a:endParaRPr>
          </a:p>
          <a:p>
            <a:pPr indent="0" lvl="0" marL="0" rtl="0" algn="l">
              <a:lnSpc>
                <a:spcPct val="150000"/>
              </a:lnSpc>
              <a:spcBef>
                <a:spcPts val="0"/>
              </a:spcBef>
              <a:spcAft>
                <a:spcPts val="0"/>
              </a:spcAft>
              <a:buClr>
                <a:srgbClr val="3F3F3F"/>
              </a:buClr>
              <a:buSzPts val="1000"/>
              <a:buFont typeface="Montserrat"/>
              <a:buNone/>
            </a:pPr>
            <a:r>
              <a:rPr b="1" lang="en-US" sz="3000">
                <a:solidFill>
                  <a:srgbClr val="009FA8"/>
                </a:solidFill>
                <a:latin typeface="Montserrat"/>
                <a:ea typeface="Montserrat"/>
                <a:cs typeface="Montserrat"/>
                <a:sym typeface="Montserrat"/>
              </a:rPr>
              <a:t>➝ Brazilian roots, meaning I love hugs and also thought winter was romantic</a:t>
            </a:r>
            <a:endParaRPr b="1" sz="3000">
              <a:solidFill>
                <a:srgbClr val="009FA8"/>
              </a:solidFill>
              <a:latin typeface="Montserrat"/>
              <a:ea typeface="Montserrat"/>
              <a:cs typeface="Montserrat"/>
              <a:sym typeface="Montserrat"/>
            </a:endParaRPr>
          </a:p>
          <a:p>
            <a:pPr indent="0" lvl="0" marL="0" rtl="0" algn="l">
              <a:lnSpc>
                <a:spcPct val="150000"/>
              </a:lnSpc>
              <a:spcBef>
                <a:spcPts val="0"/>
              </a:spcBef>
              <a:spcAft>
                <a:spcPts val="0"/>
              </a:spcAft>
              <a:buClr>
                <a:srgbClr val="3F3F3F"/>
              </a:buClr>
              <a:buSzPts val="1000"/>
              <a:buFont typeface="Montserrat"/>
              <a:buNone/>
            </a:pPr>
            <a:r>
              <a:t/>
            </a:r>
            <a:endParaRPr b="1" sz="3000">
              <a:solidFill>
                <a:srgbClr val="009FA8"/>
              </a:solidFill>
              <a:latin typeface="Montserrat"/>
              <a:ea typeface="Montserrat"/>
              <a:cs typeface="Montserrat"/>
              <a:sym typeface="Montserrat"/>
            </a:endParaRPr>
          </a:p>
          <a:p>
            <a:pPr indent="0" lvl="0" marL="0" rtl="0" algn="l">
              <a:lnSpc>
                <a:spcPct val="150000"/>
              </a:lnSpc>
              <a:spcBef>
                <a:spcPts val="0"/>
              </a:spcBef>
              <a:spcAft>
                <a:spcPts val="0"/>
              </a:spcAft>
              <a:buClr>
                <a:srgbClr val="3F3F3F"/>
              </a:buClr>
              <a:buSzPts val="1000"/>
              <a:buFont typeface="Montserrat"/>
              <a:buNone/>
            </a:pPr>
            <a:r>
              <a:rPr b="1" lang="en-US" sz="3000">
                <a:solidFill>
                  <a:srgbClr val="009FA8"/>
                </a:solidFill>
                <a:latin typeface="Montserrat"/>
                <a:ea typeface="Montserrat"/>
                <a:cs typeface="Montserrat"/>
                <a:sym typeface="Montserrat"/>
              </a:rPr>
              <a:t>➝ side hustles: own business. podcast ideation, volleyball league</a:t>
            </a:r>
            <a:endParaRPr b="1" sz="3000">
              <a:solidFill>
                <a:srgbClr val="009FA8"/>
              </a:solidFill>
              <a:latin typeface="Montserrat"/>
              <a:ea typeface="Montserrat"/>
              <a:cs typeface="Montserrat"/>
              <a:sym typeface="Montserrat"/>
            </a:endParaRPr>
          </a:p>
          <a:p>
            <a:pPr indent="0" lvl="0" marL="0" rtl="0" algn="l">
              <a:lnSpc>
                <a:spcPct val="150000"/>
              </a:lnSpc>
              <a:spcBef>
                <a:spcPts val="0"/>
              </a:spcBef>
              <a:spcAft>
                <a:spcPts val="0"/>
              </a:spcAft>
              <a:buClr>
                <a:srgbClr val="3F3F3F"/>
              </a:buClr>
              <a:buSzPts val="1000"/>
              <a:buFont typeface="Montserrat"/>
              <a:buNone/>
            </a:pPr>
            <a:r>
              <a:t/>
            </a:r>
            <a:endParaRPr b="1" sz="3000">
              <a:solidFill>
                <a:srgbClr val="009FA8"/>
              </a:solidFill>
              <a:latin typeface="Montserrat"/>
              <a:ea typeface="Montserrat"/>
              <a:cs typeface="Montserrat"/>
              <a:sym typeface="Montserrat"/>
            </a:endParaRPr>
          </a:p>
          <a:p>
            <a:pPr indent="0" lvl="0" marL="0" rtl="0" algn="l">
              <a:lnSpc>
                <a:spcPct val="150000"/>
              </a:lnSpc>
              <a:spcBef>
                <a:spcPts val="0"/>
              </a:spcBef>
              <a:spcAft>
                <a:spcPts val="0"/>
              </a:spcAft>
              <a:buClr>
                <a:srgbClr val="3F3F3F"/>
              </a:buClr>
              <a:buSzPts val="1000"/>
              <a:buFont typeface="Montserrat"/>
              <a:buNone/>
            </a:pPr>
            <a:r>
              <a:rPr b="1" lang="en-US" sz="3000">
                <a:solidFill>
                  <a:srgbClr val="009FA8"/>
                </a:solidFill>
                <a:latin typeface="Montserrat"/>
                <a:ea typeface="Montserrat"/>
                <a:cs typeface="Montserrat"/>
                <a:sym typeface="Montserrat"/>
              </a:rPr>
              <a:t>➝ f'ed a lot</a:t>
            </a:r>
            <a:endParaRPr b="1" sz="3000">
              <a:solidFill>
                <a:srgbClr val="009FA8"/>
              </a:solidFill>
              <a:latin typeface="Montserrat"/>
              <a:ea typeface="Montserrat"/>
              <a:cs typeface="Montserrat"/>
              <a:sym typeface="Montserrat"/>
            </a:endParaRPr>
          </a:p>
          <a:p>
            <a:pPr indent="0" lvl="0" marL="0" marR="0" rtl="0" algn="l">
              <a:lnSpc>
                <a:spcPct val="150000"/>
              </a:lnSpc>
              <a:spcBef>
                <a:spcPts val="0"/>
              </a:spcBef>
              <a:spcAft>
                <a:spcPts val="0"/>
              </a:spcAft>
              <a:buClr>
                <a:srgbClr val="3F3F3F"/>
              </a:buClr>
              <a:buSzPts val="1000"/>
              <a:buFont typeface="Montserrat"/>
              <a:buNone/>
            </a:pPr>
            <a:r>
              <a:t/>
            </a:r>
            <a:endParaRPr b="1" sz="3000">
              <a:solidFill>
                <a:srgbClr val="009FA8"/>
              </a:solidFill>
              <a:latin typeface="Montserrat"/>
              <a:ea typeface="Montserrat"/>
              <a:cs typeface="Montserrat"/>
              <a:sym typeface="Montserrat"/>
            </a:endParaRPr>
          </a:p>
        </p:txBody>
      </p:sp>
      <p:sp>
        <p:nvSpPr>
          <p:cNvPr id="266" name="Google Shape;266;p69"/>
          <p:cNvSpPr txBox="1"/>
          <p:nvPr/>
        </p:nvSpPr>
        <p:spPr>
          <a:xfrm>
            <a:off x="13335350" y="3136100"/>
            <a:ext cx="9704100" cy="1792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9FA8"/>
              </a:buClr>
              <a:buSzPts val="3000"/>
              <a:buFont typeface="Montserrat"/>
              <a:buNone/>
            </a:pPr>
            <a:r>
              <a:rPr b="1" lang="en-US" sz="6000">
                <a:solidFill>
                  <a:srgbClr val="009FA8"/>
                </a:solidFill>
                <a:latin typeface="Montserrat"/>
                <a:ea typeface="Montserrat"/>
                <a:cs typeface="Montserrat"/>
                <a:sym typeface="Montserrat"/>
              </a:rPr>
              <a:t>4 things you should know about me</a:t>
            </a:r>
            <a:endParaRPr b="1" i="0" sz="6000" u="none" cap="none" strike="noStrike">
              <a:solidFill>
                <a:srgbClr val="009FA8"/>
              </a:solidFill>
              <a:latin typeface="Montserrat"/>
              <a:ea typeface="Montserrat"/>
              <a:cs typeface="Montserrat"/>
              <a:sym typeface="Montserrat"/>
            </a:endParaRPr>
          </a:p>
        </p:txBody>
      </p:sp>
      <p:pic>
        <p:nvPicPr>
          <p:cNvPr id="267" name="Google Shape;267;p69"/>
          <p:cNvPicPr preferRelativeResize="0"/>
          <p:nvPr/>
        </p:nvPicPr>
        <p:blipFill>
          <a:blip r:embed="rId3">
            <a:alphaModFix/>
          </a:blip>
          <a:stretch>
            <a:fillRect/>
          </a:stretch>
        </p:blipFill>
        <p:spPr>
          <a:xfrm>
            <a:off x="3092852" y="152400"/>
            <a:ext cx="8940800" cy="13411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70"/>
          <p:cNvSpPr txBox="1"/>
          <p:nvPr/>
        </p:nvSpPr>
        <p:spPr>
          <a:xfrm>
            <a:off x="6762784" y="3343929"/>
            <a:ext cx="16327200" cy="433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FA8"/>
              </a:buClr>
              <a:buSzPts val="3450"/>
              <a:buFont typeface="Montserrat"/>
              <a:buNone/>
            </a:pPr>
            <a:r>
              <a:rPr b="1" i="0" lang="en-US" sz="13800" u="none" cap="none" strike="noStrike">
                <a:solidFill>
                  <a:srgbClr val="009FA8"/>
                </a:solidFill>
                <a:latin typeface="Montserrat"/>
                <a:ea typeface="Montserrat"/>
                <a:cs typeface="Montserrat"/>
                <a:sym typeface="Montserrat"/>
              </a:rPr>
              <a:t>Crash Course:  </a:t>
            </a:r>
            <a:r>
              <a:rPr b="1" lang="en-US" sz="13800">
                <a:solidFill>
                  <a:srgbClr val="009FA8"/>
                </a:solidFill>
                <a:latin typeface="Montserrat"/>
                <a:ea typeface="Montserrat"/>
                <a:cs typeface="Montserrat"/>
                <a:sym typeface="Montserrat"/>
              </a:rPr>
              <a:t>Hacking the Ideation Process</a:t>
            </a:r>
            <a:endParaRPr b="1" sz="13800">
              <a:solidFill>
                <a:srgbClr val="009FA8"/>
              </a:solidFill>
              <a:latin typeface="Montserrat"/>
              <a:ea typeface="Montserrat"/>
              <a:cs typeface="Montserrat"/>
              <a:sym typeface="Montserrat"/>
            </a:endParaRPr>
          </a:p>
          <a:p>
            <a:pPr indent="0" lvl="0" marL="0" marR="0" rtl="0" algn="l">
              <a:lnSpc>
                <a:spcPct val="100000"/>
              </a:lnSpc>
              <a:spcBef>
                <a:spcPts val="0"/>
              </a:spcBef>
              <a:spcAft>
                <a:spcPts val="0"/>
              </a:spcAft>
              <a:buClr>
                <a:srgbClr val="009FA8"/>
              </a:buClr>
              <a:buSzPts val="3450"/>
              <a:buFont typeface="Montserrat"/>
              <a:buNone/>
            </a:pPr>
            <a:r>
              <a:t/>
            </a:r>
            <a:endParaRPr b="1" sz="13800">
              <a:solidFill>
                <a:srgbClr val="009FA8"/>
              </a:solidFill>
              <a:latin typeface="Montserrat"/>
              <a:ea typeface="Montserrat"/>
              <a:cs typeface="Montserrat"/>
              <a:sym typeface="Montserrat"/>
            </a:endParaRPr>
          </a:p>
        </p:txBody>
      </p:sp>
      <p:sp>
        <p:nvSpPr>
          <p:cNvPr id="274" name="Google Shape;274;p70"/>
          <p:cNvSpPr/>
          <p:nvPr/>
        </p:nvSpPr>
        <p:spPr>
          <a:xfrm>
            <a:off x="6958762" y="9840425"/>
            <a:ext cx="3419100" cy="109800"/>
          </a:xfrm>
          <a:prstGeom prst="rect">
            <a:avLst/>
          </a:prstGeom>
          <a:solidFill>
            <a:srgbClr val="009F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Lato Light"/>
              <a:ea typeface="Lato Light"/>
              <a:cs typeface="Lato Light"/>
              <a:sym typeface="Lato Light"/>
            </a:endParaRPr>
          </a:p>
        </p:txBody>
      </p:sp>
      <p:sp>
        <p:nvSpPr>
          <p:cNvPr id="275" name="Google Shape;275;p70"/>
          <p:cNvSpPr txBox="1"/>
          <p:nvPr/>
        </p:nvSpPr>
        <p:spPr>
          <a:xfrm rot="-5400000">
            <a:off x="-8799779" y="2221456"/>
            <a:ext cx="19830000" cy="3170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2F2F2"/>
              </a:buClr>
              <a:buSzPts val="5000"/>
              <a:buFont typeface="Montserrat"/>
              <a:buNone/>
            </a:pPr>
            <a:r>
              <a:rPr b="1" i="0" lang="en-US" sz="16000" u="none" cap="none" strike="noStrike">
                <a:solidFill>
                  <a:srgbClr val="F2F2F2"/>
                </a:solidFill>
                <a:latin typeface="Montserrat"/>
                <a:ea typeface="Montserrat"/>
                <a:cs typeface="Montserrat"/>
                <a:sym typeface="Montserrat"/>
              </a:rPr>
              <a:t>Crash Course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71"/>
          <p:cNvSpPr txBox="1"/>
          <p:nvPr/>
        </p:nvSpPr>
        <p:spPr>
          <a:xfrm rot="-5400000">
            <a:off x="-8342579" y="2221456"/>
            <a:ext cx="19830000" cy="3170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2F2F2"/>
              </a:buClr>
              <a:buSzPts val="5000"/>
              <a:buFont typeface="Montserrat"/>
              <a:buNone/>
            </a:pPr>
            <a:r>
              <a:rPr b="1" i="0" lang="en-US" sz="16000" u="none" cap="none" strike="noStrike">
                <a:solidFill>
                  <a:srgbClr val="F2F2F2"/>
                </a:solidFill>
                <a:latin typeface="Montserrat"/>
                <a:ea typeface="Montserrat"/>
                <a:cs typeface="Montserrat"/>
                <a:sym typeface="Montserrat"/>
              </a:rPr>
              <a:t>Ground Rules</a:t>
            </a:r>
            <a:endParaRPr/>
          </a:p>
        </p:txBody>
      </p:sp>
      <p:sp>
        <p:nvSpPr>
          <p:cNvPr id="282" name="Google Shape;282;p71"/>
          <p:cNvSpPr txBox="1"/>
          <p:nvPr/>
        </p:nvSpPr>
        <p:spPr>
          <a:xfrm>
            <a:off x="2924274" y="1690250"/>
            <a:ext cx="19975200" cy="186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FA8"/>
              </a:buClr>
              <a:buSzPts val="2500"/>
              <a:buFont typeface="Montserrat"/>
              <a:buNone/>
            </a:pPr>
            <a:r>
              <a:rPr b="1" i="0" lang="en-US" sz="8500" u="none" cap="none" strike="noStrike">
                <a:solidFill>
                  <a:srgbClr val="009FA8"/>
                </a:solidFill>
                <a:latin typeface="Montserrat"/>
                <a:ea typeface="Montserrat"/>
                <a:cs typeface="Montserrat"/>
                <a:sym typeface="Montserrat"/>
              </a:rPr>
              <a:t>Don’t judge - ideas, others or yourself</a:t>
            </a:r>
            <a:endParaRPr/>
          </a:p>
        </p:txBody>
      </p:sp>
      <p:sp>
        <p:nvSpPr>
          <p:cNvPr id="283" name="Google Shape;283;p71"/>
          <p:cNvSpPr txBox="1"/>
          <p:nvPr/>
        </p:nvSpPr>
        <p:spPr>
          <a:xfrm>
            <a:off x="2924274" y="4511035"/>
            <a:ext cx="21265800" cy="186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FA8"/>
              </a:buClr>
              <a:buSzPts val="2500"/>
              <a:buFont typeface="Montserrat"/>
              <a:buNone/>
            </a:pPr>
            <a:r>
              <a:rPr b="1" i="0" lang="en-US" sz="8500" u="none" cap="none" strike="noStrike">
                <a:solidFill>
                  <a:srgbClr val="009FA8"/>
                </a:solidFill>
                <a:latin typeface="Montserrat"/>
                <a:ea typeface="Montserrat"/>
                <a:cs typeface="Montserrat"/>
                <a:sym typeface="Montserrat"/>
              </a:rPr>
              <a:t>Listen - everyone’s input is valuable</a:t>
            </a:r>
            <a:endParaRPr/>
          </a:p>
        </p:txBody>
      </p:sp>
      <p:sp>
        <p:nvSpPr>
          <p:cNvPr id="284" name="Google Shape;284;p71"/>
          <p:cNvSpPr txBox="1"/>
          <p:nvPr/>
        </p:nvSpPr>
        <p:spPr>
          <a:xfrm>
            <a:off x="2953330" y="6554505"/>
            <a:ext cx="17436300" cy="186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FA8"/>
              </a:buClr>
              <a:buSzPts val="2500"/>
              <a:buFont typeface="Montserrat"/>
              <a:buNone/>
            </a:pPr>
            <a:r>
              <a:rPr b="1" i="0" lang="en-US" sz="8500" u="none" cap="none" strike="noStrike">
                <a:solidFill>
                  <a:srgbClr val="009FA8"/>
                </a:solidFill>
                <a:latin typeface="Montserrat"/>
                <a:ea typeface="Montserrat"/>
                <a:cs typeface="Montserrat"/>
                <a:sym typeface="Montserrat"/>
              </a:rPr>
              <a:t>Stay focused</a:t>
            </a:r>
            <a:endParaRPr/>
          </a:p>
        </p:txBody>
      </p:sp>
      <p:sp>
        <p:nvSpPr>
          <p:cNvPr id="285" name="Google Shape;285;p71"/>
          <p:cNvSpPr txBox="1"/>
          <p:nvPr/>
        </p:nvSpPr>
        <p:spPr>
          <a:xfrm>
            <a:off x="2958930" y="8871280"/>
            <a:ext cx="17436300" cy="186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FA8"/>
              </a:buClr>
              <a:buSzPts val="2500"/>
              <a:buFont typeface="Montserrat"/>
              <a:buNone/>
            </a:pPr>
            <a:r>
              <a:rPr b="1" i="0" lang="en-US" sz="8500" u="none" cap="none" strike="noStrike">
                <a:solidFill>
                  <a:srgbClr val="009FA8"/>
                </a:solidFill>
                <a:latin typeface="Montserrat"/>
                <a:ea typeface="Montserrat"/>
                <a:cs typeface="Montserrat"/>
                <a:sym typeface="Montserrat"/>
              </a:rPr>
              <a:t>Ask questions</a:t>
            </a:r>
            <a:endParaRPr/>
          </a:p>
        </p:txBody>
      </p:sp>
      <p:sp>
        <p:nvSpPr>
          <p:cNvPr id="286" name="Google Shape;286;p71"/>
          <p:cNvSpPr txBox="1"/>
          <p:nvPr/>
        </p:nvSpPr>
        <p:spPr>
          <a:xfrm>
            <a:off x="2924280" y="10856710"/>
            <a:ext cx="17436300" cy="186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FA8"/>
              </a:buClr>
              <a:buSzPts val="2500"/>
              <a:buFont typeface="Montserrat"/>
              <a:buNone/>
            </a:pPr>
            <a:r>
              <a:rPr b="1" i="0" lang="en-US" sz="8500" u="none" cap="none" strike="noStrike">
                <a:solidFill>
                  <a:srgbClr val="009FA8"/>
                </a:solidFill>
                <a:latin typeface="Montserrat"/>
                <a:ea typeface="Montserrat"/>
                <a:cs typeface="Montserrat"/>
                <a:sym typeface="Montserrat"/>
              </a:rPr>
              <a:t>[New Rules]</a:t>
            </a:r>
            <a:endParaRPr b="1" i="0" sz="8500" u="none" cap="none" strike="noStrike">
              <a:solidFill>
                <a:srgbClr val="009FA8"/>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72"/>
          <p:cNvSpPr txBox="1"/>
          <p:nvPr/>
        </p:nvSpPr>
        <p:spPr>
          <a:xfrm>
            <a:off x="2924275" y="5318925"/>
            <a:ext cx="21280500" cy="186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FA8"/>
              </a:buClr>
              <a:buSzPts val="2500"/>
              <a:buFont typeface="Montserrat"/>
              <a:buNone/>
            </a:pPr>
            <a:r>
              <a:rPr b="1" i="0" lang="en-US" sz="8500" u="none" cap="none" strike="noStrike">
                <a:solidFill>
                  <a:srgbClr val="009FA8"/>
                </a:solidFill>
                <a:latin typeface="Montserrat"/>
                <a:ea typeface="Montserrat"/>
                <a:cs typeface="Montserrat"/>
                <a:sym typeface="Montserrat"/>
              </a:rPr>
              <a:t>Break down the process of innovation</a:t>
            </a:r>
            <a:endParaRPr/>
          </a:p>
        </p:txBody>
      </p:sp>
      <p:sp>
        <p:nvSpPr>
          <p:cNvPr id="292" name="Google Shape;292;p72"/>
          <p:cNvSpPr txBox="1"/>
          <p:nvPr/>
        </p:nvSpPr>
        <p:spPr>
          <a:xfrm>
            <a:off x="2924280" y="8661917"/>
            <a:ext cx="17436300" cy="186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FA8"/>
              </a:buClr>
              <a:buSzPts val="2500"/>
              <a:buFont typeface="Montserrat"/>
              <a:buNone/>
            </a:pPr>
            <a:r>
              <a:rPr b="1" lang="en-US" sz="8500">
                <a:solidFill>
                  <a:srgbClr val="009FA8"/>
                </a:solidFill>
                <a:latin typeface="Montserrat"/>
                <a:ea typeface="Montserrat"/>
                <a:cs typeface="Montserrat"/>
                <a:sym typeface="Montserrat"/>
              </a:rPr>
              <a:t>Identify</a:t>
            </a:r>
            <a:r>
              <a:rPr b="1" i="0" lang="en-US" sz="8500" u="none" cap="none" strike="noStrike">
                <a:solidFill>
                  <a:srgbClr val="009FA8"/>
                </a:solidFill>
                <a:latin typeface="Montserrat"/>
                <a:ea typeface="Montserrat"/>
                <a:cs typeface="Montserrat"/>
                <a:sym typeface="Montserrat"/>
              </a:rPr>
              <a:t> a problem</a:t>
            </a:r>
            <a:endParaRPr/>
          </a:p>
        </p:txBody>
      </p:sp>
      <p:sp>
        <p:nvSpPr>
          <p:cNvPr id="293" name="Google Shape;293;p72"/>
          <p:cNvSpPr txBox="1"/>
          <p:nvPr/>
        </p:nvSpPr>
        <p:spPr>
          <a:xfrm rot="-5400000">
            <a:off x="-8190179" y="2221456"/>
            <a:ext cx="19830000" cy="3170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2F2F2"/>
              </a:buClr>
              <a:buSzPts val="5000"/>
              <a:buFont typeface="Montserrat"/>
              <a:buNone/>
            </a:pPr>
            <a:r>
              <a:rPr b="1" i="0" lang="en-US" sz="16000" u="none" cap="none" strike="noStrike">
                <a:solidFill>
                  <a:srgbClr val="F2F2F2"/>
                </a:solidFill>
                <a:latin typeface="Montserrat"/>
                <a:ea typeface="Montserrat"/>
                <a:cs typeface="Montserrat"/>
                <a:sym typeface="Montserrat"/>
              </a:rPr>
              <a:t>Objectives</a:t>
            </a:r>
            <a:endParaRPr/>
          </a:p>
        </p:txBody>
      </p:sp>
      <p:sp>
        <p:nvSpPr>
          <p:cNvPr id="294" name="Google Shape;294;p72"/>
          <p:cNvSpPr txBox="1"/>
          <p:nvPr/>
        </p:nvSpPr>
        <p:spPr>
          <a:xfrm>
            <a:off x="2924280" y="10713992"/>
            <a:ext cx="17436300" cy="186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9FA8"/>
              </a:buClr>
              <a:buSzPts val="2500"/>
              <a:buFont typeface="Montserrat"/>
              <a:buNone/>
            </a:pPr>
            <a:r>
              <a:rPr b="1" lang="en-US" sz="8500">
                <a:solidFill>
                  <a:srgbClr val="009FA8"/>
                </a:solidFill>
                <a:latin typeface="Montserrat"/>
                <a:ea typeface="Montserrat"/>
                <a:cs typeface="Montserrat"/>
                <a:sym typeface="Montserrat"/>
              </a:rPr>
              <a:t>Identify your final solution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Theme">
  <a:themeElements>
    <a:clrScheme name="minus 2">
      <a:dk1>
        <a:srgbClr val="7F7F7F"/>
      </a:dk1>
      <a:lt1>
        <a:srgbClr val="FFFFFF"/>
      </a:lt1>
      <a:dk2>
        <a:srgbClr val="000000"/>
      </a:dk2>
      <a:lt2>
        <a:srgbClr val="FFFFFF"/>
      </a:lt2>
      <a:accent1>
        <a:srgbClr val="000000"/>
      </a:accent1>
      <a:accent2>
        <a:srgbClr val="ECE1D7"/>
      </a:accent2>
      <a:accent3>
        <a:srgbClr val="545557"/>
      </a:accent3>
      <a:accent4>
        <a:srgbClr val="91969B"/>
      </a:accent4>
      <a:accent5>
        <a:srgbClr val="4B5050"/>
      </a:accent5>
      <a:accent6>
        <a:srgbClr val="91969B"/>
      </a:accent6>
      <a:hlink>
        <a:srgbClr val="4B5050"/>
      </a:hlink>
      <a:folHlink>
        <a:srgbClr val="19BB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fault Theme">
  <a:themeElements>
    <a:clrScheme name="minus 2">
      <a:dk1>
        <a:srgbClr val="7F7F7F"/>
      </a:dk1>
      <a:lt1>
        <a:srgbClr val="FFFFFF"/>
      </a:lt1>
      <a:dk2>
        <a:srgbClr val="000000"/>
      </a:dk2>
      <a:lt2>
        <a:srgbClr val="FFFFFF"/>
      </a:lt2>
      <a:accent1>
        <a:srgbClr val="000000"/>
      </a:accent1>
      <a:accent2>
        <a:srgbClr val="ECE1D7"/>
      </a:accent2>
      <a:accent3>
        <a:srgbClr val="545557"/>
      </a:accent3>
      <a:accent4>
        <a:srgbClr val="91969B"/>
      </a:accent4>
      <a:accent5>
        <a:srgbClr val="4B5050"/>
      </a:accent5>
      <a:accent6>
        <a:srgbClr val="91969B"/>
      </a:accent6>
      <a:hlink>
        <a:srgbClr val="4B5050"/>
      </a:hlink>
      <a:folHlink>
        <a:srgbClr val="19BB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