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71" r:id="rId4"/>
    <p:sldId id="273" r:id="rId5"/>
    <p:sldId id="274" r:id="rId6"/>
    <p:sldId id="272" r:id="rId7"/>
    <p:sldId id="260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8585BB-4B5A-4BFA-A396-365B929CDBA0}" v="33" dt="2025-08-23T13:48:52.8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2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4" y="3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78B5EC-00A5-63EA-8835-F7CEF2232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B5D08B0-5967-548A-BEEC-3CAF817EA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249DDD-DC66-69AE-205C-49AF4EBED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D55F-18F6-4F8B-8AFB-AF03EDF7CF4D}" type="datetimeFigureOut">
              <a:rPr lang="de-CH" smtClean="0"/>
              <a:t>23.08.2025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5C4A6B-5105-294E-640D-D5C08904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720D87-919C-B1E3-EBEB-54CF76DC4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8771-B158-46A2-96E0-D799D9DC2C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5664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B29AE5-5717-B266-2977-8B26FF3A6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816C30B-FEEB-868B-38A2-9684745C0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05361B-2C2F-B970-98FF-C4BDE43EE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D55F-18F6-4F8B-8AFB-AF03EDF7CF4D}" type="datetimeFigureOut">
              <a:rPr lang="de-CH" smtClean="0"/>
              <a:t>23.08.2025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B48AC2-538C-D033-AF05-DE10F8A57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2F302B-B573-52DA-F610-E711EC450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8771-B158-46A2-96E0-D799D9DC2C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3571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C29FEB4-DCFF-8BC7-A49A-B8AC01ABAB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C59B0BF-A875-B47C-6C24-AF50DE18B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E5EB15-B29C-7761-B9C9-B1143A3FE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D55F-18F6-4F8B-8AFB-AF03EDF7CF4D}" type="datetimeFigureOut">
              <a:rPr lang="de-CH" smtClean="0"/>
              <a:t>23.08.2025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A8F685-06BF-3C9B-5598-73CFE8BEB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B27B04-03C2-BD8E-5717-10A76000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8771-B158-46A2-96E0-D799D9DC2C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4994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2F700E-9EC2-FAA3-33A9-D30C6614D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FB2594-3DF2-4A10-6973-5F0688BAA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0938DB-0829-B678-4098-88CBB1060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D55F-18F6-4F8B-8AFB-AF03EDF7CF4D}" type="datetimeFigureOut">
              <a:rPr lang="de-CH" smtClean="0"/>
              <a:t>23.08.2025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84556B-66C3-45BB-C801-FEBAC22F8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0E0052-139E-632B-7885-6FAAC989D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8771-B158-46A2-96E0-D799D9DC2C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114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DB3CE6-60E9-C28F-21EB-F17A2665F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1F5269-CE66-D28B-300A-522299C65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F0A987-F1F9-51EE-6F27-993425366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D55F-18F6-4F8B-8AFB-AF03EDF7CF4D}" type="datetimeFigureOut">
              <a:rPr lang="de-CH" smtClean="0"/>
              <a:t>23.08.2025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751EEC-4EC7-9D3C-C209-436A62A48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E3AD84-0DF3-7E05-F267-FAD9B404D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8771-B158-46A2-96E0-D799D9DC2C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99925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49774B-B164-C145-C801-5E5D92340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BB08D5-DFFE-A6C2-C60F-27B4A0C3B0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98ED594-BEEA-DF41-7F26-D608BA5CE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B23664-AD4D-A3B9-947C-E7075625C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D55F-18F6-4F8B-8AFB-AF03EDF7CF4D}" type="datetimeFigureOut">
              <a:rPr lang="de-CH" smtClean="0"/>
              <a:t>23.08.2025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56BE962-AABD-E69E-0DB5-53938023E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B6587A-65CE-A8E3-0DF6-5BCA9EA1B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8771-B158-46A2-96E0-D799D9DC2C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3281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A5EFCB-8E41-D826-7CB0-C05A137F1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F65C9A-0061-810D-5C86-8B5600D20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E7577B2-9412-DE6F-BA37-E47137385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FD49CFC-F687-5F2E-185E-6D8D7CCF8E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275FF6-26DB-BFDC-6538-1D349AC96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577C153-F71C-35C7-8552-12A5FCD9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D55F-18F6-4F8B-8AFB-AF03EDF7CF4D}" type="datetimeFigureOut">
              <a:rPr lang="de-CH" smtClean="0"/>
              <a:t>23.08.2025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C35B017-A11B-E117-D30D-72DF034F1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5B8FB4-B98D-3468-AF1E-0E555A26E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8771-B158-46A2-96E0-D799D9DC2C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760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C07715-13BF-8DD5-67D5-BEFF37F56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BD83D9C-45DC-5720-B8F7-66D46262A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D55F-18F6-4F8B-8AFB-AF03EDF7CF4D}" type="datetimeFigureOut">
              <a:rPr lang="de-CH" smtClean="0"/>
              <a:t>23.08.2025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F874C9-F7A5-F733-A731-3C73D96BD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7BAC061-7316-CBB3-C746-54F1B9956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8771-B158-46A2-96E0-D799D9DC2C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530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536BA30-DB39-BFF5-D58F-74D101862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D55F-18F6-4F8B-8AFB-AF03EDF7CF4D}" type="datetimeFigureOut">
              <a:rPr lang="de-CH" smtClean="0"/>
              <a:t>23.08.2025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1A82AE3-0854-8718-81A8-E79E7DC77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87EFB02-B4CA-D682-7673-0629E06A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8771-B158-46A2-96E0-D799D9DC2C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853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9F4BBD-BE3F-0468-9972-9E433C302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2410FC-1E45-82E5-947A-96D32512B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EAC1C7-8550-4E1B-60F2-EE91F3CDC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70A8A7-1C7D-0BE7-F833-75C580CA3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D55F-18F6-4F8B-8AFB-AF03EDF7CF4D}" type="datetimeFigureOut">
              <a:rPr lang="de-CH" smtClean="0"/>
              <a:t>23.08.2025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699D1F-04EF-B052-28FC-280CD8C17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2D633A-B600-A687-FD6F-453E16CC5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8771-B158-46A2-96E0-D799D9DC2C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1428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B956D7-C8F8-670F-1BF4-3A14E6106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6C5D762-B841-EB1F-DCFD-47ED069EB4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F9C7D11-E277-7774-9778-71B8573B6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A14A08-B981-38B5-F213-10B308DC4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D55F-18F6-4F8B-8AFB-AF03EDF7CF4D}" type="datetimeFigureOut">
              <a:rPr lang="de-CH" smtClean="0"/>
              <a:t>23.08.2025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FB1455-D63D-F30B-67A8-84A01DC4D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3E9363-9600-C5D6-7B04-302FFDAC6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8771-B158-46A2-96E0-D799D9DC2C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93738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B58CD8C-6732-1FB8-2621-397773713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63C6F6-277C-E828-994E-3AABF9246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8651FB-7F3D-61EB-C7A5-87C44BEE91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21D55F-18F6-4F8B-8AFB-AF03EDF7CF4D}" type="datetimeFigureOut">
              <a:rPr lang="de-CH" smtClean="0"/>
              <a:t>23.08.2025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C8B90D-6D2E-3C15-AAEB-344DDE2080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398699-9A9B-E76D-DAAF-8C1DA2E45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D18771-B158-46A2-96E0-D799D9DC2C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9495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M06cGGmaTOc?feature=oembe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YBhava1bz-Q?feature=oembe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E3099AE-6F5F-1412-04E2-26DA0C746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F56D33F-4ABB-7E4E-955F-207F07475360}"/>
              </a:ext>
            </a:extLst>
          </p:cNvPr>
          <p:cNvSpPr txBox="1"/>
          <p:nvPr/>
        </p:nvSpPr>
        <p:spPr>
          <a:xfrm>
            <a:off x="3048000" y="595482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dirty="0"/>
              <a:t>Von Gian, Daniele, Anthony und Marc</a:t>
            </a:r>
          </a:p>
        </p:txBody>
      </p:sp>
      <p:pic>
        <p:nvPicPr>
          <p:cNvPr id="10" name="Picture 2" descr="Goofy Angry Emoji Stickers by Shrewd Mood">
            <a:extLst>
              <a:ext uri="{FF2B5EF4-FFF2-40B4-BE49-F238E27FC236}">
                <a16:creationId xmlns:a16="http://schemas.microsoft.com/office/drawing/2014/main" id="{46CAA8B6-ABDE-87F1-1A9D-55FAA4228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9352" y="-18174789"/>
            <a:ext cx="2875915" cy="287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7,900+ Disgusted Emoji Stock Photos, Pictures &amp; Royalty-Free Images - iStock">
            <a:extLst>
              <a:ext uri="{FF2B5EF4-FFF2-40B4-BE49-F238E27FC236}">
                <a16:creationId xmlns:a16="http://schemas.microsoft.com/office/drawing/2014/main" id="{DB1DD6C4-B899-6920-E3C5-3A179DF8B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4981" y="32772441"/>
            <a:ext cx="2584450" cy="183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fik 1" descr="Ein Bild, das Text, Notebook Notizbuch, Buch enthält.&#10;&#10;KI-generierte Inhalte können fehlerhaft sein.">
            <a:extLst>
              <a:ext uri="{FF2B5EF4-FFF2-40B4-BE49-F238E27FC236}">
                <a16:creationId xmlns:a16="http://schemas.microsoft.com/office/drawing/2014/main" id="{5A249E62-6BC0-0F52-B398-001408E59A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071" y="14068320"/>
            <a:ext cx="4762500" cy="4762500"/>
          </a:xfrm>
          <a:prstGeom prst="rect">
            <a:avLst/>
          </a:prstGeom>
        </p:spPr>
      </p:pic>
      <p:pic>
        <p:nvPicPr>
          <p:cNvPr id="3" name="Inhaltsplatzhalter 9" descr="Ein Bild, das Text, Handy, mobiles Gerät, Kommunikationsgerät enthält.&#10;&#10;KI-generierte Inhalte können fehlerhaft sein.">
            <a:extLst>
              <a:ext uri="{FF2B5EF4-FFF2-40B4-BE49-F238E27FC236}">
                <a16:creationId xmlns:a16="http://schemas.microsoft.com/office/drawing/2014/main" id="{9D294739-D2BF-DC0A-7F46-27DEB89328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5"/>
          <a:stretch>
            <a:fillRect/>
          </a:stretch>
        </p:blipFill>
        <p:spPr>
          <a:xfrm>
            <a:off x="12572932" y="24129518"/>
            <a:ext cx="4649524" cy="321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59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AF6EF67-E7FA-C1BF-9B2C-D76D73E78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931216" y="-40688656"/>
            <a:ext cx="96000000" cy="54000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CA79E51-EF55-8C6B-9358-7E9D3D557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Früher: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11F4F81-C60F-CF97-C938-6CE461D4B861}"/>
              </a:ext>
            </a:extLst>
          </p:cNvPr>
          <p:cNvSpPr txBox="1"/>
          <p:nvPr/>
        </p:nvSpPr>
        <p:spPr>
          <a:xfrm>
            <a:off x="3319306" y="102992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dirty="0"/>
              <a:t>Von Gian, Daniele, Anthony und Marc</a:t>
            </a:r>
          </a:p>
        </p:txBody>
      </p:sp>
      <p:pic>
        <p:nvPicPr>
          <p:cNvPr id="6" name="Grafik 5" descr="Ein Bild, das Text, Notebook Notizbuch, Buch enthält.&#10;&#10;KI-generierte Inhalte können fehlerhaft sein.">
            <a:extLst>
              <a:ext uri="{FF2B5EF4-FFF2-40B4-BE49-F238E27FC236}">
                <a16:creationId xmlns:a16="http://schemas.microsoft.com/office/drawing/2014/main" id="{A67589E6-623F-1CD1-D475-D1AC64DB6F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56" y="1865231"/>
            <a:ext cx="4762500" cy="4762500"/>
          </a:xfrm>
          <a:prstGeom prst="rect">
            <a:avLst/>
          </a:prstGeom>
        </p:spPr>
      </p:pic>
      <p:pic>
        <p:nvPicPr>
          <p:cNvPr id="10" name="Inhaltsplatzhalter 9" descr="Ein Bild, das Text, Handy, mobiles Gerät, Kommunikationsgerät enthält.&#10;&#10;KI-generierte Inhalte können fehlerhaft sein.">
            <a:extLst>
              <a:ext uri="{FF2B5EF4-FFF2-40B4-BE49-F238E27FC236}">
                <a16:creationId xmlns:a16="http://schemas.microsoft.com/office/drawing/2014/main" id="{2C335246-8DAC-0640-C100-2BD373AF6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5"/>
          <a:stretch>
            <a:fillRect/>
          </a:stretch>
        </p:blipFill>
        <p:spPr>
          <a:xfrm>
            <a:off x="6172132" y="2679218"/>
            <a:ext cx="4649524" cy="3214532"/>
          </a:xfrm>
        </p:spPr>
      </p:pic>
      <p:pic>
        <p:nvPicPr>
          <p:cNvPr id="11" name="Grafik 10" descr="Ein Bild, das Lächeln, Spielzeug, Cartoon, Smiley enthält.&#10;&#10;KI-generierte Inhalte können fehlerhaft sein.">
            <a:extLst>
              <a:ext uri="{FF2B5EF4-FFF2-40B4-BE49-F238E27FC236}">
                <a16:creationId xmlns:a16="http://schemas.microsoft.com/office/drawing/2014/main" id="{266E8C3B-4FA1-1EE2-D387-092D1B904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63064" y="5391703"/>
            <a:ext cx="7048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750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8D488-0739-3D46-F3D1-2C564D953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Notebook Notizbuch, Buch enthält.&#10;&#10;KI-generierte Inhalte können fehlerhaft sein.">
            <a:extLst>
              <a:ext uri="{FF2B5EF4-FFF2-40B4-BE49-F238E27FC236}">
                <a16:creationId xmlns:a16="http://schemas.microsoft.com/office/drawing/2014/main" id="{08E95AC3-C1C1-89D8-2388-F7849A622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623" y="-629826"/>
            <a:ext cx="4762500" cy="4762500"/>
          </a:xfrm>
          <a:prstGeom prst="rect">
            <a:avLst/>
          </a:prstGeom>
        </p:spPr>
      </p:pic>
      <p:pic>
        <p:nvPicPr>
          <p:cNvPr id="10" name="Inhaltsplatzhalter 9" descr="Ein Bild, das Text, Handy, mobiles Gerät, Kommunikationsgerät enthält.&#10;&#10;KI-generierte Inhalte können fehlerhaft sein.">
            <a:extLst>
              <a:ext uri="{FF2B5EF4-FFF2-40B4-BE49-F238E27FC236}">
                <a16:creationId xmlns:a16="http://schemas.microsoft.com/office/drawing/2014/main" id="{98C43B66-D453-518D-A6D6-7E0923319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5"/>
          <a:stretch>
            <a:fillRect/>
          </a:stretch>
        </p:blipFill>
        <p:spPr>
          <a:xfrm>
            <a:off x="6872220" y="3520359"/>
            <a:ext cx="4649524" cy="3214532"/>
          </a:xfrm>
        </p:spPr>
      </p:pic>
      <p:sp>
        <p:nvSpPr>
          <p:cNvPr id="8" name="Titel 7">
            <a:extLst>
              <a:ext uri="{FF2B5EF4-FFF2-40B4-BE49-F238E27FC236}">
                <a16:creationId xmlns:a16="http://schemas.microsoft.com/office/drawing/2014/main" id="{8A866C2B-A92E-04B8-EE2A-C05C376E4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1" name="Grafik 10" descr="Ein Bild, das Lächeln, Spielzeug, Cartoon, Smiley enthält.&#10;&#10;KI-generierte Inhalte können fehlerhaft sein.">
            <a:extLst>
              <a:ext uri="{FF2B5EF4-FFF2-40B4-BE49-F238E27FC236}">
                <a16:creationId xmlns:a16="http://schemas.microsoft.com/office/drawing/2014/main" id="{34ABFE60-AF3D-36F1-4B5D-99E5F3A6FE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27906"/>
            <a:ext cx="5182948" cy="518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66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medien 3" title="Medien1">
            <a:hlinkClick r:id="" action="ppaction://media"/>
            <a:extLst>
              <a:ext uri="{FF2B5EF4-FFF2-40B4-BE49-F238E27FC236}">
                <a16:creationId xmlns:a16="http://schemas.microsoft.com/office/drawing/2014/main" id="{6819D348-0926-DA5B-361A-757482138CA0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23222" y="0"/>
            <a:ext cx="9145556" cy="685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48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854F67-4794-4CF4-A420-5FB2F96DC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Onlinemedien 3" title="Medien2">
            <a:hlinkClick r:id="" action="ppaction://media"/>
            <a:extLst>
              <a:ext uri="{FF2B5EF4-FFF2-40B4-BE49-F238E27FC236}">
                <a16:creationId xmlns:a16="http://schemas.microsoft.com/office/drawing/2014/main" id="{3DA467E1-4E29-0B0F-A12A-2B80C0736372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16175" y="-11110"/>
            <a:ext cx="9159649" cy="686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93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0A1C24-44C2-6565-C454-E7B09A604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93117F-26E5-F5BF-5193-F15058932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A22469D-6214-FE50-230B-36388B1F9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15" y="0"/>
            <a:ext cx="119003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240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7DC7A25B-A109-B343-ABEA-C5C19874E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de-CH" sz="4000">
                <a:solidFill>
                  <a:schemeClr val="tx2"/>
                </a:solidFill>
              </a:rPr>
              <a:t>Innovative All-in-One Schulplattform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350F3B-5621-0AC2-BC67-BD6E82CF8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1800">
                <a:solidFill>
                  <a:schemeClr val="tx2"/>
                </a:solidFill>
              </a:rPr>
              <a:t>Verknüpfung mit Google Kalender / Apple Kalender</a:t>
            </a:r>
          </a:p>
          <a:p>
            <a:pPr marL="0" indent="0">
              <a:buNone/>
            </a:pPr>
            <a:r>
              <a:rPr lang="de-DE" sz="1800">
                <a:solidFill>
                  <a:schemeClr val="tx2"/>
                </a:solidFill>
              </a:rPr>
              <a:t>KI-Zeitplan-Manager für Prüfungen</a:t>
            </a:r>
          </a:p>
          <a:p>
            <a:pPr marL="0" indent="0">
              <a:buNone/>
            </a:pPr>
            <a:r>
              <a:rPr lang="de-DE" sz="1800">
                <a:solidFill>
                  <a:schemeClr val="tx2"/>
                </a:solidFill>
              </a:rPr>
              <a:t>Anzeige der Fächer mit Aufholbedarf</a:t>
            </a:r>
            <a:endParaRPr lang="de-CH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576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Breitbild</PresentationFormat>
  <Paragraphs>7</Paragraphs>
  <Slides>7</Slides>
  <Notes>0</Notes>
  <HiddenSlides>0</HiddenSlides>
  <MMClips>2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</vt:lpstr>
      <vt:lpstr>PowerPoint-Präsentation</vt:lpstr>
      <vt:lpstr>Früher:</vt:lpstr>
      <vt:lpstr>PowerPoint-Präsentation</vt:lpstr>
      <vt:lpstr>PowerPoint-Präsentation</vt:lpstr>
      <vt:lpstr>PowerPoint-Präsentation</vt:lpstr>
      <vt:lpstr>PowerPoint-Präsentation</vt:lpstr>
      <vt:lpstr>Innovative All-in-One Schulplattform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Holenstein Marc Tien</dc:creator>
  <cp:lastModifiedBy>Holenstein Marc Tien</cp:lastModifiedBy>
  <cp:revision>4</cp:revision>
  <dcterms:created xsi:type="dcterms:W3CDTF">2025-08-23T11:07:49Z</dcterms:created>
  <dcterms:modified xsi:type="dcterms:W3CDTF">2025-08-23T14:01:32Z</dcterms:modified>
</cp:coreProperties>
</file>