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1"/>
  </p:notesMasterIdLst>
  <p:sldIdLst>
    <p:sldId id="256" r:id="rId5"/>
    <p:sldId id="259" r:id="rId6"/>
    <p:sldId id="268" r:id="rId7"/>
    <p:sldId id="270" r:id="rId8"/>
    <p:sldId id="265" r:id="rId9"/>
    <p:sldId id="271" r:id="rId10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81" autoAdjust="0"/>
    <p:restoredTop sz="94707"/>
  </p:normalViewPr>
  <p:slideViewPr>
    <p:cSldViewPr snapToGrid="0">
      <p:cViewPr>
        <p:scale>
          <a:sx n="85" d="100"/>
          <a:sy n="85" d="100"/>
        </p:scale>
        <p:origin x="66" y="30"/>
      </p:cViewPr>
      <p:guideLst/>
    </p:cSldViewPr>
  </p:slideViewPr>
  <p:notesTextViewPr>
    <p:cViewPr>
      <p:scale>
        <a:sx n="66" d="100"/>
        <a:sy n="66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22:35.4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327 363 2585 0 0,'-3'0'3984'0'0,"-2"-8"-3761"0"0,-5-12-846 0 0,4 2 1127 0 0,-1 1-1 0 0,-9-18 0 0 0,4 9-252 0 0,6 16-110 0 0,6 9-77 0 0,-1 0 0 0 0,0 0-1 0 0,1 0 1 0 0,-1 0-1 0 0,0 0 1 0 0,1 0-1 0 0,0-1 1 0 0,-1 1-1 0 0,1 0 1 0 0,-1 0-1 0 0,1-3 1172 0 0,0 5-1153 0 0,0 0 0 0 0,0 1 0 0 0,0-1 0 0 0,0 0 0 0 0,0 1 1 0 0,0-1-1 0 0,0 0 0 0 0,1 1 0 0 0,-1-1 0 0 0,0 0 0 0 0,2 2 0 0 0,-2-2-40 0 0,10 34 1170 0 0,-2 1 0 0 0,-1 1 0 0 0,-1-1 1 0 0,-2 1-1 0 0,-2 38 0 0 0,-2-75-1124 0 0,-2-3-318 0 0,1 1 5 0 0,-1-1-1 0 0,0 1 0 0 0,1-1 0 0 0,-1 0 0 0 0,0-3 0 0 0,0 2 39 0 0,-5-13-129 0 0,0 0 1 0 0,2 0-1 0 0,0-1 1 0 0,1 0-1 0 0,0 1 1 0 0,-1-37-1 0 0,5 36-331 0 0,2 19 647 0 0,2 10 70 0 0,9 31 1390 0 0,13 81 1 0 0,-24-97-448 0 0,-18-42-2073 0 0,9 6 872 0 0,0-1 1 0 0,1 0-1 0 0,0 0 0 0 0,1 0 0 0 0,0-1 1 0 0,0 0-1 0 0,-4-22 0 0 0,6 15 115 0 0,0 0-1 0 0,1-1 0 0 0,0 1 1 0 0,3-28-1 0 0,-2 47 42 0 0,1-1 0 0 0,0 0 0 0 0,0 0 1 0 0,0 1-1 0 0,1-1 0 0 0,-1 0 0 0 0,0 1 0 0 0,0-1 0 0 0,0 0 0 0 0,0 0 0 0 0,1 1 0 0 0,-1-1 0 0 0,0 0 1 0 0,1 1-1 0 0,-1-1 0 0 0,0 0 0 0 0,1 1 0 0 0,-1-1 0 0 0,1 0 0 0 0,0 1 12 0 0,-1 0 1 0 0,1 0-1 0 0,-1 1 0 0 0,1-1 1 0 0,-1 0-1 0 0,1 0 0 0 0,-1 0 1 0 0,1 1-1 0 0,-1-1 0 0 0,0 0 1 0 0,1 1-1 0 0,-1-1 0 0 0,1 0 1 0 0,-1 1-1 0 0,0-1 0 0 0,1 0 1 0 0,-1 1-1 0 0,0-1 0 0 0,1 1 1 0 0,-1-1-1 0 0,0 1 0 0 0,0-1 1 0 0,0 1-1 0 0,1-1 0 0 0,-1 1 1 0 0,47 88 736 0 0,4 2-279 0 0,-47-85-441 0 0,-1-1 781 0 0,-11-9-645 0 0,1-3-344 0 0,1 1 1 0 0,-1-1 0 0 0,1 0 0 0 0,1 0-1 0 0,-1 0 1 0 0,-7-14 0 0 0,5 7 44 0 0,-1-1 48 0 0,1-1-1 0 0,1 0 1 0 0,1-1 0 0 0,0 1 0 0 0,1-1-1 0 0,-3-18 1 0 0,2 13 135 0 0,0 6 397 0 0,6 16-366 0 0,0-1 0 0 0,-1 0 1 0 0,1 1-1 0 0,-1-1 1 0 0,1 1-1 0 0,0-1 1 0 0,-1 1-1 0 0,1-1 0 0 0,-1 1 1 0 0,1-1-1 0 0,-1 1 1 0 0,0-1-1 0 0,1 1 1 0 0,-1 0-1 0 0,1-1 1 0 0,-1 1-1 0 0,0 0 0 0 0,1 0 1 0 0,-1-1-1 0 0,0 1 1 0 0,0 0-1 0 0,0 0-27 0 0,1 1-1 0 0,0-1 0 0 0,-1 0 1 0 0,1 1-1 0 0,0-1 0 0 0,0 0 1 0 0,-1 1-1 0 0,1-1 1 0 0,0 1-1 0 0,0-1 0 0 0,0 1 1 0 0,-1-1-1 0 0,1 0 1 0 0,0 1-1 0 0,0-1 0 0 0,0 1 1 0 0,0-1-1 0 0,0 1 0 0 0,0-1 1 0 0,0 1-1 0 0,0-1 1 0 0,0 1-1 0 0,0-1 0 0 0,0 1 1 0 0,0 0-1 0 0,2 17-160 0 0,-2-15 158 0 0,13 83 162 0 0,0 6 1057 0 0,-11-64-1080 0 0,1-1 325 0 0,-2-1 0 0 0,-2 29 0 0 0,2-54-480 0 0,-1-1 1 0 0,0 0 0 0 0,0 1 0 0 0,0-1-1 0 0,0 1 1 0 0,0-1 0 0 0,0 0 0 0 0,0 1-1 0 0,0-1 1 0 0,0 0 0 0 0,0 1 0 0 0,-1-1-1 0 0,1 0 1 0 0,0 1 0 0 0,0-1 0 0 0,0 1 0 0 0,0-1-1 0 0,0 0 1 0 0,-1 0 0 0 0,1 1 0 0 0,0-1-1 0 0,0 0 1 0 0,-1 1 0 0 0,1-1 0 0 0,0 0-1 0 0,0 0 1 0 0,-1 1 0 0 0,1-1 0 0 0,0 0-1 0 0,-1 0 1 0 0,1 0 0 0 0,0 1 0 0 0,-1-1-1 0 0,0 0 1 0 0,1 0-75 0 0,-1-1-1 0 0,0 1 1 0 0,0 0 0 0 0,0-1-1 0 0,1 1 1 0 0,-1-1 0 0 0,0 1-1 0 0,1-1 1 0 0,-1 0-1 0 0,0 1 1 0 0,1-1 0 0 0,-1 0-1 0 0,0 0 1 0 0,-16-27-1329 0 0,3-6 1240 0 0,2 0 1 0 0,1 0-1 0 0,2-1 1 0 0,1-1 0 0 0,2 1-1 0 0,2-1 1 0 0,1 0-1 0 0,1 0 1 0 0,5-45-1 0 0,-1 60-99 0 0,-1 14 381 0 0,0 12 528 0 0,0 14-363 0 0,1 0 0 0 0,1 0 1 0 0,7 26-1 0 0,4 21 149 0 0,-10-36-60 0 0,14 119 1505 0 0,-16-114-1312 0 0,-2 0-1 0 0,-4 45 0 0 0,4-79-538 0 0,0 0 0 0 0,0 0 0 0 0,0-1 0 0 0,0 1 0 0 0,0 0 0 0 0,-1 0-1 0 0,1 0 1 0 0,0-1 0 0 0,0 1 0 0 0,-1 0 0 0 0,1 0 0 0 0,-1-1 0 0 0,1 1 0 0 0,-1 1 0 0 0,0-2-39 0 0,1 0 0 0 0,0 0 1 0 0,0 0-1 0 0,0 0 0 0 0,-1 0 0 0 0,1 0 1 0 0,0 0-1 0 0,-1 0 0 0 0,1 0 0 0 0,0 0 1 0 0,0 0-1 0 0,-1 0 0 0 0,1 0 0 0 0,0 0 1 0 0,0 0-1 0 0,-1 0 0 0 0,1 0 0 0 0,0 0 0 0 0,0 0 1 0 0,0 0-1 0 0,-1 0 0 0 0,1 0 0 0 0,0-1 1 0 0,0 1-1 0 0,-1 0 0 0 0,1 0 0 0 0,0 0 1 0 0,0 0-1 0 0,-1-1 0 0 0,-15-22-1214 0 0,10 13 1056 0 0,-2-1 26 0 0,0-1 0 0 0,2 0 1 0 0,-1-1-1 0 0,1 1 0 0 0,-6-23 0 0 0,6 14 42 0 0,1 0 0 0 0,-5-40 0 0 0,10 55 28 0 0,-1 0 41 0 0,0 1 0 0 0,1-1-1 0 0,0 0 1 0 0,0 1 0 0 0,1-1 0 0 0,0-5-1 0 0,2 52 311 0 0,-4-24-151 0 0,2-1 1 0 0,4 29-1 0 0,0 1 359 0 0,-8-20 56 0 0,-8-48-1537 0 0,3 7 603 0 0,2 3 310 0 0,1-1 1 0 0,1 1 0 0 0,0-1 0 0 0,-3-23 0 0 0,4 26 60 0 0,1 5-19 0 0,5 8 5 0 0,-1-1 49 0 0,-1 1-1 0 0,0 0 1 0 0,1 0-1 0 0,-1 0 1 0 0,0-1-1 0 0,0 1 1 0 0,-1 1 0 0 0,1-1-1 0 0,0 5 1 0 0,4 15 107 0 0,-2-14-2 0 0,-1 0 0 0 0,1 0 0 0 0,-2 0 0 0 0,1 0 0 0 0,-2 0 0 0 0,1 12 0 0 0,-1-22-119 0 0,0 1-1 0 0,0 0 0 0 0,0 0 0 0 0,0 0 1 0 0,0 0-1 0 0,0 0 0 0 0,0 0 1 0 0,0 0-1 0 0,0 0 0 0 0,0 0 1 0 0,0 0-1 0 0,0 0 0 0 0,0 0 0 0 0,0 0 1 0 0,0 0-1 0 0,0 0 0 0 0,-1 0 1 0 0,1 0-1 0 0,0 0 0 0 0,0 0 0 0 0,0 0 1 0 0,0 0-1 0 0,0 0 0 0 0,0 0 1 0 0,0 0-1 0 0,0 0 0 0 0,0 0 1 0 0,0 0-1 0 0,0 0 0 0 0,0 0 0 0 0,0 0 1 0 0,0 0-1 0 0,0 0 0 0 0,0 0 1 0 0,0 0-1 0 0,0 0 0 0 0,0 0 0 0 0,-1 0 1 0 0,1 0-1 0 0,0 0 0 0 0,0 0 1 0 0,0 0-1 0 0,0 0 0 0 0,0 0 0 0 0,0 0 1 0 0,0 0-1 0 0,0 0 0 0 0,0 0 1 0 0,0 0-1 0 0,0 0 0 0 0,0 0 1 0 0,0 0-1 0 0,0 0 0 0 0,0 0 0 0 0,0 0 1 0 0,0 0-1 0 0,0 0 0 0 0,0 0 1 0 0,0 0-1 0 0,0 1 0 0 0,0-1 0 0 0,0 0 1 0 0,0 0-1 0 0,0 0 0 0 0,0 0 1 0 0,0 0-1 0 0,0 0 0 0 0,0 0 1 0 0,-5-6-442 0 0,-4-10-520 0 0,3-4 377 0 0,-9-45-41 0 0,13 51 396 0 0,0 4-104 0 0,1 0 0 0 0,-1-15-1 0 0,2 22 257 0 0,1-1 0 0 0,-1 1 0 0 0,1 0 0 0 0,-1-1 0 0 0,1 1 0 0 0,0 0 0 0 0,0 0 0 0 0,1-1 0 0 0,-1 1 0 0 0,1 0 0 0 0,2-4 0 0 0,5-11-384 0 0,-8 15 418 0 0,0 1 0 0 0,1-1-1 0 0,-1 1 1 0 0,1-1 0 0 0,-1 1 0 0 0,1 0 0 0 0,0-1 0 0 0,-1 1 0 0 0,4-3-1 0 0,6-2-6 0 0,-2-2 0 0 0,1 1-1 0 0,-1-2 1 0 0,0 1 0 0 0,-1-1-1 0 0,0 0 1 0 0,12-20 0 0 0,-20 28 144 0 0,1 1 1 0 0,-1 0-1 0 0,1 0 1 0 0,-1-1-1 0 0,1 1 1 0 0,-1 0 0 0 0,0-1-1 0 0,1 1 1 0 0,-1-1-1 0 0,0 1 1 0 0,0-2-1 0 0,0 2-45 0 0,-1 0 0 0 0,1 1 0 0 0,0-1 0 0 0,-1 1 0 0 0,1-1 0 0 0,0 0 0 0 0,-1 1 0 0 0,1-1 0 0 0,-1 1 0 0 0,1-1 1 0 0,0 1-1 0 0,-1-1 0 0 0,0 1 0 0 0,1-1 0 0 0,-1 1 0 0 0,1-1 0 0 0,-1 1 0 0 0,1 0 0 0 0,-1-1 0 0 0,0 1 0 0 0,1 0 0 0 0,-1 0 0 0 0,-1-1 0 0 0,1 1-65 0 0,1-1 0 0 0,0 1 0 0 0,-1 0 0 0 0,1-1 0 0 0,-1 1 0 0 0,1-1 0 0 0,0 1 0 0 0,-1-1 1 0 0,1 1-1 0 0,0-1 0 0 0,-1 1 0 0 0,1-1 0 0 0,0 0 0 0 0,0 1 0 0 0,0-1 0 0 0,-1 1 0 0 0,1-1 0 0 0,0 0 0 0 0,0 0 0 0 0,-2-18-574 0 0,0 2 279 0 0,2 12 504 0 0,-1-2 15 0 0,-9-9-372 0 0,11 11 217 0 0,0 4 186 0 0,-5 1 525 0 0,4 0-710 0 0,-1 0 0 0 0,1 0-1 0 0,0 1 1 0 0,-1-1 0 0 0,1 0 0 0 0,0 1-1 0 0,-1-1 1 0 0,1 0 0 0 0,0 1-1 0 0,-1-1 1 0 0,1 0 0 0 0,0 1 0 0 0,0-1-1 0 0,-1 0 1 0 0,1 1 0 0 0,0-1-1 0 0,0 1 1 0 0,0-1 0 0 0,0 1 0 0 0,0-1-1 0 0,0 1 1 0 0,-1-1 0 0 0,1 1 0 0 0,-2 13 204 0 0,2-12-144 0 0,-9 24 636 0 0,7-22-666 0 0,0 0 0 0 0,1-1 0 0 0,0 1 0 0 0,-1 0 0 0 0,2 0 0 0 0,-2 8-1 0 0,0 4 368 0 0,-5 26 0 0 0,5-30-258 0 0,-1-1 0 0 0,2 1 0 0 0,0-1-1 0 0,0 23 1 0 0,2-30-192 0 0,1 9 167 0 0,-2-13-169 0 0,0 0 0 0 0,0 1 0 0 0,0-1 0 0 0,0 0 0 0 0,0 1 0 0 0,0-1 0 0 0,0 0 0 0 0,0 0 0 0 0,0 1 0 0 0,0-1 0 0 0,0 0 0 0 0,-1 0 0 0 0,1 1 0 0 0,0-1 0 0 0,0 0 0 0 0,0 0 0 0 0,0 0 0 0 0,0 1 0 0 0,-1-1 0 0 0,1 0 1 0 0,0 0-1 0 0,0 0 0 0 0,0 1 0 0 0,0-1 0 0 0,-1 0 0 0 0,1 0 0 0 0,0 0 0 0 0,0 0 0 0 0,-1 0 0 0 0,1 1 0 0 0,0-1 0 0 0,0 0 0 0 0,-1 0 0 0 0,1 0 0 0 0,0 0 0 0 0,0 0 0 0 0,-1 0 0 0 0,-2-19-2039 0 0,2 14 1890 0 0,0-1-1 0 0,1 1 1 0 0,0 0 0 0 0,1-9 0 0 0,0 8 123 0 0,-1 0 0 0 0,0 0 0 0 0,-1-10 0 0 0,0 7 8 0 0,0 1-1 0 0,1-1 1 0 0,0 0 0 0 0,1 0 0 0 0,1-9 0 0 0,2-13 43 0 0,-3 24-26 0 0,0 0 0 0 0,1 0-1 0 0,-1 0 1 0 0,4-7 0 0 0,-2 7 6 0 0,-1 0 0 0 0,0 0 0 0 0,1-9 1 0 0,-3 13-122 0 0,0-2 703 0 0,-3 7-161 0 0,3 0-424 0 0,0-1 0 0 0,-1 1 0 0 0,1-1 0 0 0,1 1-1 0 0,-1-1 1 0 0,0 1 0 0 0,0-1 0 0 0,1 0 0 0 0,-1 1-1 0 0,0-1 1 0 0,1 1 0 0 0,0 1 0 0 0,3 10 54 0 0,-5 24 372 0 0,-1 0-1 0 0,-11 57 1 0 0,8-66-208 0 0,5-20-165 0 0,-2 0-1 0 0,1 0 1 0 0,-1 0-1 0 0,0 0 1 0 0,-5 10-1 0 0,3-9 1 0 0,1 0-1 0 0,0 1 0 0 0,-2 11 1 0 0,3-13-20 0 0,0 0 1 0 0,0 0 0 0 0,0-1-1 0 0,-1 1 1 0 0,-6 11 0 0 0,-7 10-518 0 0,11-26 117 0 0,5-3 368 0 0,0 0-1 0 0,-1 0 0 0 0,1 0 1 0 0,0 0-1 0 0,0-1 0 0 0,0 1 1 0 0,0 0-1 0 0,-1 1 1 0 0,1-1-1 0 0,0 0 0 0 0,0 0 1 0 0,0 0-1 0 0,0 0 0 0 0,-1 0 1 0 0,1 0-1 0 0,0 0 0 0 0,0 0 1 0 0,0 0-1 0 0,0 0 0 0 0,0 0 1 0 0,-1 0-1 0 0,1 0 1 0 0,0 0-1 0 0,0 1 0 0 0,0-1 1 0 0,0 0-1 0 0,0 0 0 0 0,0 0 1 0 0,0 0-1 0 0,-1 0 0 0 0,1 0 1 0 0,0 1-1 0 0,0-1 1 0 0,0 0-1 0 0,0 0 0 0 0,0 0 1 0 0,0 0-1 0 0,0 1 0 0 0,0-1 1 0 0,0 0-1 0 0,0 0 0 0 0,0 0 1 0 0,0 0-1 0 0,0 1 1 0 0,0-1-1 0 0,0 0 0 0 0,0 0 1 0 0,0 0-1 0 0,0 0 0 0 0,0 0 1 0 0,0 1-1 0 0,0-1 0 0 0,0 0 1 0 0,1 0-1 0 0,-1 9-26 0 0,-1-9 4 0 0,1 1 0 0 0,0-1-1 0 0,0 0 1 0 0,0 1 0 0 0,0-1 0 0 0,0 0 0 0 0,0 0 0 0 0,0 1-1 0 0,0-1 1 0 0,-1 0 0 0 0,1 1 0 0 0,0-1 0 0 0,0 0 0 0 0,0 1-1 0 0,0-1 1 0 0,1 0 0 0 0,-1 1 0 0 0,0-1 0 0 0,0 0-1 0 0,0 1 1 0 0,0-1 0 0 0,0 0 0 0 0,0 0 0 0 0,0 1 0 0 0,0-1-1 0 0,1 0 1 0 0,-1 0 0 0 0,0 1 0 0 0,0-1 0 0 0,0 0 0 0 0,1 0-1 0 0,-1 1 1 0 0,0-1 0 0 0,0 0 0 0 0,1 0 0 0 0,-1 0-1 0 0,0 0 1 0 0,0 1 0 0 0,1-1 0 0 0,0 0-90 0 0,-1 0 81 0 0,1-1 1 0 0,-1 1-1 0 0,0 0 0 0 0,1 0 1 0 0,-1 0-1 0 0,1 0 0 0 0,-1 0 1 0 0,1 0-1 0 0,-1 0 0 0 0,1 0 1 0 0,-1 0-1 0 0,1 0 0 0 0,-1 0 1 0 0,1 0-1 0 0,-1 0 0 0 0,1 0 1 0 0,-1 0-1 0 0,0 0 0 0 0,1 0 1 0 0,-1 1-1 0 0,1-1 0 0 0,14 5-4685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25:37.58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284 240 176 0 0,'-5'-4'4367'0'0,"-11"-3"-2840"0"0,-9-6-1488 0 0,8 4 78 0 0,2-1-1 0 0,-1 0 1 0 0,1-1-1 0 0,1-1 0 0 0,0 0 1 0 0,-24-28-1 0 0,16 14 48 0 0,-42-38-1 0 0,59 59-168 0 0,-12-10-2523 0 0,16 14 1995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29:25.8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2441 0 0,'0'4'248'0'0,"0"0"1"0"0,0 0-1 0 0,1 0 1 0 0,-1 0-1 0 0,1 0 1 0 0,0 0-1 0 0,0 0 1 0 0,1 0-1 0 0,-1 0 1 0 0,1-1-1 0 0,0 1 1 0 0,4 6-1 0 0,8 20-557 0 0,-13-27-892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29:27.7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40 1640 0 0,'3'-6'-800'0'0,"0"2"-32"0"0,0-3 832 0 0,1 1 0 0 0,0-2 0 0 0,1 0 0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29:27.8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10 8 0 0,'5'-9'0'0'0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29:28.8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1 114 1888 0 0,'0'-1'56'0'0,"0"0"-120"0"0,1-3 0 0 0,2 1-48 0 0,-1-2-16 0 0,1-1 64 0 0,0 0-40 0 0,0-1 120 0 0,-1-1-120 0 0,2-1 24 0 0,0 0 184 0 0,1-2-72 0 0,0 0 128 0 0,-1 0-72 0 0,0 0-688 0 0,0 0 464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29:29.5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35 1640 0 0,'4'-4'-353'0'0,"0"0"-1"0"0,1 1 0 0 0,8-6 1 0 0,-9 7 391 0 0,0 0-1 0 0,0 0 1 0 0,0 0 0 0 0,1 1 0 0 0,-1-1 0 0 0,0 1 0 0 0,0 0-1 0 0,1 1 1 0 0,5-1 0 0 0,-4 1 30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29:29.7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8 1952 0 0,'0'0'-208'0'0,"0"0"8"0"0,0-1 80 0 0,1-1 32 0 0,1 2-8 0 0,0-1-32 0 0,0 0-64 0 0,2 1-128 0 0,-2-1 24 0 0,1 0 296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29:30.5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 1800 0 0,'25'5'2602'0'0,"8"-8"-2604"0"0,-15 1-57 0 0,27 0 0 0 0,-39 2-846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29:30.9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1 3769 0 0,'-1'0'1768'0'0,"1"0"-1912"0"0,0 0-96 0 0,1 0 0 0 0,0 0-144 0 0,-1 0 88 0 0,2 0 56 0 0,0 1-16 0 0,2-1 48 0 0,0 0 160 0 0,0 1-16 0 0,1-1 80 0 0,-1 0 176 0 0,2 1 16 0 0,0 1-384 0 0,-1-1 32 0 0,2 1-2025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29:31.6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166 1 2705 0 0,'-1'-1'212'0'0,"1"1"0"0"0,-1 0 1 0 0,1 0-1 0 0,-1 0 1 0 0,1 1-1 0 0,-1-1 1 0 0,1 0-1 0 0,-1 0 1 0 0,1 0-1 0 0,-1 0 1 0 0,1 0-1 0 0,-1 1 0 0 0,1-1 1 0 0,-1 0-1 0 0,1 0 1 0 0,0 1-1 0 0,-1-1 1 0 0,1 0-1 0 0,-1 0 1 0 0,1 1-1 0 0,0-1 1 0 0,-1 1-1 0 0,1-1 0 0 0,0 0 1 0 0,-1 1-1 0 0,-10 14 1945 0 0,8-10-1668 0 0,-6 4 1 0 0,1-1 0 0 0,-1 0 0 0 0,-12 8-1 0 0,2 0-94 0 0,-49 31-2209 0 0,64-43 98 0 0,2 0 716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29:32.0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45 0 3249 0 0,'-10'3'4499'0'0,"8"-2"-4544"0"0,0 0-1 0 0,0-1 0 0 0,0 1 1 0 0,0-1-1 0 0,-1 1 1 0 0,1-1-1 0 0,0 0 0 0 0,0 0 1 0 0,0 0-1 0 0,0 0 0 0 0,-1 0 1 0 0,1 0-1 0 0,-3-1 1 0 0,3-2-2296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25:38.93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3337 0 0,'0'2'4503'0'0,"5"0"-4303"0"0,11 14 266 0 0,-14-14-526 0 0,-1 0 0 0 0,1 0-1 0 0,0-1 1 0 0,0 1 0 0 0,0 0-1 0 0,0-1 1 0 0,0 1 0 0 0,1-1-1 0 0,3 3 1 0 0,2-2-473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29:32.5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 1 3465 0 0,'-1'0'263'0'0,"0"0"-1"0"0,0 0 1 0 0,0 1 0 0 0,0-1 0 0 0,0 0 0 0 0,0 1 0 0 0,1-1 0 0 0,-1 1 0 0 0,0-1-1 0 0,0 1 1 0 0,0-1 0 0 0,0 1 0 0 0,0 1 0 0 0,1-2-271 0 0,-1 0 1 0 0,1 1 0 0 0,0-1-1 0 0,-1 1 1 0 0,1-1 0 0 0,-1 0-1 0 0,1 1 1 0 0,0-1 0 0 0,-1 0-1 0 0,1 0 1 0 0,-1 1 0 0 0,1-1-1 0 0,-1 0 1 0 0,1 0-1 0 0,-1 0 1 0 0,1 0 0 0 0,-1 1-1 0 0,1-1 1 0 0,-1 0 0 0 0,1 0-1 0 0,-1 0 1 0 0,1 0 0 0 0,-1 0-1 0 0,1 0 1 0 0,-1 0 0 0 0,1 0-1 0 0,-2-1 1 0 0,6 1-3371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29:32.8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 37 3057 0 0,'0'0'196'0'0,"-1"0"0"0"0,1 0 0 0 0,-1 0 0 0 0,0 0 0 0 0,1-1 0 0 0,-1 1 0 0 0,1 0 0 0 0,-1 0 0 0 0,1-1-1 0 0,-1 1 1 0 0,1 0 0 0 0,0-1 0 0 0,-1 1 0 0 0,1 0 0 0 0,-1-1 0 0 0,1 1 0 0 0,0-1 0 0 0,-1 1 0 0 0,1-1 0 0 0,0 1 0 0 0,-1-1 0 0 0,-6-15-1717 0 0,3 6-2084 0 0,2 7 2331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29:33.4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 37 2761 0 0,'-1'0'110'0'0,"0"0"0"0"0,0 0 1 0 0,0 0-1 0 0,1 0 0 0 0,-1 0 1 0 0,0-1-1 0 0,0 1 1 0 0,0 0-1 0 0,0 0 0 0 0,1-1 1 0 0,-1 1-1 0 0,0 0 1 0 0,0-1-1 0 0,1 1 0 0 0,-1-1 1 0 0,0 1-1 0 0,1-1 0 0 0,-1 1 1 0 0,0-1-1 0 0,1 0 1 0 0,-1 1-1 0 0,1-1 0 0 0,-1 0 1 0 0,1 1-1 0 0,-1-2 0 0 0,0 1-334 0 0,1-1-1 0 0,0 1 1 0 0,-1 0-1 0 0,1 0 0 0 0,0 0 1 0 0,0 0-1 0 0,0-1 0 0 0,0 1 1 0 0,0 0-1 0 0,0 0 0 0 0,0 0 1 0 0,0-1-1 0 0,0 1 1 0 0,1 0-1 0 0,-1 0 0 0 0,1 0 1 0 0,0-2-1 0 0,0 1-18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29:33.6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 19 6425 0 0,'-3'3'985'0'0,"0"-2"2487"0"0,0 0-3456 0 0,1-1 40 0 0,-2 0-56 0 0,3 1-72 0 0,0-1-40 0 0,-1 0-120 0 0,4 0 64 0 0,-3-3-104 0 0,1 2-232 0 0,1-1 104 0 0,-1-1-192 0 0,1 0-168 0 0,-1-3-865 0 0,0-1 929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29:37.2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1 112 1696 0 0,'0'-9'-219'0'0,"0"-3"145"0"0,0 0-1 0 0,1 0 0 0 0,3-14 1 0 0,-4 0 228 0 0,0 20-73 0 0,0-3 49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28:05.32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 1 5425 0 0,'-2'9'5812'0'0,"2"-8"-5580"0"0,3 13 632 0 0,11 53 1753 0 0,-3 1-1 0 0,4 75 1 0 0,-14-106-2828 0 0,6 62 998 0 0,-5-85-2214 0 0,0 0-1 0 0,9 22 1 0 0,-7-21-3171 0 0,-2-7 3017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28:05.83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1824 0 0,'0'0'424'0'0,"0"1"-311"0"0,0 0-41 0 0,-1-1-24 0 0,1 1-64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28:06.05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8 0 0,'0'1'0'0'0,"0"0"0"0"0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28:07.45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34 365 3297 0 0,'-3'-18'2174'0'0,"-4"-63"740"0"0,1 31-2988 0 0,2-16-267 0 0,-2-21 937 0 0,-1 30-4049 0 0,6 52 2421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28:56.29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40 355 3569 0 0,'-1'0'311'0'0,"0"-1"1"0"0,1 1-1 0 0,-1-1 1 0 0,0 0-1 0 0,1 1 0 0 0,-1-1 1 0 0,1 1-1 0 0,-1-1 1 0 0,1 0-1 0 0,-1 1 1 0 0,1-1-1 0 0,-1 0 1 0 0,1 0-1 0 0,0 1 0 0 0,-1-1 1 0 0,1 0-1 0 0,0 0 1 0 0,0 0-1 0 0,0 0 1 0 0,-1 1-1 0 0,1-2 1 0 0,-1-24-518 0 0,0 13 915 0 0,-11-118 391 0 0,3 29-920 0 0,4 47-1400 0 0,3 44-1042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25:39.68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1 168 2889 0 0,'0'-3'228'0'0,"1"0"0"0"0,0 1 0 0 0,0-1 0 0 0,0 1 0 0 0,0 0 0 0 0,0-1 1 0 0,0 1-1 0 0,4-4 0 0 0,-1-1-68 0 0,48-81 317 0 0,-29 51-2753 0 0,-16 27 1518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28:57.34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 1 3017 0 0,'-2'1'3424'0'0,"2"-1"-3298"0"0,0 0 1 0 0,0 0 0 0 0,0 1 0 0 0,-1-1 0 0 0,1 0-1 0 0,0 0 1 0 0,0 0 0 0 0,0 0 0 0 0,0 0 0 0 0,0 0-1 0 0,0 0 1 0 0,0 0 0 0 0,1 1 0 0 0,-1-1 887 0 0,0 1-887 0 0,6 4 1043 0 0,10 4-1107 0 0,199 72 5847 0 0,-206-76-5692 0 0,1-1 0 0 0,-1 1 0 0 0,-1 0 1 0 0,1 1-1 0 0,11 10 0 0 0,13 15-1117 0 0,-12-8-3337 0 0,-15-17 2391 0 0,5 6-806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28:59.24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71 165 2449 0 0,'-2'6'8441'0'0,"-4"-2"-3416"0"0,5-3-4707 0 0,-1-1 0 0 0,0 1 0 0 0,1-1 0 0 0,-1 0 1 0 0,0 0-1 0 0,1 0 0 0 0,-1 0 0 0 0,-2 0 0 0 0,2 0-410 0 0,0 0 1 0 0,0 0-1 0 0,0-1 0 0 0,0 1 0 0 0,0-1 1 0 0,0 1-1 0 0,0-1 0 0 0,0 0 0 0 0,0 0 1 0 0,1 1-1 0 0,-1-1 0 0 0,0 0 0 0 0,1-1 1 0 0,-1 1-1 0 0,1 0 0 0 0,-2-2 0 0 0,0-1-99 0 0,1-1 0 0 0,1 0 0 0 0,-1 1 0 0 0,1-1-1 0 0,-1 0 1 0 0,2 0 0 0 0,-1 0 0 0 0,0 0 0 0 0,1-8-1 0 0,0 3 64 0 0,1-1 0 0 0,0 1 0 0 0,4-17 0 0 0,-4 23 136 0 0,0 1 1 0 0,0 0-1 0 0,0 0 1 0 0,1 0-1 0 0,-1 0 1 0 0,1 0-1 0 0,0 0 1 0 0,0 0 0 0 0,0 0-1 0 0,0 1 1 0 0,0-1-1 0 0,5-3 1 0 0,-6 5 58 0 0,0 0 0 0 0,1 1 0 0 0,-1-1 0 0 0,0 0 0 0 0,0 1 0 0 0,0-1 0 0 0,1 1 0 0 0,-1-1 0 0 0,0 1 0 0 0,1 0 0 0 0,-1 0 0 0 0,0-1 0 0 0,1 1 0 0 0,-1 0 0 0 0,0 0 0 0 0,1 0 0 0 0,-1 1 0 0 0,1-1 0 0 0,-1 0 0 0 0,0 0 0 0 0,0 1 0 0 0,1-1 0 0 0,-1 1 0 0 0,0-1 0 0 0,1 1 0 0 0,-1-1 0 0 0,0 1 0 0 0,0 0 0 0 0,0 0 0 0 0,0 0 0 0 0,0-1 0 0 0,0 1 0 0 0,0 0 0 0 0,1 2 0 0 0,4 2 135 0 0,-1 1 0 0 0,0 0 0 0 0,0 0 0 0 0,6 13 0 0 0,-9-16-88 0 0,0 1-1 0 0,-1 0 1 0 0,1-1-1 0 0,-1 1 1 0 0,0 0-1 0 0,0 0 0 0 0,0 0 1 0 0,-1-1-1 0 0,1 1 1 0 0,-1 0-1 0 0,0 6 1 0 0,-1-2 310 0 0,1-5-321 0 0,0 0-1 0 0,0-1 0 0 0,0 1 1 0 0,0 0-1 0 0,-1-1 1 0 0,1 1-1 0 0,-1 0 0 0 0,0-1 1 0 0,0 1-1 0 0,0-1 1 0 0,0 1-1 0 0,0-1 0 0 0,0 1 1 0 0,-1-1-1 0 0,1 0 0 0 0,-1 1 1 0 0,0-1-1 0 0,1 0 1 0 0,-4 2-1 0 0,3-3-100 0 0,1 0-1 0 0,0 0 1 0 0,-1 0-1 0 0,1 0 1 0 0,-1-1-1 0 0,1 1 1 0 0,-1-1-1 0 0,1 1 1 0 0,-1-1-1 0 0,1 0 1 0 0,-1 1-1 0 0,1-1 1 0 0,-1 0-1 0 0,0 0 1 0 0,1 0-1 0 0,-1 0 1 0 0,1 0 0 0 0,-4-1-1 0 0,-10 0 10 0 0,14 1-163 0 0,-1 0 0 0 0,1-1 1 0 0,-1 1-1 0 0,1 0 0 0 0,-1 0 0 0 0,0-1 0 0 0,1 1 0 0 0,-1-1 1 0 0,1 1-1 0 0,0-1 0 0 0,-1 0 0 0 0,1 1 0 0 0,-1-1 0 0 0,1 0 1 0 0,0 0-1 0 0,0 0 0 0 0,0 0 0 0 0,-2-1 0 0 0,2 0-867 0 0,0 1-1 0 0,0 0 1 0 0,0-1-1 0 0,1 1 1 0 0,-1-1-1 0 0,0 1 1 0 0,1-1-1 0 0,-1 0 0 0 0,1 1 1 0 0,-1-1-1 0 0,1-2 1 0 0,-1-2 453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29:00.25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1 984 0 0,'4'11'9327'0'0,"15"40"-4677"0"0,-12-20-3076 0 0,-6-24-1573 0 0,0 0 1 0 0,1 0-1 0 0,0 1 1 0 0,0-1-1 0 0,1 0 0 0 0,0-1 1 0 0,6 11-1 0 0,-4-12-6391 0 0,0-5 3836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29:00.79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3 279 3345 0 0,'-3'0'5873'0'0,"5"-1"-3897"0"0,7-4-1665 0 0,36-30 766 0 0,66-70 0 0 0,-85 79-404 0 0,37-29 0 0 0,-23 23-3811 0 0,-26 21 181 0 0,-4 2-1920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29:07.12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 1 2280 0 0,'-4'2'4230'0'0,"4"-2"-4138"0"0,5 6 963 0 0,9 5-761 0 0,8-3 189 0 0,0 0 0 0 0,27 5 1 0 0,-25-8-184 0 0,42 17 1 0 0,-27-5-273 0 0,37 16 1211 0 0,-24-13-3973 0 0,-40-16-400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29:08.31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215 1 2593 0 0,'-24'25'10772'0'0,"-1"2"-8880"0"0,-16 17-72 0 0,28-29-1583 0 0,-1 0 0 0 0,-1 0 0 0 0,0-1 1 0 0,-28 19-1 0 0,37-30-638 0 0,-12 8 862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29:08.77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108 1 1720 0 0,'-1'3'783'0'0,"-1"1"0"0"0,0-1-1 0 0,0 0 1 0 0,0 0-1 0 0,0 0 1 0 0,0 0 0 0 0,-1-1-1 0 0,1 1 1 0 0,-1-1-1 0 0,-4 3 1 0 0,-4 7 1172 0 0,-3 3-278 0 0,10-9-1301 0 0,-1-1 0 0 0,1 0-1 0 0,-1 0 1 0 0,-1 0 0 0 0,-9 7-1 0 0,2-8 174 0 0,10-4-1444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29:09.27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54 511 3641 0 0,'-8'1'2538'0'0,"8"-1"-2383"0"0,-1 1-1 0 0,0-1 1 0 0,1 0 0 0 0,-1 0 0 0 0,1 0-1 0 0,-1 0 1 0 0,1 0 0 0 0,-1 0 0 0 0,0 0-1 0 0,1 0 1 0 0,-1 0 0 0 0,1 0 0 0 0,-1 0-1 0 0,0 0 1 0 0,1 0 0 0 0,-1 0 0 0 0,1 0-1 0 0,-1-1 1 0 0,1 1 0 0 0,-1 0 0 0 0,1 0-1 0 0,-1-1 1 0 0,1 1 0 0 0,-1 0 0 0 0,1-1 0 0 0,-1 1-1 0 0,1-1 1 0 0,-1 1 0 0 0,1 0 0 0 0,0-1-1 0 0,-1 1 1 0 0,1-1 0 0 0,0 1 0 0 0,-1-1-1 0 0,1 1 1 0 0,0-1 0 0 0,0 1 0 0 0,0-1-1 0 0,-1 0 1 0 0,1 1 0 0 0,0-1 0 0 0,0 1-1 0 0,0-1 1 0 0,0 0 0 0 0,-7-19 204 0 0,2 1 0 0 0,0-1 1 0 0,1-1-1 0 0,1 1 0 0 0,0-22 1 0 0,5-106-324 0 0,1 65 18 0 0,1-12 59 0 0,-4 89-244 0 0,0-11 212 0 0,1 8-3350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29:10.71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18 351 2232 0 0,'-8'6'6187'0'0,"7"-14"-5769"0"0,-4-43 1466 0 0,2-72 0 0 0,13-43-1478 0 0,-8 158-145 0 0,0 9-254 0 0,1 15-299 0 0,-1-3 254 0 0,10 34 463 0 0,-2 1 0 0 0,-2 1 0 0 0,-2-1 0 0 0,-2 1 0 0 0,-4 54 0 0 0,-2-88 136 0 0,0-14-174 0 0,0-10-401 0 0,-3-16-189 0 0,1 0 0 0 0,1 0 0 0 0,1-1 0 0 0,3-42 0 0 0,3 28 151 0 0,1 1 0 0 0,14-50 0 0 0,-19 86 91 0 0,0 2-34 0 0,1-1 1 0 0,-1 1 0 0 0,1-1-1 0 0,-1 0 1 0 0,1 1-1 0 0,-1-1 1 0 0,1 1 0 0 0,0 0-1 0 0,0-1 1 0 0,-1 1 0 0 0,1-1-1 0 0,2-1 1 0 0,-2 5-12 0 0,0-1 1 0 0,0 0-1 0 0,0 0 1 0 0,0 1-1 0 0,-1-1 1 0 0,1 0-1 0 0,0 1 1 0 0,-1-1-1 0 0,1 1 1 0 0,-1-1-1 0 0,1 3 1 0 0,0-2-68 0 0,8 27 217 0 0,-1 1 0 0 0,6 43 0 0 0,1 61 801 0 0,-13-105-729 0 0,1-17-1 0 0,-1-19-291 0 0,2-22-146 0 0,-3-4 75 0 0,-1 15 114 0 0,0-1-1 0 0,2 1 1 0 0,0 0-1 0 0,1-1 0 0 0,8-23 1 0 0,-7 25 7 0 0,-4 15 44 0 0,1-1 1 0 0,0 0 0 0 0,-1 0-1 0 0,1 0 1 0 0,0 0-1 0 0,0 1 1 0 0,1-1 0 0 0,-1 1-1 0 0,0-1 1 0 0,3-3 0 0 0,5 24-79 0 0,-8-13 83 0 0,0 0 1 0 0,1 0-1 0 0,3 9 1 0 0,3 10 114 0 0,-3 5-8 0 0,1 48 0 0 0,-6-74-122 0 0,4 18 19 0 0,-2-19-148 0 0,-1-13-59 0 0,-3-24-73 0 0,6-62-1 0 0,-3 88 251 0 0,0 0 29 0 0,0 0 0 0 0,1 0 0 0 0,-1 0 0 0 0,7-16 0 0 0,-8 24-24 0 0,0 1 0 0 0,0 0-1 0 0,0 0 1 0 0,0 0 0 0 0,0 0-1 0 0,0 0 1 0 0,0 0 0 0 0,0-1-1 0 0,0 1 1 0 0,0 0 0 0 0,0 0-1 0 0,0 0 1 0 0,0 0 0 0 0,0 0-1 0 0,0 0 1 0 0,1 0 0 0 0,-1 0-1 0 0,0-1 1 0 0,0 1 0 0 0,0 0-1 0 0,0 0 1 0 0,0 0 0 0 0,0 0-1 0 0,0 0 1 0 0,0 0 0 0 0,0 0-1 0 0,0 0 1 0 0,1 0 0 0 0,-1 0-1 0 0,0 0 1 0 0,0 0 0 0 0,0 0-1 0 0,0 0 1 0 0,0 0 0 0 0,0-1-1 0 0,0 1 1 0 0,1 0 0 0 0,-1 0-1 0 0,0 0 1 0 0,0 0 0 0 0,0 0-1 0 0,0 0 1 0 0,0 0 0 0 0,0 1-1 0 0,0-1 1 0 0,1 0 0 0 0,-1 0 0 0 0,0 0-1 0 0,0 0 1 0 0,0 0 0 0 0,0 0-1 0 0,0 0 1 0 0,0 0 0 0 0,0 0-1 0 0,0 0 1 0 0,1 0 0 0 0,-1 0-1 0 0,0 0 1 0 0,0 0 0 0 0,0 1-1 0 0,0-1 1 0 0,0 0 0 0 0,0 0-1 0 0,0 0 1 0 0,4 12 134 0 0,0 17 67 0 0,-4-18-74 0 0,0-7-621 0 0,0 1 0 0 0,0-1-1 0 0,0 1 1 0 0,2 6 0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29:11.62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112 173 3553 0 0,'-17'11'8514'0'0,"-1"-6"-4777"0"0,13-5-3636 0 0,-1-1 0 0 0,1 1 1 0 0,0-1-1 0 0,0 0 0 0 0,-9-2 1 0 0,12 2-121 0 0,0 1 1 0 0,0-1 0 0 0,0 0 0 0 0,1 0 0 0 0,-1 0 0 0 0,0 0-1 0 0,1 0 1 0 0,-1 0 0 0 0,0 0 0 0 0,1 0 0 0 0,-1-1 0 0 0,1 1-1 0 0,0 0 1 0 0,0-1 0 0 0,-1 1 0 0 0,1-1 0 0 0,-2-3 0 0 0,2 2-40 0 0,0 0 1 0 0,0-1 0 0 0,0 1-1 0 0,0 0 1 0 0,1 0 0 0 0,-1-1-1 0 0,1 1 1 0 0,0-1 0 0 0,0-5-1 0 0,1-1-131 0 0,1 0 0 0 0,0-1 0 0 0,1 1 0 0 0,0 0 0 0 0,7-15-1 0 0,-9 21 173 0 0,1 1 0 0 0,-1 0 0 0 0,1 0 0 0 0,0 1-1 0 0,0-1 1 0 0,0 0 0 0 0,0 1 0 0 0,1-1-1 0 0,-1 1 1 0 0,1 0 0 0 0,-1 0 0 0 0,1 0 0 0 0,3-2-1 0 0,-4 3 18 0 0,-1 0 0 0 0,1 1 0 0 0,-1-1 0 0 0,1 1 0 0 0,0-1 0 0 0,-1 1 0 0 0,1-1 0 0 0,0 1-1 0 0,-1 0 1 0 0,1 0 0 0 0,0 0 0 0 0,-1 0 0 0 0,1 0 0 0 0,0 0 0 0 0,-1 0 0 0 0,1 1 0 0 0,0-1-1 0 0,-1 1 1 0 0,1-1 0 0 0,0 1 0 0 0,-1 0 0 0 0,1-1 0 0 0,-1 1 0 0 0,1 0 0 0 0,-1 0 0 0 0,0 0-1 0 0,2 1 1 0 0,0 2 91 0 0,1-1 0 0 0,-1 1-1 0 0,-1 0 1 0 0,1 0 0 0 0,-1 0-1 0 0,1 0 1 0 0,-1 1 0 0 0,0-1-1 0 0,-1 0 1 0 0,1 1 0 0 0,-1 0 0 0 0,0-1-1 0 0,1 9 1 0 0,0-2 184 0 0,-2 0-1 0 0,1 0 1 0 0,-1 0 0 0 0,-3 20 0 0 0,2-27-177 0 0,0 1 1 0 0,0-1 0 0 0,0 0 0 0 0,-1 0-1 0 0,1 0 1 0 0,-1 0 0 0 0,0 0 0 0 0,0 0 0 0 0,-1 0-1 0 0,-2 3 1 0 0,4-5-78 0 0,0-2-1 0 0,0 1 1 0 0,0 0-1 0 0,0 0 1 0 0,0 0-1 0 0,0 0 1 0 0,0-1-1 0 0,0 1 1 0 0,0 0-1 0 0,0-1 1 0 0,-1 1-1 0 0,1-1 1 0 0,0 1-1 0 0,0-1 1 0 0,-1 0-1 0 0,1 1 1 0 0,0-1-1 0 0,0 0 1 0 0,-1 0-1 0 0,1 0 1 0 0,0 0-1 0 0,-1 0 1 0 0,1 0-1 0 0,0-1 1 0 0,-1 1-1 0 0,1 0 1 0 0,0-1-1 0 0,0 1 1 0 0,-1-1-1 0 0,1 1 1 0 0,0-1-1 0 0,0 1 1 0 0,0-1-1 0 0,0 0 1 0 0,0 0-1 0 0,0 1 1 0 0,-2-2-1 0 0,0-2-108 0 0,-1 0 0 0 0,1 0 0 0 0,-1 0 0 0 0,1 0-1 0 0,0 0 1 0 0,0-1 0 0 0,1 1 0 0 0,0-1 0 0 0,-1 1-1 0 0,1-1 1 0 0,1 0 0 0 0,-1 0 0 0 0,1 0 0 0 0,0 0 0 0 0,0 0-1 0 0,0-6 1 0 0,1 7 23 0 0,-1 0-1 0 0,1 0 1 0 0,0 0-1 0 0,0 0 1 0 0,1 0-1 0 0,-1 0 1 0 0,1 0-1 0 0,0 0 0 0 0,0 0 1 0 0,0 0-1 0 0,0 0 1 0 0,1 1-1 0 0,0-1 1 0 0,0 0-1 0 0,0 1 1 0 0,0-1-1 0 0,0 1 1 0 0,1 0-1 0 0,-1 0 1 0 0,1 0-1 0 0,4-3 1 0 0,-6 5 42 0 0,0 0-1 0 0,0 0 1 0 0,0 0 0 0 0,1 0 0 0 0,-1 0 0 0 0,0 1 0 0 0,1-1-1 0 0,-1 1 1 0 0,0-1 0 0 0,1 1 0 0 0,-1-1 0 0 0,1 1 0 0 0,-1 0 0 0 0,1 0-1 0 0,-1 0 1 0 0,1 0 0 0 0,-1 0 0 0 0,3 0 0 0 0,-2 1 40 0 0,-1-1 1 0 0,0 1 0 0 0,0-1-1 0 0,1 1 1 0 0,-1 0-1 0 0,0 0 1 0 0,0-1 0 0 0,0 1-1 0 0,0 0 1 0 0,0 0-1 0 0,0 0 1 0 0,0 0 0 0 0,-1 0-1 0 0,1 0 1 0 0,0 1-1 0 0,1 1 1 0 0,0 2 143 0 0,0 1-1 0 0,0-1 1 0 0,-1 1-1 0 0,1 0 1 0 0,-1 0-1 0 0,0-1 1 0 0,-1 1-1 0 0,1 6 1 0 0,-1-8-89 0 0,0 1-1 0 0,0-1 1 0 0,0 0 0 0 0,-1 0-1 0 0,0 1 1 0 0,1-1 0 0 0,-2 0-1 0 0,1 0 1 0 0,0 0-1 0 0,-4 8 1 0 0,4-12-114 0 0,1 1 0 0 0,-1-1 0 0 0,0 1 0 0 0,1 0 0 0 0,-1-1 0 0 0,0 1 0 0 0,1-1 0 0 0,-1 0-1 0 0,0 1 1 0 0,0-1 0 0 0,1 0 0 0 0,-1 1 0 0 0,0-1 0 0 0,0 0 0 0 0,0 0 0 0 0,1 0 0 0 0,-3 1 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25:40.20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0 206 824 0 0,'11'-14'4331'0'0,"3"-11"-2846"0"0,-1 1-845 0 0,32-42-145 0 0,1 0-2610 0 0,-40 55-448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29:11.77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15 1688 0 0,'5'-14'9023'0'0,"-6"22"-8598"0"0,2 9-1638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29:12.46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1 411 2721 0 0,'0'1'4665'0'0,"2"-9"-3209"0"0,10-18-439 0 0,0 1 0 0 0,31-47 1 0 0,5-7-937 0 0,-24 37-179 0 0,1 2 1 0 0,37-43-1 0 0,-46 59-2763 0 0,-9 12 1770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29:13.23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3041 0 0,'11'1'5529'0'0,"35"3"-4106"0"0,193 19 937 0 0,-224-23-2214 0 0,20 2 311 0 0,-14 3-4271 0 0,-10 0 2066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29:15.20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320 469 2825 0 0,'-1'-9'4913'0'0,"-1"-5"-4060"0"0,-1-6-1225 0 0,-18-234 2386 0 0,19 244-1992 0 0,1 8 113 0 0,1 0 0 0 0,0 0 0 0 0,-1 0 0 0 0,1 0 0 0 0,0 0 0 0 0,0-1 0 0 0,0 1 0 0 0,0-2 0 0 0,0 9 143 0 0,-1 0-1 0 0,1 0 1 0 0,0 0-1 0 0,0 0 1 0 0,1 0-1 0 0,1 7 1 0 0,0 10-99 0 0,0 23 743 0 0,-3 0 1 0 0,-1-1-1 0 0,-10 56 0 0 0,11-98-979 0 0,-3 11 842 0 0,1-13-194 0 0,-2-7-632 0 0,2 1-125 0 0,1 1 0 0 0,0-1 0 0 0,0 0 0 0 0,0 1 0 0 0,-1-12 0 0 0,-2-6-53 0 0,-2-4 221 0 0,-5-47 0 0 0,10 49-46 0 0,-7-39-70 0 0,8 54 102 0 0,0 0-1 0 0,0-1 1 0 0,1 1-1 0 0,0-1 0 0 0,0 1 1 0 0,2 0-1 0 0,-1-1 1 0 0,4-11-1 0 0,-6 33 3 0 0,0-1-1 0 0,1 1 1 0 0,1-1 0 0 0,1 16-1 0 0,2 23 46 0 0,-4-12 55 0 0,1-17 160 0 0,-1 0 1 0 0,-2 21-1 0 0,0-26-33 0 0,-1 4 94 0 0,0 0-1 0 0,-1-1 1 0 0,-9 28-1 0 0,11-44 100 0 0,-1-8-603 0 0,0-10-688 0 0,2 13 796 0 0,-2-18-117 0 0,1 0 0 0 0,1-38 0 0 0,1 26 111 0 0,3-46-46 0 0,14-91 0 0 0,-17 170 137 0 0,9-30-123 0 0,-10 34 211 0 0,1 0 1 0 0,-1 0-1 0 0,1 0 1 0 0,0 0-1 0 0,0 0 1 0 0,1 6-1 0 0,1 11-123 0 0,-20 179 435 0 0,15-179-154 0 0,-2-1 0 0 0,-11 34 0 0 0,10-37-74 0 0,6-16-145 0 0,-1 1 1 0 0,1 0-1 0 0,-1-1 1 0 0,0 1 0 0 0,0-1-1 0 0,0 1 1 0 0,0-1-1 0 0,0 1 1 0 0,0-1-1 0 0,0 0 1 0 0,0 1-1 0 0,-1-1 1 0 0,1 0-1 0 0,0 0 1 0 0,-1 0-1 0 0,1 0 1 0 0,-1 0 0 0 0,-2 1-1 0 0,4-2-37 0 0,-1 0 0 0 0,1 0 0 0 0,-1 1 0 0 0,1-1 1 0 0,-1 0-1 0 0,0 0 0 0 0,1 0 0 0 0,-1 0 0 0 0,1 0 0 0 0,-1 0 0 0 0,1 0 0 0 0,-1-1 0 0 0,1 1 0 0 0,-1 0 1 0 0,1 0-1 0 0,-1 0 0 0 0,0-1 0 0 0,1 1 0 0 0,-1 0 0 0 0,1 0 0 0 0,0-1 0 0 0,-1 1 0 0 0,0-1-53 0 0,0 0 0 0 0,0 0-1 0 0,0-1 1 0 0,1 1-1 0 0,-1 0 1 0 0,0 0 0 0 0,1 0-1 0 0,-1 0 1 0 0,1-1-1 0 0,0 1 1 0 0,-1 0 0 0 0,1 0-1 0 0,0-3 1 0 0,-2-14-171 0 0,2 0 0 0 0,1 1 0 0 0,0-1 0 0 0,1 0 0 0 0,7-27 0 0 0,-3 14 264 0 0,-2 18-38 0 0,-4 12 3 0 0,1-1 0 0 0,0 0 0 0 0,-1 0 0 0 0,1 1 0 0 0,-1-1 0 0 0,0 0 0 0 0,1 0 1 0 0,-1 0-1 0 0,0-2 0 0 0,1 3 70 0 0,-2 6 166 0 0,-7 23-52 0 0,-3 9 190 0 0,-1-1 0 0 0,-32 65-1 0 0,44-99-340 0 0,-1-1 1 0 0,0 0-1 0 0,0 1 0 0 0,0-1 0 0 0,0 0 0 0 0,0 0 0 0 0,0 0 0 0 0,0 0 0 0 0,0 0 0 0 0,0 0 0 0 0,0 0 0 0 0,-1 0 1 0 0,0 0-1 0 0,1 0-33 0 0,1-1 0 0 0,0 0 0 0 0,-1 0 1 0 0,1 0-1 0 0,0 0 0 0 0,0 0 0 0 0,-1 0 0 0 0,1 0 1 0 0,0 0-1 0 0,-1 0 0 0 0,1 0 0 0 0,0 0 1 0 0,-1 0-1 0 0,1 0 0 0 0,0 0 0 0 0,0-1 0 0 0,-1 1 1 0 0,1 0-1 0 0,0 0 0 0 0,-1 0 0 0 0,1 0 0 0 0,0 0 1 0 0,0-1-1 0 0,-1 1 0 0 0,-4-12-577 0 0,4-1 384 0 0,0 0-1 0 0,1 0 1 0 0,0 0-1 0 0,1 0 1 0 0,0 0 0 0 0,7-25-1 0 0,-2 15 110 0 0,2 0-1 0 0,19-41 1 0 0,-25 59 16 0 0,1-1 1 0 0,0 1 0 0 0,0 0 0 0 0,1 0 0 0 0,0 0 0 0 0,0 0-1 0 0,4-4 1 0 0,-8 9 71 0 0,1 0 0 0 0,-1 0 0 0 0,0 0 0 0 0,0 0 0 0 0,0-1 0 0 0,0 1 0 0 0,0 0 0 0 0,0 0 0 0 0,0 0 1 0 0,0 0-1 0 0,0 0 0 0 0,0 0 0 0 0,0 0 0 0 0,1 0 0 0 0,-1 0 0 0 0,0 0 0 0 0,0 0 0 0 0,0 0 0 0 0,0 0 0 0 0,0 0 0 0 0,0 0 0 0 0,0 0 0 0 0,0 0 0 0 0,0 0 0 0 0,0 0 0 0 0,1 0 0 0 0,-1 0 0 0 0,0 0 0 0 0,0 0 0 0 0,0 0 0 0 0,0 0 0 0 0,0 0 0 0 0,0 0 0 0 0,0 0 0 0 0,0 1 0 0 0,0-1 0 0 0,0 0 1 0 0,0 0-1 0 0,1 0 0 0 0,-1 0 0 0 0,0 0 0 0 0,0 0 0 0 0,0 0 0 0 0,0 0 0 0 0,0 0 0 0 0,0 0 0 0 0,0 0 0 0 0,0 0 0 0 0,0 1 0 0 0,0-1 0 0 0,0 0 0 0 0,1 8 125 0 0,-2 7 134 0 0,-6 20 74 0 0,-1 0 0 0 0,-2-1 0 0 0,-1-1 0 0 0,-2 0 0 0 0,-1 0 0 0 0,-29 49-1 0 0,42-80-321 0 0,-10 13 178 0 0,11-14-175 0 0,-1-1 0 0 0,1 1 0 0 0,-1-1 0 0 0,1 1 0 0 0,-1-1 0 0 0,1 1 0 0 0,-1-1 0 0 0,1 1 0 0 0,-1-1 0 0 0,1 0 0 0 0,-1 1 0 0 0,0-1 0 0 0,1 0 0 0 0,-1 1 0 0 0,0-1 0 0 0,1 0 0 0 0,-1 0 0 0 0,0 0 0 0 0,1 0 0 0 0,-1 0 0 0 0,-1 1 1 0 0,3-26-1998 0 0,7-4 1789 0 0,0 1-1 0 0,2 0 0 0 0,21-40 1 0 0,60-130 112 0 0,-81 179 138 0 0,-6 12 12 0 0,-3 12 179 0 0,-4 6-812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29:37.70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33 116 2385 0 0,'-6'-5'3507'0'0,"-2"-16"-2699"0"0,-2-16-1557 0 0,2-11 763 0 0,7 44-322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29:38.11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36 141 2336 0 0,'-1'0'57'0'0,"0"-1"-1"0"0,0 1 0 0 0,0-1 1 0 0,0 0-1 0 0,0 1 0 0 0,0-1 0 0 0,0 0 1 0 0,0 0-1 0 0,0 0 0 0 0,0 1 0 0 0,1-1 1 0 0,-1 0-1 0 0,0 0 0 0 0,1 0 1 0 0,-1 0-1 0 0,0-1 0 0 0,1 1 0 0 0,-1 0 1 0 0,1 0-1 0 0,0 0 0 0 0,-1 0 0 0 0,1 0 1 0 0,0-1-1 0 0,0 1 0 0 0,-1 0 0 0 0,1 0 1 0 0,0-2-1 0 0,-1-2 78 0 0,-3-15-210 0 0,-1-6-224 0 0,-2-28 0 0 0,7 46 43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29:38.48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6 218 3929 0 0,'-1'6'2458'0'0,"0"-11"-637"0"0,2-6-1449 0 0,-1 1-1 0 0,-2-18 0 0 0,-1-2-383 0 0,3 28-30 0 0,2-91 485 0 0,4 54-2823 0 0,-5 33 1442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29:38.90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31 161 1720 0 0,'-6'-13'-1196'0'0,"-3"-7"5600"0"0,2-23-969 0 0,4 36-3314 0 0,2 0-1 0 0,-1-1 1 0 0,1 1 0 0 0,0-1-1 0 0,0 1 1 0 0,1-1 0 0 0,0 1 0 0 0,1-1-1 0 0,1-10 1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29:44.19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16 126 2112 0 0,'-1'-1'2973'0'0,"-7"-16"-3341"0"0,6 5 111 0 0,0 1 0 0 0,0-1 0 0 0,2 0 0 0 0,-1 0 0 0 0,1 0 0 0 0,2-16 0 0 0,-1 20-1605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29:45.14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18 2016 0 0,'1'-1'257'0'0,"0"0"-1"0"0,0 0 0 0 0,1 1 0 0 0,-1-1 0 0 0,0 0 0 0 0,0 0 0 0 0,1 1 0 0 0,-1-1 0 0 0,0 1 0 0 0,1 0 1 0 0,-1-1-1 0 0,3 1 0 0 0,28-8 222 0 0,-10 7-555 0 0,-17 2-317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25:40.64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1 204 1944 0 0,'2'-6'4115'0'0,"4"-5"-2652"0"0,70-144 1072 0 0,-66 132-5857 0 0,-6 15 1252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29:45.65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 0 3025 0 0,'-1'4'588'0'0,"1"-1"1"0"0,-1 1 0 0 0,1 0 0 0 0,-1-1 0 0 0,1 1-1 0 0,0 0 1 0 0,0-1 0 0 0,2 8 0 0 0,8 32-484 0 0,-1-11 563 0 0,-4 3-2531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29:46.24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45 5 2345 0 0,'-17'5'9010'0'0,"16"-4"-8839"0"0,-1-1 0 0 0,1 1 0 0 0,0 0 0 0 0,-1-1 0 0 0,1 1 0 0 0,-1-1 0 0 0,1 0 0 0 0,-1 1 0 0 0,-1-1 0 0 0,2 0-360 0 0,0 0-1 0 0,1-1 0 0 0,-1 1 1 0 0,1 0-1 0 0,-1 0 1 0 0,0-1-1 0 0,1 1 0 0 0,-1 0 1 0 0,1-1-1 0 0,-1 1 1 0 0,1-1-1 0 0,-1 1 0 0 0,1-1 1 0 0,-1 1-1 0 0,1-1 1 0 0,0 1-1 0 0,-1-1 0 0 0,1 1 1 0 0,0-1-1 0 0,-1 1 1 0 0,1-1-1 0 0,0 0 1 0 0,0 1-1 0 0,0-1 0 0 0,-1 0 1 0 0,1 1-1 0 0,0-1 1 0 0,0 0-1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29:46.49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20 96 3265 0 0,'-6'1'5232'0'0,"5"-2"-5068"0"0,1-6-1868 0 0,0-2 1674 0 0,-12-70-757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29:46.76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19 121 3137 0 0,'-3'-5'2808'0'0,"-2"-15"-4005"0"0,1-16 1123 0 0,1 18 96 0 0,0-23 0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29:47.63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1 227 2841 0 0,'0'-8'5391'0'0,"1"7"-5191"0"0,5-13 19 0 0,-6 13 192 0 0,19-43 268 0 0,-11 25-686 0 0,0 1 0 0 0,1-1 0 0 0,14-20 0 0 0,-3 7 318 0 0,-4 5-3023 0 0,-12 22 1881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29:48.24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21 168 2345 0 0,'-1'0'31'0'0,"1"0"0"0"0,0 0 0 0 0,0 0 0 0 0,-1 0 0 0 0,1 0 0 0 0,0 0 0 0 0,-1 0 0 0 0,1 0 0 0 0,0 0 0 0 0,0 0 0 0 0,-1 0 0 0 0,1 0 0 0 0,0 0 1 0 0,-1 0-1 0 0,1-1 0 0 0,0 1 0 0 0,0 0 0 0 0,-1 0 0 0 0,1 0 0 0 0,0 0 0 0 0,0-1 0 0 0,-1 1 0 0 0,1 0 0 0 0,0 0 0 0 0,0 0 0 0 0,0-1 0 0 0,0 1 1 0 0,-1 0-1 0 0,-4-5-182 0 0,4 4 213 0 0,1 1 0 0 0,0 0-1 0 0,0 0 1 0 0,0 0 0 0 0,-1 0 0 0 0,1 0-1 0 0,0 0 1 0 0,0 0 0 0 0,-1 0-1 0 0,1 0 1 0 0,0 0 0 0 0,0 0-1 0 0,0 0 1 0 0,-1 0 0 0 0,1 0 0 0 0,0 0-1 0 0,0 0 1 0 0,0 0 0 0 0,-1 0-1 0 0,1 1 1 0 0,0-1 0 0 0,0 0-1 0 0,0 0 1 0 0,-1 0 0 0 0,1 0 0 0 0,0 0-1 0 0,0 0 1 0 0,0 1 0 0 0,0-1-1 0 0,0 0 1 0 0,-1 0 0 0 0,1 0-1 0 0,0 0 1 0 0,0 1 0 0 0,0-1 0 0 0,0 0-1 0 0,0 0 1 0 0,0 0 0 0 0,0 1-1 0 0,0-1 1 0 0,0 0 0 0 0,-1 0-1 0 0,1 0 1 0 0,0 1 0 0 0,0-1 0 0 0,0 0-1 0 0,0 0 1 0 0,0 0 0 0 0,0 1-1 0 0,1-1 1 0 0,0 3-827 0 0,1-10 1207 0 0,3-15-593 0 0,1-1 0 0 0,1 1 0 0 0,1 1 0 0 0,1-1 0 0 0,12-19 0 0 0,-16 32-229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29:48.80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2064 0 0,'4'10'4138'0'0,"12"8"-3342"0"0,-8-10 45 0 0,72 89 1303 0 0,-76-92-3108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29:49.36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166 1 2729 0 0,'-19'5'10803'0'0,"15"-4"-9967"0"0,-1 0-1 0 0,1 0 0 0 0,0 0 0 0 0,-1 1 1 0 0,-3 2-1 0 0,-5 4-277 0 0,0 1 1 0 0,-15 14-1 0 0,18-15-796 0 0,0 0 0 0 0,0 0 0 0 0,-22 12 0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29:49.76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24 0 2905 0 0,'-1'0'180'0'0,"-13"1"591"0"0,14-1-850 0 0,0 0 1 0 0,-1 0-1 0 0,1 0 1 0 0,0 0-1 0 0,-1 0 0 0 0,1 0 1 0 0,0 0-1 0 0,-1 1 1 0 0,1-1-1 0 0,-1 0 1 0 0,1 0-1 0 0,0 0 1 0 0,0 0-1 0 0,-1 1 0 0 0,1-1 1 0 0,0 0-1 0 0,-1 0 1 0 0,1 0-1 0 0,0 1 1 0 0,0-1-1 0 0,-1 0 0 0 0,1 1 1 0 0,0-1-1 0 0,0 0 1 0 0,0 0-1 0 0,-1 1 1 0 0,1-1-1 0 0,0 0 1 0 0,0 1-1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29:50.40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78 73 1320 0 0,'-2'1'2244'0'0,"-2"-5"-1507"0"0,-5-8-606 0 0,7 11 198 0 0,-4-7 135 0 0,0 0 0 0 0,-1 1 0 0 0,0 0 0 0 0,-1 1 1 0 0,1-1-1 0 0,-13-6 0 0 0,122 103 4155 0 0,-95-85-5049 0 0,6 5 2172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25:41.54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61 0 8 0 0,'-3'3'9988'0'0,"-5"6"-8983"0"0,-31 38 1270 0 0,36-42-2315 0 0,3-5-60 0 0,0 1 0 0 0,0 0 1 0 0,-1-1-1 0 0,1 1 0 0 0,0-1 1 0 0,-1 1-1 0 0,1 0 0 0 0,-1-1 1 0 0,1 1-1 0 0,-1-1 0 0 0,1 1 1 0 0,-1-1-1 0 0,1 1 0 0 0,-1-1 1 0 0,0 1-1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29:50.98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29 30 1728 0 0,'-9'-10'3806'0'0,"7"7"-3138"0"0,0 1-1 0 0,0-1 1 0 0,0 1-1 0 0,-1-1 0 0 0,0 1 1 0 0,-3-2-1 0 0,14 9 1712 0 0,-2 0-2271 0 0,0 0 0 0 0,1 0-1 0 0,0-1 1 0 0,0 0 0 0 0,1 0-1 0 0,14 5 1 0 0,-16-6 150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29:51.275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0 139 2761 0 0,'1'0'95'0'0,"-1"0"0"0"0,0 1 0 0 0,1-1 0 0 0,-1 0 1 0 0,0 0-1 0 0,1 0 0 0 0,-1 0 0 0 0,0 0 1 0 0,1 0-1 0 0,-1 0 0 0 0,0 0 0 0 0,1 0 0 0 0,-1 0 1 0 0,0 0-1 0 0,1 0 0 0 0,-1 0 0 0 0,0 0 0 0 0,1 0 1 0 0,-1 0-1 0 0,0 0 0 0 0,1-1 0 0 0,-1 1 0 0 0,0 0 1 0 0,1 0-1 0 0,-1 0 0 0 0,0 0 0 0 0,0-1 1 0 0,1 1-1 0 0,13-9 4034 0 0,4-10-2022 0 0,7-11-1696 0 0,-17 21-514 0 0,0 1 1 0 0,0-1-1 0 0,1 1 0 0 0,0 1 0 0 0,0-1 1 0 0,1 1-1 0 0,12-6 0 0 0,-13 7-878 0 0,-2 2 9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29:52.262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69 86 2336 0 0,'-2'-6'7216'0'0,"15"20"-6709"0"0,-9-9-116 0 0,1 0-33 0 0,0 0 0 0 0,0 1 0 0 0,-1-1 0 0 0,0 1 0 0 0,0 0-1 0 0,-1 1 1 0 0,1-1 0 0 0,-3 7 2415 0 0,-7-23-3446 0 0,-9-38-975 0 0,-4-23 1377 0 0,18 67 331 0 0,0 1 10 0 0,1 0 0 0 0,-1 0 1 0 0,1 1-1 0 0,-1-1 0 0 0,0 0 0 0 0,0 1 0 0 0,-2-4 0 0 0,6 36 29 0 0,1-10 150 0 0,-1 1 1 0 0,0 28-1 0 0,-3-40-59 0 0,0 0-1 0 0,-1 1 0 0 0,0-1 0 0 0,0 1 0 0 0,-1-1 0 0 0,0 0 0 0 0,-6 13 1 0 0,8-21-165 0 0,0-1 1 0 0,0 1 0 0 0,-1 0 0 0 0,1-1 0 0 0,0 1 0 0 0,0-1-1 0 0,-1 1 1 0 0,1-1 0 0 0,0 0 0 0 0,-1 1 0 0 0,1-1-1 0 0,-1 1 1 0 0,1-1 0 0 0,0 0 0 0 0,-1 1 0 0 0,1-1 0 0 0,-1 0-1 0 0,1 1 1 0 0,-1-1 0 0 0,1 0 0 0 0,-1 0 0 0 0,1 1 0 0 0,-1-1-1 0 0,1 0 1 0 0,-1 0 0 0 0,1 0 0 0 0,-1 0 0 0 0,0 0 0 0 0,0 0-1 0 0,0 0-76 0 0,-1 0-1 0 0,1-1 0 0 0,0 1 0 0 0,0-1 0 0 0,-1 0 1 0 0,1 1-1 0 0,0-1 0 0 0,0 0 0 0 0,0 0 0 0 0,0 0 0 0 0,0 1 1 0 0,-1-3-1 0 0,-2-2-184 0 0,0 0 1 0 0,0 0-1 0 0,0 0 1 0 0,-3-7-1 0 0,5 8 146 0 0,-1-1-1 0 0,1 0 1 0 0,0 1-1 0 0,1-1 0 0 0,-1 0 1 0 0,1 1-1 0 0,0-1 1 0 0,0 0-1 0 0,1 0 0 0 0,-1 0 1 0 0,1 0-1 0 0,0 0 1 0 0,2-7-1 0 0,-2 12 82 0 0,0 0 0 0 0,0 0 0 0 0,0 0 0 0 0,0-1 0 0 0,0 1 0 0 0,0 0-1 0 0,0 0 1 0 0,0 0 0 0 0,0 0 0 0 0,0 0 0 0 0,0 0 0 0 0,0 0 0 0 0,0 0 0 0 0,0 0 0 0 0,0 0 0 0 0,0 0 0 0 0,0 0-1 0 0,0-1 1 0 0,0 1 0 0 0,0 0 0 0 0,0 0 0 0 0,0 0 0 0 0,0 0 0 0 0,0 0 0 0 0,0 0 0 0 0,0 0 0 0 0,0 0 0 0 0,0 0 0 0 0,1 0-1 0 0,-1 0 1 0 0,0 0 0 0 0,0 0 0 0 0,0 0 0 0 0,0 0 0 0 0,0 0 0 0 0,0 0 0 0 0,0 0 0 0 0,0 0 0 0 0,0 0 0 0 0,0 0 0 0 0,0 0-1 0 0,1 0 1 0 0,-1 0 0 0 0,0 0 0 0 0,0 0 0 0 0,0 0 0 0 0,0 0 0 0 0,0 0 0 0 0,0 0 0 0 0,0 0 0 0 0,0 0 0 0 0,0 0-1 0 0,0 0 1 0 0,0 0 0 0 0,0 0 0 0 0,0 0 0 0 0,1 0 0 0 0,-1 0 0 0 0,0 0 0 0 0,0 1 0 0 0,4 6-48 0 0,2 8 797 0 0,-4-4-414 0 0,-1-1-1 0 0,0 0 1 0 0,-1 1-1 0 0,1-1 0 0 0,-2 1 1 0 0,0-1-1 0 0,-3 14 1 0 0,2-51-7640 0 0,2 19 6182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29:53.99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1 714 3057 0 0,'6'-19'2725'0'0,"-2"4"-2262"0"0,16-49 2644 0 0,-1 1-2569 0 0,-4 11-319 0 0,34-80-1 0 0,-32 89-108 0 0,94-244 1488 0 0,-105 273-2110 0 0,3-10-5122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29:54.81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1 3129 0 0,'1'2'344'0'0,"0"0"1"0"0,1 0-1 0 0,-1 0 1 0 0,0 0-1 0 0,1-1 0 0 0,0 1 1 0 0,-1 0-1 0 0,1-1 1 0 0,0 1-1 0 0,2 1 1 0 0,24 14 607 0 0,-18-11 83 0 0,79 41 1925 0 0,-27-15-2517 0 0,-52-26-278 0 0,0 0-1 0 0,0 1 1 0 0,0 0-1 0 0,-1 1 1 0 0,0 0-1 0 0,-1 1 1 0 0,0-1 0 0 0,0 2-1 0 0,13 19 1 0 0,-15-20-15 0 0,10 15-1202 0 0,-4-9-2481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29:55.31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0 297 4113 0 0,'5'-7'5145'0'0,"4"-12"-2191"0"0,-7 15-2473 0 0,55-102 209 0 0,-27 61-705 0 0,10-16-123 0 0,-19 18-5332 0 0,-17 32 3831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29:55.87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276 725 1112 0 0,'1'6'7389'0'0,"-8"-15"-4403"0"0,-8-18-1385 0 0,-34-83-626 0 0,-36-121-1 0 0,66 175-825 0 0,-22-67 443 0 0,12 33-2393 0 0,8 30-4473 0 0,16 47 3445 0 0,0 1 2292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29:59.07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384 423 3545 0 0,'-7'-1'4886'0'0,"1"-6"-4016"0"0,-3-11-2476 0 0,8 16 2115 0 0,-77-193 937 0 0,26 46 261 0 0,48 142-524 0 0,4 13-577 0 0,4 14-793 0 0,85 231 2568 0 0,-60-162-1239 0 0,-27-84-1016 0 0,-1-3-14 0 0,0 0 0 0 0,-1 0 0 0 0,1 0 1 0 0,0 0-1 0 0,-1 0 0 0 0,1 0 0 0 0,-1 0 1 0 0,0 1-1 0 0,1-1 0 0 0,-1 2 0 0 0,-3-5-205 0 0,1 0-1 0 0,0 0 0 0 0,0-1 0 0 0,0 1 0 0 0,0-1 1 0 0,0 0-1 0 0,0 1 0 0 0,-2-5 0 0 0,-8-7-307 0 0,1-2-1 0 0,0 0 1 0 0,2 0-1 0 0,-1-1 0 0 0,-12-31 1 0 0,-23-88 318 0 0,32 92-69 0 0,7 24 230 0 0,1 0 1 0 0,1 1 0 0 0,0-1-1 0 0,-1-29 1 0 0,7 61 14 0 0,0-1 1 0 0,1 1-1 0 0,1-1 0 0 0,-1 1 0 0 0,2-1 1 0 0,9 19-1 0 0,-1-2 94 0 0,-1 8 407 0 0,14 62 0 0 0,6 20 523 0 0,-30-113-1017 0 0,2 4 82 0 0,0 0 0 0 0,-1 0 0 0 0,-1 0 0 0 0,1 0 0 0 0,0 14 0 0 0,-4-27-303 0 0,0 1 0 0 0,0 0-1 0 0,0 0 1 0 0,0-1 0 0 0,0 1 0 0 0,0 0-1 0 0,-1 0 1 0 0,-2-3 0 0 0,-2-3-252 0 0,-6-13 225 0 0,0 0 0 0 0,2 0 0 0 0,1-1 0 0 0,1 0 0 0 0,0-1 1 0 0,-4-27-1 0 0,-14-142-781 0 0,25 184 927 0 0,0-8 81 0 0,-2-15 222 0 0,-4 61 1914 0 0,8 45-1612 0 0,-1 76-84 0 0,-2-124-290 0 0,-1 1 1 0 0,-1-1-1 0 0,-12 38 0 0 0,6-39 300 0 0,9-26-531 0 0,1 1 1 0 0,0 0-1 0 0,-1 0 1 0 0,1-1-1 0 0,-1 1 1 0 0,1 0-1 0 0,-1-1 1 0 0,1 1-1 0 0,-1 0 1 0 0,1-1-1 0 0,-1 1 1 0 0,0-1-1 0 0,1 1 1 0 0,-1-1-1 0 0,0 1 1 0 0,1-1-1 0 0,-1 0 0 0 0,0 1 1 0 0,0-1-1 0 0,0 0 1 0 0,1 1-1 0 0,-1-1 1 0 0,0 0-1 0 0,0 0 1 0 0,0 0-1 0 0,1 0 1 0 0,-1 0-1 0 0,0 0 1 0 0,0 0-1 0 0,-1 0 1 0 0,2 0-96 0 0,-1-1-1 0 0,1 1 1 0 0,-1-1 0 0 0,1 0 0 0 0,-1 1 0 0 0,1-1 0 0 0,-1 1-1 0 0,1-1 1 0 0,0 0 0 0 0,-1 1 0 0 0,1-1 0 0 0,0 0-1 0 0,-1 0 1 0 0,1 1 0 0 0,0-1 0 0 0,0 0 0 0 0,0 1 0 0 0,0-1-1 0 0,0 0 1 0 0,0-1 0 0 0,0-20-569 0 0,0 16 515 0 0,0-32-3 0 0,1 0 1 0 0,3 1-1 0 0,1-1 0 0 0,19-72 1 0 0,-20 99 124 0 0,-5 20 747 0 0,-5 17 204 0 0,-68 208 567 0 0,64-205-1474 0 0,2 1-1 0 0,-5 31 0 0 0,23-117-2814 0 0,23-85 2565 0 0,-28 124 283 0 0,-2 9 20 0 0,0 0 1 0 0,-1 0 0 0 0,0-1 0 0 0,0 1 0 0 0,0-11 0 0 0,-3 19-21 0 0,1 0 1 0 0,0 0-1 0 0,-1 0 0 0 0,1 0 1 0 0,0 0-1 0 0,0 0 0 0 0,-1 0 1 0 0,1 1-1 0 0,0-1 1 0 0,0 0-1 0 0,-1 0 0 0 0,1 0 1 0 0,0 0-1 0 0,0 0 0 0 0,-1 0 1 0 0,1 1-1 0 0,0-1 0 0 0,0 0 1 0 0,-1 0-1 0 0,1 0 0 0 0,0 1 1 0 0,0-1-1 0 0,0 0 0 0 0,0 0 1 0 0,0 1-1 0 0,-1-1 0 0 0,1 0 1 0 0,0 0-1 0 0,0 1 0 0 0,-8 9 198 0 0,-2 10-306 0 0,0-1-1 0 0,2 2 1 0 0,0-1-1 0 0,-6 31 1 0 0,13-48 14 0 0,0 0 0 0 0,1 0 0 0 0,0 1 0 0 0,0-1 0 0 0,0 0 0 0 0,0 0 0 0 0,0 1 0 0 0,0-1 0 0 0,1 0 0 0 0,0 0 0 0 0,0 0 0 0 0,0 0 0 0 0,0 0 0 0 0,0 0 1 0 0,0 0-1 0 0,1 0 0 0 0,-1 0 0 0 0,1 0 0 0 0,0-1 0 0 0,0 1 0 0 0,3 3 0 0 0,4 1-116 0 0,0 1 0 0 0,0-1 0 0 0,0 0-1 0 0,18 9 1 0 0,14 10 81 0 0,13 13 425 0 0,-73-46 793 0 0,12 5-1401 0 0,1-2-1 0 0,0 1 1 0 0,-7-5 0 0 0,5 1 87 0 0,2 0 1 0 0,-1 0-1 0 0,1-1 0 0 0,-8-12 1 0 0,7 10 93 0 0,0 0 0 0 0,-10-10 0 0 0,46 54-2509 0 0,23 31 4035 0 0,-32-39-1001 0 0,-19-24-305 0 0,0-1 0 0 0,0 0 0 0 0,0 1-1 0 0,0-1 1 0 0,0 1 0 0 0,-1-1 0 0 0,1 1 0 0 0,0-1 0 0 0,0 3 0 0 0,-4 1 1354 0 0,-8-3-518 0 0,1-3-1130 0 0,-1 0 0 0 0,0-1 0 0 0,1-1 0 0 0,-1 1 0 0 0,1-2 0 0 0,0 1 0 0 0,0-2 0 0 0,0 1 1 0 0,0-1-1 0 0,1-1 0 0 0,0 0 0 0 0,0 0 0 0 0,-12-11 0 0 0,15 10-4 0 0,0-1 1 0 0,0 1-1 0 0,1-1 1 0 0,0 0-1 0 0,1 0 0 0 0,0 0 1 0 0,0-1-1 0 0,-4-14 0 0 0,18 28-512 0 0,-2 1-1 0 0,15 12 1 0 0,4 8 863 0 0,-21-19-134 0 0,0-1 0 0 0,1 1-1 0 0,0-1 1 0 0,0-1-1 0 0,0 1 1 0 0,1-1 0 0 0,0-1-1 0 0,9 5 1 0 0,-5-3-63 0 0,-7-4 44 0 0,-1 0 0 0 0,1 0-1 0 0,0 0 1 0 0,-1-1 0 0 0,1 1 0 0 0,0-1-1 0 0,0 0 1 0 0,7 0 0 0 0,-10-1-40 0 0,-1-1 1 0 0,0 1-1 0 0,1-1 0 0 0,-1 0 1 0 0,0 1-1 0 0,0-1 0 0 0,0 0 0 0 0,0 0 1 0 0,0 0-1 0 0,0 1 0 0 0,0-1 1 0 0,0 0-1 0 0,0 0 0 0 0,0-1 1 0 0,0 1-1 0 0,0 0 0 0 0,-1 0 1 0 0,1 0-1 0 0,-1 0 0 0 0,1-1 1 0 0,-1 1-1 0 0,1 0 0 0 0,-1-1 1 0 0,1-2-1 0 0,6-36-95 0 0,-7 38 68 0 0,2-26-52 0 0,-2 19 95 0 0,0 1 1 0 0,1-1-1 0 0,0 1 0 0 0,1 0 0 0 0,3-13 0 0 0,-5 21-12 0 0,0-1-1 0 0,0 1 0 0 0,0 0 0 0 0,0-1 1 0 0,0 1-1 0 0,0 0 0 0 0,0-1 0 0 0,1 1 0 0 0,-1-1 1 0 0,0 1-1 0 0,0 0 0 0 0,0-1 0 0 0,0 1 0 0 0,1 0 1 0 0,-1 0-1 0 0,0-1 0 0 0,0 1 0 0 0,1 0 0 0 0,-1-1 1 0 0,0 1-1 0 0,1 0 0 0 0,-1 0 0 0 0,0-1 0 0 0,0 1 1 0 0,1 0-1 0 0,-1 0 0 0 0,0 0 0 0 0,1 0 1 0 0,-1-1-1 0 0,1 1 0 0 0,-1 0 0 0 0,0 0 0 0 0,1 0 1 0 0,-1 0-1 0 0,0 0 0 0 0,1 0 0 0 0,-1 0 0 0 0,1 0 1 0 0,-1 0-1 0 0,0 0 0 0 0,1 0 0 0 0,-1 0 0 0 0,0 0 1 0 0,1 1-1 0 0,-1-1 0 0 0,1 0 0 0 0,-1 0 0 0 0,0 0 1 0 0,1 0-1 0 0,-1 1 0 0 0,2 1 75 0 0,0-1 0 0 0,-1 1 0 0 0,0 0 0 0 0,1 0-1 0 0,-1-1 1 0 0,0 1 0 0 0,2 5 0 0 0,0 1 225 0 0,-1 1 0 0 0,0-1-1 0 0,0 1 1 0 0,-1 0 0 0 0,-1 0 0 0 0,1-1 0 0 0,-1 1-1 0 0,-2 13 1 0 0,1 6 91 0 0,0 5-19 0 0,0-22-298 0 0,1 1 1 0 0,0 0-1 0 0,0-1 0 0 0,4 21 1 0 0,2-52-2564 0 0,-5 15 2395 0 0,0-24-6 0 0,2 1 1 0 0,1-1-1 0 0,1 1 1 0 0,11-34-1 0 0,-16 60 63 0 0,1-1 1 0 0,0 1-1 0 0,0-1 1 0 0,1 1-1 0 0,-1-1 0 0 0,0 1 1 0 0,3-2-1 0 0,-4 3 34 0 0,0 1 0 0 0,0 0 1 0 0,0 0-1 0 0,0 0 0 0 0,1 0 0 0 0,-1 0 1 0 0,0-1-1 0 0,0 1 0 0 0,0 0 0 0 0,1 0 0 0 0,-1 0 1 0 0,0 0-1 0 0,0 0 0 0 0,1 0 0 0 0,-1 0 0 0 0,0 0 1 0 0,0 0-1 0 0,0 0 0 0 0,1 0 0 0 0,-1 0 0 0 0,0 0 1 0 0,0 0-1 0 0,1 0 0 0 0,-1 0 0 0 0,0 0 1 0 0,0 0-1 0 0,0 0 0 0 0,1 0 0 0 0,-1 0 0 0 0,0 0 1 0 0,1 1-1 0 0,7 11 273 0 0,-5-4-92 0 0,0 1 0 0 0,0-1 1 0 0,-1 1-1 0 0,0 0 0 0 0,-1-1 0 0 0,0 1 0 0 0,0 0 1 0 0,-1 0-1 0 0,0 0 0 0 0,0 0 0 0 0,-1 0 0 0 0,-2 9 1 0 0,0-43-7945 0 0,2 15 5316 0 0,1-3-1468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0:00.96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52 93 1840 0 0,'-4'0'5661'0'0,"-5"-2"-4453"0"0,8-5-1460 0 0,-1 1 1 0 0,1 0 0 0 0,-1-11 0 0 0,2 16 175 0 0,0-1 0 0 0,0 0 0 0 0,0 1 0 0 0,0-1-1 0 0,0 0 1 0 0,0 1 0 0 0,0-1 0 0 0,0 0 0 0 0,1 1 0 0 0,-1-1 0 0 0,1 1-1 0 0,-1-1 1 0 0,1 1 0 0 0,0-1 0 0 0,-1 1 0 0 0,1-1 0 0 0,0 1-1 0 0,2-3 1 0 0,-2 3 114 0 0,0 1 0 0 0,0-1 0 0 0,1 0-1 0 0,-1 0 1 0 0,0 1 0 0 0,1-1-1 0 0,-1 1 1 0 0,1-1 0 0 0,-1 1 0 0 0,0 0-1 0 0,1-1 1 0 0,-1 1 0 0 0,1 0-1 0 0,-1 0 1 0 0,1 0 0 0 0,-1 0 0 0 0,1 0-1 0 0,-1 0 1 0 0,1 0 0 0 0,-1 1 0 0 0,0-1-1 0 0,1 1 1 0 0,-1-1 0 0 0,1 1-1 0 0,-1-1 1 0 0,0 1 0 0 0,1 0 0 0 0,-1-1-1 0 0,0 1 1 0 0,0 0 0 0 0,0 0-1 0 0,0 0 1 0 0,0 0 0 0 0,1 0 0 0 0,-2 0-1 0 0,3 2 1 0 0,-1 1 180 0 0,1 0 0 0 0,-1-1-1 0 0,0 1 1 0 0,1 0 0 0 0,-2 0 0 0 0,1 1 0 0 0,0-1-1 0 0,-1 0 1 0 0,0 0 0 0 0,1 9 0 0 0,-1-5 82 0 0,-1-1 0 0 0,0 1 0 0 0,-1 0-1 0 0,0 0 1 0 0,0-1 0 0 0,-2 10 0 0 0,2-15-230 0 0,0 0 0 0 0,1 0-1 0 0,-1 0 1 0 0,0 0 0 0 0,0 0 0 0 0,0 0-1 0 0,-1 0 1 0 0,1-1 0 0 0,0 1-1 0 0,-1 0 1 0 0,-2 2 0 0 0,3-3-110 0 0,-1 0 0 0 0,1-1 0 0 0,0 1 0 0 0,0 0-1 0 0,-1-1 1 0 0,1 1 0 0 0,0-1 0 0 0,-1 0 0 0 0,1 1 0 0 0,0-1 0 0 0,-1 0 0 0 0,1 0-1 0 0,-1 0 1 0 0,1 0 0 0 0,0 0 0 0 0,-1 0 0 0 0,1 0 0 0 0,-1-1 0 0 0,1 1 0 0 0,-2-1 0 0 0,1 0-97 0 0,0 0 0 0 0,1 0 0 0 0,-1 0 0 0 0,1 0 1 0 0,-1 0-1 0 0,1 0 0 0 0,-1-1 0 0 0,1 1 0 0 0,0 0 1 0 0,0-1-1 0 0,-1 1 0 0 0,1-1 0 0 0,0 0 0 0 0,1 1 1 0 0,-1-1-1 0 0,0 0 0 0 0,0 1 0 0 0,1-1 0 0 0,-1 0 1 0 0,1 0-1 0 0,-1-2 0 0 0,-1-3-251 0 0,1 1 0 0 0,1-1 0 0 0,-1 1-1 0 0,1-13 1 0 0,1 10 96 0 0,0 1 0 0 0,4-16-1 0 0,-5 22 305 0 0,1 0 0 0 0,-1 0 0 0 0,1 0-1 0 0,0 1 1 0 0,-1-1 0 0 0,1 0-1 0 0,0 0 1 0 0,0 1 0 0 0,0-1-1 0 0,0 1 1 0 0,1-1 0 0 0,-1 1 0 0 0,0-1-1 0 0,1 1 1 0 0,-1 0 0 0 0,0-1-1 0 0,1 1 1 0 0,0 0 0 0 0,2-1-1 0 0,-3 2 95 0 0,1-1 0 0 0,-1 1 0 0 0,0 0 0 0 0,1 0 0 0 0,-1 0 0 0 0,1 0-1 0 0,-1 0 1 0 0,1 0 0 0 0,-1 0 0 0 0,0 1 0 0 0,1-1 0 0 0,-1 0-1 0 0,1 1 1 0 0,-1-1 0 0 0,0 1 0 0 0,1 0 0 0 0,0 0 0 0 0,23 18 911 0 0,-14-10-428 0 0,-9-7-379 0 0,0 0 0 0 0,0 1 0 0 0,0-1 0 0 0,0 1 0 0 0,0-1-1 0 0,0 1 1 0 0,-1 0 0 0 0,1 0 0 0 0,-1 0 0 0 0,0 0 0 0 0,0 0 0 0 0,0 0 0 0 0,0 0 0 0 0,-1 0 0 0 0,1 0 0 0 0,-1 1 0 0 0,0-1 0 0 0,1 0 0 0 0,-2 0 0 0 0,1 0 0 0 0,0 1 0 0 0,-1-1-1 0 0,1 0 1 0 0,-1 0 0 0 0,-2 6 0 0 0,-3 7 433 0 0,5-13-521 0 0,0 0 0 0 0,0 0-1 0 0,0 0 1 0 0,0-1-1 0 0,-1 1 1 0 0,1 0 0 0 0,-1 0-1 0 0,0-1 1 0 0,0 1-1 0 0,0-1 1 0 0,0 1 0 0 0,0-1-1 0 0,0 0 1 0 0,-5 4 0 0 0,2-4-139 0 0,0 1 1 0 0,1-1-1 0 0,-1 0 1 0 0,0 0 0 0 0,0-1-1 0 0,0 0 1 0 0,0 0-1 0 0,0 0 1 0 0,0 0 0 0 0,-8 0-1 0 0,11-1-91 0 0,0-1 1 0 0,0 1-1 0 0,0 0 0 0 0,0 0 0 0 0,0-1 0 0 0,1 1 1 0 0,-1-1-1 0 0,0 0 0 0 0,0 1 0 0 0,1-1 0 0 0,-1 0 1 0 0,0 0-1 0 0,1 0 0 0 0,-1 0 0 0 0,1-1 0 0 0,-1 1 1 0 0,1 0-1 0 0,0-1 0 0 0,-1 1 0 0 0,1 0 0 0 0,0-1 1 0 0,0 0-1 0 0,0 1 0 0 0,0-1 0 0 0,0 0 0 0 0,0 1 0 0 0,1-1 1 0 0,-1 0-1 0 0,1 0 0 0 0,-1 0 0 0 0,0-3 0 0 0,0-3-147 0 0,0-1-1 0 0,1 0 1 0 0,0 1-1 0 0,0-1 1 0 0,1 0-1 0 0,0 1 1 0 0,1-1-1 0 0,0 1 1 0 0,0-1-1 0 0,0 1 1 0 0,1 0-1 0 0,1 0 1 0 0,-1 0-1 0 0,1 0 1 0 0,1 1 0 0 0,-1-1-1 0 0,1 1 1 0 0,12-13-1 0 0,-17 20 373 0 0,1-1-1 0 0,0 1 1 0 0,-1-1-1 0 0,1 1 1 0 0,0-1-1 0 0,0 1 1 0 0,0-1-1 0 0,-1 1 1 0 0,1 0-1 0 0,0-1 1 0 0,0 1-1 0 0,0 0 1 0 0,0 0-1 0 0,-1-1 1 0 0,1 1-1 0 0,0 0 1 0 0,0 0-1 0 0,0 0 1 0 0,0 0 0 0 0,0 0-1 0 0,1 1 1 0 0,1-1-21 0 0,-1 1 0 0 0,0 0 1 0 0,0 0-1 0 0,0 0 0 0 0,1 0 1 0 0,-1 0-1 0 0,0 1 0 0 0,2 1 1 0 0,2 2-5 0 0,0 1 0 0 0,-1-1 0 0 0,0 1 0 0 0,6 9 1 0 0,-9-13 66 0 0,0 0 1 0 0,0 1 0 0 0,-1 0 0 0 0,1-1 0 0 0,-1 1 0 0 0,0 0-1 0 0,0-1 1 0 0,0 1 0 0 0,0 0 0 0 0,-1 0 0 0 0,1 0 0 0 0,-1 0-1 0 0,1 0 1 0 0,-1 0 0 0 0,0 0 0 0 0,0 0 0 0 0,-1 0 0 0 0,1 0-1 0 0,-1 5 1 0 0,0-3-51 0 0,0 1-1 0 0,0-1 0 0 0,-1 0 1 0 0,1 1-1 0 0,-1-1 0 0 0,0 0 1 0 0,-1 0-1 0 0,1 0 0 0 0,-1 0 1 0 0,0-1-1 0 0,0 1 0 0 0,0-1 1 0 0,-1 0-1 0 0,0 0 0 0 0,0 0 1 0 0,0 0-1 0 0,0 0 0 0 0,0-1 1 0 0,-1 0-1 0 0,-6 4 0 0 0,10-7-149 0 0,0 1-1 0 0,0-1 0 0 0,0 0 1 0 0,-1 0-1 0 0,1 0 0 0 0,0 0 1 0 0,0 0-1 0 0,0 0 0 0 0,0 0 1 0 0,0 0-1 0 0,-1 0 0 0 0,1 0 0 0 0,0-1 1 0 0,0 1-1 0 0,0 0 0 0 0,0-1 1 0 0,0 1-1 0 0,0-1 0 0 0,0 1 1 0 0,0-1-1 0 0,0 0 0 0 0,0 1 1 0 0,0-1-1 0 0,0 0 0 0 0,1 0 1 0 0,-1 0-1 0 0,0 1 0 0 0,0-1 0 0 0,1 0 1 0 0,-1 0-1 0 0,0-2 0 0 0,-3-2-254 0 0,1 0 0 0 0,1 0 0 0 0,-1-1 0 0 0,-2-8 0 0 0,2 6 62 0 0,1-1 0 0 0,0 1 0 0 0,1-1 0 0 0,0 1 0 0 0,0-11 0 0 0,1 16 192 0 0,0 0-1 0 0,0 0 0 0 0,0 0 0 0 0,0 0 1 0 0,1 0-1 0 0,-1 0 0 0 0,1 0 1 0 0,0 0-1 0 0,0 0 0 0 0,0 0 1 0 0,1 0-1 0 0,-1 0 0 0 0,0 1 1 0 0,1-1-1 0 0,0 0 0 0 0,0 1 1 0 0,3-4-1 0 0,-4 5 39 0 0,0 0 0 0 0,0 1 0 0 0,0-1 0 0 0,0 1-1 0 0,0-1 1 0 0,0 1 0 0 0,0 0 0 0 0,0-1 0 0 0,1 1 0 0 0,-1 0 0 0 0,0 0 0 0 0,0 0 0 0 0,0 0-1 0 0,0 0 1 0 0,0 0 0 0 0,1 0 0 0 0,-1 0 0 0 0,0 0 0 0 0,0 0 0 0 0,0 1 0 0 0,0-1 0 0 0,0 0 0 0 0,0 1-1 0 0,0-1 1 0 0,0 1 0 0 0,0-1 0 0 0,0 1 0 0 0,0 0 0 0 0,0-1 0 0 0,1 2 0 0 0,16 15-1381 0 0,-7-1-4285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0:01.26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1 1664 0 0,'0'0'-792'0'0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25:41.92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62 0 2929 0 0,'-47'42'3455'0'0,"34"-34"-4316"0"0,12-7 347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0:01.55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19 178 520 0 0,'0'0'136'0'0,"0"1"1"0"0,0-1-1 0 0,0 1 1 0 0,0-1-1 0 0,0 0 0 0 0,0 1 1 0 0,0-1-1 0 0,0 1 0 0 0,0-1 1 0 0,-1 1-1 0 0,1-1 1 0 0,0 0-1 0 0,0 1 0 0 0,0-1 1 0 0,0 1-1 0 0,-1-1 0 0 0,1 0 1 0 0,0 1-1 0 0,0-1 1 0 0,-1 0-1 0 0,1 1 0 0 0,0-1 1 0 0,-1 0-1 0 0,1 1 0 0 0,-1-1-65 0 0,1 0-1 0 0,0 0 1 0 0,0 0-1 0 0,0 0 1 0 0,-1 1-1 0 0,1-1 1 0 0,0 0-1 0 0,0 0 1 0 0,0 0-1 0 0,-1 0 1 0 0,1 0-1 0 0,0 0 1 0 0,0 0-1 0 0,-1 0 1 0 0,1 0-1 0 0,0 0 1 0 0,0 0-1 0 0,0 0 1 0 0,-1 0-1 0 0,1 0 1 0 0,0 0-1 0 0,0 0 1 0 0,0 0-1 0 0,-1-1 1 0 0,1 1-1 0 0,0 0 1 0 0,0 0-1 0 0,0 0 1 0 0,-1 0-1 0 0,1-1 212 0 0,0 1-211 0 0,-1 0-1 0 0,1 0 1 0 0,0 0-1 0 0,0-1 1 0 0,0 1-1 0 0,0 0 1 0 0,0 0-1 0 0,0 0 1 0 0,0-1-1 0 0,0 1 1 0 0,0 0-1 0 0,-1 0 1 0 0,1 0-1 0 0,0-1 1 0 0,0 1-1 0 0,0 0 1 0 0,0 0-1 0 0,0 0 1 0 0,0-1-1 0 0,0 1 1 0 0,0 0-1 0 0,1 0 1 0 0,-1-1-1 0 0,0 1 1 0 0,0 0-1 0 0,-3-23 155 0 0,1 0 1 0 0,1 1-1 0 0,1-1 1 0 0,3-26-1 0 0,3 14-4294 0 0,-5 29 3789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0:01.88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14 231 1000 0 0,'-3'-11'1052'0'0,"-4"-24"1400"0"0,5 18-2490 0 0,1 0 0 0 0,1-1 0 0 0,0 1 0 0 0,1 0 1 0 0,1-1-1 0 0,1 1 0 0 0,0 0 0 0 0,7-21 1 0 0,-6 30-2231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0:02.49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 0 1152 0 0,'6'16'3135'0'0,"0"1"0"0"0,6 27-1 0 0,10 58-1602 0 0,-7-30-1791 0 0,-10-50-5409 0 0,-4-19 4508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0:02.791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4 0 4889 0 0,'-1'2'199'0'0,"1"-1"1"0"0,-1 0-1 0 0,1 1 0 0 0,0-1 0 0 0,-1 1 0 0 0,1-1 1 0 0,0 1-1 0 0,0-1 0 0 0,0 1 0 0 0,0-1 1 0 0,0 1-1 0 0,0 0 0 0 0,1 2 0 0 0,7 24-630 0 0,-5-19 904 0 0,7 27-414 0 0,2-1-1 0 0,18 35 0 0 0,-25-60-1017 0 0,1-1-1784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1:29.3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6247 4549 3937 0 0,'-10'0'5445'0'0,"-5"-4"-4489"0"0,14 4-1002 0 0,1 0 0 0 0,0-1 0 0 0,-1 1 0 0 0,1 0 1 0 0,0 0-1 0 0,-1 0 0 0 0,1-1 0 0 0,0 1 0 0 0,0 0 0 0 0,-1 0 1 0 0,1-1-1 0 0,0 1 0 0 0,0 0 0 0 0,0-1 0 0 0,-1 1 0 0 0,1 0 1 0 0,0 0-1 0 0,0-1 0 0 0,0 1 0 0 0,0 0 0 0 0,0-1 0 0 0,0 1 0 0 0,-1 0 1 0 0,1-1-1 0 0,1 0 147 0 0,-1 0 0 0 0,0 0 0 0 0,0 0 0 0 0,1 1 0 0 0,-1-1 0 0 0,0 0 0 0 0,1 0 0 0 0,-1 1 0 0 0,1-1 0 0 0,-1 0 0 0 0,1 0 0 0 0,-1 1 0 0 0,1-1 0 0 0,-1 1 0 0 0,2-2 0 0 0,87-91 2439 0 0,-37 36-2376 0 0,-29 36-134 0 0,0 1 0 0 0,30-20 1 0 0,-27 21 118 0 0,44-41 1 0 0,67-67 407 0 0,-57 45 15 0 0,-55 54-382 0 0,43-38 0 0 0,-25 29-214 0 0,70-79-1 0 0,-46 46 41 0 0,-37 40 35 0 0,35-45 1 0 0,-39 43 23 0 0,-13 16 56 0 0,-1 0-1 0 0,0-1 1 0 0,11-22-1 0 0,-16 21-14 0 0,-1 0 1 0 0,0 1-1 0 0,-2-2 0 0 0,0 1 0 0 0,-1 0 0 0 0,1-38 1 0 0,-4 51-91 0 0,0-1 1 0 0,-1 1 0 0 0,1 0-1 0 0,-1 0 1 0 0,-1 0-1 0 0,1 0 1 0 0,-1 0 0 0 0,1 0-1 0 0,-1 1 1 0 0,-1-1 0 0 0,-2-5-1 0 0,-5-4 406 0 0,-22-27-1 0 0,9 13 20 0 0,-53-60-421 0 0,53 63-103 0 0,-27-23 1 0 0,-10-10 37 0 0,-105-113-389 0 0,153 158 414 0 0,2-1 1 0 0,-1 1 0 0 0,2-2-1 0 0,0 0 1 0 0,-12-28 0 0 0,-12-19 4 0 0,29 56-1 0 0,-79-118 7 0 0,67 103 19 0 0,2-1 1 0 0,-23-44-1 0 0,-14-50-40 0 0,33 71-13 0 0,-5-8 19 0 0,3-1 0 0 0,-14-60-1 0 0,27 87 2 0 0,2 0 0 0 0,-2-33-1 0 0,-1-60 13 0 0,9 66 152 0 0,2 1-1 0 0,2 0 0 0 0,14-56 1 0 0,-12 71-75 0 0,-2 1 0 0 0,-1-1 0 0 0,-2 0 0 0 0,-2 0 1 0 0,-1 0-1 0 0,-11-71 0 0 0,1 63-12 0 0,6 31-76 0 0,2 0 0 0 0,0-1 0 0 0,0 0 1 0 0,2 0-1 0 0,-1 0 0 0 0,3-16 0 0 0,1 14-18 0 0,1 1-1 0 0,1-1 0 0 0,1 1 1 0 0,0 0-1 0 0,2 0 0 0 0,9-18 1 0 0,5-12 61 0 0,-13 27-13 0 0,1 0 1 0 0,1 1 0 0 0,0 0-1 0 0,24-31 1 0 0,-22 36-141 0 0,-5 7 186 0 0,-1 0 0 0 0,0 0 0 0 0,-1-1 0 0 0,7-10 0 0 0,-11 16-31 0 0,0 0 1 0 0,0 0-1 0 0,-1-1 1 0 0,1 1 0 0 0,0 0-1 0 0,-1-1 1 0 0,1 1 0 0 0,-1 0-1 0 0,0-1 1 0 0,0 1-1 0 0,0 0 1 0 0,0-1 0 0 0,0 1-1 0 0,0 0 1 0 0,-1-1-1 0 0,1 1 1 0 0,-1 0 0 0 0,0-1-1 0 0,1 1 1 0 0,-1 0 0 0 0,-2-4-1 0 0,-4-5 5 0 0,0 1 1 0 0,0 0-1 0 0,-1 0 0 0 0,-1 0 0 0 0,0 1 0 0 0,0 0 0 0 0,-14-10 0 0 0,2 5-164 0 0,0 0-1 0 0,-40-18 1 0 0,-25-17 27 0 0,59 32 126 0 0,-45-21-1 0 0,-54-29-122 0 0,17 8-225 0 0,35 20 43 0 0,47 24 57 0 0,0 0 0 0 0,-51-17-1 0 0,57 26 175 0 0,-6-4-114 0 0,-1 2-1 0 0,0 1 0 0 0,0 1 1 0 0,-43-3-1 0 0,38 8 190 0 0,-1 2 0 0 0,2 1 0 0 0,-1 2 0 0 0,0 1 0 0 0,1 1 0 0 0,-41 14 0 0 0,-24 22-4 0 0,16-7-126 0 0,6-2 146 0 0,43-18 13 0 0,-39 12-1 0 0,-200 51 1507 0 0,218-65-1425 0 0,-1-3 0 0 0,-91 6 0 0 0,64-13-102 0 0,-94-10 1 0 0,-72-25 256 0 0,75-4-209 0 0,11 1-70 0 0,-168-14-41 0 0,181 36-133 0 0,-234 9 0 0 0,175 13 173 0 0,-282 49-1 0 0,4 61 39 0 0,423-102-11 0 0,-99 26-65 0 0,-113 33 30 0 0,52-4-36 0 0,39-4 74 0 0,142-49-42 0 0,-71 46 0 0 0,65-36 4 0 0,32-19-37 0 0,0 0 1 0 0,1 0 0 0 0,0 2 0 0 0,-22 23 0 0 0,30-28-4 0 0,0 0 0 0 0,1 0 1 0 0,0 0-1 0 0,0 1 0 0 0,0 0 1 0 0,1 0-1 0 0,0 0 0 0 0,1 1 1 0 0,0-1-1 0 0,0 1 0 0 0,-2 11 0 0 0,4-16-3 0 0,1 0-1 0 0,-1 1 1 0 0,1-1-1 0 0,0 0 1 0 0,0 0-1 0 0,0 0 1 0 0,1 0-1 0 0,0 1 1 0 0,-1-1-1 0 0,1 0 1 0 0,1 0-1 0 0,-1 0 1 0 0,1 0-1 0 0,-1-1 1 0 0,1 1-1 0 0,0 0 1 0 0,0-1-1 0 0,1 1 1 0 0,-1-1-1 0 0,1 0 1 0 0,0 1-1 0 0,3 2 1 0 0,120 107-274 0 0,-113-102 292 0 0,0 1 0 0 0,-1 0 0 0 0,-1 1 0 0 0,0 0 0 0 0,0 1 1 0 0,-2 0-1 0 0,1 1 0 0 0,-2 0 0 0 0,0 0 0 0 0,-1 0 0 0 0,8 26 0 0 0,-12-27 36 0 0,-1 0 0 0 0,0 0 0 0 0,-1 0 0 0 0,-1 1-1 0 0,0-1 1 0 0,-1 0 0 0 0,-5 28 0 0 0,3-31 99 0 0,-2-1-1 0 0,1 0 1 0 0,-1 0 0 0 0,0 0-1 0 0,-1 0 1 0 0,-12 14 0 0 0,-7 13-13 0 0,7-12-41 0 0,-1 0 0 0 0,-1-2 0 0 0,-39 37 0 0 0,48-49 2 0 0,-34 34-18 0 0,-60 54-30 0 0,86-81-11 0 0,1 1-1 0 0,1 1 1 0 0,-26 39 0 0 0,34-47 42 0 0,4-5-70 0 0,-98 151-148 0 0,96-141 177 0 0,0 0 0 0 0,2 1-1 0 0,0 0 1 0 0,1 0 0 0 0,-4 38-1 0 0,1 32 106 0 0,7-75-129 0 0,1 0 0 0 0,0 0-1 0 0,1 0 1 0 0,6 24 0 0 0,-5-31-24 0 0,-1 1 1 0 0,1 0 0 0 0,1-1-1 0 0,-1 0 1 0 0,1 0-1 0 0,0 0 1 0 0,10 11 0 0 0,41 34-82 0 0,-11-11-45 0 0,1 10 83 0 0,31 30 14 0 0,-56-62 47 0 0,-2 0 0 0 0,0 2 0 0 0,-2 0 0 0 0,22 32 0 0 0,-20-24 14 0 0,1-1 1 0 0,2 0-1 0 0,1-2 0 0 0,34 32 1 0 0,-33-36 93 0 0,43 29 1 0 0,-54-43 3 0 0,0 0 0 0 0,0-1-1 0 0,1 0 1 0 0,-1-1 0 0 0,1 0 0 0 0,18 3-1 0 0,-13-4-7 0 0,12 3 5 0 0,-1 0 0 0 0,50 20 0 0 0,-70-24-75 0 0,-1 2-1 0 0,0-1 1 0 0,0 1 0 0 0,0 0 0 0 0,-1 1 0 0 0,1-1-1 0 0,-1 2 1 0 0,-1-1 0 0 0,1 1 0 0 0,-1 0-1 0 0,0 0 1 0 0,-1 0 0 0 0,7 12 0 0 0,4 11 29 0 0,-1 0 0 0 0,-1 1 1 0 0,-2 1-1 0 0,-1 0 0 0 0,8 41 0 0 0,-17-62 1 0 0,0 1 0 0 0,2-1-1 0 0,-1 0 1 0 0,1 0 0 0 0,1 0 0 0 0,7 13-1 0 0,-7-16-2 0 0,0-1-1 0 0,0 0 1 0 0,1-1-1 0 0,0 0 1 0 0,0 1-1 0 0,0-2 0 0 0,1 1 1 0 0,0-1-1 0 0,10 6 1 0 0,138 78-903 0 0,-145-84 880 0 0,-1 1 0 0 0,0 0-1 0 0,0 0 1 0 0,0 1 0 0 0,-1 0 0 0 0,9 10 0 0 0,-12-11 13 0 0,-1 0 1 0 0,0 0-1 0 0,0 0 0 0 0,0 0 1 0 0,-1 1-1 0 0,0-1 0 0 0,0 1 1 0 0,-1 0-1 0 0,0 0 1 0 0,2 10-1 0 0,-1 0 23 0 0,-1 1 0 0 0,-1-1 1 0 0,0 1-1 0 0,-3 17 0 0 0,-11 69 276 0 0,7-69-281 0 0,1-4-40 0 0,2 0 0 0 0,1 0 1 0 0,3 52-1 0 0,3-46-1 0 0,0 0 0 0 0,2-1 0 0 0,2 0 0 0 0,2 0 1 0 0,21 55-1 0 0,-26-83-4 0 0,-1 0 0 0 0,1 0 1 0 0,1 0-1 0 0,-1-1 0 0 0,1 1 1 0 0,0-1-1 0 0,1-1 0 0 0,0 1 0 0 0,0-1 1 0 0,0 0-1 0 0,1-1 0 0 0,0 0 1 0 0,0 0-1 0 0,0-1 0 0 0,1 0 1 0 0,8 3-1 0 0,8 2-56 0 0,-1-1 1 0 0,2-2-1 0 0,-1-1 1 0 0,42 4-1 0 0,-16-6 81 0 0,0-2 1 0 0,75-8-1 0 0,99-26 126 0 0,-123 17-469 0 0,20-5 170 0 0,183-18 127 0 0,-251 36-28 0 0,0 3 0 0 0,88 11 0 0 0,-119-8 67 0 0,0 2 0 0 0,37 12 1 0 0,-48-12 11 0 0,0 0 0 0 0,-1 1 0 0 0,0 0 0 0 0,0 0 0 0 0,0 1 1 0 0,15 14-1 0 0,102 110 44 0 0,-106-106 10 0 0,-8-9-69 0 0,-1 2 1 0 0,21 36 0 0 0,-3-3 73 0 0,-24-42-59 0 0,1 0 0 0 0,0 0 0 0 0,0-1 1 0 0,1 0-1 0 0,0 0 0 0 0,0-1 0 0 0,20 12 1 0 0,-6-6 55 0 0,1-2 1 0 0,38 14-1 0 0,-47-21-62 0 0,1 0 0 0 0,0-1 0 0 0,0 0 0 0 0,0-2 0 0 0,1 0-1 0 0,-1 0 1 0 0,24-4 0 0 0,112-22 25 0 0,-83 9 168 0 0,1-4 0 0 0,80-35 0 0 0,30-28 26 0 0,60-20-192 0 0,-146 63-168 0 0,-42 16 153 0 0,1 3-1 0 0,92-25 1 0 0,71 9 383 0 0,-165 32-250 0 0,1 3 0 0 0,65 4 1 0 0,-94 0-189 0 0,0 1 0 0 0,0 1 1 0 0,-1 1-1 0 0,1 1 1 0 0,-1 1-1 0 0,0 1 0 0 0,0 0 1 0 0,-1 2-1 0 0,-1 1 1 0 0,0 1-1 0 0,0 0 0 0 0,25 21 1 0 0,-24-17 18 0 0,0-1-1 0 0,1-1 1 0 0,36 16 0 0 0,9 6-56 0 0,-32-15 64 0 0,1-2-1 0 0,0-1 1 0 0,1-2-1 0 0,67 19 1 0 0,-90-32 8 0 0,-1-1 0 0 0,0 0 0 0 0,1-1 1 0 0,-1-1-1 0 0,27-2 0 0 0,-19-1 44 0 0,0-1-1 0 0,-1-1 0 0 0,23-7 1 0 0,36-22 303 0 0,-38 16-219 0 0,-32 14-89 0 0,0-1 0 0 0,-1 1 0 0 0,15-10 0 0 0,-21 11-37 0 0,1 1 0 0 0,0-1 0 0 0,0 1 0 0 0,-1-1 0 0 0,1 0 0 0 0,-1 0 0 0 0,0 0 0 0 0,0 0 0 0 0,0 0 0 0 0,0 0 0 0 0,-1 0 0 0 0,3-7-1 0 0,-3 5 44 0 0,-1 1 0 0 0,1 0-1 0 0,-1-1 1 0 0,0 1-1 0 0,0-1 1 0 0,-1 1 0 0 0,1-1-1 0 0,-1 1 1 0 0,0 0-1 0 0,0-1 1 0 0,0 1 0 0 0,-3-5-1 0 0,-3-9-148 0 0,-15-25 0 0 0,15 32 30 0 0,4 5 52 0 0,0 1 1 0 0,-1-1-1 0 0,0 1 0 0 0,0 0 1 0 0,-1 0-1 0 0,0 1 0 0 0,1-1 1 0 0,-1 1-1 0 0,-1 0 0 0 0,1 1 1 0 0,-1-1-1 0 0,1 1 0 0 0,-1 0 1 0 0,0 0-1 0 0,0 1 0 0 0,0 0 1 0 0,-1 0-1 0 0,-9-2 0 0 0,-11-3-55 0 0,22 5 44 0 0,0 0 0 0 0,-1 1 0 0 0,1 0 0 0 0,-1 0 0 0 0,-6 0-1 0 0,7-1 27 0 0,0 1 0 0 0,-1-1 0 0 0,1 0-1 0 0,0 0 1 0 0,1 0 0 0 0,-1-1 0 0 0,0 1-1 0 0,0-1 1 0 0,-4-4 0 0 0,-1-1-8 0 0,0-1 1 0 0,1 1-1 0 0,0-1 1 0 0,1-1-1 0 0,-9-12 1 0 0,16 21-5 0 0,0-1 0 0 0,0 0 0 0 0,0 0 1 0 0,0 0-1 0 0,0 0 0 0 0,1 0 0 0 0,-1 0 1 0 0,0 0-1 0 0,1 0 0 0 0,0 0 0 0 0,-1 0 1 0 0,1-1-1 0 0,0 1 0 0 0,0 0 0 0 0,0 0 1 0 0,0 0-1 0 0,1 0 0 0 0,-1 0 1 0 0,1-1-1 0 0,-1 1 0 0 0,1 0 0 0 0,0 0 1 0 0,-1 0-1 0 0,3-2 0 0 0,2-5-31 0 0,0 1 0 0 0,0 0 0 0 0,1 1-1 0 0,8-9 1 0 0,-10 11 19 0 0,0 1-214 0 0,0 0-1 0 0,0 1 1 0 0,0 0 0 0 0,0 0-1 0 0,0 0 1 0 0,1 0 0 0 0,-1 0-1 0 0,10-3 1 0 0,2 1-596 0 0,23-6 1 0 0,-24 8-3316 0 0,28-12 0 0 0,-27 7 1840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1:46.6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99 150 7458 0 0,'-22'18'5395'0'0,"19"-16"-5116"0"0,0 0 0 0 0,0-1 0 0 0,1 0 0 0 0,-1 1 0 0 0,0-1 0 0 0,-5 1 0 0 0,6-2-305 0 0,1 0 0 0 0,0 1 0 0 0,-1-1 0 0 0,0 0 0 0 0,1 0 0 0 0,-1 0 0 0 0,1-1 0 0 0,-1 1 0 0 0,1 0 0 0 0,0-1 0 0 0,-1 1 0 0 0,1-1 0 0 0,-1 1 0 0 0,1-1 0 0 0,0 1-1 0 0,-1-1 1 0 0,1 0 0 0 0,0 0 0 0 0,0 0 0 0 0,-1 0 0 0 0,1 0 0 0 0,0 0 0 0 0,0 0 0 0 0,0 0 0 0 0,0 0 0 0 0,0 0 0 0 0,0-1 0 0 0,1 1 0 0 0,-1 0 0 0 0,0-1 0 0 0,1 1 0 0 0,-1 0 0 0 0,1-1 0 0 0,-1-1 0 0 0,-1-3-94 0 0,0 0-1 0 0,0 0 1 0 0,1 0 0 0 0,-1 0 0 0 0,1 0-1 0 0,1 0 1 0 0,-1-1 0 0 0,1 1-1 0 0,1 0 1 0 0,-1 0 0 0 0,2-10-1 0 0,-1 12 46 0 0,1 0 0 0 0,-1 1 0 0 0,0-1-1 0 0,1 0 1 0 0,0 1 0 0 0,0-1-1 0 0,0 1 1 0 0,0-1 0 0 0,1 1 0 0 0,0 0-1 0 0,-1 0 1 0 0,1 0 0 0 0,0 0-1 0 0,0 1 1 0 0,0-1 0 0 0,1 1 0 0 0,-1 0-1 0 0,6-3 1 0 0,-7 4 132 0 0,0 0 0 0 0,0 0 0 0 0,0 0 0 0 0,0 0 1 0 0,0 1-1 0 0,0-1 0 0 0,0 1 0 0 0,0 0 0 0 0,0-1 0 0 0,0 1 0 0 0,0 0 0 0 0,0 0 0 0 0,0 0 1 0 0,0 0-1 0 0,0 1 0 0 0,0-1 0 0 0,0 1 0 0 0,0-1 0 0 0,0 1 0 0 0,-1-1 0 0 0,1 1 0 0 0,2 1 1 0 0,-1 0 182 0 0,-1 0 1 0 0,0-1-1 0 0,0 1 1 0 0,0 0 0 0 0,-1 0-1 0 0,1 1 1 0 0,0-1-1 0 0,-1 0 1 0 0,1 0 0 0 0,-1 1-1 0 0,0-1 1 0 0,0 1-1 0 0,0-1 1 0 0,0 1 0 0 0,0 0-1 0 0,0 2 1 0 0,1 3 232 0 0,-1 0 1 0 0,0 0-1 0 0,-1-1 0 0 0,1 1 1 0 0,-3 14-1 0 0,2-18-379 0 0,-1-1 0 0 0,1 1 1 0 0,-1-1-1 0 0,0 1 0 0 0,0-1 1 0 0,0 1-1 0 0,-1-1 0 0 0,1 0 0 0 0,-1 1 1 0 0,0-1-1 0 0,0 0 0 0 0,0 0 1 0 0,0 0-1 0 0,-5 3 0 0 0,5-4-293 0 0,0-1 0 0 0,0 1-1 0 0,0-1 1 0 0,-1 0 0 0 0,1 0-1 0 0,0 0 1 0 0,-1 0 0 0 0,1 0 0 0 0,-5 0-1 0 0,-12 2-5198 0 0,10-2 3809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1:47.4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59 166 3257 0 0,'-3'-2'7608'0'0,"3"2"-7491"0"0,-2-13 1118 0 0,2-13-1931 0 0,1-13 1026 0 0,-1 32-271 0 0,0-1 0 0 0,0 1 0 0 0,0-1 0 0 0,1 1 0 0 0,0-1-1 0 0,1 1 1 0 0,0 0 0 0 0,3-11 0 0 0,-2 13-35 0 0,-1 2 3553 0 0,-13 31 111 0 0,5-19-3553 0 0,0-1 0 0 0,0 0 0 0 0,-14 14 0 0 0,10-13-3661 0 0,1 0-3532 0 0,7-8 4930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1:48.2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68 158 2216 0 0,'-4'-1'11031'0'0,"-10"4"-6089"0"0,2 0-4122 0 0,10-3-842 0 0,1 0 0 0 0,0 0 1 0 0,-1-1-1 0 0,1 1 0 0 0,0 0 0 0 0,0 0 0 0 0,-1-1 0 0 0,1 1 0 0 0,0-1 0 0 0,0 1 0 0 0,0-1 0 0 0,-1 1 0 0 0,1-1 0 0 0,0 0 0 0 0,0 0 0 0 0,0 0 0 0 0,0 1 0 0 0,0-1 0 0 0,-1-2 0 0 0,1 1-63 0 0,-1 0 0 0 0,1 0 0 0 0,0 0 0 0 0,0-1 0 0 0,0 1 0 0 0,0 0 0 0 0,0-1 0 0 0,1 1 0 0 0,-2-4 1 0 0,2-1-108 0 0,-1 0 0 0 0,1 1 0 0 0,0-1 0 0 0,0 0 0 0 0,1 1 0 0 0,2-12 0 0 0,-2 13 141 0 0,0 0 1 0 0,1 0-1 0 0,0 1 0 0 0,0-1 1 0 0,0 0-1 0 0,1 1 1 0 0,-1 0-1 0 0,1-1 1 0 0,0 1-1 0 0,6-5 0 0 0,-8 8 102 0 0,0 0-1 0 0,0-1 0 0 0,0 2 0 0 0,1-1 0 0 0,-1 0 0 0 0,1 0 1 0 0,-1 0-1 0 0,0 1 0 0 0,1-1 0 0 0,-1 1 0 0 0,1-1 1 0 0,0 1-1 0 0,-1-1 0 0 0,1 1 0 0 0,-1 0 0 0 0,1 0 0 0 0,0 0 1 0 0,-1 0-1 0 0,1 0 0 0 0,-1 0 0 0 0,1 0 0 0 0,0 1 1 0 0,-1-1-1 0 0,1 1 0 0 0,-1-1 0 0 0,1 1 0 0 0,-1-1 0 0 0,1 1 1 0 0,-1 0-1 0 0,0 0 0 0 0,1 0 0 0 0,-1-1 0 0 0,0 1 1 0 0,0 1-1 0 0,1-1 0 0 0,0 2 0 0 0,2 0 97 0 0,-1 1 0 0 0,-1 0 0 0 0,1 0 0 0 0,0 0 0 0 0,-1 0 0 0 0,0 0 0 0 0,0 1 0 0 0,0-1 0 0 0,-1 0-1 0 0,1 1 1 0 0,-1 0 0 0 0,0-1 0 0 0,0 1 0 0 0,-1 0 0 0 0,0-1 0 0 0,1 1 0 0 0,-1 0 0 0 0,-1 0 0 0 0,1-1 0 0 0,-1 1 0 0 0,0 0 0 0 0,0-1 0 0 0,0 1 0 0 0,-1-1 0 0 0,1 1-1 0 0,-1-1 1 0 0,-5 8 0 0 0,6-10-627 0 0,-1 0 0 0 0,0-1 1 0 0,0 1-1 0 0,0-1 0 0 0,0 0 0 0 0,0 1 0 0 0,-1-1 0 0 0,1 0 0 0 0,0 0 0 0 0,-1-1 0 0 0,1 1 0 0 0,-4 0 0 0 0,4 0-260 0 0,-5 1-3198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1:49.0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66 174 3049 0 0,'-7'1'10019'0'0,"7"-2"-9827"0"0,-2-12 1436 0 0,4-18-2329 0 0,1 13 841 0 0,2 0 0 0 0,11-33 0 0 0,-2 9 483 0 0,-18 49 2651 0 0,-10 9-2515 0 0,1 0-539 0 0,5-5-347 0 0,-1 0 1 0 0,0 0 0 0 0,-1-1-1 0 0,-15 13 1 0 0,21-21-2072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1:49.6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90 174 3201 0 0,'-4'-3'6552'0'0,"2"-5"-4766"0"0,2-10-2554 0 0,0 16 1251 0 0,0-14-397 0 0,0 0 0 0 0,2 0 0 0 0,0 0 0 0 0,1 0 0 0 0,0 0 0 0 0,2 0-1 0 0,5-14 1 0 0,-14 38 2050 0 0,-1-1 0 0 0,0 0 0 0 0,-9 12 0 0 0,-23 19-2381 0 0,30-31-1034 0 0,-1 0-1 0 0,-14 9 1 0 0,19-14-976 0 0,0-2-1402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25:43.36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80 164 2056 0 0,'0'0'85'0'0,"-1"-1"0"0"0,0 1 0 0 0,0 0-1 0 0,1 0 1 0 0,-1 0 0 0 0,0-1-1 0 0,1 1 1 0 0,-1 0 0 0 0,1-1 0 0 0,-1 1-1 0 0,0-1 1 0 0,1 1 0 0 0,-1 0-1 0 0,1-1 1 0 0,-1 1 0 0 0,1-1 0 0 0,-1 0-1 0 0,1 1 1 0 0,0-1 0 0 0,-1 1 0 0 0,1-2-1 0 0,-14-18 428 0 0,9 12-208 0 0,-3-5 248 0 0,0 0 0 0 0,-9-19 0 0 0,14 25-738 0 0,0-1-1 0 0,-4-15 0 0 0,5-3-3574 0 0,2 23 2634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1:50.5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84 137 3073 0 0,'-6'11'8065'0'0,"-2"0"-75"0"0,-2-3-8221 0 0,9-7 225 0 0,1 0-1 0 0,-1-1 1 0 0,0 1 0 0 0,0 0-1 0 0,0-1 1 0 0,0 1-1 0 0,0-1 1 0 0,0 1-1 0 0,0-1 1 0 0,0 1-1 0 0,0-1 1 0 0,0 0-1 0 0,0 1 1 0 0,0-1 0 0 0,-1 0-1 0 0,1 0 1 0 0,0 0-1 0 0,0 0 1 0 0,0 0-1 0 0,0 0 1 0 0,0 0-1 0 0,-1 0 1 0 0,1-1-1 0 0,0 1 1 0 0,0 0-1 0 0,0-1 1 0 0,0 1 0 0 0,0 0-1 0 0,0-1 1 0 0,0 1-1 0 0,0-1 1 0 0,0 0-1 0 0,0 1 1 0 0,0-1-1 0 0,1 0 1 0 0,-1 0-1 0 0,0 0 1 0 0,0 1 0 0 0,1-1-1 0 0,-1 0 1 0 0,0 0-1 0 0,1 0 1 0 0,-2-2-1 0 0,0 0-77 0 0,0-1 0 0 0,0 1 1 0 0,0-1-1 0 0,1 0 0 0 0,-1 1 0 0 0,1-1 0 0 0,0 0 0 0 0,0 0 0 0 0,0 0 0 0 0,0 0 0 0 0,1 0 0 0 0,-1 0 0 0 0,1 0 0 0 0,0 0 0 0 0,1 0 0 0 0,-1 0 0 0 0,2-6 1 0 0,-1 5 28 0 0,0 0 1 0 0,1 0 0 0 0,0 0 0 0 0,0 0 0 0 0,1 0-1 0 0,-1 0 1 0 0,1 0 0 0 0,0 1 0 0 0,0-1 0 0 0,1 1 0 0 0,-1 0-1 0 0,6-5 1 0 0,-7 8 113 0 0,0-1 0 0 0,0 0-1 0 0,0 1 1 0 0,0-1 0 0 0,1 1-1 0 0,-1 0 1 0 0,0-1 0 0 0,1 1-1 0 0,-1 0 1 0 0,1 1 0 0 0,-1-1 0 0 0,1 0-1 0 0,0 1 1 0 0,-1-1 0 0 0,1 1-1 0 0,0 0 1 0 0,-1 0 0 0 0,1 0-1 0 0,0 0 1 0 0,3 1 0 0 0,-4 0 50 0 0,0-1 0 0 0,0 1 0 0 0,-1 0 0 0 0,1 0 0 0 0,0 0 0 0 0,0 0 0 0 0,-1 0-1 0 0,1 0 1 0 0,0 1 0 0 0,-1-1 0 0 0,1 0 0 0 0,-1 1 0 0 0,0-1 0 0 0,1 1 0 0 0,-1 0 0 0 0,0-1 0 0 0,0 1 0 0 0,0 0 0 0 0,0 0 0 0 0,-1 0 0 0 0,1-1 0 0 0,0 1 0 0 0,-1 0 0 0 0,1 0 0 0 0,-1 0 0 0 0,1 0 0 0 0,-1 3 0 0 0,0 3 160 0 0,0-1 0 0 0,0 1 0 0 0,0-1-1 0 0,-1 1 1 0 0,-3 11 0 0 0,3-14-211 0 0,-1 0 0 0 0,1 0 0 0 0,-1 0-1 0 0,0-1 1 0 0,0 1 0 0 0,-1-1 0 0 0,1 1-1 0 0,-1-1 1 0 0,-4 5 0 0 0,-6 1-1911 0 0,3-9-3614 0 0,6-2 4053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1:51.6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87 131 3617 0 0,'-6'5'6966'0'0,"1"2"-4891"0"0,1-2-265 0 0,2-3-1268 0 0,-1 0-1 0 0,0 1 1 0 0,1-2-1 0 0,-1 1 1 0 0,0 0-1 0 0,0 0 1 0 0,0-1-1 0 0,-5 2 1 0 0,6-3-558 0 0,1 0 0 0 0,0 0-1 0 0,0 0 1 0 0,0 0 0 0 0,0 0 0 0 0,-1 0 0 0 0,1 0 0 0 0,0 0 0 0 0,0-1-1 0 0,0 1 1 0 0,0-1 0 0 0,0 1 0 0 0,-1 0 0 0 0,1-1 0 0 0,0 0-1 0 0,0 1 1 0 0,0-1 0 0 0,1 0 0 0 0,-1 1 0 0 0,0-1 0 0 0,0 0 0 0 0,0 0-1 0 0,0 0 1 0 0,1 0 0 0 0,-1 0 0 0 0,0 0 0 0 0,1 0 0 0 0,-1 0 0 0 0,0-1-1 0 0,-1-3-110 0 0,0 1-1 0 0,0-1 1 0 0,1 1-1 0 0,0-1 1 0 0,0 0-1 0 0,0 0 1 0 0,0 0-1 0 0,1 0 1 0 0,-1 1 0 0 0,1-1-1 0 0,1 0 1 0 0,-1 0-1 0 0,1 0 1 0 0,-1 0-1 0 0,1 0 1 0 0,1 1-1 0 0,-1-1 1 0 0,4-7-1 0 0,-4 9 161 0 0,0 0 0 0 0,1 0 1 0 0,-1 0-1 0 0,1 0 0 0 0,-1 1 0 0 0,1-1 0 0 0,0 0 0 0 0,0 1 0 0 0,1-1 0 0 0,-1 1 1 0 0,0 0-1 0 0,1 0 0 0 0,-1 0 0 0 0,1 0 0 0 0,0 0 0 0 0,-1 1 0 0 0,1-1 0 0 0,0 1 0 0 0,0-1 1 0 0,0 1-1 0 0,0 0 0 0 0,1 0 0 0 0,-1 1 0 0 0,0-1 0 0 0,0 1 0 0 0,0-1 0 0 0,1 1 1 0 0,4 1-1 0 0,-6-1 98 0 0,0 0 0 0 0,-1 0 0 0 0,1 1 0 0 0,-1-1 1 0 0,1 1-1 0 0,0-1 0 0 0,-1 1 0 0 0,1 0 0 0 0,-1-1 0 0 0,0 1 1 0 0,1 0-1 0 0,-1 0 0 0 0,0 0 0 0 0,1 0 0 0 0,-1 0 0 0 0,0 1 0 0 0,0-1 1 0 0,0 0-1 0 0,0 0 0 0 0,1 3 0 0 0,0-1 74 0 0,-1-1 0 0 0,0 1 0 0 0,0 0 0 0 0,0 0 0 0 0,-1 0 0 0 0,1 0 0 0 0,-1 0 0 0 0,0 0 0 0 0,1 0 1 0 0,-2 5-1 0 0,1-1-36 0 0,-1-1 1 0 0,0 0 0 0 0,0 1 0 0 0,-1-1 0 0 0,0 0 0 0 0,0 0 0 0 0,0 0 0 0 0,-1 0 0 0 0,0-1 0 0 0,-4 8 0 0 0,5-11-233 0 0,1 0 0 0 0,-1-1 0 0 0,1 1 1 0 0,-1 0-1 0 0,0-1 0 0 0,0 1 1 0 0,-3 1-1 0 0,-4-1-3783 0 0,-1-8-4972 0 0,5 1 8135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1:52.4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77 194 3985 0 0,'0'0'164'0'0,"0"0"0"0"0,0 0 0 0 0,0 0 0 0 0,0 0 0 0 0,0 1 0 0 0,-1-1 0 0 0,1 0 0 0 0,0 1 984 0 0,-1-1-984 0 0,1 0 0 0 0,0 0 0 0 0,0 0 0 0 0,0 0 0 0 0,0 0 0 0 0,0 0-1 0 0,-1 1 1 0 0,1-1 0 0 0,0 0 0 0 0,0 0 0 0 0,0 0 0 0 0,0 0 0 0 0,-1 0 0 0 0,1 0 0 0 0,0 0 0 0 0,0 0 0 0 0,0 0 0 0 0,0 0 0 0 0,-1 0 0 0 0,1 0 0 0 0,0 0 0 0 0,0 0 0 0 0,0 0 0 0 0,-1-1 0 0 0,-3-6 1750 0 0,-1-11-1461 0 0,4 3-189 0 0,1 0 0 0 0,1-1 1 0 0,0 1-1 0 0,1 0 0 0 0,1 0 1 0 0,0 0-1 0 0,1 1 0 0 0,0-1 1 0 0,10-20-1 0 0,-20 51 2970 0 0,-3 8-2654 0 0,0-11-410 0 0,0 0-1 0 0,-2 0 1 0 0,1-1 0 0 0,-15 12-1 0 0,25-24-236 0 0,-14 11-1424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1:53.2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123 138 3225 0 0,'-14'9'9708'0'0,"-4"-2"-5475"0"0,13-5-4111 0 0,1 0 0 0 0,-1-1 1 0 0,0 1-1 0 0,1-1 0 0 0,-1-1 0 0 0,0 1 0 0 0,0-1 1 0 0,0 0-1 0 0,-7 0 0 0 0,10-1-139 0 0,0 1 0 0 0,1-1-1 0 0,-1 1 1 0 0,0-1 0 0 0,1 0 0 0 0,-1 0 0 0 0,1 1 0 0 0,-1-1-1 0 0,1 0 1 0 0,-1-1 0 0 0,1 1 0 0 0,0 0 0 0 0,0 0-1 0 0,-1 0 1 0 0,1-1 0 0 0,0 1 0 0 0,0-1 0 0 0,-1-1 0 0 0,1 0-16 0 0,0 0-1 0 0,-1-1 1 0 0,1 1 0 0 0,0 0 0 0 0,1-1 0 0 0,-1 1 0 0 0,1 0 0 0 0,-1-1 0 0 0,1-3 0 0 0,0 2 2 0 0,1-1-1 0 0,-1 1 1 0 0,1 0 0 0 0,0-1-1 0 0,0 1 1 0 0,0 0 0 0 0,1 0-1 0 0,0 0 1 0 0,0 0 0 0 0,0 0-1 0 0,1 0 1 0 0,3-5 0 0 0,-4 8 41 0 0,0-1 0 0 0,1 0 0 0 0,-1 1 0 0 0,1-1 0 0 0,0 1 0 0 0,0 0 0 0 0,0 0 0 0 0,0 0 0 0 0,0 0 0 0 0,0 1-1 0 0,0-1 1 0 0,0 1 0 0 0,1 0 0 0 0,-1 0 0 0 0,1 0 0 0 0,-1 0 0 0 0,1 1 0 0 0,-1-1 0 0 0,6 1 0 0 0,-6 0 100 0 0,0 1 0 0 0,0-1 0 0 0,0 1 0 0 0,0 0 0 0 0,0 0 0 0 0,0 0 0 0 0,0 0 0 0 0,0 1-1 0 0,-1-1 1 0 0,1 1 0 0 0,-1-1 0 0 0,1 1 0 0 0,-1 0 0 0 0,1 0 0 0 0,-1 0 0 0 0,0 1 0 0 0,0-1-1 0 0,0 0 1 0 0,0 1 0 0 0,-1-1 0 0 0,1 1 0 0 0,2 5 0 0 0,-2-4 83 0 0,0 0 1 0 0,-1 1-1 0 0,1-1 0 0 0,-1 0 1 0 0,0 1-1 0 0,0-1 0 0 0,0 1 1 0 0,-1 0-1 0 0,0-1 0 0 0,1 1 0 0 0,-2 5 1 0 0,1-8-221 0 0,0-1 0 0 0,-1 1 0 0 0,1 0 0 0 0,-1 0 0 0 0,1 0 1 0 0,-1 0-1 0 0,0 0 0 0 0,0-1 0 0 0,1 1 0 0 0,-1 0 0 0 0,0-1 0 0 0,-1 1 0 0 0,1-1 0 0 0,0 1 1 0 0,0-1-1 0 0,-1 1 0 0 0,1-1 0 0 0,-1 0 0 0 0,1 0 0 0 0,-1 0 0 0 0,1 0 0 0 0,-1 0 1 0 0,0 0-1 0 0,0 0 0 0 0,1 0 0 0 0,-1-1 0 0 0,0 1 0 0 0,-2 0 0 0 0,-25 5-7225 0 0,23-5 3107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1:53.9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99 175 4953 0 0,'0'0'179'0'0,"0"0"-1"0"0,0 1 1 0 0,0-1-1 0 0,0 0 1 0 0,0 0-1 0 0,0 0 1 0 0,0 1 0 0 0,0-1-1 0 0,0 0 1 0 0,0 0-1 0 0,0 0 1 0 0,0 0-1 0 0,0 1 1 0 0,0-1-1 0 0,0 0 1 0 0,-1 0 0 0 0,1 0-1 0 0,0 0 1 0 0,0 1-1 0 0,0-1 1 0 0,0 0-1 0 0,0 0 1 0 0,-1 0-1 0 0,1 0 1 0 0,0 0 0 0 0,0 0-1 0 0,0 1 1 0 0,-1-1-1 0 0,1 0 1 0 0,0 0-1 0 0,0 0 1 0 0,0 0-1 0 0,-1 0 1 0 0,1 0 0 0 0,0 0-1 0 0,0 0 1 0 0,0 0-1 0 0,-1 0 1 0 0,1 0-1 0 0,0 0 1 0 0,0 0-1 0 0,0 0 1 0 0,-1 0 0 0 0,1 0-1 0 0,0 0 1 0 0,0-1-1 0 0,-5-10 1533 0 0,2-18-1999 0 0,3 29 300 0 0,-1-23 198 0 0,4-26 0 0 0,-3 43-163 0 0,1 0 0 0 0,0 1 0 0 0,0-1-1 0 0,1 0 1 0 0,0 1 0 0 0,0-1 0 0 0,0 1 0 0 0,1-1 0 0 0,-1 1 0 0 0,5-5-1 0 0,-7 10-18 0 0,0 0 0 0 0,0 0-1 0 0,0 0 1 0 0,0 0-1 0 0,0 0 1 0 0,0 0-1 0 0,0 0 1 0 0,0 0 0 0 0,0 0-1 0 0,0 0 1 0 0,0 1-1 0 0,0-1 1 0 0,0 0-1 0 0,0 0 1 0 0,0 0 0 0 0,0 0-1 0 0,0 0 1 0 0,0 0-1 0 0,0 0 1 0 0,0 0-1 0 0,0 0 1 0 0,0 0 0 0 0,0 0-1 0 0,0 0 1 0 0,0 0-1 0 0,0 0 1 0 0,0 0-1 0 0,0 0 1 0 0,0 0 0 0 0,0 0-1 0 0,0 0 1 0 0,0 0-1 0 0,0 0 1 0 0,0 0 0 0 0,0 0-1 0 0,0 0 1 0 0,0 0-1 0 0,0 0 1 0 0,0 0-1 0 0,1 0 1 0 0,-1 0 0 0 0,0 0-1 0 0,0 0 1 0 0,0 0-1 0 0,0 0 1 0 0,0 0-1 0 0,0 0 1 0 0,0 0 0 0 0,0 0-1 0 0,0 0 1 0 0,0 0-1 0 0,0 0 1 0 0,0 0 0 0 0,0 0-1 0 0,0 0 1 0 0,0 0-1 0 0,0 0 1 0 0,0 0-1 0 0,0 0 1 0 0,0 0 0 0 0,0 9 614 0 0,-4 9-70 0 0,0-11-232 0 0,0 0-1 0 0,0-1 1 0 0,0 0-1 0 0,-1 0 1 0 0,0 0-1 0 0,-8 8 1 0 0,-38 27-1087 0 0,37-29-458 0 0,11-11-428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1:54.5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99 182 3185 0 0,'-2'-2'6807'0'0,"-1"-6"-4751"0"0,1-7-1197 0 0,2-1-550 0 0,0-1 0 0 0,2 0 0 0 0,-1 1 1 0 0,2 0-1 0 0,0-1 0 0 0,1 1 0 0 0,10-26 1 0 0,-15 46 437 0 0,-1 0 1 0 0,0 0-1 0 0,0 0 1 0 0,-1 0-1 0 0,-3 4 1 0 0,-31 30-188 0 0,19-21-362 0 0,8-5-500 0 0,-10 9-2211 0 0,6-13-7116 0 0,11-8 9059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1:55.2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80 159 6081 0 0,'-3'2'1004'0'0,"0"0"-1"0"0,0 0 0 0 0,1 0 0 0 0,-1 0 1 0 0,0-1-1 0 0,-1 1 0 0 0,1-1 0 0 0,0 0 0 0 0,-5 2 1 0 0,6-3-950 0 0,1 0 0 0 0,-1 0-1 0 0,1-1 1 0 0,0 1 0 0 0,-1 0 0 0 0,1 0 0 0 0,-1-1 0 0 0,1 1 0 0 0,0-1 0 0 0,-1 1 0 0 0,1-1 0 0 0,0 1-1 0 0,0-1 1 0 0,0 0 0 0 0,-1 0 0 0 0,1 1 0 0 0,0-1 0 0 0,0 0 0 0 0,0 0 0 0 0,0 0 0 0 0,0 0 0 0 0,0-1-1 0 0,1 1 1 0 0,-1 0 0 0 0,0 0 0 0 0,-1-3 0 0 0,0 0-107 0 0,0-1-1 0 0,1 1 0 0 0,-1-1 1 0 0,1 1-1 0 0,0-1 1 0 0,0 0-1 0 0,0 0 1 0 0,1 0-1 0 0,-1 1 1 0 0,1-1-1 0 0,0 0 0 0 0,1 0 1 0 0,-1 0-1 0 0,1 1 1 0 0,0-1-1 0 0,2-6 1 0 0,-2 7 69 0 0,1 0 1 0 0,-1 0 0 0 0,1 0 0 0 0,0 0 0 0 0,0 0 0 0 0,0 0 0 0 0,1 1 0 0 0,-1-1 0 0 0,1 1 0 0 0,0 0-1 0 0,0 0 1 0 0,0 0 0 0 0,0 0 0 0 0,0 0 0 0 0,1 1 0 0 0,-1-1 0 0 0,1 1 0 0 0,7-3 0 0 0,-10 4 49 0 0,0 0 0 0 0,1 1 1 0 0,-1-1-1 0 0,1 1 1 0 0,-1 0-1 0 0,1-1 0 0 0,-1 1 1 0 0,1 0-1 0 0,-1 0 1 0 0,1 0-1 0 0,-1 0 1 0 0,1 0-1 0 0,-1 0 0 0 0,1 0 1 0 0,-1 1-1 0 0,1-1 1 0 0,-1 0-1 0 0,1 1 0 0 0,-1-1 1 0 0,0 1-1 0 0,1 0 1 0 0,-1-1-1 0 0,0 1 0 0 0,1 0 1 0 0,-1 0-1 0 0,0 0 1 0 0,0 0-1 0 0,2 2 0 0 0,-1 0 113 0 0,0 0-1 0 0,0 0 0 0 0,-1 0 0 0 0,1 0 1 0 0,-1 1-1 0 0,0-1 0 0 0,0 0 0 0 0,0 1 1 0 0,0-1-1 0 0,-1 1 0 0 0,1 5 0 0 0,-1-2 83 0 0,0-1-1 0 0,0 1 0 0 0,0-1 0 0 0,-1 0 1 0 0,0 1-1 0 0,-1-1 0 0 0,1 0 0 0 0,-5 10 1 0 0,5-14-394 0 0,0 0 0 0 0,0 0 0 0 0,0 0 0 0 0,-1 0 0 0 0,1 0 0 0 0,0 0 0 0 0,-1-1 0 0 0,1 1 0 0 0,-1 0 0 0 0,0-1 0 0 0,-3 3 0 0 0,3-3-506 0 0,0 0-1 0 0,1-1 0 0 0,-1 1 0 0 0,0 0 0 0 0,0-1 0 0 0,0 0 1 0 0,1 1-1 0 0,-1-1 0 0 0,0 0 0 0 0,0 0 0 0 0,0 0 0 0 0,0 0 1 0 0,0 0-1 0 0,1 0 0 0 0,-1-1 0 0 0,-3 0 0 0 0,1-1 56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1:55.8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96 190 3129 0 0,'1'7'10019'0'0,"-3"-17"-7076"0"0,0-6-2655 0 0,1 3-317 0 0,1-1-4 0 0,0-1 0 0 0,1 1 0 0 0,0-1 0 0 0,1 1 1 0 0,7-28-1 0 0,-5 28 43 0 0,-4 11 38 0 0,0 1 0 0 0,1-1 0 0 0,0 1 1 0 0,-1-1-1 0 0,1 1 0 0 0,0-1 0 0 0,0 1 0 0 0,0 0 1 0 0,1 0-1 0 0,1-3 0 0 0,-8 28 1688 0 0,2-15-1458 0 0,0-2-1 0 0,0 1 0 0 0,-1 0 1 0 0,1-1-1 0 0,-1 1 0 0 0,-1-1 1 0 0,0 0-1 0 0,-7 8 0 0 0,-1-2-495 0 0,1-1-1 0 0,-24 17 1 0 0,28-24-881 0 0,4-4-3585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1:56.4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76 159 2961 0 0,'1'1'818'0'0,"-1"0"1"0"0,0 1-1 0 0,0-1 1 0 0,0 0 0 0 0,0 0-1 0 0,0 1 1 0 0,-1-1 0 0 0,1 0-1 0 0,0 0 1 0 0,0 1-1 0 0,-1-1 1 0 0,0 2 0 0 0,0-2-417 0 0,0 1 0 0 0,0-1 0 0 0,0 1 1 0 0,0-1-1 0 0,0 0 0 0 0,0 1 0 0 0,0-1 1 0 0,0 0-1 0 0,-2 1 0 0 0,2-1-374 0 0,0 0 0 0 0,0 0 0 0 0,0-1 0 0 0,0 1 1 0 0,0-1-1 0 0,0 1 0 0 0,-1-1 0 0 0,1 1 0 0 0,0-1 0 0 0,0 0 0 0 0,0 1 0 0 0,-1-1 0 0 0,1 0 0 0 0,0 0 1 0 0,0 0-1 0 0,0 0 0 0 0,-1 0 0 0 0,1 0 0 0 0,0 0 0 0 0,0 0 0 0 0,-1-1 0 0 0,1 1 0 0 0,0 0 1 0 0,0-1-1 0 0,0 1 0 0 0,0-1 0 0 0,-3-1 0 0 0,2 0-78 0 0,-1-1-1 0 0,1 1 1 0 0,0-1 0 0 0,0 0-1 0 0,0 0 1 0 0,0 0 0 0 0,0 0 0 0 0,1 0-1 0 0,-1-1 1 0 0,1 1 0 0 0,0 0-1 0 0,0-1 1 0 0,0 1 0 0 0,0-1 0 0 0,1 1-1 0 0,-1-1 1 0 0,1-4 0 0 0,0 0-9 0 0,0 1 0 0 0,0-1 0 0 0,1 1 0 0 0,0 0-1 0 0,0-1 1 0 0,0 1 0 0 0,5-10 0 0 0,-4 12 90 0 0,0 1 0 0 0,0 0 1 0 0,0 0-1 0 0,1-1 0 0 0,-1 2 0 0 0,1-1 0 0 0,0 0 0 0 0,0 1 0 0 0,1-1 0 0 0,-1 1 0 0 0,1 0 0 0 0,-1 0 0 0 0,1 0 0 0 0,0 0 0 0 0,0 1 0 0 0,6-3 0 0 0,-8 5 42 0 0,0 0-1 0 0,0 0 0 0 0,0 0 1 0 0,-1 0-1 0 0,1 0 1 0 0,0 1-1 0 0,0-1 0 0 0,0 0 1 0 0,0 1-1 0 0,-1 0 0 0 0,1-1 1 0 0,0 1-1 0 0,-1 0 0 0 0,1 0 1 0 0,0 0-1 0 0,-1 0 0 0 0,1 0 1 0 0,-1 0-1 0 0,0 0 0 0 0,1 1 1 0 0,-1-1-1 0 0,0 0 1 0 0,0 1-1 0 0,2 2 0 0 0,0-1 107 0 0,-1 1 0 0 0,1 0 0 0 0,-1 0 0 0 0,0 0 1 0 0,0 0-1 0 0,0 0 0 0 0,-1 0 0 0 0,1 0 0 0 0,0 6 0 0 0,-2-5-53 0 0,0 0-1 0 0,0 0 1 0 0,0 0 0 0 0,-1 0 0 0 0,1 0-1 0 0,-1 0 1 0 0,-1 0 0 0 0,1 0 0 0 0,-1 0-1 0 0,0 0 1 0 0,0-1 0 0 0,0 1 0 0 0,0-1 0 0 0,-1 1-1 0 0,-4 4 1 0 0,5-5-221 0 0,-1-1 0 0 0,0 0 0 0 0,0 0 0 0 0,-1 0 0 0 0,1-1 0 0 0,0 1 0 0 0,-1-1 1 0 0,-4 3-1 0 0,5-4-458 0 0,0 1 1 0 0,0-1 0 0 0,0 0-1 0 0,0 0 1 0 0,0 0-1 0 0,0-1 1 0 0,-1 1 0 0 0,1-1-1 0 0,0 0 1 0 0,0 0 0 0 0,-5 0-1 0 0,5-1-2493 0 0,0 0 1195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1:57.1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87 217 3057 0 0,'-3'-6'7674'0'0,"1"-7"-5586"0"0,1-12-1798 0 0,1 7-246 0 0,1 0 0 0 0,7-35 0 0 0,-5 42 43 0 0,0 1 0 0 0,0-1 0 0 0,1 1 0 0 0,0 0 0 0 0,1 0 0 0 0,6-11 0 0 0,-9 20 776 0 0,-3 7-275 0 0,-5 10-94 0 0,-22 20 1363 0 0,16-17-1740 0 0,-2-1-1 0 0,0-1 1 0 0,-31 28 0 0 0,41-43-930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25:44.05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80 131 8 0 0,'1'9'3468'0'0,"6"4"-2625"0"0,-6-11-606 0 0,0 0 0 0 0,0 0 1 0 0,0 0-1 0 0,0 0 0 0 0,-1 0 1 0 0,1 0-1 0 0,0 0 0 0 0,-1 0 1 0 0,1 4-1 0 0,-2-9 44 0 0,0 0 1 0 0,-1 1-1 0 0,1-1 0 0 0,-1 1 0 0 0,1-1 1 0 0,-4-2-1 0 0,-3-7-352 0 0,-49-79 71 0 0,54 87-447 0 0,1 0 1 0 0,0 1-1 0 0,1-1 0 0 0,-1 0 1 0 0,0 0-1 0 0,1-1 1 0 0,0 1-1 0 0,-1-5 0 0 0,1-3-330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1:57.8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102 124 3401 0 0,'-9'10'5679'0'0,"9"-9"-5479"0"0,-1 0 1 0 0,0 0-1 0 0,0 1 0 0 0,1-1 0 0 0,-1 0 0 0 0,0 0 0 0 0,0-1 0 0 0,0 1 0 0 0,0 0 0 0 0,0 0 0 0 0,0 0 0 0 0,-1-1 1 0 0,1 1-1 0 0,0 0 0 0 0,0-1 0 0 0,0 1 0 0 0,-1-1 0 0 0,1 0 0 0 0,0 1 0 0 0,-1-1 0 0 0,1 0 0 0 0,0 0 1 0 0,-1 0-1 0 0,1 1 0 0 0,0-2 0 0 0,-1 1 0 0 0,1 0 0 0 0,0 0 0 0 0,-2-1 0 0 0,0 1-200 0 0,0-1 1 0 0,-1-1-1 0 0,1 1 0 0 0,0 0 0 0 0,1-1 0 0 0,-1 1 0 0 0,0-1 0 0 0,0 0 1 0 0,1 0-1 0 0,-1 0 0 0 0,1 0 0 0 0,-1-1 0 0 0,1 1 0 0 0,0-1 1 0 0,0 1-1 0 0,0-1 0 0 0,1 0 0 0 0,-1 0 0 0 0,0 0 0 0 0,1 0 1 0 0,0 0-1 0 0,0 0 0 0 0,0 0 0 0 0,0 0 0 0 0,0 0 0 0 0,1 0 0 0 0,-1-1 1 0 0,1 1-1 0 0,0 0 0 0 0,0 0 0 0 0,0-1 0 0 0,0 1 0 0 0,1 0 1 0 0,-1 0-1 0 0,1-1 0 0 0,0 1 0 0 0,0 0 0 0 0,0 0 0 0 0,0 0 1 0 0,1 0-1 0 0,-1 0 0 0 0,1 0 0 0 0,0 1 0 0 0,0-1 0 0 0,0 0 1 0 0,0 1-1 0 0,0-1 0 0 0,0 1 0 0 0,1 0 0 0 0,-1 0 0 0 0,1 0 0 0 0,0 0 1 0 0,-1 0-1 0 0,1 1 0 0 0,0-1 0 0 0,0 1 0 0 0,0-1 0 0 0,3 0 1 0 0,-3 1 84 0 0,0 1 0 0 0,0-1 0 0 0,0 1 1 0 0,0-1-1 0 0,-1 1 0 0 0,1 0 1 0 0,0 0-1 0 0,0 0 0 0 0,0 0 1 0 0,0 1-1 0 0,0-1 0 0 0,0 1 1 0 0,-1 0-1 0 0,1 0 0 0 0,0 0 1 0 0,0 0-1 0 0,-1 0 0 0 0,1 0 0 0 0,3 4 1 0 0,-4-4 32 0 0,0 1 0 0 0,0 0 1 0 0,-1-1-1 0 0,1 1 0 0 0,-1 0 1 0 0,1 0-1 0 0,-1 1 1 0 0,0-1-1 0 0,0 0 0 0 0,0 0 1 0 0,0 0-1 0 0,0 1 0 0 0,-1-1 1 0 0,1 0-1 0 0,-1 1 0 0 0,1-1 1 0 0,-1 1-1 0 0,0-1 0 0 0,0 1 1 0 0,0-1-1 0 0,0 0 0 0 0,0 1 1 0 0,-2 3-1 0 0,1 1 72 0 0,-1-1 0 0 0,0 0 0 0 0,0-1-1 0 0,-1 1 1 0 0,0 0 0 0 0,0-1 0 0 0,0 1 0 0 0,0-1 0 0 0,-6 6 0 0 0,8-9-252 0 0,-1 0 0 0 0,0-1 0 0 0,1 1 1 0 0,-1-1-1 0 0,0 1 0 0 0,0-1 0 0 0,0 1 0 0 0,-1-1 1 0 0,1 0-1 0 0,0 0 0 0 0,-4 1 0 0 0,4-1-246 0 0,0-1 0 0 0,1 0 1 0 0,-1 0-1 0 0,0 0 0 0 0,1 0 0 0 0,-1 0 1 0 0,0 0-1 0 0,1-1 0 0 0,-1 1 0 0 0,0 0 1 0 0,1-1-1 0 0,-1 1 0 0 0,1-1 0 0 0,-1 0 1 0 0,1 1-1 0 0,-1-1 0 0 0,1 0 0 0 0,-3-2 1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1:58.5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94 151 2545 0 0,'-16'2'8080'0'0,"-1"5"-3994"0"0,14-5-3931 0 0,1-1 0 0 0,-1 0 0 0 0,0 0 0 0 0,0 0 0 0 0,1 0 0 0 0,-1 0 0 0 0,0-1 0 0 0,-3 1 0 0 0,5-1-152 0 0,-1 0 0 0 0,1-1-1 0 0,0 1 1 0 0,0 0 0 0 0,0-1 0 0 0,0 1 0 0 0,0-1-1 0 0,0 1 1 0 0,0-1 0 0 0,0 1 0 0 0,0-1-1 0 0,0 0 1 0 0,0 1 0 0 0,0-1 0 0 0,0 0-1 0 0,1 0 1 0 0,-1 0 0 0 0,0 0 0 0 0,1 0 0 0 0,-1 0-1 0 0,0 0 1 0 0,1 0 0 0 0,-1 0 0 0 0,1 0-1 0 0,-1-2 1 0 0,-1-3-41 0 0,0 0 0 0 0,0 0 0 0 0,1 0 0 0 0,0 0 0 0 0,0-1 0 0 0,1 1 0 0 0,0 0 0 0 0,0-1 0 0 0,0 1 0 0 0,1 0 0 0 0,-1 0 0 0 0,3-8 0 0 0,-2 11 43 0 0,0-1 0 0 0,0 1 0 0 0,0 0 0 0 0,0 0 0 0 0,0 0 0 0 0,1 0 0 0 0,-1 0 1 0 0,1 1-1 0 0,0-1 0 0 0,0 0 0 0 0,0 1 0 0 0,0-1 0 0 0,0 1 0 0 0,0 0 0 0 0,1 0 1 0 0,-1 0-1 0 0,1 0 0 0 0,0 0 0 0 0,-1 0 0 0 0,1 1 0 0 0,0-1 0 0 0,0 1 0 0 0,0 0 0 0 0,0-1 1 0 0,5 0-1 0 0,-5 2 67 0 0,0 0 0 0 0,0 0 1 0 0,0 0-1 0 0,0 1 0 0 0,0-1 1 0 0,0 1-1 0 0,0-1 1 0 0,0 1-1 0 0,0 0 0 0 0,-1 0 1 0 0,1 1-1 0 0,0-1 0 0 0,0 0 1 0 0,-1 1-1 0 0,1 0 0 0 0,-1-1 1 0 0,1 1-1 0 0,-1 0 0 0 0,0 0 1 0 0,3 4-1 0 0,-2-3 91 0 0,0 0 1 0 0,-1 0-1 0 0,1 1 0 0 0,-1-1 1 0 0,0 1-1 0 0,0 0 0 0 0,0-1 0 0 0,-1 1 1 0 0,1 0-1 0 0,-1 0 0 0 0,0 0 1 0 0,0 0-1 0 0,0 0 0 0 0,0 6 1 0 0,-1-7-74 0 0,-1 0 0 0 0,1 0 1 0 0,0 0-1 0 0,-1 0 0 0 0,0 0 1 0 0,1 0-1 0 0,-1 0 0 0 0,-1 0 1 0 0,1 0-1 0 0,0 0 0 0 0,-1 0 1 0 0,1-1-1 0 0,-1 1 0 0 0,0-1 1 0 0,0 1-1 0 0,0-1 1 0 0,0 0-1 0 0,0 1 0 0 0,0-1 1 0 0,-1 0-1 0 0,1 0 0 0 0,-1-1 1 0 0,1 1-1 0 0,-1-1 0 0 0,-5 3 1 0 0,0-1-305 0 0,0 1 1 0 0,0-2 0 0 0,-10 3-1 0 0,-26 3-6796 0 0,36-7 4319 0 0,3 0-1295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1:59.6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91 146 4761 0 0,'0'0'125'0'0,"0"1"0"0"0,0-1 0 0 0,0 0 0 0 0,0 0 0 0 0,0 1 0 0 0,-1-1 0 0 0,1 0 0 0 0,0 0 0 0 0,0 1 0 0 0,0-1 0 0 0,0 0 0 0 0,0 0 0 0 0,0 0 0 0 0,0 1 0 0 0,0-1 0 0 0,-1 0 0 0 0,1 0 0 0 0,0 0 0 0 0,0 1 0 0 0,0-1 0 0 0,0 0 1 0 0,-1 0-1 0 0,1 0 0 0 0,0 0 0 0 0,0 0 0 0 0,0 1 0 0 0,-1-1 0 0 0,1 0 0 0 0,0 0 0 0 0,0 0 0 0 0,-1 0 0 0 0,1 0 0 0 0,0 0 0 0 0,0 0 0 0 0,0 0 0 0 0,-1 0 0 0 0,1 0 0 0 0,0 0 0 0 0,0 0 0 0 0,-1 0 0 0 0,-2-11 1194 0 0,2-23-1561 0 0,2 33 552 0 0,-2-10-239 0 0,2 0-1 0 0,0 0 0 0 0,0 1 0 0 0,1-1 1 0 0,0 1-1 0 0,1-1 0 0 0,0 1 0 0 0,4-11 1 0 0,-24 50 4738 0 0,5-13-4566 0 0,0-1-1 0 0,-26 26 1 0 0,18-26-1246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2:00.3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83 185 3073 0 0,'0'0'117'0'0,"0"0"0"0"0,0 0 1 0 0,0 0-1 0 0,0 0 1 0 0,0 0-1 0 0,0 0 0 0 0,-1 0 1 0 0,1 0-1 0 0,0 0 0 0 0,0 0 1 0 0,0 0-1 0 0,0 0 1 0 0,0 0-1 0 0,-1 0 0 0 0,1 0 1 0 0,0 0-1 0 0,0 0 1 0 0,0 0-1 0 0,0 0 0 0 0,0 0 1 0 0,0 0-1 0 0,-1 0 0 0 0,1 0 1 0 0,0 0-1 0 0,0-1 1 0 0,0 1-1 0 0,0 0 0 0 0,0 0 1 0 0,0 0-1 0 0,0 0 1 0 0,0 0-1 0 0,-1 0 0 0 0,1 0 1 0 0,0 0-1 0 0,0-1 0 0 0,0 1 1 0 0,0 0-1 0 0,0 0 1 0 0,-2-9 2106 0 0,1-14-894 0 0,1 18-682 0 0,0-11-89 0 0,0 1 1 0 0,5-28-1 0 0,-4 35-458 0 0,1 1 0 0 0,0 0 0 0 0,0 0 0 0 0,0 1 0 0 0,1-1 0 0 0,0 0 0 0 0,0 1 0 0 0,6-8 0 0 0,-7 12 1505 0 0,-1 3-557 0 0,-3 8-122 0 0,-6 13-305 0 0,2-13-545 0 0,0-1 0 0 0,-1 0 1 0 0,1 0-1 0 0,-2 0 0 0 0,1-1 0 0 0,-1 0 0 0 0,0 0 1 0 0,-13 7-1 0 0,8-9-1652 0 0,4-2-4601 0 0,7-2 4518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2:31.3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99 150 7458 0 0,'-22'18'5395'0'0,"19"-16"-5116"0"0,0 0 0 0 0,0-1 0 0 0,1 0 0 0 0,-1 1 0 0 0,0-1 0 0 0,-5 1 0 0 0,6-2-305 0 0,1 0 0 0 0,0 1 0 0 0,-1-1 0 0 0,0 0 0 0 0,1 0 0 0 0,-1 0 0 0 0,1-1 0 0 0,-1 1 0 0 0,1 0 0 0 0,0-1 0 0 0,-1 1 0 0 0,1-1 0 0 0,-1 1 0 0 0,1-1 0 0 0,0 1-1 0 0,-1-1 1 0 0,1 0 0 0 0,0 0 0 0 0,0 0 0 0 0,-1 0 0 0 0,1 0 0 0 0,0 0 0 0 0,0 0 0 0 0,0 0 0 0 0,0 0 0 0 0,0 0 0 0 0,0-1 0 0 0,1 1 0 0 0,-1 0 0 0 0,0-1 0 0 0,1 1 0 0 0,-1 0 0 0 0,1-1 0 0 0,-1-1 0 0 0,-1-3-94 0 0,0 0-1 0 0,0 0 1 0 0,1 0 0 0 0,-1 0 0 0 0,1 0-1 0 0,1 0 1 0 0,-1-1 0 0 0,1 1-1 0 0,1 0 1 0 0,-1 0 0 0 0,2-10-1 0 0,-1 12 46 0 0,1 0 0 0 0,-1 1 0 0 0,0-1-1 0 0,1 0 1 0 0,0 1 0 0 0,0-1-1 0 0,0 1 1 0 0,0-1 0 0 0,1 1 0 0 0,0 0-1 0 0,-1 0 1 0 0,1 0 0 0 0,0 0-1 0 0,0 1 1 0 0,0-1 0 0 0,1 1 0 0 0,-1 0-1 0 0,6-3 1 0 0,-7 4 132 0 0,0 0 0 0 0,0 0 0 0 0,0 0 0 0 0,0 0 1 0 0,0 1-1 0 0,0-1 0 0 0,0 1 0 0 0,0 0 0 0 0,0-1 0 0 0,0 1 0 0 0,0 0 0 0 0,0 0 0 0 0,0 0 1 0 0,0 0-1 0 0,0 1 0 0 0,0-1 0 0 0,0 1 0 0 0,0-1 0 0 0,0 1 0 0 0,-1-1 0 0 0,1 1 0 0 0,2 1 1 0 0,-1 0 182 0 0,-1 0 1 0 0,0-1-1 0 0,0 1 1 0 0,0 0 0 0 0,-1 0-1 0 0,1 1 1 0 0,0-1-1 0 0,-1 0 1 0 0,1 0 0 0 0,-1 1-1 0 0,0-1 1 0 0,0 1-1 0 0,0-1 1 0 0,0 1 0 0 0,0 0-1 0 0,0 2 1 0 0,1 3 232 0 0,-1 0 1 0 0,0 0-1 0 0,-1-1 0 0 0,1 1 1 0 0,-3 14-1 0 0,2-18-379 0 0,-1-1 0 0 0,1 1 1 0 0,-1-1-1 0 0,0 1 0 0 0,0-1 1 0 0,0 1-1 0 0,-1-1 0 0 0,1 0 0 0 0,-1 1 1 0 0,0-1-1 0 0,0 0 0 0 0,0 0 1 0 0,0 0-1 0 0,-5 3 0 0 0,5-4-293 0 0,0-1 0 0 0,0 1-1 0 0,0-1 1 0 0,-1 0 0 0 0,1 0-1 0 0,0 0 1 0 0,-1 0 0 0 0,1 0 0 0 0,-5 0-1 0 0,-12 2-5198 0 0,10-2 3809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2:31.3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59 166 3257 0 0,'-3'-2'7608'0'0,"3"2"-7491"0"0,-2-13 1118 0 0,2-13-1931 0 0,1-13 1026 0 0,-1 32-271 0 0,0-1 0 0 0,0 1 0 0 0,0-1 0 0 0,1 1 0 0 0,0-1-1 0 0,1 1 1 0 0,0 0 0 0 0,3-11 0 0 0,-2 13-35 0 0,-1 2 3553 0 0,-13 31 111 0 0,5-19-3553 0 0,0-1 0 0 0,0 0 0 0 0,-14 14 0 0 0,10-13-3661 0 0,1 0-3532 0 0,7-8 4930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2:31.3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68 158 2216 0 0,'-4'-1'11031'0'0,"-10"4"-6089"0"0,2 0-4122 0 0,10-3-842 0 0,1 0 0 0 0,0 0 1 0 0,-1-1-1 0 0,1 1 0 0 0,0 0 0 0 0,0 0 0 0 0,-1-1 0 0 0,1 1 0 0 0,0-1 0 0 0,0 1 0 0 0,0-1 0 0 0,-1 1 0 0 0,1-1 0 0 0,0 0 0 0 0,0 0 0 0 0,0 0 0 0 0,0 1 0 0 0,0-1 0 0 0,-1-2 0 0 0,1 1-63 0 0,-1 0 0 0 0,1 0 0 0 0,0 0 0 0 0,0-1 0 0 0,0 1 0 0 0,0 0 0 0 0,0-1 0 0 0,1 1 0 0 0,-2-4 1 0 0,2-1-108 0 0,-1 0 0 0 0,1 1 0 0 0,0-1 0 0 0,0 0 0 0 0,1 1 0 0 0,2-12 0 0 0,-2 13 141 0 0,0 0 1 0 0,1 0-1 0 0,0 1 0 0 0,0-1 1 0 0,0 0-1 0 0,1 1 1 0 0,-1 0-1 0 0,1-1 1 0 0,0 1-1 0 0,6-5 0 0 0,-8 8 102 0 0,0 0-1 0 0,0-1 0 0 0,0 2 0 0 0,1-1 0 0 0,-1 0 0 0 0,1 0 1 0 0,-1 0-1 0 0,0 1 0 0 0,1-1 0 0 0,-1 1 0 0 0,1-1 1 0 0,0 1-1 0 0,-1-1 0 0 0,1 1 0 0 0,-1 0 0 0 0,1 0 0 0 0,0 0 1 0 0,-1 0-1 0 0,1 0 0 0 0,-1 0 0 0 0,1 0 0 0 0,0 1 1 0 0,-1-1-1 0 0,1 1 0 0 0,-1-1 0 0 0,1 1 0 0 0,-1-1 0 0 0,1 1 1 0 0,-1 0-1 0 0,0 0 0 0 0,1 0 0 0 0,-1-1 0 0 0,0 1 1 0 0,0 1-1 0 0,1-1 0 0 0,0 2 0 0 0,2 0 97 0 0,-1 1 0 0 0,-1 0 0 0 0,1 0 0 0 0,0 0 0 0 0,-1 0 0 0 0,0 0 0 0 0,0 1 0 0 0,0-1 0 0 0,-1 0-1 0 0,1 1 1 0 0,-1 0 0 0 0,0-1 0 0 0,0 1 0 0 0,-1 0 0 0 0,0-1 0 0 0,1 1 0 0 0,-1 0 0 0 0,-1 0 0 0 0,1-1 0 0 0,-1 1 0 0 0,0 0 0 0 0,0-1 0 0 0,0 1 0 0 0,-1-1 0 0 0,1 1-1 0 0,-1-1 1 0 0,-5 8 0 0 0,6-10-627 0 0,-1 0 0 0 0,0-1 1 0 0,0 1-1 0 0,0-1 0 0 0,0 0 0 0 0,0 1 0 0 0,-1-1 0 0 0,1 0 0 0 0,0 0 0 0 0,-1-1 0 0 0,1 1 0 0 0,-4 0 0 0 0,4 0-260 0 0,-5 1-3198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2:31.3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66 174 3049 0 0,'-7'1'10019'0'0,"7"-2"-9827"0"0,-2-12 1436 0 0,4-18-2329 0 0,1 13 841 0 0,2 0 0 0 0,11-33 0 0 0,-2 9 483 0 0,-18 49 2651 0 0,-10 9-2515 0 0,1 0-539 0 0,5-5-347 0 0,-1 0 1 0 0,0 0 0 0 0,-1-1-1 0 0,-15 13 1 0 0,21-21-2072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2:31.3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90 174 3201 0 0,'-4'-3'6552'0'0,"2"-5"-4766"0"0,2-10-2554 0 0,0 16 1251 0 0,0-14-397 0 0,0 0 0 0 0,2 0 0 0 0,0 0 0 0 0,1 0 0 0 0,0 0 0 0 0,2 0-1 0 0,5-14 1 0 0,-14 38 2050 0 0,-1-1 0 0 0,0 0 0 0 0,-9 12 0 0 0,-23 19-2381 0 0,30-31-1034 0 0,-1 0-1 0 0,-14 9 1 0 0,19-14-976 0 0,0-2-1402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2:31.3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84 137 3073 0 0,'-6'11'8065'0'0,"-2"0"-75"0"0,-2-3-8221 0 0,9-7 225 0 0,1 0-1 0 0,-1-1 1 0 0,0 1 0 0 0,0 0-1 0 0,0-1 1 0 0,0 1-1 0 0,0-1 1 0 0,0 1-1 0 0,0-1 1 0 0,0 1-1 0 0,0-1 1 0 0,0 0-1 0 0,0 1 1 0 0,0-1 0 0 0,-1 0-1 0 0,1 0 1 0 0,0 0-1 0 0,0 0 1 0 0,0 0-1 0 0,0 0 1 0 0,0 0-1 0 0,-1 0 1 0 0,1-1-1 0 0,0 1 1 0 0,0 0-1 0 0,0-1 1 0 0,0 1 0 0 0,0 0-1 0 0,0-1 1 0 0,0 1-1 0 0,0-1 1 0 0,0 0-1 0 0,0 1 1 0 0,0-1-1 0 0,1 0 1 0 0,-1 0-1 0 0,0 0 1 0 0,0 1 0 0 0,1-1-1 0 0,-1 0 1 0 0,0 0-1 0 0,1 0 1 0 0,-2-2-1 0 0,0 0-77 0 0,0-1 0 0 0,0 1 1 0 0,0-1-1 0 0,1 0 0 0 0,-1 1 0 0 0,1-1 0 0 0,0 0 0 0 0,0 0 0 0 0,0 0 0 0 0,0 0 0 0 0,1 0 0 0 0,-1 0 0 0 0,1 0 0 0 0,0 0 0 0 0,1 0 0 0 0,-1 0 0 0 0,2-6 1 0 0,-1 5 28 0 0,0 0 1 0 0,1 0 0 0 0,0 0 0 0 0,0 0 0 0 0,1 0-1 0 0,-1 0 1 0 0,1 0 0 0 0,0 1 0 0 0,0-1 0 0 0,1 1 0 0 0,-1 0-1 0 0,6-5 1 0 0,-7 8 113 0 0,0-1 0 0 0,0 0-1 0 0,0 1 1 0 0,0-1 0 0 0,1 1-1 0 0,-1 0 1 0 0,0-1 0 0 0,1 1-1 0 0,-1 0 1 0 0,1 1 0 0 0,-1-1 0 0 0,1 0-1 0 0,0 1 1 0 0,-1-1 0 0 0,1 1-1 0 0,0 0 1 0 0,-1 0 0 0 0,1 0-1 0 0,0 0 1 0 0,3 1 0 0 0,-4 0 50 0 0,0-1 0 0 0,0 1 0 0 0,-1 0 0 0 0,1 0 0 0 0,0 0 0 0 0,0 0 0 0 0,-1 0-1 0 0,1 0 1 0 0,0 1 0 0 0,-1-1 0 0 0,1 0 0 0 0,-1 1 0 0 0,0-1 0 0 0,1 1 0 0 0,-1 0 0 0 0,0-1 0 0 0,0 1 0 0 0,0 0 0 0 0,0 0 0 0 0,-1 0 0 0 0,1-1 0 0 0,0 1 0 0 0,-1 0 0 0 0,1 0 0 0 0,-1 0 0 0 0,1 0 0 0 0,-1 3 0 0 0,0 3 160 0 0,0-1 0 0 0,0 1 0 0 0,0-1-1 0 0,-1 1 1 0 0,-3 11 0 0 0,3-14-211 0 0,-1 0 0 0 0,1 0 0 0 0,-1 0-1 0 0,0-1 1 0 0,0 1 0 0 0,-1-1 0 0 0,1 1-1 0 0,-1-1 1 0 0,-4 5 0 0 0,-6 1-1911 0 0,3-9-3614 0 0,6-2 4053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25:44.48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52 179 256 0 0,'-48'-150'1656'0'0,"47"147"-1851"0"0,1 0-1 0 0,-1 0 0 0 0,1-1 0 0 0,-1 1 0 0 0,1 0 0 0 0,0-7 0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2:31.3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87 131 3617 0 0,'-6'5'6966'0'0,"1"2"-4891"0"0,1-2-265 0 0,2-3-1268 0 0,-1 0-1 0 0,0 1 1 0 0,1-2-1 0 0,-1 1 1 0 0,0 0-1 0 0,0 0 1 0 0,0-1-1 0 0,-5 2 1 0 0,6-3-558 0 0,1 0 0 0 0,0 0-1 0 0,0 0 1 0 0,0 0 0 0 0,0 0 0 0 0,-1 0 0 0 0,1 0 0 0 0,0 0 0 0 0,0-1-1 0 0,0 1 1 0 0,0-1 0 0 0,0 1 0 0 0,-1 0 0 0 0,1-1 0 0 0,0 0-1 0 0,0 1 1 0 0,0-1 0 0 0,1 0 0 0 0,-1 1 0 0 0,0-1 0 0 0,0 0 0 0 0,0 0-1 0 0,0 0 1 0 0,1 0 0 0 0,-1 0 0 0 0,0 0 0 0 0,1 0 0 0 0,-1 0 0 0 0,0-1-1 0 0,-1-3-110 0 0,0 1-1 0 0,0-1 1 0 0,1 1-1 0 0,0-1 1 0 0,0 0-1 0 0,0 0 1 0 0,0 0-1 0 0,1 0 1 0 0,-1 1 0 0 0,1-1-1 0 0,1 0 1 0 0,-1 0-1 0 0,1 0 1 0 0,-1 0-1 0 0,1 0 1 0 0,1 1-1 0 0,-1-1 1 0 0,4-7-1 0 0,-4 9 161 0 0,0 0 0 0 0,1 0 1 0 0,-1 0-1 0 0,1 0 0 0 0,-1 1 0 0 0,1-1 0 0 0,0 0 0 0 0,0 1 0 0 0,1-1 0 0 0,-1 1 1 0 0,0 0-1 0 0,1 0 0 0 0,-1 0 0 0 0,1 0 0 0 0,0 0 0 0 0,-1 1 0 0 0,1-1 0 0 0,0 1 0 0 0,0-1 1 0 0,0 1-1 0 0,0 0 0 0 0,1 0 0 0 0,-1 1 0 0 0,0-1 0 0 0,0 1 0 0 0,0-1 0 0 0,1 1 1 0 0,4 1-1 0 0,-6-1 98 0 0,0 0 0 0 0,-1 0 0 0 0,1 1 0 0 0,-1-1 1 0 0,1 1-1 0 0,0-1 0 0 0,-1 1 0 0 0,1 0 0 0 0,-1-1 0 0 0,0 1 1 0 0,1 0-1 0 0,-1 0 0 0 0,0 0 0 0 0,1 0 0 0 0,-1 0 0 0 0,0 1 0 0 0,0-1 1 0 0,0 0-1 0 0,0 0 0 0 0,1 3 0 0 0,0-1 74 0 0,-1-1 0 0 0,0 1 0 0 0,0 0 0 0 0,0 0 0 0 0,-1 0 0 0 0,1 0 0 0 0,-1 0 0 0 0,0 0 0 0 0,1 0 1 0 0,-2 5-1 0 0,1-1-36 0 0,-1-1 1 0 0,0 0 0 0 0,0 1 0 0 0,-1-1 0 0 0,0 0 0 0 0,0 0 0 0 0,0 0 0 0 0,-1 0 0 0 0,0-1 0 0 0,-4 8 0 0 0,5-11-233 0 0,1 0 0 0 0,-1-1 0 0 0,1 1 1 0 0,-1 0-1 0 0,0-1 0 0 0,0 1 1 0 0,-3 1-1 0 0,-4-1-3783 0 0,-1-8-4972 0 0,5 1 8135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2:31.3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77 194 3985 0 0,'0'0'164'0'0,"0"0"0"0"0,0 0 0 0 0,0 0 0 0 0,0 0 0 0 0,0 1 0 0 0,-1-1 0 0 0,1 0 0 0 0,0 1 984 0 0,-1-1-984 0 0,1 0 0 0 0,0 0 0 0 0,0 0 0 0 0,0 0 0 0 0,0 0 0 0 0,0 0-1 0 0,-1 1 1 0 0,1-1 0 0 0,0 0 0 0 0,0 0 0 0 0,0 0 0 0 0,0 0 0 0 0,-1 0 0 0 0,1 0 0 0 0,0 0 0 0 0,0 0 0 0 0,0 0 0 0 0,0 0 0 0 0,-1 0 0 0 0,1 0 0 0 0,0 0 0 0 0,0 0 0 0 0,0 0 0 0 0,-1-1 0 0 0,-3-6 1750 0 0,-1-11-1461 0 0,4 3-189 0 0,1 0 0 0 0,1-1 1 0 0,0 1-1 0 0,1 0 0 0 0,1 0 1 0 0,0 0-1 0 0,1 1 0 0 0,0-1 1 0 0,10-20-1 0 0,-20 51 2970 0 0,-3 8-2654 0 0,0-11-410 0 0,0 0-1 0 0,-2 0 1 0 0,1-1 0 0 0,-15 12-1 0 0,25-24-236 0 0,-14 11-1424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2:31.3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123 138 3225 0 0,'-14'9'9708'0'0,"-4"-2"-5475"0"0,13-5-4111 0 0,1 0 0 0 0,-1-1 1 0 0,0 1-1 0 0,1-1 0 0 0,-1-1 0 0 0,0 1 0 0 0,0-1 1 0 0,0 0-1 0 0,-7 0 0 0 0,10-1-139 0 0,0 1 0 0 0,1-1-1 0 0,-1 1 1 0 0,0-1 0 0 0,1 0 0 0 0,-1 0 0 0 0,1 1 0 0 0,-1-1-1 0 0,1 0 1 0 0,-1-1 0 0 0,1 1 0 0 0,0 0 0 0 0,0 0-1 0 0,-1 0 1 0 0,1-1 0 0 0,0 1 0 0 0,0-1 0 0 0,-1-1 0 0 0,1 0-16 0 0,0 0-1 0 0,-1-1 1 0 0,1 1 0 0 0,0 0 0 0 0,1-1 0 0 0,-1 1 0 0 0,1 0 0 0 0,-1-1 0 0 0,1-3 0 0 0,0 2 2 0 0,1-1-1 0 0,-1 1 1 0 0,1 0 0 0 0,0-1-1 0 0,0 1 1 0 0,0 0 0 0 0,1 0-1 0 0,0 0 1 0 0,0 0 0 0 0,0 0-1 0 0,1 0 1 0 0,3-5 0 0 0,-4 8 41 0 0,0-1 0 0 0,1 0 0 0 0,-1 1 0 0 0,1-1 0 0 0,0 1 0 0 0,0 0 0 0 0,0 0 0 0 0,0 0 0 0 0,0 0 0 0 0,0 1-1 0 0,0-1 1 0 0,0 1 0 0 0,1 0 0 0 0,-1 0 0 0 0,1 0 0 0 0,-1 0 0 0 0,1 1 0 0 0,-1-1 0 0 0,6 1 0 0 0,-6 0 100 0 0,0 1 0 0 0,0-1 0 0 0,0 1 0 0 0,0 0 0 0 0,0 0 0 0 0,0 0 0 0 0,0 0 0 0 0,0 1-1 0 0,-1-1 1 0 0,1 1 0 0 0,-1-1 0 0 0,1 1 0 0 0,-1 0 0 0 0,1 0 0 0 0,-1 0 0 0 0,0 1 0 0 0,0-1-1 0 0,0 0 1 0 0,0 1 0 0 0,-1-1 0 0 0,1 1 0 0 0,2 5 0 0 0,-2-4 83 0 0,0 0 1 0 0,-1 1-1 0 0,1-1 0 0 0,-1 0 1 0 0,0 1-1 0 0,0-1 0 0 0,0 1 1 0 0,-1 0-1 0 0,0-1 0 0 0,1 1 0 0 0,-2 5 1 0 0,1-8-221 0 0,0-1 0 0 0,-1 1 0 0 0,1 0 0 0 0,-1 0 0 0 0,1 0 1 0 0,-1 0-1 0 0,0 0 0 0 0,0-1 0 0 0,1 1 0 0 0,-1 0 0 0 0,0-1 0 0 0,-1 1 0 0 0,1-1 0 0 0,0 1 1 0 0,0-1-1 0 0,-1 1 0 0 0,1-1 0 0 0,-1 0 0 0 0,1 0 0 0 0,-1 0 0 0 0,1 0 0 0 0,-1 0 1 0 0,0 0-1 0 0,0 0 0 0 0,1 0 0 0 0,-1-1 0 0 0,0 1 0 0 0,-2 0 0 0 0,-25 5-7225 0 0,23-5 3107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2:31.3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99 175 4953 0 0,'0'0'179'0'0,"0"0"-1"0"0,0 1 1 0 0,0-1-1 0 0,0 0 1 0 0,0 0-1 0 0,0 0 1 0 0,0 1 0 0 0,0-1-1 0 0,0 0 1 0 0,0 0-1 0 0,0 0 1 0 0,0 0-1 0 0,0 1 1 0 0,0-1-1 0 0,0 0 1 0 0,-1 0 0 0 0,1 0-1 0 0,0 0 1 0 0,0 1-1 0 0,0-1 1 0 0,0 0-1 0 0,0 0 1 0 0,-1 0-1 0 0,1 0 1 0 0,0 0 0 0 0,0 0-1 0 0,0 1 1 0 0,-1-1-1 0 0,1 0 1 0 0,0 0-1 0 0,0 0 1 0 0,0 0-1 0 0,-1 0 1 0 0,1 0 0 0 0,0 0-1 0 0,0 0 1 0 0,0 0-1 0 0,-1 0 1 0 0,1 0-1 0 0,0 0 1 0 0,0 0-1 0 0,0 0 1 0 0,-1 0 0 0 0,1 0-1 0 0,0 0 1 0 0,0-1-1 0 0,-5-10 1533 0 0,2-18-1999 0 0,3 29 300 0 0,-1-23 198 0 0,4-26 0 0 0,-3 43-163 0 0,1 0 0 0 0,0 1 0 0 0,0-1-1 0 0,1 0 1 0 0,0 1 0 0 0,0-1 0 0 0,0 1 0 0 0,1-1 0 0 0,-1 1 0 0 0,5-5-1 0 0,-7 10-18 0 0,0 0 0 0 0,0 0-1 0 0,0 0 1 0 0,0 0-1 0 0,0 0 1 0 0,0 0-1 0 0,0 0 1 0 0,0 0 0 0 0,0 0-1 0 0,0 0 1 0 0,0 1-1 0 0,0-1 1 0 0,0 0-1 0 0,0 0 1 0 0,0 0 0 0 0,0 0-1 0 0,0 0 1 0 0,0 0-1 0 0,0 0 1 0 0,0 0-1 0 0,0 0 1 0 0,0 0 0 0 0,0 0-1 0 0,0 0 1 0 0,0 0-1 0 0,0 0 1 0 0,0 0-1 0 0,0 0 1 0 0,0 0 0 0 0,0 0-1 0 0,0 0 1 0 0,0 0-1 0 0,0 0 1 0 0,0 0 0 0 0,0 0-1 0 0,0 0 1 0 0,0 0-1 0 0,0 0 1 0 0,0 0-1 0 0,1 0 1 0 0,-1 0 0 0 0,0 0-1 0 0,0 0 1 0 0,0 0-1 0 0,0 0 1 0 0,0 0-1 0 0,0 0 1 0 0,0 0 0 0 0,0 0-1 0 0,0 0 1 0 0,0 0-1 0 0,0 0 1 0 0,0 0 0 0 0,0 0-1 0 0,0 0 1 0 0,0 0-1 0 0,0 0 1 0 0,0 0-1 0 0,0 0 1 0 0,0 0 0 0 0,0 9 614 0 0,-4 9-70 0 0,0-11-232 0 0,0 0-1 0 0,0-1 1 0 0,0 0-1 0 0,-1 0 1 0 0,0 0-1 0 0,-8 8 1 0 0,-38 27-1087 0 0,37-29-458 0 0,11-11-428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2:31.3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99 182 3185 0 0,'-2'-2'6807'0'0,"-1"-6"-4751"0"0,1-7-1197 0 0,2-1-550 0 0,0-1 0 0 0,2 0 0 0 0,-1 1 1 0 0,2 0-1 0 0,0-1 0 0 0,1 1 0 0 0,10-26 1 0 0,-15 46 437 0 0,-1 0 1 0 0,0 0-1 0 0,0 0 1 0 0,-1 0-1 0 0,-3 4 1 0 0,-31 30-188 0 0,19-21-362 0 0,8-5-500 0 0,-10 9-2211 0 0,6-13-7116 0 0,11-8 9059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2:31.3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80 159 6081 0 0,'-3'2'1004'0'0,"0"0"-1"0"0,0 0 0 0 0,1 0 0 0 0,-1 0 1 0 0,0-1-1 0 0,-1 1 0 0 0,1-1 0 0 0,0 0 0 0 0,-5 2 1 0 0,6-3-950 0 0,1 0 0 0 0,-1 0-1 0 0,1-1 1 0 0,0 1 0 0 0,-1 0 0 0 0,1 0 0 0 0,-1-1 0 0 0,1 1 0 0 0,0-1 0 0 0,-1 1 0 0 0,1-1 0 0 0,0 1-1 0 0,0-1 1 0 0,0 0 0 0 0,-1 0 0 0 0,1 1 0 0 0,0-1 0 0 0,0 0 0 0 0,0 0 0 0 0,0 0 0 0 0,0 0 0 0 0,0-1-1 0 0,1 1 1 0 0,-1 0 0 0 0,0 0 0 0 0,-1-3 0 0 0,0 0-107 0 0,0-1-1 0 0,1 1 0 0 0,-1-1 1 0 0,1 1-1 0 0,0-1 1 0 0,0 0-1 0 0,0 0 1 0 0,1 0-1 0 0,-1 1 1 0 0,1-1-1 0 0,0 0 0 0 0,1 0 1 0 0,-1 0-1 0 0,1 1 1 0 0,0-1-1 0 0,2-6 1 0 0,-2 7 69 0 0,1 0 1 0 0,-1 0 0 0 0,1 0 0 0 0,0 0 0 0 0,0 0 0 0 0,0 0 0 0 0,1 1 0 0 0,-1-1 0 0 0,1 1 0 0 0,0 0-1 0 0,0 0 1 0 0,0 0 0 0 0,0 0 0 0 0,0 0 0 0 0,1 1 0 0 0,-1-1 0 0 0,1 1 0 0 0,7-3 0 0 0,-10 4 49 0 0,0 0 0 0 0,1 1 1 0 0,-1-1-1 0 0,1 1 1 0 0,-1 0-1 0 0,1-1 0 0 0,-1 1 1 0 0,1 0-1 0 0,-1 0 1 0 0,1 0-1 0 0,-1 0 1 0 0,1 0-1 0 0,-1 0 0 0 0,1 0 1 0 0,-1 1-1 0 0,1-1 1 0 0,-1 0-1 0 0,1 1 0 0 0,-1-1 1 0 0,0 1-1 0 0,1 0 1 0 0,-1-1-1 0 0,0 1 0 0 0,1 0 1 0 0,-1 0-1 0 0,0 0 1 0 0,0 0-1 0 0,2 2 0 0 0,-1 0 113 0 0,0 0-1 0 0,0 0 0 0 0,-1 0 0 0 0,1 0 1 0 0,-1 1-1 0 0,0-1 0 0 0,0 0 0 0 0,0 1 1 0 0,0-1-1 0 0,-1 1 0 0 0,1 5 0 0 0,-1-2 83 0 0,0-1-1 0 0,0 1 0 0 0,0-1 0 0 0,-1 0 1 0 0,0 1-1 0 0,-1-1 0 0 0,1 0 0 0 0,-5 10 1 0 0,5-14-394 0 0,0 0 0 0 0,0 0 0 0 0,0 0 0 0 0,-1 0 0 0 0,1 0 0 0 0,0 0 0 0 0,-1-1 0 0 0,1 1 0 0 0,-1 0 0 0 0,0-1 0 0 0,-3 3 0 0 0,3-3-506 0 0,0 0-1 0 0,1-1 0 0 0,-1 1 0 0 0,0 0 0 0 0,0-1 0 0 0,0 0 1 0 0,1 1-1 0 0,-1-1 0 0 0,0 0 0 0 0,0 0 0 0 0,0 0 0 0 0,0 0 1 0 0,0 0-1 0 0,1 0 0 0 0,-1-1 0 0 0,-3 0 0 0 0,1-1 56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2:31.3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96 190 3129 0 0,'1'7'10019'0'0,"-3"-17"-7076"0"0,0-6-2655 0 0,1 3-317 0 0,1-1-4 0 0,0-1 0 0 0,1 1 0 0 0,0-1 0 0 0,1 1 1 0 0,7-28-1 0 0,-5 28 43 0 0,-4 11 38 0 0,0 1 0 0 0,1-1 0 0 0,0 1 1 0 0,-1-1-1 0 0,1 1 0 0 0,0-1 0 0 0,0 1 0 0 0,0 0 1 0 0,1 0-1 0 0,1-3 0 0 0,-8 28 1688 0 0,2-15-1458 0 0,0-2-1 0 0,0 1 0 0 0,-1 0 1 0 0,1-1-1 0 0,-1 1 0 0 0,-1-1 1 0 0,0 0-1 0 0,-7 8 0 0 0,-1-2-495 0 0,1-1-1 0 0,-24 17 1 0 0,28-24-881 0 0,4-4-3585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2:31.3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76 159 2961 0 0,'1'1'818'0'0,"-1"0"1"0"0,0 1-1 0 0,0-1 1 0 0,0 0 0 0 0,0 0-1 0 0,0 1 1 0 0,-1-1 0 0 0,1 0-1 0 0,0 0 1 0 0,0 1-1 0 0,-1-1 1 0 0,0 2 0 0 0,0-2-417 0 0,0 1 0 0 0,0-1 0 0 0,0 1 1 0 0,0-1-1 0 0,0 0 0 0 0,0 1 0 0 0,0-1 1 0 0,0 0-1 0 0,-2 1 0 0 0,2-1-374 0 0,0 0 0 0 0,0 0 0 0 0,0-1 0 0 0,0 1 1 0 0,0-1-1 0 0,0 1 0 0 0,-1-1 0 0 0,1 1 0 0 0,0-1 0 0 0,0 0 0 0 0,0 1 0 0 0,-1-1 0 0 0,1 0 0 0 0,0 0 1 0 0,0 0-1 0 0,0 0 0 0 0,-1 0 0 0 0,1 0 0 0 0,0 0 0 0 0,0 0 0 0 0,-1-1 0 0 0,1 1 0 0 0,0 0 1 0 0,0-1-1 0 0,0 1 0 0 0,0-1 0 0 0,-3-1 0 0 0,2 0-78 0 0,-1-1-1 0 0,1 1 1 0 0,0-1 0 0 0,0 0-1 0 0,0 0 1 0 0,0 0 0 0 0,0 0 0 0 0,1 0-1 0 0,-1-1 1 0 0,1 1 0 0 0,0 0-1 0 0,0-1 1 0 0,0 1 0 0 0,0-1 0 0 0,1 1-1 0 0,-1-1 1 0 0,1-4 0 0 0,0 0-9 0 0,0 1 0 0 0,0-1 0 0 0,1 1 0 0 0,0 0-1 0 0,0-1 1 0 0,0 1 0 0 0,5-10 0 0 0,-4 12 90 0 0,0 1 0 0 0,0 0 1 0 0,0 0-1 0 0,1-1 0 0 0,-1 2 0 0 0,1-1 0 0 0,0 0 0 0 0,0 1 0 0 0,1-1 0 0 0,-1 1 0 0 0,1 0 0 0 0,-1 0 0 0 0,1 0 0 0 0,0 0 0 0 0,0 1 0 0 0,6-3 0 0 0,-8 5 42 0 0,0 0-1 0 0,0 0 0 0 0,0 0 1 0 0,-1 0-1 0 0,1 0 1 0 0,0 1-1 0 0,0-1 0 0 0,0 0 1 0 0,0 1-1 0 0,-1 0 0 0 0,1-1 1 0 0,0 1-1 0 0,-1 0 0 0 0,1 0 1 0 0,0 0-1 0 0,-1 0 0 0 0,1 0 1 0 0,-1 0-1 0 0,0 0 0 0 0,1 1 1 0 0,-1-1-1 0 0,0 0 1 0 0,0 1-1 0 0,2 2 0 0 0,0-1 107 0 0,-1 1 0 0 0,1 0 0 0 0,-1 0 0 0 0,0 0 1 0 0,0 0-1 0 0,0 0 0 0 0,-1 0 0 0 0,1 0 0 0 0,0 6 0 0 0,-2-5-53 0 0,0 0-1 0 0,0 0 1 0 0,0 0 0 0 0,-1 0 0 0 0,1 0-1 0 0,-1 0 1 0 0,-1 0 0 0 0,1 0 0 0 0,-1 0-1 0 0,0 0 1 0 0,0-1 0 0 0,0 1 0 0 0,0-1 0 0 0,-1 1-1 0 0,-4 4 1 0 0,5-5-221 0 0,-1-1 0 0 0,0 0 0 0 0,0 0 0 0 0,-1 0 0 0 0,1-1 0 0 0,0 1 0 0 0,-1-1 1 0 0,-4 3-1 0 0,5-4-458 0 0,0 1 1 0 0,0-1 0 0 0,0 0-1 0 0,0 0 1 0 0,0 0-1 0 0,0-1 1 0 0,-1 1 0 0 0,1-1-1 0 0,0 0 1 0 0,0 0 0 0 0,-5 0-1 0 0,5-1-2493 0 0,0 0 1195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2:31.3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87 217 3057 0 0,'-3'-6'7674'0'0,"1"-7"-5586"0"0,1-12-1798 0 0,1 7-246 0 0,1 0 0 0 0,7-35 0 0 0,-5 42 43 0 0,0 1 0 0 0,0-1 0 0 0,1 1 0 0 0,0 0 0 0 0,1 0 0 0 0,6-11 0 0 0,-9 20 776 0 0,-3 7-275 0 0,-5 10-94 0 0,-22 20 1363 0 0,16-17-1740 0 0,-2-1-1 0 0,0-1 1 0 0,-31 28 0 0 0,41-43-930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2:31.3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102 124 3401 0 0,'-9'10'5679'0'0,"9"-9"-5479"0"0,-1 0 1 0 0,0 0-1 0 0,0 1 0 0 0,1-1 0 0 0,-1 0 0 0 0,0 0 0 0 0,0-1 0 0 0,0 1 0 0 0,0 0 0 0 0,0 0 0 0 0,0 0 0 0 0,-1-1 1 0 0,1 1-1 0 0,0 0 0 0 0,0-1 0 0 0,0 1 0 0 0,-1-1 0 0 0,1 0 0 0 0,0 1 0 0 0,-1-1 0 0 0,1 0 0 0 0,0 0 1 0 0,-1 0-1 0 0,1 1 0 0 0,0-2 0 0 0,-1 1 0 0 0,1 0 0 0 0,0 0 0 0 0,-2-1 0 0 0,0 1-200 0 0,0-1 1 0 0,-1-1-1 0 0,1 1 0 0 0,0 0 0 0 0,1-1 0 0 0,-1 1 0 0 0,0-1 0 0 0,0 0 1 0 0,1 0-1 0 0,-1 0 0 0 0,1 0 0 0 0,-1-1 0 0 0,1 1 0 0 0,0-1 1 0 0,0 1-1 0 0,0-1 0 0 0,1 0 0 0 0,-1 0 0 0 0,0 0 0 0 0,1 0 1 0 0,0 0-1 0 0,0 0 0 0 0,0 0 0 0 0,0 0 0 0 0,0 0 0 0 0,1 0 0 0 0,-1-1 1 0 0,1 1-1 0 0,0 0 0 0 0,0 0 0 0 0,0-1 0 0 0,0 1 0 0 0,1 0 1 0 0,-1 0-1 0 0,1-1 0 0 0,0 1 0 0 0,0 0 0 0 0,0 0 0 0 0,0 0 1 0 0,1 0-1 0 0,-1 0 0 0 0,1 0 0 0 0,0 1 0 0 0,0-1 0 0 0,0 0 1 0 0,0 1-1 0 0,0-1 0 0 0,0 1 0 0 0,1 0 0 0 0,-1 0 0 0 0,1 0 0 0 0,0 0 1 0 0,-1 0-1 0 0,1 1 0 0 0,0-1 0 0 0,0 1 0 0 0,0-1 0 0 0,3 0 1 0 0,-3 1 84 0 0,0 1 0 0 0,0-1 0 0 0,0 1 1 0 0,0-1-1 0 0,-1 1 0 0 0,1 0 1 0 0,0 0-1 0 0,0 0 0 0 0,0 0 1 0 0,0 1-1 0 0,0-1 0 0 0,0 1 1 0 0,-1 0-1 0 0,1 0 0 0 0,0 0 1 0 0,0 0-1 0 0,-1 0 0 0 0,1 0 0 0 0,3 4 1 0 0,-4-4 32 0 0,0 1 0 0 0,0 0 1 0 0,-1-1-1 0 0,1 1 0 0 0,-1 0 1 0 0,1 0-1 0 0,-1 1 1 0 0,0-1-1 0 0,0 0 0 0 0,0 0 1 0 0,0 0-1 0 0,0 1 0 0 0,-1-1 1 0 0,1 0-1 0 0,-1 1 0 0 0,1-1 1 0 0,-1 1-1 0 0,0-1 0 0 0,0 1 1 0 0,0-1-1 0 0,0 0 0 0 0,0 1 1 0 0,-2 3-1 0 0,1 1 72 0 0,-1-1 0 0 0,0 0 0 0 0,0-1-1 0 0,-1 1 1 0 0,0 0 0 0 0,0-1 0 0 0,0 1 0 0 0,0-1 0 0 0,-6 6 0 0 0,8-9-252 0 0,-1 0 0 0 0,0-1 0 0 0,1 1 1 0 0,-1-1-1 0 0,0 1 0 0 0,0-1 0 0 0,0 1 0 0 0,-1-1 1 0 0,1 0-1 0 0,0 0 0 0 0,-4 1 0 0 0,4-1-246 0 0,0-1 0 0 0,1 0 1 0 0,-1 0-1 0 0,0 0 0 0 0,1 0 0 0 0,-1 0 1 0 0,0 0-1 0 0,1-1 0 0 0,-1 1 0 0 0,0 0 1 0 0,1-1-1 0 0,-1 1 0 0 0,1-1 0 0 0,-1 0 1 0 0,1 1-1 0 0,-1-1 0 0 0,1 0 0 0 0,-3-2 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24:47.4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2025 1 3649 0 0,'-6'2'5738'0'0,"5"-1"-5547"0"0,-6 11 2490 0 0,6-10-2374 0 0,0 1 0 0 0,-1-1 0 0 0,1 1-1 0 0,-1-1 1 0 0,0 0 0 0 0,0 1 0 0 0,0-1 0 0 0,-2 2 0 0 0,-2 0 25 0 0,0 0 84 0 0,0-1-1 0 0,0 1 1 0 0,-1-1 0 0 0,1 0 0 0 0,-11 3 0 0 0,13-5-310 0 0,-3 1-14 0 0,0 0-1 0 0,1 0 1 0 0,-1 0-1 0 0,1 1 0 0 0,0 0 1 0 0,0 0-1 0 0,-10 7 0 0 0,14-9-66 0 0,-1 1 0 0 0,1 0 0 0 0,-1-1 0 0 0,0 0 0 0 0,0 0-1 0 0,0 1 1 0 0,0-2 0 0 0,-4 2 0 0 0,-12 4 131 0 0,-20 7 44 0 0,11-4 165 0 0,-24 4-43 0 0,49-12-315 0 0,0 0 17 0 0,0 0 1 0 0,0 0-1 0 0,0 0 1 0 0,0 0-1 0 0,0 1 1 0 0,1 0-1 0 0,-4 1 1 0 0,-5 7-24 0 0,1-1-1 0 0,-11 13 1 0 0,13-13-27 0 0,0-1 1 0 0,0 0-1 0 0,0-1 0 0 0,-15 11 0 0 0,11-12 84 0 0,-24 10 0 0 0,24-12-19 0 0,0 1 0 0 0,-14 9-1 0 0,-28 18-218 0 0,18 3 119 0 0,32-31 75 0 0,-1 0 1 0 0,0 0-1 0 0,1 1 1 0 0,0 0-1 0 0,0 0 1 0 0,-5 8-1 0 0,-12 15-56 0 0,-90 104 104 0 0,105-125-66 0 0,1 1 0 0 0,-1 0 0 0 0,1 0 0 0 0,1 1 0 0 0,0-1 0 0 0,-4 11 0 0 0,-26 62-168 0 0,29-71 204 0 0,-1 0 0 0 0,0-1 0 0 0,0 0 0 0 0,-1 0 0 0 0,-15 15 0 0 0,11-12 49 0 0,0 0 1 0 0,1 1-1 0 0,0 0 0 0 0,-13 26 0 0 0,13-21-59 0 0,-1-1 1 0 0,-15 19 0 0 0,-22 11 56 0 0,5-6-110 0 0,32-28 45 0 0,1 1 0 0 0,-16 28 0 0 0,18-28 78 0 0,-2 4-175 0 0,6-10 104 0 0,-1 0-1 0 0,0 0 0 0 0,0 0 0 0 0,-13 14 0 0 0,-10 2-80 0 0,15-14 172 0 0,1 1 1 0 0,-13 12-1 0 0,8-6-13 0 0,8-7-99 0 0,0 1 0 0 0,0 0-1 0 0,-10 17 1 0 0,11-15 19 0 0,-2 0-1 0 0,-11 14 1 0 0,7-14 22 0 0,0 0 1 0 0,0-1 0 0 0,-2-1 0 0 0,-16 10 0 0 0,-42 26 249 0 0,61-38-229 0 0,-21 8-1 0 0,-9 6 13 0 0,-29 16 217 0 0,55-29-289 0 0,0-1 1 0 0,-1-1-1 0 0,0 0 1 0 0,0-1-1 0 0,-1-1 1 0 0,1-1-1 0 0,-26 4 1 0 0,27-5-9 0 0,0 2 1 0 0,-17 7 0 0 0,28-11 5 0 0,-42 14-64 0 0,48-16 25 0 0,0 0 0 0 0,0 0 1 0 0,0 0-1 0 0,-1 0 1 0 0,1 0-1 0 0,0 0 0 0 0,0 1 1 0 0,0-1-1 0 0,0 0 0 0 0,0 0 1 0 0,0 0-1 0 0,0 0 0 0 0,0 0 1 0 0,0 0-1 0 0,0 1 0 0 0,0-1 1 0 0,0 0-1 0 0,0 0 1 0 0,0 0-1 0 0,0 0 0 0 0,0 0 1 0 0,0 0-1 0 0,1 0 0 0 0,-1 1 1 0 0,0-1-1 0 0,0 0 0 0 0,0 0 1 0 0,0 0-1 0 0,0 0 0 0 0,0 0 1 0 0,0 1-155 0 0,1-1 154 0 0,-1 0 0 0 0,0 0 1 0 0,0 0-1 0 0,0 0 0 0 0,0 0 1 0 0,0 0-1 0 0,0 0 1 0 0,0 0-1 0 0,1 0 0 0 0,-1 0 1 0 0,0 0-1 0 0,0 0 0 0 0,0 0 1 0 0,13 7-606 0 0,13 3 315 0 0,-4-3 144 0 0,26 4 0 0 0,9 3-56 0 0,-43-9 251 0 0,-3-2 14 0 0,0 0 1 0 0,0 1-1 0 0,0 0 1 0 0,-1 1-1 0 0,11 7 0 0 0,55 33 360 0 0,-67-38-329 0 0,15 10 8 0 0,38 22 1 0 0,-48-30-50 0 0,0 0-1 0 0,-1 1 1 0 0,0 1 0 0 0,-1 0 0 0 0,20 23 0 0 0,-32-34-13 0 0,10 11 24 0 0,0 0 1 0 0,-1 1 0 0 0,0 0-1 0 0,12 25 1 0 0,-15-27-34 0 0,1 0 0 0 0,0 0 0 0 0,0 0 0 0 0,1-1 0 0 0,0-1-1 0 0,1 1 1 0 0,15 11 0 0 0,-16-13 34 0 0,10 8 7 0 0,-12-12-12 0 0,-1 1 0 0 0,0 0-1 0 0,-1 0 1 0 0,1 1 0 0 0,-1-1 0 0 0,0 1 0 0 0,0 0-1 0 0,6 9 1 0 0,8 30 29 0 0,-13-31-51 0 0,0 0 0 0 0,1 0 1 0 0,1 0-1 0 0,0-1 0 0 0,14 20 1 0 0,-5-15 4 0 0,-1 0 1 0 0,35 28 0 0 0,-42-38 7 0 0,-2 0 0 0 0,1 1 0 0 0,-1 0-1 0 0,0 0 1 0 0,0 0 0 0 0,-1 1 0 0 0,0 0 0 0 0,-1 0 0 0 0,4 12-1 0 0,16 29 97 0 0,-19-44-129 0 0,-1 0 1 0 0,1 0-1 0 0,0 0 0 0 0,0-1 1 0 0,1 0-1 0 0,7 6 1 0 0,40 25-28 0 0,-41-27 41 0 0,1 0 0 0 0,-1 2 0 0 0,0-1 0 0 0,-1 1 0 0 0,-1 1 0 0 0,0 0 0 0 0,15 23 0 0 0,-21-29 5 0 0,1 0 0 0 0,0 0 0 0 0,0-1 0 0 0,1 1 0 0 0,0-1 0 0 0,0-1 1 0 0,0 1-1 0 0,0-1 0 0 0,1 0 0 0 0,-1 0 0 0 0,1-1 0 0 0,11 5 1 0 0,108 32-77 0 0,-51-19 66 0 0,-36-7 73 0 0,-26-9-85 0 0,22 5 1 0 0,-17-6 62 0 0,61 11-74 0 0,-17-1-38 0 0,-40-9 20 0 0,24 4 0 0 0,-38-8 46 0 0,-1-1 0 0 0,1 0 0 0 0,0 0 0 0 0,-1 0 1 0 0,1-1-1 0 0,-1 0 0 0 0,10-3 0 0 0,42-5-12 0 0,8 0-15 0 0,-8 4 122 0 0,39-11-17 0 0,-34 3 49 0 0,-37 6-95 0 0,-21 5-16 0 0,-1 0-1 0 0,1 0 1 0 0,0 1-1 0 0,10-1 1 0 0,-10 1 5 0 0,1 0 1 0 0,0 0 0 0 0,0-1 0 0 0,-1 1 0 0 0,1-1-1 0 0,-1-1 1 0 0,1 0 0 0 0,6-4 0 0 0,48-32 180 0 0,-48 30-194 0 0,-2 0 42 0 0,-1 0-1 0 0,0-1 1 0 0,-1 1-1 0 0,0-2 1 0 0,9-12-1 0 0,-8 9-10 0 0,1 1-1 0 0,19-20 0 0 0,-14 18-24 0 0,14-17 0 0 0,-20 20 40 0 0,13-24 0 0 0,2-3-63 0 0,1 2 88 0 0,-15 20-92 0 0,1 1 0 0 0,23-24 0 0 0,-21 27 40 0 0,-1-1 0 0 0,0 0 0 0 0,-2-1-1 0 0,0-1 1 0 0,0 0 0 0 0,-1 0 0 0 0,-1-1-1 0 0,-1 0 1 0 0,0 0 0 0 0,5-22 0 0 0,-9 29-33 0 0,0 1 1 0 0,1 0-1 0 0,-1 1 1 0 0,2-1 0 0 0,-1 1-1 0 0,11-12 1 0 0,2-5-7 0 0,31-57 120 0 0,-21 32-63 0 0,-2 14-42 0 0,-19 26 5 0 0,0 1 1 0 0,10-18-1 0 0,2-8 60 0 0,-9 17-2 0 0,12-29 0 0 0,2-8-2464 0 0,-13 42-1988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25:46.50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78 534 8 0 0,'13'43'3805'0'0,"-25"-76"-28"0"0,-1 2-3248 0 0,5 7-343 0 0,3 9-153 0 0,0-1-1 0 0,-4-29 1 0 0,6 14 20 0 0,2 13-900 0 0,-7-32 1 0 0,16 71-787 0 0,-5-16 1609 0 0,-1 0 0 0 0,0 1-1 0 0,0-1 1 0 0,1 7 0 0 0,21 122 780 0 0,-22-123-548 0 0,5 19 971 0 0,5 47 0 0 0,-12-62-650 0 0,0-14-325 0 0,-1-10-315 0 0,-1-1-80 0 0,1-1 0 0 0,-2 1 1 0 0,-6-20-1 0 0,-3-11-436 0 0,3 5 308 0 0,4 16 449 0 0,1-1 0 0 0,-3-36 0 0 0,-5-39 306 0 0,3 25 204 0 0,17 109-1663 0 0,-3-23 1102 0 0,-1 1-1 0 0,2 25 1 0 0,-5-24 43 0 0,0-8 174 0 0,-1 1 1 0 0,0 0-1 0 0,0 0 0 0 0,-2 9 0 0 0,-2-27 129 0 0,-1-6-1171 0 0,-4-29 747 0 0,3-2 1 0 0,1 1 0 0 0,1-82-1 0 0,10 150 1122 0 0,-2 20-1300 0 0,-2 31 26 0 0,-7-118-2067 0 0,0 15 2313 0 0,1-37 202 0 0,-1-14 125 0 0,4 74 192 0 0,3 4-282 0 0,3 11-220 0 0,5 20-49 0 0,-7-9 75 0 0,-2-1-1 0 0,0 1 0 0 0,-3 31 1 0 0,3-67-701 0 0,-1 0 0 0 0,-2-22 0 0 0,-1 0 169 0 0,0-20 546 0 0,4 51-128 0 0,-1 4-21 0 0,1 0 1 0 0,-1 0-1 0 0,0 0 0 0 0,1 1 1 0 0,-1-1-1 0 0,0 0 0 0 0,0 0 1 0 0,-1 0-1 0 0,1 0 1 0 0,0 1-1 0 0,0-1 0 0 0,-1 0 1 0 0,1 0-1 0 0,-1 1 0 0 0,0-1 1 0 0,-1-3-1 0 0,1 1 604 0 0,2 11-1161 0 0,0 0 253 0 0,1-1 1 0 0,0 1-1 0 0,0-1 1 0 0,0 1-1 0 0,1-1 1 0 0,6 12-1 0 0,-3-8 582 0 0,-2 0 0 0 0,5 13 0 0 0,0 10-166 0 0,-6-19-290 0 0,0-1 0 0 0,1 0 0 0 0,1 1 0 0 0,0-2-1 0 0,1 1 1 0 0,13 22 0 0 0,-14-29 8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2:31.3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94 151 2545 0 0,'-16'2'8080'0'0,"-1"5"-3994"0"0,14-5-3931 0 0,1-1 0 0 0,-1 0 0 0 0,0 0 0 0 0,0 0 0 0 0,1 0 0 0 0,-1 0 0 0 0,0-1 0 0 0,-3 1 0 0 0,5-1-152 0 0,-1 0 0 0 0,1-1-1 0 0,0 1 1 0 0,0 0 0 0 0,0-1 0 0 0,0 1 0 0 0,0-1-1 0 0,0 1 1 0 0,0-1 0 0 0,0 1 0 0 0,0-1-1 0 0,0 0 1 0 0,0 1 0 0 0,0-1 0 0 0,0 0-1 0 0,1 0 1 0 0,-1 0 0 0 0,0 0 0 0 0,1 0 0 0 0,-1 0-1 0 0,0 0 1 0 0,1 0 0 0 0,-1 0 0 0 0,1 0-1 0 0,-1-2 1 0 0,-1-3-41 0 0,0 0 0 0 0,0 0 0 0 0,1 0 0 0 0,0 0 0 0 0,0-1 0 0 0,1 1 0 0 0,0 0 0 0 0,0-1 0 0 0,0 1 0 0 0,1 0 0 0 0,-1 0 0 0 0,3-8 0 0 0,-2 11 43 0 0,0-1 0 0 0,0 1 0 0 0,0 0 0 0 0,0 0 0 0 0,0 0 0 0 0,1 0 0 0 0,-1 0 1 0 0,1 1-1 0 0,0-1 0 0 0,0 0 0 0 0,0 1 0 0 0,0-1 0 0 0,0 1 0 0 0,0 0 0 0 0,1 0 1 0 0,-1 0-1 0 0,1 0 0 0 0,0 0 0 0 0,-1 0 0 0 0,1 1 0 0 0,0-1 0 0 0,0 1 0 0 0,0 0 0 0 0,0-1 1 0 0,5 0-1 0 0,-5 2 67 0 0,0 0 0 0 0,0 0 1 0 0,0 0-1 0 0,0 1 0 0 0,0-1 1 0 0,0 1-1 0 0,0-1 1 0 0,0 1-1 0 0,0 0 0 0 0,-1 0 1 0 0,1 1-1 0 0,0-1 0 0 0,0 0 1 0 0,-1 1-1 0 0,1 0 0 0 0,-1-1 1 0 0,1 1-1 0 0,-1 0 0 0 0,0 0 1 0 0,3 4-1 0 0,-2-3 91 0 0,0 0 1 0 0,-1 0-1 0 0,1 1 0 0 0,-1-1 1 0 0,0 1-1 0 0,0 0 0 0 0,0-1 0 0 0,-1 1 1 0 0,1 0-1 0 0,-1 0 0 0 0,0 0 1 0 0,0 0-1 0 0,0 0 0 0 0,0 6 1 0 0,-1-7-74 0 0,-1 0 0 0 0,1 0 1 0 0,0 0-1 0 0,-1 0 0 0 0,0 0 1 0 0,1 0-1 0 0,-1 0 0 0 0,-1 0 1 0 0,1 0-1 0 0,0 0 0 0 0,-1 0 1 0 0,1-1-1 0 0,-1 1 0 0 0,0-1 1 0 0,0 1-1 0 0,0-1 1 0 0,0 0-1 0 0,0 1 0 0 0,0-1 1 0 0,-1 0-1 0 0,1 0 0 0 0,-1-1 1 0 0,1 1-1 0 0,-1-1 0 0 0,-5 3 1 0 0,0-1-305 0 0,0 1 1 0 0,0-2 0 0 0,-10 3-1 0 0,-26 3-6796 0 0,36-7 4319 0 0,3 0-1295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2:31.3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91 146 4761 0 0,'0'0'125'0'0,"0"1"0"0"0,0-1 0 0 0,0 0 0 0 0,0 0 0 0 0,0 1 0 0 0,-1-1 0 0 0,1 0 0 0 0,0 0 0 0 0,0 1 0 0 0,0-1 0 0 0,0 0 0 0 0,0 0 0 0 0,0 0 0 0 0,0 1 0 0 0,0-1 0 0 0,-1 0 0 0 0,1 0 0 0 0,0 0 0 0 0,0 1 0 0 0,0-1 0 0 0,0 0 1 0 0,-1 0-1 0 0,1 0 0 0 0,0 0 0 0 0,0 0 0 0 0,0 1 0 0 0,-1-1 0 0 0,1 0 0 0 0,0 0 0 0 0,0 0 0 0 0,-1 0 0 0 0,1 0 0 0 0,0 0 0 0 0,0 0 0 0 0,0 0 0 0 0,-1 0 0 0 0,1 0 0 0 0,0 0 0 0 0,0 0 0 0 0,-1 0 0 0 0,-2-11 1194 0 0,2-23-1561 0 0,2 33 552 0 0,-2-10-239 0 0,2 0-1 0 0,0 0 0 0 0,0 1 0 0 0,1-1 1 0 0,0 1-1 0 0,1-1 0 0 0,0 1 0 0 0,4-11 1 0 0,-24 50 4738 0 0,5-13-4566 0 0,0-1-1 0 0,-26 26 1 0 0,18-26-1246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2:31.3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83 185 3073 0 0,'0'0'117'0'0,"0"0"0"0"0,0 0 1 0 0,0 0-1 0 0,0 0 1 0 0,0 0-1 0 0,0 0 0 0 0,-1 0 1 0 0,1 0-1 0 0,0 0 0 0 0,0 0 1 0 0,0 0-1 0 0,0 0 1 0 0,0 0-1 0 0,-1 0 0 0 0,1 0 1 0 0,0 0-1 0 0,0 0 1 0 0,0 0-1 0 0,0 0 0 0 0,0 0 1 0 0,0 0-1 0 0,-1 0 0 0 0,1 0 1 0 0,0 0-1 0 0,0-1 1 0 0,0 1-1 0 0,0 0 0 0 0,0 0 1 0 0,0 0-1 0 0,0 0 1 0 0,0 0-1 0 0,-1 0 0 0 0,1 0 1 0 0,0 0-1 0 0,0-1 0 0 0,0 1 1 0 0,0 0-1 0 0,0 0 1 0 0,-2-9 2106 0 0,1-14-894 0 0,1 18-682 0 0,0-11-89 0 0,0 1 1 0 0,5-28-1 0 0,-4 35-458 0 0,1 1 0 0 0,0 0 0 0 0,0 0 0 0 0,0 1 0 0 0,1-1 0 0 0,0 0 0 0 0,0 1 0 0 0,6-8 0 0 0,-7 12 1505 0 0,-1 3-557 0 0,-3 8-122 0 0,-6 13-305 0 0,2-13-545 0 0,0-1 0 0 0,-1 0 1 0 0,1 0-1 0 0,-2 0 0 0 0,1-1 0 0 0,-1 0 0 0 0,0 0 1 0 0,-13 7-1 0 0,8-9-1652 0 0,4-2-4601 0 0,7-2 4518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3:32.2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59 166 3257 0 0,'-3'-2'7608'0'0,"3"2"-7491"0"0,-2-13 1118 0 0,2-13-1931 0 0,1-13 1026 0 0,-1 32-271 0 0,0-1 0 0 0,0 1 0 0 0,0-1 0 0 0,1 1 0 0 0,0-1-1 0 0,1 1 1 0 0,0 0 0 0 0,3-11 0 0 0,-2 13-35 0 0,-1 2 3553 0 0,-13 31 111 0 0,5-19-3553 0 0,0-1 0 0 0,0 0 0 0 0,-14 14 0 0 0,10-13-3661 0 0,1 0-3532 0 0,7-8 4930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3:32.2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96 190 3129 0 0,'1'7'10019'0'0,"-3"-17"-7076"0"0,0-6-2655 0 0,1 3-317 0 0,1-1-4 0 0,0-1 0 0 0,1 1 0 0 0,0-1 0 0 0,1 1 1 0 0,7-28-1 0 0,-5 28 43 0 0,-4 11 38 0 0,0 1 0 0 0,1-1 0 0 0,0 1 1 0 0,-1-1-1 0 0,1 1 0 0 0,0-1 0 0 0,0 1 0 0 0,0 0 1 0 0,1 0-1 0 0,1-3 0 0 0,-8 28 1688 0 0,2-15-1458 0 0,0-2-1 0 0,0 1 0 0 0,-1 0 1 0 0,1-1-1 0 0,-1 1 0 0 0,-1-1 1 0 0,0 0-1 0 0,-7 8 0 0 0,-1-2-495 0 0,1-1-1 0 0,-24 17 1 0 0,28-24-881 0 0,4-4-3585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3:32.2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76 159 2961 0 0,'1'1'818'0'0,"-1"0"1"0"0,0 1-1 0 0,0-1 1 0 0,0 0 0 0 0,0 0-1 0 0,0 1 1 0 0,-1-1 0 0 0,1 0-1 0 0,0 0 1 0 0,0 1-1 0 0,-1-1 1 0 0,0 2 0 0 0,0-2-417 0 0,0 1 0 0 0,0-1 0 0 0,0 1 1 0 0,0-1-1 0 0,0 0 0 0 0,0 1 0 0 0,0-1 1 0 0,0 0-1 0 0,-2 1 0 0 0,2-1-374 0 0,0 0 0 0 0,0 0 0 0 0,0-1 0 0 0,0 1 1 0 0,0-1-1 0 0,0 1 0 0 0,-1-1 0 0 0,1 1 0 0 0,0-1 0 0 0,0 0 0 0 0,0 1 0 0 0,-1-1 0 0 0,1 0 0 0 0,0 0 1 0 0,0 0-1 0 0,0 0 0 0 0,-1 0 0 0 0,1 0 0 0 0,0 0 0 0 0,0 0 0 0 0,-1-1 0 0 0,1 1 0 0 0,0 0 1 0 0,0-1-1 0 0,0 1 0 0 0,0-1 0 0 0,-3-1 0 0 0,2 0-78 0 0,-1-1-1 0 0,1 1 1 0 0,0-1 0 0 0,0 0-1 0 0,0 0 1 0 0,0 0 0 0 0,0 0 0 0 0,1 0-1 0 0,-1-1 1 0 0,1 1 0 0 0,0 0-1 0 0,0-1 1 0 0,0 1 0 0 0,0-1 0 0 0,1 1-1 0 0,-1-1 1 0 0,1-4 0 0 0,0 0-9 0 0,0 1 0 0 0,0-1 0 0 0,1 1 0 0 0,0 0-1 0 0,0-1 1 0 0,0 1 0 0 0,5-10 0 0 0,-4 12 90 0 0,0 1 0 0 0,0 0 1 0 0,0 0-1 0 0,1-1 0 0 0,-1 2 0 0 0,1-1 0 0 0,0 0 0 0 0,0 1 0 0 0,1-1 0 0 0,-1 1 0 0 0,1 0 0 0 0,-1 0 0 0 0,1 0 0 0 0,0 0 0 0 0,0 1 0 0 0,6-3 0 0 0,-8 5 42 0 0,0 0-1 0 0,0 0 0 0 0,0 0 1 0 0,-1 0-1 0 0,1 0 1 0 0,0 1-1 0 0,0-1 0 0 0,0 0 1 0 0,0 1-1 0 0,-1 0 0 0 0,1-1 1 0 0,0 1-1 0 0,-1 0 0 0 0,1 0 1 0 0,0 0-1 0 0,-1 0 0 0 0,1 0 1 0 0,-1 0-1 0 0,0 0 0 0 0,1 1 1 0 0,-1-1-1 0 0,0 0 1 0 0,0 1-1 0 0,2 2 0 0 0,0-1 107 0 0,-1 1 0 0 0,1 0 0 0 0,-1 0 0 0 0,0 0 1 0 0,0 0-1 0 0,0 0 0 0 0,-1 0 0 0 0,1 0 0 0 0,0 6 0 0 0,-2-5-53 0 0,0 0-1 0 0,0 0 1 0 0,0 0 0 0 0,-1 0 0 0 0,1 0-1 0 0,-1 0 1 0 0,-1 0 0 0 0,1 0 0 0 0,-1 0-1 0 0,0 0 1 0 0,0-1 0 0 0,0 1 0 0 0,0-1 0 0 0,-1 1-1 0 0,-4 4 1 0 0,5-5-221 0 0,-1-1 0 0 0,0 0 0 0 0,0 0 0 0 0,-1 0 0 0 0,1-1 0 0 0,0 1 0 0 0,-1-1 1 0 0,-4 3-1 0 0,5-4-458 0 0,0 1 1 0 0,0-1 0 0 0,0 0-1 0 0,0 0 1 0 0,0 0-1 0 0,0-1 1 0 0,-1 1 0 0 0,1-1-1 0 0,0 0 1 0 0,0 0 0 0 0,-5 0-1 0 0,5-1-2493 0 0,0 0 1195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3:32.2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87 217 3057 0 0,'-3'-6'7674'0'0,"1"-7"-5586"0"0,1-12-1798 0 0,1 7-246 0 0,1 0 0 0 0,7-35 0 0 0,-5 42 43 0 0,0 1 0 0 0,0-1 0 0 0,1 1 0 0 0,0 0 0 0 0,1 0 0 0 0,6-11 0 0 0,-9 20 776 0 0,-3 7-275 0 0,-5 10-94 0 0,-22 20 1363 0 0,16-17-1740 0 0,-2-1-1 0 0,0-1 1 0 0,-31 28 0 0 0,41-43-930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3:32.2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102 124 3401 0 0,'-9'10'5679'0'0,"9"-9"-5479"0"0,-1 0 1 0 0,0 0-1 0 0,0 1 0 0 0,1-1 0 0 0,-1 0 0 0 0,0 0 0 0 0,0-1 0 0 0,0 1 0 0 0,0 0 0 0 0,0 0 0 0 0,0 0 0 0 0,-1-1 1 0 0,1 1-1 0 0,0 0 0 0 0,0-1 0 0 0,0 1 0 0 0,-1-1 0 0 0,1 0 0 0 0,0 1 0 0 0,-1-1 0 0 0,1 0 0 0 0,0 0 1 0 0,-1 0-1 0 0,1 1 0 0 0,0-2 0 0 0,-1 1 0 0 0,1 0 0 0 0,0 0 0 0 0,-2-1 0 0 0,0 1-200 0 0,0-1 1 0 0,-1-1-1 0 0,1 1 0 0 0,0 0 0 0 0,1-1 0 0 0,-1 1 0 0 0,0-1 0 0 0,0 0 1 0 0,1 0-1 0 0,-1 0 0 0 0,1 0 0 0 0,-1-1 0 0 0,1 1 0 0 0,0-1 1 0 0,0 1-1 0 0,0-1 0 0 0,1 0 0 0 0,-1 0 0 0 0,0 0 0 0 0,1 0 1 0 0,0 0-1 0 0,0 0 0 0 0,0 0 0 0 0,0 0 0 0 0,0 0 0 0 0,1 0 0 0 0,-1-1 1 0 0,1 1-1 0 0,0 0 0 0 0,0 0 0 0 0,0-1 0 0 0,0 1 0 0 0,1 0 1 0 0,-1 0-1 0 0,1-1 0 0 0,0 1 0 0 0,0 0 0 0 0,0 0 0 0 0,0 0 1 0 0,1 0-1 0 0,-1 0 0 0 0,1 0 0 0 0,0 1 0 0 0,0-1 0 0 0,0 0 1 0 0,0 1-1 0 0,0-1 0 0 0,0 1 0 0 0,1 0 0 0 0,-1 0 0 0 0,1 0 0 0 0,0 0 1 0 0,-1 0-1 0 0,1 1 0 0 0,0-1 0 0 0,0 1 0 0 0,0-1 0 0 0,3 0 1 0 0,-3 1 84 0 0,0 1 0 0 0,0-1 0 0 0,0 1 1 0 0,0-1-1 0 0,-1 1 0 0 0,1 0 1 0 0,0 0-1 0 0,0 0 0 0 0,0 0 1 0 0,0 1-1 0 0,0-1 0 0 0,0 1 1 0 0,-1 0-1 0 0,1 0 0 0 0,0 0 1 0 0,0 0-1 0 0,-1 0 0 0 0,1 0 0 0 0,3 4 1 0 0,-4-4 32 0 0,0 1 0 0 0,0 0 1 0 0,-1-1-1 0 0,1 1 0 0 0,-1 0 1 0 0,1 0-1 0 0,-1 1 1 0 0,0-1-1 0 0,0 0 0 0 0,0 0 1 0 0,0 0-1 0 0,0 1 0 0 0,-1-1 1 0 0,1 0-1 0 0,-1 1 0 0 0,1-1 1 0 0,-1 1-1 0 0,0-1 0 0 0,0 1 1 0 0,0-1-1 0 0,0 0 0 0 0,0 1 1 0 0,-2 3-1 0 0,1 1 72 0 0,-1-1 0 0 0,0 0 0 0 0,0-1-1 0 0,-1 1 1 0 0,0 0 0 0 0,0-1 0 0 0,0 1 0 0 0,0-1 0 0 0,-6 6 0 0 0,8-9-252 0 0,-1 0 0 0 0,0-1 0 0 0,1 1 1 0 0,-1-1-1 0 0,0 1 0 0 0,0-1 0 0 0,0 1 0 0 0,-1-1 1 0 0,1 0-1 0 0,0 0 0 0 0,-4 1 0 0 0,4-1-246 0 0,0-1 0 0 0,1 0 1 0 0,-1 0-1 0 0,0 0 0 0 0,1 0 0 0 0,-1 0 1 0 0,0 0-1 0 0,1-1 0 0 0,-1 1 0 0 0,0 0 1 0 0,1-1-1 0 0,-1 1 0 0 0,1-1 0 0 0,-1 0 1 0 0,1 1-1 0 0,-1-1 0 0 0,1 0 0 0 0,-3-2 1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3:32.2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94 151 2545 0 0,'-16'2'8080'0'0,"-1"5"-3994"0"0,14-5-3931 0 0,1-1 0 0 0,-1 0 0 0 0,0 0 0 0 0,0 0 0 0 0,1 0 0 0 0,-1 0 0 0 0,0-1 0 0 0,-3 1 0 0 0,5-1-152 0 0,-1 0 0 0 0,1-1-1 0 0,0 1 1 0 0,0 0 0 0 0,0-1 0 0 0,0 1 0 0 0,0-1-1 0 0,0 1 1 0 0,0-1 0 0 0,0 1 0 0 0,0-1-1 0 0,0 0 1 0 0,0 1 0 0 0,0-1 0 0 0,0 0-1 0 0,1 0 1 0 0,-1 0 0 0 0,0 0 0 0 0,1 0 0 0 0,-1 0-1 0 0,0 0 1 0 0,1 0 0 0 0,-1 0 0 0 0,1 0-1 0 0,-1-2 1 0 0,-1-3-41 0 0,0 0 0 0 0,0 0 0 0 0,1 0 0 0 0,0 0 0 0 0,0-1 0 0 0,1 1 0 0 0,0 0 0 0 0,0-1 0 0 0,0 1 0 0 0,1 0 0 0 0,-1 0 0 0 0,3-8 0 0 0,-2 11 43 0 0,0-1 0 0 0,0 1 0 0 0,0 0 0 0 0,0 0 0 0 0,0 0 0 0 0,1 0 0 0 0,-1 0 1 0 0,1 1-1 0 0,0-1 0 0 0,0 0 0 0 0,0 1 0 0 0,0-1 0 0 0,0 1 0 0 0,0 0 0 0 0,1 0 1 0 0,-1 0-1 0 0,1 0 0 0 0,0 0 0 0 0,-1 0 0 0 0,1 1 0 0 0,0-1 0 0 0,0 1 0 0 0,0 0 0 0 0,0-1 1 0 0,5 0-1 0 0,-5 2 67 0 0,0 0 0 0 0,0 0 1 0 0,0 0-1 0 0,0 1 0 0 0,0-1 1 0 0,0 1-1 0 0,0-1 1 0 0,0 1-1 0 0,0 0 0 0 0,-1 0 1 0 0,1 1-1 0 0,0-1 0 0 0,0 0 1 0 0,-1 1-1 0 0,1 0 0 0 0,-1-1 1 0 0,1 1-1 0 0,-1 0 0 0 0,0 0 1 0 0,3 4-1 0 0,-2-3 91 0 0,0 0 1 0 0,-1 0-1 0 0,1 1 0 0 0,-1-1 1 0 0,0 1-1 0 0,0 0 0 0 0,0-1 0 0 0,-1 1 1 0 0,1 0-1 0 0,-1 0 0 0 0,0 0 1 0 0,0 0-1 0 0,0 0 0 0 0,0 6 1 0 0,-1-7-74 0 0,-1 0 0 0 0,1 0 1 0 0,0 0-1 0 0,-1 0 0 0 0,0 0 1 0 0,1 0-1 0 0,-1 0 0 0 0,-1 0 1 0 0,1 0-1 0 0,0 0 0 0 0,-1 0 1 0 0,1-1-1 0 0,-1 1 0 0 0,0-1 1 0 0,0 1-1 0 0,0-1 1 0 0,0 0-1 0 0,0 1 0 0 0,0-1 1 0 0,-1 0-1 0 0,1 0 0 0 0,-1-1 1 0 0,1 1-1 0 0,-1-1 0 0 0,-5 3 1 0 0,0-1-305 0 0,0 1 1 0 0,0-2 0 0 0,-10 3-1 0 0,-26 3-6796 0 0,36-7 4319 0 0,3 0-1295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3:32.2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91 146 4761 0 0,'0'0'125'0'0,"0"1"0"0"0,0-1 0 0 0,0 0 0 0 0,0 0 0 0 0,0 1 0 0 0,-1-1 0 0 0,1 0 0 0 0,0 0 0 0 0,0 1 0 0 0,0-1 0 0 0,0 0 0 0 0,0 0 0 0 0,0 0 0 0 0,0 1 0 0 0,0-1 0 0 0,-1 0 0 0 0,1 0 0 0 0,0 0 0 0 0,0 1 0 0 0,0-1 0 0 0,0 0 1 0 0,-1 0-1 0 0,1 0 0 0 0,0 0 0 0 0,0 0 0 0 0,0 1 0 0 0,-1-1 0 0 0,1 0 0 0 0,0 0 0 0 0,0 0 0 0 0,-1 0 0 0 0,1 0 0 0 0,0 0 0 0 0,0 0 0 0 0,0 0 0 0 0,-1 0 0 0 0,1 0 0 0 0,0 0 0 0 0,0 0 0 0 0,-1 0 0 0 0,-2-11 1194 0 0,2-23-1561 0 0,2 33 552 0 0,-2-10-239 0 0,2 0-1 0 0,0 0 0 0 0,0 1 0 0 0,1-1 1 0 0,0 1-1 0 0,1-1 0 0 0,0 1 0 0 0,4-11 1 0 0,-24 50 4738 0 0,5-13-4566 0 0,0-1-1 0 0,-26 26 1 0 0,18-26-1246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25:46.94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2377 0 0,'1'6'591'0'0,"1"-1"0"0"0,0 0 0 0 0,0 1 0 0 0,1-1 0 0 0,-1 0 0 0 0,1 0 0 0 0,6 6 1 0 0,0 5 193 0 0,0 1 0 0 0,0 0 1 0 0,-2 0-1 0 0,6 19 0 0 0,-6-16-345 0 0,1 0 0 0 0,19 34 0 0 0,-14-32-177 0 0,-8-12-353 0 0,1-1-1 0 0,0 1 1 0 0,0-2 0 0 0,13 14 0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3:32.2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83 185 3073 0 0,'0'0'117'0'0,"0"0"0"0"0,0 0 1 0 0,0 0-1 0 0,0 0 1 0 0,0 0-1 0 0,0 0 0 0 0,-1 0 1 0 0,1 0-1 0 0,0 0 0 0 0,0 0 1 0 0,0 0-1 0 0,0 0 1 0 0,0 0-1 0 0,-1 0 0 0 0,1 0 1 0 0,0 0-1 0 0,0 0 1 0 0,0 0-1 0 0,0 0 0 0 0,0 0 1 0 0,0 0-1 0 0,-1 0 0 0 0,1 0 1 0 0,0 0-1 0 0,0-1 1 0 0,0 1-1 0 0,0 0 0 0 0,0 0 1 0 0,0 0-1 0 0,0 0 1 0 0,0 0-1 0 0,-1 0 0 0 0,1 0 1 0 0,0 0-1 0 0,0-1 0 0 0,0 1 1 0 0,0 0-1 0 0,0 0 1 0 0,-2-9 2106 0 0,1-14-894 0 0,1 18-682 0 0,0-11-89 0 0,0 1 1 0 0,5-28-1 0 0,-4 35-458 0 0,1 1 0 0 0,0 0 0 0 0,0 0 0 0 0,0 1 0 0 0,1-1 0 0 0,0 0 0 0 0,0 1 0 0 0,6-8 0 0 0,-7 12 1505 0 0,-1 3-557 0 0,-3 8-122 0 0,-6 13-305 0 0,2-13-545 0 0,0-1 0 0 0,-1 0 1 0 0,1 0-1 0 0,-2 0 0 0 0,1-1 0 0 0,-1 0 0 0 0,0 0 1 0 0,-13 7-1 0 0,8-9-1652 0 0,4-2-4601 0 0,7-2 4518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2:17.7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99 150 7458 0 0,'-22'18'5395'0'0,"19"-16"-5116"0"0,0 0 0 0 0,0-1 0 0 0,1 0 0 0 0,-1 1 0 0 0,0-1 0 0 0,-5 1 0 0 0,6-2-305 0 0,1 0 0 0 0,0 1 0 0 0,-1-1 0 0 0,0 0 0 0 0,1 0 0 0 0,-1 0 0 0 0,1-1 0 0 0,-1 1 0 0 0,1 0 0 0 0,0-1 0 0 0,-1 1 0 0 0,1-1 0 0 0,-1 1 0 0 0,1-1 0 0 0,0 1-1 0 0,-1-1 1 0 0,1 0 0 0 0,0 0 0 0 0,0 0 0 0 0,-1 0 0 0 0,1 0 0 0 0,0 0 0 0 0,0 0 0 0 0,0 0 0 0 0,0 0 0 0 0,0 0 0 0 0,0-1 0 0 0,1 1 0 0 0,-1 0 0 0 0,0-1 0 0 0,1 1 0 0 0,-1 0 0 0 0,1-1 0 0 0,-1-1 0 0 0,-1-3-94 0 0,0 0-1 0 0,0 0 1 0 0,1 0 0 0 0,-1 0 0 0 0,1 0-1 0 0,1 0 1 0 0,-1-1 0 0 0,1 1-1 0 0,1 0 1 0 0,-1 0 0 0 0,2-10-1 0 0,-1 12 46 0 0,1 0 0 0 0,-1 1 0 0 0,0-1-1 0 0,1 0 1 0 0,0 1 0 0 0,0-1-1 0 0,0 1 1 0 0,0-1 0 0 0,1 1 0 0 0,0 0-1 0 0,-1 0 1 0 0,1 0 0 0 0,0 0-1 0 0,0 1 1 0 0,0-1 0 0 0,1 1 0 0 0,-1 0-1 0 0,6-3 1 0 0,-7 4 132 0 0,0 0 0 0 0,0 0 0 0 0,0 0 0 0 0,0 0 1 0 0,0 1-1 0 0,0-1 0 0 0,0 1 0 0 0,0 0 0 0 0,0-1 0 0 0,0 1 0 0 0,0 0 0 0 0,0 0 0 0 0,0 0 1 0 0,0 0-1 0 0,0 1 0 0 0,0-1 0 0 0,0 1 0 0 0,0-1 0 0 0,0 1 0 0 0,-1-1 0 0 0,1 1 0 0 0,2 1 1 0 0,-1 0 182 0 0,-1 0 1 0 0,0-1-1 0 0,0 1 1 0 0,0 0 0 0 0,-1 0-1 0 0,1 1 1 0 0,0-1-1 0 0,-1 0 1 0 0,1 0 0 0 0,-1 1-1 0 0,0-1 1 0 0,0 1-1 0 0,0-1 1 0 0,0 1 0 0 0,0 0-1 0 0,0 2 1 0 0,1 3 232 0 0,-1 0 1 0 0,0 0-1 0 0,-1-1 0 0 0,1 1 1 0 0,-3 14-1 0 0,2-18-379 0 0,-1-1 0 0 0,1 1 1 0 0,-1-1-1 0 0,0 1 0 0 0,0-1 1 0 0,0 1-1 0 0,-1-1 0 0 0,1 0 0 0 0,-1 1 1 0 0,0-1-1 0 0,0 0 0 0 0,0 0 1 0 0,0 0-1 0 0,-5 3 0 0 0,5-4-293 0 0,0-1 0 0 0,0 1-1 0 0,0-1 1 0 0,-1 0 0 0 0,1 0-1 0 0,0 0 1 0 0,-1 0 0 0 0,1 0 0 0 0,-5 0-1 0 0,-12 2-5198 0 0,10-2 3809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2:17.7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59 166 3257 0 0,'-3'-2'7608'0'0,"3"2"-7491"0"0,-2-13 1118 0 0,2-13-1931 0 0,1-13 1026 0 0,-1 32-271 0 0,0-1 0 0 0,0 1 0 0 0,0-1 0 0 0,1 1 0 0 0,0-1-1 0 0,1 1 1 0 0,0 0 0 0 0,3-11 0 0 0,-2 13-35 0 0,-1 2 3553 0 0,-13 31 111 0 0,5-19-3553 0 0,0-1 0 0 0,0 0 0 0 0,-14 14 0 0 0,10-13-3661 0 0,1 0-3532 0 0,7-8 4930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2:17.7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68 158 2216 0 0,'-4'-1'11031'0'0,"-10"4"-6089"0"0,2 0-4122 0 0,10-3-842 0 0,1 0 0 0 0,0 0 1 0 0,-1-1-1 0 0,1 1 0 0 0,0 0 0 0 0,0 0 0 0 0,-1-1 0 0 0,1 1 0 0 0,0-1 0 0 0,0 1 0 0 0,0-1 0 0 0,-1 1 0 0 0,1-1 0 0 0,0 0 0 0 0,0 0 0 0 0,0 0 0 0 0,0 1 0 0 0,0-1 0 0 0,-1-2 0 0 0,1 1-63 0 0,-1 0 0 0 0,1 0 0 0 0,0 0 0 0 0,0-1 0 0 0,0 1 0 0 0,0 0 0 0 0,0-1 0 0 0,1 1 0 0 0,-2-4 1 0 0,2-1-108 0 0,-1 0 0 0 0,1 1 0 0 0,0-1 0 0 0,0 0 0 0 0,1 1 0 0 0,2-12 0 0 0,-2 13 141 0 0,0 0 1 0 0,1 0-1 0 0,0 1 0 0 0,0-1 1 0 0,0 0-1 0 0,1 1 1 0 0,-1 0-1 0 0,1-1 1 0 0,0 1-1 0 0,6-5 0 0 0,-8 8 102 0 0,0 0-1 0 0,0-1 0 0 0,0 2 0 0 0,1-1 0 0 0,-1 0 0 0 0,1 0 1 0 0,-1 0-1 0 0,0 1 0 0 0,1-1 0 0 0,-1 1 0 0 0,1-1 1 0 0,0 1-1 0 0,-1-1 0 0 0,1 1 0 0 0,-1 0 0 0 0,1 0 0 0 0,0 0 1 0 0,-1 0-1 0 0,1 0 0 0 0,-1 0 0 0 0,1 0 0 0 0,0 1 1 0 0,-1-1-1 0 0,1 1 0 0 0,-1-1 0 0 0,1 1 0 0 0,-1-1 0 0 0,1 1 1 0 0,-1 0-1 0 0,0 0 0 0 0,1 0 0 0 0,-1-1 0 0 0,0 1 1 0 0,0 1-1 0 0,1-1 0 0 0,0 2 0 0 0,2 0 97 0 0,-1 1 0 0 0,-1 0 0 0 0,1 0 0 0 0,0 0 0 0 0,-1 0 0 0 0,0 0 0 0 0,0 1 0 0 0,0-1 0 0 0,-1 0-1 0 0,1 1 1 0 0,-1 0 0 0 0,0-1 0 0 0,0 1 0 0 0,-1 0 0 0 0,0-1 0 0 0,1 1 0 0 0,-1 0 0 0 0,-1 0 0 0 0,1-1 0 0 0,-1 1 0 0 0,0 0 0 0 0,0-1 0 0 0,0 1 0 0 0,-1-1 0 0 0,1 1-1 0 0,-1-1 1 0 0,-5 8 0 0 0,6-10-627 0 0,-1 0 0 0 0,0-1 1 0 0,0 1-1 0 0,0-1 0 0 0,0 0 0 0 0,0 1 0 0 0,-1-1 0 0 0,1 0 0 0 0,0 0 0 0 0,-1-1 0 0 0,1 1 0 0 0,-4 0 0 0 0,4 0-260 0 0,-5 1-3198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2:17.7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66 174 3049 0 0,'-7'1'10019'0'0,"7"-2"-9827"0"0,-2-12 1436 0 0,4-18-2329 0 0,1 13 841 0 0,2 0 0 0 0,11-33 0 0 0,-2 9 483 0 0,-18 49 2651 0 0,-10 9-2515 0 0,1 0-539 0 0,5-5-347 0 0,-1 0 1 0 0,0 0 0 0 0,-1-1-1 0 0,-15 13 1 0 0,21-21-2072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2:17.7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90 174 3201 0 0,'-4'-3'6552'0'0,"2"-5"-4766"0"0,2-10-2554 0 0,0 16 1251 0 0,0-14-397 0 0,0 0 0 0 0,2 0 0 0 0,0 0 0 0 0,1 0 0 0 0,0 0 0 0 0,2 0-1 0 0,5-14 1 0 0,-14 38 2050 0 0,-1-1 0 0 0,0 0 0 0 0,-9 12 0 0 0,-23 19-2381 0 0,30-31-1034 0 0,-1 0-1 0 0,-14 9 1 0 0,19-14-976 0 0,0-2-1402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2:17.7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84 137 3073 0 0,'-6'11'8065'0'0,"-2"0"-75"0"0,-2-3-8221 0 0,9-7 225 0 0,1 0-1 0 0,-1-1 1 0 0,0 1 0 0 0,0 0-1 0 0,0-1 1 0 0,0 1-1 0 0,0-1 1 0 0,0 1-1 0 0,0-1 1 0 0,0 1-1 0 0,0-1 1 0 0,0 0-1 0 0,0 1 1 0 0,0-1 0 0 0,-1 0-1 0 0,1 0 1 0 0,0 0-1 0 0,0 0 1 0 0,0 0-1 0 0,0 0 1 0 0,0 0-1 0 0,-1 0 1 0 0,1-1-1 0 0,0 1 1 0 0,0 0-1 0 0,0-1 1 0 0,0 1 0 0 0,0 0-1 0 0,0-1 1 0 0,0 1-1 0 0,0-1 1 0 0,0 0-1 0 0,0 1 1 0 0,0-1-1 0 0,1 0 1 0 0,-1 0-1 0 0,0 0 1 0 0,0 1 0 0 0,1-1-1 0 0,-1 0 1 0 0,0 0-1 0 0,1 0 1 0 0,-2-2-1 0 0,0 0-77 0 0,0-1 0 0 0,0 1 1 0 0,0-1-1 0 0,1 0 0 0 0,-1 1 0 0 0,1-1 0 0 0,0 0 0 0 0,0 0 0 0 0,0 0 0 0 0,0 0 0 0 0,1 0 0 0 0,-1 0 0 0 0,1 0 0 0 0,0 0 0 0 0,1 0 0 0 0,-1 0 0 0 0,2-6 1 0 0,-1 5 28 0 0,0 0 1 0 0,1 0 0 0 0,0 0 0 0 0,0 0 0 0 0,1 0-1 0 0,-1 0 1 0 0,1 0 0 0 0,0 1 0 0 0,0-1 0 0 0,1 1 0 0 0,-1 0-1 0 0,6-5 1 0 0,-7 8 113 0 0,0-1 0 0 0,0 0-1 0 0,0 1 1 0 0,0-1 0 0 0,1 1-1 0 0,-1 0 1 0 0,0-1 0 0 0,1 1-1 0 0,-1 0 1 0 0,1 1 0 0 0,-1-1 0 0 0,1 0-1 0 0,0 1 1 0 0,-1-1 0 0 0,1 1-1 0 0,0 0 1 0 0,-1 0 0 0 0,1 0-1 0 0,0 0 1 0 0,3 1 0 0 0,-4 0 50 0 0,0-1 0 0 0,0 1 0 0 0,-1 0 0 0 0,1 0 0 0 0,0 0 0 0 0,0 0 0 0 0,-1 0-1 0 0,1 0 1 0 0,0 1 0 0 0,-1-1 0 0 0,1 0 0 0 0,-1 1 0 0 0,0-1 0 0 0,1 1 0 0 0,-1 0 0 0 0,0-1 0 0 0,0 1 0 0 0,0 0 0 0 0,0 0 0 0 0,-1 0 0 0 0,1-1 0 0 0,0 1 0 0 0,-1 0 0 0 0,1 0 0 0 0,-1 0 0 0 0,1 0 0 0 0,-1 3 0 0 0,0 3 160 0 0,0-1 0 0 0,0 1 0 0 0,0-1-1 0 0,-1 1 1 0 0,-3 11 0 0 0,3-14-211 0 0,-1 0 0 0 0,1 0 0 0 0,-1 0-1 0 0,0-1 1 0 0,0 1 0 0 0,-1-1 0 0 0,1 1-1 0 0,-1-1 1 0 0,-4 5 0 0 0,-6 1-1911 0 0,3-9-3614 0 0,6-2 4053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2:17.7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87 131 3617 0 0,'-6'5'6966'0'0,"1"2"-4891"0"0,1-2-265 0 0,2-3-1268 0 0,-1 0-1 0 0,0 1 1 0 0,1-2-1 0 0,-1 1 1 0 0,0 0-1 0 0,0 0 1 0 0,0-1-1 0 0,-5 2 1 0 0,6-3-558 0 0,1 0 0 0 0,0 0-1 0 0,0 0 1 0 0,0 0 0 0 0,0 0 0 0 0,-1 0 0 0 0,1 0 0 0 0,0 0 0 0 0,0-1-1 0 0,0 1 1 0 0,0-1 0 0 0,0 1 0 0 0,-1 0 0 0 0,1-1 0 0 0,0 0-1 0 0,0 1 1 0 0,0-1 0 0 0,1 0 0 0 0,-1 1 0 0 0,0-1 0 0 0,0 0 0 0 0,0 0-1 0 0,0 0 1 0 0,1 0 0 0 0,-1 0 0 0 0,0 0 0 0 0,1 0 0 0 0,-1 0 0 0 0,0-1-1 0 0,-1-3-110 0 0,0 1-1 0 0,0-1 1 0 0,1 1-1 0 0,0-1 1 0 0,0 0-1 0 0,0 0 1 0 0,0 0-1 0 0,1 0 1 0 0,-1 1 0 0 0,1-1-1 0 0,1 0 1 0 0,-1 0-1 0 0,1 0 1 0 0,-1 0-1 0 0,1 0 1 0 0,1 1-1 0 0,-1-1 1 0 0,4-7-1 0 0,-4 9 161 0 0,0 0 0 0 0,1 0 1 0 0,-1 0-1 0 0,1 0 0 0 0,-1 1 0 0 0,1-1 0 0 0,0 0 0 0 0,0 1 0 0 0,1-1 0 0 0,-1 1 1 0 0,0 0-1 0 0,1 0 0 0 0,-1 0 0 0 0,1 0 0 0 0,0 0 0 0 0,-1 1 0 0 0,1-1 0 0 0,0 1 0 0 0,0-1 1 0 0,0 1-1 0 0,0 0 0 0 0,1 0 0 0 0,-1 1 0 0 0,0-1 0 0 0,0 1 0 0 0,0-1 0 0 0,1 1 1 0 0,4 1-1 0 0,-6-1 98 0 0,0 0 0 0 0,-1 0 0 0 0,1 1 0 0 0,-1-1 1 0 0,1 1-1 0 0,0-1 0 0 0,-1 1 0 0 0,1 0 0 0 0,-1-1 0 0 0,0 1 1 0 0,1 0-1 0 0,-1 0 0 0 0,0 0 0 0 0,1 0 0 0 0,-1 0 0 0 0,0 1 0 0 0,0-1 1 0 0,0 0-1 0 0,0 0 0 0 0,1 3 0 0 0,0-1 74 0 0,-1-1 0 0 0,0 1 0 0 0,0 0 0 0 0,0 0 0 0 0,-1 0 0 0 0,1 0 0 0 0,-1 0 0 0 0,0 0 0 0 0,1 0 1 0 0,-2 5-1 0 0,1-1-36 0 0,-1-1 1 0 0,0 0 0 0 0,0 1 0 0 0,-1-1 0 0 0,0 0 0 0 0,0 0 0 0 0,0 0 0 0 0,-1 0 0 0 0,0-1 0 0 0,-4 8 0 0 0,5-11-233 0 0,1 0 0 0 0,-1-1 0 0 0,1 1 1 0 0,-1 0-1 0 0,0-1 0 0 0,0 1 1 0 0,-3 1-1 0 0,-4-1-3783 0 0,-1-8-4972 0 0,5 1 8135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2:17.7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77 194 3985 0 0,'0'0'164'0'0,"0"0"0"0"0,0 0 0 0 0,0 0 0 0 0,0 0 0 0 0,0 1 0 0 0,-1-1 0 0 0,1 0 0 0 0,0 1 984 0 0,-1-1-984 0 0,1 0 0 0 0,0 0 0 0 0,0 0 0 0 0,0 0 0 0 0,0 0 0 0 0,0 0-1 0 0,-1 1 1 0 0,1-1 0 0 0,0 0 0 0 0,0 0 0 0 0,0 0 0 0 0,0 0 0 0 0,-1 0 0 0 0,1 0 0 0 0,0 0 0 0 0,0 0 0 0 0,0 0 0 0 0,0 0 0 0 0,-1 0 0 0 0,1 0 0 0 0,0 0 0 0 0,0 0 0 0 0,0 0 0 0 0,-1-1 0 0 0,-3-6 1750 0 0,-1-11-1461 0 0,4 3-189 0 0,1 0 0 0 0,1-1 1 0 0,0 1-1 0 0,1 0 0 0 0,1 0 1 0 0,0 0-1 0 0,1 1 0 0 0,0-1 1 0 0,10-20-1 0 0,-20 51 2970 0 0,-3 8-2654 0 0,0-11-410 0 0,0 0-1 0 0,-2 0 1 0 0,1-1 0 0 0,-15 12-1 0 0,25-24-236 0 0,-14 11-1424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2:17.7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123 138 3225 0 0,'-14'9'9708'0'0,"-4"-2"-5475"0"0,13-5-4111 0 0,1 0 0 0 0,-1-1 1 0 0,0 1-1 0 0,1-1 0 0 0,-1-1 0 0 0,0 1 0 0 0,0-1 1 0 0,0 0-1 0 0,-7 0 0 0 0,10-1-139 0 0,0 1 0 0 0,1-1-1 0 0,-1 1 1 0 0,0-1 0 0 0,1 0 0 0 0,-1 0 0 0 0,1 1 0 0 0,-1-1-1 0 0,1 0 1 0 0,-1-1 0 0 0,1 1 0 0 0,0 0 0 0 0,0 0-1 0 0,-1 0 1 0 0,1-1 0 0 0,0 1 0 0 0,0-1 0 0 0,-1-1 0 0 0,1 0-16 0 0,0 0-1 0 0,-1-1 1 0 0,1 1 0 0 0,0 0 0 0 0,1-1 0 0 0,-1 1 0 0 0,1 0 0 0 0,-1-1 0 0 0,1-3 0 0 0,0 2 2 0 0,1-1-1 0 0,-1 1 1 0 0,1 0 0 0 0,0-1-1 0 0,0 1 1 0 0,0 0 0 0 0,1 0-1 0 0,0 0 1 0 0,0 0 0 0 0,0 0-1 0 0,1 0 1 0 0,3-5 0 0 0,-4 8 41 0 0,0-1 0 0 0,1 0 0 0 0,-1 1 0 0 0,1-1 0 0 0,0 1 0 0 0,0 0 0 0 0,0 0 0 0 0,0 0 0 0 0,0 0 0 0 0,0 1-1 0 0,0-1 1 0 0,0 1 0 0 0,1 0 0 0 0,-1 0 0 0 0,1 0 0 0 0,-1 0 0 0 0,1 1 0 0 0,-1-1 0 0 0,6 1 0 0 0,-6 0 100 0 0,0 1 0 0 0,0-1 0 0 0,0 1 0 0 0,0 0 0 0 0,0 0 0 0 0,0 0 0 0 0,0 0 0 0 0,0 1-1 0 0,-1-1 1 0 0,1 1 0 0 0,-1-1 0 0 0,1 1 0 0 0,-1 0 0 0 0,1 0 0 0 0,-1 0 0 0 0,0 1 0 0 0,0-1-1 0 0,0 0 1 0 0,0 1 0 0 0,-1-1 0 0 0,1 1 0 0 0,2 5 0 0 0,-2-4 83 0 0,0 0 1 0 0,-1 1-1 0 0,1-1 0 0 0,-1 0 1 0 0,0 1-1 0 0,0-1 0 0 0,0 1 1 0 0,-1 0-1 0 0,0-1 0 0 0,1 1 0 0 0,-2 5 1 0 0,1-8-221 0 0,0-1 0 0 0,-1 1 0 0 0,1 0 0 0 0,-1 0 0 0 0,1 0 1 0 0,-1 0-1 0 0,0 0 0 0 0,0-1 0 0 0,1 1 0 0 0,-1 0 0 0 0,0-1 0 0 0,-1 1 0 0 0,1-1 0 0 0,0 1 1 0 0,0-1-1 0 0,-1 1 0 0 0,1-1 0 0 0,-1 0 0 0 0,1 0 0 0 0,-1 0 0 0 0,1 0 0 0 0,-1 0 1 0 0,0 0-1 0 0,0 0 0 0 0,1 0 0 0 0,-1-1 0 0 0,0 1 0 0 0,-2 0 0 0 0,-25 5-7225 0 0,23-5 3107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25:47.31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2633 0 0,'1'7'412'0'0,"0"-1"1"0"0,1 1 0 0 0,-1-1 0 0 0,1 1-1 0 0,1-1 1 0 0,-1 0 0 0 0,1 1 0 0 0,0-1-1 0 0,0-1 1 0 0,7 9 0 0 0,-5-7-224 0 0,0-1 0 0 0,1-1 1 0 0,0 1-1 0 0,1-1 0 0 0,-1 0 1 0 0,1 0-1 0 0,0-1 0 0 0,9 5 1 0 0,15 5 158 0 0,-21-10-531 0 0,0 0-1 0 0,-1 1 0 0 0,0 0 0 0 0,0 0 1 0 0,9 8-1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2:17.7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99 175 4953 0 0,'0'0'179'0'0,"0"0"-1"0"0,0 1 1 0 0,0-1-1 0 0,0 0 1 0 0,0 0-1 0 0,0 0 1 0 0,0 1 0 0 0,0-1-1 0 0,0 0 1 0 0,0 0-1 0 0,0 0 1 0 0,0 0-1 0 0,0 1 1 0 0,0-1-1 0 0,0 0 1 0 0,-1 0 0 0 0,1 0-1 0 0,0 0 1 0 0,0 1-1 0 0,0-1 1 0 0,0 0-1 0 0,0 0 1 0 0,-1 0-1 0 0,1 0 1 0 0,0 0 0 0 0,0 0-1 0 0,0 1 1 0 0,-1-1-1 0 0,1 0 1 0 0,0 0-1 0 0,0 0 1 0 0,0 0-1 0 0,-1 0 1 0 0,1 0 0 0 0,0 0-1 0 0,0 0 1 0 0,0 0-1 0 0,-1 0 1 0 0,1 0-1 0 0,0 0 1 0 0,0 0-1 0 0,0 0 1 0 0,-1 0 0 0 0,1 0-1 0 0,0 0 1 0 0,0-1-1 0 0,-5-10 1533 0 0,2-18-1999 0 0,3 29 300 0 0,-1-23 198 0 0,4-26 0 0 0,-3 43-163 0 0,1 0 0 0 0,0 1 0 0 0,0-1-1 0 0,1 0 1 0 0,0 1 0 0 0,0-1 0 0 0,0 1 0 0 0,1-1 0 0 0,-1 1 0 0 0,5-5-1 0 0,-7 10-18 0 0,0 0 0 0 0,0 0-1 0 0,0 0 1 0 0,0 0-1 0 0,0 0 1 0 0,0 0-1 0 0,0 0 1 0 0,0 0 0 0 0,0 0-1 0 0,0 0 1 0 0,0 1-1 0 0,0-1 1 0 0,0 0-1 0 0,0 0 1 0 0,0 0 0 0 0,0 0-1 0 0,0 0 1 0 0,0 0-1 0 0,0 0 1 0 0,0 0-1 0 0,0 0 1 0 0,0 0 0 0 0,0 0-1 0 0,0 0 1 0 0,0 0-1 0 0,0 0 1 0 0,0 0-1 0 0,0 0 1 0 0,0 0 0 0 0,0 0-1 0 0,0 0 1 0 0,0 0-1 0 0,0 0 1 0 0,0 0 0 0 0,0 0-1 0 0,0 0 1 0 0,0 0-1 0 0,0 0 1 0 0,0 0-1 0 0,1 0 1 0 0,-1 0 0 0 0,0 0-1 0 0,0 0 1 0 0,0 0-1 0 0,0 0 1 0 0,0 0-1 0 0,0 0 1 0 0,0 0 0 0 0,0 0-1 0 0,0 0 1 0 0,0 0-1 0 0,0 0 1 0 0,0 0 0 0 0,0 0-1 0 0,0 0 1 0 0,0 0-1 0 0,0 0 1 0 0,0 0-1 0 0,0 0 1 0 0,0 0 0 0 0,0 9 614 0 0,-4 9-70 0 0,0-11-232 0 0,0 0-1 0 0,0-1 1 0 0,0 0-1 0 0,-1 0 1 0 0,0 0-1 0 0,-8 8 1 0 0,-38 27-1087 0 0,37-29-458 0 0,11-11-428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2:17.7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99 182 3185 0 0,'-2'-2'6807'0'0,"-1"-6"-4751"0"0,1-7-1197 0 0,2-1-550 0 0,0-1 0 0 0,2 0 0 0 0,-1 1 1 0 0,2 0-1 0 0,0-1 0 0 0,1 1 0 0 0,10-26 1 0 0,-15 46 437 0 0,-1 0 1 0 0,0 0-1 0 0,0 0 1 0 0,-1 0-1 0 0,-3 4 1 0 0,-31 30-188 0 0,19-21-362 0 0,8-5-500 0 0,-10 9-2211 0 0,6-13-7116 0 0,11-8 9059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2:17.7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80 159 6081 0 0,'-3'2'1004'0'0,"0"0"-1"0"0,0 0 0 0 0,1 0 0 0 0,-1 0 1 0 0,0-1-1 0 0,-1 1 0 0 0,1-1 0 0 0,0 0 0 0 0,-5 2 1 0 0,6-3-950 0 0,1 0 0 0 0,-1 0-1 0 0,1-1 1 0 0,0 1 0 0 0,-1 0 0 0 0,1 0 0 0 0,-1-1 0 0 0,1 1 0 0 0,0-1 0 0 0,-1 1 0 0 0,1-1 0 0 0,0 1-1 0 0,0-1 1 0 0,0 0 0 0 0,-1 0 0 0 0,1 1 0 0 0,0-1 0 0 0,0 0 0 0 0,0 0 0 0 0,0 0 0 0 0,0 0 0 0 0,0-1-1 0 0,1 1 1 0 0,-1 0 0 0 0,0 0 0 0 0,-1-3 0 0 0,0 0-107 0 0,0-1-1 0 0,1 1 0 0 0,-1-1 1 0 0,1 1-1 0 0,0-1 1 0 0,0 0-1 0 0,0 0 1 0 0,1 0-1 0 0,-1 1 1 0 0,1-1-1 0 0,0 0 0 0 0,1 0 1 0 0,-1 0-1 0 0,1 1 1 0 0,0-1-1 0 0,2-6 1 0 0,-2 7 69 0 0,1 0 1 0 0,-1 0 0 0 0,1 0 0 0 0,0 0 0 0 0,0 0 0 0 0,0 0 0 0 0,1 1 0 0 0,-1-1 0 0 0,1 1 0 0 0,0 0-1 0 0,0 0 1 0 0,0 0 0 0 0,0 0 0 0 0,0 0 0 0 0,1 1 0 0 0,-1-1 0 0 0,1 1 0 0 0,7-3 0 0 0,-10 4 49 0 0,0 0 0 0 0,1 1 1 0 0,-1-1-1 0 0,1 1 1 0 0,-1 0-1 0 0,1-1 0 0 0,-1 1 1 0 0,1 0-1 0 0,-1 0 1 0 0,1 0-1 0 0,-1 0 1 0 0,1 0-1 0 0,-1 0 0 0 0,1 0 1 0 0,-1 1-1 0 0,1-1 1 0 0,-1 0-1 0 0,1 1 0 0 0,-1-1 1 0 0,0 1-1 0 0,1 0 1 0 0,-1-1-1 0 0,0 1 0 0 0,1 0 1 0 0,-1 0-1 0 0,0 0 1 0 0,0 0-1 0 0,2 2 0 0 0,-1 0 113 0 0,0 0-1 0 0,0 0 0 0 0,-1 0 0 0 0,1 0 1 0 0,-1 1-1 0 0,0-1 0 0 0,0 0 0 0 0,0 1 1 0 0,0-1-1 0 0,-1 1 0 0 0,1 5 0 0 0,-1-2 83 0 0,0-1-1 0 0,0 1 0 0 0,0-1 0 0 0,-1 0 1 0 0,0 1-1 0 0,-1-1 0 0 0,1 0 0 0 0,-5 10 1 0 0,5-14-394 0 0,0 0 0 0 0,0 0 0 0 0,0 0 0 0 0,-1 0 0 0 0,1 0 0 0 0,0 0 0 0 0,-1-1 0 0 0,1 1 0 0 0,-1 0 0 0 0,0-1 0 0 0,-3 3 0 0 0,3-3-506 0 0,0 0-1 0 0,1-1 0 0 0,-1 1 0 0 0,0 0 0 0 0,0-1 0 0 0,0 0 1 0 0,1 1-1 0 0,-1-1 0 0 0,0 0 0 0 0,0 0 0 0 0,0 0 0 0 0,0 0 1 0 0,0 0-1 0 0,1 0 0 0 0,-1-1 0 0 0,-3 0 0 0 0,1-1 56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2:17.7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96 190 3129 0 0,'1'7'10019'0'0,"-3"-17"-7076"0"0,0-6-2655 0 0,1 3-317 0 0,1-1-4 0 0,0-1 0 0 0,1 1 0 0 0,0-1 0 0 0,1 1 1 0 0,7-28-1 0 0,-5 28 43 0 0,-4 11 38 0 0,0 1 0 0 0,1-1 0 0 0,0 1 1 0 0,-1-1-1 0 0,1 1 0 0 0,0-1 0 0 0,0 1 0 0 0,0 0 1 0 0,1 0-1 0 0,1-3 0 0 0,-8 28 1688 0 0,2-15-1458 0 0,0-2-1 0 0,0 1 0 0 0,-1 0 1 0 0,1-1-1 0 0,-1 1 0 0 0,-1-1 1 0 0,0 0-1 0 0,-7 8 0 0 0,-1-2-495 0 0,1-1-1 0 0,-24 17 1 0 0,28-24-881 0 0,4-4-3585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2:17.7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76 159 2961 0 0,'1'1'818'0'0,"-1"0"1"0"0,0 1-1 0 0,0-1 1 0 0,0 0 0 0 0,0 0-1 0 0,0 1 1 0 0,-1-1 0 0 0,1 0-1 0 0,0 0 1 0 0,0 1-1 0 0,-1-1 1 0 0,0 2 0 0 0,0-2-417 0 0,0 1 0 0 0,0-1 0 0 0,0 1 1 0 0,0-1-1 0 0,0 0 0 0 0,0 1 0 0 0,0-1 1 0 0,0 0-1 0 0,-2 1 0 0 0,2-1-374 0 0,0 0 0 0 0,0 0 0 0 0,0-1 0 0 0,0 1 1 0 0,0-1-1 0 0,0 1 0 0 0,-1-1 0 0 0,1 1 0 0 0,0-1 0 0 0,0 0 0 0 0,0 1 0 0 0,-1-1 0 0 0,1 0 0 0 0,0 0 1 0 0,0 0-1 0 0,0 0 0 0 0,-1 0 0 0 0,1 0 0 0 0,0 0 0 0 0,0 0 0 0 0,-1-1 0 0 0,1 1 0 0 0,0 0 1 0 0,0-1-1 0 0,0 1 0 0 0,0-1 0 0 0,-3-1 0 0 0,2 0-78 0 0,-1-1-1 0 0,1 1 1 0 0,0-1 0 0 0,0 0-1 0 0,0 0 1 0 0,0 0 0 0 0,0 0 0 0 0,1 0-1 0 0,-1-1 1 0 0,1 1 0 0 0,0 0-1 0 0,0-1 1 0 0,0 1 0 0 0,0-1 0 0 0,1 1-1 0 0,-1-1 1 0 0,1-4 0 0 0,0 0-9 0 0,0 1 0 0 0,0-1 0 0 0,1 1 0 0 0,0 0-1 0 0,0-1 1 0 0,0 1 0 0 0,5-10 0 0 0,-4 12 90 0 0,0 1 0 0 0,0 0 1 0 0,0 0-1 0 0,1-1 0 0 0,-1 2 0 0 0,1-1 0 0 0,0 0 0 0 0,0 1 0 0 0,1-1 0 0 0,-1 1 0 0 0,1 0 0 0 0,-1 0 0 0 0,1 0 0 0 0,0 0 0 0 0,0 1 0 0 0,6-3 0 0 0,-8 5 42 0 0,0 0-1 0 0,0 0 0 0 0,0 0 1 0 0,-1 0-1 0 0,1 0 1 0 0,0 1-1 0 0,0-1 0 0 0,0 0 1 0 0,0 1-1 0 0,-1 0 0 0 0,1-1 1 0 0,0 1-1 0 0,-1 0 0 0 0,1 0 1 0 0,0 0-1 0 0,-1 0 0 0 0,1 0 1 0 0,-1 0-1 0 0,0 0 0 0 0,1 1 1 0 0,-1-1-1 0 0,0 0 1 0 0,0 1-1 0 0,2 2 0 0 0,0-1 107 0 0,-1 1 0 0 0,1 0 0 0 0,-1 0 0 0 0,0 0 1 0 0,0 0-1 0 0,0 0 0 0 0,-1 0 0 0 0,1 0 0 0 0,0 6 0 0 0,-2-5-53 0 0,0 0-1 0 0,0 0 1 0 0,0 0 0 0 0,-1 0 0 0 0,1 0-1 0 0,-1 0 1 0 0,-1 0 0 0 0,1 0 0 0 0,-1 0-1 0 0,0 0 1 0 0,0-1 0 0 0,0 1 0 0 0,0-1 0 0 0,-1 1-1 0 0,-4 4 1 0 0,5-5-221 0 0,-1-1 0 0 0,0 0 0 0 0,0 0 0 0 0,-1 0 0 0 0,1-1 0 0 0,0 1 0 0 0,-1-1 1 0 0,-4 3-1 0 0,5-4-458 0 0,0 1 1 0 0,0-1 0 0 0,0 0-1 0 0,0 0 1 0 0,0 0-1 0 0,0-1 1 0 0,-1 1 0 0 0,1-1-1 0 0,0 0 1 0 0,0 0 0 0 0,-5 0-1 0 0,5-1-2493 0 0,0 0 1195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2:17.7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87 217 3057 0 0,'-3'-6'7674'0'0,"1"-7"-5586"0"0,1-12-1798 0 0,1 7-246 0 0,1 0 0 0 0,7-35 0 0 0,-5 42 43 0 0,0 1 0 0 0,0-1 0 0 0,1 1 0 0 0,0 0 0 0 0,1 0 0 0 0,6-11 0 0 0,-9 20 776 0 0,-3 7-275 0 0,-5 10-94 0 0,-22 20 1363 0 0,16-17-1740 0 0,-2-1-1 0 0,0-1 1 0 0,-31 28 0 0 0,41-43-930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2:17.7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102 124 3401 0 0,'-9'10'5679'0'0,"9"-9"-5479"0"0,-1 0 1 0 0,0 0-1 0 0,0 1 0 0 0,1-1 0 0 0,-1 0 0 0 0,0 0 0 0 0,0-1 0 0 0,0 1 0 0 0,0 0 0 0 0,0 0 0 0 0,0 0 0 0 0,-1-1 1 0 0,1 1-1 0 0,0 0 0 0 0,0-1 0 0 0,0 1 0 0 0,-1-1 0 0 0,1 0 0 0 0,0 1 0 0 0,-1-1 0 0 0,1 0 0 0 0,0 0 1 0 0,-1 0-1 0 0,1 1 0 0 0,0-2 0 0 0,-1 1 0 0 0,1 0 0 0 0,0 0 0 0 0,-2-1 0 0 0,0 1-200 0 0,0-1 1 0 0,-1-1-1 0 0,1 1 0 0 0,0 0 0 0 0,1-1 0 0 0,-1 1 0 0 0,0-1 0 0 0,0 0 1 0 0,1 0-1 0 0,-1 0 0 0 0,1 0 0 0 0,-1-1 0 0 0,1 1 0 0 0,0-1 1 0 0,0 1-1 0 0,0-1 0 0 0,1 0 0 0 0,-1 0 0 0 0,0 0 0 0 0,1 0 1 0 0,0 0-1 0 0,0 0 0 0 0,0 0 0 0 0,0 0 0 0 0,0 0 0 0 0,1 0 0 0 0,-1-1 1 0 0,1 1-1 0 0,0 0 0 0 0,0 0 0 0 0,0-1 0 0 0,0 1 0 0 0,1 0 1 0 0,-1 0-1 0 0,1-1 0 0 0,0 1 0 0 0,0 0 0 0 0,0 0 0 0 0,0 0 1 0 0,1 0-1 0 0,-1 0 0 0 0,1 0 0 0 0,0 1 0 0 0,0-1 0 0 0,0 0 1 0 0,0 1-1 0 0,0-1 0 0 0,0 1 0 0 0,1 0 0 0 0,-1 0 0 0 0,1 0 0 0 0,0 0 1 0 0,-1 0-1 0 0,1 1 0 0 0,0-1 0 0 0,0 1 0 0 0,0-1 0 0 0,3 0 1 0 0,-3 1 84 0 0,0 1 0 0 0,0-1 0 0 0,0 1 1 0 0,0-1-1 0 0,-1 1 0 0 0,1 0 1 0 0,0 0-1 0 0,0 0 0 0 0,0 0 1 0 0,0 1-1 0 0,0-1 0 0 0,0 1 1 0 0,-1 0-1 0 0,1 0 0 0 0,0 0 1 0 0,0 0-1 0 0,-1 0 0 0 0,1 0 0 0 0,3 4 1 0 0,-4-4 32 0 0,0 1 0 0 0,0 0 1 0 0,-1-1-1 0 0,1 1 0 0 0,-1 0 1 0 0,1 0-1 0 0,-1 1 1 0 0,0-1-1 0 0,0 0 0 0 0,0 0 1 0 0,0 0-1 0 0,0 1 0 0 0,-1-1 1 0 0,1 0-1 0 0,-1 1 0 0 0,1-1 1 0 0,-1 1-1 0 0,0-1 0 0 0,0 1 1 0 0,0-1-1 0 0,0 0 0 0 0,0 1 1 0 0,-2 3-1 0 0,1 1 72 0 0,-1-1 0 0 0,0 0 0 0 0,0-1-1 0 0,-1 1 1 0 0,0 0 0 0 0,0-1 0 0 0,0 1 0 0 0,0-1 0 0 0,-6 6 0 0 0,8-9-252 0 0,-1 0 0 0 0,0-1 0 0 0,1 1 1 0 0,-1-1-1 0 0,0 1 0 0 0,0-1 0 0 0,0 1 0 0 0,-1-1 1 0 0,1 0-1 0 0,0 0 0 0 0,-4 1 0 0 0,4-1-246 0 0,0-1 0 0 0,1 0 1 0 0,-1 0-1 0 0,0 0 0 0 0,1 0 0 0 0,-1 0 1 0 0,0 0-1 0 0,1-1 0 0 0,-1 1 0 0 0,0 0 1 0 0,1-1-1 0 0,-1 1 0 0 0,1-1 0 0 0,-1 0 1 0 0,1 1-1 0 0,-1-1 0 0 0,1 0 0 0 0,-3-2 1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2:17.7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94 151 2545 0 0,'-16'2'8080'0'0,"-1"5"-3994"0"0,14-5-3931 0 0,1-1 0 0 0,-1 0 0 0 0,0 0 0 0 0,0 0 0 0 0,1 0 0 0 0,-1 0 0 0 0,0-1 0 0 0,-3 1 0 0 0,5-1-152 0 0,-1 0 0 0 0,1-1-1 0 0,0 1 1 0 0,0 0 0 0 0,0-1 0 0 0,0 1 0 0 0,0-1-1 0 0,0 1 1 0 0,0-1 0 0 0,0 1 0 0 0,0-1-1 0 0,0 0 1 0 0,0 1 0 0 0,0-1 0 0 0,0 0-1 0 0,1 0 1 0 0,-1 0 0 0 0,0 0 0 0 0,1 0 0 0 0,-1 0-1 0 0,0 0 1 0 0,1 0 0 0 0,-1 0 0 0 0,1 0-1 0 0,-1-2 1 0 0,-1-3-41 0 0,0 0 0 0 0,0 0 0 0 0,1 0 0 0 0,0 0 0 0 0,0-1 0 0 0,1 1 0 0 0,0 0 0 0 0,0-1 0 0 0,0 1 0 0 0,1 0 0 0 0,-1 0 0 0 0,3-8 0 0 0,-2 11 43 0 0,0-1 0 0 0,0 1 0 0 0,0 0 0 0 0,0 0 0 0 0,0 0 0 0 0,1 0 0 0 0,-1 0 1 0 0,1 1-1 0 0,0-1 0 0 0,0 0 0 0 0,0 1 0 0 0,0-1 0 0 0,0 1 0 0 0,0 0 0 0 0,1 0 1 0 0,-1 0-1 0 0,1 0 0 0 0,0 0 0 0 0,-1 0 0 0 0,1 1 0 0 0,0-1 0 0 0,0 1 0 0 0,0 0 0 0 0,0-1 1 0 0,5 0-1 0 0,-5 2 67 0 0,0 0 0 0 0,0 0 1 0 0,0 0-1 0 0,0 1 0 0 0,0-1 1 0 0,0 1-1 0 0,0-1 1 0 0,0 1-1 0 0,0 0 0 0 0,-1 0 1 0 0,1 1-1 0 0,0-1 0 0 0,0 0 1 0 0,-1 1-1 0 0,1 0 0 0 0,-1-1 1 0 0,1 1-1 0 0,-1 0 0 0 0,0 0 1 0 0,3 4-1 0 0,-2-3 91 0 0,0 0 1 0 0,-1 0-1 0 0,1 1 0 0 0,-1-1 1 0 0,0 1-1 0 0,0 0 0 0 0,0-1 0 0 0,-1 1 1 0 0,1 0-1 0 0,-1 0 0 0 0,0 0 1 0 0,0 0-1 0 0,0 0 0 0 0,0 6 1 0 0,-1-7-74 0 0,-1 0 0 0 0,1 0 1 0 0,0 0-1 0 0,-1 0 0 0 0,0 0 1 0 0,1 0-1 0 0,-1 0 0 0 0,-1 0 1 0 0,1 0-1 0 0,0 0 0 0 0,-1 0 1 0 0,1-1-1 0 0,-1 1 0 0 0,0-1 1 0 0,0 1-1 0 0,0-1 1 0 0,0 0-1 0 0,0 1 0 0 0,0-1 1 0 0,-1 0-1 0 0,1 0 0 0 0,-1-1 1 0 0,1 1-1 0 0,-1-1 0 0 0,-5 3 1 0 0,0-1-305 0 0,0 1 1 0 0,0-2 0 0 0,-10 3-1 0 0,-26 3-6796 0 0,36-7 4319 0 0,3 0-1295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2:17.7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91 146 4761 0 0,'0'0'125'0'0,"0"1"0"0"0,0-1 0 0 0,0 0 0 0 0,0 0 0 0 0,0 1 0 0 0,-1-1 0 0 0,1 0 0 0 0,0 0 0 0 0,0 1 0 0 0,0-1 0 0 0,0 0 0 0 0,0 0 0 0 0,0 0 0 0 0,0 1 0 0 0,0-1 0 0 0,-1 0 0 0 0,1 0 0 0 0,0 0 0 0 0,0 1 0 0 0,0-1 0 0 0,0 0 1 0 0,-1 0-1 0 0,1 0 0 0 0,0 0 0 0 0,0 0 0 0 0,0 1 0 0 0,-1-1 0 0 0,1 0 0 0 0,0 0 0 0 0,0 0 0 0 0,-1 0 0 0 0,1 0 0 0 0,0 0 0 0 0,0 0 0 0 0,0 0 0 0 0,-1 0 0 0 0,1 0 0 0 0,0 0 0 0 0,0 0 0 0 0,-1 0 0 0 0,-2-11 1194 0 0,2-23-1561 0 0,2 33 552 0 0,-2-10-239 0 0,2 0-1 0 0,0 0 0 0 0,0 1 0 0 0,1-1 1 0 0,0 1-1 0 0,1-1 0 0 0,0 1 0 0 0,4-11 1 0 0,-24 50 4738 0 0,5-13-4566 0 0,0-1-1 0 0,-26 26 1 0 0,18-26-1246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2:17.7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83 185 3073 0 0,'0'0'117'0'0,"0"0"0"0"0,0 0 1 0 0,0 0-1 0 0,0 0 1 0 0,0 0-1 0 0,0 0 0 0 0,-1 0 1 0 0,1 0-1 0 0,0 0 0 0 0,0 0 1 0 0,0 0-1 0 0,0 0 1 0 0,0 0-1 0 0,-1 0 0 0 0,1 0 1 0 0,0 0-1 0 0,0 0 1 0 0,0 0-1 0 0,0 0 0 0 0,0 0 1 0 0,0 0-1 0 0,-1 0 0 0 0,1 0 1 0 0,0 0-1 0 0,0-1 1 0 0,0 1-1 0 0,0 0 0 0 0,0 0 1 0 0,0 0-1 0 0,0 0 1 0 0,0 0-1 0 0,-1 0 0 0 0,1 0 1 0 0,0 0-1 0 0,0-1 0 0 0,0 1 1 0 0,0 0-1 0 0,0 0 1 0 0,-2-9 2106 0 0,1-14-894 0 0,1 18-682 0 0,0-11-89 0 0,0 1 1 0 0,5-28-1 0 0,-4 35-458 0 0,1 1 0 0 0,0 0 0 0 0,0 0 0 0 0,0 1 0 0 0,1-1 0 0 0,0 0 0 0 0,0 1 0 0 0,6-8 0 0 0,-7 12 1505 0 0,-1 3-557 0 0,-3 8-122 0 0,-6 13-305 0 0,2-13-545 0 0,0-1 0 0 0,-1 0 1 0 0,1 0-1 0 0,-2 0 0 0 0,1-1 0 0 0,-1 0 0 0 0,0 0 1 0 0,-13 7-1 0 0,8-9-1652 0 0,4-2-4601 0 0,7-2 4518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25:47.88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 1 2120 0 0,'0'0'42'0'0,"0"0"-1"0"0,0 0 1 0 0,0 0-1 0 0,-1 1 1 0 0,1-1-1 0 0,0 0 0 0 0,0 0 1 0 0,0 0-1 0 0,0 1 1 0 0,-1-1-1 0 0,1 0 1 0 0,0 0-1 0 0,0 1 0 0 0,0-1 1 0 0,0 0-1 0 0,0 0 1 0 0,0 0-1 0 0,0 1 1 0 0,0-1-1 0 0,0 0 1 0 0,0 1-1 0 0,0-1 0 0 0,0 0 1 0 0,0 0-1 0 0,0 1 1 0 0,0-1-1 0 0,0 0 1 0 0,0 0-1 0 0,0 1 0 0 0,0-1 1 0 0,0 0-1 0 0,0 0 1 0 0,0 0-1 0 0,0 1 1 0 0,0-1-1 0 0,1 0 0 0 0,-1 0 1 0 0,0 1-1 0 0,0-1 1 0 0,0 0-1 0 0,0 0 1 0 0,1 0-1 0 0,-1 1 0 0 0,7 10 676 0 0,27 19 3594 0 0,-21-21-3855 0 0,0 0 1 0 0,0-1 0 0 0,1-1 0 0 0,23 10-1 0 0,-19-10-5601 0 0,-14-4 4765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2:21.1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90 174 3201 0 0,'-4'-3'6552'0'0,"2"-5"-4766"0"0,2-10-2554 0 0,0 16 1251 0 0,0-14-397 0 0,0 0 0 0 0,2 0 0 0 0,0 0 0 0 0,1 0 0 0 0,0 0 0 0 0,2 0-1 0 0,5-14 1 0 0,-14 38 2050 0 0,-1-1 0 0 0,0 0 0 0 0,-9 12 0 0 0,-23 19-2381 0 0,30-31-1034 0 0,-1 0-1 0 0,-14 9 1 0 0,19-14-976 0 0,0-2-1402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2:21.1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84 137 3073 0 0,'-6'11'8065'0'0,"-2"0"-75"0"0,-2-3-8221 0 0,9-7 225 0 0,1 0-1 0 0,-1-1 1 0 0,0 1 0 0 0,0 0-1 0 0,0-1 1 0 0,0 1-1 0 0,0-1 1 0 0,0 1-1 0 0,0-1 1 0 0,0 1-1 0 0,0-1 1 0 0,0 0-1 0 0,0 1 1 0 0,0-1 0 0 0,-1 0-1 0 0,1 0 1 0 0,0 0-1 0 0,0 0 1 0 0,0 0-1 0 0,0 0 1 0 0,0 0-1 0 0,-1 0 1 0 0,1-1-1 0 0,0 1 1 0 0,0 0-1 0 0,0-1 1 0 0,0 1 0 0 0,0 0-1 0 0,0-1 1 0 0,0 1-1 0 0,0-1 1 0 0,0 0-1 0 0,0 1 1 0 0,0-1-1 0 0,1 0 1 0 0,-1 0-1 0 0,0 0 1 0 0,0 1 0 0 0,1-1-1 0 0,-1 0 1 0 0,0 0-1 0 0,1 0 1 0 0,-2-2-1 0 0,0 0-77 0 0,0-1 0 0 0,0 1 1 0 0,0-1-1 0 0,1 0 0 0 0,-1 1 0 0 0,1-1 0 0 0,0 0 0 0 0,0 0 0 0 0,0 0 0 0 0,0 0 0 0 0,1 0 0 0 0,-1 0 0 0 0,1 0 0 0 0,0 0 0 0 0,1 0 0 0 0,-1 0 0 0 0,2-6 1 0 0,-1 5 28 0 0,0 0 1 0 0,1 0 0 0 0,0 0 0 0 0,0 0 0 0 0,1 0-1 0 0,-1 0 1 0 0,1 0 0 0 0,0 1 0 0 0,0-1 0 0 0,1 1 0 0 0,-1 0-1 0 0,6-5 1 0 0,-7 8 113 0 0,0-1 0 0 0,0 0-1 0 0,0 1 1 0 0,0-1 0 0 0,1 1-1 0 0,-1 0 1 0 0,0-1 0 0 0,1 1-1 0 0,-1 0 1 0 0,1 1 0 0 0,-1-1 0 0 0,1 0-1 0 0,0 1 1 0 0,-1-1 0 0 0,1 1-1 0 0,0 0 1 0 0,-1 0 0 0 0,1 0-1 0 0,0 0 1 0 0,3 1 0 0 0,-4 0 50 0 0,0-1 0 0 0,0 1 0 0 0,-1 0 0 0 0,1 0 0 0 0,0 0 0 0 0,0 0 0 0 0,-1 0-1 0 0,1 0 1 0 0,0 1 0 0 0,-1-1 0 0 0,1 0 0 0 0,-1 1 0 0 0,0-1 0 0 0,1 1 0 0 0,-1 0 0 0 0,0-1 0 0 0,0 1 0 0 0,0 0 0 0 0,0 0 0 0 0,-1 0 0 0 0,1-1 0 0 0,0 1 0 0 0,-1 0 0 0 0,1 0 0 0 0,-1 0 0 0 0,1 0 0 0 0,-1 3 0 0 0,0 3 160 0 0,0-1 0 0 0,0 1 0 0 0,0-1-1 0 0,-1 1 1 0 0,-3 11 0 0 0,3-14-211 0 0,-1 0 0 0 0,1 0 0 0 0,-1 0-1 0 0,0-1 1 0 0,0 1 0 0 0,-1-1 0 0 0,1 1-1 0 0,-1-1 1 0 0,-4 5 0 0 0,-6 1-1911 0 0,3-9-3614 0 0,6-2 4053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2:21.1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87 131 3617 0 0,'-6'5'6966'0'0,"1"2"-4891"0"0,1-2-265 0 0,2-3-1268 0 0,-1 0-1 0 0,0 1 1 0 0,1-2-1 0 0,-1 1 1 0 0,0 0-1 0 0,0 0 1 0 0,0-1-1 0 0,-5 2 1 0 0,6-3-558 0 0,1 0 0 0 0,0 0-1 0 0,0 0 1 0 0,0 0 0 0 0,0 0 0 0 0,-1 0 0 0 0,1 0 0 0 0,0 0 0 0 0,0-1-1 0 0,0 1 1 0 0,0-1 0 0 0,0 1 0 0 0,-1 0 0 0 0,1-1 0 0 0,0 0-1 0 0,0 1 1 0 0,0-1 0 0 0,1 0 0 0 0,-1 1 0 0 0,0-1 0 0 0,0 0 0 0 0,0 0-1 0 0,0 0 1 0 0,1 0 0 0 0,-1 0 0 0 0,0 0 0 0 0,1 0 0 0 0,-1 0 0 0 0,0-1-1 0 0,-1-3-110 0 0,0 1-1 0 0,0-1 1 0 0,1 1-1 0 0,0-1 1 0 0,0 0-1 0 0,0 0 1 0 0,0 0-1 0 0,1 0 1 0 0,-1 1 0 0 0,1-1-1 0 0,1 0 1 0 0,-1 0-1 0 0,1 0 1 0 0,-1 0-1 0 0,1 0 1 0 0,1 1-1 0 0,-1-1 1 0 0,4-7-1 0 0,-4 9 161 0 0,0 0 0 0 0,1 0 1 0 0,-1 0-1 0 0,1 0 0 0 0,-1 1 0 0 0,1-1 0 0 0,0 0 0 0 0,0 1 0 0 0,1-1 0 0 0,-1 1 1 0 0,0 0-1 0 0,1 0 0 0 0,-1 0 0 0 0,1 0 0 0 0,0 0 0 0 0,-1 1 0 0 0,1-1 0 0 0,0 1 0 0 0,0-1 1 0 0,0 1-1 0 0,0 0 0 0 0,1 0 0 0 0,-1 1 0 0 0,0-1 0 0 0,0 1 0 0 0,0-1 0 0 0,1 1 1 0 0,4 1-1 0 0,-6-1 98 0 0,0 0 0 0 0,-1 0 0 0 0,1 1 0 0 0,-1-1 1 0 0,1 1-1 0 0,0-1 0 0 0,-1 1 0 0 0,1 0 0 0 0,-1-1 0 0 0,0 1 1 0 0,1 0-1 0 0,-1 0 0 0 0,0 0 0 0 0,1 0 0 0 0,-1 0 0 0 0,0 1 0 0 0,0-1 1 0 0,0 0-1 0 0,0 0 0 0 0,1 3 0 0 0,0-1 74 0 0,-1-1 0 0 0,0 1 0 0 0,0 0 0 0 0,0 0 0 0 0,-1 0 0 0 0,1 0 0 0 0,-1 0 0 0 0,0 0 0 0 0,1 0 1 0 0,-2 5-1 0 0,1-1-36 0 0,-1-1 1 0 0,0 0 0 0 0,0 1 0 0 0,-1-1 0 0 0,0 0 0 0 0,0 0 0 0 0,0 0 0 0 0,-1 0 0 0 0,0-1 0 0 0,-4 8 0 0 0,5-11-233 0 0,1 0 0 0 0,-1-1 0 0 0,1 1 1 0 0,-1 0-1 0 0,0-1 0 0 0,0 1 1 0 0,-3 1-1 0 0,-4-1-3783 0 0,-1-8-4972 0 0,5 1 8135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2:21.1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77 194 3985 0 0,'0'0'164'0'0,"0"0"0"0"0,0 0 0 0 0,0 0 0 0 0,0 0 0 0 0,0 1 0 0 0,-1-1 0 0 0,1 0 0 0 0,0 1 984 0 0,-1-1-984 0 0,1 0 0 0 0,0 0 0 0 0,0 0 0 0 0,0 0 0 0 0,0 0 0 0 0,0 0-1 0 0,-1 1 1 0 0,1-1 0 0 0,0 0 0 0 0,0 0 0 0 0,0 0 0 0 0,0 0 0 0 0,-1 0 0 0 0,1 0 0 0 0,0 0 0 0 0,0 0 0 0 0,0 0 0 0 0,0 0 0 0 0,-1 0 0 0 0,1 0 0 0 0,0 0 0 0 0,0 0 0 0 0,0 0 0 0 0,-1-1 0 0 0,-3-6 1750 0 0,-1-11-1461 0 0,4 3-189 0 0,1 0 0 0 0,1-1 1 0 0,0 1-1 0 0,1 0 0 0 0,1 0 1 0 0,0 0-1 0 0,1 1 0 0 0,0-1 1 0 0,10-20-1 0 0,-20 51 2970 0 0,-3 8-2654 0 0,0-11-410 0 0,0 0-1 0 0,-2 0 1 0 0,1-1 0 0 0,-15 12-1 0 0,25-24-236 0 0,-14 11-1424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2:21.1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123 138 3225 0 0,'-14'9'9708'0'0,"-4"-2"-5475"0"0,13-5-4111 0 0,1 0 0 0 0,-1-1 1 0 0,0 1-1 0 0,1-1 0 0 0,-1-1 0 0 0,0 1 0 0 0,0-1 1 0 0,0 0-1 0 0,-7 0 0 0 0,10-1-139 0 0,0 1 0 0 0,1-1-1 0 0,-1 1 1 0 0,0-1 0 0 0,1 0 0 0 0,-1 0 0 0 0,1 1 0 0 0,-1-1-1 0 0,1 0 1 0 0,-1-1 0 0 0,1 1 0 0 0,0 0 0 0 0,0 0-1 0 0,-1 0 1 0 0,1-1 0 0 0,0 1 0 0 0,0-1 0 0 0,-1-1 0 0 0,1 0-16 0 0,0 0-1 0 0,-1-1 1 0 0,1 1 0 0 0,0 0 0 0 0,1-1 0 0 0,-1 1 0 0 0,1 0 0 0 0,-1-1 0 0 0,1-3 0 0 0,0 2 2 0 0,1-1-1 0 0,-1 1 1 0 0,1 0 0 0 0,0-1-1 0 0,0 1 1 0 0,0 0 0 0 0,1 0-1 0 0,0 0 1 0 0,0 0 0 0 0,0 0-1 0 0,1 0 1 0 0,3-5 0 0 0,-4 8 41 0 0,0-1 0 0 0,1 0 0 0 0,-1 1 0 0 0,1-1 0 0 0,0 1 0 0 0,0 0 0 0 0,0 0 0 0 0,0 0 0 0 0,0 0 0 0 0,0 1-1 0 0,0-1 1 0 0,0 1 0 0 0,1 0 0 0 0,-1 0 0 0 0,1 0 0 0 0,-1 0 0 0 0,1 1 0 0 0,-1-1 0 0 0,6 1 0 0 0,-6 0 100 0 0,0 1 0 0 0,0-1 0 0 0,0 1 0 0 0,0 0 0 0 0,0 0 0 0 0,0 0 0 0 0,0 0 0 0 0,0 1-1 0 0,-1-1 1 0 0,1 1 0 0 0,-1-1 0 0 0,1 1 0 0 0,-1 0 0 0 0,1 0 0 0 0,-1 0 0 0 0,0 1 0 0 0,0-1-1 0 0,0 0 1 0 0,0 1 0 0 0,-1-1 0 0 0,1 1 0 0 0,2 5 0 0 0,-2-4 83 0 0,0 0 1 0 0,-1 1-1 0 0,1-1 0 0 0,-1 0 1 0 0,0 1-1 0 0,0-1 0 0 0,0 1 1 0 0,-1 0-1 0 0,0-1 0 0 0,1 1 0 0 0,-2 5 1 0 0,1-8-221 0 0,0-1 0 0 0,-1 1 0 0 0,1 0 0 0 0,-1 0 0 0 0,1 0 1 0 0,-1 0-1 0 0,0 0 0 0 0,0-1 0 0 0,1 1 0 0 0,-1 0 0 0 0,0-1 0 0 0,-1 1 0 0 0,1-1 0 0 0,0 1 1 0 0,0-1-1 0 0,-1 1 0 0 0,1-1 0 0 0,-1 0 0 0 0,1 0 0 0 0,-1 0 0 0 0,1 0 0 0 0,-1 0 1 0 0,0 0-1 0 0,0 0 0 0 0,1 0 0 0 0,-1-1 0 0 0,0 1 0 0 0,-2 0 0 0 0,-25 5-7225 0 0,23-5 3107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2:21.1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99 175 4953 0 0,'0'0'179'0'0,"0"0"-1"0"0,0 1 1 0 0,0-1-1 0 0,0 0 1 0 0,0 0-1 0 0,0 0 1 0 0,0 1 0 0 0,0-1-1 0 0,0 0 1 0 0,0 0-1 0 0,0 0 1 0 0,0 0-1 0 0,0 1 1 0 0,0-1-1 0 0,0 0 1 0 0,-1 0 0 0 0,1 0-1 0 0,0 0 1 0 0,0 1-1 0 0,0-1 1 0 0,0 0-1 0 0,0 0 1 0 0,-1 0-1 0 0,1 0 1 0 0,0 0 0 0 0,0 0-1 0 0,0 1 1 0 0,-1-1-1 0 0,1 0 1 0 0,0 0-1 0 0,0 0 1 0 0,0 0-1 0 0,-1 0 1 0 0,1 0 0 0 0,0 0-1 0 0,0 0 1 0 0,0 0-1 0 0,-1 0 1 0 0,1 0-1 0 0,0 0 1 0 0,0 0-1 0 0,0 0 1 0 0,-1 0 0 0 0,1 0-1 0 0,0 0 1 0 0,0-1-1 0 0,-5-10 1533 0 0,2-18-1999 0 0,3 29 300 0 0,-1-23 198 0 0,4-26 0 0 0,-3 43-163 0 0,1 0 0 0 0,0 1 0 0 0,0-1-1 0 0,1 0 1 0 0,0 1 0 0 0,0-1 0 0 0,0 1 0 0 0,1-1 0 0 0,-1 1 0 0 0,5-5-1 0 0,-7 10-18 0 0,0 0 0 0 0,0 0-1 0 0,0 0 1 0 0,0 0-1 0 0,0 0 1 0 0,0 0-1 0 0,0 0 1 0 0,0 0 0 0 0,0 0-1 0 0,0 0 1 0 0,0 1-1 0 0,0-1 1 0 0,0 0-1 0 0,0 0 1 0 0,0 0 0 0 0,0 0-1 0 0,0 0 1 0 0,0 0-1 0 0,0 0 1 0 0,0 0-1 0 0,0 0 1 0 0,0 0 0 0 0,0 0-1 0 0,0 0 1 0 0,0 0-1 0 0,0 0 1 0 0,0 0-1 0 0,0 0 1 0 0,0 0 0 0 0,0 0-1 0 0,0 0 1 0 0,0 0-1 0 0,0 0 1 0 0,0 0 0 0 0,0 0-1 0 0,0 0 1 0 0,0 0-1 0 0,0 0 1 0 0,0 0-1 0 0,1 0 1 0 0,-1 0 0 0 0,0 0-1 0 0,0 0 1 0 0,0 0-1 0 0,0 0 1 0 0,0 0-1 0 0,0 0 1 0 0,0 0 0 0 0,0 0-1 0 0,0 0 1 0 0,0 0-1 0 0,0 0 1 0 0,0 0 0 0 0,0 0-1 0 0,0 0 1 0 0,0 0-1 0 0,0 0 1 0 0,0 0-1 0 0,0 0 1 0 0,0 0 0 0 0,0 9 614 0 0,-4 9-70 0 0,0-11-232 0 0,0 0-1 0 0,0-1 1 0 0,0 0-1 0 0,-1 0 1 0 0,0 0-1 0 0,-8 8 1 0 0,-38 27-1087 0 0,37-29-458 0 0,11-11-428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2:21.1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99 182 3185 0 0,'-2'-2'6807'0'0,"-1"-6"-4751"0"0,1-7-1197 0 0,2-1-550 0 0,0-1 0 0 0,2 0 0 0 0,-1 1 1 0 0,2 0-1 0 0,0-1 0 0 0,1 1 0 0 0,10-26 1 0 0,-15 46 437 0 0,-1 0 1 0 0,0 0-1 0 0,0 0 1 0 0,-1 0-1 0 0,-3 4 1 0 0,-31 30-188 0 0,19-21-362 0 0,8-5-500 0 0,-10 9-2211 0 0,6-13-7116 0 0,11-8 9059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2:21.1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80 159 6081 0 0,'-3'2'1004'0'0,"0"0"-1"0"0,0 0 0 0 0,1 0 0 0 0,-1 0 1 0 0,0-1-1 0 0,-1 1 0 0 0,1-1 0 0 0,0 0 0 0 0,-5 2 1 0 0,6-3-950 0 0,1 0 0 0 0,-1 0-1 0 0,1-1 1 0 0,0 1 0 0 0,-1 0 0 0 0,1 0 0 0 0,-1-1 0 0 0,1 1 0 0 0,0-1 0 0 0,-1 1 0 0 0,1-1 0 0 0,0 1-1 0 0,0-1 1 0 0,0 0 0 0 0,-1 0 0 0 0,1 1 0 0 0,0-1 0 0 0,0 0 0 0 0,0 0 0 0 0,0 0 0 0 0,0 0 0 0 0,0-1-1 0 0,1 1 1 0 0,-1 0 0 0 0,0 0 0 0 0,-1-3 0 0 0,0 0-107 0 0,0-1-1 0 0,1 1 0 0 0,-1-1 1 0 0,1 1-1 0 0,0-1 1 0 0,0 0-1 0 0,0 0 1 0 0,1 0-1 0 0,-1 1 1 0 0,1-1-1 0 0,0 0 0 0 0,1 0 1 0 0,-1 0-1 0 0,1 1 1 0 0,0-1-1 0 0,2-6 1 0 0,-2 7 69 0 0,1 0 1 0 0,-1 0 0 0 0,1 0 0 0 0,0 0 0 0 0,0 0 0 0 0,0 0 0 0 0,1 1 0 0 0,-1-1 0 0 0,1 1 0 0 0,0 0-1 0 0,0 0 1 0 0,0 0 0 0 0,0 0 0 0 0,0 0 0 0 0,1 1 0 0 0,-1-1 0 0 0,1 1 0 0 0,7-3 0 0 0,-10 4 49 0 0,0 0 0 0 0,1 1 1 0 0,-1-1-1 0 0,1 1 1 0 0,-1 0-1 0 0,1-1 0 0 0,-1 1 1 0 0,1 0-1 0 0,-1 0 1 0 0,1 0-1 0 0,-1 0 1 0 0,1 0-1 0 0,-1 0 0 0 0,1 0 1 0 0,-1 1-1 0 0,1-1 1 0 0,-1 0-1 0 0,1 1 0 0 0,-1-1 1 0 0,0 1-1 0 0,1 0 1 0 0,-1-1-1 0 0,0 1 0 0 0,1 0 1 0 0,-1 0-1 0 0,0 0 1 0 0,0 0-1 0 0,2 2 0 0 0,-1 0 113 0 0,0 0-1 0 0,0 0 0 0 0,-1 0 0 0 0,1 0 1 0 0,-1 1-1 0 0,0-1 0 0 0,0 0 0 0 0,0 1 1 0 0,0-1-1 0 0,-1 1 0 0 0,1 5 0 0 0,-1-2 83 0 0,0-1-1 0 0,0 1 0 0 0,0-1 0 0 0,-1 0 1 0 0,0 1-1 0 0,-1-1 0 0 0,1 0 0 0 0,-5 10 1 0 0,5-14-394 0 0,0 0 0 0 0,0 0 0 0 0,0 0 0 0 0,-1 0 0 0 0,1 0 0 0 0,0 0 0 0 0,-1-1 0 0 0,1 1 0 0 0,-1 0 0 0 0,0-1 0 0 0,-3 3 0 0 0,3-3-506 0 0,0 0-1 0 0,1-1 0 0 0,-1 1 0 0 0,0 0 0 0 0,0-1 0 0 0,0 0 1 0 0,1 1-1 0 0,-1-1 0 0 0,0 0 0 0 0,0 0 0 0 0,0 0 0 0 0,0 0 1 0 0,0 0-1 0 0,1 0 0 0 0,-1-1 0 0 0,-3 0 0 0 0,1-1 56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2:21.1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96 190 3129 0 0,'1'7'10019'0'0,"-3"-17"-7076"0"0,0-6-2655 0 0,1 3-317 0 0,1-1-4 0 0,0-1 0 0 0,1 1 0 0 0,0-1 0 0 0,1 1 1 0 0,7-28-1 0 0,-5 28 43 0 0,-4 11 38 0 0,0 1 0 0 0,1-1 0 0 0,0 1 1 0 0,-1-1-1 0 0,1 1 0 0 0,0-1 0 0 0,0 1 0 0 0,0 0 1 0 0,1 0-1 0 0,1-3 0 0 0,-8 28 1688 0 0,2-15-1458 0 0,0-2-1 0 0,0 1 0 0 0,-1 0 1 0 0,1-1-1 0 0,-1 1 0 0 0,-1-1 1 0 0,0 0-1 0 0,-7 8 0 0 0,-1-2-495 0 0,1-1-1 0 0,-24 17 1 0 0,28-24-881 0 0,4-4-3585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2:21.1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76 159 2961 0 0,'1'1'818'0'0,"-1"0"1"0"0,0 1-1 0 0,0-1 1 0 0,0 0 0 0 0,0 0-1 0 0,0 1 1 0 0,-1-1 0 0 0,1 0-1 0 0,0 0 1 0 0,0 1-1 0 0,-1-1 1 0 0,0 2 0 0 0,0-2-417 0 0,0 1 0 0 0,0-1 0 0 0,0 1 1 0 0,0-1-1 0 0,0 0 0 0 0,0 1 0 0 0,0-1 1 0 0,0 0-1 0 0,-2 1 0 0 0,2-1-374 0 0,0 0 0 0 0,0 0 0 0 0,0-1 0 0 0,0 1 1 0 0,0-1-1 0 0,0 1 0 0 0,-1-1 0 0 0,1 1 0 0 0,0-1 0 0 0,0 0 0 0 0,0 1 0 0 0,-1-1 0 0 0,1 0 0 0 0,0 0 1 0 0,0 0-1 0 0,0 0 0 0 0,-1 0 0 0 0,1 0 0 0 0,0 0 0 0 0,0 0 0 0 0,-1-1 0 0 0,1 1 0 0 0,0 0 1 0 0,0-1-1 0 0,0 1 0 0 0,0-1 0 0 0,-3-1 0 0 0,2 0-78 0 0,-1-1-1 0 0,1 1 1 0 0,0-1 0 0 0,0 0-1 0 0,0 0 1 0 0,0 0 0 0 0,0 0 0 0 0,1 0-1 0 0,-1-1 1 0 0,1 1 0 0 0,0 0-1 0 0,0-1 1 0 0,0 1 0 0 0,0-1 0 0 0,1 1-1 0 0,-1-1 1 0 0,1-4 0 0 0,0 0-9 0 0,0 1 0 0 0,0-1 0 0 0,1 1 0 0 0,0 0-1 0 0,0-1 1 0 0,0 1 0 0 0,5-10 0 0 0,-4 12 90 0 0,0 1 0 0 0,0 0 1 0 0,0 0-1 0 0,1-1 0 0 0,-1 2 0 0 0,1-1 0 0 0,0 0 0 0 0,0 1 0 0 0,1-1 0 0 0,-1 1 0 0 0,1 0 0 0 0,-1 0 0 0 0,1 0 0 0 0,0 0 0 0 0,0 1 0 0 0,6-3 0 0 0,-8 5 42 0 0,0 0-1 0 0,0 0 0 0 0,0 0 1 0 0,-1 0-1 0 0,1 0 1 0 0,0 1-1 0 0,0-1 0 0 0,0 0 1 0 0,0 1-1 0 0,-1 0 0 0 0,1-1 1 0 0,0 1-1 0 0,-1 0 0 0 0,1 0 1 0 0,0 0-1 0 0,-1 0 0 0 0,1 0 1 0 0,-1 0-1 0 0,0 0 0 0 0,1 1 1 0 0,-1-1-1 0 0,0 0 1 0 0,0 1-1 0 0,2 2 0 0 0,0-1 107 0 0,-1 1 0 0 0,1 0 0 0 0,-1 0 0 0 0,0 0 1 0 0,0 0-1 0 0,0 0 0 0 0,-1 0 0 0 0,1 0 0 0 0,0 6 0 0 0,-2-5-53 0 0,0 0-1 0 0,0 0 1 0 0,0 0 0 0 0,-1 0 0 0 0,1 0-1 0 0,-1 0 1 0 0,-1 0 0 0 0,1 0 0 0 0,-1 0-1 0 0,0 0 1 0 0,0-1 0 0 0,0 1 0 0 0,0-1 0 0 0,-1 1-1 0 0,-4 4 1 0 0,5-5-221 0 0,-1-1 0 0 0,0 0 0 0 0,0 0 0 0 0,-1 0 0 0 0,1-1 0 0 0,0 1 0 0 0,-1-1 1 0 0,-4 3-1 0 0,5-4-458 0 0,0 1 1 0 0,0-1 0 0 0,0 0-1 0 0,0 0 1 0 0,0 0-1 0 0,0-1 1 0 0,-1 1 0 0 0,1-1-1 0 0,0 0 1 0 0,0 0 0 0 0,-5 0-1 0 0,5-1-2493 0 0,0 0 1195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25:48.37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 4 3673 0 0,'-2'-1'1202'0'0,"-6"-1"327"0"0,7 3-1236 0 0,4 2-175 0 0,0-1-4 0 0,1 0 1 0 0,0 0-1 0 0,0 0 1 0 0,0 0-1 0 0,0-1 1 0 0,0 0-1 0 0,0 0 1 0 0,0 0-1 0 0,0 0 0 0 0,1-1 1 0 0,7 1-1 0 0,18 1-8 0 0,5 0 616 0 0,-11-3-4597 0 0,-18 0 2535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2:21.1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87 217 3057 0 0,'-3'-6'7674'0'0,"1"-7"-5586"0"0,1-12-1798 0 0,1 7-246 0 0,1 0 0 0 0,7-35 0 0 0,-5 42 43 0 0,0 1 0 0 0,0-1 0 0 0,1 1 0 0 0,0 0 0 0 0,1 0 0 0 0,6-11 0 0 0,-9 20 776 0 0,-3 7-275 0 0,-5 10-94 0 0,-22 20 1363 0 0,16-17-1740 0 0,-2-1-1 0 0,0-1 1 0 0,-31 28 0 0 0,41-43-930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2:21.1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102 124 3401 0 0,'-9'10'5679'0'0,"9"-9"-5479"0"0,-1 0 1 0 0,0 0-1 0 0,0 1 0 0 0,1-1 0 0 0,-1 0 0 0 0,0 0 0 0 0,0-1 0 0 0,0 1 0 0 0,0 0 0 0 0,0 0 0 0 0,0 0 0 0 0,-1-1 1 0 0,1 1-1 0 0,0 0 0 0 0,0-1 0 0 0,0 1 0 0 0,-1-1 0 0 0,1 0 0 0 0,0 1 0 0 0,-1-1 0 0 0,1 0 0 0 0,0 0 1 0 0,-1 0-1 0 0,1 1 0 0 0,0-2 0 0 0,-1 1 0 0 0,1 0 0 0 0,0 0 0 0 0,-2-1 0 0 0,0 1-200 0 0,0-1 1 0 0,-1-1-1 0 0,1 1 0 0 0,0 0 0 0 0,1-1 0 0 0,-1 1 0 0 0,0-1 0 0 0,0 0 1 0 0,1 0-1 0 0,-1 0 0 0 0,1 0 0 0 0,-1-1 0 0 0,1 1 0 0 0,0-1 1 0 0,0 1-1 0 0,0-1 0 0 0,1 0 0 0 0,-1 0 0 0 0,0 0 0 0 0,1 0 1 0 0,0 0-1 0 0,0 0 0 0 0,0 0 0 0 0,0 0 0 0 0,0 0 0 0 0,1 0 0 0 0,-1-1 1 0 0,1 1-1 0 0,0 0 0 0 0,0 0 0 0 0,0-1 0 0 0,0 1 0 0 0,1 0 1 0 0,-1 0-1 0 0,1-1 0 0 0,0 1 0 0 0,0 0 0 0 0,0 0 0 0 0,0 0 1 0 0,1 0-1 0 0,-1 0 0 0 0,1 0 0 0 0,0 1 0 0 0,0-1 0 0 0,0 0 1 0 0,0 1-1 0 0,0-1 0 0 0,0 1 0 0 0,1 0 0 0 0,-1 0 0 0 0,1 0 0 0 0,0 0 1 0 0,-1 0-1 0 0,1 1 0 0 0,0-1 0 0 0,0 1 0 0 0,0-1 0 0 0,3 0 1 0 0,-3 1 84 0 0,0 1 0 0 0,0-1 0 0 0,0 1 1 0 0,0-1-1 0 0,-1 1 0 0 0,1 0 1 0 0,0 0-1 0 0,0 0 0 0 0,0 0 1 0 0,0 1-1 0 0,0-1 0 0 0,0 1 1 0 0,-1 0-1 0 0,1 0 0 0 0,0 0 1 0 0,0 0-1 0 0,-1 0 0 0 0,1 0 0 0 0,3 4 1 0 0,-4-4 32 0 0,0 1 0 0 0,0 0 1 0 0,-1-1-1 0 0,1 1 0 0 0,-1 0 1 0 0,1 0-1 0 0,-1 1 1 0 0,0-1-1 0 0,0 0 0 0 0,0 0 1 0 0,0 0-1 0 0,0 1 0 0 0,-1-1 1 0 0,1 0-1 0 0,-1 1 0 0 0,1-1 1 0 0,-1 1-1 0 0,0-1 0 0 0,0 1 1 0 0,0-1-1 0 0,0 0 0 0 0,0 1 1 0 0,-2 3-1 0 0,1 1 72 0 0,-1-1 0 0 0,0 0 0 0 0,0-1-1 0 0,-1 1 1 0 0,0 0 0 0 0,0-1 0 0 0,0 1 0 0 0,0-1 0 0 0,-6 6 0 0 0,8-9-252 0 0,-1 0 0 0 0,0-1 0 0 0,1 1 1 0 0,-1-1-1 0 0,0 1 0 0 0,0-1 0 0 0,0 1 0 0 0,-1-1 1 0 0,1 0-1 0 0,0 0 0 0 0,-4 1 0 0 0,4-1-246 0 0,0-1 0 0 0,1 0 1 0 0,-1 0-1 0 0,0 0 0 0 0,1 0 0 0 0,-1 0 1 0 0,0 0-1 0 0,1-1 0 0 0,-1 1 0 0 0,0 0 1 0 0,1-1-1 0 0,-1 1 0 0 0,1-1 0 0 0,-1 0 1 0 0,1 1-1 0 0,-1-1 0 0 0,1 0 0 0 0,-3-2 1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2:21.1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94 151 2545 0 0,'-16'2'8080'0'0,"-1"5"-3994"0"0,14-5-3931 0 0,1-1 0 0 0,-1 0 0 0 0,0 0 0 0 0,0 0 0 0 0,1 0 0 0 0,-1 0 0 0 0,0-1 0 0 0,-3 1 0 0 0,5-1-152 0 0,-1 0 0 0 0,1-1-1 0 0,0 1 1 0 0,0 0 0 0 0,0-1 0 0 0,0 1 0 0 0,0-1-1 0 0,0 1 1 0 0,0-1 0 0 0,0 1 0 0 0,0-1-1 0 0,0 0 1 0 0,0 1 0 0 0,0-1 0 0 0,0 0-1 0 0,1 0 1 0 0,-1 0 0 0 0,0 0 0 0 0,1 0 0 0 0,-1 0-1 0 0,0 0 1 0 0,1 0 0 0 0,-1 0 0 0 0,1 0-1 0 0,-1-2 1 0 0,-1-3-41 0 0,0 0 0 0 0,0 0 0 0 0,1 0 0 0 0,0 0 0 0 0,0-1 0 0 0,1 1 0 0 0,0 0 0 0 0,0-1 0 0 0,0 1 0 0 0,1 0 0 0 0,-1 0 0 0 0,3-8 0 0 0,-2 11 43 0 0,0-1 0 0 0,0 1 0 0 0,0 0 0 0 0,0 0 0 0 0,0 0 0 0 0,1 0 0 0 0,-1 0 1 0 0,1 1-1 0 0,0-1 0 0 0,0 0 0 0 0,0 1 0 0 0,0-1 0 0 0,0 1 0 0 0,0 0 0 0 0,1 0 1 0 0,-1 0-1 0 0,1 0 0 0 0,0 0 0 0 0,-1 0 0 0 0,1 1 0 0 0,0-1 0 0 0,0 1 0 0 0,0 0 0 0 0,0-1 1 0 0,5 0-1 0 0,-5 2 67 0 0,0 0 0 0 0,0 0 1 0 0,0 0-1 0 0,0 1 0 0 0,0-1 1 0 0,0 1-1 0 0,0-1 1 0 0,0 1-1 0 0,0 0 0 0 0,-1 0 1 0 0,1 1-1 0 0,0-1 0 0 0,0 0 1 0 0,-1 1-1 0 0,1 0 0 0 0,-1-1 1 0 0,1 1-1 0 0,-1 0 0 0 0,0 0 1 0 0,3 4-1 0 0,-2-3 91 0 0,0 0 1 0 0,-1 0-1 0 0,1 1 0 0 0,-1-1 1 0 0,0 1-1 0 0,0 0 0 0 0,0-1 0 0 0,-1 1 1 0 0,1 0-1 0 0,-1 0 0 0 0,0 0 1 0 0,0 0-1 0 0,0 0 0 0 0,0 6 1 0 0,-1-7-74 0 0,-1 0 0 0 0,1 0 1 0 0,0 0-1 0 0,-1 0 0 0 0,0 0 1 0 0,1 0-1 0 0,-1 0 0 0 0,-1 0 1 0 0,1 0-1 0 0,0 0 0 0 0,-1 0 1 0 0,1-1-1 0 0,-1 1 0 0 0,0-1 1 0 0,0 1-1 0 0,0-1 1 0 0,0 0-1 0 0,0 1 0 0 0,0-1 1 0 0,-1 0-1 0 0,1 0 0 0 0,-1-1 1 0 0,1 1-1 0 0,-1-1 0 0 0,-5 3 1 0 0,0-1-305 0 0,0 1 1 0 0,0-2 0 0 0,-10 3-1 0 0,-26 3-6796 0 0,36-7 4319 0 0,3 0-1295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2:21.1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91 146 4761 0 0,'0'0'125'0'0,"0"1"0"0"0,0-1 0 0 0,0 0 0 0 0,0 0 0 0 0,0 1 0 0 0,-1-1 0 0 0,1 0 0 0 0,0 0 0 0 0,0 1 0 0 0,0-1 0 0 0,0 0 0 0 0,0 0 0 0 0,0 0 0 0 0,0 1 0 0 0,0-1 0 0 0,-1 0 0 0 0,1 0 0 0 0,0 0 0 0 0,0 1 0 0 0,0-1 0 0 0,0 0 1 0 0,-1 0-1 0 0,1 0 0 0 0,0 0 0 0 0,0 0 0 0 0,0 1 0 0 0,-1-1 0 0 0,1 0 0 0 0,0 0 0 0 0,0 0 0 0 0,-1 0 0 0 0,1 0 0 0 0,0 0 0 0 0,0 0 0 0 0,0 0 0 0 0,-1 0 0 0 0,1 0 0 0 0,0 0 0 0 0,0 0 0 0 0,-1 0 0 0 0,-2-11 1194 0 0,2-23-1561 0 0,2 33 552 0 0,-2-10-239 0 0,2 0-1 0 0,0 0 0 0 0,0 1 0 0 0,1-1 1 0 0,0 1-1 0 0,1-1 0 0 0,0 1 0 0 0,4-11 1 0 0,-24 50 4738 0 0,5-13-4566 0 0,0-1-1 0 0,-26 26 1 0 0,18-26-1246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2:21.1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83 185 3073 0 0,'0'0'117'0'0,"0"0"0"0"0,0 0 1 0 0,0 0-1 0 0,0 0 1 0 0,0 0-1 0 0,0 0 0 0 0,-1 0 1 0 0,1 0-1 0 0,0 0 0 0 0,0 0 1 0 0,0 0-1 0 0,0 0 1 0 0,0 0-1 0 0,-1 0 0 0 0,1 0 1 0 0,0 0-1 0 0,0 0 1 0 0,0 0-1 0 0,0 0 0 0 0,0 0 1 0 0,0 0-1 0 0,-1 0 0 0 0,1 0 1 0 0,0 0-1 0 0,0-1 1 0 0,0 1-1 0 0,0 0 0 0 0,0 0 1 0 0,0 0-1 0 0,0 0 1 0 0,0 0-1 0 0,-1 0 0 0 0,1 0 1 0 0,0 0-1 0 0,0-1 0 0 0,0 1 1 0 0,0 0-1 0 0,0 0 1 0 0,-2-9 2106 0 0,1-14-894 0 0,1 18-682 0 0,0-11-89 0 0,0 1 1 0 0,5-28-1 0 0,-4 35-458 0 0,1 1 0 0 0,0 0 0 0 0,0 0 0 0 0,0 1 0 0 0,1-1 0 0 0,0 0 0 0 0,0 1 0 0 0,6-8 0 0 0,-7 12 1505 0 0,-1 3-557 0 0,-3 8-122 0 0,-6 13-305 0 0,2-13-545 0 0,0-1 0 0 0,-1 0 1 0 0,1 0-1 0 0,-2 0 0 0 0,1-1 0 0 0,-1 0 0 0 0,0 0 1 0 0,-13 7-1 0 0,8-9-1652 0 0,4-2-4601 0 0,7-2 4518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2:26.1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90 174 3201 0 0,'-4'-3'6552'0'0,"2"-5"-4766"0"0,2-10-2554 0 0,0 16 1251 0 0,0-14-397 0 0,0 0 0 0 0,2 0 0 0 0,0 0 0 0 0,1 0 0 0 0,0 0 0 0 0,2 0-1 0 0,5-14 1 0 0,-14 38 2050 0 0,-1-1 0 0 0,0 0 0 0 0,-9 12 0 0 0,-23 19-2381 0 0,30-31-1034 0 0,-1 0-1 0 0,-14 9 1 0 0,19-14-976 0 0,0-2-1402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2:26.1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84 137 3073 0 0,'-6'11'8065'0'0,"-2"0"-75"0"0,-2-3-8221 0 0,9-7 225 0 0,1 0-1 0 0,-1-1 1 0 0,0 1 0 0 0,0 0-1 0 0,0-1 1 0 0,0 1-1 0 0,0-1 1 0 0,0 1-1 0 0,0-1 1 0 0,0 1-1 0 0,0-1 1 0 0,0 0-1 0 0,0 1 1 0 0,0-1 0 0 0,-1 0-1 0 0,1 0 1 0 0,0 0-1 0 0,0 0 1 0 0,0 0-1 0 0,0 0 1 0 0,0 0-1 0 0,-1 0 1 0 0,1-1-1 0 0,0 1 1 0 0,0 0-1 0 0,0-1 1 0 0,0 1 0 0 0,0 0-1 0 0,0-1 1 0 0,0 1-1 0 0,0-1 1 0 0,0 0-1 0 0,0 1 1 0 0,0-1-1 0 0,1 0 1 0 0,-1 0-1 0 0,0 0 1 0 0,0 1 0 0 0,1-1-1 0 0,-1 0 1 0 0,0 0-1 0 0,1 0 1 0 0,-2-2-1 0 0,0 0-77 0 0,0-1 0 0 0,0 1 1 0 0,0-1-1 0 0,1 0 0 0 0,-1 1 0 0 0,1-1 0 0 0,0 0 0 0 0,0 0 0 0 0,0 0 0 0 0,0 0 0 0 0,1 0 0 0 0,-1 0 0 0 0,1 0 0 0 0,0 0 0 0 0,1 0 0 0 0,-1 0 0 0 0,2-6 1 0 0,-1 5 28 0 0,0 0 1 0 0,1 0 0 0 0,0 0 0 0 0,0 0 0 0 0,1 0-1 0 0,-1 0 1 0 0,1 0 0 0 0,0 1 0 0 0,0-1 0 0 0,1 1 0 0 0,-1 0-1 0 0,6-5 1 0 0,-7 8 113 0 0,0-1 0 0 0,0 0-1 0 0,0 1 1 0 0,0-1 0 0 0,1 1-1 0 0,-1 0 1 0 0,0-1 0 0 0,1 1-1 0 0,-1 0 1 0 0,1 1 0 0 0,-1-1 0 0 0,1 0-1 0 0,0 1 1 0 0,-1-1 0 0 0,1 1-1 0 0,0 0 1 0 0,-1 0 0 0 0,1 0-1 0 0,0 0 1 0 0,3 1 0 0 0,-4 0 50 0 0,0-1 0 0 0,0 1 0 0 0,-1 0 0 0 0,1 0 0 0 0,0 0 0 0 0,0 0 0 0 0,-1 0-1 0 0,1 0 1 0 0,0 1 0 0 0,-1-1 0 0 0,1 0 0 0 0,-1 1 0 0 0,0-1 0 0 0,1 1 0 0 0,-1 0 0 0 0,0-1 0 0 0,0 1 0 0 0,0 0 0 0 0,0 0 0 0 0,-1 0 0 0 0,1-1 0 0 0,0 1 0 0 0,-1 0 0 0 0,1 0 0 0 0,-1 0 0 0 0,1 0 0 0 0,-1 3 0 0 0,0 3 160 0 0,0-1 0 0 0,0 1 0 0 0,0-1-1 0 0,-1 1 1 0 0,-3 11 0 0 0,3-14-211 0 0,-1 0 0 0 0,1 0 0 0 0,-1 0-1 0 0,0-1 1 0 0,0 1 0 0 0,-1-1 0 0 0,1 1-1 0 0,-1-1 1 0 0,-4 5 0 0 0,-6 1-1911 0 0,3-9-3614 0 0,6-2 4053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2:26.1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87 131 3617 0 0,'-6'5'6966'0'0,"1"2"-4891"0"0,1-2-265 0 0,2-3-1268 0 0,-1 0-1 0 0,0 1 1 0 0,1-2-1 0 0,-1 1 1 0 0,0 0-1 0 0,0 0 1 0 0,0-1-1 0 0,-5 2 1 0 0,6-3-558 0 0,1 0 0 0 0,0 0-1 0 0,0 0 1 0 0,0 0 0 0 0,0 0 0 0 0,-1 0 0 0 0,1 0 0 0 0,0 0 0 0 0,0-1-1 0 0,0 1 1 0 0,0-1 0 0 0,0 1 0 0 0,-1 0 0 0 0,1-1 0 0 0,0 0-1 0 0,0 1 1 0 0,0-1 0 0 0,1 0 0 0 0,-1 1 0 0 0,0-1 0 0 0,0 0 0 0 0,0 0-1 0 0,0 0 1 0 0,1 0 0 0 0,-1 0 0 0 0,0 0 0 0 0,1 0 0 0 0,-1 0 0 0 0,0-1-1 0 0,-1-3-110 0 0,0 1-1 0 0,0-1 1 0 0,1 1-1 0 0,0-1 1 0 0,0 0-1 0 0,0 0 1 0 0,0 0-1 0 0,1 0 1 0 0,-1 1 0 0 0,1-1-1 0 0,1 0 1 0 0,-1 0-1 0 0,1 0 1 0 0,-1 0-1 0 0,1 0 1 0 0,1 1-1 0 0,-1-1 1 0 0,4-7-1 0 0,-4 9 161 0 0,0 0 0 0 0,1 0 1 0 0,-1 0-1 0 0,1 0 0 0 0,-1 1 0 0 0,1-1 0 0 0,0 0 0 0 0,0 1 0 0 0,1-1 0 0 0,-1 1 1 0 0,0 0-1 0 0,1 0 0 0 0,-1 0 0 0 0,1 0 0 0 0,0 0 0 0 0,-1 1 0 0 0,1-1 0 0 0,0 1 0 0 0,0-1 1 0 0,0 1-1 0 0,0 0 0 0 0,1 0 0 0 0,-1 1 0 0 0,0-1 0 0 0,0 1 0 0 0,0-1 0 0 0,1 1 1 0 0,4 1-1 0 0,-6-1 98 0 0,0 0 0 0 0,-1 0 0 0 0,1 1 0 0 0,-1-1 1 0 0,1 1-1 0 0,0-1 0 0 0,-1 1 0 0 0,1 0 0 0 0,-1-1 0 0 0,0 1 1 0 0,1 0-1 0 0,-1 0 0 0 0,0 0 0 0 0,1 0 0 0 0,-1 0 0 0 0,0 1 0 0 0,0-1 1 0 0,0 0-1 0 0,0 0 0 0 0,1 3 0 0 0,0-1 74 0 0,-1-1 0 0 0,0 1 0 0 0,0 0 0 0 0,0 0 0 0 0,-1 0 0 0 0,1 0 0 0 0,-1 0 0 0 0,0 0 0 0 0,1 0 1 0 0,-2 5-1 0 0,1-1-36 0 0,-1-1 1 0 0,0 0 0 0 0,0 1 0 0 0,-1-1 0 0 0,0 0 0 0 0,0 0 0 0 0,0 0 0 0 0,-1 0 0 0 0,0-1 0 0 0,-4 8 0 0 0,5-11-233 0 0,1 0 0 0 0,-1-1 0 0 0,1 1 1 0 0,-1 0-1 0 0,0-1 0 0 0,0 1 1 0 0,-3 1-1 0 0,-4-1-3783 0 0,-1-8-4972 0 0,5 1 8135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2:26.1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77 194 3985 0 0,'0'0'164'0'0,"0"0"0"0"0,0 0 0 0 0,0 0 0 0 0,0 0 0 0 0,0 1 0 0 0,-1-1 0 0 0,1 0 0 0 0,0 1 984 0 0,-1-1-984 0 0,1 0 0 0 0,0 0 0 0 0,0 0 0 0 0,0 0 0 0 0,0 0 0 0 0,0 0-1 0 0,-1 1 1 0 0,1-1 0 0 0,0 0 0 0 0,0 0 0 0 0,0 0 0 0 0,0 0 0 0 0,-1 0 0 0 0,1 0 0 0 0,0 0 0 0 0,0 0 0 0 0,0 0 0 0 0,0 0 0 0 0,-1 0 0 0 0,1 0 0 0 0,0 0 0 0 0,0 0 0 0 0,0 0 0 0 0,-1-1 0 0 0,-3-6 1750 0 0,-1-11-1461 0 0,4 3-189 0 0,1 0 0 0 0,1-1 1 0 0,0 1-1 0 0,1 0 0 0 0,1 0 1 0 0,0 0-1 0 0,1 1 0 0 0,0-1 1 0 0,10-20-1 0 0,-20 51 2970 0 0,-3 8-2654 0 0,0-11-410 0 0,0 0-1 0 0,-2 0 1 0 0,1-1 0 0 0,-15 12-1 0 0,25-24-236 0 0,-14 11-1424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2:26.1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123 138 3225 0 0,'-14'9'9708'0'0,"-4"-2"-5475"0"0,13-5-4111 0 0,1 0 0 0 0,-1-1 1 0 0,0 1-1 0 0,1-1 0 0 0,-1-1 0 0 0,0 1 0 0 0,0-1 1 0 0,0 0-1 0 0,-7 0 0 0 0,10-1-139 0 0,0 1 0 0 0,1-1-1 0 0,-1 1 1 0 0,0-1 0 0 0,1 0 0 0 0,-1 0 0 0 0,1 1 0 0 0,-1-1-1 0 0,1 0 1 0 0,-1-1 0 0 0,1 1 0 0 0,0 0 0 0 0,0 0-1 0 0,-1 0 1 0 0,1-1 0 0 0,0 1 0 0 0,0-1 0 0 0,-1-1 0 0 0,1 0-16 0 0,0 0-1 0 0,-1-1 1 0 0,1 1 0 0 0,0 0 0 0 0,1-1 0 0 0,-1 1 0 0 0,1 0 0 0 0,-1-1 0 0 0,1-3 0 0 0,0 2 2 0 0,1-1-1 0 0,-1 1 1 0 0,1 0 0 0 0,0-1-1 0 0,0 1 1 0 0,0 0 0 0 0,1 0-1 0 0,0 0 1 0 0,0 0 0 0 0,0 0-1 0 0,1 0 1 0 0,3-5 0 0 0,-4 8 41 0 0,0-1 0 0 0,1 0 0 0 0,-1 1 0 0 0,1-1 0 0 0,0 1 0 0 0,0 0 0 0 0,0 0 0 0 0,0 0 0 0 0,0 0 0 0 0,0 1-1 0 0,0-1 1 0 0,0 1 0 0 0,1 0 0 0 0,-1 0 0 0 0,1 0 0 0 0,-1 0 0 0 0,1 1 0 0 0,-1-1 0 0 0,6 1 0 0 0,-6 0 100 0 0,0 1 0 0 0,0-1 0 0 0,0 1 0 0 0,0 0 0 0 0,0 0 0 0 0,0 0 0 0 0,0 0 0 0 0,0 1-1 0 0,-1-1 1 0 0,1 1 0 0 0,-1-1 0 0 0,1 1 0 0 0,-1 0 0 0 0,1 0 0 0 0,-1 0 0 0 0,0 1 0 0 0,0-1-1 0 0,0 0 1 0 0,0 1 0 0 0,-1-1 0 0 0,1 1 0 0 0,2 5 0 0 0,-2-4 83 0 0,0 0 1 0 0,-1 1-1 0 0,1-1 0 0 0,-1 0 1 0 0,0 1-1 0 0,0-1 0 0 0,0 1 1 0 0,-1 0-1 0 0,0-1 0 0 0,1 1 0 0 0,-2 5 1 0 0,1-8-221 0 0,0-1 0 0 0,-1 1 0 0 0,1 0 0 0 0,-1 0 0 0 0,1 0 1 0 0,-1 0-1 0 0,0 0 0 0 0,0-1 0 0 0,1 1 0 0 0,-1 0 0 0 0,0-1 0 0 0,-1 1 0 0 0,1-1 0 0 0,0 1 1 0 0,0-1-1 0 0,-1 1 0 0 0,1-1 0 0 0,-1 0 0 0 0,1 0 0 0 0,-1 0 0 0 0,1 0 0 0 0,-1 0 1 0 0,0 0-1 0 0,0 0 0 0 0,1 0 0 0 0,-1-1 0 0 0,0 1 0 0 0,-2 0 0 0 0,-25 5-7225 0 0,23-5 3107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25:48.89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82 2809 0 0,'18'-16'2980'0'0,"-16"14"-2792"0"0,0 0 0 0 0,0 0 0 0 0,-1-1 0 0 0,1 1 0 0 0,0-1 0 0 0,-1 1 0 0 0,1-1 0 0 0,0-2 0 0 0,3-6-37 0 0,9-16-894 0 0,-12 24-97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2:26.1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99 175 4953 0 0,'0'0'179'0'0,"0"0"-1"0"0,0 1 1 0 0,0-1-1 0 0,0 0 1 0 0,0 0-1 0 0,0 0 1 0 0,0 1 0 0 0,0-1-1 0 0,0 0 1 0 0,0 0-1 0 0,0 0 1 0 0,0 0-1 0 0,0 1 1 0 0,0-1-1 0 0,0 0 1 0 0,-1 0 0 0 0,1 0-1 0 0,0 0 1 0 0,0 1-1 0 0,0-1 1 0 0,0 0-1 0 0,0 0 1 0 0,-1 0-1 0 0,1 0 1 0 0,0 0 0 0 0,0 0-1 0 0,0 1 1 0 0,-1-1-1 0 0,1 0 1 0 0,0 0-1 0 0,0 0 1 0 0,0 0-1 0 0,-1 0 1 0 0,1 0 0 0 0,0 0-1 0 0,0 0 1 0 0,0 0-1 0 0,-1 0 1 0 0,1 0-1 0 0,0 0 1 0 0,0 0-1 0 0,0 0 1 0 0,-1 0 0 0 0,1 0-1 0 0,0 0 1 0 0,0-1-1 0 0,-5-10 1533 0 0,2-18-1999 0 0,3 29 300 0 0,-1-23 198 0 0,4-26 0 0 0,-3 43-163 0 0,1 0 0 0 0,0 1 0 0 0,0-1-1 0 0,1 0 1 0 0,0 1 0 0 0,0-1 0 0 0,0 1 0 0 0,1-1 0 0 0,-1 1 0 0 0,5-5-1 0 0,-7 10-18 0 0,0 0 0 0 0,0 0-1 0 0,0 0 1 0 0,0 0-1 0 0,0 0 1 0 0,0 0-1 0 0,0 0 1 0 0,0 0 0 0 0,0 0-1 0 0,0 0 1 0 0,0 1-1 0 0,0-1 1 0 0,0 0-1 0 0,0 0 1 0 0,0 0 0 0 0,0 0-1 0 0,0 0 1 0 0,0 0-1 0 0,0 0 1 0 0,0 0-1 0 0,0 0 1 0 0,0 0 0 0 0,0 0-1 0 0,0 0 1 0 0,0 0-1 0 0,0 0 1 0 0,0 0-1 0 0,0 0 1 0 0,0 0 0 0 0,0 0-1 0 0,0 0 1 0 0,0 0-1 0 0,0 0 1 0 0,0 0 0 0 0,0 0-1 0 0,0 0 1 0 0,0 0-1 0 0,0 0 1 0 0,0 0-1 0 0,1 0 1 0 0,-1 0 0 0 0,0 0-1 0 0,0 0 1 0 0,0 0-1 0 0,0 0 1 0 0,0 0-1 0 0,0 0 1 0 0,0 0 0 0 0,0 0-1 0 0,0 0 1 0 0,0 0-1 0 0,0 0 1 0 0,0 0 0 0 0,0 0-1 0 0,0 0 1 0 0,0 0-1 0 0,0 0 1 0 0,0 0-1 0 0,0 0 1 0 0,0 0 0 0 0,0 9 614 0 0,-4 9-70 0 0,0-11-232 0 0,0 0-1 0 0,0-1 1 0 0,0 0-1 0 0,-1 0 1 0 0,0 0-1 0 0,-8 8 1 0 0,-38 27-1087 0 0,37-29-458 0 0,11-11-428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2:26.1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99 182 3185 0 0,'-2'-2'6807'0'0,"-1"-6"-4751"0"0,1-7-1197 0 0,2-1-550 0 0,0-1 0 0 0,2 0 0 0 0,-1 1 1 0 0,2 0-1 0 0,0-1 0 0 0,1 1 0 0 0,10-26 1 0 0,-15 46 437 0 0,-1 0 1 0 0,0 0-1 0 0,0 0 1 0 0,-1 0-1 0 0,-3 4 1 0 0,-31 30-188 0 0,19-21-362 0 0,8-5-500 0 0,-10 9-2211 0 0,6-13-7116 0 0,11-8 9059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2:26.1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80 159 6081 0 0,'-3'2'1004'0'0,"0"0"-1"0"0,0 0 0 0 0,1 0 0 0 0,-1 0 1 0 0,0-1-1 0 0,-1 1 0 0 0,1-1 0 0 0,0 0 0 0 0,-5 2 1 0 0,6-3-950 0 0,1 0 0 0 0,-1 0-1 0 0,1-1 1 0 0,0 1 0 0 0,-1 0 0 0 0,1 0 0 0 0,-1-1 0 0 0,1 1 0 0 0,0-1 0 0 0,-1 1 0 0 0,1-1 0 0 0,0 1-1 0 0,0-1 1 0 0,0 0 0 0 0,-1 0 0 0 0,1 1 0 0 0,0-1 0 0 0,0 0 0 0 0,0 0 0 0 0,0 0 0 0 0,0 0 0 0 0,0-1-1 0 0,1 1 1 0 0,-1 0 0 0 0,0 0 0 0 0,-1-3 0 0 0,0 0-107 0 0,0-1-1 0 0,1 1 0 0 0,-1-1 1 0 0,1 1-1 0 0,0-1 1 0 0,0 0-1 0 0,0 0 1 0 0,1 0-1 0 0,-1 1 1 0 0,1-1-1 0 0,0 0 0 0 0,1 0 1 0 0,-1 0-1 0 0,1 1 1 0 0,0-1-1 0 0,2-6 1 0 0,-2 7 69 0 0,1 0 1 0 0,-1 0 0 0 0,1 0 0 0 0,0 0 0 0 0,0 0 0 0 0,0 0 0 0 0,1 1 0 0 0,-1-1 0 0 0,1 1 0 0 0,0 0-1 0 0,0 0 1 0 0,0 0 0 0 0,0 0 0 0 0,0 0 0 0 0,1 1 0 0 0,-1-1 0 0 0,1 1 0 0 0,7-3 0 0 0,-10 4 49 0 0,0 0 0 0 0,1 1 1 0 0,-1-1-1 0 0,1 1 1 0 0,-1 0-1 0 0,1-1 0 0 0,-1 1 1 0 0,1 0-1 0 0,-1 0 1 0 0,1 0-1 0 0,-1 0 1 0 0,1 0-1 0 0,-1 0 0 0 0,1 0 1 0 0,-1 1-1 0 0,1-1 1 0 0,-1 0-1 0 0,1 1 0 0 0,-1-1 1 0 0,0 1-1 0 0,1 0 1 0 0,-1-1-1 0 0,0 1 0 0 0,1 0 1 0 0,-1 0-1 0 0,0 0 1 0 0,0 0-1 0 0,2 2 0 0 0,-1 0 113 0 0,0 0-1 0 0,0 0 0 0 0,-1 0 0 0 0,1 0 1 0 0,-1 1-1 0 0,0-1 0 0 0,0 0 0 0 0,0 1 1 0 0,0-1-1 0 0,-1 1 0 0 0,1 5 0 0 0,-1-2 83 0 0,0-1-1 0 0,0 1 0 0 0,0-1 0 0 0,-1 0 1 0 0,0 1-1 0 0,-1-1 0 0 0,1 0 0 0 0,-5 10 1 0 0,5-14-394 0 0,0 0 0 0 0,0 0 0 0 0,0 0 0 0 0,-1 0 0 0 0,1 0 0 0 0,0 0 0 0 0,-1-1 0 0 0,1 1 0 0 0,-1 0 0 0 0,0-1 0 0 0,-3 3 0 0 0,3-3-506 0 0,0 0-1 0 0,1-1 0 0 0,-1 1 0 0 0,0 0 0 0 0,0-1 0 0 0,0 0 1 0 0,1 1-1 0 0,-1-1 0 0 0,0 0 0 0 0,0 0 0 0 0,0 0 0 0 0,0 0 1 0 0,0 0-1 0 0,1 0 0 0 0,-1-1 0 0 0,-3 0 0 0 0,1-1 56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2:26.1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96 190 3129 0 0,'1'7'10019'0'0,"-3"-17"-7076"0"0,0-6-2655 0 0,1 3-317 0 0,1-1-4 0 0,0-1 0 0 0,1 1 0 0 0,0-1 0 0 0,1 1 1 0 0,7-28-1 0 0,-5 28 43 0 0,-4 11 38 0 0,0 1 0 0 0,1-1 0 0 0,0 1 1 0 0,-1-1-1 0 0,1 1 0 0 0,0-1 0 0 0,0 1 0 0 0,0 0 1 0 0,1 0-1 0 0,1-3 0 0 0,-8 28 1688 0 0,2-15-1458 0 0,0-2-1 0 0,0 1 0 0 0,-1 0 1 0 0,1-1-1 0 0,-1 1 0 0 0,-1-1 1 0 0,0 0-1 0 0,-7 8 0 0 0,-1-2-495 0 0,1-1-1 0 0,-24 17 1 0 0,28-24-881 0 0,4-4-3585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2:26.1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76 159 2961 0 0,'1'1'818'0'0,"-1"0"1"0"0,0 1-1 0 0,0-1 1 0 0,0 0 0 0 0,0 0-1 0 0,0 1 1 0 0,-1-1 0 0 0,1 0-1 0 0,0 0 1 0 0,0 1-1 0 0,-1-1 1 0 0,0 2 0 0 0,0-2-417 0 0,0 1 0 0 0,0-1 0 0 0,0 1 1 0 0,0-1-1 0 0,0 0 0 0 0,0 1 0 0 0,0-1 1 0 0,0 0-1 0 0,-2 1 0 0 0,2-1-374 0 0,0 0 0 0 0,0 0 0 0 0,0-1 0 0 0,0 1 1 0 0,0-1-1 0 0,0 1 0 0 0,-1-1 0 0 0,1 1 0 0 0,0-1 0 0 0,0 0 0 0 0,0 1 0 0 0,-1-1 0 0 0,1 0 0 0 0,0 0 1 0 0,0 0-1 0 0,0 0 0 0 0,-1 0 0 0 0,1 0 0 0 0,0 0 0 0 0,0 0 0 0 0,-1-1 0 0 0,1 1 0 0 0,0 0 1 0 0,0-1-1 0 0,0 1 0 0 0,0-1 0 0 0,-3-1 0 0 0,2 0-78 0 0,-1-1-1 0 0,1 1 1 0 0,0-1 0 0 0,0 0-1 0 0,0 0 1 0 0,0 0 0 0 0,0 0 0 0 0,1 0-1 0 0,-1-1 1 0 0,1 1 0 0 0,0 0-1 0 0,0-1 1 0 0,0 1 0 0 0,0-1 0 0 0,1 1-1 0 0,-1-1 1 0 0,1-4 0 0 0,0 0-9 0 0,0 1 0 0 0,0-1 0 0 0,1 1 0 0 0,0 0-1 0 0,0-1 1 0 0,0 1 0 0 0,5-10 0 0 0,-4 12 90 0 0,0 1 0 0 0,0 0 1 0 0,0 0-1 0 0,1-1 0 0 0,-1 2 0 0 0,1-1 0 0 0,0 0 0 0 0,0 1 0 0 0,1-1 0 0 0,-1 1 0 0 0,1 0 0 0 0,-1 0 0 0 0,1 0 0 0 0,0 0 0 0 0,0 1 0 0 0,6-3 0 0 0,-8 5 42 0 0,0 0-1 0 0,0 0 0 0 0,0 0 1 0 0,-1 0-1 0 0,1 0 1 0 0,0 1-1 0 0,0-1 0 0 0,0 0 1 0 0,0 1-1 0 0,-1 0 0 0 0,1-1 1 0 0,0 1-1 0 0,-1 0 0 0 0,1 0 1 0 0,0 0-1 0 0,-1 0 0 0 0,1 0 1 0 0,-1 0-1 0 0,0 0 0 0 0,1 1 1 0 0,-1-1-1 0 0,0 0 1 0 0,0 1-1 0 0,2 2 0 0 0,0-1 107 0 0,-1 1 0 0 0,1 0 0 0 0,-1 0 0 0 0,0 0 1 0 0,0 0-1 0 0,0 0 0 0 0,-1 0 0 0 0,1 0 0 0 0,0 6 0 0 0,-2-5-53 0 0,0 0-1 0 0,0 0 1 0 0,0 0 0 0 0,-1 0 0 0 0,1 0-1 0 0,-1 0 1 0 0,-1 0 0 0 0,1 0 0 0 0,-1 0-1 0 0,0 0 1 0 0,0-1 0 0 0,0 1 0 0 0,0-1 0 0 0,-1 1-1 0 0,-4 4 1 0 0,5-5-221 0 0,-1-1 0 0 0,0 0 0 0 0,0 0 0 0 0,-1 0 0 0 0,1-1 0 0 0,0 1 0 0 0,-1-1 1 0 0,-4 3-1 0 0,5-4-458 0 0,0 1 1 0 0,0-1 0 0 0,0 0-1 0 0,0 0 1 0 0,0 0-1 0 0,0-1 1 0 0,-1 1 0 0 0,1-1-1 0 0,0 0 1 0 0,0 0 0 0 0,-5 0-1 0 0,5-1-2493 0 0,0 0 1195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2:26.1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87 217 3057 0 0,'-3'-6'7674'0'0,"1"-7"-5586"0"0,1-12-1798 0 0,1 7-246 0 0,1 0 0 0 0,7-35 0 0 0,-5 42 43 0 0,0 1 0 0 0,0-1 0 0 0,1 1 0 0 0,0 0 0 0 0,1 0 0 0 0,6-11 0 0 0,-9 20 776 0 0,-3 7-275 0 0,-5 10-94 0 0,-22 20 1363 0 0,16-17-1740 0 0,-2-1-1 0 0,0-1 1 0 0,-31 28 0 0 0,41-43-930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2:26.1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102 124 3401 0 0,'-9'10'5679'0'0,"9"-9"-5479"0"0,-1 0 1 0 0,0 0-1 0 0,0 1 0 0 0,1-1 0 0 0,-1 0 0 0 0,0 0 0 0 0,0-1 0 0 0,0 1 0 0 0,0 0 0 0 0,0 0 0 0 0,0 0 0 0 0,-1-1 1 0 0,1 1-1 0 0,0 0 0 0 0,0-1 0 0 0,0 1 0 0 0,-1-1 0 0 0,1 0 0 0 0,0 1 0 0 0,-1-1 0 0 0,1 0 0 0 0,0 0 1 0 0,-1 0-1 0 0,1 1 0 0 0,0-2 0 0 0,-1 1 0 0 0,1 0 0 0 0,0 0 0 0 0,-2-1 0 0 0,0 1-200 0 0,0-1 1 0 0,-1-1-1 0 0,1 1 0 0 0,0 0 0 0 0,1-1 0 0 0,-1 1 0 0 0,0-1 0 0 0,0 0 1 0 0,1 0-1 0 0,-1 0 0 0 0,1 0 0 0 0,-1-1 0 0 0,1 1 0 0 0,0-1 1 0 0,0 1-1 0 0,0-1 0 0 0,1 0 0 0 0,-1 0 0 0 0,0 0 0 0 0,1 0 1 0 0,0 0-1 0 0,0 0 0 0 0,0 0 0 0 0,0 0 0 0 0,0 0 0 0 0,1 0 0 0 0,-1-1 1 0 0,1 1-1 0 0,0 0 0 0 0,0 0 0 0 0,0-1 0 0 0,0 1 0 0 0,1 0 1 0 0,-1 0-1 0 0,1-1 0 0 0,0 1 0 0 0,0 0 0 0 0,0 0 0 0 0,0 0 1 0 0,1 0-1 0 0,-1 0 0 0 0,1 0 0 0 0,0 1 0 0 0,0-1 0 0 0,0 0 1 0 0,0 1-1 0 0,0-1 0 0 0,0 1 0 0 0,1 0 0 0 0,-1 0 0 0 0,1 0 0 0 0,0 0 1 0 0,-1 0-1 0 0,1 1 0 0 0,0-1 0 0 0,0 1 0 0 0,0-1 0 0 0,3 0 1 0 0,-3 1 84 0 0,0 1 0 0 0,0-1 0 0 0,0 1 1 0 0,0-1-1 0 0,-1 1 0 0 0,1 0 1 0 0,0 0-1 0 0,0 0 0 0 0,0 0 1 0 0,0 1-1 0 0,0-1 0 0 0,0 1 1 0 0,-1 0-1 0 0,1 0 0 0 0,0 0 1 0 0,0 0-1 0 0,-1 0 0 0 0,1 0 0 0 0,3 4 1 0 0,-4-4 32 0 0,0 1 0 0 0,0 0 1 0 0,-1-1-1 0 0,1 1 0 0 0,-1 0 1 0 0,1 0-1 0 0,-1 1 1 0 0,0-1-1 0 0,0 0 0 0 0,0 0 1 0 0,0 0-1 0 0,0 1 0 0 0,-1-1 1 0 0,1 0-1 0 0,-1 1 0 0 0,1-1 1 0 0,-1 1-1 0 0,0-1 0 0 0,0 1 1 0 0,0-1-1 0 0,0 0 0 0 0,0 1 1 0 0,-2 3-1 0 0,1 1 72 0 0,-1-1 0 0 0,0 0 0 0 0,0-1-1 0 0,-1 1 1 0 0,0 0 0 0 0,0-1 0 0 0,0 1 0 0 0,0-1 0 0 0,-6 6 0 0 0,8-9-252 0 0,-1 0 0 0 0,0-1 0 0 0,1 1 1 0 0,-1-1-1 0 0,0 1 0 0 0,0-1 0 0 0,0 1 0 0 0,-1-1 1 0 0,1 0-1 0 0,0 0 0 0 0,-4 1 0 0 0,4-1-246 0 0,0-1 0 0 0,1 0 1 0 0,-1 0-1 0 0,0 0 0 0 0,1 0 0 0 0,-1 0 1 0 0,0 0-1 0 0,1-1 0 0 0,-1 1 0 0 0,0 0 1 0 0,1-1-1 0 0,-1 1 0 0 0,1-1 0 0 0,-1 0 1 0 0,1 1-1 0 0,-1-1 0 0 0,1 0 0 0 0,-3-2 1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2:26.1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94 151 2545 0 0,'-16'2'8080'0'0,"-1"5"-3994"0"0,14-5-3931 0 0,1-1 0 0 0,-1 0 0 0 0,0 0 0 0 0,0 0 0 0 0,1 0 0 0 0,-1 0 0 0 0,0-1 0 0 0,-3 1 0 0 0,5-1-152 0 0,-1 0 0 0 0,1-1-1 0 0,0 1 1 0 0,0 0 0 0 0,0-1 0 0 0,0 1 0 0 0,0-1-1 0 0,0 1 1 0 0,0-1 0 0 0,0 1 0 0 0,0-1-1 0 0,0 0 1 0 0,0 1 0 0 0,0-1 0 0 0,0 0-1 0 0,1 0 1 0 0,-1 0 0 0 0,0 0 0 0 0,1 0 0 0 0,-1 0-1 0 0,0 0 1 0 0,1 0 0 0 0,-1 0 0 0 0,1 0-1 0 0,-1-2 1 0 0,-1-3-41 0 0,0 0 0 0 0,0 0 0 0 0,1 0 0 0 0,0 0 0 0 0,0-1 0 0 0,1 1 0 0 0,0 0 0 0 0,0-1 0 0 0,0 1 0 0 0,1 0 0 0 0,-1 0 0 0 0,3-8 0 0 0,-2 11 43 0 0,0-1 0 0 0,0 1 0 0 0,0 0 0 0 0,0 0 0 0 0,0 0 0 0 0,1 0 0 0 0,-1 0 1 0 0,1 1-1 0 0,0-1 0 0 0,0 0 0 0 0,0 1 0 0 0,0-1 0 0 0,0 1 0 0 0,0 0 0 0 0,1 0 1 0 0,-1 0-1 0 0,1 0 0 0 0,0 0 0 0 0,-1 0 0 0 0,1 1 0 0 0,0-1 0 0 0,0 1 0 0 0,0 0 0 0 0,0-1 1 0 0,5 0-1 0 0,-5 2 67 0 0,0 0 0 0 0,0 0 1 0 0,0 0-1 0 0,0 1 0 0 0,0-1 1 0 0,0 1-1 0 0,0-1 1 0 0,0 1-1 0 0,0 0 0 0 0,-1 0 1 0 0,1 1-1 0 0,0-1 0 0 0,0 0 1 0 0,-1 1-1 0 0,1 0 0 0 0,-1-1 1 0 0,1 1-1 0 0,-1 0 0 0 0,0 0 1 0 0,3 4-1 0 0,-2-3 91 0 0,0 0 1 0 0,-1 0-1 0 0,1 1 0 0 0,-1-1 1 0 0,0 1-1 0 0,0 0 0 0 0,0-1 0 0 0,-1 1 1 0 0,1 0-1 0 0,-1 0 0 0 0,0 0 1 0 0,0 0-1 0 0,0 0 0 0 0,0 6 1 0 0,-1-7-74 0 0,-1 0 0 0 0,1 0 1 0 0,0 0-1 0 0,-1 0 0 0 0,0 0 1 0 0,1 0-1 0 0,-1 0 0 0 0,-1 0 1 0 0,1 0-1 0 0,0 0 0 0 0,-1 0 1 0 0,1-1-1 0 0,-1 1 0 0 0,0-1 1 0 0,0 1-1 0 0,0-1 1 0 0,0 0-1 0 0,0 1 0 0 0,0-1 1 0 0,-1 0-1 0 0,1 0 0 0 0,-1-1 1 0 0,1 1-1 0 0,-1-1 0 0 0,-5 3 1 0 0,0-1-305 0 0,0 1 1 0 0,0-2 0 0 0,-10 3-1 0 0,-26 3-6796 0 0,36-7 4319 0 0,3 0-1295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2:26.1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91 146 4761 0 0,'0'0'125'0'0,"0"1"0"0"0,0-1 0 0 0,0 0 0 0 0,0 0 0 0 0,0 1 0 0 0,-1-1 0 0 0,1 0 0 0 0,0 0 0 0 0,0 1 0 0 0,0-1 0 0 0,0 0 0 0 0,0 0 0 0 0,0 0 0 0 0,0 1 0 0 0,0-1 0 0 0,-1 0 0 0 0,1 0 0 0 0,0 0 0 0 0,0 1 0 0 0,0-1 0 0 0,0 0 1 0 0,-1 0-1 0 0,1 0 0 0 0,0 0 0 0 0,0 0 0 0 0,0 1 0 0 0,-1-1 0 0 0,1 0 0 0 0,0 0 0 0 0,0 0 0 0 0,-1 0 0 0 0,1 0 0 0 0,0 0 0 0 0,0 0 0 0 0,0 0 0 0 0,-1 0 0 0 0,1 0 0 0 0,0 0 0 0 0,0 0 0 0 0,-1 0 0 0 0,-2-11 1194 0 0,2-23-1561 0 0,2 33 552 0 0,-2-10-239 0 0,2 0-1 0 0,0 0 0 0 0,0 1 0 0 0,1-1 1 0 0,0 1-1 0 0,1-1 0 0 0,0 1 0 0 0,4-11 1 0 0,-24 50 4738 0 0,5-13-4566 0 0,0-1-1 0 0,-26 26 1 0 0,18-26-1246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2:26.1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83 185 3073 0 0,'0'0'117'0'0,"0"0"0"0"0,0 0 1 0 0,0 0-1 0 0,0 0 1 0 0,0 0-1 0 0,0 0 0 0 0,-1 0 1 0 0,1 0-1 0 0,0 0 0 0 0,0 0 1 0 0,0 0-1 0 0,0 0 1 0 0,0 0-1 0 0,-1 0 0 0 0,1 0 1 0 0,0 0-1 0 0,0 0 1 0 0,0 0-1 0 0,0 0 0 0 0,0 0 1 0 0,0 0-1 0 0,-1 0 0 0 0,1 0 1 0 0,0 0-1 0 0,0-1 1 0 0,0 1-1 0 0,0 0 0 0 0,0 0 1 0 0,0 0-1 0 0,0 0 1 0 0,0 0-1 0 0,-1 0 0 0 0,1 0 1 0 0,0 0-1 0 0,0-1 0 0 0,0 1 1 0 0,0 0-1 0 0,0 0 1 0 0,-2-9 2106 0 0,1-14-894 0 0,1 18-682 0 0,0-11-89 0 0,0 1 1 0 0,5-28-1 0 0,-4 35-458 0 0,1 1 0 0 0,0 0 0 0 0,0 0 0 0 0,0 1 0 0 0,1-1 0 0 0,0 0 0 0 0,0 1 0 0 0,6-8 0 0 0,-7 12 1505 0 0,-1 3-557 0 0,-3 8-122 0 0,-6 13-305 0 0,2-13-545 0 0,0-1 0 0 0,-1 0 1 0 0,1 0-1 0 0,-2 0 0 0 0,1-1 0 0 0,-1 0 0 0 0,0 0 1 0 0,-13 7-1 0 0,8-9-1652 0 0,4-2-4601 0 0,7-2 4518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25:49.16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1640 0 0,'0'0'-552'0'0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2:28.6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99 150 7458 0 0,'-22'18'5395'0'0,"19"-16"-5116"0"0,0 0 0 0 0,0-1 0 0 0,1 0 0 0 0,-1 1 0 0 0,0-1 0 0 0,-5 1 0 0 0,6-2-305 0 0,1 0 0 0 0,0 1 0 0 0,-1-1 0 0 0,0 0 0 0 0,1 0 0 0 0,-1 0 0 0 0,1-1 0 0 0,-1 1 0 0 0,1 0 0 0 0,0-1 0 0 0,-1 1 0 0 0,1-1 0 0 0,-1 1 0 0 0,1-1 0 0 0,0 1-1 0 0,-1-1 1 0 0,1 0 0 0 0,0 0 0 0 0,0 0 0 0 0,-1 0 0 0 0,1 0 0 0 0,0 0 0 0 0,0 0 0 0 0,0 0 0 0 0,0 0 0 0 0,0 0 0 0 0,0-1 0 0 0,1 1 0 0 0,-1 0 0 0 0,0-1 0 0 0,1 1 0 0 0,-1 0 0 0 0,1-1 0 0 0,-1-1 0 0 0,-1-3-94 0 0,0 0-1 0 0,0 0 1 0 0,1 0 0 0 0,-1 0 0 0 0,1 0-1 0 0,1 0 1 0 0,-1-1 0 0 0,1 1-1 0 0,1 0 1 0 0,-1 0 0 0 0,2-10-1 0 0,-1 12 46 0 0,1 0 0 0 0,-1 1 0 0 0,0-1-1 0 0,1 0 1 0 0,0 1 0 0 0,0-1-1 0 0,0 1 1 0 0,0-1 0 0 0,1 1 0 0 0,0 0-1 0 0,-1 0 1 0 0,1 0 0 0 0,0 0-1 0 0,0 1 1 0 0,0-1 0 0 0,1 1 0 0 0,-1 0-1 0 0,6-3 1 0 0,-7 4 132 0 0,0 0 0 0 0,0 0 0 0 0,0 0 0 0 0,0 0 1 0 0,0 1-1 0 0,0-1 0 0 0,0 1 0 0 0,0 0 0 0 0,0-1 0 0 0,0 1 0 0 0,0 0 0 0 0,0 0 0 0 0,0 0 1 0 0,0 0-1 0 0,0 1 0 0 0,0-1 0 0 0,0 1 0 0 0,0-1 0 0 0,0 1 0 0 0,-1-1 0 0 0,1 1 0 0 0,2 1 1 0 0,-1 0 182 0 0,-1 0 1 0 0,0-1-1 0 0,0 1 1 0 0,0 0 0 0 0,-1 0-1 0 0,1 1 1 0 0,0-1-1 0 0,-1 0 1 0 0,1 0 0 0 0,-1 1-1 0 0,0-1 1 0 0,0 1-1 0 0,0-1 1 0 0,0 1 0 0 0,0 0-1 0 0,0 2 1 0 0,1 3 232 0 0,-1 0 1 0 0,0 0-1 0 0,-1-1 0 0 0,1 1 1 0 0,-3 14-1 0 0,2-18-379 0 0,-1-1 0 0 0,1 1 1 0 0,-1-1-1 0 0,0 1 0 0 0,0-1 1 0 0,0 1-1 0 0,-1-1 0 0 0,1 0 0 0 0,-1 1 1 0 0,0-1-1 0 0,0 0 0 0 0,0 0 1 0 0,0 0-1 0 0,-5 3 0 0 0,5-4-293 0 0,0-1 0 0 0,0 1-1 0 0,0-1 1 0 0,-1 0 0 0 0,1 0-1 0 0,0 0 1 0 0,-1 0 0 0 0,1 0 0 0 0,-5 0-1 0 0,-12 2-5198 0 0,10-2 3809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2:28.6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59 166 3257 0 0,'-3'-2'7608'0'0,"3"2"-7491"0"0,-2-13 1118 0 0,2-13-1931 0 0,1-13 1026 0 0,-1 32-271 0 0,0-1 0 0 0,0 1 0 0 0,0-1 0 0 0,1 1 0 0 0,0-1-1 0 0,1 1 1 0 0,0 0 0 0 0,3-11 0 0 0,-2 13-35 0 0,-1 2 3553 0 0,-13 31 111 0 0,5-19-3553 0 0,0-1 0 0 0,0 0 0 0 0,-14 14 0 0 0,10-13-3661 0 0,1 0-3532 0 0,7-8 4930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2:28.6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68 158 2216 0 0,'-4'-1'11031'0'0,"-10"4"-6089"0"0,2 0-4122 0 0,10-3-842 0 0,1 0 0 0 0,0 0 1 0 0,-1-1-1 0 0,1 1 0 0 0,0 0 0 0 0,0 0 0 0 0,-1-1 0 0 0,1 1 0 0 0,0-1 0 0 0,0 1 0 0 0,0-1 0 0 0,-1 1 0 0 0,1-1 0 0 0,0 0 0 0 0,0 0 0 0 0,0 0 0 0 0,0 1 0 0 0,0-1 0 0 0,-1-2 0 0 0,1 1-63 0 0,-1 0 0 0 0,1 0 0 0 0,0 0 0 0 0,0-1 0 0 0,0 1 0 0 0,0 0 0 0 0,0-1 0 0 0,1 1 0 0 0,-2-4 1 0 0,2-1-108 0 0,-1 0 0 0 0,1 1 0 0 0,0-1 0 0 0,0 0 0 0 0,1 1 0 0 0,2-12 0 0 0,-2 13 141 0 0,0 0 1 0 0,1 0-1 0 0,0 1 0 0 0,0-1 1 0 0,0 0-1 0 0,1 1 1 0 0,-1 0-1 0 0,1-1 1 0 0,0 1-1 0 0,6-5 0 0 0,-8 8 102 0 0,0 0-1 0 0,0-1 0 0 0,0 2 0 0 0,1-1 0 0 0,-1 0 0 0 0,1 0 1 0 0,-1 0-1 0 0,0 1 0 0 0,1-1 0 0 0,-1 1 0 0 0,1-1 1 0 0,0 1-1 0 0,-1-1 0 0 0,1 1 0 0 0,-1 0 0 0 0,1 0 0 0 0,0 0 1 0 0,-1 0-1 0 0,1 0 0 0 0,-1 0 0 0 0,1 0 0 0 0,0 1 1 0 0,-1-1-1 0 0,1 1 0 0 0,-1-1 0 0 0,1 1 0 0 0,-1-1 0 0 0,1 1 1 0 0,-1 0-1 0 0,0 0 0 0 0,1 0 0 0 0,-1-1 0 0 0,0 1 1 0 0,0 1-1 0 0,1-1 0 0 0,0 2 0 0 0,2 0 97 0 0,-1 1 0 0 0,-1 0 0 0 0,1 0 0 0 0,0 0 0 0 0,-1 0 0 0 0,0 0 0 0 0,0 1 0 0 0,0-1 0 0 0,-1 0-1 0 0,1 1 1 0 0,-1 0 0 0 0,0-1 0 0 0,0 1 0 0 0,-1 0 0 0 0,0-1 0 0 0,1 1 0 0 0,-1 0 0 0 0,-1 0 0 0 0,1-1 0 0 0,-1 1 0 0 0,0 0 0 0 0,0-1 0 0 0,0 1 0 0 0,-1-1 0 0 0,1 1-1 0 0,-1-1 1 0 0,-5 8 0 0 0,6-10-627 0 0,-1 0 0 0 0,0-1 1 0 0,0 1-1 0 0,0-1 0 0 0,0 0 0 0 0,0 1 0 0 0,-1-1 0 0 0,1 0 0 0 0,0 0 0 0 0,-1-1 0 0 0,1 1 0 0 0,-4 0 0 0 0,4 0-260 0 0,-5 1-3198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2:28.6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66 174 3049 0 0,'-7'1'10019'0'0,"7"-2"-9827"0"0,-2-12 1436 0 0,4-18-2329 0 0,1 13 841 0 0,2 0 0 0 0,11-33 0 0 0,-2 9 483 0 0,-18 49 2651 0 0,-10 9-2515 0 0,1 0-539 0 0,5-5-347 0 0,-1 0 1 0 0,0 0 0 0 0,-1-1-1 0 0,-15 13 1 0 0,21-21-2072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2:28.6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90 174 3201 0 0,'-4'-3'6552'0'0,"2"-5"-4766"0"0,2-10-2554 0 0,0 16 1251 0 0,0-14-397 0 0,0 0 0 0 0,2 0 0 0 0,0 0 0 0 0,1 0 0 0 0,0 0 0 0 0,2 0-1 0 0,5-14 1 0 0,-14 38 2050 0 0,-1-1 0 0 0,0 0 0 0 0,-9 12 0 0 0,-23 19-2381 0 0,30-31-1034 0 0,-1 0-1 0 0,-14 9 1 0 0,19-14-976 0 0,0-2-1402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2:28.6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84 137 3073 0 0,'-6'11'8065'0'0,"-2"0"-75"0"0,-2-3-8221 0 0,9-7 225 0 0,1 0-1 0 0,-1-1 1 0 0,0 1 0 0 0,0 0-1 0 0,0-1 1 0 0,0 1-1 0 0,0-1 1 0 0,0 1-1 0 0,0-1 1 0 0,0 1-1 0 0,0-1 1 0 0,0 0-1 0 0,0 1 1 0 0,0-1 0 0 0,-1 0-1 0 0,1 0 1 0 0,0 0-1 0 0,0 0 1 0 0,0 0-1 0 0,0 0 1 0 0,0 0-1 0 0,-1 0 1 0 0,1-1-1 0 0,0 1 1 0 0,0 0-1 0 0,0-1 1 0 0,0 1 0 0 0,0 0-1 0 0,0-1 1 0 0,0 1-1 0 0,0-1 1 0 0,0 0-1 0 0,0 1 1 0 0,0-1-1 0 0,1 0 1 0 0,-1 0-1 0 0,0 0 1 0 0,0 1 0 0 0,1-1-1 0 0,-1 0 1 0 0,0 0-1 0 0,1 0 1 0 0,-2-2-1 0 0,0 0-77 0 0,0-1 0 0 0,0 1 1 0 0,0-1-1 0 0,1 0 0 0 0,-1 1 0 0 0,1-1 0 0 0,0 0 0 0 0,0 0 0 0 0,0 0 0 0 0,0 0 0 0 0,1 0 0 0 0,-1 0 0 0 0,1 0 0 0 0,0 0 0 0 0,1 0 0 0 0,-1 0 0 0 0,2-6 1 0 0,-1 5 28 0 0,0 0 1 0 0,1 0 0 0 0,0 0 0 0 0,0 0 0 0 0,1 0-1 0 0,-1 0 1 0 0,1 0 0 0 0,0 1 0 0 0,0-1 0 0 0,1 1 0 0 0,-1 0-1 0 0,6-5 1 0 0,-7 8 113 0 0,0-1 0 0 0,0 0-1 0 0,0 1 1 0 0,0-1 0 0 0,1 1-1 0 0,-1 0 1 0 0,0-1 0 0 0,1 1-1 0 0,-1 0 1 0 0,1 1 0 0 0,-1-1 0 0 0,1 0-1 0 0,0 1 1 0 0,-1-1 0 0 0,1 1-1 0 0,0 0 1 0 0,-1 0 0 0 0,1 0-1 0 0,0 0 1 0 0,3 1 0 0 0,-4 0 50 0 0,0-1 0 0 0,0 1 0 0 0,-1 0 0 0 0,1 0 0 0 0,0 0 0 0 0,0 0 0 0 0,-1 0-1 0 0,1 0 1 0 0,0 1 0 0 0,-1-1 0 0 0,1 0 0 0 0,-1 1 0 0 0,0-1 0 0 0,1 1 0 0 0,-1 0 0 0 0,0-1 0 0 0,0 1 0 0 0,0 0 0 0 0,0 0 0 0 0,-1 0 0 0 0,1-1 0 0 0,0 1 0 0 0,-1 0 0 0 0,1 0 0 0 0,-1 0 0 0 0,1 0 0 0 0,-1 3 0 0 0,0 3 160 0 0,0-1 0 0 0,0 1 0 0 0,0-1-1 0 0,-1 1 1 0 0,-3 11 0 0 0,3-14-211 0 0,-1 0 0 0 0,1 0 0 0 0,-1 0-1 0 0,0-1 1 0 0,0 1 0 0 0,-1-1 0 0 0,1 1-1 0 0,-1-1 1 0 0,-4 5 0 0 0,-6 1-1911 0 0,3-9-3614 0 0,6-2 4053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2:28.6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87 131 3617 0 0,'-6'5'6966'0'0,"1"2"-4891"0"0,1-2-265 0 0,2-3-1268 0 0,-1 0-1 0 0,0 1 1 0 0,1-2-1 0 0,-1 1 1 0 0,0 0-1 0 0,0 0 1 0 0,0-1-1 0 0,-5 2 1 0 0,6-3-558 0 0,1 0 0 0 0,0 0-1 0 0,0 0 1 0 0,0 0 0 0 0,0 0 0 0 0,-1 0 0 0 0,1 0 0 0 0,0 0 0 0 0,0-1-1 0 0,0 1 1 0 0,0-1 0 0 0,0 1 0 0 0,-1 0 0 0 0,1-1 0 0 0,0 0-1 0 0,0 1 1 0 0,0-1 0 0 0,1 0 0 0 0,-1 1 0 0 0,0-1 0 0 0,0 0 0 0 0,0 0-1 0 0,0 0 1 0 0,1 0 0 0 0,-1 0 0 0 0,0 0 0 0 0,1 0 0 0 0,-1 0 0 0 0,0-1-1 0 0,-1-3-110 0 0,0 1-1 0 0,0-1 1 0 0,1 1-1 0 0,0-1 1 0 0,0 0-1 0 0,0 0 1 0 0,0 0-1 0 0,1 0 1 0 0,-1 1 0 0 0,1-1-1 0 0,1 0 1 0 0,-1 0-1 0 0,1 0 1 0 0,-1 0-1 0 0,1 0 1 0 0,1 1-1 0 0,-1-1 1 0 0,4-7-1 0 0,-4 9 161 0 0,0 0 0 0 0,1 0 1 0 0,-1 0-1 0 0,1 0 0 0 0,-1 1 0 0 0,1-1 0 0 0,0 0 0 0 0,0 1 0 0 0,1-1 0 0 0,-1 1 1 0 0,0 0-1 0 0,1 0 0 0 0,-1 0 0 0 0,1 0 0 0 0,0 0 0 0 0,-1 1 0 0 0,1-1 0 0 0,0 1 0 0 0,0-1 1 0 0,0 1-1 0 0,0 0 0 0 0,1 0 0 0 0,-1 1 0 0 0,0-1 0 0 0,0 1 0 0 0,0-1 0 0 0,1 1 1 0 0,4 1-1 0 0,-6-1 98 0 0,0 0 0 0 0,-1 0 0 0 0,1 1 0 0 0,-1-1 1 0 0,1 1-1 0 0,0-1 0 0 0,-1 1 0 0 0,1 0 0 0 0,-1-1 0 0 0,0 1 1 0 0,1 0-1 0 0,-1 0 0 0 0,0 0 0 0 0,1 0 0 0 0,-1 0 0 0 0,0 1 0 0 0,0-1 1 0 0,0 0-1 0 0,0 0 0 0 0,1 3 0 0 0,0-1 74 0 0,-1-1 0 0 0,0 1 0 0 0,0 0 0 0 0,0 0 0 0 0,-1 0 0 0 0,1 0 0 0 0,-1 0 0 0 0,0 0 0 0 0,1 0 1 0 0,-2 5-1 0 0,1-1-36 0 0,-1-1 1 0 0,0 0 0 0 0,0 1 0 0 0,-1-1 0 0 0,0 0 0 0 0,0 0 0 0 0,0 0 0 0 0,-1 0 0 0 0,0-1 0 0 0,-4 8 0 0 0,5-11-233 0 0,1 0 0 0 0,-1-1 0 0 0,1 1 1 0 0,-1 0-1 0 0,0-1 0 0 0,0 1 1 0 0,-3 1-1 0 0,-4-1-3783 0 0,-1-8-4972 0 0,5 1 8135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2:28.6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77 194 3985 0 0,'0'0'164'0'0,"0"0"0"0"0,0 0 0 0 0,0 0 0 0 0,0 0 0 0 0,0 1 0 0 0,-1-1 0 0 0,1 0 0 0 0,0 1 984 0 0,-1-1-984 0 0,1 0 0 0 0,0 0 0 0 0,0 0 0 0 0,0 0 0 0 0,0 0 0 0 0,0 0-1 0 0,-1 1 1 0 0,1-1 0 0 0,0 0 0 0 0,0 0 0 0 0,0 0 0 0 0,0 0 0 0 0,-1 0 0 0 0,1 0 0 0 0,0 0 0 0 0,0 0 0 0 0,0 0 0 0 0,0 0 0 0 0,-1 0 0 0 0,1 0 0 0 0,0 0 0 0 0,0 0 0 0 0,0 0 0 0 0,-1-1 0 0 0,-3-6 1750 0 0,-1-11-1461 0 0,4 3-189 0 0,1 0 0 0 0,1-1 1 0 0,0 1-1 0 0,1 0 0 0 0,1 0 1 0 0,0 0-1 0 0,1 1 0 0 0,0-1 1 0 0,10-20-1 0 0,-20 51 2970 0 0,-3 8-2654 0 0,0-11-410 0 0,0 0-1 0 0,-2 0 1 0 0,1-1 0 0 0,-15 12-1 0 0,25-24-236 0 0,-14 11-1424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2:28.6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123 138 3225 0 0,'-14'9'9708'0'0,"-4"-2"-5475"0"0,13-5-4111 0 0,1 0 0 0 0,-1-1 1 0 0,0 1-1 0 0,1-1 0 0 0,-1-1 0 0 0,0 1 0 0 0,0-1 1 0 0,0 0-1 0 0,-7 0 0 0 0,10-1-139 0 0,0 1 0 0 0,1-1-1 0 0,-1 1 1 0 0,0-1 0 0 0,1 0 0 0 0,-1 0 0 0 0,1 1 0 0 0,-1-1-1 0 0,1 0 1 0 0,-1-1 0 0 0,1 1 0 0 0,0 0 0 0 0,0 0-1 0 0,-1 0 1 0 0,1-1 0 0 0,0 1 0 0 0,0-1 0 0 0,-1-1 0 0 0,1 0-16 0 0,0 0-1 0 0,-1-1 1 0 0,1 1 0 0 0,0 0 0 0 0,1-1 0 0 0,-1 1 0 0 0,1 0 0 0 0,-1-1 0 0 0,1-3 0 0 0,0 2 2 0 0,1-1-1 0 0,-1 1 1 0 0,1 0 0 0 0,0-1-1 0 0,0 1 1 0 0,0 0 0 0 0,1 0-1 0 0,0 0 1 0 0,0 0 0 0 0,0 0-1 0 0,1 0 1 0 0,3-5 0 0 0,-4 8 41 0 0,0-1 0 0 0,1 0 0 0 0,-1 1 0 0 0,1-1 0 0 0,0 1 0 0 0,0 0 0 0 0,0 0 0 0 0,0 0 0 0 0,0 0 0 0 0,0 1-1 0 0,0-1 1 0 0,0 1 0 0 0,1 0 0 0 0,-1 0 0 0 0,1 0 0 0 0,-1 0 0 0 0,1 1 0 0 0,-1-1 0 0 0,6 1 0 0 0,-6 0 100 0 0,0 1 0 0 0,0-1 0 0 0,0 1 0 0 0,0 0 0 0 0,0 0 0 0 0,0 0 0 0 0,0 0 0 0 0,0 1-1 0 0,-1-1 1 0 0,1 1 0 0 0,-1-1 0 0 0,1 1 0 0 0,-1 0 0 0 0,1 0 0 0 0,-1 0 0 0 0,0 1 0 0 0,0-1-1 0 0,0 0 1 0 0,0 1 0 0 0,-1-1 0 0 0,1 1 0 0 0,2 5 0 0 0,-2-4 83 0 0,0 0 1 0 0,-1 1-1 0 0,1-1 0 0 0,-1 0 1 0 0,0 1-1 0 0,0-1 0 0 0,0 1 1 0 0,-1 0-1 0 0,0-1 0 0 0,1 1 0 0 0,-2 5 1 0 0,1-8-221 0 0,0-1 0 0 0,-1 1 0 0 0,1 0 0 0 0,-1 0 0 0 0,1 0 1 0 0,-1 0-1 0 0,0 0 0 0 0,0-1 0 0 0,1 1 0 0 0,-1 0 0 0 0,0-1 0 0 0,-1 1 0 0 0,1-1 0 0 0,0 1 1 0 0,0-1-1 0 0,-1 1 0 0 0,1-1 0 0 0,-1 0 0 0 0,1 0 0 0 0,-1 0 0 0 0,1 0 0 0 0,-1 0 1 0 0,0 0-1 0 0,0 0 0 0 0,1 0 0 0 0,-1-1 0 0 0,0 1 0 0 0,-2 0 0 0 0,-25 5-7225 0 0,23-5 3107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2:28.6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99 175 4953 0 0,'0'0'179'0'0,"0"0"-1"0"0,0 1 1 0 0,0-1-1 0 0,0 0 1 0 0,0 0-1 0 0,0 0 1 0 0,0 1 0 0 0,0-1-1 0 0,0 0 1 0 0,0 0-1 0 0,0 0 1 0 0,0 0-1 0 0,0 1 1 0 0,0-1-1 0 0,0 0 1 0 0,-1 0 0 0 0,1 0-1 0 0,0 0 1 0 0,0 1-1 0 0,0-1 1 0 0,0 0-1 0 0,0 0 1 0 0,-1 0-1 0 0,1 0 1 0 0,0 0 0 0 0,0 0-1 0 0,0 1 1 0 0,-1-1-1 0 0,1 0 1 0 0,0 0-1 0 0,0 0 1 0 0,0 0-1 0 0,-1 0 1 0 0,1 0 0 0 0,0 0-1 0 0,0 0 1 0 0,0 0-1 0 0,-1 0 1 0 0,1 0-1 0 0,0 0 1 0 0,0 0-1 0 0,0 0 1 0 0,-1 0 0 0 0,1 0-1 0 0,0 0 1 0 0,0-1-1 0 0,-5-10 1533 0 0,2-18-1999 0 0,3 29 300 0 0,-1-23 198 0 0,4-26 0 0 0,-3 43-163 0 0,1 0 0 0 0,0 1 0 0 0,0-1-1 0 0,1 0 1 0 0,0 1 0 0 0,0-1 0 0 0,0 1 0 0 0,1-1 0 0 0,-1 1 0 0 0,5-5-1 0 0,-7 10-18 0 0,0 0 0 0 0,0 0-1 0 0,0 0 1 0 0,0 0-1 0 0,0 0 1 0 0,0 0-1 0 0,0 0 1 0 0,0 0 0 0 0,0 0-1 0 0,0 0 1 0 0,0 1-1 0 0,0-1 1 0 0,0 0-1 0 0,0 0 1 0 0,0 0 0 0 0,0 0-1 0 0,0 0 1 0 0,0 0-1 0 0,0 0 1 0 0,0 0-1 0 0,0 0 1 0 0,0 0 0 0 0,0 0-1 0 0,0 0 1 0 0,0 0-1 0 0,0 0 1 0 0,0 0-1 0 0,0 0 1 0 0,0 0 0 0 0,0 0-1 0 0,0 0 1 0 0,0 0-1 0 0,0 0 1 0 0,0 0 0 0 0,0 0-1 0 0,0 0 1 0 0,0 0-1 0 0,0 0 1 0 0,0 0-1 0 0,1 0 1 0 0,-1 0 0 0 0,0 0-1 0 0,0 0 1 0 0,0 0-1 0 0,0 0 1 0 0,0 0-1 0 0,0 0 1 0 0,0 0 0 0 0,0 0-1 0 0,0 0 1 0 0,0 0-1 0 0,0 0 1 0 0,0 0 0 0 0,0 0-1 0 0,0 0 1 0 0,0 0-1 0 0,0 0 1 0 0,0 0-1 0 0,0 0 1 0 0,0 0 0 0 0,0 9 614 0 0,-4 9-70 0 0,0-11-232 0 0,0 0-1 0 0,0-1 1 0 0,0 0-1 0 0,-1 0 1 0 0,0 0-1 0 0,-8 8 1 0 0,-38 27-1087 0 0,37-29-458 0 0,11-11-428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25:49.41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8 0 0,'0'0'4367'0'0,"1"16"-2690"0"0,1-9-1289 0 0,0-1 0 0 0,-1 1 0 0 0,1 10 0 0 0,2 15 993 0 0,-2-24-969 0 0,-1-1 0 0 0,1 1 0 0 0,-1 12 0 0 0,-2-20-901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2:28.63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99 182 3185 0 0,'-2'-2'6807'0'0,"-1"-6"-4751"0"0,1-7-1197 0 0,2-1-550 0 0,0-1 0 0 0,2 0 0 0 0,-1 1 1 0 0,2 0-1 0 0,0-1 0 0 0,1 1 0 0 0,10-26 1 0 0,-15 46 437 0 0,-1 0 1 0 0,0 0-1 0 0,0 0 1 0 0,-1 0-1 0 0,-3 4 1 0 0,-31 30-188 0 0,19-21-362 0 0,8-5-500 0 0,-10 9-2211 0 0,6-13-7116 0 0,11-8 9059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2:28.6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80 159 6081 0 0,'-3'2'1004'0'0,"0"0"-1"0"0,0 0 0 0 0,1 0 0 0 0,-1 0 1 0 0,0-1-1 0 0,-1 1 0 0 0,1-1 0 0 0,0 0 0 0 0,-5 2 1 0 0,6-3-950 0 0,1 0 0 0 0,-1 0-1 0 0,1-1 1 0 0,0 1 0 0 0,-1 0 0 0 0,1 0 0 0 0,-1-1 0 0 0,1 1 0 0 0,0-1 0 0 0,-1 1 0 0 0,1-1 0 0 0,0 1-1 0 0,0-1 1 0 0,0 0 0 0 0,-1 0 0 0 0,1 1 0 0 0,0-1 0 0 0,0 0 0 0 0,0 0 0 0 0,0 0 0 0 0,0 0 0 0 0,0-1-1 0 0,1 1 1 0 0,-1 0 0 0 0,0 0 0 0 0,-1-3 0 0 0,0 0-107 0 0,0-1-1 0 0,1 1 0 0 0,-1-1 1 0 0,1 1-1 0 0,0-1 1 0 0,0 0-1 0 0,0 0 1 0 0,1 0-1 0 0,-1 1 1 0 0,1-1-1 0 0,0 0 0 0 0,1 0 1 0 0,-1 0-1 0 0,1 1 1 0 0,0-1-1 0 0,2-6 1 0 0,-2 7 69 0 0,1 0 1 0 0,-1 0 0 0 0,1 0 0 0 0,0 0 0 0 0,0 0 0 0 0,0 0 0 0 0,1 1 0 0 0,-1-1 0 0 0,1 1 0 0 0,0 0-1 0 0,0 0 1 0 0,0 0 0 0 0,0 0 0 0 0,0 0 0 0 0,1 1 0 0 0,-1-1 0 0 0,1 1 0 0 0,7-3 0 0 0,-10 4 49 0 0,0 0 0 0 0,1 1 1 0 0,-1-1-1 0 0,1 1 1 0 0,-1 0-1 0 0,1-1 0 0 0,-1 1 1 0 0,1 0-1 0 0,-1 0 1 0 0,1 0-1 0 0,-1 0 1 0 0,1 0-1 0 0,-1 0 0 0 0,1 0 1 0 0,-1 1-1 0 0,1-1 1 0 0,-1 0-1 0 0,1 1 0 0 0,-1-1 1 0 0,0 1-1 0 0,1 0 1 0 0,-1-1-1 0 0,0 1 0 0 0,1 0 1 0 0,-1 0-1 0 0,0 0 1 0 0,0 0-1 0 0,2 2 0 0 0,-1 0 113 0 0,0 0-1 0 0,0 0 0 0 0,-1 0 0 0 0,1 0 1 0 0,-1 1-1 0 0,0-1 0 0 0,0 0 0 0 0,0 1 1 0 0,0-1-1 0 0,-1 1 0 0 0,1 5 0 0 0,-1-2 83 0 0,0-1-1 0 0,0 1 0 0 0,0-1 0 0 0,-1 0 1 0 0,0 1-1 0 0,-1-1 0 0 0,1 0 0 0 0,-5 10 1 0 0,5-14-394 0 0,0 0 0 0 0,0 0 0 0 0,0 0 0 0 0,-1 0 0 0 0,1 0 0 0 0,0 0 0 0 0,-1-1 0 0 0,1 1 0 0 0,-1 0 0 0 0,0-1 0 0 0,-3 3 0 0 0,3-3-506 0 0,0 0-1 0 0,1-1 0 0 0,-1 1 0 0 0,0 0 0 0 0,0-1 0 0 0,0 0 1 0 0,1 1-1 0 0,-1-1 0 0 0,0 0 0 0 0,0 0 0 0 0,0 0 0 0 0,0 0 1 0 0,0 0-1 0 0,1 0 0 0 0,-1-1 0 0 0,-3 0 0 0 0,1-1 56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2:28.6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96 190 3129 0 0,'1'7'10019'0'0,"-3"-17"-7076"0"0,0-6-2655 0 0,1 3-317 0 0,1-1-4 0 0,0-1 0 0 0,1 1 0 0 0,0-1 0 0 0,1 1 1 0 0,7-28-1 0 0,-5 28 43 0 0,-4 11 38 0 0,0 1 0 0 0,1-1 0 0 0,0 1 1 0 0,-1-1-1 0 0,1 1 0 0 0,0-1 0 0 0,0 1 0 0 0,0 0 1 0 0,1 0-1 0 0,1-3 0 0 0,-8 28 1688 0 0,2-15-1458 0 0,0-2-1 0 0,0 1 0 0 0,-1 0 1 0 0,1-1-1 0 0,-1 1 0 0 0,-1-1 1 0 0,0 0-1 0 0,-7 8 0 0 0,-1-2-495 0 0,1-1-1 0 0,-24 17 1 0 0,28-24-881 0 0,4-4-3585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2:28.6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76 159 2961 0 0,'1'1'818'0'0,"-1"0"1"0"0,0 1-1 0 0,0-1 1 0 0,0 0 0 0 0,0 0-1 0 0,0 1 1 0 0,-1-1 0 0 0,1 0-1 0 0,0 0 1 0 0,0 1-1 0 0,-1-1 1 0 0,0 2 0 0 0,0-2-417 0 0,0 1 0 0 0,0-1 0 0 0,0 1 1 0 0,0-1-1 0 0,0 0 0 0 0,0 1 0 0 0,0-1 1 0 0,0 0-1 0 0,-2 1 0 0 0,2-1-374 0 0,0 0 0 0 0,0 0 0 0 0,0-1 0 0 0,0 1 1 0 0,0-1-1 0 0,0 1 0 0 0,-1-1 0 0 0,1 1 0 0 0,0-1 0 0 0,0 0 0 0 0,0 1 0 0 0,-1-1 0 0 0,1 0 0 0 0,0 0 1 0 0,0 0-1 0 0,0 0 0 0 0,-1 0 0 0 0,1 0 0 0 0,0 0 0 0 0,0 0 0 0 0,-1-1 0 0 0,1 1 0 0 0,0 0 1 0 0,0-1-1 0 0,0 1 0 0 0,0-1 0 0 0,-3-1 0 0 0,2 0-78 0 0,-1-1-1 0 0,1 1 1 0 0,0-1 0 0 0,0 0-1 0 0,0 0 1 0 0,0 0 0 0 0,0 0 0 0 0,1 0-1 0 0,-1-1 1 0 0,1 1 0 0 0,0 0-1 0 0,0-1 1 0 0,0 1 0 0 0,0-1 0 0 0,1 1-1 0 0,-1-1 1 0 0,1-4 0 0 0,0 0-9 0 0,0 1 0 0 0,0-1 0 0 0,1 1 0 0 0,0 0-1 0 0,0-1 1 0 0,0 1 0 0 0,5-10 0 0 0,-4 12 90 0 0,0 1 0 0 0,0 0 1 0 0,0 0-1 0 0,1-1 0 0 0,-1 2 0 0 0,1-1 0 0 0,0 0 0 0 0,0 1 0 0 0,1-1 0 0 0,-1 1 0 0 0,1 0 0 0 0,-1 0 0 0 0,1 0 0 0 0,0 0 0 0 0,0 1 0 0 0,6-3 0 0 0,-8 5 42 0 0,0 0-1 0 0,0 0 0 0 0,0 0 1 0 0,-1 0-1 0 0,1 0 1 0 0,0 1-1 0 0,0-1 0 0 0,0 0 1 0 0,0 1-1 0 0,-1 0 0 0 0,1-1 1 0 0,0 1-1 0 0,-1 0 0 0 0,1 0 1 0 0,0 0-1 0 0,-1 0 0 0 0,1 0 1 0 0,-1 0-1 0 0,0 0 0 0 0,1 1 1 0 0,-1-1-1 0 0,0 0 1 0 0,0 1-1 0 0,2 2 0 0 0,0-1 107 0 0,-1 1 0 0 0,1 0 0 0 0,-1 0 0 0 0,0 0 1 0 0,0 0-1 0 0,0 0 0 0 0,-1 0 0 0 0,1 0 0 0 0,0 6 0 0 0,-2-5-53 0 0,0 0-1 0 0,0 0 1 0 0,0 0 0 0 0,-1 0 0 0 0,1 0-1 0 0,-1 0 1 0 0,-1 0 0 0 0,1 0 0 0 0,-1 0-1 0 0,0 0 1 0 0,0-1 0 0 0,0 1 0 0 0,0-1 0 0 0,-1 1-1 0 0,-4 4 1 0 0,5-5-221 0 0,-1-1 0 0 0,0 0 0 0 0,0 0 0 0 0,-1 0 0 0 0,1-1 0 0 0,0 1 0 0 0,-1-1 1 0 0,-4 3-1 0 0,5-4-458 0 0,0 1 1 0 0,0-1 0 0 0,0 0-1 0 0,0 0 1 0 0,0 0-1 0 0,0-1 1 0 0,-1 1 0 0 0,1-1-1 0 0,0 0 1 0 0,0 0 0 0 0,-5 0-1 0 0,5-1-2493 0 0,0 0 1195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2:28.6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87 217 3057 0 0,'-3'-6'7674'0'0,"1"-7"-5586"0"0,1-12-1798 0 0,1 7-246 0 0,1 0 0 0 0,7-35 0 0 0,-5 42 43 0 0,0 1 0 0 0,0-1 0 0 0,1 1 0 0 0,0 0 0 0 0,1 0 0 0 0,6-11 0 0 0,-9 20 776 0 0,-3 7-275 0 0,-5 10-94 0 0,-22 20 1363 0 0,16-17-1740 0 0,-2-1-1 0 0,0-1 1 0 0,-31 28 0 0 0,41-43-930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2:28.6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102 124 3401 0 0,'-9'10'5679'0'0,"9"-9"-5479"0"0,-1 0 1 0 0,0 0-1 0 0,0 1 0 0 0,1-1 0 0 0,-1 0 0 0 0,0 0 0 0 0,0-1 0 0 0,0 1 0 0 0,0 0 0 0 0,0 0 0 0 0,0 0 0 0 0,-1-1 1 0 0,1 1-1 0 0,0 0 0 0 0,0-1 0 0 0,0 1 0 0 0,-1-1 0 0 0,1 0 0 0 0,0 1 0 0 0,-1-1 0 0 0,1 0 0 0 0,0 0 1 0 0,-1 0-1 0 0,1 1 0 0 0,0-2 0 0 0,-1 1 0 0 0,1 0 0 0 0,0 0 0 0 0,-2-1 0 0 0,0 1-200 0 0,0-1 1 0 0,-1-1-1 0 0,1 1 0 0 0,0 0 0 0 0,1-1 0 0 0,-1 1 0 0 0,0-1 0 0 0,0 0 1 0 0,1 0-1 0 0,-1 0 0 0 0,1 0 0 0 0,-1-1 0 0 0,1 1 0 0 0,0-1 1 0 0,0 1-1 0 0,0-1 0 0 0,1 0 0 0 0,-1 0 0 0 0,0 0 0 0 0,1 0 1 0 0,0 0-1 0 0,0 0 0 0 0,0 0 0 0 0,0 0 0 0 0,0 0 0 0 0,1 0 0 0 0,-1-1 1 0 0,1 1-1 0 0,0 0 0 0 0,0 0 0 0 0,0-1 0 0 0,0 1 0 0 0,1 0 1 0 0,-1 0-1 0 0,1-1 0 0 0,0 1 0 0 0,0 0 0 0 0,0 0 0 0 0,0 0 1 0 0,1 0-1 0 0,-1 0 0 0 0,1 0 0 0 0,0 1 0 0 0,0-1 0 0 0,0 0 1 0 0,0 1-1 0 0,0-1 0 0 0,0 1 0 0 0,1 0 0 0 0,-1 0 0 0 0,1 0 0 0 0,0 0 1 0 0,-1 0-1 0 0,1 1 0 0 0,0-1 0 0 0,0 1 0 0 0,0-1 0 0 0,3 0 1 0 0,-3 1 84 0 0,0 1 0 0 0,0-1 0 0 0,0 1 1 0 0,0-1-1 0 0,-1 1 0 0 0,1 0 1 0 0,0 0-1 0 0,0 0 0 0 0,0 0 1 0 0,0 1-1 0 0,0-1 0 0 0,0 1 1 0 0,-1 0-1 0 0,1 0 0 0 0,0 0 1 0 0,0 0-1 0 0,-1 0 0 0 0,1 0 0 0 0,3 4 1 0 0,-4-4 32 0 0,0 1 0 0 0,0 0 1 0 0,-1-1-1 0 0,1 1 0 0 0,-1 0 1 0 0,1 0-1 0 0,-1 1 1 0 0,0-1-1 0 0,0 0 0 0 0,0 0 1 0 0,0 0-1 0 0,0 1 0 0 0,-1-1 1 0 0,1 0-1 0 0,-1 1 0 0 0,1-1 1 0 0,-1 1-1 0 0,0-1 0 0 0,0 1 1 0 0,0-1-1 0 0,0 0 0 0 0,0 1 1 0 0,-2 3-1 0 0,1 1 72 0 0,-1-1 0 0 0,0 0 0 0 0,0-1-1 0 0,-1 1 1 0 0,0 0 0 0 0,0-1 0 0 0,0 1 0 0 0,0-1 0 0 0,-6 6 0 0 0,8-9-252 0 0,-1 0 0 0 0,0-1 0 0 0,1 1 1 0 0,-1-1-1 0 0,0 1 0 0 0,0-1 0 0 0,0 1 0 0 0,-1-1 1 0 0,1 0-1 0 0,0 0 0 0 0,-4 1 0 0 0,4-1-246 0 0,0-1 0 0 0,1 0 1 0 0,-1 0-1 0 0,0 0 0 0 0,1 0 0 0 0,-1 0 1 0 0,0 0-1 0 0,1-1 0 0 0,-1 1 0 0 0,0 0 1 0 0,1-1-1 0 0,-1 1 0 0 0,1-1 0 0 0,-1 0 1 0 0,1 1-1 0 0,-1-1 0 0 0,1 0 0 0 0,-3-2 1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2:28.6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94 151 2545 0 0,'-16'2'8080'0'0,"-1"5"-3994"0"0,14-5-3931 0 0,1-1 0 0 0,-1 0 0 0 0,0 0 0 0 0,0 0 0 0 0,1 0 0 0 0,-1 0 0 0 0,0-1 0 0 0,-3 1 0 0 0,5-1-152 0 0,-1 0 0 0 0,1-1-1 0 0,0 1 1 0 0,0 0 0 0 0,0-1 0 0 0,0 1 0 0 0,0-1-1 0 0,0 1 1 0 0,0-1 0 0 0,0 1 0 0 0,0-1-1 0 0,0 0 1 0 0,0 1 0 0 0,0-1 0 0 0,0 0-1 0 0,1 0 1 0 0,-1 0 0 0 0,0 0 0 0 0,1 0 0 0 0,-1 0-1 0 0,0 0 1 0 0,1 0 0 0 0,-1 0 0 0 0,1 0-1 0 0,-1-2 1 0 0,-1-3-41 0 0,0 0 0 0 0,0 0 0 0 0,1 0 0 0 0,0 0 0 0 0,0-1 0 0 0,1 1 0 0 0,0 0 0 0 0,0-1 0 0 0,0 1 0 0 0,1 0 0 0 0,-1 0 0 0 0,3-8 0 0 0,-2 11 43 0 0,0-1 0 0 0,0 1 0 0 0,0 0 0 0 0,0 0 0 0 0,0 0 0 0 0,1 0 0 0 0,-1 0 1 0 0,1 1-1 0 0,0-1 0 0 0,0 0 0 0 0,0 1 0 0 0,0-1 0 0 0,0 1 0 0 0,0 0 0 0 0,1 0 1 0 0,-1 0-1 0 0,1 0 0 0 0,0 0 0 0 0,-1 0 0 0 0,1 1 0 0 0,0-1 0 0 0,0 1 0 0 0,0 0 0 0 0,0-1 1 0 0,5 0-1 0 0,-5 2 67 0 0,0 0 0 0 0,0 0 1 0 0,0 0-1 0 0,0 1 0 0 0,0-1 1 0 0,0 1-1 0 0,0-1 1 0 0,0 1-1 0 0,0 0 0 0 0,-1 0 1 0 0,1 1-1 0 0,0-1 0 0 0,0 0 1 0 0,-1 1-1 0 0,1 0 0 0 0,-1-1 1 0 0,1 1-1 0 0,-1 0 0 0 0,0 0 1 0 0,3 4-1 0 0,-2-3 91 0 0,0 0 1 0 0,-1 0-1 0 0,1 1 0 0 0,-1-1 1 0 0,0 1-1 0 0,0 0 0 0 0,0-1 0 0 0,-1 1 1 0 0,1 0-1 0 0,-1 0 0 0 0,0 0 1 0 0,0 0-1 0 0,0 0 0 0 0,0 6 1 0 0,-1-7-74 0 0,-1 0 0 0 0,1 0 1 0 0,0 0-1 0 0,-1 0 0 0 0,0 0 1 0 0,1 0-1 0 0,-1 0 0 0 0,-1 0 1 0 0,1 0-1 0 0,0 0 0 0 0,-1 0 1 0 0,1-1-1 0 0,-1 1 0 0 0,0-1 1 0 0,0 1-1 0 0,0-1 1 0 0,0 0-1 0 0,0 1 0 0 0,0-1 1 0 0,-1 0-1 0 0,1 0 0 0 0,-1-1 1 0 0,1 1-1 0 0,-1-1 0 0 0,-5 3 1 0 0,0-1-305 0 0,0 1 1 0 0,0-2 0 0 0,-10 3-1 0 0,-26 3-6796 0 0,36-7 4319 0 0,3 0-1295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2:28.6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91 146 4761 0 0,'0'0'125'0'0,"0"1"0"0"0,0-1 0 0 0,0 0 0 0 0,0 0 0 0 0,0 1 0 0 0,-1-1 0 0 0,1 0 0 0 0,0 0 0 0 0,0 1 0 0 0,0-1 0 0 0,0 0 0 0 0,0 0 0 0 0,0 0 0 0 0,0 1 0 0 0,0-1 0 0 0,-1 0 0 0 0,1 0 0 0 0,0 0 0 0 0,0 1 0 0 0,0-1 0 0 0,0 0 1 0 0,-1 0-1 0 0,1 0 0 0 0,0 0 0 0 0,0 0 0 0 0,0 1 0 0 0,-1-1 0 0 0,1 0 0 0 0,0 0 0 0 0,0 0 0 0 0,-1 0 0 0 0,1 0 0 0 0,0 0 0 0 0,0 0 0 0 0,0 0 0 0 0,-1 0 0 0 0,1 0 0 0 0,0 0 0 0 0,0 0 0 0 0,-1 0 0 0 0,-2-11 1194 0 0,2-23-1561 0 0,2 33 552 0 0,-2-10-239 0 0,2 0-1 0 0,0 0 0 0 0,0 1 0 0 0,1-1 1 0 0,0 1-1 0 0,1-1 0 0 0,0 1 0 0 0,4-11 1 0 0,-24 50 4738 0 0,5-13-4566 0 0,0-1-1 0 0,-26 26 1 0 0,18-26-1246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2:28.6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83 185 3073 0 0,'0'0'117'0'0,"0"0"0"0"0,0 0 1 0 0,0 0-1 0 0,0 0 1 0 0,0 0-1 0 0,0 0 0 0 0,-1 0 1 0 0,1 0-1 0 0,0 0 0 0 0,0 0 1 0 0,0 0-1 0 0,0 0 1 0 0,0 0-1 0 0,-1 0 0 0 0,1 0 1 0 0,0 0-1 0 0,0 0 1 0 0,0 0-1 0 0,0 0 0 0 0,0 0 1 0 0,0 0-1 0 0,-1 0 0 0 0,1 0 1 0 0,0 0-1 0 0,0-1 1 0 0,0 1-1 0 0,0 0 0 0 0,0 0 1 0 0,0 0-1 0 0,0 0 1 0 0,0 0-1 0 0,-1 0 0 0 0,1 0 1 0 0,0 0-1 0 0,0-1 0 0 0,0 1 1 0 0,0 0-1 0 0,0 0 1 0 0,-2-9 2106 0 0,1-14-894 0 0,1 18-682 0 0,0-11-89 0 0,0 1 1 0 0,5-28-1 0 0,-4 35-458 0 0,1 1 0 0 0,0 0 0 0 0,0 0 0 0 0,0 1 0 0 0,1-1 0 0 0,0 0 0 0 0,0 1 0 0 0,6-8 0 0 0,-7 12 1505 0 0,-1 3-557 0 0,-3 8-122 0 0,-6 13-305 0 0,2-13-545 0 0,0-1 0 0 0,-1 0 1 0 0,1 0-1 0 0,-2 0 0 0 0,1-1 0 0 0,-1 0 0 0 0,0 0 1 0 0,-13 7-1 0 0,8-9-1652 0 0,4-2-4601 0 0,7-2 4518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2:33.9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99 150 7458 0 0,'-22'18'5395'0'0,"19"-16"-5116"0"0,0 0 0 0 0,0-1 0 0 0,1 0 0 0 0,-1 1 0 0 0,0-1 0 0 0,-5 1 0 0 0,6-2-305 0 0,1 0 0 0 0,0 1 0 0 0,-1-1 0 0 0,0 0 0 0 0,1 0 0 0 0,-1 0 0 0 0,1-1 0 0 0,-1 1 0 0 0,1 0 0 0 0,0-1 0 0 0,-1 1 0 0 0,1-1 0 0 0,-1 1 0 0 0,1-1 0 0 0,0 1-1 0 0,-1-1 1 0 0,1 0 0 0 0,0 0 0 0 0,0 0 0 0 0,-1 0 0 0 0,1 0 0 0 0,0 0 0 0 0,0 0 0 0 0,0 0 0 0 0,0 0 0 0 0,0 0 0 0 0,0-1 0 0 0,1 1 0 0 0,-1 0 0 0 0,0-1 0 0 0,1 1 0 0 0,-1 0 0 0 0,1-1 0 0 0,-1-1 0 0 0,-1-3-94 0 0,0 0-1 0 0,0 0 1 0 0,1 0 0 0 0,-1 0 0 0 0,1 0-1 0 0,1 0 1 0 0,-1-1 0 0 0,1 1-1 0 0,1 0 1 0 0,-1 0 0 0 0,2-10-1 0 0,-1 12 46 0 0,1 0 0 0 0,-1 1 0 0 0,0-1-1 0 0,1 0 1 0 0,0 1 0 0 0,0-1-1 0 0,0 1 1 0 0,0-1 0 0 0,1 1 0 0 0,0 0-1 0 0,-1 0 1 0 0,1 0 0 0 0,0 0-1 0 0,0 1 1 0 0,0-1 0 0 0,1 1 0 0 0,-1 0-1 0 0,6-3 1 0 0,-7 4 132 0 0,0 0 0 0 0,0 0 0 0 0,0 0 0 0 0,0 0 1 0 0,0 1-1 0 0,0-1 0 0 0,0 1 0 0 0,0 0 0 0 0,0-1 0 0 0,0 1 0 0 0,0 0 0 0 0,0 0 0 0 0,0 0 1 0 0,0 0-1 0 0,0 1 0 0 0,0-1 0 0 0,0 1 0 0 0,0-1 0 0 0,0 1 0 0 0,-1-1 0 0 0,1 1 0 0 0,2 1 1 0 0,-1 0 182 0 0,-1 0 1 0 0,0-1-1 0 0,0 1 1 0 0,0 0 0 0 0,-1 0-1 0 0,1 1 1 0 0,0-1-1 0 0,-1 0 1 0 0,1 0 0 0 0,-1 1-1 0 0,0-1 1 0 0,0 1-1 0 0,0-1 1 0 0,0 1 0 0 0,0 0-1 0 0,0 2 1 0 0,1 3 232 0 0,-1 0 1 0 0,0 0-1 0 0,-1-1 0 0 0,1 1 1 0 0,-3 14-1 0 0,2-18-379 0 0,-1-1 0 0 0,1 1 1 0 0,-1-1-1 0 0,0 1 0 0 0,0-1 1 0 0,0 1-1 0 0,-1-1 0 0 0,1 0 0 0 0,-1 1 1 0 0,0-1-1 0 0,0 0 0 0 0,0 0 1 0 0,0 0-1 0 0,-5 3 0 0 0,5-4-293 0 0,0-1 0 0 0,0 1-1 0 0,0-1 1 0 0,-1 0 0 0 0,1 0-1 0 0,0 0 1 0 0,-1 0 0 0 0,1 0 0 0 0,-5 0-1 0 0,-12 2-5198 0 0,10-2 3809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25:49.77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 0 5657 0 0,'-1'0'149'0'0,"1"0"-1"0"0,-1 0 1 0 0,1 0-1 0 0,0 0 1 0 0,-1 0-1 0 0,1 1 1 0 0,-1-1-1 0 0,1 0 0 0 0,-1 0 1 0 0,1 0-1 0 0,-4 3 1486 0 0,4-3-1486 0 0,0 1 1 0 0,0-1-1 0 0,-1 0 0 0 0,1 1 1 0 0,0-1-1 0 0,0 1 1 0 0,0-1-1 0 0,-1 0 1 0 0,1 1-1 0 0,0 0 1 0 0,0 0-89 0 0,1 0 0 0 0,-1 0 0 0 0,0 0 0 0 0,1 0 0 0 0,-1 0 0 0 0,1 0 0 0 0,-1 0 0 0 0,1 0 0 0 0,-1 0 0 0 0,1 0-1 0 0,0-1 1 0 0,1 3 0 0 0,3 2-151 0 0,0-1-1 0 0,1 1 1 0 0,5 3-1 0 0,-4-4-79 0 0,-4-1 0 0 0,1-1 0 0 0,0 0 1 0 0,0 1-1 0 0,0-1 0 0 0,6 2 0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2:33.9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59 166 3257 0 0,'-3'-2'7608'0'0,"3"2"-7491"0"0,-2-13 1118 0 0,2-13-1931 0 0,1-13 1026 0 0,-1 32-271 0 0,0-1 0 0 0,0 1 0 0 0,0-1 0 0 0,1 1 0 0 0,0-1-1 0 0,1 1 1 0 0,0 0 0 0 0,3-11 0 0 0,-2 13-35 0 0,-1 2 3553 0 0,-13 31 111 0 0,5-19-3553 0 0,0-1 0 0 0,0 0 0 0 0,-14 14 0 0 0,10-13-3661 0 0,1 0-3532 0 0,7-8 4930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2:33.9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68 158 2216 0 0,'-4'-1'11031'0'0,"-10"4"-6089"0"0,2 0-4122 0 0,10-3-842 0 0,1 0 0 0 0,0 0 1 0 0,-1-1-1 0 0,1 1 0 0 0,0 0 0 0 0,0 0 0 0 0,-1-1 0 0 0,1 1 0 0 0,0-1 0 0 0,0 1 0 0 0,0-1 0 0 0,-1 1 0 0 0,1-1 0 0 0,0 0 0 0 0,0 0 0 0 0,0 0 0 0 0,0 1 0 0 0,0-1 0 0 0,-1-2 0 0 0,1 1-63 0 0,-1 0 0 0 0,1 0 0 0 0,0 0 0 0 0,0-1 0 0 0,0 1 0 0 0,0 0 0 0 0,0-1 0 0 0,1 1 0 0 0,-2-4 1 0 0,2-1-108 0 0,-1 0 0 0 0,1 1 0 0 0,0-1 0 0 0,0 0 0 0 0,1 1 0 0 0,2-12 0 0 0,-2 13 141 0 0,0 0 1 0 0,1 0-1 0 0,0 1 0 0 0,0-1 1 0 0,0 0-1 0 0,1 1 1 0 0,-1 0-1 0 0,1-1 1 0 0,0 1-1 0 0,6-5 0 0 0,-8 8 102 0 0,0 0-1 0 0,0-1 0 0 0,0 2 0 0 0,1-1 0 0 0,-1 0 0 0 0,1 0 1 0 0,-1 0-1 0 0,0 1 0 0 0,1-1 0 0 0,-1 1 0 0 0,1-1 1 0 0,0 1-1 0 0,-1-1 0 0 0,1 1 0 0 0,-1 0 0 0 0,1 0 0 0 0,0 0 1 0 0,-1 0-1 0 0,1 0 0 0 0,-1 0 0 0 0,1 0 0 0 0,0 1 1 0 0,-1-1-1 0 0,1 1 0 0 0,-1-1 0 0 0,1 1 0 0 0,-1-1 0 0 0,1 1 1 0 0,-1 0-1 0 0,0 0 0 0 0,1 0 0 0 0,-1-1 0 0 0,0 1 1 0 0,0 1-1 0 0,1-1 0 0 0,0 2 0 0 0,2 0 97 0 0,-1 1 0 0 0,-1 0 0 0 0,1 0 0 0 0,0 0 0 0 0,-1 0 0 0 0,0 0 0 0 0,0 1 0 0 0,0-1 0 0 0,-1 0-1 0 0,1 1 1 0 0,-1 0 0 0 0,0-1 0 0 0,0 1 0 0 0,-1 0 0 0 0,0-1 0 0 0,1 1 0 0 0,-1 0 0 0 0,-1 0 0 0 0,1-1 0 0 0,-1 1 0 0 0,0 0 0 0 0,0-1 0 0 0,0 1 0 0 0,-1-1 0 0 0,1 1-1 0 0,-1-1 1 0 0,-5 8 0 0 0,6-10-627 0 0,-1 0 0 0 0,0-1 1 0 0,0 1-1 0 0,0-1 0 0 0,0 0 0 0 0,0 1 0 0 0,-1-1 0 0 0,1 0 0 0 0,0 0 0 0 0,-1-1 0 0 0,1 1 0 0 0,-4 0 0 0 0,4 0-260 0 0,-5 1-3198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2:33.9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66 174 3049 0 0,'-7'1'10019'0'0,"7"-2"-9827"0"0,-2-12 1436 0 0,4-18-2329 0 0,1 13 841 0 0,2 0 0 0 0,11-33 0 0 0,-2 9 483 0 0,-18 49 2651 0 0,-10 9-2515 0 0,1 0-539 0 0,5-5-347 0 0,-1 0 1 0 0,0 0 0 0 0,-1-1-1 0 0,-15 13 1 0 0,21-21-2072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2:33.9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90 174 3201 0 0,'-4'-3'6552'0'0,"2"-5"-4766"0"0,2-10-2554 0 0,0 16 1251 0 0,0-14-397 0 0,0 0 0 0 0,2 0 0 0 0,0 0 0 0 0,1 0 0 0 0,0 0 0 0 0,2 0-1 0 0,5-14 1 0 0,-14 38 2050 0 0,-1-1 0 0 0,0 0 0 0 0,-9 12 0 0 0,-23 19-2381 0 0,30-31-1034 0 0,-1 0-1 0 0,-14 9 1 0 0,19-14-976 0 0,0-2-1402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2:33.9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84 137 3073 0 0,'-6'11'8065'0'0,"-2"0"-75"0"0,-2-3-8221 0 0,9-7 225 0 0,1 0-1 0 0,-1-1 1 0 0,0 1 0 0 0,0 0-1 0 0,0-1 1 0 0,0 1-1 0 0,0-1 1 0 0,0 1-1 0 0,0-1 1 0 0,0 1-1 0 0,0-1 1 0 0,0 0-1 0 0,0 1 1 0 0,0-1 0 0 0,-1 0-1 0 0,1 0 1 0 0,0 0-1 0 0,0 0 1 0 0,0 0-1 0 0,0 0 1 0 0,0 0-1 0 0,-1 0 1 0 0,1-1-1 0 0,0 1 1 0 0,0 0-1 0 0,0-1 1 0 0,0 1 0 0 0,0 0-1 0 0,0-1 1 0 0,0 1-1 0 0,0-1 1 0 0,0 0-1 0 0,0 1 1 0 0,0-1-1 0 0,1 0 1 0 0,-1 0-1 0 0,0 0 1 0 0,0 1 0 0 0,1-1-1 0 0,-1 0 1 0 0,0 0-1 0 0,1 0 1 0 0,-2-2-1 0 0,0 0-77 0 0,0-1 0 0 0,0 1 1 0 0,0-1-1 0 0,1 0 0 0 0,-1 1 0 0 0,1-1 0 0 0,0 0 0 0 0,0 0 0 0 0,0 0 0 0 0,0 0 0 0 0,1 0 0 0 0,-1 0 0 0 0,1 0 0 0 0,0 0 0 0 0,1 0 0 0 0,-1 0 0 0 0,2-6 1 0 0,-1 5 28 0 0,0 0 1 0 0,1 0 0 0 0,0 0 0 0 0,0 0 0 0 0,1 0-1 0 0,-1 0 1 0 0,1 0 0 0 0,0 1 0 0 0,0-1 0 0 0,1 1 0 0 0,-1 0-1 0 0,6-5 1 0 0,-7 8 113 0 0,0-1 0 0 0,0 0-1 0 0,0 1 1 0 0,0-1 0 0 0,1 1-1 0 0,-1 0 1 0 0,0-1 0 0 0,1 1-1 0 0,-1 0 1 0 0,1 1 0 0 0,-1-1 0 0 0,1 0-1 0 0,0 1 1 0 0,-1-1 0 0 0,1 1-1 0 0,0 0 1 0 0,-1 0 0 0 0,1 0-1 0 0,0 0 1 0 0,3 1 0 0 0,-4 0 50 0 0,0-1 0 0 0,0 1 0 0 0,-1 0 0 0 0,1 0 0 0 0,0 0 0 0 0,0 0 0 0 0,-1 0-1 0 0,1 0 1 0 0,0 1 0 0 0,-1-1 0 0 0,1 0 0 0 0,-1 1 0 0 0,0-1 0 0 0,1 1 0 0 0,-1 0 0 0 0,0-1 0 0 0,0 1 0 0 0,0 0 0 0 0,0 0 0 0 0,-1 0 0 0 0,1-1 0 0 0,0 1 0 0 0,-1 0 0 0 0,1 0 0 0 0,-1 0 0 0 0,1 0 0 0 0,-1 3 0 0 0,0 3 160 0 0,0-1 0 0 0,0 1 0 0 0,0-1-1 0 0,-1 1 1 0 0,-3 11 0 0 0,3-14-211 0 0,-1 0 0 0 0,1 0 0 0 0,-1 0-1 0 0,0-1 1 0 0,0 1 0 0 0,-1-1 0 0 0,1 1-1 0 0,-1-1 1 0 0,-4 5 0 0 0,-6 1-1911 0 0,3-9-3614 0 0,6-2 4053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2:33.9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87 131 3617 0 0,'-6'5'6966'0'0,"1"2"-4891"0"0,1-2-265 0 0,2-3-1268 0 0,-1 0-1 0 0,0 1 1 0 0,1-2-1 0 0,-1 1 1 0 0,0 0-1 0 0,0 0 1 0 0,0-1-1 0 0,-5 2 1 0 0,6-3-558 0 0,1 0 0 0 0,0 0-1 0 0,0 0 1 0 0,0 0 0 0 0,0 0 0 0 0,-1 0 0 0 0,1 0 0 0 0,0 0 0 0 0,0-1-1 0 0,0 1 1 0 0,0-1 0 0 0,0 1 0 0 0,-1 0 0 0 0,1-1 0 0 0,0 0-1 0 0,0 1 1 0 0,0-1 0 0 0,1 0 0 0 0,-1 1 0 0 0,0-1 0 0 0,0 0 0 0 0,0 0-1 0 0,0 0 1 0 0,1 0 0 0 0,-1 0 0 0 0,0 0 0 0 0,1 0 0 0 0,-1 0 0 0 0,0-1-1 0 0,-1-3-110 0 0,0 1-1 0 0,0-1 1 0 0,1 1-1 0 0,0-1 1 0 0,0 0-1 0 0,0 0 1 0 0,0 0-1 0 0,1 0 1 0 0,-1 1 0 0 0,1-1-1 0 0,1 0 1 0 0,-1 0-1 0 0,1 0 1 0 0,-1 0-1 0 0,1 0 1 0 0,1 1-1 0 0,-1-1 1 0 0,4-7-1 0 0,-4 9 161 0 0,0 0 0 0 0,1 0 1 0 0,-1 0-1 0 0,1 0 0 0 0,-1 1 0 0 0,1-1 0 0 0,0 0 0 0 0,0 1 0 0 0,1-1 0 0 0,-1 1 1 0 0,0 0-1 0 0,1 0 0 0 0,-1 0 0 0 0,1 0 0 0 0,0 0 0 0 0,-1 1 0 0 0,1-1 0 0 0,0 1 0 0 0,0-1 1 0 0,0 1-1 0 0,0 0 0 0 0,1 0 0 0 0,-1 1 0 0 0,0-1 0 0 0,0 1 0 0 0,0-1 0 0 0,1 1 1 0 0,4 1-1 0 0,-6-1 98 0 0,0 0 0 0 0,-1 0 0 0 0,1 1 0 0 0,-1-1 1 0 0,1 1-1 0 0,0-1 0 0 0,-1 1 0 0 0,1 0 0 0 0,-1-1 0 0 0,0 1 1 0 0,1 0-1 0 0,-1 0 0 0 0,0 0 0 0 0,1 0 0 0 0,-1 0 0 0 0,0 1 0 0 0,0-1 1 0 0,0 0-1 0 0,0 0 0 0 0,1 3 0 0 0,0-1 74 0 0,-1-1 0 0 0,0 1 0 0 0,0 0 0 0 0,0 0 0 0 0,-1 0 0 0 0,1 0 0 0 0,-1 0 0 0 0,0 0 0 0 0,1 0 1 0 0,-2 5-1 0 0,1-1-36 0 0,-1-1 1 0 0,0 0 0 0 0,0 1 0 0 0,-1-1 0 0 0,0 0 0 0 0,0 0 0 0 0,0 0 0 0 0,-1 0 0 0 0,0-1 0 0 0,-4 8 0 0 0,5-11-233 0 0,1 0 0 0 0,-1-1 0 0 0,1 1 1 0 0,-1 0-1 0 0,0-1 0 0 0,0 1 1 0 0,-3 1-1 0 0,-4-1-3783 0 0,-1-8-4972 0 0,5 1 8135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2:33.9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77 194 3985 0 0,'0'0'164'0'0,"0"0"0"0"0,0 0 0 0 0,0 0 0 0 0,0 0 0 0 0,0 1 0 0 0,-1-1 0 0 0,1 0 0 0 0,0 1 984 0 0,-1-1-984 0 0,1 0 0 0 0,0 0 0 0 0,0 0 0 0 0,0 0 0 0 0,0 0 0 0 0,0 0-1 0 0,-1 1 1 0 0,1-1 0 0 0,0 0 0 0 0,0 0 0 0 0,0 0 0 0 0,0 0 0 0 0,-1 0 0 0 0,1 0 0 0 0,0 0 0 0 0,0 0 0 0 0,0 0 0 0 0,0 0 0 0 0,-1 0 0 0 0,1 0 0 0 0,0 0 0 0 0,0 0 0 0 0,0 0 0 0 0,-1-1 0 0 0,-3-6 1750 0 0,-1-11-1461 0 0,4 3-189 0 0,1 0 0 0 0,1-1 1 0 0,0 1-1 0 0,1 0 0 0 0,1 0 1 0 0,0 0-1 0 0,1 1 0 0 0,0-1 1 0 0,10-20-1 0 0,-20 51 2970 0 0,-3 8-2654 0 0,0-11-410 0 0,0 0-1 0 0,-2 0 1 0 0,1-1 0 0 0,-15 12-1 0 0,25-24-236 0 0,-14 11-1424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2:33.9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123 138 3225 0 0,'-14'9'9708'0'0,"-4"-2"-5475"0"0,13-5-4111 0 0,1 0 0 0 0,-1-1 1 0 0,0 1-1 0 0,1-1 0 0 0,-1-1 0 0 0,0 1 0 0 0,0-1 1 0 0,0 0-1 0 0,-7 0 0 0 0,10-1-139 0 0,0 1 0 0 0,1-1-1 0 0,-1 1 1 0 0,0-1 0 0 0,1 0 0 0 0,-1 0 0 0 0,1 1 0 0 0,-1-1-1 0 0,1 0 1 0 0,-1-1 0 0 0,1 1 0 0 0,0 0 0 0 0,0 0-1 0 0,-1 0 1 0 0,1-1 0 0 0,0 1 0 0 0,0-1 0 0 0,-1-1 0 0 0,1 0-16 0 0,0 0-1 0 0,-1-1 1 0 0,1 1 0 0 0,0 0 0 0 0,1-1 0 0 0,-1 1 0 0 0,1 0 0 0 0,-1-1 0 0 0,1-3 0 0 0,0 2 2 0 0,1-1-1 0 0,-1 1 1 0 0,1 0 0 0 0,0-1-1 0 0,0 1 1 0 0,0 0 0 0 0,1 0-1 0 0,0 0 1 0 0,0 0 0 0 0,0 0-1 0 0,1 0 1 0 0,3-5 0 0 0,-4 8 41 0 0,0-1 0 0 0,1 0 0 0 0,-1 1 0 0 0,1-1 0 0 0,0 1 0 0 0,0 0 0 0 0,0 0 0 0 0,0 0 0 0 0,0 0 0 0 0,0 1-1 0 0,0-1 1 0 0,0 1 0 0 0,1 0 0 0 0,-1 0 0 0 0,1 0 0 0 0,-1 0 0 0 0,1 1 0 0 0,-1-1 0 0 0,6 1 0 0 0,-6 0 100 0 0,0 1 0 0 0,0-1 0 0 0,0 1 0 0 0,0 0 0 0 0,0 0 0 0 0,0 0 0 0 0,0 0 0 0 0,0 1-1 0 0,-1-1 1 0 0,1 1 0 0 0,-1-1 0 0 0,1 1 0 0 0,-1 0 0 0 0,1 0 0 0 0,-1 0 0 0 0,0 1 0 0 0,0-1-1 0 0,0 0 1 0 0,0 1 0 0 0,-1-1 0 0 0,1 1 0 0 0,2 5 0 0 0,-2-4 83 0 0,0 0 1 0 0,-1 1-1 0 0,1-1 0 0 0,-1 0 1 0 0,0 1-1 0 0,0-1 0 0 0,0 1 1 0 0,-1 0-1 0 0,0-1 0 0 0,1 1 0 0 0,-2 5 1 0 0,1-8-221 0 0,0-1 0 0 0,-1 1 0 0 0,1 0 0 0 0,-1 0 0 0 0,1 0 1 0 0,-1 0-1 0 0,0 0 0 0 0,0-1 0 0 0,1 1 0 0 0,-1 0 0 0 0,0-1 0 0 0,-1 1 0 0 0,1-1 0 0 0,0 1 1 0 0,0-1-1 0 0,-1 1 0 0 0,1-1 0 0 0,-1 0 0 0 0,1 0 0 0 0,-1 0 0 0 0,1 0 0 0 0,-1 0 1 0 0,0 0-1 0 0,0 0 0 0 0,1 0 0 0 0,-1-1 0 0 0,0 1 0 0 0,-2 0 0 0 0,-25 5-7225 0 0,23-5 3107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2:33.9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99 175 4953 0 0,'0'0'179'0'0,"0"0"-1"0"0,0 1 1 0 0,0-1-1 0 0,0 0 1 0 0,0 0-1 0 0,0 0 1 0 0,0 1 0 0 0,0-1-1 0 0,0 0 1 0 0,0 0-1 0 0,0 0 1 0 0,0 0-1 0 0,0 1 1 0 0,0-1-1 0 0,0 0 1 0 0,-1 0 0 0 0,1 0-1 0 0,0 0 1 0 0,0 1-1 0 0,0-1 1 0 0,0 0-1 0 0,0 0 1 0 0,-1 0-1 0 0,1 0 1 0 0,0 0 0 0 0,0 0-1 0 0,0 1 1 0 0,-1-1-1 0 0,1 0 1 0 0,0 0-1 0 0,0 0 1 0 0,0 0-1 0 0,-1 0 1 0 0,1 0 0 0 0,0 0-1 0 0,0 0 1 0 0,0 0-1 0 0,-1 0 1 0 0,1 0-1 0 0,0 0 1 0 0,0 0-1 0 0,0 0 1 0 0,-1 0 0 0 0,1 0-1 0 0,0 0 1 0 0,0-1-1 0 0,-5-10 1533 0 0,2-18-1999 0 0,3 29 300 0 0,-1-23 198 0 0,4-26 0 0 0,-3 43-163 0 0,1 0 0 0 0,0 1 0 0 0,0-1-1 0 0,1 0 1 0 0,0 1 0 0 0,0-1 0 0 0,0 1 0 0 0,1-1 0 0 0,-1 1 0 0 0,5-5-1 0 0,-7 10-18 0 0,0 0 0 0 0,0 0-1 0 0,0 0 1 0 0,0 0-1 0 0,0 0 1 0 0,0 0-1 0 0,0 0 1 0 0,0 0 0 0 0,0 0-1 0 0,0 0 1 0 0,0 1-1 0 0,0-1 1 0 0,0 0-1 0 0,0 0 1 0 0,0 0 0 0 0,0 0-1 0 0,0 0 1 0 0,0 0-1 0 0,0 0 1 0 0,0 0-1 0 0,0 0 1 0 0,0 0 0 0 0,0 0-1 0 0,0 0 1 0 0,0 0-1 0 0,0 0 1 0 0,0 0-1 0 0,0 0 1 0 0,0 0 0 0 0,0 0-1 0 0,0 0 1 0 0,0 0-1 0 0,0 0 1 0 0,0 0 0 0 0,0 0-1 0 0,0 0 1 0 0,0 0-1 0 0,0 0 1 0 0,0 0-1 0 0,1 0 1 0 0,-1 0 0 0 0,0 0-1 0 0,0 0 1 0 0,0 0-1 0 0,0 0 1 0 0,0 0-1 0 0,0 0 1 0 0,0 0 0 0 0,0 0-1 0 0,0 0 1 0 0,0 0-1 0 0,0 0 1 0 0,0 0 0 0 0,0 0-1 0 0,0 0 1 0 0,0 0-1 0 0,0 0 1 0 0,0 0-1 0 0,0 0 1 0 0,0 0 0 0 0,0 9 614 0 0,-4 9-70 0 0,0-11-232 0 0,0 0-1 0 0,0-1 1 0 0,0 0-1 0 0,-1 0 1 0 0,0 0-1 0 0,-8 8 1 0 0,-38 27-1087 0 0,37-29-458 0 0,11-11-428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2:33.9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99 182 3185 0 0,'-2'-2'6807'0'0,"-1"-6"-4751"0"0,1-7-1197 0 0,2-1-550 0 0,0-1 0 0 0,2 0 0 0 0,-1 1 1 0 0,2 0-1 0 0,0-1 0 0 0,1 1 0 0 0,10-26 1 0 0,-15 46 437 0 0,-1 0 1 0 0,0 0-1 0 0,0 0 1 0 0,-1 0-1 0 0,-3 4 1 0 0,-31 30-188 0 0,19-21-362 0 0,8-5-500 0 0,-10 9-2211 0 0,6-13-7116 0 0,11-8 9059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26:09.16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8 1 2753 0 0,'-2'0'2624'0'0,"0"0"-3032"0"0,-1 1-352 0 0,2-1 664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2:33.9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80 159 6081 0 0,'-3'2'1004'0'0,"0"0"-1"0"0,0 0 0 0 0,1 0 0 0 0,-1 0 1 0 0,0-1-1 0 0,-1 1 0 0 0,1-1 0 0 0,0 0 0 0 0,-5 2 1 0 0,6-3-950 0 0,1 0 0 0 0,-1 0-1 0 0,1-1 1 0 0,0 1 0 0 0,-1 0 0 0 0,1 0 0 0 0,-1-1 0 0 0,1 1 0 0 0,0-1 0 0 0,-1 1 0 0 0,1-1 0 0 0,0 1-1 0 0,0-1 1 0 0,0 0 0 0 0,-1 0 0 0 0,1 1 0 0 0,0-1 0 0 0,0 0 0 0 0,0 0 0 0 0,0 0 0 0 0,0 0 0 0 0,0-1-1 0 0,1 1 1 0 0,-1 0 0 0 0,0 0 0 0 0,-1-3 0 0 0,0 0-107 0 0,0-1-1 0 0,1 1 0 0 0,-1-1 1 0 0,1 1-1 0 0,0-1 1 0 0,0 0-1 0 0,0 0 1 0 0,1 0-1 0 0,-1 1 1 0 0,1-1-1 0 0,0 0 0 0 0,1 0 1 0 0,-1 0-1 0 0,1 1 1 0 0,0-1-1 0 0,2-6 1 0 0,-2 7 69 0 0,1 0 1 0 0,-1 0 0 0 0,1 0 0 0 0,0 0 0 0 0,0 0 0 0 0,0 0 0 0 0,1 1 0 0 0,-1-1 0 0 0,1 1 0 0 0,0 0-1 0 0,0 0 1 0 0,0 0 0 0 0,0 0 0 0 0,0 0 0 0 0,1 1 0 0 0,-1-1 0 0 0,1 1 0 0 0,7-3 0 0 0,-10 4 49 0 0,0 0 0 0 0,1 1 1 0 0,-1-1-1 0 0,1 1 1 0 0,-1 0-1 0 0,1-1 0 0 0,-1 1 1 0 0,1 0-1 0 0,-1 0 1 0 0,1 0-1 0 0,-1 0 1 0 0,1 0-1 0 0,-1 0 0 0 0,1 0 1 0 0,-1 1-1 0 0,1-1 1 0 0,-1 0-1 0 0,1 1 0 0 0,-1-1 1 0 0,0 1-1 0 0,1 0 1 0 0,-1-1-1 0 0,0 1 0 0 0,1 0 1 0 0,-1 0-1 0 0,0 0 1 0 0,0 0-1 0 0,2 2 0 0 0,-1 0 113 0 0,0 0-1 0 0,0 0 0 0 0,-1 0 0 0 0,1 0 1 0 0,-1 1-1 0 0,0-1 0 0 0,0 0 0 0 0,0 1 1 0 0,0-1-1 0 0,-1 1 0 0 0,1 5 0 0 0,-1-2 83 0 0,0-1-1 0 0,0 1 0 0 0,0-1 0 0 0,-1 0 1 0 0,0 1-1 0 0,-1-1 0 0 0,1 0 0 0 0,-5 10 1 0 0,5-14-394 0 0,0 0 0 0 0,0 0 0 0 0,0 0 0 0 0,-1 0 0 0 0,1 0 0 0 0,0 0 0 0 0,-1-1 0 0 0,1 1 0 0 0,-1 0 0 0 0,0-1 0 0 0,-3 3 0 0 0,3-3-506 0 0,0 0-1 0 0,1-1 0 0 0,-1 1 0 0 0,0 0 0 0 0,0-1 0 0 0,0 0 1 0 0,1 1-1 0 0,-1-1 0 0 0,0 0 0 0 0,0 0 0 0 0,0 0 0 0 0,0 0 1 0 0,0 0-1 0 0,1 0 0 0 0,-1-1 0 0 0,-3 0 0 0 0,1-1 56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2:33.9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96 190 3129 0 0,'1'7'10019'0'0,"-3"-17"-7076"0"0,0-6-2655 0 0,1 3-317 0 0,1-1-4 0 0,0-1 0 0 0,1 1 0 0 0,0-1 0 0 0,1 1 1 0 0,7-28-1 0 0,-5 28 43 0 0,-4 11 38 0 0,0 1 0 0 0,1-1 0 0 0,0 1 1 0 0,-1-1-1 0 0,1 1 0 0 0,0-1 0 0 0,0 1 0 0 0,0 0 1 0 0,1 0-1 0 0,1-3 0 0 0,-8 28 1688 0 0,2-15-1458 0 0,0-2-1 0 0,0 1 0 0 0,-1 0 1 0 0,1-1-1 0 0,-1 1 0 0 0,-1-1 1 0 0,0 0-1 0 0,-7 8 0 0 0,-1-2-495 0 0,1-1-1 0 0,-24 17 1 0 0,28-24-881 0 0,4-4-3585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2:33.9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76 159 2961 0 0,'1'1'818'0'0,"-1"0"1"0"0,0 1-1 0 0,0-1 1 0 0,0 0 0 0 0,0 0-1 0 0,0 1 1 0 0,-1-1 0 0 0,1 0-1 0 0,0 0 1 0 0,0 1-1 0 0,-1-1 1 0 0,0 2 0 0 0,0-2-417 0 0,0 1 0 0 0,0-1 0 0 0,0 1 1 0 0,0-1-1 0 0,0 0 0 0 0,0 1 0 0 0,0-1 1 0 0,0 0-1 0 0,-2 1 0 0 0,2-1-374 0 0,0 0 0 0 0,0 0 0 0 0,0-1 0 0 0,0 1 1 0 0,0-1-1 0 0,0 1 0 0 0,-1-1 0 0 0,1 1 0 0 0,0-1 0 0 0,0 0 0 0 0,0 1 0 0 0,-1-1 0 0 0,1 0 0 0 0,0 0 1 0 0,0 0-1 0 0,0 0 0 0 0,-1 0 0 0 0,1 0 0 0 0,0 0 0 0 0,0 0 0 0 0,-1-1 0 0 0,1 1 0 0 0,0 0 1 0 0,0-1-1 0 0,0 1 0 0 0,0-1 0 0 0,-3-1 0 0 0,2 0-78 0 0,-1-1-1 0 0,1 1 1 0 0,0-1 0 0 0,0 0-1 0 0,0 0 1 0 0,0 0 0 0 0,0 0 0 0 0,1 0-1 0 0,-1-1 1 0 0,1 1 0 0 0,0 0-1 0 0,0-1 1 0 0,0 1 0 0 0,0-1 0 0 0,1 1-1 0 0,-1-1 1 0 0,1-4 0 0 0,0 0-9 0 0,0 1 0 0 0,0-1 0 0 0,1 1 0 0 0,0 0-1 0 0,0-1 1 0 0,0 1 0 0 0,5-10 0 0 0,-4 12 90 0 0,0 1 0 0 0,0 0 1 0 0,0 0-1 0 0,1-1 0 0 0,-1 2 0 0 0,1-1 0 0 0,0 0 0 0 0,0 1 0 0 0,1-1 0 0 0,-1 1 0 0 0,1 0 0 0 0,-1 0 0 0 0,1 0 0 0 0,0 0 0 0 0,0 1 0 0 0,6-3 0 0 0,-8 5 42 0 0,0 0-1 0 0,0 0 0 0 0,0 0 1 0 0,-1 0-1 0 0,1 0 1 0 0,0 1-1 0 0,0-1 0 0 0,0 0 1 0 0,0 1-1 0 0,-1 0 0 0 0,1-1 1 0 0,0 1-1 0 0,-1 0 0 0 0,1 0 1 0 0,0 0-1 0 0,-1 0 0 0 0,1 0 1 0 0,-1 0-1 0 0,0 0 0 0 0,1 1 1 0 0,-1-1-1 0 0,0 0 1 0 0,0 1-1 0 0,2 2 0 0 0,0-1 107 0 0,-1 1 0 0 0,1 0 0 0 0,-1 0 0 0 0,0 0 1 0 0,0 0-1 0 0,0 0 0 0 0,-1 0 0 0 0,1 0 0 0 0,0 6 0 0 0,-2-5-53 0 0,0 0-1 0 0,0 0 1 0 0,0 0 0 0 0,-1 0 0 0 0,1 0-1 0 0,-1 0 1 0 0,-1 0 0 0 0,1 0 0 0 0,-1 0-1 0 0,0 0 1 0 0,0-1 0 0 0,0 1 0 0 0,0-1 0 0 0,-1 1-1 0 0,-4 4 1 0 0,5-5-221 0 0,-1-1 0 0 0,0 0 0 0 0,0 0 0 0 0,-1 0 0 0 0,1-1 0 0 0,0 1 0 0 0,-1-1 1 0 0,-4 3-1 0 0,5-4-458 0 0,0 1 1 0 0,0-1 0 0 0,0 0-1 0 0,0 0 1 0 0,0 0-1 0 0,0-1 1 0 0,-1 1 0 0 0,1-1-1 0 0,0 0 1 0 0,0 0 0 0 0,-5 0-1 0 0,5-1-2493 0 0,0 0 1195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2:33.9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87 217 3057 0 0,'-3'-6'7674'0'0,"1"-7"-5586"0"0,1-12-1798 0 0,1 7-246 0 0,1 0 0 0 0,7-35 0 0 0,-5 42 43 0 0,0 1 0 0 0,0-1 0 0 0,1 1 0 0 0,0 0 0 0 0,1 0 0 0 0,6-11 0 0 0,-9 20 776 0 0,-3 7-275 0 0,-5 10-94 0 0,-22 20 1363 0 0,16-17-1740 0 0,-2-1-1 0 0,0-1 1 0 0,-31 28 0 0 0,41-43-930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2:33.9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102 124 3401 0 0,'-9'10'5679'0'0,"9"-9"-5479"0"0,-1 0 1 0 0,0 0-1 0 0,0 1 0 0 0,1-1 0 0 0,-1 0 0 0 0,0 0 0 0 0,0-1 0 0 0,0 1 0 0 0,0 0 0 0 0,0 0 0 0 0,0 0 0 0 0,-1-1 1 0 0,1 1-1 0 0,0 0 0 0 0,0-1 0 0 0,0 1 0 0 0,-1-1 0 0 0,1 0 0 0 0,0 1 0 0 0,-1-1 0 0 0,1 0 0 0 0,0 0 1 0 0,-1 0-1 0 0,1 1 0 0 0,0-2 0 0 0,-1 1 0 0 0,1 0 0 0 0,0 0 0 0 0,-2-1 0 0 0,0 1-200 0 0,0-1 1 0 0,-1-1-1 0 0,1 1 0 0 0,0 0 0 0 0,1-1 0 0 0,-1 1 0 0 0,0-1 0 0 0,0 0 1 0 0,1 0-1 0 0,-1 0 0 0 0,1 0 0 0 0,-1-1 0 0 0,1 1 0 0 0,0-1 1 0 0,0 1-1 0 0,0-1 0 0 0,1 0 0 0 0,-1 0 0 0 0,0 0 0 0 0,1 0 1 0 0,0 0-1 0 0,0 0 0 0 0,0 0 0 0 0,0 0 0 0 0,0 0 0 0 0,1 0 0 0 0,-1-1 1 0 0,1 1-1 0 0,0 0 0 0 0,0 0 0 0 0,0-1 0 0 0,0 1 0 0 0,1 0 1 0 0,-1 0-1 0 0,1-1 0 0 0,0 1 0 0 0,0 0 0 0 0,0 0 0 0 0,0 0 1 0 0,1 0-1 0 0,-1 0 0 0 0,1 0 0 0 0,0 1 0 0 0,0-1 0 0 0,0 0 1 0 0,0 1-1 0 0,0-1 0 0 0,0 1 0 0 0,1 0 0 0 0,-1 0 0 0 0,1 0 0 0 0,0 0 1 0 0,-1 0-1 0 0,1 1 0 0 0,0-1 0 0 0,0 1 0 0 0,0-1 0 0 0,3 0 1 0 0,-3 1 84 0 0,0 1 0 0 0,0-1 0 0 0,0 1 1 0 0,0-1-1 0 0,-1 1 0 0 0,1 0 1 0 0,0 0-1 0 0,0 0 0 0 0,0 0 1 0 0,0 1-1 0 0,0-1 0 0 0,0 1 1 0 0,-1 0-1 0 0,1 0 0 0 0,0 0 1 0 0,0 0-1 0 0,-1 0 0 0 0,1 0 0 0 0,3 4 1 0 0,-4-4 32 0 0,0 1 0 0 0,0 0 1 0 0,-1-1-1 0 0,1 1 0 0 0,-1 0 1 0 0,1 0-1 0 0,-1 1 1 0 0,0-1-1 0 0,0 0 0 0 0,0 0 1 0 0,0 0-1 0 0,0 1 0 0 0,-1-1 1 0 0,1 0-1 0 0,-1 1 0 0 0,1-1 1 0 0,-1 1-1 0 0,0-1 0 0 0,0 1 1 0 0,0-1-1 0 0,0 0 0 0 0,0 1 1 0 0,-2 3-1 0 0,1 1 72 0 0,-1-1 0 0 0,0 0 0 0 0,0-1-1 0 0,-1 1 1 0 0,0 0 0 0 0,0-1 0 0 0,0 1 0 0 0,0-1 0 0 0,-6 6 0 0 0,8-9-252 0 0,-1 0 0 0 0,0-1 0 0 0,1 1 1 0 0,-1-1-1 0 0,0 1 0 0 0,0-1 0 0 0,0 1 0 0 0,-1-1 1 0 0,1 0-1 0 0,0 0 0 0 0,-4 1 0 0 0,4-1-246 0 0,0-1 0 0 0,1 0 1 0 0,-1 0-1 0 0,0 0 0 0 0,1 0 0 0 0,-1 0 1 0 0,0 0-1 0 0,1-1 0 0 0,-1 1 0 0 0,0 0 1 0 0,1-1-1 0 0,-1 1 0 0 0,1-1 0 0 0,-1 0 1 0 0,1 1-1 0 0,-1-1 0 0 0,1 0 0 0 0,-3-2 1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2:33.9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94 151 2545 0 0,'-16'2'8080'0'0,"-1"5"-3994"0"0,14-5-3931 0 0,1-1 0 0 0,-1 0 0 0 0,0 0 0 0 0,0 0 0 0 0,1 0 0 0 0,-1 0 0 0 0,0-1 0 0 0,-3 1 0 0 0,5-1-152 0 0,-1 0 0 0 0,1-1-1 0 0,0 1 1 0 0,0 0 0 0 0,0-1 0 0 0,0 1 0 0 0,0-1-1 0 0,0 1 1 0 0,0-1 0 0 0,0 1 0 0 0,0-1-1 0 0,0 0 1 0 0,0 1 0 0 0,0-1 0 0 0,0 0-1 0 0,1 0 1 0 0,-1 0 0 0 0,0 0 0 0 0,1 0 0 0 0,-1 0-1 0 0,0 0 1 0 0,1 0 0 0 0,-1 0 0 0 0,1 0-1 0 0,-1-2 1 0 0,-1-3-41 0 0,0 0 0 0 0,0 0 0 0 0,1 0 0 0 0,0 0 0 0 0,0-1 0 0 0,1 1 0 0 0,0 0 0 0 0,0-1 0 0 0,0 1 0 0 0,1 0 0 0 0,-1 0 0 0 0,3-8 0 0 0,-2 11 43 0 0,0-1 0 0 0,0 1 0 0 0,0 0 0 0 0,0 0 0 0 0,0 0 0 0 0,1 0 0 0 0,-1 0 1 0 0,1 1-1 0 0,0-1 0 0 0,0 0 0 0 0,0 1 0 0 0,0-1 0 0 0,0 1 0 0 0,0 0 0 0 0,1 0 1 0 0,-1 0-1 0 0,1 0 0 0 0,0 0 0 0 0,-1 0 0 0 0,1 1 0 0 0,0-1 0 0 0,0 1 0 0 0,0 0 0 0 0,0-1 1 0 0,5 0-1 0 0,-5 2 67 0 0,0 0 0 0 0,0 0 1 0 0,0 0-1 0 0,0 1 0 0 0,0-1 1 0 0,0 1-1 0 0,0-1 1 0 0,0 1-1 0 0,0 0 0 0 0,-1 0 1 0 0,1 1-1 0 0,0-1 0 0 0,0 0 1 0 0,-1 1-1 0 0,1 0 0 0 0,-1-1 1 0 0,1 1-1 0 0,-1 0 0 0 0,0 0 1 0 0,3 4-1 0 0,-2-3 91 0 0,0 0 1 0 0,-1 0-1 0 0,1 1 0 0 0,-1-1 1 0 0,0 1-1 0 0,0 0 0 0 0,0-1 0 0 0,-1 1 1 0 0,1 0-1 0 0,-1 0 0 0 0,0 0 1 0 0,0 0-1 0 0,0 0 0 0 0,0 6 1 0 0,-1-7-74 0 0,-1 0 0 0 0,1 0 1 0 0,0 0-1 0 0,-1 0 0 0 0,0 0 1 0 0,1 0-1 0 0,-1 0 0 0 0,-1 0 1 0 0,1 0-1 0 0,0 0 0 0 0,-1 0 1 0 0,1-1-1 0 0,-1 1 0 0 0,0-1 1 0 0,0 1-1 0 0,0-1 1 0 0,0 0-1 0 0,0 1 0 0 0,0-1 1 0 0,-1 0-1 0 0,1 0 0 0 0,-1-1 1 0 0,1 1-1 0 0,-1-1 0 0 0,-5 3 1 0 0,0-1-305 0 0,0 1 1 0 0,0-2 0 0 0,-10 3-1 0 0,-26 3-6796 0 0,36-7 4319 0 0,3 0-1295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2:33.9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91 146 4761 0 0,'0'0'125'0'0,"0"1"0"0"0,0-1 0 0 0,0 0 0 0 0,0 0 0 0 0,0 1 0 0 0,-1-1 0 0 0,1 0 0 0 0,0 0 0 0 0,0 1 0 0 0,0-1 0 0 0,0 0 0 0 0,0 0 0 0 0,0 0 0 0 0,0 1 0 0 0,0-1 0 0 0,-1 0 0 0 0,1 0 0 0 0,0 0 0 0 0,0 1 0 0 0,0-1 0 0 0,0 0 1 0 0,-1 0-1 0 0,1 0 0 0 0,0 0 0 0 0,0 0 0 0 0,0 1 0 0 0,-1-1 0 0 0,1 0 0 0 0,0 0 0 0 0,0 0 0 0 0,-1 0 0 0 0,1 0 0 0 0,0 0 0 0 0,0 0 0 0 0,0 0 0 0 0,-1 0 0 0 0,1 0 0 0 0,0 0 0 0 0,0 0 0 0 0,-1 0 0 0 0,-2-11 1194 0 0,2-23-1561 0 0,2 33 552 0 0,-2-10-239 0 0,2 0-1 0 0,0 0 0 0 0,0 1 0 0 0,1-1 1 0 0,0 1-1 0 0,1-1 0 0 0,0 1 0 0 0,4-11 1 0 0,-24 50 4738 0 0,5-13-4566 0 0,0-1-1 0 0,-26 26 1 0 0,18-26-1246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2:35.9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59 166 3257 0 0,'-3'-2'7608'0'0,"3"2"-7491"0"0,-2-13 1118 0 0,2-13-1931 0 0,1-13 1026 0 0,-1 32-271 0 0,0-1 0 0 0,0 1 0 0 0,0-1 0 0 0,1 1 0 0 0,0-1-1 0 0,1 1 1 0 0,0 0 0 0 0,3-11 0 0 0,-2 13-35 0 0,-1 2 3553 0 0,-13 31 111 0 0,5-19-3553 0 0,0-1 0 0 0,0 0 0 0 0,-14 14 0 0 0,10-13-3661 0 0,1 0-3532 0 0,7-8 4930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2:35.9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68 158 2216 0 0,'-4'-1'11031'0'0,"-10"4"-6089"0"0,2 0-4122 0 0,10-3-842 0 0,1 0 0 0 0,0 0 1 0 0,-1-1-1 0 0,1 1 0 0 0,0 0 0 0 0,0 0 0 0 0,-1-1 0 0 0,1 1 0 0 0,0-1 0 0 0,0 1 0 0 0,0-1 0 0 0,-1 1 0 0 0,1-1 0 0 0,0 0 0 0 0,0 0 0 0 0,0 0 0 0 0,0 1 0 0 0,0-1 0 0 0,-1-2 0 0 0,1 1-63 0 0,-1 0 0 0 0,1 0 0 0 0,0 0 0 0 0,0-1 0 0 0,0 1 0 0 0,0 0 0 0 0,0-1 0 0 0,1 1 0 0 0,-2-4 1 0 0,2-1-108 0 0,-1 0 0 0 0,1 1 0 0 0,0-1 0 0 0,0 0 0 0 0,1 1 0 0 0,2-12 0 0 0,-2 13 141 0 0,0 0 1 0 0,1 0-1 0 0,0 1 0 0 0,0-1 1 0 0,0 0-1 0 0,1 1 1 0 0,-1 0-1 0 0,1-1 1 0 0,0 1-1 0 0,6-5 0 0 0,-8 8 102 0 0,0 0-1 0 0,0-1 0 0 0,0 2 0 0 0,1-1 0 0 0,-1 0 0 0 0,1 0 1 0 0,-1 0-1 0 0,0 1 0 0 0,1-1 0 0 0,-1 1 0 0 0,1-1 1 0 0,0 1-1 0 0,-1-1 0 0 0,1 1 0 0 0,-1 0 0 0 0,1 0 0 0 0,0 0 1 0 0,-1 0-1 0 0,1 0 0 0 0,-1 0 0 0 0,1 0 0 0 0,0 1 1 0 0,-1-1-1 0 0,1 1 0 0 0,-1-1 0 0 0,1 1 0 0 0,-1-1 0 0 0,1 1 1 0 0,-1 0-1 0 0,0 0 0 0 0,1 0 0 0 0,-1-1 0 0 0,0 1 1 0 0,0 1-1 0 0,1-1 0 0 0,0 2 0 0 0,2 0 97 0 0,-1 1 0 0 0,-1 0 0 0 0,1 0 0 0 0,0 0 0 0 0,-1 0 0 0 0,0 0 0 0 0,0 1 0 0 0,0-1 0 0 0,-1 0-1 0 0,1 1 1 0 0,-1 0 0 0 0,0-1 0 0 0,0 1 0 0 0,-1 0 0 0 0,0-1 0 0 0,1 1 0 0 0,-1 0 0 0 0,-1 0 0 0 0,1-1 0 0 0,-1 1 0 0 0,0 0 0 0 0,0-1 0 0 0,0 1 0 0 0,-1-1 0 0 0,1 1-1 0 0,-1-1 1 0 0,-5 8 0 0 0,6-10-627 0 0,-1 0 0 0 0,0-1 1 0 0,0 1-1 0 0,0-1 0 0 0,0 0 0 0 0,0 1 0 0 0,-1-1 0 0 0,1 0 0 0 0,0 0 0 0 0,-1-1 0 0 0,1 1 0 0 0,-4 0 0 0 0,4 0-260 0 0,-5 1-3198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2:35.9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66 174 3049 0 0,'-7'1'10019'0'0,"7"-2"-9827"0"0,-2-12 1436 0 0,4-18-2329 0 0,1 13 841 0 0,2 0 0 0 0,11-33 0 0 0,-2 9 483 0 0,-18 49 2651 0 0,-10 9-2515 0 0,1 0-539 0 0,5-5-347 0 0,-1 0 1 0 0,0 0 0 0 0,-1-1-1 0 0,-15 13 1 0 0,21-21-2072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25:05.549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1311 91 2489 0 0,'-3'32'4483'0'0,"7"18"-4376"0"0,-1-16 186 0 0,2 75 1293 0 0,14 160 1317 0 0,-17-254-2811 0 0,-1-10 5 0 0,0 0 1 0 0,0 0-1 0 0,-1 0 1 0 0,0 0-1 0 0,0 8 0 0 0,0-13-89 0 0,0 0 0 0 0,0 0-1 0 0,-1 0 1 0 0,1 1 0 0 0,0-1-1 0 0,0 0 1 0 0,0 0-1 0 0,0 0 1 0 0,-1 0 0 0 0,1 0-1 0 0,0 0 1 0 0,0 0 0 0 0,0 0-1 0 0,-1 0 1 0 0,1 0 0 0 0,0 0-1 0 0,0 0 1 0 0,0 0-1 0 0,-1 0 1 0 0,1 0 0 0 0,0 0-1 0 0,0 0 1 0 0,0 0 0 0 0,0 0-1 0 0,-1 0 1 0 0,1 0 0 0 0,0 0-1 0 0,0 0 1 0 0,0-1-1 0 0,0 1 1 0 0,-1 0 0 0 0,1 0-1 0 0,0 0 1 0 0,0 0 0 0 0,0 0-1 0 0,0 0 1 0 0,0-1-1 0 0,-1 1 1 0 0,1 0 0 0 0,0 0-1 0 0,0 0 1 0 0,0 0 0 0 0,0-1-1 0 0,0 1 1 0 0,-9-9-898 0 0,9 9 924 0 0,-21-23 205 0 0,1-1-1 0 0,1 0 0 0 0,-30-52 1 0 0,38 54-133 0 0,0-1 1 0 0,-14-43 0 0 0,24 62-131 0 0,0 1-6 0 0,0 0 0 0 0,0 1 0 0 0,0-1 0 0 0,0 0 1 0 0,1 0-1 0 0,-1 1 0 0 0,1-1 0 0 0,0 0 0 0 0,0 0 0 0 0,0 0 0 0 0,1-4 0 0 0,-1 6-39 0 0,1 1-1 0 0,-1 0 0 0 0,1-1 1 0 0,0 1-1 0 0,-1 0 1 0 0,1-1-1 0 0,0 1 0 0 0,-1 0 1 0 0,1 0-1 0 0,0 0 1 0 0,-1 0-1 0 0,1 0 1 0 0,0 0-1 0 0,-1 0 0 0 0,1 0 1 0 0,0 0-1 0 0,-1 0 1 0 0,1 0-1 0 0,0 0 1 0 0,-1 0-1 0 0,1 1 0 0 0,0-1 1 0 0,-1 0-1 0 0,1 0 1 0 0,0 1-1 0 0,-1-1 1 0 0,1 1-1 0 0,0 0 0 0 0,18 10-294 0 0,4 9 493 0 0,0 1 0 0 0,-2 1 0 0 0,32 40 0 0 0,-51-59-150 0 0,12 14 408 0 0,-1 1-1 0 0,-1 1 0 0 0,0-1 1 0 0,14 33-1 0 0,-26-51-338 0 0,1 1 0 0 0,-1 0-1 0 0,0 0 1 0 0,1 0-1 0 0,-1-1 1 0 0,0 1-1 0 0,0 0 1 0 0,0 0-1 0 0,1 0 1 0 0,-1 0 0 0 0,0-1-1 0 0,0 1 1 0 0,0 0-1 0 0,0 0 1 0 0,-1 0-1 0 0,1 0 1 0 0,0 0-50 0 0,0-1 1 0 0,-1 0-1 0 0,1 0 1 0 0,0 0-1 0 0,0 0 1 0 0,-1 0-1 0 0,1 0 1 0 0,0 0-1 0 0,0 0 1 0 0,-1 0-1 0 0,1 1 1 0 0,0-1-1 0 0,-1 0 1 0 0,1-1-1 0 0,0 1 0 0 0,0 0 1 0 0,-1 0-1 0 0,1 0 1 0 0,0 0-1 0 0,-1 0 1 0 0,1 0-1 0 0,0 0 1 0 0,0 0-1 0 0,-1 0 1 0 0,1 0-1 0 0,0-1 1 0 0,0 1-1 0 0,0 0 1 0 0,-1-1-1 0 0,-3-1-174 0 0,1 0-1 0 0,0-1 1 0 0,0 0-1 0 0,0 0 1 0 0,-3-3-1 0 0,-2-5-14 0 0,1 0 0 0 0,0 0-1 0 0,1 0 1 0 0,0-1 0 0 0,-3-12 0 0 0,-19-65-51 0 0,21 61 288 0 0,-3-11-41 0 0,3 0-1 0 0,1 0 0 0 0,-2-62 1 0 0,8 86 38 0 0,1 1 1 0 0,1-1-1 0 0,0 0 1 0 0,6-21-1 0 0,-8 36-10 0 0,0-1-1 0 0,0 1 1 0 0,0-1-1 0 0,0 1 1 0 0,0 0-1 0 0,0-1 1 0 0,1 1-1 0 0,-1 0 1 0 0,0-1-1 0 0,0 1 1 0 0,0 0-1 0 0,0-1 1 0 0,0 1-1 0 0,1 0 1 0 0,-1 0-1 0 0,0-1 1 0 0,1 1 32 0 0,-1-1-33 0 0,0 1 1 0 0,0 0-1 0 0,1 0 1 0 0,-1 0-1 0 0,0-1 1 0 0,1 1-1 0 0,-1 0 1 0 0,0 0-1 0 0,1 0 1 0 0,-1 0-1 0 0,0 0 1 0 0,1-1-1 0 0,0 2 3 0 0,0-1 0 0 0,0 0 0 0 0,-1 1 0 0 0,1-1 0 0 0,0 0 0 0 0,-1 1 0 0 0,1-1 0 0 0,0 1 0 0 0,-1-1 0 0 0,1 1 0 0 0,-1 0 0 0 0,1-1-1 0 0,-1 1 1 0 0,1 0 0 0 0,20 33 213 0 0,-16-25-186 0 0,11 21 161 0 0,-1 1 1 0 0,-1 0-1 0 0,12 45 0 0 0,20 102 942 0 0,-46-177-1152 0 0,18 84 245 0 0,12 49 145 0 0,12-1-335 0 0,-30-102-44 0 0,1-1 0 0 0,22 36 0 0 0,2-1 67 0 0,40 64 69 0 0,-61-109-214 0 0,1-1-1 0 0,23 22 1 0 0,-30-32 56 0 0,109 90 502 0 0,-107-93-780 0 0,-12-6 261 0 0,0 0 0 0 0,0 0 0 0 0,0 0 1 0 0,0 0-1 0 0,0-1 0 0 0,1 1 1 0 0,-1 0-1 0 0,0 0 0 0 0,0 0 1 0 0,0 0-1 0 0,0-1 0 0 0,0 1 1 0 0,0 0-1 0 0,0 0 0 0 0,0 0 1 0 0,0 0-1 0 0,0-1 0 0 0,0 1 1 0 0,0 0-1 0 0,0 0 0 0 0,0 0 0 0 0,0 0 1 0 0,0-1-1 0 0,0 1 0 0 0,0 0 1 0 0,0 0-1 0 0,0 0 0 0 0,0-1 1 0 0,-1 1-1 0 0,1 0 0 0 0,0 0 1 0 0,0 0-1 0 0,0 0 0 0 0,0-1 1 0 0,-14-20-344 0 0,-78-80-347 0 0,63 72 675 0 0,1-1 1 0 0,2-1-1 0 0,-35-53 1 0 0,44 54-48 0 0,-33-54-63 0 0,-60-138-1 0 0,103 206 280 0 0,-1-1 1 0 0,-1 1-1 0 0,-12-17 0 0 0,21 33-149 0 0,-1 0 0 0 0,1-1 0 0 0,0 1 0 0 0,0-1 1 0 0,0 1-1 0 0,-1-1 0 0 0,1 1 0 0 0,0-1 1 0 0,0 1-1 0 0,0-1 0 0 0,0 1 0 0 0,0-1 0 0 0,0 1 1 0 0,0-1-1 0 0,0 1 0 0 0,0 0 0 0 0,0-1 1 0 0,0 1-1 0 0,0-1 0 0 0,0 1 0 0 0,1-1 0 0 0,-1 1 1 0 0,0-1-1 0 0,0 1 0 0 0,0-1 0 0 0,1 1 1 0 0,-1 0-1 0 0,0-1 0 0 0,1 1 0 0 0,-1-1 0 0 0,0 1 1 0 0,1 0-1 0 0,-1-1 0 0 0,0 1 0 0 0,1 0 0 0 0,-1 0 1 0 0,1-1-1 0 0,-1 1 0 0 0,0 0 0 0 0,1 0 1 0 0,-1 0-1 0 0,1-1 0 0 0,-1 1 0 0 0,1 0 0 0 0,-1 0 1 0 0,1 0-1 0 0,-1 0 0 0 0,1 0 0 0 0,-1 0 1 0 0,1 0-1 0 0,-1 0 0 0 0,1 0 0 0 0,-1 0 0 0 0,1 0 1 0 0,-1 0-1 0 0,0 0 0 0 0,1 1 0 0 0,-1-1 1 0 0,1 0-1 0 0,8 7 150 0 0,0 0 1 0 0,-1 0-1 0 0,0 1 1 0 0,0 0-1 0 0,6 9 1 0 0,10 10-95 0 0,29 34-83 0 0,11 10-30 0 0,-53-59 104 0 0,0 1 0 0 0,12 19-1 0 0,1 2-94 0 0,-8-13 183 0 0,6 8 34 0 0,2 0 0 0 0,0-2 0 0 0,41 34-1 0 0,-20-22 621 0 0,26 20-137 0 0,-60-51-609 0 0,-1 2 0 0 0,13 12 1 0 0,-17-15-44 0 0,0 0 1 0 0,1-1 0 0 0,0 0-1 0 0,0 0 1 0 0,0 0 0 0 0,1-1-1 0 0,11 6 1 0 0,-10-9 46 0 0,-15-7 159 0 0,-12-8-201 0 0,-72-54-482 0 0,55 40 154 0 0,24 17 198 0 0,1 1 0 0 0,-17-21-1 0 0,-2-3-51 0 0,-20-11-15 0 0,-9-11 117 0 0,47 43 52 0 0,6 6 37 0 0,1 1 1 0 0,-2 0 0 0 0,1-1 0 0 0,0 2-1 0 0,-1-1 1 0 0,-6-4 0 0 0,7 9 171 0 0,7 5-594 0 0,4 5-446 0 0,140 127-4 0 0,-11-22 940 0 0,-95-82 146 0 0,-13-9 40 0 0,53 35 0 0 0,-71-54-280 0 0,0 1 0 0 0,0-2 0 0 0,0 1 0 0 0,1-1 0 0 0,0-1-1 0 0,-1 0 1 0 0,1 0 0 0 0,1-1 0 0 0,-1 0 0 0 0,18 0 0 0 0,-24-2 18 0 0,1 0 1 0 0,0-1-1 0 0,0 0 0 0 0,0 0 1 0 0,-1 0-1 0 0,1 0 1 0 0,-1-1-1 0 0,1 0 1 0 0,-1 0-1 0 0,1 0 0 0 0,-1 0 1 0 0,5-4-1 0 0,3-4-65 0 0,0 1 1 0 0,15-19-1 0 0,14-10 15 0 0,-14 14 72 0 0,-22 18-8 0 0,2 0 0 0 0,-1 0-1 0 0,1 1 1 0 0,-1 0-1 0 0,15-8 1 0 0,-19 12-10 0 0,0 0-1 0 0,0 0 1 0 0,0 1 0 0 0,0-1-1 0 0,0 1 1 0 0,1-1 0 0 0,-1 1-1 0 0,0 0 1 0 0,0 0-1 0 0,0 0 1 0 0,0 0 0 0 0,0 0-1 0 0,1 1 1 0 0,-1-1 0 0 0,0 0-1 0 0,0 1 1 0 0,0 0 0 0 0,0-1-1 0 0,0 1 1 0 0,0 0-1 0 0,3 2 1 0 0,-4-2-19 0 0,0-1 0 0 0,-1 0-1 0 0,1 1 1 0 0,0-1 0 0 0,0 0 0 0 0,-1 0 0 0 0,1 0-1 0 0,0 1 1 0 0,0-1 0 0 0,0 0 0 0 0,-1 0 0 0 0,1 0-1 0 0,0 0 1 0 0,0 0 0 0 0,0-1 0 0 0,-1 1 0 0 0,1 0-1 0 0,0 0 1 0 0,0 0 0 0 0,0-1 0 0 0,1 0 0 0 0,0 0-13 0 0,0 0 1 0 0,0-1 0 0 0,0 0 0 0 0,0 1 0 0 0,0-1-1 0 0,0 0 1 0 0,2-2 0 0 0,0-2-64 0 0,1 0 1 0 0,-1 0-1 0 0,7-14 0 0 0,15-28-127 0 0,-18 34 158 0 0,0-1 1 0 0,11-29-1 0 0,-3-6 50 0 0,36-128 22 0 0,-12 14-630 0 0,-39 159 632 0 0,0 0-6 0 0,-1 1 0 0 0,1 0 0 0 0,0 0 0 0 0,-1-1 0 0 0,0 1 0 0 0,0 0 0 0 0,-2-9 0 0 0,1 3-93 0 0,1-1 0 0 0,-1 1-1 0 0,2 0 1 0 0,-1 0 0 0 0,2-1-1 0 0,-1 1 1 0 0,6-18 0 0 0,3-22-156 0 0,-7 36 210 0 0,0 1 0 0 0,7-21 0 0 0,-4 18 11 0 0,4-24 0 0 0,-8 29 81 0 0,-2 6-18 0 0,1-1 0 0 0,0 0 0 0 0,1 1 1 0 0,-1-1-1 0 0,3-4 0 0 0,-3 10-27 0 0,-1 0 1 0 0,0-1-1 0 0,1 1 0 0 0,-1 0 0 0 0,0 0 1 0 0,0 0-1 0 0,1 0 0 0 0,-1 0 0 0 0,0 0 1 0 0,1 0-1 0 0,-1 0 0 0 0,0 0 0 0 0,0 0 1 0 0,1 0-1 0 0,-1 1 0 0 0,0-1 0 0 0,1 0 0 0 0,-1 0 1 0 0,0 0-1 0 0,0 0 0 0 0,1 0 0 0 0,-1 0 1 0 0,0 1-1 0 0,0-1 0 0 0,1 0 0 0 0,-1 0 1 0 0,0 0-1 0 0,0 1 0 0 0,0-1 0 0 0,1 0 1 0 0,-1 1-1 0 0,8 7 168 0 0,-1 1-51 0 0,-1 0-1 0 0,0 0 1 0 0,-1 0-1 0 0,0 1 1 0 0,4 12-1 0 0,16 54 214 0 0,-21-56-128 0 0,0 0 0 0 0,1 21 0 0 0,1 5 349 0 0,1-73-1811 0 0,-4-33 873 0 0,-4 44 409 0 0,2-1 0 0 0,0 0 0 0 0,1 1 0 0 0,0-1 0 0 0,6-16 0 0 0,-19 52 1868 0 0,-11 56-1557 0 0,-59 136 1 0 0,63-171-242 0 0,-25 51 279 0 0,35-75-214 0 0,-2-1-1 0 0,0 0 1 0 0,-20 22-1 0 0,-5 0-117 0 0,-21 25 1074 0 0,48-52-1334 0 0,0 0-1 0 0,1 1 0 0 0,0 1 0 0 0,-7 16 0 0 0,-11 25 209 0 0,-2-2-1 0 0,-64 92 1 0 0,77-124 6 0 0,1 0-1 0 0,0 1 1 0 0,2 1 0 0 0,1 0 0 0 0,0 0 0 0 0,-11 37-1 0 0,7-8 91 0 0,-2-2-1 0 0,-3 1 0 0 0,-45 82 1 0 0,53-114 75 0 0,-2-1 1 0 0,1 0-1 0 0,-30 28 1 0 0,4-5-42 0 0,7-6 13 0 0,-1-2 0 0 0,-1-1 1 0 0,-47 31-1 0 0,63-47-34 0 0,-19 17 0 0 0,-1 2-596 0 0,89-95-6765 0 0,-20 27 7414 0 0,-11 13-95 0 0,31-44 1 0 0,-17 20-107 0 0,-19 25 52 0 0,23-43 0 0 0,-31 48 42 0 0,0 1-1 0 0,2 0 1 0 0,0 1-1 0 0,0 0 1 0 0,1 0-1 0 0,18-16 1 0 0,-27 28 43 0 0,1 0-1 0 0,-1 0 1 0 0,1 0 0 0 0,0 1 0 0 0,-1-1-1 0 0,1 1 1 0 0,18 6 2248 0 0,-22-4-2277 0 0,-2 14 743 0 0,3-12-786 0 0,-9 30 208 0 0,-2 0-1 0 0,-21 48 1 0 0,-10 25 119 0 0,33-77-39 0 0,0-1 0 0 0,-3-1 0 0 0,0 1 1 0 0,-2-2-1 0 0,-21 33 0 0 0,29-50-339 0 0,-1 0-1 0 0,0 0 0 0 0,-1-1 1 0 0,0 0-1 0 0,0 0 0 0 0,0-1 1 0 0,-1 0-1 0 0,0-1 1 0 0,-1 1-1 0 0,0-2 0 0 0,0 0 1 0 0,0 0-1 0 0,0 0 0 0 0,-1-1 1 0 0,1-1-1 0 0,-1 0 1 0 0,-14 2-1 0 0,-101 16-1747 0 0,179-60-3434 0 0,19-8 5215 0 0,-31 38 4990 0 0,-47 26-3957 0 0,0-2-758 0 0,-1 0 1 0 0,-1-1-1 0 0,0 0 0 0 0,-2 0 0 0 0,-19 23 0 0 0,20-27-239 0 0,-1-1 0 0 0,0-1 0 0 0,0 1 1 0 0,0-2-1 0 0,-1 1 0 0 0,0-2 0 0 0,-24 11 0 0 0,12-8-97 0 0,-28 6 0 0 0,-19 6-218 0 0,57-14 49 0 0,11-5 276 0 0,0-1 0 0 0,0 0 0 0 0,0 0 0 0 0,0 0 0 0 0,0 0 0 0 0,0 0 0 0 0,0-1 0 0 0,-1 1 0 0 0,-3 0 0 0 0,-9-1-187 0 0,1 0 1 0 0,-1-1 0 0 0,-25-6-1 0 0,-20-2 278 0 0,44 8-250 0 0,1-2-1 0 0,0 0 0 0 0,0-1 1 0 0,-17-6-1 0 0,-21-5-30 0 0,-69-12 195 0 0,74 17-109 0 0,25 6-106 0 0,-38-12 0 0 0,26 1-12 0 0,0-2 0 0 0,1-1 0 0 0,-53-37 0 0 0,78 48 141 0 0,1 0 0 0 0,0 0 0 0 0,0-1 0 0 0,1 0 0 0 0,-11-15 0 0 0,-3-4-23 0 0,-48-44 89 0 0,45 48-182 0 0,-41-51-1 0 0,31 28 271 0 0,2-2-1 0 0,2-2 0 0 0,3 0 1 0 0,-42-107-1 0 0,57 117-157 0 0,8 25 42 0 0,0 1 0 0 0,0 0 1 0 0,-2 1-1 0 0,-7-15 0 0 0,8 19 31 0 0,-1 0 0 0 0,1 0 0 0 0,-15-15 0 0 0,-12-8 378 0 0,-43-25-433 0 0,69 53 54 0 0,49 69-2152 0 0,-16-24 2075 0 0,-13-20-74 0 0,16 20 0 0 0,-1-12 25 0 0,-23-25 222 0 0,-1 0-1 0 0,0 0 1 0 0,-1 1-1 0 0,1 0 0 0 0,-1 0 1 0 0,0 0-1 0 0,0 0 1 0 0,-1 1-1 0 0,3 13 1230 0 0,-7-19-1340 0 0,-9-2 44 0 0,-9-6-750 0 0,-11-10 313 0 0,-30-24 0 0 0,48 29 263 0 0,10 11 88 0 0,0 0 1 0 0,1 1-1 0 0,-1-1 1 0 0,0 0-1 0 0,0 1 1 0 0,0-1-1 0 0,-2-1 1 0 0,3 3 30 0 0,23 23-2670 0 0,-11-9 2755 0 0,21 19 0 0 0,-23-24 264 0 0,-32-30 1859 0 0,45 46-4419 0 0,29 37 2847 0 0,5 5 139 0 0,-53-62-767 0 0,-2-3-17 0 0,0 0 1 0 0,0-1-1 0 0,0 1 1 0 0,0-1-1 0 0,0 0 1 0 0,1 1-1 0 0,-1-1 0 0 0,0 0 1 0 0,4 3-1 0 0,-32-25 1904 0 0,13 12-1877 0 0,0-1-1 0 0,-17-16 1 0 0,25 20-68 0 0,0 0-1 0 0,1-1 1 0 0,-1 0 0 0 0,1 1 0 0 0,1-2-1 0 0,-7-12 1 0 0,8 13-16 0 0,-30-58 79 0 0,26 56 19 0 0,0-1 0 0 0,-1 1 1 0 0,0 1-1 0 0,-1 0 0 0 0,0 0 1 0 0,0 0-1 0 0,-14-7 1 0 0,-2-4-2 0 0,17 14 21 0 0,0 0 1 0 0,-1 0-1 0 0,1 0 1 0 0,-12-3-1 0 0,9 3 121 0 0,7 3-149 0 0,-1-1 1 0 0,1 1-1 0 0,-1-2 1 0 0,1 1-1 0 0,-5-5 1 0 0,-17-12 414 0 0,-12-10-384 0 0,40 22-651 0 0,-2 7 591 0 0,1 1 0 0 0,-1-1 0 0 0,0 1 0 0 0,0-1 0 0 0,0 1 0 0 0,0-1-1 0 0,1 1 1 0 0,-1-1 0 0 0,0 1 0 0 0,0-1 0 0 0,0 1 0 0 0,0-1 0 0 0,0 1-1 0 0,0-1 1 0 0,0 1 0 0 0,0-1 0 0 0,0 1 0 0 0,-1-1 0 0 0,1 1-1 0 0,0-1 1 0 0,0 1 0 0 0,0-1 0 0 0,0 1 0 0 0,-1 0 0 0 0,1-1 0 0 0,0 1-1 0 0,-1-1 1 0 0,1 1 0 0 0,0-1 0 0 0,-1 1 0 0 0,1 0 0 0 0,0-1 0 0 0,-1 1-1 0 0,1 0 1 0 0,-1-1 0 0 0,1 1 0 0 0,-1 0 0 0 0,-1-2-16 0 0,1 1 1 0 0,-1 0 0 0 0,1-1-1 0 0,-1 0 1 0 0,1 1 0 0 0,0-1-1 0 0,0 0 1 0 0,-2-2-1 0 0,3 4 2 0 0,-1-1-111 0 0,11-2-831 0 0,-4 2 879 0 0,1 1 0 0 0,0 0 0 0 0,0 1-1 0 0,0 0 1 0 0,0 0 0 0 0,8 2 0 0 0,-3 0 26 0 0,-4-2 14 0 0,-1 0 0 0 0,0-1 0 0 0,1 0 0 0 0,-1 0-1 0 0,1 0 1 0 0,-1-1 0 0 0,0 0 0 0 0,1-1 0 0 0,-1 1-1 0 0,0-2 1 0 0,0 1 0 0 0,0-1 0 0 0,0 0 0 0 0,10-6-1 0 0,-2 0-55 0 0,0-2 0 0 0,0 0 0 0 0,-1 0-1 0 0,23-27 1 0 0,-21 24-71 0 0,-12 11 138 0 0,-1-1 0 0 0,1 1 1 0 0,0-1-1 0 0,4-7 1 0 0,0 2 24 0 0,-1 0 0 0 0,1 0 0 0 0,0 1 0 0 0,12-9 0 0 0,2-2-149 0 0,-9 8 153 0 0,-2-1-1 0 0,1 0 0 0 0,-2-1 0 0 0,0 0 0 0 0,16-26 0 0 0,-19 30-24 0 0,-13 14 308 0 0,-2 2-472 0 0,0 0 0 0 0,0 1 1 0 0,-10 13-1 0 0,10-11 182 0 0,-2 0 1 0 0,-9 9-1 0 0,6-8-639 0 0,1 1 0 0 0,0 0 0 0 0,1 1 0 0 0,-12 18 0 0 0,-32 59 332 0 0,54-87 313 0 0,-1 1 0 0 0,0-1 0 0 0,0 0 0 0 0,0 0 0 0 0,-1 0 0 0 0,1 0 0 0 0,-1 0-1 0 0,0-1 1 0 0,0 1 0 0 0,0-1 0 0 0,-4 3 0 0 0,-6 2-1306 0 0,31-23-863 0 0,-15 11 2037 0 0,1 0 0 0 0,-1 0 0 0 0,5-10 0 0 0,20-35 95 0 0,56-76 0 0 0,-13 25 305 0 0,-62 88-184 0 0,0-1 0 0 0,-1 0 0 0 0,0 0 0 0 0,-1-1-1 0 0,6-20 1 0 0,3 2-100 0 0,-12 19 110 0 0,2 0-59 0 0,4-26 0 0 0,-7 29 109 0 0,1 0 0 0 0,0 1 0 0 0,0-1 0 0 0,1 1 0 0 0,1 0 0 0 0,7-10 0 0 0,-7 9 73 0 0,106-161 1181 0 0,-104 159-1399 0 0,-1 1-37 0 0,1 0-1 0 0,-1 1 1 0 0,12-12-1 0 0,13-16 92 0 0,-28 29-125 0 0,-3 9 61 0 0,-1 1 0 0 0,0-1-1 0 0,0 0 1 0 0,0 0-1 0 0,1 0 1 0 0,-1 1 0 0 0,1-1-1 0 0,-1 0 1 0 0,0 0-1 0 0,1 1 1 0 0,-1-1-1 0 0,1 0 1 0 0,0 0 0 0 0,3-2 17 0 0,-1-1 1 0 0,0 1-1 0 0,0-1 1 0 0,3-5 0 0 0,4-4-222 0 0,11-16 228 0 0,-13 17-75 0 0,19-20 0 0 0,-8 13 75 0 0,57-53-169 0 0,-19 16-71 0 0,-37 36 323 0 0,-14 16-118 0 0,0-1 1 0 0,-1 0 0 0 0,6-6 0 0 0,17-15-960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26:12.38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12 1 2417 0 0,'0'5'7589'0'0,"6"50"-4598"0"0,-7-15-1969 0 0,-7 46 0 0 0,4-51-1464 0 0,0 72-1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2:35.9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90 174 3201 0 0,'-4'-3'6552'0'0,"2"-5"-4766"0"0,2-10-2554 0 0,0 16 1251 0 0,0-14-397 0 0,0 0 0 0 0,2 0 0 0 0,0 0 0 0 0,1 0 0 0 0,0 0 0 0 0,2 0-1 0 0,5-14 1 0 0,-14 38 2050 0 0,-1-1 0 0 0,0 0 0 0 0,-9 12 0 0 0,-23 19-2381 0 0,30-31-1034 0 0,-1 0-1 0 0,-14 9 1 0 0,19-14-976 0 0,0-2-1402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2:35.9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84 137 3073 0 0,'-6'11'8065'0'0,"-2"0"-75"0"0,-2-3-8221 0 0,9-7 225 0 0,1 0-1 0 0,-1-1 1 0 0,0 1 0 0 0,0 0-1 0 0,0-1 1 0 0,0 1-1 0 0,0-1 1 0 0,0 1-1 0 0,0-1 1 0 0,0 1-1 0 0,0-1 1 0 0,0 0-1 0 0,0 1 1 0 0,0-1 0 0 0,-1 0-1 0 0,1 0 1 0 0,0 0-1 0 0,0 0 1 0 0,0 0-1 0 0,0 0 1 0 0,0 0-1 0 0,-1 0 1 0 0,1-1-1 0 0,0 1 1 0 0,0 0-1 0 0,0-1 1 0 0,0 1 0 0 0,0 0-1 0 0,0-1 1 0 0,0 1-1 0 0,0-1 1 0 0,0 0-1 0 0,0 1 1 0 0,0-1-1 0 0,1 0 1 0 0,-1 0-1 0 0,0 0 1 0 0,0 1 0 0 0,1-1-1 0 0,-1 0 1 0 0,0 0-1 0 0,1 0 1 0 0,-2-2-1 0 0,0 0-77 0 0,0-1 0 0 0,0 1 1 0 0,0-1-1 0 0,1 0 0 0 0,-1 1 0 0 0,1-1 0 0 0,0 0 0 0 0,0 0 0 0 0,0 0 0 0 0,0 0 0 0 0,1 0 0 0 0,-1 0 0 0 0,1 0 0 0 0,0 0 0 0 0,1 0 0 0 0,-1 0 0 0 0,2-6 1 0 0,-1 5 28 0 0,0 0 1 0 0,1 0 0 0 0,0 0 0 0 0,0 0 0 0 0,1 0-1 0 0,-1 0 1 0 0,1 0 0 0 0,0 1 0 0 0,0-1 0 0 0,1 1 0 0 0,-1 0-1 0 0,6-5 1 0 0,-7 8 113 0 0,0-1 0 0 0,0 0-1 0 0,0 1 1 0 0,0-1 0 0 0,1 1-1 0 0,-1 0 1 0 0,0-1 0 0 0,1 1-1 0 0,-1 0 1 0 0,1 1 0 0 0,-1-1 0 0 0,1 0-1 0 0,0 1 1 0 0,-1-1 0 0 0,1 1-1 0 0,0 0 1 0 0,-1 0 0 0 0,1 0-1 0 0,0 0 1 0 0,3 1 0 0 0,-4 0 50 0 0,0-1 0 0 0,0 1 0 0 0,-1 0 0 0 0,1 0 0 0 0,0 0 0 0 0,0 0 0 0 0,-1 0-1 0 0,1 0 1 0 0,0 1 0 0 0,-1-1 0 0 0,1 0 0 0 0,-1 1 0 0 0,0-1 0 0 0,1 1 0 0 0,-1 0 0 0 0,0-1 0 0 0,0 1 0 0 0,0 0 0 0 0,0 0 0 0 0,-1 0 0 0 0,1-1 0 0 0,0 1 0 0 0,-1 0 0 0 0,1 0 0 0 0,-1 0 0 0 0,1 0 0 0 0,-1 3 0 0 0,0 3 160 0 0,0-1 0 0 0,0 1 0 0 0,0-1-1 0 0,-1 1 1 0 0,-3 11 0 0 0,3-14-211 0 0,-1 0 0 0 0,1 0 0 0 0,-1 0-1 0 0,0-1 1 0 0,0 1 0 0 0,-1-1 0 0 0,1 1-1 0 0,-1-1 1 0 0,-4 5 0 0 0,-6 1-1911 0 0,3-9-3614 0 0,6-2 4053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2:35.9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87 131 3617 0 0,'-6'5'6966'0'0,"1"2"-4891"0"0,1-2-265 0 0,2-3-1268 0 0,-1 0-1 0 0,0 1 1 0 0,1-2-1 0 0,-1 1 1 0 0,0 0-1 0 0,0 0 1 0 0,0-1-1 0 0,-5 2 1 0 0,6-3-558 0 0,1 0 0 0 0,0 0-1 0 0,0 0 1 0 0,0 0 0 0 0,0 0 0 0 0,-1 0 0 0 0,1 0 0 0 0,0 0 0 0 0,0-1-1 0 0,0 1 1 0 0,0-1 0 0 0,0 1 0 0 0,-1 0 0 0 0,1-1 0 0 0,0 0-1 0 0,0 1 1 0 0,0-1 0 0 0,1 0 0 0 0,-1 1 0 0 0,0-1 0 0 0,0 0 0 0 0,0 0-1 0 0,0 0 1 0 0,1 0 0 0 0,-1 0 0 0 0,0 0 0 0 0,1 0 0 0 0,-1 0 0 0 0,0-1-1 0 0,-1-3-110 0 0,0 1-1 0 0,0-1 1 0 0,1 1-1 0 0,0-1 1 0 0,0 0-1 0 0,0 0 1 0 0,0 0-1 0 0,1 0 1 0 0,-1 1 0 0 0,1-1-1 0 0,1 0 1 0 0,-1 0-1 0 0,1 0 1 0 0,-1 0-1 0 0,1 0 1 0 0,1 1-1 0 0,-1-1 1 0 0,4-7-1 0 0,-4 9 161 0 0,0 0 0 0 0,1 0 1 0 0,-1 0-1 0 0,1 0 0 0 0,-1 1 0 0 0,1-1 0 0 0,0 0 0 0 0,0 1 0 0 0,1-1 0 0 0,-1 1 1 0 0,0 0-1 0 0,1 0 0 0 0,-1 0 0 0 0,1 0 0 0 0,0 0 0 0 0,-1 1 0 0 0,1-1 0 0 0,0 1 0 0 0,0-1 1 0 0,0 1-1 0 0,0 0 0 0 0,1 0 0 0 0,-1 1 0 0 0,0-1 0 0 0,0 1 0 0 0,0-1 0 0 0,1 1 1 0 0,4 1-1 0 0,-6-1 98 0 0,0 0 0 0 0,-1 0 0 0 0,1 1 0 0 0,-1-1 1 0 0,1 1-1 0 0,0-1 0 0 0,-1 1 0 0 0,1 0 0 0 0,-1-1 0 0 0,0 1 1 0 0,1 0-1 0 0,-1 0 0 0 0,0 0 0 0 0,1 0 0 0 0,-1 0 0 0 0,0 1 0 0 0,0-1 1 0 0,0 0-1 0 0,0 0 0 0 0,1 3 0 0 0,0-1 74 0 0,-1-1 0 0 0,0 1 0 0 0,0 0 0 0 0,0 0 0 0 0,-1 0 0 0 0,1 0 0 0 0,-1 0 0 0 0,0 0 0 0 0,1 0 1 0 0,-2 5-1 0 0,1-1-36 0 0,-1-1 1 0 0,0 0 0 0 0,0 1 0 0 0,-1-1 0 0 0,0 0 0 0 0,0 0 0 0 0,0 0 0 0 0,-1 0 0 0 0,0-1 0 0 0,-4 8 0 0 0,5-11-233 0 0,1 0 0 0 0,-1-1 0 0 0,1 1 1 0 0,-1 0-1 0 0,0-1 0 0 0,0 1 1 0 0,-3 1-1 0 0,-4-1-3783 0 0,-1-8-4972 0 0,5 1 8135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2:35.9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77 194 3985 0 0,'0'0'164'0'0,"0"0"0"0"0,0 0 0 0 0,0 0 0 0 0,0 0 0 0 0,0 1 0 0 0,-1-1 0 0 0,1 0 0 0 0,0 1 984 0 0,-1-1-984 0 0,1 0 0 0 0,0 0 0 0 0,0 0 0 0 0,0 0 0 0 0,0 0 0 0 0,0 0-1 0 0,-1 1 1 0 0,1-1 0 0 0,0 0 0 0 0,0 0 0 0 0,0 0 0 0 0,0 0 0 0 0,-1 0 0 0 0,1 0 0 0 0,0 0 0 0 0,0 0 0 0 0,0 0 0 0 0,0 0 0 0 0,-1 0 0 0 0,1 0 0 0 0,0 0 0 0 0,0 0 0 0 0,0 0 0 0 0,-1-1 0 0 0,-3-6 1750 0 0,-1-11-1461 0 0,4 3-189 0 0,1 0 0 0 0,1-1 1 0 0,0 1-1 0 0,1 0 0 0 0,1 0 1 0 0,0 0-1 0 0,1 1 0 0 0,0-1 1 0 0,10-20-1 0 0,-20 51 2970 0 0,-3 8-2654 0 0,0-11-410 0 0,0 0-1 0 0,-2 0 1 0 0,1-1 0 0 0,-15 12-1 0 0,25-24-236 0 0,-14 11-1424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2:35.9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123 138 3225 0 0,'-14'9'9708'0'0,"-4"-2"-5475"0"0,13-5-4111 0 0,1 0 0 0 0,-1-1 1 0 0,0 1-1 0 0,1-1 0 0 0,-1-1 0 0 0,0 1 0 0 0,0-1 1 0 0,0 0-1 0 0,-7 0 0 0 0,10-1-139 0 0,0 1 0 0 0,1-1-1 0 0,-1 1 1 0 0,0-1 0 0 0,1 0 0 0 0,-1 0 0 0 0,1 1 0 0 0,-1-1-1 0 0,1 0 1 0 0,-1-1 0 0 0,1 1 0 0 0,0 0 0 0 0,0 0-1 0 0,-1 0 1 0 0,1-1 0 0 0,0 1 0 0 0,0-1 0 0 0,-1-1 0 0 0,1 0-16 0 0,0 0-1 0 0,-1-1 1 0 0,1 1 0 0 0,0 0 0 0 0,1-1 0 0 0,-1 1 0 0 0,1 0 0 0 0,-1-1 0 0 0,1-3 0 0 0,0 2 2 0 0,1-1-1 0 0,-1 1 1 0 0,1 0 0 0 0,0-1-1 0 0,0 1 1 0 0,0 0 0 0 0,1 0-1 0 0,0 0 1 0 0,0 0 0 0 0,0 0-1 0 0,1 0 1 0 0,3-5 0 0 0,-4 8 41 0 0,0-1 0 0 0,1 0 0 0 0,-1 1 0 0 0,1-1 0 0 0,0 1 0 0 0,0 0 0 0 0,0 0 0 0 0,0 0 0 0 0,0 0 0 0 0,0 1-1 0 0,0-1 1 0 0,0 1 0 0 0,1 0 0 0 0,-1 0 0 0 0,1 0 0 0 0,-1 0 0 0 0,1 1 0 0 0,-1-1 0 0 0,6 1 0 0 0,-6 0 100 0 0,0 1 0 0 0,0-1 0 0 0,0 1 0 0 0,0 0 0 0 0,0 0 0 0 0,0 0 0 0 0,0 0 0 0 0,0 1-1 0 0,-1-1 1 0 0,1 1 0 0 0,-1-1 0 0 0,1 1 0 0 0,-1 0 0 0 0,1 0 0 0 0,-1 0 0 0 0,0 1 0 0 0,0-1-1 0 0,0 0 1 0 0,0 1 0 0 0,-1-1 0 0 0,1 1 0 0 0,2 5 0 0 0,-2-4 83 0 0,0 0 1 0 0,-1 1-1 0 0,1-1 0 0 0,-1 0 1 0 0,0 1-1 0 0,0-1 0 0 0,0 1 1 0 0,-1 0-1 0 0,0-1 0 0 0,1 1 0 0 0,-2 5 1 0 0,1-8-221 0 0,0-1 0 0 0,-1 1 0 0 0,1 0 0 0 0,-1 0 0 0 0,1 0 1 0 0,-1 0-1 0 0,0 0 0 0 0,0-1 0 0 0,1 1 0 0 0,-1 0 0 0 0,0-1 0 0 0,-1 1 0 0 0,1-1 0 0 0,0 1 1 0 0,0-1-1 0 0,-1 1 0 0 0,1-1 0 0 0,-1 0 0 0 0,1 0 0 0 0,-1 0 0 0 0,1 0 0 0 0,-1 0 1 0 0,0 0-1 0 0,0 0 0 0 0,1 0 0 0 0,-1-1 0 0 0,0 1 0 0 0,-2 0 0 0 0,-25 5-7225 0 0,23-5 3107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2:35.9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99 175 4953 0 0,'0'0'179'0'0,"0"0"-1"0"0,0 1 1 0 0,0-1-1 0 0,0 0 1 0 0,0 0-1 0 0,0 0 1 0 0,0 1 0 0 0,0-1-1 0 0,0 0 1 0 0,0 0-1 0 0,0 0 1 0 0,0 0-1 0 0,0 1 1 0 0,0-1-1 0 0,0 0 1 0 0,-1 0 0 0 0,1 0-1 0 0,0 0 1 0 0,0 1-1 0 0,0-1 1 0 0,0 0-1 0 0,0 0 1 0 0,-1 0-1 0 0,1 0 1 0 0,0 0 0 0 0,0 0-1 0 0,0 1 1 0 0,-1-1-1 0 0,1 0 1 0 0,0 0-1 0 0,0 0 1 0 0,0 0-1 0 0,-1 0 1 0 0,1 0 0 0 0,0 0-1 0 0,0 0 1 0 0,0 0-1 0 0,-1 0 1 0 0,1 0-1 0 0,0 0 1 0 0,0 0-1 0 0,0 0 1 0 0,-1 0 0 0 0,1 0-1 0 0,0 0 1 0 0,0-1-1 0 0,-5-10 1533 0 0,2-18-1999 0 0,3 29 300 0 0,-1-23 198 0 0,4-26 0 0 0,-3 43-163 0 0,1 0 0 0 0,0 1 0 0 0,0-1-1 0 0,1 0 1 0 0,0 1 0 0 0,0-1 0 0 0,0 1 0 0 0,1-1 0 0 0,-1 1 0 0 0,5-5-1 0 0,-7 10-18 0 0,0 0 0 0 0,0 0-1 0 0,0 0 1 0 0,0 0-1 0 0,0 0 1 0 0,0 0-1 0 0,0 0 1 0 0,0 0 0 0 0,0 0-1 0 0,0 0 1 0 0,0 1-1 0 0,0-1 1 0 0,0 0-1 0 0,0 0 1 0 0,0 0 0 0 0,0 0-1 0 0,0 0 1 0 0,0 0-1 0 0,0 0 1 0 0,0 0-1 0 0,0 0 1 0 0,0 0 0 0 0,0 0-1 0 0,0 0 1 0 0,0 0-1 0 0,0 0 1 0 0,0 0-1 0 0,0 0 1 0 0,0 0 0 0 0,0 0-1 0 0,0 0 1 0 0,0 0-1 0 0,0 0 1 0 0,0 0 0 0 0,0 0-1 0 0,0 0 1 0 0,0 0-1 0 0,0 0 1 0 0,0 0-1 0 0,1 0 1 0 0,-1 0 0 0 0,0 0-1 0 0,0 0 1 0 0,0 0-1 0 0,0 0 1 0 0,0 0-1 0 0,0 0 1 0 0,0 0 0 0 0,0 0-1 0 0,0 0 1 0 0,0 0-1 0 0,0 0 1 0 0,0 0 0 0 0,0 0-1 0 0,0 0 1 0 0,0 0-1 0 0,0 0 1 0 0,0 0-1 0 0,0 0 1 0 0,0 0 0 0 0,0 9 614 0 0,-4 9-70 0 0,0-11-232 0 0,0 0-1 0 0,0-1 1 0 0,0 0-1 0 0,-1 0 1 0 0,0 0-1 0 0,-8 8 1 0 0,-38 27-1087 0 0,37-29-458 0 0,11-11-428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2:35.9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99 182 3185 0 0,'-2'-2'6807'0'0,"-1"-6"-4751"0"0,1-7-1197 0 0,2-1-550 0 0,0-1 0 0 0,2 0 0 0 0,-1 1 1 0 0,2 0-1 0 0,0-1 0 0 0,1 1 0 0 0,10-26 1 0 0,-15 46 437 0 0,-1 0 1 0 0,0 0-1 0 0,0 0 1 0 0,-1 0-1 0 0,-3 4 1 0 0,-31 30-188 0 0,19-21-362 0 0,8-5-500 0 0,-10 9-2211 0 0,6-13-7116 0 0,11-8 9059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2:35.9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80 159 6081 0 0,'-3'2'1004'0'0,"0"0"-1"0"0,0 0 0 0 0,1 0 0 0 0,-1 0 1 0 0,0-1-1 0 0,-1 1 0 0 0,1-1 0 0 0,0 0 0 0 0,-5 2 1 0 0,6-3-950 0 0,1 0 0 0 0,-1 0-1 0 0,1-1 1 0 0,0 1 0 0 0,-1 0 0 0 0,1 0 0 0 0,-1-1 0 0 0,1 1 0 0 0,0-1 0 0 0,-1 1 0 0 0,1-1 0 0 0,0 1-1 0 0,0-1 1 0 0,0 0 0 0 0,-1 0 0 0 0,1 1 0 0 0,0-1 0 0 0,0 0 0 0 0,0 0 0 0 0,0 0 0 0 0,0 0 0 0 0,0-1-1 0 0,1 1 1 0 0,-1 0 0 0 0,0 0 0 0 0,-1-3 0 0 0,0 0-107 0 0,0-1-1 0 0,1 1 0 0 0,-1-1 1 0 0,1 1-1 0 0,0-1 1 0 0,0 0-1 0 0,0 0 1 0 0,1 0-1 0 0,-1 1 1 0 0,1-1-1 0 0,0 0 0 0 0,1 0 1 0 0,-1 0-1 0 0,1 1 1 0 0,0-1-1 0 0,2-6 1 0 0,-2 7 69 0 0,1 0 1 0 0,-1 0 0 0 0,1 0 0 0 0,0 0 0 0 0,0 0 0 0 0,0 0 0 0 0,1 1 0 0 0,-1-1 0 0 0,1 1 0 0 0,0 0-1 0 0,0 0 1 0 0,0 0 0 0 0,0 0 0 0 0,0 0 0 0 0,1 1 0 0 0,-1-1 0 0 0,1 1 0 0 0,7-3 0 0 0,-10 4 49 0 0,0 0 0 0 0,1 1 1 0 0,-1-1-1 0 0,1 1 1 0 0,-1 0-1 0 0,1-1 0 0 0,-1 1 1 0 0,1 0-1 0 0,-1 0 1 0 0,1 0-1 0 0,-1 0 1 0 0,1 0-1 0 0,-1 0 0 0 0,1 0 1 0 0,-1 1-1 0 0,1-1 1 0 0,-1 0-1 0 0,1 1 0 0 0,-1-1 1 0 0,0 1-1 0 0,1 0 1 0 0,-1-1-1 0 0,0 1 0 0 0,1 0 1 0 0,-1 0-1 0 0,0 0 1 0 0,0 0-1 0 0,2 2 0 0 0,-1 0 113 0 0,0 0-1 0 0,0 0 0 0 0,-1 0 0 0 0,1 0 1 0 0,-1 1-1 0 0,0-1 0 0 0,0 0 0 0 0,0 1 1 0 0,0-1-1 0 0,-1 1 0 0 0,1 5 0 0 0,-1-2 83 0 0,0-1-1 0 0,0 1 0 0 0,0-1 0 0 0,-1 0 1 0 0,0 1-1 0 0,-1-1 0 0 0,1 0 0 0 0,-5 10 1 0 0,5-14-394 0 0,0 0 0 0 0,0 0 0 0 0,0 0 0 0 0,-1 0 0 0 0,1 0 0 0 0,0 0 0 0 0,-1-1 0 0 0,1 1 0 0 0,-1 0 0 0 0,0-1 0 0 0,-3 3 0 0 0,3-3-506 0 0,0 0-1 0 0,1-1 0 0 0,-1 1 0 0 0,0 0 0 0 0,0-1 0 0 0,0 0 1 0 0,1 1-1 0 0,-1-1 0 0 0,0 0 0 0 0,0 0 0 0 0,0 0 0 0 0,0 0 1 0 0,0 0-1 0 0,1 0 0 0 0,-1-1 0 0 0,-3 0 0 0 0,1-1 56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2:35.9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96 190 3129 0 0,'1'7'10019'0'0,"-3"-17"-7076"0"0,0-6-2655 0 0,1 3-317 0 0,1-1-4 0 0,0-1 0 0 0,1 1 0 0 0,0-1 0 0 0,1 1 1 0 0,7-28-1 0 0,-5 28 43 0 0,-4 11 38 0 0,0 1 0 0 0,1-1 0 0 0,0 1 1 0 0,-1-1-1 0 0,1 1 0 0 0,0-1 0 0 0,0 1 0 0 0,0 0 1 0 0,1 0-1 0 0,1-3 0 0 0,-8 28 1688 0 0,2-15-1458 0 0,0-2-1 0 0,0 1 0 0 0,-1 0 1 0 0,1-1-1 0 0,-1 1 0 0 0,-1-1 1 0 0,0 0-1 0 0,-7 8 0 0 0,-1-2-495 0 0,1-1-1 0 0,-24 17 1 0 0,28-24-881 0 0,4-4-3585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2:35.9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76 159 2961 0 0,'1'1'818'0'0,"-1"0"1"0"0,0 1-1 0 0,0-1 1 0 0,0 0 0 0 0,0 0-1 0 0,0 1 1 0 0,-1-1 0 0 0,1 0-1 0 0,0 0 1 0 0,0 1-1 0 0,-1-1 1 0 0,0 2 0 0 0,0-2-417 0 0,0 1 0 0 0,0-1 0 0 0,0 1 1 0 0,0-1-1 0 0,0 0 0 0 0,0 1 0 0 0,0-1 1 0 0,0 0-1 0 0,-2 1 0 0 0,2-1-374 0 0,0 0 0 0 0,0 0 0 0 0,0-1 0 0 0,0 1 1 0 0,0-1-1 0 0,0 1 0 0 0,-1-1 0 0 0,1 1 0 0 0,0-1 0 0 0,0 0 0 0 0,0 1 0 0 0,-1-1 0 0 0,1 0 0 0 0,0 0 1 0 0,0 0-1 0 0,0 0 0 0 0,-1 0 0 0 0,1 0 0 0 0,0 0 0 0 0,0 0 0 0 0,-1-1 0 0 0,1 1 0 0 0,0 0 1 0 0,0-1-1 0 0,0 1 0 0 0,0-1 0 0 0,-3-1 0 0 0,2 0-78 0 0,-1-1-1 0 0,1 1 1 0 0,0-1 0 0 0,0 0-1 0 0,0 0 1 0 0,0 0 0 0 0,0 0 0 0 0,1 0-1 0 0,-1-1 1 0 0,1 1 0 0 0,0 0-1 0 0,0-1 1 0 0,0 1 0 0 0,0-1 0 0 0,1 1-1 0 0,-1-1 1 0 0,1-4 0 0 0,0 0-9 0 0,0 1 0 0 0,0-1 0 0 0,1 1 0 0 0,0 0-1 0 0,0-1 1 0 0,0 1 0 0 0,5-10 0 0 0,-4 12 90 0 0,0 1 0 0 0,0 0 1 0 0,0 0-1 0 0,1-1 0 0 0,-1 2 0 0 0,1-1 0 0 0,0 0 0 0 0,0 1 0 0 0,1-1 0 0 0,-1 1 0 0 0,1 0 0 0 0,-1 0 0 0 0,1 0 0 0 0,0 0 0 0 0,0 1 0 0 0,6-3 0 0 0,-8 5 42 0 0,0 0-1 0 0,0 0 0 0 0,0 0 1 0 0,-1 0-1 0 0,1 0 1 0 0,0 1-1 0 0,0-1 0 0 0,0 0 1 0 0,0 1-1 0 0,-1 0 0 0 0,1-1 1 0 0,0 1-1 0 0,-1 0 0 0 0,1 0 1 0 0,0 0-1 0 0,-1 0 0 0 0,1 0 1 0 0,-1 0-1 0 0,0 0 0 0 0,1 1 1 0 0,-1-1-1 0 0,0 0 1 0 0,0 1-1 0 0,2 2 0 0 0,0-1 107 0 0,-1 1 0 0 0,1 0 0 0 0,-1 0 0 0 0,0 0 1 0 0,0 0-1 0 0,0 0 0 0 0,-1 0 0 0 0,1 0 0 0 0,0 6 0 0 0,-2-5-53 0 0,0 0-1 0 0,0 0 1 0 0,0 0 0 0 0,-1 0 0 0 0,1 0-1 0 0,-1 0 1 0 0,-1 0 0 0 0,1 0 0 0 0,-1 0-1 0 0,0 0 1 0 0,0-1 0 0 0,0 1 0 0 0,0-1 0 0 0,-1 1-1 0 0,-4 4 1 0 0,5-5-221 0 0,-1-1 0 0 0,0 0 0 0 0,0 0 0 0 0,-1 0 0 0 0,1-1 0 0 0,0 1 0 0 0,-1-1 1 0 0,-4 3-1 0 0,5-4-458 0 0,0 1 1 0 0,0-1 0 0 0,0 0-1 0 0,0 0 1 0 0,0 0-1 0 0,0-1 1 0 0,-1 1 0 0 0,1-1-1 0 0,0 0 1 0 0,0 0 0 0 0,-5 0-1 0 0,5-1-2493 0 0,0 0 1195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26:14.68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39 1 2633 0 0,'-5'6'6865'0'0,"-11"7"-4631"0"0,10-10-881 0 0,-5 5-3074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2:35.9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87 217 3057 0 0,'-3'-6'7674'0'0,"1"-7"-5586"0"0,1-12-1798 0 0,1 7-246 0 0,1 0 0 0 0,7-35 0 0 0,-5 42 43 0 0,0 1 0 0 0,0-1 0 0 0,1 1 0 0 0,0 0 0 0 0,1 0 0 0 0,6-11 0 0 0,-9 20 776 0 0,-3 7-275 0 0,-5 10-94 0 0,-22 20 1363 0 0,16-17-1740 0 0,-2-1-1 0 0,0-1 1 0 0,-31 28 0 0 0,41-43-930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2:38.0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66 174 3049 0 0,'-7'1'10019'0'0,"7"-2"-9827"0"0,-2-12 1436 0 0,4-18-2329 0 0,1 13 841 0 0,2 0 0 0 0,11-33 0 0 0,-2 9 483 0 0,-18 49 2651 0 0,-10 9-2515 0 0,1 0-539 0 0,5-5-347 0 0,-1 0 1 0 0,0 0 0 0 0,-1-1-1 0 0,-15 13 1 0 0,21-21-2072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2:38.0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90 174 3201 0 0,'-4'-3'6552'0'0,"2"-5"-4766"0"0,2-10-2554 0 0,0 16 1251 0 0,0-14-397 0 0,0 0 0 0 0,2 0 0 0 0,0 0 0 0 0,1 0 0 0 0,0 0 0 0 0,2 0-1 0 0,5-14 1 0 0,-14 38 2050 0 0,-1-1 0 0 0,0 0 0 0 0,-9 12 0 0 0,-23 19-2381 0 0,30-31-1034 0 0,-1 0-1 0 0,-14 9 1 0 0,19-14-976 0 0,0-2-1402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2:38.0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84 137 3073 0 0,'-6'11'8065'0'0,"-2"0"-75"0"0,-2-3-8221 0 0,9-7 225 0 0,1 0-1 0 0,-1-1 1 0 0,0 1 0 0 0,0 0-1 0 0,0-1 1 0 0,0 1-1 0 0,0-1 1 0 0,0 1-1 0 0,0-1 1 0 0,0 1-1 0 0,0-1 1 0 0,0 0-1 0 0,0 1 1 0 0,0-1 0 0 0,-1 0-1 0 0,1 0 1 0 0,0 0-1 0 0,0 0 1 0 0,0 0-1 0 0,0 0 1 0 0,0 0-1 0 0,-1 0 1 0 0,1-1-1 0 0,0 1 1 0 0,0 0-1 0 0,0-1 1 0 0,0 1 0 0 0,0 0-1 0 0,0-1 1 0 0,0 1-1 0 0,0-1 1 0 0,0 0-1 0 0,0 1 1 0 0,0-1-1 0 0,1 0 1 0 0,-1 0-1 0 0,0 0 1 0 0,0 1 0 0 0,1-1-1 0 0,-1 0 1 0 0,0 0-1 0 0,1 0 1 0 0,-2-2-1 0 0,0 0-77 0 0,0-1 0 0 0,0 1 1 0 0,0-1-1 0 0,1 0 0 0 0,-1 1 0 0 0,1-1 0 0 0,0 0 0 0 0,0 0 0 0 0,0 0 0 0 0,0 0 0 0 0,1 0 0 0 0,-1 0 0 0 0,1 0 0 0 0,0 0 0 0 0,1 0 0 0 0,-1 0 0 0 0,2-6 1 0 0,-1 5 28 0 0,0 0 1 0 0,1 0 0 0 0,0 0 0 0 0,0 0 0 0 0,1 0-1 0 0,-1 0 1 0 0,1 0 0 0 0,0 1 0 0 0,0-1 0 0 0,1 1 0 0 0,-1 0-1 0 0,6-5 1 0 0,-7 8 113 0 0,0-1 0 0 0,0 0-1 0 0,0 1 1 0 0,0-1 0 0 0,1 1-1 0 0,-1 0 1 0 0,0-1 0 0 0,1 1-1 0 0,-1 0 1 0 0,1 1 0 0 0,-1-1 0 0 0,1 0-1 0 0,0 1 1 0 0,-1-1 0 0 0,1 1-1 0 0,0 0 1 0 0,-1 0 0 0 0,1 0-1 0 0,0 0 1 0 0,3 1 0 0 0,-4 0 50 0 0,0-1 0 0 0,0 1 0 0 0,-1 0 0 0 0,1 0 0 0 0,0 0 0 0 0,0 0 0 0 0,-1 0-1 0 0,1 0 1 0 0,0 1 0 0 0,-1-1 0 0 0,1 0 0 0 0,-1 1 0 0 0,0-1 0 0 0,1 1 0 0 0,-1 0 0 0 0,0-1 0 0 0,0 1 0 0 0,0 0 0 0 0,0 0 0 0 0,-1 0 0 0 0,1-1 0 0 0,0 1 0 0 0,-1 0 0 0 0,1 0 0 0 0,-1 0 0 0 0,1 0 0 0 0,-1 3 0 0 0,0 3 160 0 0,0-1 0 0 0,0 1 0 0 0,0-1-1 0 0,-1 1 1 0 0,-3 11 0 0 0,3-14-211 0 0,-1 0 0 0 0,1 0 0 0 0,-1 0-1 0 0,0-1 1 0 0,0 1 0 0 0,-1-1 0 0 0,1 1-1 0 0,-1-1 1 0 0,-4 5 0 0 0,-6 1-1911 0 0,3-9-3614 0 0,6-2 4053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2:38.0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87 131 3617 0 0,'-6'5'6966'0'0,"1"2"-4891"0"0,1-2-265 0 0,2-3-1268 0 0,-1 0-1 0 0,0 1 1 0 0,1-2-1 0 0,-1 1 1 0 0,0 0-1 0 0,0 0 1 0 0,0-1-1 0 0,-5 2 1 0 0,6-3-558 0 0,1 0 0 0 0,0 0-1 0 0,0 0 1 0 0,0 0 0 0 0,0 0 0 0 0,-1 0 0 0 0,1 0 0 0 0,0 0 0 0 0,0-1-1 0 0,0 1 1 0 0,0-1 0 0 0,0 1 0 0 0,-1 0 0 0 0,1-1 0 0 0,0 0-1 0 0,0 1 1 0 0,0-1 0 0 0,1 0 0 0 0,-1 1 0 0 0,0-1 0 0 0,0 0 0 0 0,0 0-1 0 0,0 0 1 0 0,1 0 0 0 0,-1 0 0 0 0,0 0 0 0 0,1 0 0 0 0,-1 0 0 0 0,0-1-1 0 0,-1-3-110 0 0,0 1-1 0 0,0-1 1 0 0,1 1-1 0 0,0-1 1 0 0,0 0-1 0 0,0 0 1 0 0,0 0-1 0 0,1 0 1 0 0,-1 1 0 0 0,1-1-1 0 0,1 0 1 0 0,-1 0-1 0 0,1 0 1 0 0,-1 0-1 0 0,1 0 1 0 0,1 1-1 0 0,-1-1 1 0 0,4-7-1 0 0,-4 9 161 0 0,0 0 0 0 0,1 0 1 0 0,-1 0-1 0 0,1 0 0 0 0,-1 1 0 0 0,1-1 0 0 0,0 0 0 0 0,0 1 0 0 0,1-1 0 0 0,-1 1 1 0 0,0 0-1 0 0,1 0 0 0 0,-1 0 0 0 0,1 0 0 0 0,0 0 0 0 0,-1 1 0 0 0,1-1 0 0 0,0 1 0 0 0,0-1 1 0 0,0 1-1 0 0,0 0 0 0 0,1 0 0 0 0,-1 1 0 0 0,0-1 0 0 0,0 1 0 0 0,0-1 0 0 0,1 1 1 0 0,4 1-1 0 0,-6-1 98 0 0,0 0 0 0 0,-1 0 0 0 0,1 1 0 0 0,-1-1 1 0 0,1 1-1 0 0,0-1 0 0 0,-1 1 0 0 0,1 0 0 0 0,-1-1 0 0 0,0 1 1 0 0,1 0-1 0 0,-1 0 0 0 0,0 0 0 0 0,1 0 0 0 0,-1 0 0 0 0,0 1 0 0 0,0-1 1 0 0,0 0-1 0 0,0 0 0 0 0,1 3 0 0 0,0-1 74 0 0,-1-1 0 0 0,0 1 0 0 0,0 0 0 0 0,0 0 0 0 0,-1 0 0 0 0,1 0 0 0 0,-1 0 0 0 0,0 0 0 0 0,1 0 1 0 0,-2 5-1 0 0,1-1-36 0 0,-1-1 1 0 0,0 0 0 0 0,0 1 0 0 0,-1-1 0 0 0,0 0 0 0 0,0 0 0 0 0,0 0 0 0 0,-1 0 0 0 0,0-1 0 0 0,-4 8 0 0 0,5-11-233 0 0,1 0 0 0 0,-1-1 0 0 0,1 1 1 0 0,-1 0-1 0 0,0-1 0 0 0,0 1 1 0 0,-3 1-1 0 0,-4-1-3783 0 0,-1-8-4972 0 0,5 1 8135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2:38.0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77 194 3985 0 0,'0'0'164'0'0,"0"0"0"0"0,0 0 0 0 0,0 0 0 0 0,0 0 0 0 0,0 1 0 0 0,-1-1 0 0 0,1 0 0 0 0,0 1 984 0 0,-1-1-984 0 0,1 0 0 0 0,0 0 0 0 0,0 0 0 0 0,0 0 0 0 0,0 0 0 0 0,0 0-1 0 0,-1 1 1 0 0,1-1 0 0 0,0 0 0 0 0,0 0 0 0 0,0 0 0 0 0,0 0 0 0 0,-1 0 0 0 0,1 0 0 0 0,0 0 0 0 0,0 0 0 0 0,0 0 0 0 0,0 0 0 0 0,-1 0 0 0 0,1 0 0 0 0,0 0 0 0 0,0 0 0 0 0,0 0 0 0 0,-1-1 0 0 0,-3-6 1750 0 0,-1-11-1461 0 0,4 3-189 0 0,1 0 0 0 0,1-1 1 0 0,0 1-1 0 0,1 0 0 0 0,1 0 1 0 0,0 0-1 0 0,1 1 0 0 0,0-1 1 0 0,10-20-1 0 0,-20 51 2970 0 0,-3 8-2654 0 0,0-11-410 0 0,0 0-1 0 0,-2 0 1 0 0,1-1 0 0 0,-15 12-1 0 0,25-24-236 0 0,-14 11-1424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2:38.0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123 138 3225 0 0,'-14'9'9708'0'0,"-4"-2"-5475"0"0,13-5-4111 0 0,1 0 0 0 0,-1-1 1 0 0,0 1-1 0 0,1-1 0 0 0,-1-1 0 0 0,0 1 0 0 0,0-1 1 0 0,0 0-1 0 0,-7 0 0 0 0,10-1-139 0 0,0 1 0 0 0,1-1-1 0 0,-1 1 1 0 0,0-1 0 0 0,1 0 0 0 0,-1 0 0 0 0,1 1 0 0 0,-1-1-1 0 0,1 0 1 0 0,-1-1 0 0 0,1 1 0 0 0,0 0 0 0 0,0 0-1 0 0,-1 0 1 0 0,1-1 0 0 0,0 1 0 0 0,0-1 0 0 0,-1-1 0 0 0,1 0-16 0 0,0 0-1 0 0,-1-1 1 0 0,1 1 0 0 0,0 0 0 0 0,1-1 0 0 0,-1 1 0 0 0,1 0 0 0 0,-1-1 0 0 0,1-3 0 0 0,0 2 2 0 0,1-1-1 0 0,-1 1 1 0 0,1 0 0 0 0,0-1-1 0 0,0 1 1 0 0,0 0 0 0 0,1 0-1 0 0,0 0 1 0 0,0 0 0 0 0,0 0-1 0 0,1 0 1 0 0,3-5 0 0 0,-4 8 41 0 0,0-1 0 0 0,1 0 0 0 0,-1 1 0 0 0,1-1 0 0 0,0 1 0 0 0,0 0 0 0 0,0 0 0 0 0,0 0 0 0 0,0 0 0 0 0,0 1-1 0 0,0-1 1 0 0,0 1 0 0 0,1 0 0 0 0,-1 0 0 0 0,1 0 0 0 0,-1 0 0 0 0,1 1 0 0 0,-1-1 0 0 0,6 1 0 0 0,-6 0 100 0 0,0 1 0 0 0,0-1 0 0 0,0 1 0 0 0,0 0 0 0 0,0 0 0 0 0,0 0 0 0 0,0 0 0 0 0,0 1-1 0 0,-1-1 1 0 0,1 1 0 0 0,-1-1 0 0 0,1 1 0 0 0,-1 0 0 0 0,1 0 0 0 0,-1 0 0 0 0,0 1 0 0 0,0-1-1 0 0,0 0 1 0 0,0 1 0 0 0,-1-1 0 0 0,1 1 0 0 0,2 5 0 0 0,-2-4 83 0 0,0 0 1 0 0,-1 1-1 0 0,1-1 0 0 0,-1 0 1 0 0,0 1-1 0 0,0-1 0 0 0,0 1 1 0 0,-1 0-1 0 0,0-1 0 0 0,1 1 0 0 0,-2 5 1 0 0,1-8-221 0 0,0-1 0 0 0,-1 1 0 0 0,1 0 0 0 0,-1 0 0 0 0,1 0 1 0 0,-1 0-1 0 0,0 0 0 0 0,0-1 0 0 0,1 1 0 0 0,-1 0 0 0 0,0-1 0 0 0,-1 1 0 0 0,1-1 0 0 0,0 1 1 0 0,0-1-1 0 0,-1 1 0 0 0,1-1 0 0 0,-1 0 0 0 0,1 0 0 0 0,-1 0 0 0 0,1 0 0 0 0,-1 0 1 0 0,0 0-1 0 0,0 0 0 0 0,1 0 0 0 0,-1-1 0 0 0,0 1 0 0 0,-2 0 0 0 0,-25 5-7225 0 0,23-5 3107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2:38.0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99 175 4953 0 0,'0'0'179'0'0,"0"0"-1"0"0,0 1 1 0 0,0-1-1 0 0,0 0 1 0 0,0 0-1 0 0,0 0 1 0 0,0 1 0 0 0,0-1-1 0 0,0 0 1 0 0,0 0-1 0 0,0 0 1 0 0,0 0-1 0 0,0 1 1 0 0,0-1-1 0 0,0 0 1 0 0,-1 0 0 0 0,1 0-1 0 0,0 0 1 0 0,0 1-1 0 0,0-1 1 0 0,0 0-1 0 0,0 0 1 0 0,-1 0-1 0 0,1 0 1 0 0,0 0 0 0 0,0 0-1 0 0,0 1 1 0 0,-1-1-1 0 0,1 0 1 0 0,0 0-1 0 0,0 0 1 0 0,0 0-1 0 0,-1 0 1 0 0,1 0 0 0 0,0 0-1 0 0,0 0 1 0 0,0 0-1 0 0,-1 0 1 0 0,1 0-1 0 0,0 0 1 0 0,0 0-1 0 0,0 0 1 0 0,-1 0 0 0 0,1 0-1 0 0,0 0 1 0 0,0-1-1 0 0,-5-10 1533 0 0,2-18-1999 0 0,3 29 300 0 0,-1-23 198 0 0,4-26 0 0 0,-3 43-163 0 0,1 0 0 0 0,0 1 0 0 0,0-1-1 0 0,1 0 1 0 0,0 1 0 0 0,0-1 0 0 0,0 1 0 0 0,1-1 0 0 0,-1 1 0 0 0,5-5-1 0 0,-7 10-18 0 0,0 0 0 0 0,0 0-1 0 0,0 0 1 0 0,0 0-1 0 0,0 0 1 0 0,0 0-1 0 0,0 0 1 0 0,0 0 0 0 0,0 0-1 0 0,0 0 1 0 0,0 1-1 0 0,0-1 1 0 0,0 0-1 0 0,0 0 1 0 0,0 0 0 0 0,0 0-1 0 0,0 0 1 0 0,0 0-1 0 0,0 0 1 0 0,0 0-1 0 0,0 0 1 0 0,0 0 0 0 0,0 0-1 0 0,0 0 1 0 0,0 0-1 0 0,0 0 1 0 0,0 0-1 0 0,0 0 1 0 0,0 0 0 0 0,0 0-1 0 0,0 0 1 0 0,0 0-1 0 0,0 0 1 0 0,0 0 0 0 0,0 0-1 0 0,0 0 1 0 0,0 0-1 0 0,0 0 1 0 0,0 0-1 0 0,1 0 1 0 0,-1 0 0 0 0,0 0-1 0 0,0 0 1 0 0,0 0-1 0 0,0 0 1 0 0,0 0-1 0 0,0 0 1 0 0,0 0 0 0 0,0 0-1 0 0,0 0 1 0 0,0 0-1 0 0,0 0 1 0 0,0 0 0 0 0,0 0-1 0 0,0 0 1 0 0,0 0-1 0 0,0 0 1 0 0,0 0-1 0 0,0 0 1 0 0,0 0 0 0 0,0 9 614 0 0,-4 9-70 0 0,0-11-232 0 0,0 0-1 0 0,0-1 1 0 0,0 0-1 0 0,-1 0 1 0 0,0 0-1 0 0,-8 8 1 0 0,-38 27-1087 0 0,37-29-458 0 0,11-11-428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2:38.0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99 182 3185 0 0,'-2'-2'6807'0'0,"-1"-6"-4751"0"0,1-7-1197 0 0,2-1-550 0 0,0-1 0 0 0,2 0 0 0 0,-1 1 1 0 0,2 0-1 0 0,0-1 0 0 0,1 1 0 0 0,10-26 1 0 0,-15 46 437 0 0,-1 0 1 0 0,0 0-1 0 0,0 0 1 0 0,-1 0-1 0 0,-3 4 1 0 0,-31 30-188 0 0,19-21-362 0 0,8-5-500 0 0,-10 9-2211 0 0,6-13-7116 0 0,11-8 9059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2:38.0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80 159 6081 0 0,'-3'2'1004'0'0,"0"0"-1"0"0,0 0 0 0 0,1 0 0 0 0,-1 0 1 0 0,0-1-1 0 0,-1 1 0 0 0,1-1 0 0 0,0 0 0 0 0,-5 2 1 0 0,6-3-950 0 0,1 0 0 0 0,-1 0-1 0 0,1-1 1 0 0,0 1 0 0 0,-1 0 0 0 0,1 0 0 0 0,-1-1 0 0 0,1 1 0 0 0,0-1 0 0 0,-1 1 0 0 0,1-1 0 0 0,0 1-1 0 0,0-1 1 0 0,0 0 0 0 0,-1 0 0 0 0,1 1 0 0 0,0-1 0 0 0,0 0 0 0 0,0 0 0 0 0,0 0 0 0 0,0 0 0 0 0,0-1-1 0 0,1 1 1 0 0,-1 0 0 0 0,0 0 0 0 0,-1-3 0 0 0,0 0-107 0 0,0-1-1 0 0,1 1 0 0 0,-1-1 1 0 0,1 1-1 0 0,0-1 1 0 0,0 0-1 0 0,0 0 1 0 0,1 0-1 0 0,-1 1 1 0 0,1-1-1 0 0,0 0 0 0 0,1 0 1 0 0,-1 0-1 0 0,1 1 1 0 0,0-1-1 0 0,2-6 1 0 0,-2 7 69 0 0,1 0 1 0 0,-1 0 0 0 0,1 0 0 0 0,0 0 0 0 0,0 0 0 0 0,0 0 0 0 0,1 1 0 0 0,-1-1 0 0 0,1 1 0 0 0,0 0-1 0 0,0 0 1 0 0,0 0 0 0 0,0 0 0 0 0,0 0 0 0 0,1 1 0 0 0,-1-1 0 0 0,1 1 0 0 0,7-3 0 0 0,-10 4 49 0 0,0 0 0 0 0,1 1 1 0 0,-1-1-1 0 0,1 1 1 0 0,-1 0-1 0 0,1-1 0 0 0,-1 1 1 0 0,1 0-1 0 0,-1 0 1 0 0,1 0-1 0 0,-1 0 1 0 0,1 0-1 0 0,-1 0 0 0 0,1 0 1 0 0,-1 1-1 0 0,1-1 1 0 0,-1 0-1 0 0,1 1 0 0 0,-1-1 1 0 0,0 1-1 0 0,1 0 1 0 0,-1-1-1 0 0,0 1 0 0 0,1 0 1 0 0,-1 0-1 0 0,0 0 1 0 0,0 0-1 0 0,2 2 0 0 0,-1 0 113 0 0,0 0-1 0 0,0 0 0 0 0,-1 0 0 0 0,1 0 1 0 0,-1 1-1 0 0,0-1 0 0 0,0 0 0 0 0,0 1 1 0 0,0-1-1 0 0,-1 1 0 0 0,1 5 0 0 0,-1-2 83 0 0,0-1-1 0 0,0 1 0 0 0,0-1 0 0 0,-1 0 1 0 0,0 1-1 0 0,-1-1 0 0 0,1 0 0 0 0,-5 10 1 0 0,5-14-394 0 0,0 0 0 0 0,0 0 0 0 0,0 0 0 0 0,-1 0 0 0 0,1 0 0 0 0,0 0 0 0 0,-1-1 0 0 0,1 1 0 0 0,-1 0 0 0 0,0-1 0 0 0,-3 3 0 0 0,3-3-506 0 0,0 0-1 0 0,1-1 0 0 0,-1 1 0 0 0,0 0 0 0 0,0-1 0 0 0,0 0 1 0 0,1 1-1 0 0,-1-1 0 0 0,0 0 0 0 0,0 0 0 0 0,0 0 0 0 0,0 0 1 0 0,0 0-1 0 0,1 0 0 0 0,-1-1 0 0 0,-3 0 0 0 0,1-1 56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26:35.95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6 177 1784 0 0,'-6'8'5592'0'0,"11"-13"-5713"0"0,2-3 215 0 0,0-1-1 0 0,0-1 1 0 0,-1 1 0 0 0,0-1 0 0 0,-1 0 0 0 0,6-16-1 0 0,-4 10-59 0 0,13-22-1 0 0,-2 9-2344 0 0,-8 15 1357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2:38.0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96 190 3129 0 0,'1'7'10019'0'0,"-3"-17"-7076"0"0,0-6-2655 0 0,1 3-317 0 0,1-1-4 0 0,0-1 0 0 0,1 1 0 0 0,0-1 0 0 0,1 1 1 0 0,7-28-1 0 0,-5 28 43 0 0,-4 11 38 0 0,0 1 0 0 0,1-1 0 0 0,0 1 1 0 0,-1-1-1 0 0,1 1 0 0 0,0-1 0 0 0,0 1 0 0 0,0 0 1 0 0,1 0-1 0 0,1-3 0 0 0,-8 28 1688 0 0,2-15-1458 0 0,0-2-1 0 0,0 1 0 0 0,-1 0 1 0 0,1-1-1 0 0,-1 1 0 0 0,-1-1 1 0 0,0 0-1 0 0,-7 8 0 0 0,-1-2-495 0 0,1-1-1 0 0,-24 17 1 0 0,28-24-881 0 0,4-4-3585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2:38.0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76 159 2961 0 0,'1'1'818'0'0,"-1"0"1"0"0,0 1-1 0 0,0-1 1 0 0,0 0 0 0 0,0 0-1 0 0,0 1 1 0 0,-1-1 0 0 0,1 0-1 0 0,0 0 1 0 0,0 1-1 0 0,-1-1 1 0 0,0 2 0 0 0,0-2-417 0 0,0 1 0 0 0,0-1 0 0 0,0 1 1 0 0,0-1-1 0 0,0 0 0 0 0,0 1 0 0 0,0-1 1 0 0,0 0-1 0 0,-2 1 0 0 0,2-1-374 0 0,0 0 0 0 0,0 0 0 0 0,0-1 0 0 0,0 1 1 0 0,0-1-1 0 0,0 1 0 0 0,-1-1 0 0 0,1 1 0 0 0,0-1 0 0 0,0 0 0 0 0,0 1 0 0 0,-1-1 0 0 0,1 0 0 0 0,0 0 1 0 0,0 0-1 0 0,0 0 0 0 0,-1 0 0 0 0,1 0 0 0 0,0 0 0 0 0,0 0 0 0 0,-1-1 0 0 0,1 1 0 0 0,0 0 1 0 0,0-1-1 0 0,0 1 0 0 0,0-1 0 0 0,-3-1 0 0 0,2 0-78 0 0,-1-1-1 0 0,1 1 1 0 0,0-1 0 0 0,0 0-1 0 0,0 0 1 0 0,0 0 0 0 0,0 0 0 0 0,1 0-1 0 0,-1-1 1 0 0,1 1 0 0 0,0 0-1 0 0,0-1 1 0 0,0 1 0 0 0,0-1 0 0 0,1 1-1 0 0,-1-1 1 0 0,1-4 0 0 0,0 0-9 0 0,0 1 0 0 0,0-1 0 0 0,1 1 0 0 0,0 0-1 0 0,0-1 1 0 0,0 1 0 0 0,5-10 0 0 0,-4 12 90 0 0,0 1 0 0 0,0 0 1 0 0,0 0-1 0 0,1-1 0 0 0,-1 2 0 0 0,1-1 0 0 0,0 0 0 0 0,0 1 0 0 0,1-1 0 0 0,-1 1 0 0 0,1 0 0 0 0,-1 0 0 0 0,1 0 0 0 0,0 0 0 0 0,0 1 0 0 0,6-3 0 0 0,-8 5 42 0 0,0 0-1 0 0,0 0 0 0 0,0 0 1 0 0,-1 0-1 0 0,1 0 1 0 0,0 1-1 0 0,0-1 0 0 0,0 0 1 0 0,0 1-1 0 0,-1 0 0 0 0,1-1 1 0 0,0 1-1 0 0,-1 0 0 0 0,1 0 1 0 0,0 0-1 0 0,-1 0 0 0 0,1 0 1 0 0,-1 0-1 0 0,0 0 0 0 0,1 1 1 0 0,-1-1-1 0 0,0 0 1 0 0,0 1-1 0 0,2 2 0 0 0,0-1 107 0 0,-1 1 0 0 0,1 0 0 0 0,-1 0 0 0 0,0 0 1 0 0,0 0-1 0 0,0 0 0 0 0,-1 0 0 0 0,1 0 0 0 0,0 6 0 0 0,-2-5-53 0 0,0 0-1 0 0,0 0 1 0 0,0 0 0 0 0,-1 0 0 0 0,1 0-1 0 0,-1 0 1 0 0,-1 0 0 0 0,1 0 0 0 0,-1 0-1 0 0,0 0 1 0 0,0-1 0 0 0,0 1 0 0 0,0-1 0 0 0,-1 1-1 0 0,-4 4 1 0 0,5-5-221 0 0,-1-1 0 0 0,0 0 0 0 0,0 0 0 0 0,-1 0 0 0 0,1-1 0 0 0,0 1 0 0 0,-1-1 1 0 0,-4 3-1 0 0,5-4-458 0 0,0 1 1 0 0,0-1 0 0 0,0 0-1 0 0,0 0 1 0 0,0 0-1 0 0,0-1 1 0 0,-1 1 0 0 0,1-1-1 0 0,0 0 1 0 0,0 0 0 0 0,-5 0-1 0 0,5-1-2493 0 0,0 0 1195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2:40.3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66 174 3049 0 0,'-7'1'10019'0'0,"7"-2"-9827"0"0,-2-12 1436 0 0,4-18-2329 0 0,1 13 841 0 0,2 0 0 0 0,11-33 0 0 0,-2 9 483 0 0,-18 49 2651 0 0,-10 9-2515 0 0,1 0-539 0 0,5-5-347 0 0,-1 0 1 0 0,0 0 0 0 0,-1-1-1 0 0,-15 13 1 0 0,21-21-2072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2:40.3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90 174 3201 0 0,'-4'-3'6552'0'0,"2"-5"-4766"0"0,2-10-2554 0 0,0 16 1251 0 0,0-14-397 0 0,0 0 0 0 0,2 0 0 0 0,0 0 0 0 0,1 0 0 0 0,0 0 0 0 0,2 0-1 0 0,5-14 1 0 0,-14 38 2050 0 0,-1-1 0 0 0,0 0 0 0 0,-9 12 0 0 0,-23 19-2381 0 0,30-31-1034 0 0,-1 0-1 0 0,-14 9 1 0 0,19-14-976 0 0,0-2-1402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2:40.3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84 137 3073 0 0,'-6'11'8065'0'0,"-2"0"-75"0"0,-2-3-8221 0 0,9-7 225 0 0,1 0-1 0 0,-1-1 1 0 0,0 1 0 0 0,0 0-1 0 0,0-1 1 0 0,0 1-1 0 0,0-1 1 0 0,0 1-1 0 0,0-1 1 0 0,0 1-1 0 0,0-1 1 0 0,0 0-1 0 0,0 1 1 0 0,0-1 0 0 0,-1 0-1 0 0,1 0 1 0 0,0 0-1 0 0,0 0 1 0 0,0 0-1 0 0,0 0 1 0 0,0 0-1 0 0,-1 0 1 0 0,1-1-1 0 0,0 1 1 0 0,0 0-1 0 0,0-1 1 0 0,0 1 0 0 0,0 0-1 0 0,0-1 1 0 0,0 1-1 0 0,0-1 1 0 0,0 0-1 0 0,0 1 1 0 0,0-1-1 0 0,1 0 1 0 0,-1 0-1 0 0,0 0 1 0 0,0 1 0 0 0,1-1-1 0 0,-1 0 1 0 0,0 0-1 0 0,1 0 1 0 0,-2-2-1 0 0,0 0-77 0 0,0-1 0 0 0,0 1 1 0 0,0-1-1 0 0,1 0 0 0 0,-1 1 0 0 0,1-1 0 0 0,0 0 0 0 0,0 0 0 0 0,0 0 0 0 0,0 0 0 0 0,1 0 0 0 0,-1 0 0 0 0,1 0 0 0 0,0 0 0 0 0,1 0 0 0 0,-1 0 0 0 0,2-6 1 0 0,-1 5 28 0 0,0 0 1 0 0,1 0 0 0 0,0 0 0 0 0,0 0 0 0 0,1 0-1 0 0,-1 0 1 0 0,1 0 0 0 0,0 1 0 0 0,0-1 0 0 0,1 1 0 0 0,-1 0-1 0 0,6-5 1 0 0,-7 8 113 0 0,0-1 0 0 0,0 0-1 0 0,0 1 1 0 0,0-1 0 0 0,1 1-1 0 0,-1 0 1 0 0,0-1 0 0 0,1 1-1 0 0,-1 0 1 0 0,1 1 0 0 0,-1-1 0 0 0,1 0-1 0 0,0 1 1 0 0,-1-1 0 0 0,1 1-1 0 0,0 0 1 0 0,-1 0 0 0 0,1 0-1 0 0,0 0 1 0 0,3 1 0 0 0,-4 0 50 0 0,0-1 0 0 0,0 1 0 0 0,-1 0 0 0 0,1 0 0 0 0,0 0 0 0 0,0 0 0 0 0,-1 0-1 0 0,1 0 1 0 0,0 1 0 0 0,-1-1 0 0 0,1 0 0 0 0,-1 1 0 0 0,0-1 0 0 0,1 1 0 0 0,-1 0 0 0 0,0-1 0 0 0,0 1 0 0 0,0 0 0 0 0,0 0 0 0 0,-1 0 0 0 0,1-1 0 0 0,0 1 0 0 0,-1 0 0 0 0,1 0 0 0 0,-1 0 0 0 0,1 0 0 0 0,-1 3 0 0 0,0 3 160 0 0,0-1 0 0 0,0 1 0 0 0,0-1-1 0 0,-1 1 1 0 0,-3 11 0 0 0,3-14-211 0 0,-1 0 0 0 0,1 0 0 0 0,-1 0-1 0 0,0-1 1 0 0,0 1 0 0 0,-1-1 0 0 0,1 1-1 0 0,-1-1 1 0 0,-4 5 0 0 0,-6 1-1911 0 0,3-9-3614 0 0,6-2 4053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2:40.3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87 131 3617 0 0,'-6'5'6966'0'0,"1"2"-4891"0"0,1-2-265 0 0,2-3-1268 0 0,-1 0-1 0 0,0 1 1 0 0,1-2-1 0 0,-1 1 1 0 0,0 0-1 0 0,0 0 1 0 0,0-1-1 0 0,-5 2 1 0 0,6-3-558 0 0,1 0 0 0 0,0 0-1 0 0,0 0 1 0 0,0 0 0 0 0,0 0 0 0 0,-1 0 0 0 0,1 0 0 0 0,0 0 0 0 0,0-1-1 0 0,0 1 1 0 0,0-1 0 0 0,0 1 0 0 0,-1 0 0 0 0,1-1 0 0 0,0 0-1 0 0,0 1 1 0 0,0-1 0 0 0,1 0 0 0 0,-1 1 0 0 0,0-1 0 0 0,0 0 0 0 0,0 0-1 0 0,0 0 1 0 0,1 0 0 0 0,-1 0 0 0 0,0 0 0 0 0,1 0 0 0 0,-1 0 0 0 0,0-1-1 0 0,-1-3-110 0 0,0 1-1 0 0,0-1 1 0 0,1 1-1 0 0,0-1 1 0 0,0 0-1 0 0,0 0 1 0 0,0 0-1 0 0,1 0 1 0 0,-1 1 0 0 0,1-1-1 0 0,1 0 1 0 0,-1 0-1 0 0,1 0 1 0 0,-1 0-1 0 0,1 0 1 0 0,1 1-1 0 0,-1-1 1 0 0,4-7-1 0 0,-4 9 161 0 0,0 0 0 0 0,1 0 1 0 0,-1 0-1 0 0,1 0 0 0 0,-1 1 0 0 0,1-1 0 0 0,0 0 0 0 0,0 1 0 0 0,1-1 0 0 0,-1 1 1 0 0,0 0-1 0 0,1 0 0 0 0,-1 0 0 0 0,1 0 0 0 0,0 0 0 0 0,-1 1 0 0 0,1-1 0 0 0,0 1 0 0 0,0-1 1 0 0,0 1-1 0 0,0 0 0 0 0,1 0 0 0 0,-1 1 0 0 0,0-1 0 0 0,0 1 0 0 0,0-1 0 0 0,1 1 1 0 0,4 1-1 0 0,-6-1 98 0 0,0 0 0 0 0,-1 0 0 0 0,1 1 0 0 0,-1-1 1 0 0,1 1-1 0 0,0-1 0 0 0,-1 1 0 0 0,1 0 0 0 0,-1-1 0 0 0,0 1 1 0 0,1 0-1 0 0,-1 0 0 0 0,0 0 0 0 0,1 0 0 0 0,-1 0 0 0 0,0 1 0 0 0,0-1 1 0 0,0 0-1 0 0,0 0 0 0 0,1 3 0 0 0,0-1 74 0 0,-1-1 0 0 0,0 1 0 0 0,0 0 0 0 0,0 0 0 0 0,-1 0 0 0 0,1 0 0 0 0,-1 0 0 0 0,0 0 0 0 0,1 0 1 0 0,-2 5-1 0 0,1-1-36 0 0,-1-1 1 0 0,0 0 0 0 0,0 1 0 0 0,-1-1 0 0 0,0 0 0 0 0,0 0 0 0 0,0 0 0 0 0,-1 0 0 0 0,0-1 0 0 0,-4 8 0 0 0,5-11-233 0 0,1 0 0 0 0,-1-1 0 0 0,1 1 1 0 0,-1 0-1 0 0,0-1 0 0 0,0 1 1 0 0,-3 1-1 0 0,-4-1-3783 0 0,-1-8-4972 0 0,5 1 8135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2:40.3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77 194 3985 0 0,'0'0'164'0'0,"0"0"0"0"0,0 0 0 0 0,0 0 0 0 0,0 0 0 0 0,0 1 0 0 0,-1-1 0 0 0,1 0 0 0 0,0 1 984 0 0,-1-1-984 0 0,1 0 0 0 0,0 0 0 0 0,0 0 0 0 0,0 0 0 0 0,0 0 0 0 0,0 0-1 0 0,-1 1 1 0 0,1-1 0 0 0,0 0 0 0 0,0 0 0 0 0,0 0 0 0 0,0 0 0 0 0,-1 0 0 0 0,1 0 0 0 0,0 0 0 0 0,0 0 0 0 0,0 0 0 0 0,0 0 0 0 0,-1 0 0 0 0,1 0 0 0 0,0 0 0 0 0,0 0 0 0 0,0 0 0 0 0,-1-1 0 0 0,-3-6 1750 0 0,-1-11-1461 0 0,4 3-189 0 0,1 0 0 0 0,1-1 1 0 0,0 1-1 0 0,1 0 0 0 0,1 0 1 0 0,0 0-1 0 0,1 1 0 0 0,0-1 1 0 0,10-20-1 0 0,-20 51 2970 0 0,-3 8-2654 0 0,0-11-410 0 0,0 0-1 0 0,-2 0 1 0 0,1-1 0 0 0,-15 12-1 0 0,25-24-236 0 0,-14 11-1424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2:40.3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123 138 3225 0 0,'-14'9'9708'0'0,"-4"-2"-5475"0"0,13-5-4111 0 0,1 0 0 0 0,-1-1 1 0 0,0 1-1 0 0,1-1 0 0 0,-1-1 0 0 0,0 1 0 0 0,0-1 1 0 0,0 0-1 0 0,-7 0 0 0 0,10-1-139 0 0,0 1 0 0 0,1-1-1 0 0,-1 1 1 0 0,0-1 0 0 0,1 0 0 0 0,-1 0 0 0 0,1 1 0 0 0,-1-1-1 0 0,1 0 1 0 0,-1-1 0 0 0,1 1 0 0 0,0 0 0 0 0,0 0-1 0 0,-1 0 1 0 0,1-1 0 0 0,0 1 0 0 0,0-1 0 0 0,-1-1 0 0 0,1 0-16 0 0,0 0-1 0 0,-1-1 1 0 0,1 1 0 0 0,0 0 0 0 0,1-1 0 0 0,-1 1 0 0 0,1 0 0 0 0,-1-1 0 0 0,1-3 0 0 0,0 2 2 0 0,1-1-1 0 0,-1 1 1 0 0,1 0 0 0 0,0-1-1 0 0,0 1 1 0 0,0 0 0 0 0,1 0-1 0 0,0 0 1 0 0,0 0 0 0 0,0 0-1 0 0,1 0 1 0 0,3-5 0 0 0,-4 8 41 0 0,0-1 0 0 0,1 0 0 0 0,-1 1 0 0 0,1-1 0 0 0,0 1 0 0 0,0 0 0 0 0,0 0 0 0 0,0 0 0 0 0,0 0 0 0 0,0 1-1 0 0,0-1 1 0 0,0 1 0 0 0,1 0 0 0 0,-1 0 0 0 0,1 0 0 0 0,-1 0 0 0 0,1 1 0 0 0,-1-1 0 0 0,6 1 0 0 0,-6 0 100 0 0,0 1 0 0 0,0-1 0 0 0,0 1 0 0 0,0 0 0 0 0,0 0 0 0 0,0 0 0 0 0,0 0 0 0 0,0 1-1 0 0,-1-1 1 0 0,1 1 0 0 0,-1-1 0 0 0,1 1 0 0 0,-1 0 0 0 0,1 0 0 0 0,-1 0 0 0 0,0 1 0 0 0,0-1-1 0 0,0 0 1 0 0,0 1 0 0 0,-1-1 0 0 0,1 1 0 0 0,2 5 0 0 0,-2-4 83 0 0,0 0 1 0 0,-1 1-1 0 0,1-1 0 0 0,-1 0 1 0 0,0 1-1 0 0,0-1 0 0 0,0 1 1 0 0,-1 0-1 0 0,0-1 0 0 0,1 1 0 0 0,-2 5 1 0 0,1-8-221 0 0,0-1 0 0 0,-1 1 0 0 0,1 0 0 0 0,-1 0 0 0 0,1 0 1 0 0,-1 0-1 0 0,0 0 0 0 0,0-1 0 0 0,1 1 0 0 0,-1 0 0 0 0,0-1 0 0 0,-1 1 0 0 0,1-1 0 0 0,0 1 1 0 0,0-1-1 0 0,-1 1 0 0 0,1-1 0 0 0,-1 0 0 0 0,1 0 0 0 0,-1 0 0 0 0,1 0 0 0 0,-1 0 1 0 0,0 0-1 0 0,0 0 0 0 0,1 0 0 0 0,-1-1 0 0 0,0 1 0 0 0,-2 0 0 0 0,-25 5-7225 0 0,23-5 3107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2:40.3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99 175 4953 0 0,'0'0'179'0'0,"0"0"-1"0"0,0 1 1 0 0,0-1-1 0 0,0 0 1 0 0,0 0-1 0 0,0 0 1 0 0,0 1 0 0 0,0-1-1 0 0,0 0 1 0 0,0 0-1 0 0,0 0 1 0 0,0 0-1 0 0,0 1 1 0 0,0-1-1 0 0,0 0 1 0 0,-1 0 0 0 0,1 0-1 0 0,0 0 1 0 0,0 1-1 0 0,0-1 1 0 0,0 0-1 0 0,0 0 1 0 0,-1 0-1 0 0,1 0 1 0 0,0 0 0 0 0,0 0-1 0 0,0 1 1 0 0,-1-1-1 0 0,1 0 1 0 0,0 0-1 0 0,0 0 1 0 0,0 0-1 0 0,-1 0 1 0 0,1 0 0 0 0,0 0-1 0 0,0 0 1 0 0,0 0-1 0 0,-1 0 1 0 0,1 0-1 0 0,0 0 1 0 0,0 0-1 0 0,0 0 1 0 0,-1 0 0 0 0,1 0-1 0 0,0 0 1 0 0,0-1-1 0 0,-5-10 1533 0 0,2-18-1999 0 0,3 29 300 0 0,-1-23 198 0 0,4-26 0 0 0,-3 43-163 0 0,1 0 0 0 0,0 1 0 0 0,0-1-1 0 0,1 0 1 0 0,0 1 0 0 0,0-1 0 0 0,0 1 0 0 0,1-1 0 0 0,-1 1 0 0 0,5-5-1 0 0,-7 10-18 0 0,0 0 0 0 0,0 0-1 0 0,0 0 1 0 0,0 0-1 0 0,0 0 1 0 0,0 0-1 0 0,0 0 1 0 0,0 0 0 0 0,0 0-1 0 0,0 0 1 0 0,0 1-1 0 0,0-1 1 0 0,0 0-1 0 0,0 0 1 0 0,0 0 0 0 0,0 0-1 0 0,0 0 1 0 0,0 0-1 0 0,0 0 1 0 0,0 0-1 0 0,0 0 1 0 0,0 0 0 0 0,0 0-1 0 0,0 0 1 0 0,0 0-1 0 0,0 0 1 0 0,0 0-1 0 0,0 0 1 0 0,0 0 0 0 0,0 0-1 0 0,0 0 1 0 0,0 0-1 0 0,0 0 1 0 0,0 0 0 0 0,0 0-1 0 0,0 0 1 0 0,0 0-1 0 0,0 0 1 0 0,0 0-1 0 0,1 0 1 0 0,-1 0 0 0 0,0 0-1 0 0,0 0 1 0 0,0 0-1 0 0,0 0 1 0 0,0 0-1 0 0,0 0 1 0 0,0 0 0 0 0,0 0-1 0 0,0 0 1 0 0,0 0-1 0 0,0 0 1 0 0,0 0 0 0 0,0 0-1 0 0,0 0 1 0 0,0 0-1 0 0,0 0 1 0 0,0 0-1 0 0,0 0 1 0 0,0 0 0 0 0,0 9 614 0 0,-4 9-70 0 0,0-11-232 0 0,0 0-1 0 0,0-1 1 0 0,0 0-1 0 0,-1 0 1 0 0,0 0-1 0 0,-8 8 1 0 0,-38 27-1087 0 0,37-29-458 0 0,11-11-428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2:40.3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99 182 3185 0 0,'-2'-2'6807'0'0,"-1"-6"-4751"0"0,1-7-1197 0 0,2-1-550 0 0,0-1 0 0 0,2 0 0 0 0,-1 1 1 0 0,2 0-1 0 0,0-1 0 0 0,1 1 0 0 0,10-26 1 0 0,-15 46 437 0 0,-1 0 1 0 0,0 0-1 0 0,0 0 1 0 0,-1 0-1 0 0,-3 4 1 0 0,-31 30-188 0 0,19-21-362 0 0,8-5-500 0 0,-10 9-2211 0 0,6-13-7116 0 0,11-8 9059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27:01.69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2 310 1680 0 0,'-1'-7'5045'0'0,"2"-12"-3863"0"0,-1 17-713 0 0,3-96 1956 0 0,2-37-2250 0 0,-3 106 237 0 0,-1 9-6746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2:40.3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80 159 6081 0 0,'-3'2'1004'0'0,"0"0"-1"0"0,0 0 0 0 0,1 0 0 0 0,-1 0 1 0 0,0-1-1 0 0,-1 1 0 0 0,1-1 0 0 0,0 0 0 0 0,-5 2 1 0 0,6-3-950 0 0,1 0 0 0 0,-1 0-1 0 0,1-1 1 0 0,0 1 0 0 0,-1 0 0 0 0,1 0 0 0 0,-1-1 0 0 0,1 1 0 0 0,0-1 0 0 0,-1 1 0 0 0,1-1 0 0 0,0 1-1 0 0,0-1 1 0 0,0 0 0 0 0,-1 0 0 0 0,1 1 0 0 0,0-1 0 0 0,0 0 0 0 0,0 0 0 0 0,0 0 0 0 0,0 0 0 0 0,0-1-1 0 0,1 1 1 0 0,-1 0 0 0 0,0 0 0 0 0,-1-3 0 0 0,0 0-107 0 0,0-1-1 0 0,1 1 0 0 0,-1-1 1 0 0,1 1-1 0 0,0-1 1 0 0,0 0-1 0 0,0 0 1 0 0,1 0-1 0 0,-1 1 1 0 0,1-1-1 0 0,0 0 0 0 0,1 0 1 0 0,-1 0-1 0 0,1 1 1 0 0,0-1-1 0 0,2-6 1 0 0,-2 7 69 0 0,1 0 1 0 0,-1 0 0 0 0,1 0 0 0 0,0 0 0 0 0,0 0 0 0 0,0 0 0 0 0,1 1 0 0 0,-1-1 0 0 0,1 1 0 0 0,0 0-1 0 0,0 0 1 0 0,0 0 0 0 0,0 0 0 0 0,0 0 0 0 0,1 1 0 0 0,-1-1 0 0 0,1 1 0 0 0,7-3 0 0 0,-10 4 49 0 0,0 0 0 0 0,1 1 1 0 0,-1-1-1 0 0,1 1 1 0 0,-1 0-1 0 0,1-1 0 0 0,-1 1 1 0 0,1 0-1 0 0,-1 0 1 0 0,1 0-1 0 0,-1 0 1 0 0,1 0-1 0 0,-1 0 0 0 0,1 0 1 0 0,-1 1-1 0 0,1-1 1 0 0,-1 0-1 0 0,1 1 0 0 0,-1-1 1 0 0,0 1-1 0 0,1 0 1 0 0,-1-1-1 0 0,0 1 0 0 0,1 0 1 0 0,-1 0-1 0 0,0 0 1 0 0,0 0-1 0 0,2 2 0 0 0,-1 0 113 0 0,0 0-1 0 0,0 0 0 0 0,-1 0 0 0 0,1 0 1 0 0,-1 1-1 0 0,0-1 0 0 0,0 0 0 0 0,0 1 1 0 0,0-1-1 0 0,-1 1 0 0 0,1 5 0 0 0,-1-2 83 0 0,0-1-1 0 0,0 1 0 0 0,0-1 0 0 0,-1 0 1 0 0,0 1-1 0 0,-1-1 0 0 0,1 0 0 0 0,-5 10 1 0 0,5-14-394 0 0,0 0 0 0 0,0 0 0 0 0,0 0 0 0 0,-1 0 0 0 0,1 0 0 0 0,0 0 0 0 0,-1-1 0 0 0,1 1 0 0 0,-1 0 0 0 0,0-1 0 0 0,-3 3 0 0 0,3-3-506 0 0,0 0-1 0 0,1-1 0 0 0,-1 1 0 0 0,0 0 0 0 0,0-1 0 0 0,0 0 1 0 0,1 1-1 0 0,-1-1 0 0 0,0 0 0 0 0,0 0 0 0 0,0 0 0 0 0,0 0 1 0 0,0 0-1 0 0,1 0 0 0 0,-1-1 0 0 0,-3 0 0 0 0,1-1 56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2:40.3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96 190 3129 0 0,'1'7'10019'0'0,"-3"-17"-7076"0"0,0-6-2655 0 0,1 3-317 0 0,1-1-4 0 0,0-1 0 0 0,1 1 0 0 0,0-1 0 0 0,1 1 1 0 0,7-28-1 0 0,-5 28 43 0 0,-4 11 38 0 0,0 1 0 0 0,1-1 0 0 0,0 1 1 0 0,-1-1-1 0 0,1 1 0 0 0,0-1 0 0 0,0 1 0 0 0,0 0 1 0 0,1 0-1 0 0,1-3 0 0 0,-8 28 1688 0 0,2-15-1458 0 0,0-2-1 0 0,0 1 0 0 0,-1 0 1 0 0,1-1-1 0 0,-1 1 0 0 0,-1-1 1 0 0,0 0-1 0 0,-7 8 0 0 0,-1-2-495 0 0,1-1-1 0 0,-24 17 1 0 0,28-24-881 0 0,4-4-3585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2:40.3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76 159 2961 0 0,'1'1'818'0'0,"-1"0"1"0"0,0 1-1 0 0,0-1 1 0 0,0 0 0 0 0,0 0-1 0 0,0 1 1 0 0,-1-1 0 0 0,1 0-1 0 0,0 0 1 0 0,0 1-1 0 0,-1-1 1 0 0,0 2 0 0 0,0-2-417 0 0,0 1 0 0 0,0-1 0 0 0,0 1 1 0 0,0-1-1 0 0,0 0 0 0 0,0 1 0 0 0,0-1 1 0 0,0 0-1 0 0,-2 1 0 0 0,2-1-374 0 0,0 0 0 0 0,0 0 0 0 0,0-1 0 0 0,0 1 1 0 0,0-1-1 0 0,0 1 0 0 0,-1-1 0 0 0,1 1 0 0 0,0-1 0 0 0,0 0 0 0 0,0 1 0 0 0,-1-1 0 0 0,1 0 0 0 0,0 0 1 0 0,0 0-1 0 0,0 0 0 0 0,-1 0 0 0 0,1 0 0 0 0,0 0 0 0 0,0 0 0 0 0,-1-1 0 0 0,1 1 0 0 0,0 0 1 0 0,0-1-1 0 0,0 1 0 0 0,0-1 0 0 0,-3-1 0 0 0,2 0-78 0 0,-1-1-1 0 0,1 1 1 0 0,0-1 0 0 0,0 0-1 0 0,0 0 1 0 0,0 0 0 0 0,0 0 0 0 0,1 0-1 0 0,-1-1 1 0 0,1 1 0 0 0,0 0-1 0 0,0-1 1 0 0,0 1 0 0 0,0-1 0 0 0,1 1-1 0 0,-1-1 1 0 0,1-4 0 0 0,0 0-9 0 0,0 1 0 0 0,0-1 0 0 0,1 1 0 0 0,0 0-1 0 0,0-1 1 0 0,0 1 0 0 0,5-10 0 0 0,-4 12 90 0 0,0 1 0 0 0,0 0 1 0 0,0 0-1 0 0,1-1 0 0 0,-1 2 0 0 0,1-1 0 0 0,0 0 0 0 0,0 1 0 0 0,1-1 0 0 0,-1 1 0 0 0,1 0 0 0 0,-1 0 0 0 0,1 0 0 0 0,0 0 0 0 0,0 1 0 0 0,6-3 0 0 0,-8 5 42 0 0,0 0-1 0 0,0 0 0 0 0,0 0 1 0 0,-1 0-1 0 0,1 0 1 0 0,0 1-1 0 0,0-1 0 0 0,0 0 1 0 0,0 1-1 0 0,-1 0 0 0 0,1-1 1 0 0,0 1-1 0 0,-1 0 0 0 0,1 0 1 0 0,0 0-1 0 0,-1 0 0 0 0,1 0 1 0 0,-1 0-1 0 0,0 0 0 0 0,1 1 1 0 0,-1-1-1 0 0,0 0 1 0 0,0 1-1 0 0,2 2 0 0 0,0-1 107 0 0,-1 1 0 0 0,1 0 0 0 0,-1 0 0 0 0,0 0 1 0 0,0 0-1 0 0,0 0 0 0 0,-1 0 0 0 0,1 0 0 0 0,0 6 0 0 0,-2-5-53 0 0,0 0-1 0 0,0 0 1 0 0,0 0 0 0 0,-1 0 0 0 0,1 0-1 0 0,-1 0 1 0 0,-1 0 0 0 0,1 0 0 0 0,-1 0-1 0 0,0 0 1 0 0,0-1 0 0 0,0 1 0 0 0,0-1 0 0 0,-1 1-1 0 0,-4 4 1 0 0,5-5-221 0 0,-1-1 0 0 0,0 0 0 0 0,0 0 0 0 0,-1 0 0 0 0,1-1 0 0 0,0 1 0 0 0,-1-1 1 0 0,-4 3-1 0 0,5-4-458 0 0,0 1 1 0 0,0-1 0 0 0,0 0-1 0 0,0 0 1 0 0,0 0-1 0 0,0-1 1 0 0,-1 1 0 0 0,1-1-1 0 0,0 0 1 0 0,0 0 0 0 0,-5 0-1 0 0,5-1-2493 0 0,0 0 1195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2:42.3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99 175 4953 0 0,'0'0'179'0'0,"0"0"-1"0"0,0 1 1 0 0,0-1-1 0 0,0 0 1 0 0,0 0-1 0 0,0 0 1 0 0,0 1 0 0 0,0-1-1 0 0,0 0 1 0 0,0 0-1 0 0,0 0 1 0 0,0 0-1 0 0,0 1 1 0 0,0-1-1 0 0,0 0 1 0 0,-1 0 0 0 0,1 0-1 0 0,0 0 1 0 0,0 1-1 0 0,0-1 1 0 0,0 0-1 0 0,0 0 1 0 0,-1 0-1 0 0,1 0 1 0 0,0 0 0 0 0,0 0-1 0 0,0 1 1 0 0,-1-1-1 0 0,1 0 1 0 0,0 0-1 0 0,0 0 1 0 0,0 0-1 0 0,-1 0 1 0 0,1 0 0 0 0,0 0-1 0 0,0 0 1 0 0,0 0-1 0 0,-1 0 1 0 0,1 0-1 0 0,0 0 1 0 0,0 0-1 0 0,0 0 1 0 0,-1 0 0 0 0,1 0-1 0 0,0 0 1 0 0,0-1-1 0 0,-5-10 1533 0 0,2-18-1999 0 0,3 29 300 0 0,-1-23 198 0 0,4-26 0 0 0,-3 43-163 0 0,1 0 0 0 0,0 1 0 0 0,0-1-1 0 0,1 0 1 0 0,0 1 0 0 0,0-1 0 0 0,0 1 0 0 0,1-1 0 0 0,-1 1 0 0 0,5-5-1 0 0,-7 10-18 0 0,0 0 0 0 0,0 0-1 0 0,0 0 1 0 0,0 0-1 0 0,0 0 1 0 0,0 0-1 0 0,0 0 1 0 0,0 0 0 0 0,0 0-1 0 0,0 0 1 0 0,0 1-1 0 0,0-1 1 0 0,0 0-1 0 0,0 0 1 0 0,0 0 0 0 0,0 0-1 0 0,0 0 1 0 0,0 0-1 0 0,0 0 1 0 0,0 0-1 0 0,0 0 1 0 0,0 0 0 0 0,0 0-1 0 0,0 0 1 0 0,0 0-1 0 0,0 0 1 0 0,0 0-1 0 0,0 0 1 0 0,0 0 0 0 0,0 0-1 0 0,0 0 1 0 0,0 0-1 0 0,0 0 1 0 0,0 0 0 0 0,0 0-1 0 0,0 0 1 0 0,0 0-1 0 0,0 0 1 0 0,0 0-1 0 0,1 0 1 0 0,-1 0 0 0 0,0 0-1 0 0,0 0 1 0 0,0 0-1 0 0,0 0 1 0 0,0 0-1 0 0,0 0 1 0 0,0 0 0 0 0,0 0-1 0 0,0 0 1 0 0,0 0-1 0 0,0 0 1 0 0,0 0 0 0 0,0 0-1 0 0,0 0 1 0 0,0 0-1 0 0,0 0 1 0 0,0 0-1 0 0,0 0 1 0 0,0 0 0 0 0,0 9 614 0 0,-4 9-70 0 0,0-11-232 0 0,0 0-1 0 0,0-1 1 0 0,0 0-1 0 0,-1 0 1 0 0,0 0-1 0 0,-8 8 1 0 0,-38 27-1087 0 0,37-29-458 0 0,11-11-428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2:42.3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99 182 3185 0 0,'-2'-2'6807'0'0,"-1"-6"-4751"0"0,1-7-1197 0 0,2-1-550 0 0,0-1 0 0 0,2 0 0 0 0,-1 1 1 0 0,2 0-1 0 0,0-1 0 0 0,1 1 0 0 0,10-26 1 0 0,-15 46 437 0 0,-1 0 1 0 0,0 0-1 0 0,0 0 1 0 0,-1 0-1 0 0,-3 4 1 0 0,-31 30-188 0 0,19-21-362 0 0,8-5-500 0 0,-10 9-2211 0 0,6-13-7116 0 0,11-8 9059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2:42.3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80 159 6081 0 0,'-3'2'1004'0'0,"0"0"-1"0"0,0 0 0 0 0,1 0 0 0 0,-1 0 1 0 0,0-1-1 0 0,-1 1 0 0 0,1-1 0 0 0,0 0 0 0 0,-5 2 1 0 0,6-3-950 0 0,1 0 0 0 0,-1 0-1 0 0,1-1 1 0 0,0 1 0 0 0,-1 0 0 0 0,1 0 0 0 0,-1-1 0 0 0,1 1 0 0 0,0-1 0 0 0,-1 1 0 0 0,1-1 0 0 0,0 1-1 0 0,0-1 1 0 0,0 0 0 0 0,-1 0 0 0 0,1 1 0 0 0,0-1 0 0 0,0 0 0 0 0,0 0 0 0 0,0 0 0 0 0,0 0 0 0 0,0-1-1 0 0,1 1 1 0 0,-1 0 0 0 0,0 0 0 0 0,-1-3 0 0 0,0 0-107 0 0,0-1-1 0 0,1 1 0 0 0,-1-1 1 0 0,1 1-1 0 0,0-1 1 0 0,0 0-1 0 0,0 0 1 0 0,1 0-1 0 0,-1 1 1 0 0,1-1-1 0 0,0 0 0 0 0,1 0 1 0 0,-1 0-1 0 0,1 1 1 0 0,0-1-1 0 0,2-6 1 0 0,-2 7 69 0 0,1 0 1 0 0,-1 0 0 0 0,1 0 0 0 0,0 0 0 0 0,0 0 0 0 0,0 0 0 0 0,1 1 0 0 0,-1-1 0 0 0,1 1 0 0 0,0 0-1 0 0,0 0 1 0 0,0 0 0 0 0,0 0 0 0 0,0 0 0 0 0,1 1 0 0 0,-1-1 0 0 0,1 1 0 0 0,7-3 0 0 0,-10 4 49 0 0,0 0 0 0 0,1 1 1 0 0,-1-1-1 0 0,1 1 1 0 0,-1 0-1 0 0,1-1 0 0 0,-1 1 1 0 0,1 0-1 0 0,-1 0 1 0 0,1 0-1 0 0,-1 0 1 0 0,1 0-1 0 0,-1 0 0 0 0,1 0 1 0 0,-1 1-1 0 0,1-1 1 0 0,-1 0-1 0 0,1 1 0 0 0,-1-1 1 0 0,0 1-1 0 0,1 0 1 0 0,-1-1-1 0 0,0 1 0 0 0,1 0 1 0 0,-1 0-1 0 0,0 0 1 0 0,0 0-1 0 0,2 2 0 0 0,-1 0 113 0 0,0 0-1 0 0,0 0 0 0 0,-1 0 0 0 0,1 0 1 0 0,-1 1-1 0 0,0-1 0 0 0,0 0 0 0 0,0 1 1 0 0,0-1-1 0 0,-1 1 0 0 0,1 5 0 0 0,-1-2 83 0 0,0-1-1 0 0,0 1 0 0 0,0-1 0 0 0,-1 0 1 0 0,0 1-1 0 0,-1-1 0 0 0,1 0 0 0 0,-5 10 1 0 0,5-14-394 0 0,0 0 0 0 0,0 0 0 0 0,0 0 0 0 0,-1 0 0 0 0,1 0 0 0 0,0 0 0 0 0,-1-1 0 0 0,1 1 0 0 0,-1 0 0 0 0,0-1 0 0 0,-3 3 0 0 0,3-3-506 0 0,0 0-1 0 0,1-1 0 0 0,-1 1 0 0 0,0 0 0 0 0,0-1 0 0 0,0 0 1 0 0,1 1-1 0 0,-1-1 0 0 0,0 0 0 0 0,0 0 0 0 0,0 0 0 0 0,0 0 1 0 0,0 0-1 0 0,1 0 0 0 0,-1-1 0 0 0,-3 0 0 0 0,1-1 56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2:42.3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96 190 3129 0 0,'1'7'10019'0'0,"-3"-17"-7076"0"0,0-6-2655 0 0,1 3-317 0 0,1-1-4 0 0,0-1 0 0 0,1 1 0 0 0,0-1 0 0 0,1 1 1 0 0,7-28-1 0 0,-5 28 43 0 0,-4 11 38 0 0,0 1 0 0 0,1-1 0 0 0,0 1 1 0 0,-1-1-1 0 0,1 1 0 0 0,0-1 0 0 0,0 1 0 0 0,0 0 1 0 0,1 0-1 0 0,1-3 0 0 0,-8 28 1688 0 0,2-15-1458 0 0,0-2-1 0 0,0 1 0 0 0,-1 0 1 0 0,1-1-1 0 0,-1 1 0 0 0,-1-1 1 0 0,0 0-1 0 0,-7 8 0 0 0,-1-2-495 0 0,1-1-1 0 0,-24 17 1 0 0,28-24-881 0 0,4-4-3585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2:42.3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76 159 2961 0 0,'1'1'818'0'0,"-1"0"1"0"0,0 1-1 0 0,0-1 1 0 0,0 0 0 0 0,0 0-1 0 0,0 1 1 0 0,-1-1 0 0 0,1 0-1 0 0,0 0 1 0 0,0 1-1 0 0,-1-1 1 0 0,0 2 0 0 0,0-2-417 0 0,0 1 0 0 0,0-1 0 0 0,0 1 1 0 0,0-1-1 0 0,0 0 0 0 0,0 1 0 0 0,0-1 1 0 0,0 0-1 0 0,-2 1 0 0 0,2-1-374 0 0,0 0 0 0 0,0 0 0 0 0,0-1 0 0 0,0 1 1 0 0,0-1-1 0 0,0 1 0 0 0,-1-1 0 0 0,1 1 0 0 0,0-1 0 0 0,0 0 0 0 0,0 1 0 0 0,-1-1 0 0 0,1 0 0 0 0,0 0 1 0 0,0 0-1 0 0,0 0 0 0 0,-1 0 0 0 0,1 0 0 0 0,0 0 0 0 0,0 0 0 0 0,-1-1 0 0 0,1 1 0 0 0,0 0 1 0 0,0-1-1 0 0,0 1 0 0 0,0-1 0 0 0,-3-1 0 0 0,2 0-78 0 0,-1-1-1 0 0,1 1 1 0 0,0-1 0 0 0,0 0-1 0 0,0 0 1 0 0,0 0 0 0 0,0 0 0 0 0,1 0-1 0 0,-1-1 1 0 0,1 1 0 0 0,0 0-1 0 0,0-1 1 0 0,0 1 0 0 0,0-1 0 0 0,1 1-1 0 0,-1-1 1 0 0,1-4 0 0 0,0 0-9 0 0,0 1 0 0 0,0-1 0 0 0,1 1 0 0 0,0 0-1 0 0,0-1 1 0 0,0 1 0 0 0,5-10 0 0 0,-4 12 90 0 0,0 1 0 0 0,0 0 1 0 0,0 0-1 0 0,1-1 0 0 0,-1 2 0 0 0,1-1 0 0 0,0 0 0 0 0,0 1 0 0 0,1-1 0 0 0,-1 1 0 0 0,1 0 0 0 0,-1 0 0 0 0,1 0 0 0 0,0 0 0 0 0,0 1 0 0 0,6-3 0 0 0,-8 5 42 0 0,0 0-1 0 0,0 0 0 0 0,0 0 1 0 0,-1 0-1 0 0,1 0 1 0 0,0 1-1 0 0,0-1 0 0 0,0 0 1 0 0,0 1-1 0 0,-1 0 0 0 0,1-1 1 0 0,0 1-1 0 0,-1 0 0 0 0,1 0 1 0 0,0 0-1 0 0,-1 0 0 0 0,1 0 1 0 0,-1 0-1 0 0,0 0 0 0 0,1 1 1 0 0,-1-1-1 0 0,0 0 1 0 0,0 1-1 0 0,2 2 0 0 0,0-1 107 0 0,-1 1 0 0 0,1 0 0 0 0,-1 0 0 0 0,0 0 1 0 0,0 0-1 0 0,0 0 0 0 0,-1 0 0 0 0,1 0 0 0 0,0 6 0 0 0,-2-5-53 0 0,0 0-1 0 0,0 0 1 0 0,0 0 0 0 0,-1 0 0 0 0,1 0-1 0 0,-1 0 1 0 0,-1 0 0 0 0,1 0 0 0 0,-1 0-1 0 0,0 0 1 0 0,0-1 0 0 0,0 1 0 0 0,0-1 0 0 0,-1 1-1 0 0,-4 4 1 0 0,5-5-221 0 0,-1-1 0 0 0,0 0 0 0 0,0 0 0 0 0,-1 0 0 0 0,1-1 0 0 0,0 1 0 0 0,-1-1 1 0 0,-4 3-1 0 0,5-4-458 0 0,0 1 1 0 0,0-1 0 0 0,0 0-1 0 0,0 0 1 0 0,0 0-1 0 0,0-1 1 0 0,-1 1 0 0 0,1-1-1 0 0,0 0 1 0 0,0 0 0 0 0,-5 0-1 0 0,5-1-2493 0 0,0 0 1195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2:42.3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87 217 3057 0 0,'-3'-6'7674'0'0,"1"-7"-5586"0"0,1-12-1798 0 0,1 7-246 0 0,1 0 0 0 0,7-35 0 0 0,-5 42 43 0 0,0 1 0 0 0,0-1 0 0 0,1 1 0 0 0,0 0 0 0 0,1 0 0 0 0,6-11 0 0 0,-9 20 776 0 0,-3 7-275 0 0,-5 10-94 0 0,-22 20 1363 0 0,16-17-1740 0 0,-2-1-1 0 0,0-1 1 0 0,-31 28 0 0 0,41-43-930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2:42.3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102 124 3401 0 0,'-9'10'5679'0'0,"9"-9"-5479"0"0,-1 0 1 0 0,0 0-1 0 0,0 1 0 0 0,1-1 0 0 0,-1 0 0 0 0,0 0 0 0 0,0-1 0 0 0,0 1 0 0 0,0 0 0 0 0,0 0 0 0 0,0 0 0 0 0,-1-1 1 0 0,1 1-1 0 0,0 0 0 0 0,0-1 0 0 0,0 1 0 0 0,-1-1 0 0 0,1 0 0 0 0,0 1 0 0 0,-1-1 0 0 0,1 0 0 0 0,0 0 1 0 0,-1 0-1 0 0,1 1 0 0 0,0-2 0 0 0,-1 1 0 0 0,1 0 0 0 0,0 0 0 0 0,-2-1 0 0 0,0 1-200 0 0,0-1 1 0 0,-1-1-1 0 0,1 1 0 0 0,0 0 0 0 0,1-1 0 0 0,-1 1 0 0 0,0-1 0 0 0,0 0 1 0 0,1 0-1 0 0,-1 0 0 0 0,1 0 0 0 0,-1-1 0 0 0,1 1 0 0 0,0-1 1 0 0,0 1-1 0 0,0-1 0 0 0,1 0 0 0 0,-1 0 0 0 0,0 0 0 0 0,1 0 1 0 0,0 0-1 0 0,0 0 0 0 0,0 0 0 0 0,0 0 0 0 0,0 0 0 0 0,1 0 0 0 0,-1-1 1 0 0,1 1-1 0 0,0 0 0 0 0,0 0 0 0 0,0-1 0 0 0,0 1 0 0 0,1 0 1 0 0,-1 0-1 0 0,1-1 0 0 0,0 1 0 0 0,0 0 0 0 0,0 0 0 0 0,0 0 1 0 0,1 0-1 0 0,-1 0 0 0 0,1 0 0 0 0,0 1 0 0 0,0-1 0 0 0,0 0 1 0 0,0 1-1 0 0,0-1 0 0 0,0 1 0 0 0,1 0 0 0 0,-1 0 0 0 0,1 0 0 0 0,0 0 1 0 0,-1 0-1 0 0,1 1 0 0 0,0-1 0 0 0,0 1 0 0 0,0-1 0 0 0,3 0 1 0 0,-3 1 84 0 0,0 1 0 0 0,0-1 0 0 0,0 1 1 0 0,0-1-1 0 0,-1 1 0 0 0,1 0 1 0 0,0 0-1 0 0,0 0 0 0 0,0 0 1 0 0,0 1-1 0 0,0-1 0 0 0,0 1 1 0 0,-1 0-1 0 0,1 0 0 0 0,0 0 1 0 0,0 0-1 0 0,-1 0 0 0 0,1 0 0 0 0,3 4 1 0 0,-4-4 32 0 0,0 1 0 0 0,0 0 1 0 0,-1-1-1 0 0,1 1 0 0 0,-1 0 1 0 0,1 0-1 0 0,-1 1 1 0 0,0-1-1 0 0,0 0 0 0 0,0 0 1 0 0,0 0-1 0 0,0 1 0 0 0,-1-1 1 0 0,1 0-1 0 0,-1 1 0 0 0,1-1 1 0 0,-1 1-1 0 0,0-1 0 0 0,0 1 1 0 0,0-1-1 0 0,0 0 0 0 0,0 1 1 0 0,-2 3-1 0 0,1 1 72 0 0,-1-1 0 0 0,0 0 0 0 0,0-1-1 0 0,-1 1 1 0 0,0 0 0 0 0,0-1 0 0 0,0 1 0 0 0,0-1 0 0 0,-6 6 0 0 0,8-9-252 0 0,-1 0 0 0 0,0-1 0 0 0,1 1 1 0 0,-1-1-1 0 0,0 1 0 0 0,0-1 0 0 0,0 1 0 0 0,-1-1 1 0 0,1 0-1 0 0,0 0 0 0 0,-4 1 0 0 0,4-1-246 0 0,0-1 0 0 0,1 0 1 0 0,-1 0-1 0 0,0 0 0 0 0,1 0 0 0 0,-1 0 1 0 0,0 0-1 0 0,1-1 0 0 0,-1 1 0 0 0,0 0 1 0 0,1-1-1 0 0,-1 1 0 0 0,1-1 0 0 0,-1 0 1 0 0,1 1-1 0 0,-1-1 0 0 0,1 0 0 0 0,-3-2 1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27:02.06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5 254 3153 0 0,'-2'-9'5791'0'0,"1"-15"-5501"0"0,1 22 74 0 0,-1-68 90 0 0,2-72 186 0 0,0 136-1180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2:42.3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94 151 2545 0 0,'-16'2'8080'0'0,"-1"5"-3994"0"0,14-5-3931 0 0,1-1 0 0 0,-1 0 0 0 0,0 0 0 0 0,0 0 0 0 0,1 0 0 0 0,-1 0 0 0 0,0-1 0 0 0,-3 1 0 0 0,5-1-152 0 0,-1 0 0 0 0,1-1-1 0 0,0 1 1 0 0,0 0 0 0 0,0-1 0 0 0,0 1 0 0 0,0-1-1 0 0,0 1 1 0 0,0-1 0 0 0,0 1 0 0 0,0-1-1 0 0,0 0 1 0 0,0 1 0 0 0,0-1 0 0 0,0 0-1 0 0,1 0 1 0 0,-1 0 0 0 0,0 0 0 0 0,1 0 0 0 0,-1 0-1 0 0,0 0 1 0 0,1 0 0 0 0,-1 0 0 0 0,1 0-1 0 0,-1-2 1 0 0,-1-3-41 0 0,0 0 0 0 0,0 0 0 0 0,1 0 0 0 0,0 0 0 0 0,0-1 0 0 0,1 1 0 0 0,0 0 0 0 0,0-1 0 0 0,0 1 0 0 0,1 0 0 0 0,-1 0 0 0 0,3-8 0 0 0,-2 11 43 0 0,0-1 0 0 0,0 1 0 0 0,0 0 0 0 0,0 0 0 0 0,0 0 0 0 0,1 0 0 0 0,-1 0 1 0 0,1 1-1 0 0,0-1 0 0 0,0 0 0 0 0,0 1 0 0 0,0-1 0 0 0,0 1 0 0 0,0 0 0 0 0,1 0 1 0 0,-1 0-1 0 0,1 0 0 0 0,0 0 0 0 0,-1 0 0 0 0,1 1 0 0 0,0-1 0 0 0,0 1 0 0 0,0 0 0 0 0,0-1 1 0 0,5 0-1 0 0,-5 2 67 0 0,0 0 0 0 0,0 0 1 0 0,0 0-1 0 0,0 1 0 0 0,0-1 1 0 0,0 1-1 0 0,0-1 1 0 0,0 1-1 0 0,0 0 0 0 0,-1 0 1 0 0,1 1-1 0 0,0-1 0 0 0,0 0 1 0 0,-1 1-1 0 0,1 0 0 0 0,-1-1 1 0 0,1 1-1 0 0,-1 0 0 0 0,0 0 1 0 0,3 4-1 0 0,-2-3 91 0 0,0 0 1 0 0,-1 0-1 0 0,1 1 0 0 0,-1-1 1 0 0,0 1-1 0 0,0 0 0 0 0,0-1 0 0 0,-1 1 1 0 0,1 0-1 0 0,-1 0 0 0 0,0 0 1 0 0,0 0-1 0 0,0 0 0 0 0,0 6 1 0 0,-1-7-74 0 0,-1 0 0 0 0,1 0 1 0 0,0 0-1 0 0,-1 0 0 0 0,0 0 1 0 0,1 0-1 0 0,-1 0 0 0 0,-1 0 1 0 0,1 0-1 0 0,0 0 0 0 0,-1 0 1 0 0,1-1-1 0 0,-1 1 0 0 0,0-1 1 0 0,0 1-1 0 0,0-1 1 0 0,0 0-1 0 0,0 1 0 0 0,0-1 1 0 0,-1 0-1 0 0,1 0 0 0 0,-1-1 1 0 0,1 1-1 0 0,-1-1 0 0 0,-5 3 1 0 0,0-1-305 0 0,0 1 1 0 0,0-2 0 0 0,-10 3-1 0 0,-26 3-6796 0 0,36-7 4319 0 0,3 0-1295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2:42.3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91 146 4761 0 0,'0'0'125'0'0,"0"1"0"0"0,0-1 0 0 0,0 0 0 0 0,0 0 0 0 0,0 1 0 0 0,-1-1 0 0 0,1 0 0 0 0,0 0 0 0 0,0 1 0 0 0,0-1 0 0 0,0 0 0 0 0,0 0 0 0 0,0 0 0 0 0,0 1 0 0 0,0-1 0 0 0,-1 0 0 0 0,1 0 0 0 0,0 0 0 0 0,0 1 0 0 0,0-1 0 0 0,0 0 1 0 0,-1 0-1 0 0,1 0 0 0 0,0 0 0 0 0,0 0 0 0 0,0 1 0 0 0,-1-1 0 0 0,1 0 0 0 0,0 0 0 0 0,0 0 0 0 0,-1 0 0 0 0,1 0 0 0 0,0 0 0 0 0,0 0 0 0 0,0 0 0 0 0,-1 0 0 0 0,1 0 0 0 0,0 0 0 0 0,0 0 0 0 0,-1 0 0 0 0,-2-11 1194 0 0,2-23-1561 0 0,2 33 552 0 0,-2-10-239 0 0,2 0-1 0 0,0 0 0 0 0,0 1 0 0 0,1-1 1 0 0,0 1-1 0 0,1-1 0 0 0,0 1 0 0 0,4-11 1 0 0,-24 50 4738 0 0,5-13-4566 0 0,0-1-1 0 0,-26 26 1 0 0,18-26-1246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2:42.3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83 185 3073 0 0,'0'0'117'0'0,"0"0"0"0"0,0 0 1 0 0,0 0-1 0 0,0 0 1 0 0,0 0-1 0 0,0 0 0 0 0,-1 0 1 0 0,1 0-1 0 0,0 0 0 0 0,0 0 1 0 0,0 0-1 0 0,0 0 1 0 0,0 0-1 0 0,-1 0 0 0 0,1 0 1 0 0,0 0-1 0 0,0 0 1 0 0,0 0-1 0 0,0 0 0 0 0,0 0 1 0 0,0 0-1 0 0,-1 0 0 0 0,1 0 1 0 0,0 0-1 0 0,0-1 1 0 0,0 1-1 0 0,0 0 0 0 0,0 0 1 0 0,0 0-1 0 0,0 0 1 0 0,0 0-1 0 0,-1 0 0 0 0,1 0 1 0 0,0 0-1 0 0,0-1 0 0 0,0 1 1 0 0,0 0-1 0 0,0 0 1 0 0,-2-9 2106 0 0,1-14-894 0 0,1 18-682 0 0,0-11-89 0 0,0 1 1 0 0,5-28-1 0 0,-4 35-458 0 0,1 1 0 0 0,0 0 0 0 0,0 0 0 0 0,0 1 0 0 0,1-1 0 0 0,0 0 0 0 0,0 1 0 0 0,6-8 0 0 0,-7 12 1505 0 0,-1 3-557 0 0,-3 8-122 0 0,-6 13-305 0 0,2-13-545 0 0,0-1 0 0 0,-1 0 1 0 0,1 0-1 0 0,-2 0 0 0 0,1-1 0 0 0,-1 0 0 0 0,0 0 1 0 0,-13 7-1 0 0,8-9-1652 0 0,4-2-4601 0 0,7-2 4518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2:47.5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99 175 4953 0 0,'0'0'179'0'0,"0"0"-1"0"0,0 1 1 0 0,0-1-1 0 0,0 0 1 0 0,0 0-1 0 0,0 0 1 0 0,0 1 0 0 0,0-1-1 0 0,0 0 1 0 0,0 0-1 0 0,0 0 1 0 0,0 0-1 0 0,0 1 1 0 0,0-1-1 0 0,0 0 1 0 0,-1 0 0 0 0,1 0-1 0 0,0 0 1 0 0,0 1-1 0 0,0-1 1 0 0,0 0-1 0 0,0 0 1 0 0,-1 0-1 0 0,1 0 1 0 0,0 0 0 0 0,0 0-1 0 0,0 1 1 0 0,-1-1-1 0 0,1 0 1 0 0,0 0-1 0 0,0 0 1 0 0,0 0-1 0 0,-1 0 1 0 0,1 0 0 0 0,0 0-1 0 0,0 0 1 0 0,0 0-1 0 0,-1 0 1 0 0,1 0-1 0 0,0 0 1 0 0,0 0-1 0 0,0 0 1 0 0,-1 0 0 0 0,1 0-1 0 0,0 0 1 0 0,0-1-1 0 0,-5-10 1533 0 0,2-18-1999 0 0,3 29 300 0 0,-1-23 198 0 0,4-26 0 0 0,-3 43-163 0 0,1 0 0 0 0,0 1 0 0 0,0-1-1 0 0,1 0 1 0 0,0 1 0 0 0,0-1 0 0 0,0 1 0 0 0,1-1 0 0 0,-1 1 0 0 0,5-5-1 0 0,-7 10-18 0 0,0 0 0 0 0,0 0-1 0 0,0 0 1 0 0,0 0-1 0 0,0 0 1 0 0,0 0-1 0 0,0 0 1 0 0,0 0 0 0 0,0 0-1 0 0,0 0 1 0 0,0 1-1 0 0,0-1 1 0 0,0 0-1 0 0,0 0 1 0 0,0 0 0 0 0,0 0-1 0 0,0 0 1 0 0,0 0-1 0 0,0 0 1 0 0,0 0-1 0 0,0 0 1 0 0,0 0 0 0 0,0 0-1 0 0,0 0 1 0 0,0 0-1 0 0,0 0 1 0 0,0 0-1 0 0,0 0 1 0 0,0 0 0 0 0,0 0-1 0 0,0 0 1 0 0,0 0-1 0 0,0 0 1 0 0,0 0 0 0 0,0 0-1 0 0,0 0 1 0 0,0 0-1 0 0,0 0 1 0 0,0 0-1 0 0,1 0 1 0 0,-1 0 0 0 0,0 0-1 0 0,0 0 1 0 0,0 0-1 0 0,0 0 1 0 0,0 0-1 0 0,0 0 1 0 0,0 0 0 0 0,0 0-1 0 0,0 0 1 0 0,0 0-1 0 0,0 0 1 0 0,0 0 0 0 0,0 0-1 0 0,0 0 1 0 0,0 0-1 0 0,0 0 1 0 0,0 0-1 0 0,0 0 1 0 0,0 0 0 0 0,0 9 614 0 0,-4 9-70 0 0,0-11-232 0 0,0 0-1 0 0,0-1 1 0 0,0 0-1 0 0,-1 0 1 0 0,0 0-1 0 0,-8 8 1 0 0,-38 27-1087 0 0,37-29-458 0 0,11-11-428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2:47.5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99 182 3185 0 0,'-2'-2'6807'0'0,"-1"-6"-4751"0"0,1-7-1197 0 0,2-1-550 0 0,0-1 0 0 0,2 0 0 0 0,-1 1 1 0 0,2 0-1 0 0,0-1 0 0 0,1 1 0 0 0,10-26 1 0 0,-15 46 437 0 0,-1 0 1 0 0,0 0-1 0 0,0 0 1 0 0,-1 0-1 0 0,-3 4 1 0 0,-31 30-188 0 0,19-21-362 0 0,8-5-500 0 0,-10 9-2211 0 0,6-13-7116 0 0,11-8 9059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2:47.5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80 159 6081 0 0,'-3'2'1004'0'0,"0"0"-1"0"0,0 0 0 0 0,1 0 0 0 0,-1 0 1 0 0,0-1-1 0 0,-1 1 0 0 0,1-1 0 0 0,0 0 0 0 0,-5 2 1 0 0,6-3-950 0 0,1 0 0 0 0,-1 0-1 0 0,1-1 1 0 0,0 1 0 0 0,-1 0 0 0 0,1 0 0 0 0,-1-1 0 0 0,1 1 0 0 0,0-1 0 0 0,-1 1 0 0 0,1-1 0 0 0,0 1-1 0 0,0-1 1 0 0,0 0 0 0 0,-1 0 0 0 0,1 1 0 0 0,0-1 0 0 0,0 0 0 0 0,0 0 0 0 0,0 0 0 0 0,0 0 0 0 0,0-1-1 0 0,1 1 1 0 0,-1 0 0 0 0,0 0 0 0 0,-1-3 0 0 0,0 0-107 0 0,0-1-1 0 0,1 1 0 0 0,-1-1 1 0 0,1 1-1 0 0,0-1 1 0 0,0 0-1 0 0,0 0 1 0 0,1 0-1 0 0,-1 1 1 0 0,1-1-1 0 0,0 0 0 0 0,1 0 1 0 0,-1 0-1 0 0,1 1 1 0 0,0-1-1 0 0,2-6 1 0 0,-2 7 69 0 0,1 0 1 0 0,-1 0 0 0 0,1 0 0 0 0,0 0 0 0 0,0 0 0 0 0,0 0 0 0 0,1 1 0 0 0,-1-1 0 0 0,1 1 0 0 0,0 0-1 0 0,0 0 1 0 0,0 0 0 0 0,0 0 0 0 0,0 0 0 0 0,1 1 0 0 0,-1-1 0 0 0,1 1 0 0 0,7-3 0 0 0,-10 4 49 0 0,0 0 0 0 0,1 1 1 0 0,-1-1-1 0 0,1 1 1 0 0,-1 0-1 0 0,1-1 0 0 0,-1 1 1 0 0,1 0-1 0 0,-1 0 1 0 0,1 0-1 0 0,-1 0 1 0 0,1 0-1 0 0,-1 0 0 0 0,1 0 1 0 0,-1 1-1 0 0,1-1 1 0 0,-1 0-1 0 0,1 1 0 0 0,-1-1 1 0 0,0 1-1 0 0,1 0 1 0 0,-1-1-1 0 0,0 1 0 0 0,1 0 1 0 0,-1 0-1 0 0,0 0 1 0 0,0 0-1 0 0,2 2 0 0 0,-1 0 113 0 0,0 0-1 0 0,0 0 0 0 0,-1 0 0 0 0,1 0 1 0 0,-1 1-1 0 0,0-1 0 0 0,0 0 0 0 0,0 1 1 0 0,0-1-1 0 0,-1 1 0 0 0,1 5 0 0 0,-1-2 83 0 0,0-1-1 0 0,0 1 0 0 0,0-1 0 0 0,-1 0 1 0 0,0 1-1 0 0,-1-1 0 0 0,1 0 0 0 0,-5 10 1 0 0,5-14-394 0 0,0 0 0 0 0,0 0 0 0 0,0 0 0 0 0,-1 0 0 0 0,1 0 0 0 0,0 0 0 0 0,-1-1 0 0 0,1 1 0 0 0,-1 0 0 0 0,0-1 0 0 0,-3 3 0 0 0,3-3-506 0 0,0 0-1 0 0,1-1 0 0 0,-1 1 0 0 0,0 0 0 0 0,0-1 0 0 0,0 0 1 0 0,1 1-1 0 0,-1-1 0 0 0,0 0 0 0 0,0 0 0 0 0,0 0 0 0 0,0 0 1 0 0,0 0-1 0 0,1 0 0 0 0,-1-1 0 0 0,-3 0 0 0 0,1-1 56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2:47.5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96 190 3129 0 0,'1'7'10019'0'0,"-3"-17"-7076"0"0,0-6-2655 0 0,1 3-317 0 0,1-1-4 0 0,0-1 0 0 0,1 1 0 0 0,0-1 0 0 0,1 1 1 0 0,7-28-1 0 0,-5 28 43 0 0,-4 11 38 0 0,0 1 0 0 0,1-1 0 0 0,0 1 1 0 0,-1-1-1 0 0,1 1 0 0 0,0-1 0 0 0,0 1 0 0 0,0 0 1 0 0,1 0-1 0 0,1-3 0 0 0,-8 28 1688 0 0,2-15-1458 0 0,0-2-1 0 0,0 1 0 0 0,-1 0 1 0 0,1-1-1 0 0,-1 1 0 0 0,-1-1 1 0 0,0 0-1 0 0,-7 8 0 0 0,-1-2-495 0 0,1-1-1 0 0,-24 17 1 0 0,28-24-881 0 0,4-4-3585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2:47.5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76 159 2961 0 0,'1'1'818'0'0,"-1"0"1"0"0,0 1-1 0 0,0-1 1 0 0,0 0 0 0 0,0 0-1 0 0,0 1 1 0 0,-1-1 0 0 0,1 0-1 0 0,0 0 1 0 0,0 1-1 0 0,-1-1 1 0 0,0 2 0 0 0,0-2-417 0 0,0 1 0 0 0,0-1 0 0 0,0 1 1 0 0,0-1-1 0 0,0 0 0 0 0,0 1 0 0 0,0-1 1 0 0,0 0-1 0 0,-2 1 0 0 0,2-1-374 0 0,0 0 0 0 0,0 0 0 0 0,0-1 0 0 0,0 1 1 0 0,0-1-1 0 0,0 1 0 0 0,-1-1 0 0 0,1 1 0 0 0,0-1 0 0 0,0 0 0 0 0,0 1 0 0 0,-1-1 0 0 0,1 0 0 0 0,0 0 1 0 0,0 0-1 0 0,0 0 0 0 0,-1 0 0 0 0,1 0 0 0 0,0 0 0 0 0,0 0 0 0 0,-1-1 0 0 0,1 1 0 0 0,0 0 1 0 0,0-1-1 0 0,0 1 0 0 0,0-1 0 0 0,-3-1 0 0 0,2 0-78 0 0,-1-1-1 0 0,1 1 1 0 0,0-1 0 0 0,0 0-1 0 0,0 0 1 0 0,0 0 0 0 0,0 0 0 0 0,1 0-1 0 0,-1-1 1 0 0,1 1 0 0 0,0 0-1 0 0,0-1 1 0 0,0 1 0 0 0,0-1 0 0 0,1 1-1 0 0,-1-1 1 0 0,1-4 0 0 0,0 0-9 0 0,0 1 0 0 0,0-1 0 0 0,1 1 0 0 0,0 0-1 0 0,0-1 1 0 0,0 1 0 0 0,5-10 0 0 0,-4 12 90 0 0,0 1 0 0 0,0 0 1 0 0,0 0-1 0 0,1-1 0 0 0,-1 2 0 0 0,1-1 0 0 0,0 0 0 0 0,0 1 0 0 0,1-1 0 0 0,-1 1 0 0 0,1 0 0 0 0,-1 0 0 0 0,1 0 0 0 0,0 0 0 0 0,0 1 0 0 0,6-3 0 0 0,-8 5 42 0 0,0 0-1 0 0,0 0 0 0 0,0 0 1 0 0,-1 0-1 0 0,1 0 1 0 0,0 1-1 0 0,0-1 0 0 0,0 0 1 0 0,0 1-1 0 0,-1 0 0 0 0,1-1 1 0 0,0 1-1 0 0,-1 0 0 0 0,1 0 1 0 0,0 0-1 0 0,-1 0 0 0 0,1 0 1 0 0,-1 0-1 0 0,0 0 0 0 0,1 1 1 0 0,-1-1-1 0 0,0 0 1 0 0,0 1-1 0 0,2 2 0 0 0,0-1 107 0 0,-1 1 0 0 0,1 0 0 0 0,-1 0 0 0 0,0 0 1 0 0,0 0-1 0 0,0 0 0 0 0,-1 0 0 0 0,1 0 0 0 0,0 6 0 0 0,-2-5-53 0 0,0 0-1 0 0,0 0 1 0 0,0 0 0 0 0,-1 0 0 0 0,1 0-1 0 0,-1 0 1 0 0,-1 0 0 0 0,1 0 0 0 0,-1 0-1 0 0,0 0 1 0 0,0-1 0 0 0,0 1 0 0 0,0-1 0 0 0,-1 1-1 0 0,-4 4 1 0 0,5-5-221 0 0,-1-1 0 0 0,0 0 0 0 0,0 0 0 0 0,-1 0 0 0 0,1-1 0 0 0,0 1 0 0 0,-1-1 1 0 0,-4 3-1 0 0,5-4-458 0 0,0 1 1 0 0,0-1 0 0 0,0 0-1 0 0,0 0 1 0 0,0 0-1 0 0,0-1 1 0 0,-1 1 0 0 0,1-1-1 0 0,0 0 1 0 0,0 0 0 0 0,-5 0-1 0 0,5-1-2493 0 0,0 0 1195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2:47.5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87 217 3057 0 0,'-3'-6'7674'0'0,"1"-7"-5586"0"0,1-12-1798 0 0,1 7-246 0 0,1 0 0 0 0,7-35 0 0 0,-5 42 43 0 0,0 1 0 0 0,0-1 0 0 0,1 1 0 0 0,0 0 0 0 0,1 0 0 0 0,6-11 0 0 0,-9 20 776 0 0,-3 7-275 0 0,-5 10-94 0 0,-22 20 1363 0 0,16-17-1740 0 0,-2-1-1 0 0,0-1 1 0 0,-31 28 0 0 0,41-43-930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2:47.5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102 124 3401 0 0,'-9'10'5679'0'0,"9"-9"-5479"0"0,-1 0 1 0 0,0 0-1 0 0,0 1 0 0 0,1-1 0 0 0,-1 0 0 0 0,0 0 0 0 0,0-1 0 0 0,0 1 0 0 0,0 0 0 0 0,0 0 0 0 0,0 0 0 0 0,-1-1 1 0 0,1 1-1 0 0,0 0 0 0 0,0-1 0 0 0,0 1 0 0 0,-1-1 0 0 0,1 0 0 0 0,0 1 0 0 0,-1-1 0 0 0,1 0 0 0 0,0 0 1 0 0,-1 0-1 0 0,1 1 0 0 0,0-2 0 0 0,-1 1 0 0 0,1 0 0 0 0,0 0 0 0 0,-2-1 0 0 0,0 1-200 0 0,0-1 1 0 0,-1-1-1 0 0,1 1 0 0 0,0 0 0 0 0,1-1 0 0 0,-1 1 0 0 0,0-1 0 0 0,0 0 1 0 0,1 0-1 0 0,-1 0 0 0 0,1 0 0 0 0,-1-1 0 0 0,1 1 0 0 0,0-1 1 0 0,0 1-1 0 0,0-1 0 0 0,1 0 0 0 0,-1 0 0 0 0,0 0 0 0 0,1 0 1 0 0,0 0-1 0 0,0 0 0 0 0,0 0 0 0 0,0 0 0 0 0,0 0 0 0 0,1 0 0 0 0,-1-1 1 0 0,1 1-1 0 0,0 0 0 0 0,0 0 0 0 0,0-1 0 0 0,0 1 0 0 0,1 0 1 0 0,-1 0-1 0 0,1-1 0 0 0,0 1 0 0 0,0 0 0 0 0,0 0 0 0 0,0 0 1 0 0,1 0-1 0 0,-1 0 0 0 0,1 0 0 0 0,0 1 0 0 0,0-1 0 0 0,0 0 1 0 0,0 1-1 0 0,0-1 0 0 0,0 1 0 0 0,1 0 0 0 0,-1 0 0 0 0,1 0 0 0 0,0 0 1 0 0,-1 0-1 0 0,1 1 0 0 0,0-1 0 0 0,0 1 0 0 0,0-1 0 0 0,3 0 1 0 0,-3 1 84 0 0,0 1 0 0 0,0-1 0 0 0,0 1 1 0 0,0-1-1 0 0,-1 1 0 0 0,1 0 1 0 0,0 0-1 0 0,0 0 0 0 0,0 0 1 0 0,0 1-1 0 0,0-1 0 0 0,0 1 1 0 0,-1 0-1 0 0,1 0 0 0 0,0 0 1 0 0,0 0-1 0 0,-1 0 0 0 0,1 0 0 0 0,3 4 1 0 0,-4-4 32 0 0,0 1 0 0 0,0 0 1 0 0,-1-1-1 0 0,1 1 0 0 0,-1 0 1 0 0,1 0-1 0 0,-1 1 1 0 0,0-1-1 0 0,0 0 0 0 0,0 0 1 0 0,0 0-1 0 0,0 1 0 0 0,-1-1 1 0 0,1 0-1 0 0,-1 1 0 0 0,1-1 1 0 0,-1 1-1 0 0,0-1 0 0 0,0 1 1 0 0,0-1-1 0 0,0 0 0 0 0,0 1 1 0 0,-2 3-1 0 0,1 1 72 0 0,-1-1 0 0 0,0 0 0 0 0,0-1-1 0 0,-1 1 1 0 0,0 0 0 0 0,0-1 0 0 0,0 1 0 0 0,0-1 0 0 0,-6 6 0 0 0,8-9-252 0 0,-1 0 0 0 0,0-1 0 0 0,1 1 1 0 0,-1-1-1 0 0,0 1 0 0 0,0-1 0 0 0,0 1 0 0 0,-1-1 1 0 0,1 0-1 0 0,0 0 0 0 0,-4 1 0 0 0,4-1-246 0 0,0-1 0 0 0,1 0 1 0 0,-1 0-1 0 0,0 0 0 0 0,1 0 0 0 0,-1 0 1 0 0,0 0-1 0 0,1-1 0 0 0,-1 1 0 0 0,0 0 1 0 0,1-1-1 0 0,-1 1 0 0 0,1-1 0 0 0,-1 0 1 0 0,1 1-1 0 0,-1-1 0 0 0,1 0 0 0 0,-3-2 1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27:02.54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3 195 1848 0 0,'0'-3'860'0'0,"-1"1"-1"0"0,0-1 0 0 0,1 0 0 0 0,-1 0 0 0 0,1 0 0 0 0,0 0 0 0 0,0 0 0 0 0,1-4 1 0 0,-1-3-240 0 0,1-15-322 0 0,0 0 0 0 0,2 1 0 0 0,0-1 1 0 0,10-31-1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2:47.5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94 151 2545 0 0,'-16'2'8080'0'0,"-1"5"-3994"0"0,14-5-3931 0 0,1-1 0 0 0,-1 0 0 0 0,0 0 0 0 0,0 0 0 0 0,1 0 0 0 0,-1 0 0 0 0,0-1 0 0 0,-3 1 0 0 0,5-1-152 0 0,-1 0 0 0 0,1-1-1 0 0,0 1 1 0 0,0 0 0 0 0,0-1 0 0 0,0 1 0 0 0,0-1-1 0 0,0 1 1 0 0,0-1 0 0 0,0 1 0 0 0,0-1-1 0 0,0 0 1 0 0,0 1 0 0 0,0-1 0 0 0,0 0-1 0 0,1 0 1 0 0,-1 0 0 0 0,0 0 0 0 0,1 0 0 0 0,-1 0-1 0 0,0 0 1 0 0,1 0 0 0 0,-1 0 0 0 0,1 0-1 0 0,-1-2 1 0 0,-1-3-41 0 0,0 0 0 0 0,0 0 0 0 0,1 0 0 0 0,0 0 0 0 0,0-1 0 0 0,1 1 0 0 0,0 0 0 0 0,0-1 0 0 0,0 1 0 0 0,1 0 0 0 0,-1 0 0 0 0,3-8 0 0 0,-2 11 43 0 0,0-1 0 0 0,0 1 0 0 0,0 0 0 0 0,0 0 0 0 0,0 0 0 0 0,1 0 0 0 0,-1 0 1 0 0,1 1-1 0 0,0-1 0 0 0,0 0 0 0 0,0 1 0 0 0,0-1 0 0 0,0 1 0 0 0,0 0 0 0 0,1 0 1 0 0,-1 0-1 0 0,1 0 0 0 0,0 0 0 0 0,-1 0 0 0 0,1 1 0 0 0,0-1 0 0 0,0 1 0 0 0,0 0 0 0 0,0-1 1 0 0,5 0-1 0 0,-5 2 67 0 0,0 0 0 0 0,0 0 1 0 0,0 0-1 0 0,0 1 0 0 0,0-1 1 0 0,0 1-1 0 0,0-1 1 0 0,0 1-1 0 0,0 0 0 0 0,-1 0 1 0 0,1 1-1 0 0,0-1 0 0 0,0 0 1 0 0,-1 1-1 0 0,1 0 0 0 0,-1-1 1 0 0,1 1-1 0 0,-1 0 0 0 0,0 0 1 0 0,3 4-1 0 0,-2-3 91 0 0,0 0 1 0 0,-1 0-1 0 0,1 1 0 0 0,-1-1 1 0 0,0 1-1 0 0,0 0 0 0 0,0-1 0 0 0,-1 1 1 0 0,1 0-1 0 0,-1 0 0 0 0,0 0 1 0 0,0 0-1 0 0,0 0 0 0 0,0 6 1 0 0,-1-7-74 0 0,-1 0 0 0 0,1 0 1 0 0,0 0-1 0 0,-1 0 0 0 0,0 0 1 0 0,1 0-1 0 0,-1 0 0 0 0,-1 0 1 0 0,1 0-1 0 0,0 0 0 0 0,-1 0 1 0 0,1-1-1 0 0,-1 1 0 0 0,0-1 1 0 0,0 1-1 0 0,0-1 1 0 0,0 0-1 0 0,0 1 0 0 0,0-1 1 0 0,-1 0-1 0 0,1 0 0 0 0,-1-1 1 0 0,1 1-1 0 0,-1-1 0 0 0,-5 3 1 0 0,0-1-305 0 0,0 1 1 0 0,0-2 0 0 0,-10 3-1 0 0,-26 3-6796 0 0,36-7 4319 0 0,3 0-1295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2:47.5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91 146 4761 0 0,'0'0'125'0'0,"0"1"0"0"0,0-1 0 0 0,0 0 0 0 0,0 0 0 0 0,0 1 0 0 0,-1-1 0 0 0,1 0 0 0 0,0 0 0 0 0,0 1 0 0 0,0-1 0 0 0,0 0 0 0 0,0 0 0 0 0,0 0 0 0 0,0 1 0 0 0,0-1 0 0 0,-1 0 0 0 0,1 0 0 0 0,0 0 0 0 0,0 1 0 0 0,0-1 0 0 0,0 0 1 0 0,-1 0-1 0 0,1 0 0 0 0,0 0 0 0 0,0 0 0 0 0,0 1 0 0 0,-1-1 0 0 0,1 0 0 0 0,0 0 0 0 0,0 0 0 0 0,-1 0 0 0 0,1 0 0 0 0,0 0 0 0 0,0 0 0 0 0,0 0 0 0 0,-1 0 0 0 0,1 0 0 0 0,0 0 0 0 0,0 0 0 0 0,-1 0 0 0 0,-2-11 1194 0 0,2-23-1561 0 0,2 33 552 0 0,-2-10-239 0 0,2 0-1 0 0,0 0 0 0 0,0 1 0 0 0,1-1 1 0 0,0 1-1 0 0,1-1 0 0 0,0 1 0 0 0,4-11 1 0 0,-24 50 4738 0 0,5-13-4566 0 0,0-1-1 0 0,-26 26 1 0 0,18-26-1246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2:47.5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83 185 3073 0 0,'0'0'117'0'0,"0"0"0"0"0,0 0 1 0 0,0 0-1 0 0,0 0 1 0 0,0 0-1 0 0,0 0 0 0 0,-1 0 1 0 0,1 0-1 0 0,0 0 0 0 0,0 0 1 0 0,0 0-1 0 0,0 0 1 0 0,0 0-1 0 0,-1 0 0 0 0,1 0 1 0 0,0 0-1 0 0,0 0 1 0 0,0 0-1 0 0,0 0 0 0 0,0 0 1 0 0,0 0-1 0 0,-1 0 0 0 0,1 0 1 0 0,0 0-1 0 0,0-1 1 0 0,0 1-1 0 0,0 0 0 0 0,0 0 1 0 0,0 0-1 0 0,0 0 1 0 0,0 0-1 0 0,-1 0 0 0 0,1 0 1 0 0,0 0-1 0 0,0-1 0 0 0,0 1 1 0 0,0 0-1 0 0,0 0 1 0 0,-2-9 2106 0 0,1-14-894 0 0,1 18-682 0 0,0-11-89 0 0,0 1 1 0 0,5-28-1 0 0,-4 35-458 0 0,1 1 0 0 0,0 0 0 0 0,0 0 0 0 0,0 1 0 0 0,1-1 0 0 0,0 0 0 0 0,0 1 0 0 0,6-8 0 0 0,-7 12 1505 0 0,-1 3-557 0 0,-3 8-122 0 0,-6 13-305 0 0,2-13-545 0 0,0-1 0 0 0,-1 0 1 0 0,1 0-1 0 0,-2 0 0 0 0,1-1 0 0 0,-1 0 0 0 0,0 0 1 0 0,-13 7-1 0 0,8-9-1652 0 0,4-2-4601 0 0,7-2 4518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2:50.5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59 166 3257 0 0,'-3'-2'7608'0'0,"3"2"-7491"0"0,-2-13 1118 0 0,2-13-1931 0 0,1-13 1026 0 0,-1 32-271 0 0,0-1 0 0 0,0 1 0 0 0,0-1 0 0 0,1 1 0 0 0,0-1-1 0 0,1 1 1 0 0,0 0 0 0 0,3-11 0 0 0,-2 13-35 0 0,-1 2 3553 0 0,-13 31 111 0 0,5-19-3553 0 0,0-1 0 0 0,0 0 0 0 0,-14 14 0 0 0,10-13-3661 0 0,1 0-3532 0 0,7-8 4930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2:50.5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68 158 2216 0 0,'-4'-1'11031'0'0,"-10"4"-6089"0"0,2 0-4122 0 0,10-3-842 0 0,1 0 0 0 0,0 0 1 0 0,-1-1-1 0 0,1 1 0 0 0,0 0 0 0 0,0 0 0 0 0,-1-1 0 0 0,1 1 0 0 0,0-1 0 0 0,0 1 0 0 0,0-1 0 0 0,-1 1 0 0 0,1-1 0 0 0,0 0 0 0 0,0 0 0 0 0,0 0 0 0 0,0 1 0 0 0,0-1 0 0 0,-1-2 0 0 0,1 1-63 0 0,-1 0 0 0 0,1 0 0 0 0,0 0 0 0 0,0-1 0 0 0,0 1 0 0 0,0 0 0 0 0,0-1 0 0 0,1 1 0 0 0,-2-4 1 0 0,2-1-108 0 0,-1 0 0 0 0,1 1 0 0 0,0-1 0 0 0,0 0 0 0 0,1 1 0 0 0,2-12 0 0 0,-2 13 141 0 0,0 0 1 0 0,1 0-1 0 0,0 1 0 0 0,0-1 1 0 0,0 0-1 0 0,1 1 1 0 0,-1 0-1 0 0,1-1 1 0 0,0 1-1 0 0,6-5 0 0 0,-8 8 102 0 0,0 0-1 0 0,0-1 0 0 0,0 2 0 0 0,1-1 0 0 0,-1 0 0 0 0,1 0 1 0 0,-1 0-1 0 0,0 1 0 0 0,1-1 0 0 0,-1 1 0 0 0,1-1 1 0 0,0 1-1 0 0,-1-1 0 0 0,1 1 0 0 0,-1 0 0 0 0,1 0 0 0 0,0 0 1 0 0,-1 0-1 0 0,1 0 0 0 0,-1 0 0 0 0,1 0 0 0 0,0 1 1 0 0,-1-1-1 0 0,1 1 0 0 0,-1-1 0 0 0,1 1 0 0 0,-1-1 0 0 0,1 1 1 0 0,-1 0-1 0 0,0 0 0 0 0,1 0 0 0 0,-1-1 0 0 0,0 1 1 0 0,0 1-1 0 0,1-1 0 0 0,0 2 0 0 0,2 0 97 0 0,-1 1 0 0 0,-1 0 0 0 0,1 0 0 0 0,0 0 0 0 0,-1 0 0 0 0,0 0 0 0 0,0 1 0 0 0,0-1 0 0 0,-1 0-1 0 0,1 1 1 0 0,-1 0 0 0 0,0-1 0 0 0,0 1 0 0 0,-1 0 0 0 0,0-1 0 0 0,1 1 0 0 0,-1 0 0 0 0,-1 0 0 0 0,1-1 0 0 0,-1 1 0 0 0,0 0 0 0 0,0-1 0 0 0,0 1 0 0 0,-1-1 0 0 0,1 1-1 0 0,-1-1 1 0 0,-5 8 0 0 0,6-10-627 0 0,-1 0 0 0 0,0-1 1 0 0,0 1-1 0 0,0-1 0 0 0,0 0 0 0 0,0 1 0 0 0,-1-1 0 0 0,1 0 0 0 0,0 0 0 0 0,-1-1 0 0 0,1 1 0 0 0,-4 0 0 0 0,4 0-260 0 0,-5 1-3198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2:50.5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66 174 3049 0 0,'-7'1'10019'0'0,"7"-2"-9827"0"0,-2-12 1436 0 0,4-18-2329 0 0,1 13 841 0 0,2 0 0 0 0,11-33 0 0 0,-2 9 483 0 0,-18 49 2651 0 0,-10 9-2515 0 0,1 0-539 0 0,5-5-347 0 0,-1 0 1 0 0,0 0 0 0 0,-1-1-1 0 0,-15 13 1 0 0,21-21-2072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2:50.53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90 174 3201 0 0,'-4'-3'6552'0'0,"2"-5"-4766"0"0,2-10-2554 0 0,0 16 1251 0 0,0-14-397 0 0,0 0 0 0 0,2 0 0 0 0,0 0 0 0 0,1 0 0 0 0,0 0 0 0 0,2 0-1 0 0,5-14 1 0 0,-14 38 2050 0 0,-1-1 0 0 0,0 0 0 0 0,-9 12 0 0 0,-23 19-2381 0 0,30-31-1034 0 0,-1 0-1 0 0,-14 9 1 0 0,19-14-976 0 0,0-2-1402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2:50.5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84 137 3073 0 0,'-6'11'8065'0'0,"-2"0"-75"0"0,-2-3-8221 0 0,9-7 225 0 0,1 0-1 0 0,-1-1 1 0 0,0 1 0 0 0,0 0-1 0 0,0-1 1 0 0,0 1-1 0 0,0-1 1 0 0,0 1-1 0 0,0-1 1 0 0,0 1-1 0 0,0-1 1 0 0,0 0-1 0 0,0 1 1 0 0,0-1 0 0 0,-1 0-1 0 0,1 0 1 0 0,0 0-1 0 0,0 0 1 0 0,0 0-1 0 0,0 0 1 0 0,0 0-1 0 0,-1 0 1 0 0,1-1-1 0 0,0 1 1 0 0,0 0-1 0 0,0-1 1 0 0,0 1 0 0 0,0 0-1 0 0,0-1 1 0 0,0 1-1 0 0,0-1 1 0 0,0 0-1 0 0,0 1 1 0 0,0-1-1 0 0,1 0 1 0 0,-1 0-1 0 0,0 0 1 0 0,0 1 0 0 0,1-1-1 0 0,-1 0 1 0 0,0 0-1 0 0,1 0 1 0 0,-2-2-1 0 0,0 0-77 0 0,0-1 0 0 0,0 1 1 0 0,0-1-1 0 0,1 0 0 0 0,-1 1 0 0 0,1-1 0 0 0,0 0 0 0 0,0 0 0 0 0,0 0 0 0 0,0 0 0 0 0,1 0 0 0 0,-1 0 0 0 0,1 0 0 0 0,0 0 0 0 0,1 0 0 0 0,-1 0 0 0 0,2-6 1 0 0,-1 5 28 0 0,0 0 1 0 0,1 0 0 0 0,0 0 0 0 0,0 0 0 0 0,1 0-1 0 0,-1 0 1 0 0,1 0 0 0 0,0 1 0 0 0,0-1 0 0 0,1 1 0 0 0,-1 0-1 0 0,6-5 1 0 0,-7 8 113 0 0,0-1 0 0 0,0 0-1 0 0,0 1 1 0 0,0-1 0 0 0,1 1-1 0 0,-1 0 1 0 0,0-1 0 0 0,1 1-1 0 0,-1 0 1 0 0,1 1 0 0 0,-1-1 0 0 0,1 0-1 0 0,0 1 1 0 0,-1-1 0 0 0,1 1-1 0 0,0 0 1 0 0,-1 0 0 0 0,1 0-1 0 0,0 0 1 0 0,3 1 0 0 0,-4 0 50 0 0,0-1 0 0 0,0 1 0 0 0,-1 0 0 0 0,1 0 0 0 0,0 0 0 0 0,0 0 0 0 0,-1 0-1 0 0,1 0 1 0 0,0 1 0 0 0,-1-1 0 0 0,1 0 0 0 0,-1 1 0 0 0,0-1 0 0 0,1 1 0 0 0,-1 0 0 0 0,0-1 0 0 0,0 1 0 0 0,0 0 0 0 0,0 0 0 0 0,-1 0 0 0 0,1-1 0 0 0,0 1 0 0 0,-1 0 0 0 0,1 0 0 0 0,-1 0 0 0 0,1 0 0 0 0,-1 3 0 0 0,0 3 160 0 0,0-1 0 0 0,0 1 0 0 0,0-1-1 0 0,-1 1 1 0 0,-3 11 0 0 0,3-14-211 0 0,-1 0 0 0 0,1 0 0 0 0,-1 0-1 0 0,0-1 1 0 0,0 1 0 0 0,-1-1 0 0 0,1 1-1 0 0,-1-1 1 0 0,-4 5 0 0 0,-6 1-1911 0 0,3-9-3614 0 0,6-2 4053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2:50.5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87 131 3617 0 0,'-6'5'6966'0'0,"1"2"-4891"0"0,1-2-265 0 0,2-3-1268 0 0,-1 0-1 0 0,0 1 1 0 0,1-2-1 0 0,-1 1 1 0 0,0 0-1 0 0,0 0 1 0 0,0-1-1 0 0,-5 2 1 0 0,6-3-558 0 0,1 0 0 0 0,0 0-1 0 0,0 0 1 0 0,0 0 0 0 0,0 0 0 0 0,-1 0 0 0 0,1 0 0 0 0,0 0 0 0 0,0-1-1 0 0,0 1 1 0 0,0-1 0 0 0,0 1 0 0 0,-1 0 0 0 0,1-1 0 0 0,0 0-1 0 0,0 1 1 0 0,0-1 0 0 0,1 0 0 0 0,-1 1 0 0 0,0-1 0 0 0,0 0 0 0 0,0 0-1 0 0,0 0 1 0 0,1 0 0 0 0,-1 0 0 0 0,0 0 0 0 0,1 0 0 0 0,-1 0 0 0 0,0-1-1 0 0,-1-3-110 0 0,0 1-1 0 0,0-1 1 0 0,1 1-1 0 0,0-1 1 0 0,0 0-1 0 0,0 0 1 0 0,0 0-1 0 0,1 0 1 0 0,-1 1 0 0 0,1-1-1 0 0,1 0 1 0 0,-1 0-1 0 0,1 0 1 0 0,-1 0-1 0 0,1 0 1 0 0,1 1-1 0 0,-1-1 1 0 0,4-7-1 0 0,-4 9 161 0 0,0 0 0 0 0,1 0 1 0 0,-1 0-1 0 0,1 0 0 0 0,-1 1 0 0 0,1-1 0 0 0,0 0 0 0 0,0 1 0 0 0,1-1 0 0 0,-1 1 1 0 0,0 0-1 0 0,1 0 0 0 0,-1 0 0 0 0,1 0 0 0 0,0 0 0 0 0,-1 1 0 0 0,1-1 0 0 0,0 1 0 0 0,0-1 1 0 0,0 1-1 0 0,0 0 0 0 0,1 0 0 0 0,-1 1 0 0 0,0-1 0 0 0,0 1 0 0 0,0-1 0 0 0,1 1 1 0 0,4 1-1 0 0,-6-1 98 0 0,0 0 0 0 0,-1 0 0 0 0,1 1 0 0 0,-1-1 1 0 0,1 1-1 0 0,0-1 0 0 0,-1 1 0 0 0,1 0 0 0 0,-1-1 0 0 0,0 1 1 0 0,1 0-1 0 0,-1 0 0 0 0,0 0 0 0 0,1 0 0 0 0,-1 0 0 0 0,0 1 0 0 0,0-1 1 0 0,0 0-1 0 0,0 0 0 0 0,1 3 0 0 0,0-1 74 0 0,-1-1 0 0 0,0 1 0 0 0,0 0 0 0 0,0 0 0 0 0,-1 0 0 0 0,1 0 0 0 0,-1 0 0 0 0,0 0 0 0 0,1 0 1 0 0,-2 5-1 0 0,1-1-36 0 0,-1-1 1 0 0,0 0 0 0 0,0 1 0 0 0,-1-1 0 0 0,0 0 0 0 0,0 0 0 0 0,0 0 0 0 0,-1 0 0 0 0,0-1 0 0 0,-4 8 0 0 0,5-11-233 0 0,1 0 0 0 0,-1-1 0 0 0,1 1 1 0 0,-1 0-1 0 0,0-1 0 0 0,0 1 1 0 0,-3 1-1 0 0,-4-1-3783 0 0,-1-8-4972 0 0,5 1 8135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2:50.5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77 194 3985 0 0,'0'0'164'0'0,"0"0"0"0"0,0 0 0 0 0,0 0 0 0 0,0 0 0 0 0,0 1 0 0 0,-1-1 0 0 0,1 0 0 0 0,0 1 984 0 0,-1-1-984 0 0,1 0 0 0 0,0 0 0 0 0,0 0 0 0 0,0 0 0 0 0,0 0 0 0 0,0 0-1 0 0,-1 1 1 0 0,1-1 0 0 0,0 0 0 0 0,0 0 0 0 0,0 0 0 0 0,0 0 0 0 0,-1 0 0 0 0,1 0 0 0 0,0 0 0 0 0,0 0 0 0 0,0 0 0 0 0,0 0 0 0 0,-1 0 0 0 0,1 0 0 0 0,0 0 0 0 0,0 0 0 0 0,0 0 0 0 0,-1-1 0 0 0,-3-6 1750 0 0,-1-11-1461 0 0,4 3-189 0 0,1 0 0 0 0,1-1 1 0 0,0 1-1 0 0,1 0 0 0 0,1 0 1 0 0,0 0-1 0 0,1 1 0 0 0,0-1 1 0 0,10-20-1 0 0,-20 51 2970 0 0,-3 8-2654 0 0,0-11-410 0 0,0 0-1 0 0,-2 0 1 0 0,1-1 0 0 0,-15 12-1 0 0,25-24-236 0 0,-14 11-1424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27:24.74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213 808 3785 0 0,'-2'4'3859'0'0,"-4"-17"-4216"0"0,4-8 2136 0 0,1 14-1751 0 0,1 1 1 0 0,0 0-1 0 0,1-1 0 0 0,0-7 1 0 0,2-15 110 0 0,-1-25 734 0 0,-2 52-862 0 0,0 1 1 0 0,1 0-1 0 0,-1-1 1 0 0,0 1-1 0 0,1 0 1 0 0,-1 0 0 0 0,1-1-1 0 0,0 1 1 0 0,-1 0-1 0 0,1 0 1 0 0,0 0-1 0 0,0 0 1 0 0,0 0 0 0 0,0 0-1 0 0,0 0 1 0 0,0 0-1 0 0,0 0 1 0 0,1-1 250 0 0,-1 5 81 0 0,-1-1-1 0 0,0 0 1 0 0,1 1-1 0 0,0-1 1 0 0,-1 1-1 0 0,3 3 0 0 0,2 12-329 0 0,1 14 68 0 0,-4-21 117 0 0,0 0 1 0 0,0 16-1 0 0,-7 21 532 0 0,2-18-247 0 0,-4 0 162 0 0,7-30-616 0 0,-3-19-542 0 0,2 4 357 0 0,-10-162-398 0 0,9 147 533 0 0,1 20 33 0 0,0-1 1 0 0,1 1-1 0 0,0-1 1 0 0,1 1-1 0 0,0-1 0 0 0,4-17 1 0 0,-5 28-10 0 0,0 0 0 0 0,0 0 0 0 0,0 0 0 0 0,0 0 1 0 0,0 0-1 0 0,0 0 0 0 0,0 0 0 0 0,0 0 0 0 0,0 0 0 0 0,0 0 1 0 0,0-1-1 0 0,0 1 0 0 0,0 0 0 0 0,0 0 0 0 0,0 0 0 0 0,0 0 1 0 0,0 0-1 0 0,0 0 0 0 0,0 0 0 0 0,0 0 0 0 0,0 0 0 0 0,0 0 1 0 0,0 0-1 0 0,0 0 0 0 0,0 0 0 0 0,0 0 0 0 0,0 0 0 0 0,0-1 1 0 0,0 1-1 0 0,1 0 0 0 0,-1 0 0 0 0,0 0 0 0 0,0 0 0 0 0,0 0 1 0 0,0 0-1 0 0,0 0 0 0 0,0 0 0 0 0,0 0 0 0 0,0 0 0 0 0,0 0 1 0 0,0 0-1 0 0,0 0 0 0 0,0 0 0 0 0,1 0 0 0 0,-1 0 0 0 0,0 0 1 0 0,0 0-1 0 0,0 0 0 0 0,0 0 0 0 0,0 0 0 0 0,0 0 0 0 0,0 0 1 0 0,0 0-1 0 0,0 0 0 0 0,0 0 0 0 0,0 1 0 0 0,0-1 0 0 0,1 0 1 0 0,-1 0-1 0 0,0 0 0 0 0,0 0 0 0 0,0 0 0 0 0,0 0 0 0 0,0 0 1 0 0,0 0-1 0 0,0 0 0 0 0,0 0 0 0 0,4 9 422 0 0,1 11 176 0 0,-2 1-528 0 0,0 0-1 0 0,-1 1 0 0 0,-1-1 0 0 0,-2 0 0 0 0,0 1 1 0 0,-7 39-1 0 0,5-49 24 0 0,1 0 0 0 0,0 0 1 0 0,1 0-1 0 0,0 13 0 0 0,1-21 14 0 0,-1-8-122 0 0,-1-10-107 0 0,-1-12 48 0 0,1 15-8 0 0,1 0 1 0 0,0-1-1 0 0,1-13 0 0 0,2-1 5 0 0,-1-2 57 0 0,1-1 1 0 0,2 1-1 0 0,1-1 0 0 0,15-47 0 0 0,-19 73 51 0 0,0 1 1 0 0,-1-1 0 0 0,1 0-1 0 0,-1 0 1 0 0,0 0 0 0 0,0 0 0 0 0,0 0-1 0 0,0 0 1 0 0,0 1 0 0 0,0-1-1 0 0,-1 0 1 0 0,0 0 0 0 0,-1-5-1 0 0,3 6-18 0 0,1-2 199 0 0,-2 4-207 0 0,0 0 0 0 0,1 0 0 0 0,-1 0 0 0 0,0 0 0 0 0,0 0 0 0 0,0 0 0 0 0,0 0 1 0 0,0 0-1 0 0,0 0 0 0 0,0 0 0 0 0,0 0 0 0 0,0 0 0 0 0,0 0 0 0 0,0 0 0 0 0,0 0 0 0 0,1 0 0 0 0,-1 0 0 0 0,0 0 1 0 0,0 0-1 0 0,0 0 0 0 0,0 0 0 0 0,0 0 0 0 0,0 0 0 0 0,0 0 0 0 0,0 0 0 0 0,0 0 0 0 0,0 0 0 0 0,0 0 1 0 0,0 0-1 0 0,0 0 0 0 0,1 0 0 0 0,-1 1 0 0 0,0-1 0 0 0,0 0 0 0 0,0 0 0 0 0,0 0 0 0 0,0 0 0 0 0,0 0 0 0 0,0 0 1 0 0,0 0-1 0 0,0 0 0 0 0,0 0 0 0 0,0 0 0 0 0,0 0 0 0 0,0 0 0 0 0,0 0 0 0 0,0 1 0 0 0,0-1 0 0 0,0 0 1 0 0,0 0-1 0 0,0 0 0 0 0,0 0 0 0 0,0 0 0 0 0,0 0 0 0 0,0 0 0 0 0,0 0 0 0 0,0 0 0 0 0,0 0 0 0 0,6 28 3 0 0,-3-13 37 0 0,9 28-1 0 0,-12-43-47 0 0,0 0 0 0 0,0 0 0 0 0,0 0 1 0 0,0 0-1 0 0,0 0 0 0 0,0-1 0 0 0,0 1 0 0 0,0 0 1 0 0,0 0-1 0 0,0 0 0 0 0,0 0 0 0 0,0 0 0 0 0,1 0 1 0 0,-1 0-1 0 0,0 0 0 0 0,0 0 0 0 0,0 0 0 0 0,0 0 1 0 0,0 0-1 0 0,0 0 0 0 0,0 0 0 0 0,0 0 0 0 0,0 0 1 0 0,0 0-1 0 0,0 0 0 0 0,0 0 0 0 0,0 0 0 0 0,0 0 1 0 0,0 0-1 0 0,0 0 0 0 0,0 0 0 0 0,0 0 0 0 0,0 0 1 0 0,0 0-1 0 0,0 0 0 0 0,0 0 0 0 0,1 0 0 0 0,-1 0 1 0 0,0 0-1 0 0,0 0 0 0 0,0 0 0 0 0,0 0 0 0 0,0 0 1 0 0,0 0-1 0 0,0 0 0 0 0,0 0 0 0 0,0 0 0 0 0,0 0 1 0 0,0 0-1 0 0,0 0 0 0 0,0 0 0 0 0,0 0 0 0 0,0 0 1 0 0,0 0-1 0 0,0 0 0 0 0,0 0 0 0 0,0 0 0 0 0,0 0 1 0 0,0 0-1 0 0,0 1 0 0 0,3-11-62 0 0,1-24-134 0 0,1-5 184 0 0,9-20-70 0 0,-6 29 108 0 0,-1 0 1 0 0,2-32 0 0 0,-7 33 374 0 0,-2 30-410 0 0,1 1-10 0 0,0-8-21 0 0,-1-4 10 0 0,1-1-1 0 0,5-19 0 0 0,0-2 39 0 0,-5-4 77 0 0,-2 28-85 0 0,1 1 1 0 0,0-1-1 0 0,1 0 0 0 0,1-10 1 0 0,2 4 0 0 0,-2-1 1 0 0,0 1 0 0 0,0-18-1 0 0,8 69-281 0 0,-2 4 367 0 0,-2 1-1 0 0,-3 0 0 0 0,-1 1 0 0 0,-2-1 1 0 0,-1 0-1 0 0,-3 0 0 0 0,-1 0 0 0 0,-15 56 1 0 0,18-91-78 0 0,0 0 1 0 0,1 1-1 0 0,0-1 1 0 0,1 0-1 0 0,-1 1 1 0 0,1-1 0 0 0,1 1-1 0 0,-1-1 1 0 0,1 0-1 0 0,2 8 1 0 0,1 2 35 0 0,-2 1 1 0 0,0-1-1 0 0,0 1 1 0 0,-2-1-1 0 0,0 1 1 0 0,-1-1-1 0 0,-5 25 1 0 0,4-34-25 0 0,-1 12 95 0 0,-2 0 0 0 0,-13 37-1 0 0,1-23 107 0 0,10-21-208 0 0,1 0 1 0 0,-6 18-1 0 0,3 3-108 0 0,5 3 106 0 0,0-29 22 0 0,0-8 146 0 0,-3-1 190 0 0,7 2-377 0 0,-1-1 1 0 0,1 1-1 0 0,-1-1 1 0 0,1 1-1 0 0,0 0 0 0 0,-1-1 1 0 0,1 1-1 0 0,-1-1 1 0 0,1 1-1 0 0,0 0 0 0 0,0-1 1 0 0,0 1-1 0 0,-1 0 1 0 0,1-1-1 0 0,0 2 1 0 0,-3 5-64 0 0,0-3 207 0 0,3-3-130 0 0,-1-1 0 0 0,1 0 1 0 0,0 0-1 0 0,0 0 0 0 0,0 0 1 0 0,0 0-1 0 0,0 1 1 0 0,0-1-1 0 0,0 0 0 0 0,0 0 1 0 0,0 0-1 0 0,0 0 0 0 0,0 0 1 0 0,-1 1-1 0 0,1-1 0 0 0,0 0 1 0 0,0 0-1 0 0,0 0 1 0 0,0 0-1 0 0,0 0 0 0 0,-1 0 1 0 0,1 0-1 0 0,0 0 0 0 0,0 1 1 0 0,0-1-1 0 0,0 0 0 0 0,0 0 1 0 0,-1 0-1 0 0,1 0 0 0 0,0 0 1 0 0,0 0-1 0 0,0 0 1 0 0,0 0-1 0 0,-1 0 0 0 0,1 0 1 0 0,0 0-1 0 0,0 0 0 0 0,0 0 1 0 0,0 0-1 0 0,-1 0 0 0 0,1 0 1 0 0,0-1-1 0 0,0 1 1 0 0,0 0-1 0 0,0 0 0 0 0,-1 0 1 0 0,1 0-1 0 0,0 0 0 0 0,0 0 1 0 0,0 0-1 0 0,0 0 0 0 0,0-1 1 0 0,0 1-1 0 0,-1 0 1 0 0,-19-25 305 0 0,17 19-326 0 0,1 0 1 0 0,-1-1-1 0 0,1 1 0 0 0,-2-8 1 0 0,2 7-6 0 0,-5-19 15 0 0,-1 1 0 0 0,-2 1 1 0 0,0-1-1 0 0,-25-41 0 0 0,18 44 252 0 0,12 16-316 0 0,0-1 0 0 0,0 0 1 0 0,-7-12-1 0 0,-1-10 233 0 0,-28-43 0 0 0,13 18-245 0 0,24 45 195 0 0,4 8-124 0 0,0 1 0 0 0,1 0 0 0 0,-1 0 0 0 0,0 0 0 0 0,0 0 0 0 0,0-1 0 0 0,0 1-1 0 0,1 0 1 0 0,-1 0 0 0 0,0 0 0 0 0,0 0 0 0 0,0-1 0 0 0,0 1 0 0 0,1 0 0 0 0,-1 0 0 0 0,0 0 0 0 0,0 0 0 0 0,1 0 0 0 0,-1 0 0 0 0,0 0 0 0 0,0 0 0 0 0,0 0 0 0 0,1 0 0 0 0,-1 0 0 0 0,0 0 0 0 0,0 0 0 0 0,1 0 0 0 0,-1 0 0 0 0,0 0 0 0 0,1 0 0 0 0,-1 0 61 0 0,24-7-109 0 0,-12 3 26 0 0,0 2 1 0 0,0 0-1 0 0,1 0 0 0 0,-1 1 0 0 0,0 1 0 0 0,21 1 1 0 0,0 0-30 0 0,-22-3 258 0 0,-20-2 201 0 0,-71-17-613 0 0,96 29-222 0 0,0 0 0 0 0,17 11 0 0 0,-27-15 455 0 0,-1 0-1 0 0,1 1 1 0 0,-1 0-1 0 0,0 0 0 0 0,0 0 1 0 0,0 0-1 0 0,-1 1 0 0 0,0 0 1 0 0,0 0-1 0 0,5 12 1 0 0,-4-8 53 0 0,-1-1 1 0 0,-1 1 0 0 0,0-1 0 0 0,0 1 0 0 0,-1 0 0 0 0,-1 0 0 0 0,2 12 0 0 0,0-7 122 0 0,-4-19-197 0 0,0 1 1 0 0,1-1 0 0 0,-2 0 0 0 0,1 1-1 0 0,0-1 1 0 0,-1 1 0 0 0,-4-7 0 0 0,-3-10 100 0 0,8 16-68 0 0,-1 1 0 0 0,1 0 0 0 0,-1 0 0 0 0,1 0 0 0 0,-1 0 0 0 0,0 0 0 0 0,0 0 0 0 0,0 0-1 0 0,-1 1 1 0 0,1-1 0 0 0,0 1 0 0 0,-5-4 0 0 0,7 6-29 0 0,0 0-1 0 0,-1 0 0 0 0,1 0 1 0 0,0 0-1 0 0,0 0 1 0 0,-1 0-1 0 0,1 0 0 0 0,0 0 1 0 0,0 0-1 0 0,-1 0 1 0 0,1 0-1 0 0,0 0 1 0 0,-1 0-1 0 0,1 0 0 0 0,0 0 1 0 0,0 0-1 0 0,0 0 1 0 0,-1 1-1 0 0,1-1 0 0 0,0 0 1 0 0,0 0-1 0 0,-1 0 1 0 0,1 0-1 0 0,0 1 1 0 0,0-1-1 0 0,0 0 0 0 0,0 0 1 0 0,-1 0-1 0 0,1 1 1 0 0,0-1-1 0 0,0 0 1 0 0,0 0-1 0 0,0 0 0 0 0,0 1 1 0 0,0-1-1 0 0,-1 0 1 0 0,1 0-1 0 0,0 1 0 0 0,0-1 1 0 0,0 0-1 0 0,0 0 1 0 0,0 1-1 0 0,0-1 1 0 0,0 0-1 0 0,0 0 0 0 0,0 1 1 0 0,0-1-1 0 0,0 0 1 0 0,1 1-1 0 0,-1 17-163 0 0,1-13 162 0 0,-1 19 83 0 0,1-18-42 0 0,-1 0-1 0 0,0 0 0 0 0,0 0 1 0 0,-1 0-1 0 0,-2 10 0 0 0,3-14-38 0 0,-2 2 39 0 0,1-5-12 0 0,-3-10-163 0 0,-20-28-111 0 0,17 29 246 0 0,0-1-1 0 0,1 1 1 0 0,1-1-1 0 0,-1-1 1 0 0,2 1-1 0 0,-7-21 0 0 0,52 70-111 0 0,-22-20 68 0 0,11 12 70 0 0,-27-28-27 0 0,-1 0 0 0 0,1 0 0 0 0,0 0 1 0 0,0 0-1 0 0,0-1 0 0 0,0 1 1 0 0,0-1-1 0 0,0 0 0 0 0,5 1 0 0 0,-6-1-2 0 0,-1-1-1 0 0,1 0 0 0 0,-1 0 0 0 0,1 0 1 0 0,-1 0-1 0 0,1 0 0 0 0,-1 0 1 0 0,1-1-1 0 0,-1 1 0 0 0,1-1 0 0 0,-1 1 1 0 0,1-1-1 0 0,-1 1 0 0 0,1-1 0 0 0,-1 0 1 0 0,0 1-1 0 0,3-3 0 0 0,-2 1-8 0 0,0 0 1 0 0,0 0-1 0 0,0-1 0 0 0,0 1 1 0 0,0-1-1 0 0,0 1 0 0 0,0-1 0 0 0,1-3 1 0 0,1-5-27 0 0,1-1 0 0 0,-2 1 0 0 0,4-18 0 0 0,-6 27 36 0 0,0-7 11 0 0,-1 7-8 0 0,0 1 1 0 0,0-1 0 0 0,0 1 0 0 0,0-1-1 0 0,1 1 1 0 0,-1 0 0 0 0,0-1 0 0 0,1 1-1 0 0,-1-1 1 0 0,1 1 0 0 0,0 0 0 0 0,-1-1 0 0 0,1 1-1 0 0,0 0 1 0 0,0-1 0 0 0,0 1 0 0 0,1-1-1 0 0,-1 2 7 0 0,0 1 0 0 0,0 0 0 0 0,0 0 0 0 0,0 0 0 0 0,0 0 0 0 0,0 0 0 0 0,0 0 0 0 0,0 1 0 0 0,0-1 0 0 0,0 0 0 0 0,-1 0 0 0 0,1 1 0 0 0,0 1-1 0 0,0-1-2 0 0,5 7 68 0 0,-1 0 0 0 0,-1 0 0 0 0,1 0 0 0 0,-1 1-1 0 0,-1-1 1 0 0,0 1 0 0 0,0 0 0 0 0,-1 0 0 0 0,1 16 0 0 0,-3-26-37 0 0,-12-17-451 0 0,1 2 330 0 0,1-1-1 0 0,1 0 0 0 0,1-1 0 0 0,-13-34 1 0 0,9 24 0 0 0,-5-18 56 0 0,17 45 33 0 0,0 0-1 0 0,0 0 0 0 0,0 0 0 0 0,0 0 0 0 0,0 0 0 0 0,0 0 1 0 0,0 1-1 0 0,0-1 0 0 0,0 0 0 0 0,0 0 0 0 0,0 0 1 0 0,0 0-1 0 0,0 0 0 0 0,0 0 0 0 0,-1 0 0 0 0,1 0 1 0 0,0 0-1 0 0,0 1 0 0 0,0-1 0 0 0,0 0 0 0 0,0 0 1 0 0,0 0-1 0 0,0 0 0 0 0,0 0 0 0 0,0 0 0 0 0,0 0 1 0 0,0 0-1 0 0,-1 0 0 0 0,1 0 0 0 0,0 0 0 0 0,0 0 0 0 0,0 0 1 0 0,0 0-1 0 0,0 0 0 0 0,0 0 0 0 0,0 0 0 0 0,0 0 1 0 0,-1 0-1 0 0,1 0 0 0 0,0 0 0 0 0,0 0 0 0 0,0 0 1 0 0,0 0-1 0 0,0 0 0 0 0,0 0 0 0 0,0 0 0 0 0,-1 0 1 0 0,1 0-1 0 0,0 0 0 0 0,0 0 0 0 0,0 0 0 0 0,0 0 0 0 0,0 0 1 0 0,0 0-1 0 0,0 0 0 0 0,0 0 0 0 0,0-1 0 0 0,0 1 1 0 0,0 0-1 0 0,-1 0 0 0 0,1 0 0 0 0,0 0 0 0 0,0 0 1 0 0,0 0-1 0 0,0 0 0 0 0,0 0 0 0 0,0 0 0 0 0,0-1 1 0 0,0 1-1 0 0,-7 15-152 0 0,-2 20 34 0 0,8-32 166 0 0,-1 1 0 0 0,1 0 0 0 0,-1 0 0 0 0,1-1 0 0 0,-6 7 0 0 0,0 2-32 0 0,4-2-13 0 0,2-8 2 0 0,1 0 0 0 0,-1 0 0 0 0,0 0 0 0 0,0 0-1 0 0,0-1 1 0 0,0 1 0 0 0,0 0 0 0 0,0 0 0 0 0,0-1 0 0 0,-1 1 0 0 0,-1 1 0 0 0,3-3 12 0 0,1-3-195 0 0,-1-1 18 0 0,1 0 0 0 0,0 1 0 0 0,0-1 0 0 0,0 1 0 0 0,0-1 0 0 0,1 1 0 0 0,-1-1 1 0 0,1 1-1 0 0,3-4 0 0 0,2-6-3618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2:50.5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123 138 3225 0 0,'-14'9'9708'0'0,"-4"-2"-5475"0"0,13-5-4111 0 0,1 0 0 0 0,-1-1 1 0 0,0 1-1 0 0,1-1 0 0 0,-1-1 0 0 0,0 1 0 0 0,0-1 1 0 0,0 0-1 0 0,-7 0 0 0 0,10-1-139 0 0,0 1 0 0 0,1-1-1 0 0,-1 1 1 0 0,0-1 0 0 0,1 0 0 0 0,-1 0 0 0 0,1 1 0 0 0,-1-1-1 0 0,1 0 1 0 0,-1-1 0 0 0,1 1 0 0 0,0 0 0 0 0,0 0-1 0 0,-1 0 1 0 0,1-1 0 0 0,0 1 0 0 0,0-1 0 0 0,-1-1 0 0 0,1 0-16 0 0,0 0-1 0 0,-1-1 1 0 0,1 1 0 0 0,0 0 0 0 0,1-1 0 0 0,-1 1 0 0 0,1 0 0 0 0,-1-1 0 0 0,1-3 0 0 0,0 2 2 0 0,1-1-1 0 0,-1 1 1 0 0,1 0 0 0 0,0-1-1 0 0,0 1 1 0 0,0 0 0 0 0,1 0-1 0 0,0 0 1 0 0,0 0 0 0 0,0 0-1 0 0,1 0 1 0 0,3-5 0 0 0,-4 8 41 0 0,0-1 0 0 0,1 0 0 0 0,-1 1 0 0 0,1-1 0 0 0,0 1 0 0 0,0 0 0 0 0,0 0 0 0 0,0 0 0 0 0,0 0 0 0 0,0 1-1 0 0,0-1 1 0 0,0 1 0 0 0,1 0 0 0 0,-1 0 0 0 0,1 0 0 0 0,-1 0 0 0 0,1 1 0 0 0,-1-1 0 0 0,6 1 0 0 0,-6 0 100 0 0,0 1 0 0 0,0-1 0 0 0,0 1 0 0 0,0 0 0 0 0,0 0 0 0 0,0 0 0 0 0,0 0 0 0 0,0 1-1 0 0,-1-1 1 0 0,1 1 0 0 0,-1-1 0 0 0,1 1 0 0 0,-1 0 0 0 0,1 0 0 0 0,-1 0 0 0 0,0 1 0 0 0,0-1-1 0 0,0 0 1 0 0,0 1 0 0 0,-1-1 0 0 0,1 1 0 0 0,2 5 0 0 0,-2-4 83 0 0,0 0 1 0 0,-1 1-1 0 0,1-1 0 0 0,-1 0 1 0 0,0 1-1 0 0,0-1 0 0 0,0 1 1 0 0,-1 0-1 0 0,0-1 0 0 0,1 1 0 0 0,-2 5 1 0 0,1-8-221 0 0,0-1 0 0 0,-1 1 0 0 0,1 0 0 0 0,-1 0 0 0 0,1 0 1 0 0,-1 0-1 0 0,0 0 0 0 0,0-1 0 0 0,1 1 0 0 0,-1 0 0 0 0,0-1 0 0 0,-1 1 0 0 0,1-1 0 0 0,0 1 1 0 0,0-1-1 0 0,-1 1 0 0 0,1-1 0 0 0,-1 0 0 0 0,1 0 0 0 0,-1 0 0 0 0,1 0 0 0 0,-1 0 1 0 0,0 0-1 0 0,0 0 0 0 0,1 0 0 0 0,-1-1 0 0 0,0 1 0 0 0,-2 0 0 0 0,-25 5-7225 0 0,23-5 3107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2:50.5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99 175 4953 0 0,'0'0'179'0'0,"0"0"-1"0"0,0 1 1 0 0,0-1-1 0 0,0 0 1 0 0,0 0-1 0 0,0 0 1 0 0,0 1 0 0 0,0-1-1 0 0,0 0 1 0 0,0 0-1 0 0,0 0 1 0 0,0 0-1 0 0,0 1 1 0 0,0-1-1 0 0,0 0 1 0 0,-1 0 0 0 0,1 0-1 0 0,0 0 1 0 0,0 1-1 0 0,0-1 1 0 0,0 0-1 0 0,0 0 1 0 0,-1 0-1 0 0,1 0 1 0 0,0 0 0 0 0,0 0-1 0 0,0 1 1 0 0,-1-1-1 0 0,1 0 1 0 0,0 0-1 0 0,0 0 1 0 0,0 0-1 0 0,-1 0 1 0 0,1 0 0 0 0,0 0-1 0 0,0 0 1 0 0,0 0-1 0 0,-1 0 1 0 0,1 0-1 0 0,0 0 1 0 0,0 0-1 0 0,0 0 1 0 0,-1 0 0 0 0,1 0-1 0 0,0 0 1 0 0,0-1-1 0 0,-5-10 1533 0 0,2-18-1999 0 0,3 29 300 0 0,-1-23 198 0 0,4-26 0 0 0,-3 43-163 0 0,1 0 0 0 0,0 1 0 0 0,0-1-1 0 0,1 0 1 0 0,0 1 0 0 0,0-1 0 0 0,0 1 0 0 0,1-1 0 0 0,-1 1 0 0 0,5-5-1 0 0,-7 10-18 0 0,0 0 0 0 0,0 0-1 0 0,0 0 1 0 0,0 0-1 0 0,0 0 1 0 0,0 0-1 0 0,0 0 1 0 0,0 0 0 0 0,0 0-1 0 0,0 0 1 0 0,0 1-1 0 0,0-1 1 0 0,0 0-1 0 0,0 0 1 0 0,0 0 0 0 0,0 0-1 0 0,0 0 1 0 0,0 0-1 0 0,0 0 1 0 0,0 0-1 0 0,0 0 1 0 0,0 0 0 0 0,0 0-1 0 0,0 0 1 0 0,0 0-1 0 0,0 0 1 0 0,0 0-1 0 0,0 0 1 0 0,0 0 0 0 0,0 0-1 0 0,0 0 1 0 0,0 0-1 0 0,0 0 1 0 0,0 0 0 0 0,0 0-1 0 0,0 0 1 0 0,0 0-1 0 0,0 0 1 0 0,0 0-1 0 0,1 0 1 0 0,-1 0 0 0 0,0 0-1 0 0,0 0 1 0 0,0 0-1 0 0,0 0 1 0 0,0 0-1 0 0,0 0 1 0 0,0 0 0 0 0,0 0-1 0 0,0 0 1 0 0,0 0-1 0 0,0 0 1 0 0,0 0 0 0 0,0 0-1 0 0,0 0 1 0 0,0 0-1 0 0,0 0 1 0 0,0 0-1 0 0,0 0 1 0 0,0 0 0 0 0,0 9 614 0 0,-4 9-70 0 0,0-11-232 0 0,0 0-1 0 0,0-1 1 0 0,0 0-1 0 0,-1 0 1 0 0,0 0-1 0 0,-8 8 1 0 0,-38 27-1087 0 0,37-29-458 0 0,11-11-428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2:50.5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99 182 3185 0 0,'-2'-2'6807'0'0,"-1"-6"-4751"0"0,1-7-1197 0 0,2-1-550 0 0,0-1 0 0 0,2 0 0 0 0,-1 1 1 0 0,2 0-1 0 0,0-1 0 0 0,1 1 0 0 0,10-26 1 0 0,-15 46 437 0 0,-1 0 1 0 0,0 0-1 0 0,0 0 1 0 0,-1 0-1 0 0,-3 4 1 0 0,-31 30-188 0 0,19-21-362 0 0,8-5-500 0 0,-10 9-2211 0 0,6-13-7116 0 0,11-8 9059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2:50.5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80 159 6081 0 0,'-3'2'1004'0'0,"0"0"-1"0"0,0 0 0 0 0,1 0 0 0 0,-1 0 1 0 0,0-1-1 0 0,-1 1 0 0 0,1-1 0 0 0,0 0 0 0 0,-5 2 1 0 0,6-3-950 0 0,1 0 0 0 0,-1 0-1 0 0,1-1 1 0 0,0 1 0 0 0,-1 0 0 0 0,1 0 0 0 0,-1-1 0 0 0,1 1 0 0 0,0-1 0 0 0,-1 1 0 0 0,1-1 0 0 0,0 1-1 0 0,0-1 1 0 0,0 0 0 0 0,-1 0 0 0 0,1 1 0 0 0,0-1 0 0 0,0 0 0 0 0,0 0 0 0 0,0 0 0 0 0,0 0 0 0 0,0-1-1 0 0,1 1 1 0 0,-1 0 0 0 0,0 0 0 0 0,-1-3 0 0 0,0 0-107 0 0,0-1-1 0 0,1 1 0 0 0,-1-1 1 0 0,1 1-1 0 0,0-1 1 0 0,0 0-1 0 0,0 0 1 0 0,1 0-1 0 0,-1 1 1 0 0,1-1-1 0 0,0 0 0 0 0,1 0 1 0 0,-1 0-1 0 0,1 1 1 0 0,0-1-1 0 0,2-6 1 0 0,-2 7 69 0 0,1 0 1 0 0,-1 0 0 0 0,1 0 0 0 0,0 0 0 0 0,0 0 0 0 0,0 0 0 0 0,1 1 0 0 0,-1-1 0 0 0,1 1 0 0 0,0 0-1 0 0,0 0 1 0 0,0 0 0 0 0,0 0 0 0 0,0 0 0 0 0,1 1 0 0 0,-1-1 0 0 0,1 1 0 0 0,7-3 0 0 0,-10 4 49 0 0,0 0 0 0 0,1 1 1 0 0,-1-1-1 0 0,1 1 1 0 0,-1 0-1 0 0,1-1 0 0 0,-1 1 1 0 0,1 0-1 0 0,-1 0 1 0 0,1 0-1 0 0,-1 0 1 0 0,1 0-1 0 0,-1 0 0 0 0,1 0 1 0 0,-1 1-1 0 0,1-1 1 0 0,-1 0-1 0 0,1 1 0 0 0,-1-1 1 0 0,0 1-1 0 0,1 0 1 0 0,-1-1-1 0 0,0 1 0 0 0,1 0 1 0 0,-1 0-1 0 0,0 0 1 0 0,0 0-1 0 0,2 2 0 0 0,-1 0 113 0 0,0 0-1 0 0,0 0 0 0 0,-1 0 0 0 0,1 0 1 0 0,-1 1-1 0 0,0-1 0 0 0,0 0 0 0 0,0 1 1 0 0,0-1-1 0 0,-1 1 0 0 0,1 5 0 0 0,-1-2 83 0 0,0-1-1 0 0,0 1 0 0 0,0-1 0 0 0,-1 0 1 0 0,0 1-1 0 0,-1-1 0 0 0,1 0 0 0 0,-5 10 1 0 0,5-14-394 0 0,0 0 0 0 0,0 0 0 0 0,0 0 0 0 0,-1 0 0 0 0,1 0 0 0 0,0 0 0 0 0,-1-1 0 0 0,1 1 0 0 0,-1 0 0 0 0,0-1 0 0 0,-3 3 0 0 0,3-3-506 0 0,0 0-1 0 0,1-1 0 0 0,-1 1 0 0 0,0 0 0 0 0,0-1 0 0 0,0 0 1 0 0,1 1-1 0 0,-1-1 0 0 0,0 0 0 0 0,0 0 0 0 0,0 0 0 0 0,0 0 1 0 0,0 0-1 0 0,1 0 0 0 0,-1-1 0 0 0,-3 0 0 0 0,1-1 56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2:50.5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96 190 3129 0 0,'1'7'10019'0'0,"-3"-17"-7076"0"0,0-6-2655 0 0,1 3-317 0 0,1-1-4 0 0,0-1 0 0 0,1 1 0 0 0,0-1 0 0 0,1 1 1 0 0,7-28-1 0 0,-5 28 43 0 0,-4 11 38 0 0,0 1 0 0 0,1-1 0 0 0,0 1 1 0 0,-1-1-1 0 0,1 1 0 0 0,0-1 0 0 0,0 1 0 0 0,0 0 1 0 0,1 0-1 0 0,1-3 0 0 0,-8 28 1688 0 0,2-15-1458 0 0,0-2-1 0 0,0 1 0 0 0,-1 0 1 0 0,1-1-1 0 0,-1 1 0 0 0,-1-1 1 0 0,0 0-1 0 0,-7 8 0 0 0,-1-2-495 0 0,1-1-1 0 0,-24 17 1 0 0,28-24-881 0 0,4-4-3585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2:53.9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59 166 3257 0 0,'-3'-2'7608'0'0,"3"2"-7491"0"0,-2-13 1118 0 0,2-13-1931 0 0,1-13 1026 0 0,-1 32-271 0 0,0-1 0 0 0,0 1 0 0 0,0-1 0 0 0,1 1 0 0 0,0-1-1 0 0,1 1 1 0 0,0 0 0 0 0,3-11 0 0 0,-2 13-35 0 0,-1 2 3553 0 0,-13 31 111 0 0,5-19-3553 0 0,0-1 0 0 0,0 0 0 0 0,-14 14 0 0 0,10-13-3661 0 0,1 0-3532 0 0,7-8 4930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2:53.9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68 158 2216 0 0,'-4'-1'11031'0'0,"-10"4"-6089"0"0,2 0-4122 0 0,10-3-842 0 0,1 0 0 0 0,0 0 1 0 0,-1-1-1 0 0,1 1 0 0 0,0 0 0 0 0,0 0 0 0 0,-1-1 0 0 0,1 1 0 0 0,0-1 0 0 0,0 1 0 0 0,0-1 0 0 0,-1 1 0 0 0,1-1 0 0 0,0 0 0 0 0,0 0 0 0 0,0 0 0 0 0,0 1 0 0 0,0-1 0 0 0,-1-2 0 0 0,1 1-63 0 0,-1 0 0 0 0,1 0 0 0 0,0 0 0 0 0,0-1 0 0 0,0 1 0 0 0,0 0 0 0 0,0-1 0 0 0,1 1 0 0 0,-2-4 1 0 0,2-1-108 0 0,-1 0 0 0 0,1 1 0 0 0,0-1 0 0 0,0 0 0 0 0,1 1 0 0 0,2-12 0 0 0,-2 13 141 0 0,0 0 1 0 0,1 0-1 0 0,0 1 0 0 0,0-1 1 0 0,0 0-1 0 0,1 1 1 0 0,-1 0-1 0 0,1-1 1 0 0,0 1-1 0 0,6-5 0 0 0,-8 8 102 0 0,0 0-1 0 0,0-1 0 0 0,0 2 0 0 0,1-1 0 0 0,-1 0 0 0 0,1 0 1 0 0,-1 0-1 0 0,0 1 0 0 0,1-1 0 0 0,-1 1 0 0 0,1-1 1 0 0,0 1-1 0 0,-1-1 0 0 0,1 1 0 0 0,-1 0 0 0 0,1 0 0 0 0,0 0 1 0 0,-1 0-1 0 0,1 0 0 0 0,-1 0 0 0 0,1 0 0 0 0,0 1 1 0 0,-1-1-1 0 0,1 1 0 0 0,-1-1 0 0 0,1 1 0 0 0,-1-1 0 0 0,1 1 1 0 0,-1 0-1 0 0,0 0 0 0 0,1 0 0 0 0,-1-1 0 0 0,0 1 1 0 0,0 1-1 0 0,1-1 0 0 0,0 2 0 0 0,2 0 97 0 0,-1 1 0 0 0,-1 0 0 0 0,1 0 0 0 0,0 0 0 0 0,-1 0 0 0 0,0 0 0 0 0,0 1 0 0 0,0-1 0 0 0,-1 0-1 0 0,1 1 1 0 0,-1 0 0 0 0,0-1 0 0 0,0 1 0 0 0,-1 0 0 0 0,0-1 0 0 0,1 1 0 0 0,-1 0 0 0 0,-1 0 0 0 0,1-1 0 0 0,-1 1 0 0 0,0 0 0 0 0,0-1 0 0 0,0 1 0 0 0,-1-1 0 0 0,1 1-1 0 0,-1-1 1 0 0,-5 8 0 0 0,6-10-627 0 0,-1 0 0 0 0,0-1 1 0 0,0 1-1 0 0,0-1 0 0 0,0 0 0 0 0,0 1 0 0 0,-1-1 0 0 0,1 0 0 0 0,0 0 0 0 0,-1-1 0 0 0,1 1 0 0 0,-4 0 0 0 0,4 0-260 0 0,-5 1-3198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2:53.9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66 174 3049 0 0,'-7'1'10019'0'0,"7"-2"-9827"0"0,-2-12 1436 0 0,4-18-2329 0 0,1 13 841 0 0,2 0 0 0 0,11-33 0 0 0,-2 9 483 0 0,-18 49 2651 0 0,-10 9-2515 0 0,1 0-539 0 0,5-5-347 0 0,-1 0 1 0 0,0 0 0 0 0,-1-1-1 0 0,-15 13 1 0 0,21-21-2072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2:53.9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90 174 3201 0 0,'-4'-3'6552'0'0,"2"-5"-4766"0"0,2-10-2554 0 0,0 16 1251 0 0,0-14-397 0 0,0 0 0 0 0,2 0 0 0 0,0 0 0 0 0,1 0 0 0 0,0 0 0 0 0,2 0-1 0 0,5-14 1 0 0,-14 38 2050 0 0,-1-1 0 0 0,0 0 0 0 0,-9 12 0 0 0,-23 19-2381 0 0,30-31-1034 0 0,-1 0-1 0 0,-14 9 1 0 0,19-14-976 0 0,0-2-1402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2:53.9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84 137 3073 0 0,'-6'11'8065'0'0,"-2"0"-75"0"0,-2-3-8221 0 0,9-7 225 0 0,1 0-1 0 0,-1-1 1 0 0,0 1 0 0 0,0 0-1 0 0,0-1 1 0 0,0 1-1 0 0,0-1 1 0 0,0 1-1 0 0,0-1 1 0 0,0 1-1 0 0,0-1 1 0 0,0 0-1 0 0,0 1 1 0 0,0-1 0 0 0,-1 0-1 0 0,1 0 1 0 0,0 0-1 0 0,0 0 1 0 0,0 0-1 0 0,0 0 1 0 0,0 0-1 0 0,-1 0 1 0 0,1-1-1 0 0,0 1 1 0 0,0 0-1 0 0,0-1 1 0 0,0 1 0 0 0,0 0-1 0 0,0-1 1 0 0,0 1-1 0 0,0-1 1 0 0,0 0-1 0 0,0 1 1 0 0,0-1-1 0 0,1 0 1 0 0,-1 0-1 0 0,0 0 1 0 0,0 1 0 0 0,1-1-1 0 0,-1 0 1 0 0,0 0-1 0 0,1 0 1 0 0,-2-2-1 0 0,0 0-77 0 0,0-1 0 0 0,0 1 1 0 0,0-1-1 0 0,1 0 0 0 0,-1 1 0 0 0,1-1 0 0 0,0 0 0 0 0,0 0 0 0 0,0 0 0 0 0,0 0 0 0 0,1 0 0 0 0,-1 0 0 0 0,1 0 0 0 0,0 0 0 0 0,1 0 0 0 0,-1 0 0 0 0,2-6 1 0 0,-1 5 28 0 0,0 0 1 0 0,1 0 0 0 0,0 0 0 0 0,0 0 0 0 0,1 0-1 0 0,-1 0 1 0 0,1 0 0 0 0,0 1 0 0 0,0-1 0 0 0,1 1 0 0 0,-1 0-1 0 0,6-5 1 0 0,-7 8 113 0 0,0-1 0 0 0,0 0-1 0 0,0 1 1 0 0,0-1 0 0 0,1 1-1 0 0,-1 0 1 0 0,0-1 0 0 0,1 1-1 0 0,-1 0 1 0 0,1 1 0 0 0,-1-1 0 0 0,1 0-1 0 0,0 1 1 0 0,-1-1 0 0 0,1 1-1 0 0,0 0 1 0 0,-1 0 0 0 0,1 0-1 0 0,0 0 1 0 0,3 1 0 0 0,-4 0 50 0 0,0-1 0 0 0,0 1 0 0 0,-1 0 0 0 0,1 0 0 0 0,0 0 0 0 0,0 0 0 0 0,-1 0-1 0 0,1 0 1 0 0,0 1 0 0 0,-1-1 0 0 0,1 0 0 0 0,-1 1 0 0 0,0-1 0 0 0,1 1 0 0 0,-1 0 0 0 0,0-1 0 0 0,0 1 0 0 0,0 0 0 0 0,0 0 0 0 0,-1 0 0 0 0,1-1 0 0 0,0 1 0 0 0,-1 0 0 0 0,1 0 0 0 0,-1 0 0 0 0,1 0 0 0 0,-1 3 0 0 0,0 3 160 0 0,0-1 0 0 0,0 1 0 0 0,0-1-1 0 0,-1 1 1 0 0,-3 11 0 0 0,3-14-211 0 0,-1 0 0 0 0,1 0 0 0 0,-1 0-1 0 0,0-1 1 0 0,0 1 0 0 0,-1-1 0 0 0,1 1-1 0 0,-1-1 1 0 0,-4 5 0 0 0,-6 1-1911 0 0,3-9-3614 0 0,6-2 4053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27:27.72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250 1 4801 0 0,'-5'3'-3452'0'0,"4"-3"3503"0"0,0 0 1 0 0,1 1-1 0 0,-1-1 1 0 0,1 1-1 0 0,-1-1 1 0 0,1 1-1 0 0,-1-1 0 0 0,1 1 1 0 0,-1 0-1 0 0,1-1 1 0 0,0 1-1 0 0,-1-1 1 0 0,1 1-1 0 0,0 0 1 0 0,-1-1-1 0 0,1 1 1 0 0,0 0-1 0 0,0-1 1 0 0,0 1-1 0 0,0 0 0 0 0,-1 0 1 0 0,1-1-1 0 0,0 1 1 0 0,0 0-1 0 0,1 0 1 0 0,-1-1-1 0 0,0 1 1 0 0,0 0-1 0 0,0 0 1 0 0,2 1 63 0 0,-1 1 1 0 0,0-1-1 0 0,0 0 1 0 0,-1 0-1 0 0,1 1 1 0 0,0-1 0 0 0,-1 0-1 0 0,1 1 1 0 0,-1-1-1 0 0,0 0 1 0 0,0 1-1 0 0,0-1 1 0 0,0 5-1 0 0,-2 1 481 0 0,1 1-1 0 0,-6 12 0 0 0,5-15-230 0 0,0-1 0 0 0,1 1 0 0 0,-1 0 0 0 0,1 0 0 0 0,0 0 0 0 0,1 12 0 0 0,1 4 33 0 0,0 1 0 0 0,-1 0 0 0 0,-2 0 0 0 0,0-1 0 0 0,-1 1 0 0 0,-2-1 0 0 0,-10 34 0 0 0,14-51-337 0 0,0-3 7 0 0,0 1-1 0 0,1-1 1 0 0,-1 0-1 0 0,0 0 1 0 0,0 0-1 0 0,0 0 1 0 0,0 0-1 0 0,-1-1 1 0 0,1 1-1 0 0,0 0 1 0 0,-1 0-1 0 0,1-1 1 0 0,-3 2-1 0 0,4 0-149 0 0,1-7-786 0 0,4-44-482 0 0,-4 25 1052 0 0,2-1 0 0 0,11-44 0 0 0,-10 56 149 0 0,-4 9 134 0 0,0 1 1 0 0,1-1-1 0 0,0 0 0 0 0,0 1 1 0 0,-1-1-1 0 0,2 1 0 0 0,-1-1 1 0 0,0 1-1 0 0,0-1 0 0 0,1 1 1 0 0,-1 0-1 0 0,1 0 0 0 0,0-1 1 0 0,0 1-1 0 0,3-2 0 0 0,-9 21 1797 0 0,2-4-1329 0 0,0 1-1 0 0,-1 0 0 0 0,0-1 1 0 0,-8 20-1 0 0,-6 23-172 0 0,12-36-93 0 0,-1 0-1 0 0,-2 0 1 0 0,-12 24 0 0 0,-5 15 368 0 0,24-56-562 0 0,0 1 1 0 0,1 0-1 0 0,-1-1 1 0 0,1 1-1 0 0,0 0 1 0 0,0 0-1 0 0,0-1 1 0 0,1 7-1 0 0,-1-6 81 0 0,1 1 0 0 0,-1-1 0 0 0,0 1 0 0 0,0-1 0 0 0,-2 9 0 0 0,4-32-681 0 0,1-31 1 0 0,-1-4 552 0 0,3-136 90 0 0,-5 162 0 0 0,0 25 78 0 0,0 0 0 0 0,0 0 0 0 0,-1 0 0 0 0,1 0 0 0 0,-1 0 0 0 0,1 1 0 0 0,-2-6 0 0 0,3 30 137 0 0,1 9-23 0 0,-1 1 0 0 0,-2 0 0 0 0,-1 0 0 0 0,-1 0 0 0 0,-2-1 0 0 0,-1 1 0 0 0,-15 42 0 0 0,18-64 42 0 0,0-1 602 0 0,3-9-872 0 0,0 0 0 0 0,0 0-1 0 0,-1 0 1 0 0,1 0 0 0 0,0 0-1 0 0,-1-1 1 0 0,1 1 0 0 0,0 0-1 0 0,0 0 1 0 0,0 0 0 0 0,-1-1-1 0 0,1 1 1 0 0,0 0 0 0 0,0 0-1 0 0,0-1 1 0 0,0 1 0 0 0,-1 0-1 0 0,1 0 1 0 0,0-1 0 0 0,0 1-1 0 0,0 0 1 0 0,0-1 0 0 0,0 1-1 0 0,0 0 1 0 0,0 0 0 0 0,0-1-1 0 0,0 1 1 0 0,0 0 0 0 0,0-1-1 0 0,0 1 1 0 0,0 0 0 0 0,0-1-1 0 0,-10-46-287 0 0,2-1 0 0 0,-3-94 0 0 0,8 64 1170 0 0,16 113-669 0 0,-7-12-123 0 0,0 0 0 0 0,-2 0-1 0 0,-1 0 1 0 0,0 0 0 0 0,-2 41 0 0 0,-20-92 12 0 0,9 7-243 0 0,1-1 0 0 0,-10-37 0 0 0,5 12 98 0 0,9 29 59 0 0,4 14 16 0 0,0 0 0 0 0,0 0 0 0 0,0 0 1 0 0,-1 0-1 0 0,1 1 0 0 0,-1-1 0 0 0,-3-4 0 0 0,5 8 57 0 0,0 1-67 0 0,-1 9-518 0 0,31 82 264 0 0,-26-77 332 0 0,1-1 0 0 0,0 1 0 0 0,13 23 0 0 0,-21-48-244 0 0,0-1 0 0 0,0 0 0 0 0,-1-17 0 0 0,4 28 146 0 0,-4-27-113 0 0,2 0-1 0 0,1-1 1 0 0,1 1-1 0 0,5-35 1 0 0,-5 57 95 0 0,1 2 3 0 0,-1 0 0 0 0,1 0 0 0 0,-1 0-1 0 0,1 0 1 0 0,0 0 0 0 0,0 0 0 0 0,0 0-1 0 0,2-3 1 0 0,4 27-786 0 0,15 45 202 0 0,-11-37 659 0 0,-1 1-1 0 0,10 60 1 0 0,-8 61 973 0 0,-12-144-1029 0 0,-1-5-31 0 0,-3-13-80 0 0,-3-19-67 0 0,8 119 910 0 0,-2-35-469 0 0,2-49-105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2:53.93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87 131 3617 0 0,'-6'5'6966'0'0,"1"2"-4891"0"0,1-2-265 0 0,2-3-1268 0 0,-1 0-1 0 0,0 1 1 0 0,1-2-1 0 0,-1 1 1 0 0,0 0-1 0 0,0 0 1 0 0,0-1-1 0 0,-5 2 1 0 0,6-3-558 0 0,1 0 0 0 0,0 0-1 0 0,0 0 1 0 0,0 0 0 0 0,0 0 0 0 0,-1 0 0 0 0,1 0 0 0 0,0 0 0 0 0,0-1-1 0 0,0 1 1 0 0,0-1 0 0 0,0 1 0 0 0,-1 0 0 0 0,1-1 0 0 0,0 0-1 0 0,0 1 1 0 0,0-1 0 0 0,1 0 0 0 0,-1 1 0 0 0,0-1 0 0 0,0 0 0 0 0,0 0-1 0 0,0 0 1 0 0,1 0 0 0 0,-1 0 0 0 0,0 0 0 0 0,1 0 0 0 0,-1 0 0 0 0,0-1-1 0 0,-1-3-110 0 0,0 1-1 0 0,0-1 1 0 0,1 1-1 0 0,0-1 1 0 0,0 0-1 0 0,0 0 1 0 0,0 0-1 0 0,1 0 1 0 0,-1 1 0 0 0,1-1-1 0 0,1 0 1 0 0,-1 0-1 0 0,1 0 1 0 0,-1 0-1 0 0,1 0 1 0 0,1 1-1 0 0,-1-1 1 0 0,4-7-1 0 0,-4 9 161 0 0,0 0 0 0 0,1 0 1 0 0,-1 0-1 0 0,1 0 0 0 0,-1 1 0 0 0,1-1 0 0 0,0 0 0 0 0,0 1 0 0 0,1-1 0 0 0,-1 1 1 0 0,0 0-1 0 0,1 0 0 0 0,-1 0 0 0 0,1 0 0 0 0,0 0 0 0 0,-1 1 0 0 0,1-1 0 0 0,0 1 0 0 0,0-1 1 0 0,0 1-1 0 0,0 0 0 0 0,1 0 0 0 0,-1 1 0 0 0,0-1 0 0 0,0 1 0 0 0,0-1 0 0 0,1 1 1 0 0,4 1-1 0 0,-6-1 98 0 0,0 0 0 0 0,-1 0 0 0 0,1 1 0 0 0,-1-1 1 0 0,1 1-1 0 0,0-1 0 0 0,-1 1 0 0 0,1 0 0 0 0,-1-1 0 0 0,0 1 1 0 0,1 0-1 0 0,-1 0 0 0 0,0 0 0 0 0,1 0 0 0 0,-1 0 0 0 0,0 1 0 0 0,0-1 1 0 0,0 0-1 0 0,0 0 0 0 0,1 3 0 0 0,0-1 74 0 0,-1-1 0 0 0,0 1 0 0 0,0 0 0 0 0,0 0 0 0 0,-1 0 0 0 0,1 0 0 0 0,-1 0 0 0 0,0 0 0 0 0,1 0 1 0 0,-2 5-1 0 0,1-1-36 0 0,-1-1 1 0 0,0 0 0 0 0,0 1 0 0 0,-1-1 0 0 0,0 0 0 0 0,0 0 0 0 0,0 0 0 0 0,-1 0 0 0 0,0-1 0 0 0,-4 8 0 0 0,5-11-233 0 0,1 0 0 0 0,-1-1 0 0 0,1 1 1 0 0,-1 0-1 0 0,0-1 0 0 0,0 1 1 0 0,-3 1-1 0 0,-4-1-3783 0 0,-1-8-4972 0 0,5 1 8135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2:53.9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77 194 3985 0 0,'0'0'164'0'0,"0"0"0"0"0,0 0 0 0 0,0 0 0 0 0,0 0 0 0 0,0 1 0 0 0,-1-1 0 0 0,1 0 0 0 0,0 1 984 0 0,-1-1-984 0 0,1 0 0 0 0,0 0 0 0 0,0 0 0 0 0,0 0 0 0 0,0 0 0 0 0,0 0-1 0 0,-1 1 1 0 0,1-1 0 0 0,0 0 0 0 0,0 0 0 0 0,0 0 0 0 0,0 0 0 0 0,-1 0 0 0 0,1 0 0 0 0,0 0 0 0 0,0 0 0 0 0,0 0 0 0 0,0 0 0 0 0,-1 0 0 0 0,1 0 0 0 0,0 0 0 0 0,0 0 0 0 0,0 0 0 0 0,-1-1 0 0 0,-3-6 1750 0 0,-1-11-1461 0 0,4 3-189 0 0,1 0 0 0 0,1-1 1 0 0,0 1-1 0 0,1 0 0 0 0,1 0 1 0 0,0 0-1 0 0,1 1 0 0 0,0-1 1 0 0,10-20-1 0 0,-20 51 2970 0 0,-3 8-2654 0 0,0-11-410 0 0,0 0-1 0 0,-2 0 1 0 0,1-1 0 0 0,-15 12-1 0 0,25-24-236 0 0,-14 11-1424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2:53.9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123 138 3225 0 0,'-14'9'9708'0'0,"-4"-2"-5475"0"0,13-5-4111 0 0,1 0 0 0 0,-1-1 1 0 0,0 1-1 0 0,1-1 0 0 0,-1-1 0 0 0,0 1 0 0 0,0-1 1 0 0,0 0-1 0 0,-7 0 0 0 0,10-1-139 0 0,0 1 0 0 0,1-1-1 0 0,-1 1 1 0 0,0-1 0 0 0,1 0 0 0 0,-1 0 0 0 0,1 1 0 0 0,-1-1-1 0 0,1 0 1 0 0,-1-1 0 0 0,1 1 0 0 0,0 0 0 0 0,0 0-1 0 0,-1 0 1 0 0,1-1 0 0 0,0 1 0 0 0,0-1 0 0 0,-1-1 0 0 0,1 0-16 0 0,0 0-1 0 0,-1-1 1 0 0,1 1 0 0 0,0 0 0 0 0,1-1 0 0 0,-1 1 0 0 0,1 0 0 0 0,-1-1 0 0 0,1-3 0 0 0,0 2 2 0 0,1-1-1 0 0,-1 1 1 0 0,1 0 0 0 0,0-1-1 0 0,0 1 1 0 0,0 0 0 0 0,1 0-1 0 0,0 0 1 0 0,0 0 0 0 0,0 0-1 0 0,1 0 1 0 0,3-5 0 0 0,-4 8 41 0 0,0-1 0 0 0,1 0 0 0 0,-1 1 0 0 0,1-1 0 0 0,0 1 0 0 0,0 0 0 0 0,0 0 0 0 0,0 0 0 0 0,0 0 0 0 0,0 1-1 0 0,0-1 1 0 0,0 1 0 0 0,1 0 0 0 0,-1 0 0 0 0,1 0 0 0 0,-1 0 0 0 0,1 1 0 0 0,-1-1 0 0 0,6 1 0 0 0,-6 0 100 0 0,0 1 0 0 0,0-1 0 0 0,0 1 0 0 0,0 0 0 0 0,0 0 0 0 0,0 0 0 0 0,0 0 0 0 0,0 1-1 0 0,-1-1 1 0 0,1 1 0 0 0,-1-1 0 0 0,1 1 0 0 0,-1 0 0 0 0,1 0 0 0 0,-1 0 0 0 0,0 1 0 0 0,0-1-1 0 0,0 0 1 0 0,0 1 0 0 0,-1-1 0 0 0,1 1 0 0 0,2 5 0 0 0,-2-4 83 0 0,0 0 1 0 0,-1 1-1 0 0,1-1 0 0 0,-1 0 1 0 0,0 1-1 0 0,0-1 0 0 0,0 1 1 0 0,-1 0-1 0 0,0-1 0 0 0,1 1 0 0 0,-2 5 1 0 0,1-8-221 0 0,0-1 0 0 0,-1 1 0 0 0,1 0 0 0 0,-1 0 0 0 0,1 0 1 0 0,-1 0-1 0 0,0 0 0 0 0,0-1 0 0 0,1 1 0 0 0,-1 0 0 0 0,0-1 0 0 0,-1 1 0 0 0,1-1 0 0 0,0 1 1 0 0,0-1-1 0 0,-1 1 0 0 0,1-1 0 0 0,-1 0 0 0 0,1 0 0 0 0,-1 0 0 0 0,1 0 0 0 0,-1 0 1 0 0,0 0-1 0 0,0 0 0 0 0,1 0 0 0 0,-1-1 0 0 0,0 1 0 0 0,-2 0 0 0 0,-25 5-7225 0 0,23-5 3107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2:53.9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99 175 4953 0 0,'0'0'179'0'0,"0"0"-1"0"0,0 1 1 0 0,0-1-1 0 0,0 0 1 0 0,0 0-1 0 0,0 0 1 0 0,0 1 0 0 0,0-1-1 0 0,0 0 1 0 0,0 0-1 0 0,0 0 1 0 0,0 0-1 0 0,0 1 1 0 0,0-1-1 0 0,0 0 1 0 0,-1 0 0 0 0,1 0-1 0 0,0 0 1 0 0,0 1-1 0 0,0-1 1 0 0,0 0-1 0 0,0 0 1 0 0,-1 0-1 0 0,1 0 1 0 0,0 0 0 0 0,0 0-1 0 0,0 1 1 0 0,-1-1-1 0 0,1 0 1 0 0,0 0-1 0 0,0 0 1 0 0,0 0-1 0 0,-1 0 1 0 0,1 0 0 0 0,0 0-1 0 0,0 0 1 0 0,0 0-1 0 0,-1 0 1 0 0,1 0-1 0 0,0 0 1 0 0,0 0-1 0 0,0 0 1 0 0,-1 0 0 0 0,1 0-1 0 0,0 0 1 0 0,0-1-1 0 0,-5-10 1533 0 0,2-18-1999 0 0,3 29 300 0 0,-1-23 198 0 0,4-26 0 0 0,-3 43-163 0 0,1 0 0 0 0,0 1 0 0 0,0-1-1 0 0,1 0 1 0 0,0 1 0 0 0,0-1 0 0 0,0 1 0 0 0,1-1 0 0 0,-1 1 0 0 0,5-5-1 0 0,-7 10-18 0 0,0 0 0 0 0,0 0-1 0 0,0 0 1 0 0,0 0-1 0 0,0 0 1 0 0,0 0-1 0 0,0 0 1 0 0,0 0 0 0 0,0 0-1 0 0,0 0 1 0 0,0 1-1 0 0,0-1 1 0 0,0 0-1 0 0,0 0 1 0 0,0 0 0 0 0,0 0-1 0 0,0 0 1 0 0,0 0-1 0 0,0 0 1 0 0,0 0-1 0 0,0 0 1 0 0,0 0 0 0 0,0 0-1 0 0,0 0 1 0 0,0 0-1 0 0,0 0 1 0 0,0 0-1 0 0,0 0 1 0 0,0 0 0 0 0,0 0-1 0 0,0 0 1 0 0,0 0-1 0 0,0 0 1 0 0,0 0 0 0 0,0 0-1 0 0,0 0 1 0 0,0 0-1 0 0,0 0 1 0 0,0 0-1 0 0,1 0 1 0 0,-1 0 0 0 0,0 0-1 0 0,0 0 1 0 0,0 0-1 0 0,0 0 1 0 0,0 0-1 0 0,0 0 1 0 0,0 0 0 0 0,0 0-1 0 0,0 0 1 0 0,0 0-1 0 0,0 0 1 0 0,0 0 0 0 0,0 0-1 0 0,0 0 1 0 0,0 0-1 0 0,0 0 1 0 0,0 0-1 0 0,0 0 1 0 0,0 0 0 0 0,0 9 614 0 0,-4 9-70 0 0,0-11-232 0 0,0 0-1 0 0,0-1 1 0 0,0 0-1 0 0,-1 0 1 0 0,0 0-1 0 0,-8 8 1 0 0,-38 27-1087 0 0,37-29-458 0 0,11-11-428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2:53.9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99 182 3185 0 0,'-2'-2'6807'0'0,"-1"-6"-4751"0"0,1-7-1197 0 0,2-1-550 0 0,0-1 0 0 0,2 0 0 0 0,-1 1 1 0 0,2 0-1 0 0,0-1 0 0 0,1 1 0 0 0,10-26 1 0 0,-15 46 437 0 0,-1 0 1 0 0,0 0-1 0 0,0 0 1 0 0,-1 0-1 0 0,-3 4 1 0 0,-31 30-188 0 0,19-21-362 0 0,8-5-500 0 0,-10 9-2211 0 0,6-13-7116 0 0,11-8 9059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2:53.9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80 159 6081 0 0,'-3'2'1004'0'0,"0"0"-1"0"0,0 0 0 0 0,1 0 0 0 0,-1 0 1 0 0,0-1-1 0 0,-1 1 0 0 0,1-1 0 0 0,0 0 0 0 0,-5 2 1 0 0,6-3-950 0 0,1 0 0 0 0,-1 0-1 0 0,1-1 1 0 0,0 1 0 0 0,-1 0 0 0 0,1 0 0 0 0,-1-1 0 0 0,1 1 0 0 0,0-1 0 0 0,-1 1 0 0 0,1-1 0 0 0,0 1-1 0 0,0-1 1 0 0,0 0 0 0 0,-1 0 0 0 0,1 1 0 0 0,0-1 0 0 0,0 0 0 0 0,0 0 0 0 0,0 0 0 0 0,0 0 0 0 0,0-1-1 0 0,1 1 1 0 0,-1 0 0 0 0,0 0 0 0 0,-1-3 0 0 0,0 0-107 0 0,0-1-1 0 0,1 1 0 0 0,-1-1 1 0 0,1 1-1 0 0,0-1 1 0 0,0 0-1 0 0,0 0 1 0 0,1 0-1 0 0,-1 1 1 0 0,1-1-1 0 0,0 0 0 0 0,1 0 1 0 0,-1 0-1 0 0,1 1 1 0 0,0-1-1 0 0,2-6 1 0 0,-2 7 69 0 0,1 0 1 0 0,-1 0 0 0 0,1 0 0 0 0,0 0 0 0 0,0 0 0 0 0,0 0 0 0 0,1 1 0 0 0,-1-1 0 0 0,1 1 0 0 0,0 0-1 0 0,0 0 1 0 0,0 0 0 0 0,0 0 0 0 0,0 0 0 0 0,1 1 0 0 0,-1-1 0 0 0,1 1 0 0 0,7-3 0 0 0,-10 4 49 0 0,0 0 0 0 0,1 1 1 0 0,-1-1-1 0 0,1 1 1 0 0,-1 0-1 0 0,1-1 0 0 0,-1 1 1 0 0,1 0-1 0 0,-1 0 1 0 0,1 0-1 0 0,-1 0 1 0 0,1 0-1 0 0,-1 0 0 0 0,1 0 1 0 0,-1 1-1 0 0,1-1 1 0 0,-1 0-1 0 0,1 1 0 0 0,-1-1 1 0 0,0 1-1 0 0,1 0 1 0 0,-1-1-1 0 0,0 1 0 0 0,1 0 1 0 0,-1 0-1 0 0,0 0 1 0 0,0 0-1 0 0,2 2 0 0 0,-1 0 113 0 0,0 0-1 0 0,0 0 0 0 0,-1 0 0 0 0,1 0 1 0 0,-1 1-1 0 0,0-1 0 0 0,0 0 0 0 0,0 1 1 0 0,0-1-1 0 0,-1 1 0 0 0,1 5 0 0 0,-1-2 83 0 0,0-1-1 0 0,0 1 0 0 0,0-1 0 0 0,-1 0 1 0 0,0 1-1 0 0,-1-1 0 0 0,1 0 0 0 0,-5 10 1 0 0,5-14-394 0 0,0 0 0 0 0,0 0 0 0 0,0 0 0 0 0,-1 0 0 0 0,1 0 0 0 0,0 0 0 0 0,-1-1 0 0 0,1 1 0 0 0,-1 0 0 0 0,0-1 0 0 0,-3 3 0 0 0,3-3-506 0 0,0 0-1 0 0,1-1 0 0 0,-1 1 0 0 0,0 0 0 0 0,0-1 0 0 0,0 0 1 0 0,1 1-1 0 0,-1-1 0 0 0,0 0 0 0 0,0 0 0 0 0,0 0 0 0 0,0 0 1 0 0,0 0-1 0 0,1 0 0 0 0,-1-1 0 0 0,-3 0 0 0 0,1-1 56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2:53.9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96 190 3129 0 0,'1'7'10019'0'0,"-3"-17"-7076"0"0,0-6-2655 0 0,1 3-317 0 0,1-1-4 0 0,0-1 0 0 0,1 1 0 0 0,0-1 0 0 0,1 1 1 0 0,7-28-1 0 0,-5 28 43 0 0,-4 11 38 0 0,0 1 0 0 0,1-1 0 0 0,0 1 1 0 0,-1-1-1 0 0,1 1 0 0 0,0-1 0 0 0,0 1 0 0 0,0 0 1 0 0,1 0-1 0 0,1-3 0 0 0,-8 28 1688 0 0,2-15-1458 0 0,0-2-1 0 0,0 1 0 0 0,-1 0 1 0 0,1-1-1 0 0,-1 1 0 0 0,-1-1 1 0 0,0 0-1 0 0,-7 8 0 0 0,-1-2-495 0 0,1-1-1 0 0,-24 17 1 0 0,28-24-881 0 0,4-4-3585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2:53.9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76 159 2961 0 0,'1'1'818'0'0,"-1"0"1"0"0,0 1-1 0 0,0-1 1 0 0,0 0 0 0 0,0 0-1 0 0,0 1 1 0 0,-1-1 0 0 0,1 0-1 0 0,0 0 1 0 0,0 1-1 0 0,-1-1 1 0 0,0 2 0 0 0,0-2-417 0 0,0 1 0 0 0,0-1 0 0 0,0 1 1 0 0,0-1-1 0 0,0 0 0 0 0,0 1 0 0 0,0-1 1 0 0,0 0-1 0 0,-2 1 0 0 0,2-1-374 0 0,0 0 0 0 0,0 0 0 0 0,0-1 0 0 0,0 1 1 0 0,0-1-1 0 0,0 1 0 0 0,-1-1 0 0 0,1 1 0 0 0,0-1 0 0 0,0 0 0 0 0,0 1 0 0 0,-1-1 0 0 0,1 0 0 0 0,0 0 1 0 0,0 0-1 0 0,0 0 0 0 0,-1 0 0 0 0,1 0 0 0 0,0 0 0 0 0,0 0 0 0 0,-1-1 0 0 0,1 1 0 0 0,0 0 1 0 0,0-1-1 0 0,0 1 0 0 0,0-1 0 0 0,-3-1 0 0 0,2 0-78 0 0,-1-1-1 0 0,1 1 1 0 0,0-1 0 0 0,0 0-1 0 0,0 0 1 0 0,0 0 0 0 0,0 0 0 0 0,1 0-1 0 0,-1-1 1 0 0,1 1 0 0 0,0 0-1 0 0,0-1 1 0 0,0 1 0 0 0,0-1 0 0 0,1 1-1 0 0,-1-1 1 0 0,1-4 0 0 0,0 0-9 0 0,0 1 0 0 0,0-1 0 0 0,1 1 0 0 0,0 0-1 0 0,0-1 1 0 0,0 1 0 0 0,5-10 0 0 0,-4 12 90 0 0,0 1 0 0 0,0 0 1 0 0,0 0-1 0 0,1-1 0 0 0,-1 2 0 0 0,1-1 0 0 0,0 0 0 0 0,0 1 0 0 0,1-1 0 0 0,-1 1 0 0 0,1 0 0 0 0,-1 0 0 0 0,1 0 0 0 0,0 0 0 0 0,0 1 0 0 0,6-3 0 0 0,-8 5 42 0 0,0 0-1 0 0,0 0 0 0 0,0 0 1 0 0,-1 0-1 0 0,1 0 1 0 0,0 1-1 0 0,0-1 0 0 0,0 0 1 0 0,0 1-1 0 0,-1 0 0 0 0,1-1 1 0 0,0 1-1 0 0,-1 0 0 0 0,1 0 1 0 0,0 0-1 0 0,-1 0 0 0 0,1 0 1 0 0,-1 0-1 0 0,0 0 0 0 0,1 1 1 0 0,-1-1-1 0 0,0 0 1 0 0,0 1-1 0 0,2 2 0 0 0,0-1 107 0 0,-1 1 0 0 0,1 0 0 0 0,-1 0 0 0 0,0 0 1 0 0,0 0-1 0 0,0 0 0 0 0,-1 0 0 0 0,1 0 0 0 0,0 6 0 0 0,-2-5-53 0 0,0 0-1 0 0,0 0 1 0 0,0 0 0 0 0,-1 0 0 0 0,1 0-1 0 0,-1 0 1 0 0,-1 0 0 0 0,1 0 0 0 0,-1 0-1 0 0,0 0 1 0 0,0-1 0 0 0,0 1 0 0 0,0-1 0 0 0,-1 1-1 0 0,-4 4 1 0 0,5-5-221 0 0,-1-1 0 0 0,0 0 0 0 0,0 0 0 0 0,-1 0 0 0 0,1-1 0 0 0,0 1 0 0 0,-1-1 1 0 0,-4 3-1 0 0,5-4-458 0 0,0 1 1 0 0,0-1 0 0 0,0 0-1 0 0,0 0 1 0 0,0 0-1 0 0,0-1 1 0 0,-1 1 0 0 0,1-1-1 0 0,0 0 1 0 0,0 0 0 0 0,-5 0-1 0 0,5-1-2493 0 0,0 0 1195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2:53.9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91 146 4761 0 0,'0'0'125'0'0,"0"1"0"0"0,0-1 0 0 0,0 0 0 0 0,0 0 0 0 0,0 1 0 0 0,-1-1 0 0 0,1 0 0 0 0,0 0 0 0 0,0 1 0 0 0,0-1 0 0 0,0 0 0 0 0,0 0 0 0 0,0 0 0 0 0,0 1 0 0 0,0-1 0 0 0,-1 0 0 0 0,1 0 0 0 0,0 0 0 0 0,0 1 0 0 0,0-1 0 0 0,0 0 1 0 0,-1 0-1 0 0,1 0 0 0 0,0 0 0 0 0,0 0 0 0 0,0 1 0 0 0,-1-1 0 0 0,1 0 0 0 0,0 0 0 0 0,0 0 0 0 0,-1 0 0 0 0,1 0 0 0 0,0 0 0 0 0,0 0 0 0 0,0 0 0 0 0,-1 0 0 0 0,1 0 0 0 0,0 0 0 0 0,0 0 0 0 0,-1 0 0 0 0,-2-11 1194 0 0,2-23-1561 0 0,2 33 552 0 0,-2-10-239 0 0,2 0-1 0 0,0 0 0 0 0,0 1 0 0 0,1-1 1 0 0,0 1-1 0 0,1-1 0 0 0,0 1 0 0 0,4-11 1 0 0,-24 50 4738 0 0,5-13-4566 0 0,0-1-1 0 0,-26 26 1 0 0,18-26-1246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2:53.9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83 185 3073 0 0,'0'0'117'0'0,"0"0"0"0"0,0 0 1 0 0,0 0-1 0 0,0 0 1 0 0,0 0-1 0 0,0 0 0 0 0,-1 0 1 0 0,1 0-1 0 0,0 0 0 0 0,0 0 1 0 0,0 0-1 0 0,0 0 1 0 0,0 0-1 0 0,-1 0 0 0 0,1 0 1 0 0,0 0-1 0 0,0 0 1 0 0,0 0-1 0 0,0 0 0 0 0,0 0 1 0 0,0 0-1 0 0,-1 0 0 0 0,1 0 1 0 0,0 0-1 0 0,0-1 1 0 0,0 1-1 0 0,0 0 0 0 0,0 0 1 0 0,0 0-1 0 0,0 0 1 0 0,0 0-1 0 0,-1 0 0 0 0,1 0 1 0 0,0 0-1 0 0,0-1 0 0 0,0 1 1 0 0,0 0-1 0 0,0 0 1 0 0,-2-9 2106 0 0,1-14-894 0 0,1 18-682 0 0,0-11-89 0 0,0 1 1 0 0,5-28-1 0 0,-4 35-458 0 0,1 1 0 0 0,0 0 0 0 0,0 0 0 0 0,0 1 0 0 0,1-1 0 0 0,0 0 0 0 0,0 1 0 0 0,6-8 0 0 0,-7 12 1505 0 0,-1 3-557 0 0,-3 8-122 0 0,-6 13-305 0 0,2-13-545 0 0,0-1 0 0 0,-1 0 1 0 0,1 0-1 0 0,-2 0 0 0 0,1-1 0 0 0,-1 0 0 0 0,0 0 1 0 0,-13 7-1 0 0,8-9-1652 0 0,4-2-4601 0 0,7-2 4518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28:01.36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2272 0 0,'0'2'238'0'0,"1"0"-1"0"0,0-1 0 0 0,0 1 1 0 0,0 0-1 0 0,0-1 0 0 0,0 1 0 0 0,0-1 1 0 0,0 1-1 0 0,0-1 0 0 0,1 0 0 0 0,-1 1 1 0 0,1-1-1 0 0,-1 0 0 0 0,3 2 0 0 0,13 13 1443 0 0,30 60 1929 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2:55.8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99 150 7458 0 0,'-22'18'5395'0'0,"19"-16"-5116"0"0,0 0 0 0 0,0-1 0 0 0,1 0 0 0 0,-1 1 0 0 0,0-1 0 0 0,-5 1 0 0 0,6-2-305 0 0,1 0 0 0 0,0 1 0 0 0,-1-1 0 0 0,0 0 0 0 0,1 0 0 0 0,-1 0 0 0 0,1-1 0 0 0,-1 1 0 0 0,1 0 0 0 0,0-1 0 0 0,-1 1 0 0 0,1-1 0 0 0,-1 1 0 0 0,1-1 0 0 0,0 1-1 0 0,-1-1 1 0 0,1 0 0 0 0,0 0 0 0 0,0 0 0 0 0,-1 0 0 0 0,1 0 0 0 0,0 0 0 0 0,0 0 0 0 0,0 0 0 0 0,0 0 0 0 0,0 0 0 0 0,0-1 0 0 0,1 1 0 0 0,-1 0 0 0 0,0-1 0 0 0,1 1 0 0 0,-1 0 0 0 0,1-1 0 0 0,-1-1 0 0 0,-1-3-94 0 0,0 0-1 0 0,0 0 1 0 0,1 0 0 0 0,-1 0 0 0 0,1 0-1 0 0,1 0 1 0 0,-1-1 0 0 0,1 1-1 0 0,1 0 1 0 0,-1 0 0 0 0,2-10-1 0 0,-1 12 46 0 0,1 0 0 0 0,-1 1 0 0 0,0-1-1 0 0,1 0 1 0 0,0 1 0 0 0,0-1-1 0 0,0 1 1 0 0,0-1 0 0 0,1 1 0 0 0,0 0-1 0 0,-1 0 1 0 0,1 0 0 0 0,0 0-1 0 0,0 1 1 0 0,0-1 0 0 0,1 1 0 0 0,-1 0-1 0 0,6-3 1 0 0,-7 4 132 0 0,0 0 0 0 0,0 0 0 0 0,0 0 0 0 0,0 0 1 0 0,0 1-1 0 0,0-1 0 0 0,0 1 0 0 0,0 0 0 0 0,0-1 0 0 0,0 1 0 0 0,0 0 0 0 0,0 0 0 0 0,0 0 1 0 0,0 0-1 0 0,0 1 0 0 0,0-1 0 0 0,0 1 0 0 0,0-1 0 0 0,0 1 0 0 0,-1-1 0 0 0,1 1 0 0 0,2 1 1 0 0,-1 0 182 0 0,-1 0 1 0 0,0-1-1 0 0,0 1 1 0 0,0 0 0 0 0,-1 0-1 0 0,1 1 1 0 0,0-1-1 0 0,-1 0 1 0 0,1 0 0 0 0,-1 1-1 0 0,0-1 1 0 0,0 1-1 0 0,0-1 1 0 0,0 1 0 0 0,0 0-1 0 0,0 2 1 0 0,1 3 232 0 0,-1 0 1 0 0,0 0-1 0 0,-1-1 0 0 0,1 1 1 0 0,-3 14-1 0 0,2-18-379 0 0,-1-1 0 0 0,1 1 1 0 0,-1-1-1 0 0,0 1 0 0 0,0-1 1 0 0,0 1-1 0 0,-1-1 0 0 0,1 0 0 0 0,-1 1 1 0 0,0-1-1 0 0,0 0 0 0 0,0 0 1 0 0,0 0-1 0 0,-5 3 0 0 0,5-4-293 0 0,0-1 0 0 0,0 1-1 0 0,0-1 1 0 0,-1 0 0 0 0,1 0-1 0 0,0 0 1 0 0,-1 0 0 0 0,1 0 0 0 0,-5 0-1 0 0,-12 2-5198 0 0,10-2 3809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2:55.8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59 166 3257 0 0,'-3'-2'7608'0'0,"3"2"-7491"0"0,-2-13 1118 0 0,2-13-1931 0 0,1-13 1026 0 0,-1 32-271 0 0,0-1 0 0 0,0 1 0 0 0,0-1 0 0 0,1 1 0 0 0,0-1-1 0 0,1 1 1 0 0,0 0 0 0 0,3-11 0 0 0,-2 13-35 0 0,-1 2 3553 0 0,-13 31 111 0 0,5-19-3553 0 0,0-1 0 0 0,0 0 0 0 0,-14 14 0 0 0,10-13-3661 0 0,1 0-3532 0 0,7-8 4930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2:55.8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68 158 2216 0 0,'-4'-1'11031'0'0,"-10"4"-6089"0"0,2 0-4122 0 0,10-3-842 0 0,1 0 0 0 0,0 0 1 0 0,-1-1-1 0 0,1 1 0 0 0,0 0 0 0 0,0 0 0 0 0,-1-1 0 0 0,1 1 0 0 0,0-1 0 0 0,0 1 0 0 0,0-1 0 0 0,-1 1 0 0 0,1-1 0 0 0,0 0 0 0 0,0 0 0 0 0,0 0 0 0 0,0 1 0 0 0,0-1 0 0 0,-1-2 0 0 0,1 1-63 0 0,-1 0 0 0 0,1 0 0 0 0,0 0 0 0 0,0-1 0 0 0,0 1 0 0 0,0 0 0 0 0,0-1 0 0 0,1 1 0 0 0,-2-4 1 0 0,2-1-108 0 0,-1 0 0 0 0,1 1 0 0 0,0-1 0 0 0,0 0 0 0 0,1 1 0 0 0,2-12 0 0 0,-2 13 141 0 0,0 0 1 0 0,1 0-1 0 0,0 1 0 0 0,0-1 1 0 0,0 0-1 0 0,1 1 1 0 0,-1 0-1 0 0,1-1 1 0 0,0 1-1 0 0,6-5 0 0 0,-8 8 102 0 0,0 0-1 0 0,0-1 0 0 0,0 2 0 0 0,1-1 0 0 0,-1 0 0 0 0,1 0 1 0 0,-1 0-1 0 0,0 1 0 0 0,1-1 0 0 0,-1 1 0 0 0,1-1 1 0 0,0 1-1 0 0,-1-1 0 0 0,1 1 0 0 0,-1 0 0 0 0,1 0 0 0 0,0 0 1 0 0,-1 0-1 0 0,1 0 0 0 0,-1 0 0 0 0,1 0 0 0 0,0 1 1 0 0,-1-1-1 0 0,1 1 0 0 0,-1-1 0 0 0,1 1 0 0 0,-1-1 0 0 0,1 1 1 0 0,-1 0-1 0 0,0 0 0 0 0,1 0 0 0 0,-1-1 0 0 0,0 1 1 0 0,0 1-1 0 0,1-1 0 0 0,0 2 0 0 0,2 0 97 0 0,-1 1 0 0 0,-1 0 0 0 0,1 0 0 0 0,0 0 0 0 0,-1 0 0 0 0,0 0 0 0 0,0 1 0 0 0,0-1 0 0 0,-1 0-1 0 0,1 1 1 0 0,-1 0 0 0 0,0-1 0 0 0,0 1 0 0 0,-1 0 0 0 0,0-1 0 0 0,1 1 0 0 0,-1 0 0 0 0,-1 0 0 0 0,1-1 0 0 0,-1 1 0 0 0,0 0 0 0 0,0-1 0 0 0,0 1 0 0 0,-1-1 0 0 0,1 1-1 0 0,-1-1 1 0 0,-5 8 0 0 0,6-10-627 0 0,-1 0 0 0 0,0-1 1 0 0,0 1-1 0 0,0-1 0 0 0,0 0 0 0 0,0 1 0 0 0,-1-1 0 0 0,1 0 0 0 0,0 0 0 0 0,-1-1 0 0 0,1 1 0 0 0,-4 0 0 0 0,4 0-260 0 0,-5 1-3198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2:55.8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66 174 3049 0 0,'-7'1'10019'0'0,"7"-2"-9827"0"0,-2-12 1436 0 0,4-18-2329 0 0,1 13 841 0 0,2 0 0 0 0,11-33 0 0 0,-2 9 483 0 0,-18 49 2651 0 0,-10 9-2515 0 0,1 0-539 0 0,5-5-347 0 0,-1 0 1 0 0,0 0 0 0 0,-1-1-1 0 0,-15 13 1 0 0,21-21-2072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2:55.8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90 174 3201 0 0,'-4'-3'6552'0'0,"2"-5"-4766"0"0,2-10-2554 0 0,0 16 1251 0 0,0-14-397 0 0,0 0 0 0 0,2 0 0 0 0,0 0 0 0 0,1 0 0 0 0,0 0 0 0 0,2 0-1 0 0,5-14 1 0 0,-14 38 2050 0 0,-1-1 0 0 0,0 0 0 0 0,-9 12 0 0 0,-23 19-2381 0 0,30-31-1034 0 0,-1 0-1 0 0,-14 9 1 0 0,19-14-976 0 0,0-2-1402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2:55.8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84 137 3073 0 0,'-6'11'8065'0'0,"-2"0"-75"0"0,-2-3-8221 0 0,9-7 225 0 0,1 0-1 0 0,-1-1 1 0 0,0 1 0 0 0,0 0-1 0 0,0-1 1 0 0,0 1-1 0 0,0-1 1 0 0,0 1-1 0 0,0-1 1 0 0,0 1-1 0 0,0-1 1 0 0,0 0-1 0 0,0 1 1 0 0,0-1 0 0 0,-1 0-1 0 0,1 0 1 0 0,0 0-1 0 0,0 0 1 0 0,0 0-1 0 0,0 0 1 0 0,0 0-1 0 0,-1 0 1 0 0,1-1-1 0 0,0 1 1 0 0,0 0-1 0 0,0-1 1 0 0,0 1 0 0 0,0 0-1 0 0,0-1 1 0 0,0 1-1 0 0,0-1 1 0 0,0 0-1 0 0,0 1 1 0 0,0-1-1 0 0,1 0 1 0 0,-1 0-1 0 0,0 0 1 0 0,0 1 0 0 0,1-1-1 0 0,-1 0 1 0 0,0 0-1 0 0,1 0 1 0 0,-2-2-1 0 0,0 0-77 0 0,0-1 0 0 0,0 1 1 0 0,0-1-1 0 0,1 0 0 0 0,-1 1 0 0 0,1-1 0 0 0,0 0 0 0 0,0 0 0 0 0,0 0 0 0 0,0 0 0 0 0,1 0 0 0 0,-1 0 0 0 0,1 0 0 0 0,0 0 0 0 0,1 0 0 0 0,-1 0 0 0 0,2-6 1 0 0,-1 5 28 0 0,0 0 1 0 0,1 0 0 0 0,0 0 0 0 0,0 0 0 0 0,1 0-1 0 0,-1 0 1 0 0,1 0 0 0 0,0 1 0 0 0,0-1 0 0 0,1 1 0 0 0,-1 0-1 0 0,6-5 1 0 0,-7 8 113 0 0,0-1 0 0 0,0 0-1 0 0,0 1 1 0 0,0-1 0 0 0,1 1-1 0 0,-1 0 1 0 0,0-1 0 0 0,1 1-1 0 0,-1 0 1 0 0,1 1 0 0 0,-1-1 0 0 0,1 0-1 0 0,0 1 1 0 0,-1-1 0 0 0,1 1-1 0 0,0 0 1 0 0,-1 0 0 0 0,1 0-1 0 0,0 0 1 0 0,3 1 0 0 0,-4 0 50 0 0,0-1 0 0 0,0 1 0 0 0,-1 0 0 0 0,1 0 0 0 0,0 0 0 0 0,0 0 0 0 0,-1 0-1 0 0,1 0 1 0 0,0 1 0 0 0,-1-1 0 0 0,1 0 0 0 0,-1 1 0 0 0,0-1 0 0 0,1 1 0 0 0,-1 0 0 0 0,0-1 0 0 0,0 1 0 0 0,0 0 0 0 0,0 0 0 0 0,-1 0 0 0 0,1-1 0 0 0,0 1 0 0 0,-1 0 0 0 0,1 0 0 0 0,-1 0 0 0 0,1 0 0 0 0,-1 3 0 0 0,0 3 160 0 0,0-1 0 0 0,0 1 0 0 0,0-1-1 0 0,-1 1 1 0 0,-3 11 0 0 0,3-14-211 0 0,-1 0 0 0 0,1 0 0 0 0,-1 0-1 0 0,0-1 1 0 0,0 1 0 0 0,-1-1 0 0 0,1 1-1 0 0,-1-1 1 0 0,-4 5 0 0 0,-6 1-1911 0 0,3-9-3614 0 0,6-2 4053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2:55.8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87 131 3617 0 0,'-6'5'6966'0'0,"1"2"-4891"0"0,1-2-265 0 0,2-3-1268 0 0,-1 0-1 0 0,0 1 1 0 0,1-2-1 0 0,-1 1 1 0 0,0 0-1 0 0,0 0 1 0 0,0-1-1 0 0,-5 2 1 0 0,6-3-558 0 0,1 0 0 0 0,0 0-1 0 0,0 0 1 0 0,0 0 0 0 0,0 0 0 0 0,-1 0 0 0 0,1 0 0 0 0,0 0 0 0 0,0-1-1 0 0,0 1 1 0 0,0-1 0 0 0,0 1 0 0 0,-1 0 0 0 0,1-1 0 0 0,0 0-1 0 0,0 1 1 0 0,0-1 0 0 0,1 0 0 0 0,-1 1 0 0 0,0-1 0 0 0,0 0 0 0 0,0 0-1 0 0,0 0 1 0 0,1 0 0 0 0,-1 0 0 0 0,0 0 0 0 0,1 0 0 0 0,-1 0 0 0 0,0-1-1 0 0,-1-3-110 0 0,0 1-1 0 0,0-1 1 0 0,1 1-1 0 0,0-1 1 0 0,0 0-1 0 0,0 0 1 0 0,0 0-1 0 0,1 0 1 0 0,-1 1 0 0 0,1-1-1 0 0,1 0 1 0 0,-1 0-1 0 0,1 0 1 0 0,-1 0-1 0 0,1 0 1 0 0,1 1-1 0 0,-1-1 1 0 0,4-7-1 0 0,-4 9 161 0 0,0 0 0 0 0,1 0 1 0 0,-1 0-1 0 0,1 0 0 0 0,-1 1 0 0 0,1-1 0 0 0,0 0 0 0 0,0 1 0 0 0,1-1 0 0 0,-1 1 1 0 0,0 0-1 0 0,1 0 0 0 0,-1 0 0 0 0,1 0 0 0 0,0 0 0 0 0,-1 1 0 0 0,1-1 0 0 0,0 1 0 0 0,0-1 1 0 0,0 1-1 0 0,0 0 0 0 0,1 0 0 0 0,-1 1 0 0 0,0-1 0 0 0,0 1 0 0 0,0-1 0 0 0,1 1 1 0 0,4 1-1 0 0,-6-1 98 0 0,0 0 0 0 0,-1 0 0 0 0,1 1 0 0 0,-1-1 1 0 0,1 1-1 0 0,0-1 0 0 0,-1 1 0 0 0,1 0 0 0 0,-1-1 0 0 0,0 1 1 0 0,1 0-1 0 0,-1 0 0 0 0,0 0 0 0 0,1 0 0 0 0,-1 0 0 0 0,0 1 0 0 0,0-1 1 0 0,0 0-1 0 0,0 0 0 0 0,1 3 0 0 0,0-1 74 0 0,-1-1 0 0 0,0 1 0 0 0,0 0 0 0 0,0 0 0 0 0,-1 0 0 0 0,1 0 0 0 0,-1 0 0 0 0,0 0 0 0 0,1 0 1 0 0,-2 5-1 0 0,1-1-36 0 0,-1-1 1 0 0,0 0 0 0 0,0 1 0 0 0,-1-1 0 0 0,0 0 0 0 0,0 0 0 0 0,0 0 0 0 0,-1 0 0 0 0,0-1 0 0 0,-4 8 0 0 0,5-11-233 0 0,1 0 0 0 0,-1-1 0 0 0,1 1 1 0 0,-1 0-1 0 0,0-1 0 0 0,0 1 1 0 0,-3 1-1 0 0,-4-1-3783 0 0,-1-8-4972 0 0,5 1 8135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2:55.8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77 194 3985 0 0,'0'0'164'0'0,"0"0"0"0"0,0 0 0 0 0,0 0 0 0 0,0 0 0 0 0,0 1 0 0 0,-1-1 0 0 0,1 0 0 0 0,0 1 984 0 0,-1-1-984 0 0,1 0 0 0 0,0 0 0 0 0,0 0 0 0 0,0 0 0 0 0,0 0 0 0 0,0 0-1 0 0,-1 1 1 0 0,1-1 0 0 0,0 0 0 0 0,0 0 0 0 0,0 0 0 0 0,0 0 0 0 0,-1 0 0 0 0,1 0 0 0 0,0 0 0 0 0,0 0 0 0 0,0 0 0 0 0,0 0 0 0 0,-1 0 0 0 0,1 0 0 0 0,0 0 0 0 0,0 0 0 0 0,0 0 0 0 0,-1-1 0 0 0,-3-6 1750 0 0,-1-11-1461 0 0,4 3-189 0 0,1 0 0 0 0,1-1 1 0 0,0 1-1 0 0,1 0 0 0 0,1 0 1 0 0,0 0-1 0 0,1 1 0 0 0,0-1 1 0 0,10-20-1 0 0,-20 51 2970 0 0,-3 8-2654 0 0,0-11-410 0 0,0 0-1 0 0,-2 0 1 0 0,1-1 0 0 0,-15 12-1 0 0,25-24-236 0 0,-14 11-1424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2:55.8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123 138 3225 0 0,'-14'9'9708'0'0,"-4"-2"-5475"0"0,13-5-4111 0 0,1 0 0 0 0,-1-1 1 0 0,0 1-1 0 0,1-1 0 0 0,-1-1 0 0 0,0 1 0 0 0,0-1 1 0 0,0 0-1 0 0,-7 0 0 0 0,10-1-139 0 0,0 1 0 0 0,1-1-1 0 0,-1 1 1 0 0,0-1 0 0 0,1 0 0 0 0,-1 0 0 0 0,1 1 0 0 0,-1-1-1 0 0,1 0 1 0 0,-1-1 0 0 0,1 1 0 0 0,0 0 0 0 0,0 0-1 0 0,-1 0 1 0 0,1-1 0 0 0,0 1 0 0 0,0-1 0 0 0,-1-1 0 0 0,1 0-16 0 0,0 0-1 0 0,-1-1 1 0 0,1 1 0 0 0,0 0 0 0 0,1-1 0 0 0,-1 1 0 0 0,1 0 0 0 0,-1-1 0 0 0,1-3 0 0 0,0 2 2 0 0,1-1-1 0 0,-1 1 1 0 0,1 0 0 0 0,0-1-1 0 0,0 1 1 0 0,0 0 0 0 0,1 0-1 0 0,0 0 1 0 0,0 0 0 0 0,0 0-1 0 0,1 0 1 0 0,3-5 0 0 0,-4 8 41 0 0,0-1 0 0 0,1 0 0 0 0,-1 1 0 0 0,1-1 0 0 0,0 1 0 0 0,0 0 0 0 0,0 0 0 0 0,0 0 0 0 0,0 0 0 0 0,0 1-1 0 0,0-1 1 0 0,0 1 0 0 0,1 0 0 0 0,-1 0 0 0 0,1 0 0 0 0,-1 0 0 0 0,1 1 0 0 0,-1-1 0 0 0,6 1 0 0 0,-6 0 100 0 0,0 1 0 0 0,0-1 0 0 0,0 1 0 0 0,0 0 0 0 0,0 0 0 0 0,0 0 0 0 0,0 0 0 0 0,0 1-1 0 0,-1-1 1 0 0,1 1 0 0 0,-1-1 0 0 0,1 1 0 0 0,-1 0 0 0 0,1 0 0 0 0,-1 0 0 0 0,0 1 0 0 0,0-1-1 0 0,0 0 1 0 0,0 1 0 0 0,-1-1 0 0 0,1 1 0 0 0,2 5 0 0 0,-2-4 83 0 0,0 0 1 0 0,-1 1-1 0 0,1-1 0 0 0,-1 0 1 0 0,0 1-1 0 0,0-1 0 0 0,0 1 1 0 0,-1 0-1 0 0,0-1 0 0 0,1 1 0 0 0,-2 5 1 0 0,1-8-221 0 0,0-1 0 0 0,-1 1 0 0 0,1 0 0 0 0,-1 0 0 0 0,1 0 1 0 0,-1 0-1 0 0,0 0 0 0 0,0-1 0 0 0,1 1 0 0 0,-1 0 0 0 0,0-1 0 0 0,-1 1 0 0 0,1-1 0 0 0,0 1 1 0 0,0-1-1 0 0,-1 1 0 0 0,1-1 0 0 0,-1 0 0 0 0,1 0 0 0 0,-1 0 0 0 0,1 0 0 0 0,-1 0 1 0 0,0 0-1 0 0,0 0 0 0 0,1 0 0 0 0,-1-1 0 0 0,0 1 0 0 0,-2 0 0 0 0,-25 5-7225 0 0,23-5 3107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2:55.8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99 175 4953 0 0,'0'0'179'0'0,"0"0"-1"0"0,0 1 1 0 0,0-1-1 0 0,0 0 1 0 0,0 0-1 0 0,0 0 1 0 0,0 1 0 0 0,0-1-1 0 0,0 0 1 0 0,0 0-1 0 0,0 0 1 0 0,0 0-1 0 0,0 1 1 0 0,0-1-1 0 0,0 0 1 0 0,-1 0 0 0 0,1 0-1 0 0,0 0 1 0 0,0 1-1 0 0,0-1 1 0 0,0 0-1 0 0,0 0 1 0 0,-1 0-1 0 0,1 0 1 0 0,0 0 0 0 0,0 0-1 0 0,0 1 1 0 0,-1-1-1 0 0,1 0 1 0 0,0 0-1 0 0,0 0 1 0 0,0 0-1 0 0,-1 0 1 0 0,1 0 0 0 0,0 0-1 0 0,0 0 1 0 0,0 0-1 0 0,-1 0 1 0 0,1 0-1 0 0,0 0 1 0 0,0 0-1 0 0,0 0 1 0 0,-1 0 0 0 0,1 0-1 0 0,0 0 1 0 0,0-1-1 0 0,-5-10 1533 0 0,2-18-1999 0 0,3 29 300 0 0,-1-23 198 0 0,4-26 0 0 0,-3 43-163 0 0,1 0 0 0 0,0 1 0 0 0,0-1-1 0 0,1 0 1 0 0,0 1 0 0 0,0-1 0 0 0,0 1 0 0 0,1-1 0 0 0,-1 1 0 0 0,5-5-1 0 0,-7 10-18 0 0,0 0 0 0 0,0 0-1 0 0,0 0 1 0 0,0 0-1 0 0,0 0 1 0 0,0 0-1 0 0,0 0 1 0 0,0 0 0 0 0,0 0-1 0 0,0 0 1 0 0,0 1-1 0 0,0-1 1 0 0,0 0-1 0 0,0 0 1 0 0,0 0 0 0 0,0 0-1 0 0,0 0 1 0 0,0 0-1 0 0,0 0 1 0 0,0 0-1 0 0,0 0 1 0 0,0 0 0 0 0,0 0-1 0 0,0 0 1 0 0,0 0-1 0 0,0 0 1 0 0,0 0-1 0 0,0 0 1 0 0,0 0 0 0 0,0 0-1 0 0,0 0 1 0 0,0 0-1 0 0,0 0 1 0 0,0 0 0 0 0,0 0-1 0 0,0 0 1 0 0,0 0-1 0 0,0 0 1 0 0,0 0-1 0 0,1 0 1 0 0,-1 0 0 0 0,0 0-1 0 0,0 0 1 0 0,0 0-1 0 0,0 0 1 0 0,0 0-1 0 0,0 0 1 0 0,0 0 0 0 0,0 0-1 0 0,0 0 1 0 0,0 0-1 0 0,0 0 1 0 0,0 0 0 0 0,0 0-1 0 0,0 0 1 0 0,0 0-1 0 0,0 0 1 0 0,0 0-1 0 0,0 0 1 0 0,0 0 0 0 0,0 9 614 0 0,-4 9-70 0 0,0-11-232 0 0,0 0-1 0 0,0-1 1 0 0,0 0-1 0 0,-1 0 1 0 0,0 0-1 0 0,-8 8 1 0 0,-38 27-1087 0 0,37-29-458 0 0,11-11-428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22:01.3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2200 0 0,'5'4'10068'0'0,"6"7"-8008"0"0,-9-8-2084 0 0,1 1 0 0 0,0-1 0 0 0,0 0-1 0 0,1 0 1 0 0,-1 0 0 0 0,1 0 0 0 0,-1 0-1 0 0,1-1 1 0 0,0 0 0 0 0,8 4 0 0 0,8 1-1707 0 0,-6-5-4204 0 0,-7-1 5540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2:55.8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99 182 3185 0 0,'-2'-2'6807'0'0,"-1"-6"-4751"0"0,1-7-1197 0 0,2-1-550 0 0,0-1 0 0 0,2 0 0 0 0,-1 1 1 0 0,2 0-1 0 0,0-1 0 0 0,1 1 0 0 0,10-26 1 0 0,-15 46 437 0 0,-1 0 1 0 0,0 0-1 0 0,0 0 1 0 0,-1 0-1 0 0,-3 4 1 0 0,-31 30-188 0 0,19-21-362 0 0,8-5-500 0 0,-10 9-2211 0 0,6-13-7116 0 0,11-8 9059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2:55.9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80 159 6081 0 0,'-3'2'1004'0'0,"0"0"-1"0"0,0 0 0 0 0,1 0 0 0 0,-1 0 1 0 0,0-1-1 0 0,-1 1 0 0 0,1-1 0 0 0,0 0 0 0 0,-5 2 1 0 0,6-3-950 0 0,1 0 0 0 0,-1 0-1 0 0,1-1 1 0 0,0 1 0 0 0,-1 0 0 0 0,1 0 0 0 0,-1-1 0 0 0,1 1 0 0 0,0-1 0 0 0,-1 1 0 0 0,1-1 0 0 0,0 1-1 0 0,0-1 1 0 0,0 0 0 0 0,-1 0 0 0 0,1 1 0 0 0,0-1 0 0 0,0 0 0 0 0,0 0 0 0 0,0 0 0 0 0,0 0 0 0 0,0-1-1 0 0,1 1 1 0 0,-1 0 0 0 0,0 0 0 0 0,-1-3 0 0 0,0 0-107 0 0,0-1-1 0 0,1 1 0 0 0,-1-1 1 0 0,1 1-1 0 0,0-1 1 0 0,0 0-1 0 0,0 0 1 0 0,1 0-1 0 0,-1 1 1 0 0,1-1-1 0 0,0 0 0 0 0,1 0 1 0 0,-1 0-1 0 0,1 1 1 0 0,0-1-1 0 0,2-6 1 0 0,-2 7 69 0 0,1 0 1 0 0,-1 0 0 0 0,1 0 0 0 0,0 0 0 0 0,0 0 0 0 0,0 0 0 0 0,1 1 0 0 0,-1-1 0 0 0,1 1 0 0 0,0 0-1 0 0,0 0 1 0 0,0 0 0 0 0,0 0 0 0 0,0 0 0 0 0,1 1 0 0 0,-1-1 0 0 0,1 1 0 0 0,7-3 0 0 0,-10 4 49 0 0,0 0 0 0 0,1 1 1 0 0,-1-1-1 0 0,1 1 1 0 0,-1 0-1 0 0,1-1 0 0 0,-1 1 1 0 0,1 0-1 0 0,-1 0 1 0 0,1 0-1 0 0,-1 0 1 0 0,1 0-1 0 0,-1 0 0 0 0,1 0 1 0 0,-1 1-1 0 0,1-1 1 0 0,-1 0-1 0 0,1 1 0 0 0,-1-1 1 0 0,0 1-1 0 0,1 0 1 0 0,-1-1-1 0 0,0 1 0 0 0,1 0 1 0 0,-1 0-1 0 0,0 0 1 0 0,0 0-1 0 0,2 2 0 0 0,-1 0 113 0 0,0 0-1 0 0,0 0 0 0 0,-1 0 0 0 0,1 0 1 0 0,-1 1-1 0 0,0-1 0 0 0,0 0 0 0 0,0 1 1 0 0,0-1-1 0 0,-1 1 0 0 0,1 5 0 0 0,-1-2 83 0 0,0-1-1 0 0,0 1 0 0 0,0-1 0 0 0,-1 0 1 0 0,0 1-1 0 0,-1-1 0 0 0,1 0 0 0 0,-5 10 1 0 0,5-14-394 0 0,0 0 0 0 0,0 0 0 0 0,0 0 0 0 0,-1 0 0 0 0,1 0 0 0 0,0 0 0 0 0,-1-1 0 0 0,1 1 0 0 0,-1 0 0 0 0,0-1 0 0 0,-3 3 0 0 0,3-3-506 0 0,0 0-1 0 0,1-1 0 0 0,-1 1 0 0 0,0 0 0 0 0,0-1 0 0 0,0 0 1 0 0,1 1-1 0 0,-1-1 0 0 0,0 0 0 0 0,0 0 0 0 0,0 0 0 0 0,0 0 1 0 0,0 0-1 0 0,1 0 0 0 0,-1-1 0 0 0,-3 0 0 0 0,1-1 56 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2:55.9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96 190 3129 0 0,'1'7'10019'0'0,"-3"-17"-7076"0"0,0-6-2655 0 0,1 3-317 0 0,1-1-4 0 0,0-1 0 0 0,1 1 0 0 0,0-1 0 0 0,1 1 1 0 0,7-28-1 0 0,-5 28 43 0 0,-4 11 38 0 0,0 1 0 0 0,1-1 0 0 0,0 1 1 0 0,-1-1-1 0 0,1 1 0 0 0,0-1 0 0 0,0 1 0 0 0,0 0 1 0 0,1 0-1 0 0,1-3 0 0 0,-8 28 1688 0 0,2-15-1458 0 0,0-2-1 0 0,0 1 0 0 0,-1 0 1 0 0,1-1-1 0 0,-1 1 0 0 0,-1-1 1 0 0,0 0-1 0 0,-7 8 0 0 0,-1-2-495 0 0,1-1-1 0 0,-24 17 1 0 0,28-24-881 0 0,4-4-3585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2:55.9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76 159 2961 0 0,'1'1'818'0'0,"-1"0"1"0"0,0 1-1 0 0,0-1 1 0 0,0 0 0 0 0,0 0-1 0 0,0 1 1 0 0,-1-1 0 0 0,1 0-1 0 0,0 0 1 0 0,0 1-1 0 0,-1-1 1 0 0,0 2 0 0 0,0-2-417 0 0,0 1 0 0 0,0-1 0 0 0,0 1 1 0 0,0-1-1 0 0,0 0 0 0 0,0 1 0 0 0,0-1 1 0 0,0 0-1 0 0,-2 1 0 0 0,2-1-374 0 0,0 0 0 0 0,0 0 0 0 0,0-1 0 0 0,0 1 1 0 0,0-1-1 0 0,0 1 0 0 0,-1-1 0 0 0,1 1 0 0 0,0-1 0 0 0,0 0 0 0 0,0 1 0 0 0,-1-1 0 0 0,1 0 0 0 0,0 0 1 0 0,0 0-1 0 0,0 0 0 0 0,-1 0 0 0 0,1 0 0 0 0,0 0 0 0 0,0 0 0 0 0,-1-1 0 0 0,1 1 0 0 0,0 0 1 0 0,0-1-1 0 0,0 1 0 0 0,0-1 0 0 0,-3-1 0 0 0,2 0-78 0 0,-1-1-1 0 0,1 1 1 0 0,0-1 0 0 0,0 0-1 0 0,0 0 1 0 0,0 0 0 0 0,0 0 0 0 0,1 0-1 0 0,-1-1 1 0 0,1 1 0 0 0,0 0-1 0 0,0-1 1 0 0,0 1 0 0 0,0-1 0 0 0,1 1-1 0 0,-1-1 1 0 0,1-4 0 0 0,0 0-9 0 0,0 1 0 0 0,0-1 0 0 0,1 1 0 0 0,0 0-1 0 0,0-1 1 0 0,0 1 0 0 0,5-10 0 0 0,-4 12 90 0 0,0 1 0 0 0,0 0 1 0 0,0 0-1 0 0,1-1 0 0 0,-1 2 0 0 0,1-1 0 0 0,0 0 0 0 0,0 1 0 0 0,1-1 0 0 0,-1 1 0 0 0,1 0 0 0 0,-1 0 0 0 0,1 0 0 0 0,0 0 0 0 0,0 1 0 0 0,6-3 0 0 0,-8 5 42 0 0,0 0-1 0 0,0 0 0 0 0,0 0 1 0 0,-1 0-1 0 0,1 0 1 0 0,0 1-1 0 0,0-1 0 0 0,0 0 1 0 0,0 1-1 0 0,-1 0 0 0 0,1-1 1 0 0,0 1-1 0 0,-1 0 0 0 0,1 0 1 0 0,0 0-1 0 0,-1 0 0 0 0,1 0 1 0 0,-1 0-1 0 0,0 0 0 0 0,1 1 1 0 0,-1-1-1 0 0,0 0 1 0 0,0 1-1 0 0,2 2 0 0 0,0-1 107 0 0,-1 1 0 0 0,1 0 0 0 0,-1 0 0 0 0,0 0 1 0 0,0 0-1 0 0,0 0 0 0 0,-1 0 0 0 0,1 0 0 0 0,0 6 0 0 0,-2-5-53 0 0,0 0-1 0 0,0 0 1 0 0,0 0 0 0 0,-1 0 0 0 0,1 0-1 0 0,-1 0 1 0 0,-1 0 0 0 0,1 0 0 0 0,-1 0-1 0 0,0 0 1 0 0,0-1 0 0 0,0 1 0 0 0,0-1 0 0 0,-1 1-1 0 0,-4 4 1 0 0,5-5-221 0 0,-1-1 0 0 0,0 0 0 0 0,0 0 0 0 0,-1 0 0 0 0,1-1 0 0 0,0 1 0 0 0,-1-1 1 0 0,-4 3-1 0 0,5-4-458 0 0,0 1 1 0 0,0-1 0 0 0,0 0-1 0 0,0 0 1 0 0,0 0-1 0 0,0-1 1 0 0,-1 1 0 0 0,1-1-1 0 0,0 0 1 0 0,0 0 0 0 0,-5 0-1 0 0,5-1-2493 0 0,0 0 1195 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2:55.9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87 217 3057 0 0,'-3'-6'7674'0'0,"1"-7"-5586"0"0,1-12-1798 0 0,1 7-246 0 0,1 0 0 0 0,7-35 0 0 0,-5 42 43 0 0,0 1 0 0 0,0-1 0 0 0,1 1 0 0 0,0 0 0 0 0,1 0 0 0 0,6-11 0 0 0,-9 20 776 0 0,-3 7-275 0 0,-5 10-94 0 0,-22 20 1363 0 0,16-17-1740 0 0,-2-1-1 0 0,0-1 1 0 0,-31 28 0 0 0,41-43-930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2:55.9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102 124 3401 0 0,'-9'10'5679'0'0,"9"-9"-5479"0"0,-1 0 1 0 0,0 0-1 0 0,0 1 0 0 0,1-1 0 0 0,-1 0 0 0 0,0 0 0 0 0,0-1 0 0 0,0 1 0 0 0,0 0 0 0 0,0 0 0 0 0,0 0 0 0 0,-1-1 1 0 0,1 1-1 0 0,0 0 0 0 0,0-1 0 0 0,0 1 0 0 0,-1-1 0 0 0,1 0 0 0 0,0 1 0 0 0,-1-1 0 0 0,1 0 0 0 0,0 0 1 0 0,-1 0-1 0 0,1 1 0 0 0,0-2 0 0 0,-1 1 0 0 0,1 0 0 0 0,0 0 0 0 0,-2-1 0 0 0,0 1-200 0 0,0-1 1 0 0,-1-1-1 0 0,1 1 0 0 0,0 0 0 0 0,1-1 0 0 0,-1 1 0 0 0,0-1 0 0 0,0 0 1 0 0,1 0-1 0 0,-1 0 0 0 0,1 0 0 0 0,-1-1 0 0 0,1 1 0 0 0,0-1 1 0 0,0 1-1 0 0,0-1 0 0 0,1 0 0 0 0,-1 0 0 0 0,0 0 0 0 0,1 0 1 0 0,0 0-1 0 0,0 0 0 0 0,0 0 0 0 0,0 0 0 0 0,0 0 0 0 0,1 0 0 0 0,-1-1 1 0 0,1 1-1 0 0,0 0 0 0 0,0 0 0 0 0,0-1 0 0 0,0 1 0 0 0,1 0 1 0 0,-1 0-1 0 0,1-1 0 0 0,0 1 0 0 0,0 0 0 0 0,0 0 0 0 0,0 0 1 0 0,1 0-1 0 0,-1 0 0 0 0,1 0 0 0 0,0 1 0 0 0,0-1 0 0 0,0 0 1 0 0,0 1-1 0 0,0-1 0 0 0,0 1 0 0 0,1 0 0 0 0,-1 0 0 0 0,1 0 0 0 0,0 0 1 0 0,-1 0-1 0 0,1 1 0 0 0,0-1 0 0 0,0 1 0 0 0,0-1 0 0 0,3 0 1 0 0,-3 1 84 0 0,0 1 0 0 0,0-1 0 0 0,0 1 1 0 0,0-1-1 0 0,-1 1 0 0 0,1 0 1 0 0,0 0-1 0 0,0 0 0 0 0,0 0 1 0 0,0 1-1 0 0,0-1 0 0 0,0 1 1 0 0,-1 0-1 0 0,1 0 0 0 0,0 0 1 0 0,0 0-1 0 0,-1 0 0 0 0,1 0 0 0 0,3 4 1 0 0,-4-4 32 0 0,0 1 0 0 0,0 0 1 0 0,-1-1-1 0 0,1 1 0 0 0,-1 0 1 0 0,1 0-1 0 0,-1 1 1 0 0,0-1-1 0 0,0 0 0 0 0,0 0 1 0 0,0 0-1 0 0,0 1 0 0 0,-1-1 1 0 0,1 0-1 0 0,-1 1 0 0 0,1-1 1 0 0,-1 1-1 0 0,0-1 0 0 0,0 1 1 0 0,0-1-1 0 0,0 0 0 0 0,0 1 1 0 0,-2 3-1 0 0,1 1 72 0 0,-1-1 0 0 0,0 0 0 0 0,0-1-1 0 0,-1 1 1 0 0,0 0 0 0 0,0-1 0 0 0,0 1 0 0 0,0-1 0 0 0,-6 6 0 0 0,8-9-252 0 0,-1 0 0 0 0,0-1 0 0 0,1 1 1 0 0,-1-1-1 0 0,0 1 0 0 0,0-1 0 0 0,0 1 0 0 0,-1-1 1 0 0,1 0-1 0 0,0 0 0 0 0,-4 1 0 0 0,4-1-246 0 0,0-1 0 0 0,1 0 1 0 0,-1 0-1 0 0,0 0 0 0 0,1 0 0 0 0,-1 0 1 0 0,0 0-1 0 0,1-1 0 0 0,-1 1 0 0 0,0 0 1 0 0,1-1-1 0 0,-1 1 0 0 0,1-1 0 0 0,-1 0 1 0 0,1 1-1 0 0,-1-1 0 0 0,1 0 0 0 0,-3-2 1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2:57.4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99 150 7458 0 0,'-22'18'5395'0'0,"19"-16"-5116"0"0,0 0 0 0 0,0-1 0 0 0,1 0 0 0 0,-1 1 0 0 0,0-1 0 0 0,-5 1 0 0 0,6-2-305 0 0,1 0 0 0 0,0 1 0 0 0,-1-1 0 0 0,0 0 0 0 0,1 0 0 0 0,-1 0 0 0 0,1-1 0 0 0,-1 1 0 0 0,1 0 0 0 0,0-1 0 0 0,-1 1 0 0 0,1-1 0 0 0,-1 1 0 0 0,1-1 0 0 0,0 1-1 0 0,-1-1 1 0 0,1 0 0 0 0,0 0 0 0 0,0 0 0 0 0,-1 0 0 0 0,1 0 0 0 0,0 0 0 0 0,0 0 0 0 0,0 0 0 0 0,0 0 0 0 0,0 0 0 0 0,0-1 0 0 0,1 1 0 0 0,-1 0 0 0 0,0-1 0 0 0,1 1 0 0 0,-1 0 0 0 0,1-1 0 0 0,-1-1 0 0 0,-1-3-94 0 0,0 0-1 0 0,0 0 1 0 0,1 0 0 0 0,-1 0 0 0 0,1 0-1 0 0,1 0 1 0 0,-1-1 0 0 0,1 1-1 0 0,1 0 1 0 0,-1 0 0 0 0,2-10-1 0 0,-1 12 46 0 0,1 0 0 0 0,-1 1 0 0 0,0-1-1 0 0,1 0 1 0 0,0 1 0 0 0,0-1-1 0 0,0 1 1 0 0,0-1 0 0 0,1 1 0 0 0,0 0-1 0 0,-1 0 1 0 0,1 0 0 0 0,0 0-1 0 0,0 1 1 0 0,0-1 0 0 0,1 1 0 0 0,-1 0-1 0 0,6-3 1 0 0,-7 4 132 0 0,0 0 0 0 0,0 0 0 0 0,0 0 0 0 0,0 0 1 0 0,0 1-1 0 0,0-1 0 0 0,0 1 0 0 0,0 0 0 0 0,0-1 0 0 0,0 1 0 0 0,0 0 0 0 0,0 0 0 0 0,0 0 1 0 0,0 0-1 0 0,0 1 0 0 0,0-1 0 0 0,0 1 0 0 0,0-1 0 0 0,0 1 0 0 0,-1-1 0 0 0,1 1 0 0 0,2 1 1 0 0,-1 0 182 0 0,-1 0 1 0 0,0-1-1 0 0,0 1 1 0 0,0 0 0 0 0,-1 0-1 0 0,1 1 1 0 0,0-1-1 0 0,-1 0 1 0 0,1 0 0 0 0,-1 1-1 0 0,0-1 1 0 0,0 1-1 0 0,0-1 1 0 0,0 1 0 0 0,0 0-1 0 0,0 2 1 0 0,1 3 232 0 0,-1 0 1 0 0,0 0-1 0 0,-1-1 0 0 0,1 1 1 0 0,-3 14-1 0 0,2-18-379 0 0,-1-1 0 0 0,1 1 1 0 0,-1-1-1 0 0,0 1 0 0 0,0-1 1 0 0,0 1-1 0 0,-1-1 0 0 0,1 0 0 0 0,-1 1 1 0 0,0-1-1 0 0,0 0 0 0 0,0 0 1 0 0,0 0-1 0 0,-5 3 0 0 0,5-4-293 0 0,0-1 0 0 0,0 1-1 0 0,0-1 1 0 0,-1 0 0 0 0,1 0-1 0 0,0 0 1 0 0,-1 0 0 0 0,1 0 0 0 0,-5 0-1 0 0,-12 2-5198 0 0,10-2 3809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2:57.4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59 166 3257 0 0,'-3'-2'7608'0'0,"3"2"-7491"0"0,-2-13 1118 0 0,2-13-1931 0 0,1-13 1026 0 0,-1 32-271 0 0,0-1 0 0 0,0 1 0 0 0,0-1 0 0 0,1 1 0 0 0,0-1-1 0 0,1 1 1 0 0,0 0 0 0 0,3-11 0 0 0,-2 13-35 0 0,-1 2 3553 0 0,-13 31 111 0 0,5-19-3553 0 0,0-1 0 0 0,0 0 0 0 0,-14 14 0 0 0,10-13-3661 0 0,1 0-3532 0 0,7-8 4930 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2:57.4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68 158 2216 0 0,'-4'-1'11031'0'0,"-10"4"-6089"0"0,2 0-4122 0 0,10-3-842 0 0,1 0 0 0 0,0 0 1 0 0,-1-1-1 0 0,1 1 0 0 0,0 0 0 0 0,0 0 0 0 0,-1-1 0 0 0,1 1 0 0 0,0-1 0 0 0,0 1 0 0 0,0-1 0 0 0,-1 1 0 0 0,1-1 0 0 0,0 0 0 0 0,0 0 0 0 0,0 0 0 0 0,0 1 0 0 0,0-1 0 0 0,-1-2 0 0 0,1 1-63 0 0,-1 0 0 0 0,1 0 0 0 0,0 0 0 0 0,0-1 0 0 0,0 1 0 0 0,0 0 0 0 0,0-1 0 0 0,1 1 0 0 0,-2-4 1 0 0,2-1-108 0 0,-1 0 0 0 0,1 1 0 0 0,0-1 0 0 0,0 0 0 0 0,1 1 0 0 0,2-12 0 0 0,-2 13 141 0 0,0 0 1 0 0,1 0-1 0 0,0 1 0 0 0,0-1 1 0 0,0 0-1 0 0,1 1 1 0 0,-1 0-1 0 0,1-1 1 0 0,0 1-1 0 0,6-5 0 0 0,-8 8 102 0 0,0 0-1 0 0,0-1 0 0 0,0 2 0 0 0,1-1 0 0 0,-1 0 0 0 0,1 0 1 0 0,-1 0-1 0 0,0 1 0 0 0,1-1 0 0 0,-1 1 0 0 0,1-1 1 0 0,0 1-1 0 0,-1-1 0 0 0,1 1 0 0 0,-1 0 0 0 0,1 0 0 0 0,0 0 1 0 0,-1 0-1 0 0,1 0 0 0 0,-1 0 0 0 0,1 0 0 0 0,0 1 1 0 0,-1-1-1 0 0,1 1 0 0 0,-1-1 0 0 0,1 1 0 0 0,-1-1 0 0 0,1 1 1 0 0,-1 0-1 0 0,0 0 0 0 0,1 0 0 0 0,-1-1 0 0 0,0 1 1 0 0,0 1-1 0 0,1-1 0 0 0,0 2 0 0 0,2 0 97 0 0,-1 1 0 0 0,-1 0 0 0 0,1 0 0 0 0,0 0 0 0 0,-1 0 0 0 0,0 0 0 0 0,0 1 0 0 0,0-1 0 0 0,-1 0-1 0 0,1 1 1 0 0,-1 0 0 0 0,0-1 0 0 0,0 1 0 0 0,-1 0 0 0 0,0-1 0 0 0,1 1 0 0 0,-1 0 0 0 0,-1 0 0 0 0,1-1 0 0 0,-1 1 0 0 0,0 0 0 0 0,0-1 0 0 0,0 1 0 0 0,-1-1 0 0 0,1 1-1 0 0,-1-1 1 0 0,-5 8 0 0 0,6-10-627 0 0,-1 0 0 0 0,0-1 1 0 0,0 1-1 0 0,0-1 0 0 0,0 0 0 0 0,0 1 0 0 0,-1-1 0 0 0,1 0 0 0 0,0 0 0 0 0,-1-1 0 0 0,1 1 0 0 0,-4 0 0 0 0,4 0-260 0 0,-5 1-3198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2:57.4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66 174 3049 0 0,'-7'1'10019'0'0,"7"-2"-9827"0"0,-2-12 1436 0 0,4-18-2329 0 0,1 13 841 0 0,2 0 0 0 0,11-33 0 0 0,-2 9 483 0 0,-18 49 2651 0 0,-10 9-2515 0 0,1 0-539 0 0,5-5-347 0 0,-1 0 1 0 0,0 0 0 0 0,-1-1-1 0 0,-15 13 1 0 0,21-21-2072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24:55.380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84 1558 6361 0 0,'-15'-20'4997'0'0,"2"6"-3332"0"0,10 11-1775 0 0,-1 0 0 0 0,1-1 0 0 0,-1 1 0 0 0,1-1 0 0 0,0 0 0 0 0,1 0 0 0 0,-1 0 0 0 0,1 0 0 0 0,-1-1 0 0 0,1 1 0 0 0,1-1 0 0 0,-1 1-1 0 0,-1-7 1 0 0,3 11 83 0 0,0 0-1 0 0,0 0 1 0 0,0-1-1 0 0,0 1 1 0 0,0 0-1 0 0,0 0 1 0 0,0-1-1 0 0,0 1 1 0 0,0 0-1 0 0,0-1 0 0 0,0 1 1 0 0,0 0-1 0 0,0 0 1 0 0,0-1-1 0 0,0 1 1 0 0,0 0-1 0 0,0 0 1 0 0,0-1-1 0 0,0 1 1 0 0,0 0-1 0 0,0 0 1 0 0,4-3-387 0 0,7 6 104 0 0,13 12 370 0 0,-22-14-93 0 0,17 14 253 0 0,-1 0 1 0 0,0 1-1 0 0,-1 1 1 0 0,16 21 0 0 0,-10-8 126 0 0,36 62 0 0 0,-27-41 46 0 0,-19-31 262 0 0,-1 0 0 0 0,15 33 0 0 0,-46-60 663 0 0,-1-4-1499 0 0,0 0 1 0 0,0-1 0 0 0,-23-19-1 0 0,9 6 373 0 0,5 5-137 0 0,-34-33 0 0 0,55 46-50 0 0,1-1 1 0 0,-1-1-1 0 0,2 1 0 0 0,-1-1 0 0 0,1 0 1 0 0,0-1-1 0 0,1 1 0 0 0,-6-17 1 0 0,8 19 20 0 0,1 1-174 0 0,-1-1 0 0 0,1 1 0 0 0,0-1-1 0 0,0 0 1 0 0,1 0 0 0 0,0 0 0 0 0,0 0 0 0 0,1 0 0 0 0,0-10 0 0 0,19 14-2104 0 0,5 19 1987 0 0,-22-14 258 0 0,25 20 217 0 0,0 2-1 0 0,36 42 0 0 0,38 63 338 0 0,-96-123-490 0 0,48 70 401 0 0,-46-64-269 0 0,0 1 1 0 0,0 1-1 0 0,-1-1 1 0 0,5 18-1 0 0,-10-30-127 0 0,-1 0 1 0 0,0-1 0 0 0,1 1-1 0 0,-1 0 1 0 0,0 0-1 0 0,0-1 1 0 0,1 1-1 0 0,-1 0 1 0 0,0 0-1 0 0,0-1 1 0 0,0 1-1 0 0,0 0 1 0 0,0 0-1 0 0,0 0 1 0 0,0-1-1 0 0,0 1 1 0 0,-1 0-1 0 0,1 0 1 0 0,0 0-1 0 0,0-1 1 0 0,-1 1-1 0 0,1 0 1 0 0,0-1-1 0 0,-1 1 1 0 0,1 0-1 0 0,0-1 1 0 0,-1 1-1 0 0,1 0 1 0 0,-1-1-1 0 0,0 1 1 0 0,-1 0-112 0 0,1-1 0 0 0,-1 0-1 0 0,1 1 1 0 0,-1-1 0 0 0,1 0 0 0 0,0 0 0 0 0,-1 0 0 0 0,1-1 0 0 0,-1 1 0 0 0,1 0 0 0 0,-1 0 0 0 0,1-1 0 0 0,-1 1-1 0 0,1-1 1 0 0,-3-1 0 0 0,-5-1-104 0 0,-1-2-1 0 0,1 1 1 0 0,0-1 0 0 0,0-1-1 0 0,0 0 1 0 0,1 0 0 0 0,0 0-1 0 0,0-1 1 0 0,1 0 0 0 0,-1-1-1 0 0,2 0 1 0 0,-1 0-1 0 0,1 0 1 0 0,-5-10 0 0 0,-9-14-9 0 0,-54-96-62 0 0,59 98 293 0 0,1 0-1 0 0,-14-47 1 0 0,18 40-53 0 0,1-1 1 0 0,1-1 0 0 0,-2-61 0 0 0,9 78-145 0 0,1 0 1 0 0,1-1-1 0 0,1 1 1 0 0,1 0 0 0 0,1 0-1 0 0,1 0 1 0 0,13-36-1 0 0,-14 50-18 0 0,-1 0-1 0 0,2 1 1 0 0,-1-1-1 0 0,1 0 1 0 0,0 1-1 0 0,1 0 0 0 0,-1 1 1 0 0,1-1-1 0 0,1 1 1 0 0,-1 0-1 0 0,15-9 0 0 0,-16 11 13 0 0,0 1 0 0 0,1 0-1 0 0,-1 1 1 0 0,1-1-1 0 0,0 1 1 0 0,0 0 0 0 0,0 1-1 0 0,0-1 1 0 0,0 1-1 0 0,0 0 1 0 0,0 1 0 0 0,1 0-1 0 0,-1-1 1 0 0,0 2-1 0 0,0-1 1 0 0,0 1 0 0 0,11 3-1 0 0,-3 0 193 0 0,-1 0-1 0 0,0 2 0 0 0,0 0 1 0 0,0 0-1 0 0,0 1 1 0 0,-1 1-1 0 0,0 0 0 0 0,13 12 1 0 0,-11-7 355 0 0,0 1 1 0 0,-1 1-1 0 0,0 0 0 0 0,-1 1 1 0 0,14 25-1 0 0,8 18 1024 0 0,43 108 1 0 0,-63-130-1240 0 0,-2 0 0 0 0,-1 0 0 0 0,-3 2 0 0 0,7 54 0 0 0,-14-87 62 0 0,-1 0 1 0 0,0 0 0 0 0,0 0-1 0 0,0 0 1 0 0,-1 0-1 0 0,-1 7 1 0 0,2-12-231 0 0,0 0-1 0 0,-1 1 1 0 0,1-1-1 0 0,-1 0 1 0 0,1 0 0 0 0,-1 0-1 0 0,0 0 1 0 0,1 0-1 0 0,-1 0 1 0 0,0 0 0 0 0,0 0-1 0 0,0 0 1 0 0,1-1-1 0 0,-1 1 1 0 0,0 0-1 0 0,0 0 1 0 0,0-1 0 0 0,0 1-1 0 0,-1 0 1 0 0,1-1-1 0 0,0 1 1 0 0,0-1 0 0 0,0 0-1 0 0,0 1 1 0 0,0-1-1 0 0,-1 0 1 0 0,1 0 0 0 0,0 0-1 0 0,0 0 1 0 0,0 0-1 0 0,-1 0 1 0 0,1 0 0 0 0,0 0-1 0 0,0 0 1 0 0,0 0-1 0 0,-2-1 1 0 0,-4-1-245 0 0,1 0-1 0 0,-1 0 1 0 0,0 0-1 0 0,1-1 1 0 0,0 0-1 0 0,-1-1 1 0 0,1 1-1 0 0,-6-6 1 0 0,3 3 12 0 0,1-2 1 0 0,-1 1-1 0 0,1-1 0 0 0,-9-12 0 0 0,1-2 113 0 0,2-1 0 0 0,-16-34-1 0 0,13 23 114 0 0,-6-10 9 0 0,3-2 0 0 0,1 1 0 0 0,-15-61-1 0 0,26 76-84 0 0,2 0-1 0 0,1-1 1 0 0,2 0-1 0 0,0 0 0 0 0,3 1 1 0 0,3-45-1 0 0,-1 58-107 0 0,1-1-1 0 0,6-19 0 0 0,-8 31 16 0 0,1 1 0 0 0,-1 1 0 0 0,1-1-1 0 0,1 0 1 0 0,-1 0 0 0 0,1 1-1 0 0,0-1 1 0 0,0 1 0 0 0,0 0-1 0 0,0 0 1 0 0,8-7 0 0 0,-10 11 108 0 0,0-1 0 0 0,0 0 0 0 0,0 0 0 0 0,1 0 0 0 0,-1 1 0 0 0,0-1-1 0 0,1 1 1 0 0,-1-1 0 0 0,0 1 0 0 0,1 0 0 0 0,-1-1 0 0 0,1 1 0 0 0,-1 0 0 0 0,0 0 0 0 0,1 0 0 0 0,-1 0 0 0 0,1 0 0 0 0,2 0 0 0 0,-2 1 49 0 0,1 0 0 0 0,-1 0 0 0 0,1 0 0 0 0,-1 0 0 0 0,0 0-1 0 0,1 1 1 0 0,-1-1 0 0 0,0 1 0 0 0,3 3 0 0 0,3 3 211 0 0,0 0 0 0 0,-1 1-1 0 0,11 18 1 0 0,-16-23-191 0 0,16 28 251 0 0,-1 1-1 0 0,23 66 1 0 0,-18-40 9 0 0,0-4 26 0 0,-3 2 0 0 0,-2 0 0 0 0,-3 1 0 0 0,13 109-1 0 0,-27-159-208 0 0,1 4 230 0 0,-1 24 0 0 0,0-34-223 0 0,0 0-1 0 0,0 1 1 0 0,0-1 0 0 0,-1 0 0 0 0,1 1 0 0 0,-1-1 0 0 0,1 0 0 0 0,-1 0 0 0 0,0 1 0 0 0,0-1 0 0 0,0 0-1 0 0,0 0 1 0 0,-1 0 0 0 0,1 0 0 0 0,-1 0 0 0 0,-2 2 0 0 0,3-3-132 0 0,-1 0 1 0 0,1 0-1 0 0,-1-1 1 0 0,0 1-1 0 0,1-1 0 0 0,-1 1 1 0 0,0-1-1 0 0,1 0 0 0 0,-1 0 1 0 0,0 0-1 0 0,0 0 1 0 0,1 0-1 0 0,-1 0 0 0 0,0 0 1 0 0,1 0-1 0 0,-1-1 0 0 0,0 1 1 0 0,1-1-1 0 0,-4-1 1 0 0,-30-15-1238 0 0,34 17 1253 0 0,-9-7-115 0 0,1 0 0 0 0,-1 0 0 0 0,1-1 0 0 0,1-1 0 0 0,-1 1 0 0 0,2-1 0 0 0,-1-1 0 0 0,1 1 0 0 0,-10-20 0 0 0,-3-9 64 0 0,-20-54-1 0 0,37 86 54 0 0,-13-35-33 0 0,2-1 1 0 0,2-1 0 0 0,2 0-1 0 0,2 0 1 0 0,1-1 0 0 0,-1-84-1 0 0,8 99-142 0 0,2 0 0 0 0,1 0 0 0 0,1 1 0 0 0,1 0 0 0 0,1 0 0 0 0,2 0 0 0 0,1 0 0 0 0,1 1 0 0 0,1 1-1 0 0,2 0 1 0 0,25-40 0 0 0,-35 61-4 0 0,1 0-1 0 0,0 0 1 0 0,0 0 0 0 0,0 1-1 0 0,1-1 1 0 0,0 1-1 0 0,0 0 1 0 0,0 0 0 0 0,7-4-1 0 0,-9 7 90 0 0,0 0-1 0 0,0 0 0 0 0,0 0 0 0 0,0 0 1 0 0,0 0-1 0 0,1 0 0 0 0,-1 1 1 0 0,0 0-1 0 0,0-1 0 0 0,1 1 1 0 0,-1 1-1 0 0,0-1 0 0 0,0 0 0 0 0,1 1 1 0 0,-1 0-1 0 0,0-1 0 0 0,0 1 1 0 0,0 1-1 0 0,4 1 0 0 0,1 1 160 0 0,-1 0 0 0 0,0 1-1 0 0,0 0 1 0 0,0 0 0 0 0,-1 1-1 0 0,0 0 1 0 0,0 0 0 0 0,0 0-1 0 0,-1 1 1 0 0,0 0 0 0 0,0 0 0 0 0,-1 0-1 0 0,1 1 1 0 0,3 11 0 0 0,1 2 538 0 0,-1 0 0 0 0,-2 1 1 0 0,0 0-1 0 0,4 29 1 0 0,-2 24 232 0 0,-3 1 0 0 0,-8 120 0 0 0,0-150-527 0 0,-10 50 1 0 0,8-72-73 0 0,-1-1 0 0 0,-1 0 0 0 0,-18 43 1 0 0,19-55-189 0 0,-1 0 1 0 0,0 0 0 0 0,0-1-1 0 0,-1-1 1 0 0,0 1 0 0 0,-1-1-1 0 0,0 0 1 0 0,0-1 0 0 0,-1 0-1 0 0,0-1 1 0 0,-1 0 0 0 0,1 0-1 0 0,-1-1 1 0 0,0 0 0 0 0,-16 4-1 0 0,21-8-73 0 0,0 0 0 0 0,-1-1-1 0 0,1 1 1 0 0,-1-2 0 0 0,0 1-1 0 0,1-1 1 0 0,-1 0 0 0 0,1 0-1 0 0,-1-1 1 0 0,0 0 0 0 0,1 0 0 0 0,-1-1-1 0 0,1 1 1 0 0,0-1 0 0 0,-1-1-1 0 0,1 1 1 0 0,-10-7 0 0 0,7 4-24 0 0,1 0 0 0 0,0-1-1 0 0,1 0 1 0 0,-1 0 0 0 0,1 0 0 0 0,0-1 0 0 0,1 0 0 0 0,0-1 0 0 0,0 1 0 0 0,0-1 0 0 0,-6-14 0 0 0,2 1-21 0 0,2 0 0 0 0,1-1 0 0 0,0 0 0 0 0,2-1 0 0 0,-5-44 0 0 0,6 22-257 0 0,3 0 1 0 0,4-48 0 0 0,0 60-31 0 0,14-62 0 0 0,-13 76 311 0 0,2 0 0 0 0,0 1 0 0 0,2 0 0 0 0,15-29 0 0 0,-19 41 28 0 0,1-1 0 0 0,0 1 0 0 0,0 0 0 0 0,1 0 0 0 0,-1 1 0 0 0,1 0-1 0 0,0 0 1 0 0,1 0 0 0 0,-1 1 0 0 0,1-1 0 0 0,0 2 0 0 0,12-6 0 0 0,-16 8 30 0 0,0-1 0 0 0,0 1 0 0 0,1 0 0 0 0,-1 0-1 0 0,0 1 1 0 0,0-1 0 0 0,1 1 0 0 0,-1 0 0 0 0,1 0 0 0 0,-1 0 0 0 0,0 0 0 0 0,1 0 0 0 0,-1 1 0 0 0,0-1 0 0 0,1 1 0 0 0,-1 0-1 0 0,0 0 1 0 0,0 0 0 0 0,0 1 0 0 0,0-1 0 0 0,0 1 0 0 0,0 0 0 0 0,0-1 0 0 0,0 1 0 0 0,-1 1 0 0 0,1-1 0 0 0,-1 0 0 0 0,1 1-1 0 0,-1-1 1 0 0,0 1 0 0 0,3 3 0 0 0,-2 1 55 0 0,0 0 1 0 0,0 0-1 0 0,-1 0 0 0 0,0 1 0 0 0,0-1 0 0 0,-1 0 0 0 0,0 1 1 0 0,0-1-1 0 0,-1 15 0 0 0,2 10 90 0 0,1-4-58 0 0,-2 1 1 0 0,-1 0-1 0 0,-1-1 1 0 0,-1 0-1 0 0,-2 1 0 0 0,-10 40 1 0 0,9-50-137 0 0,-1-1-1 0 0,-1 1 1 0 0,-1-1 0 0 0,0 0 0 0 0,-1-1 0 0 0,-1 1 0 0 0,-1-2-1 0 0,0 0 1 0 0,-1 0 0 0 0,-17 16 0 0 0,21-23 23 0 0,-2-1 0 0 0,1 0 0 0 0,-1-1 0 0 0,0 0 0 0 0,0-1 1 0 0,-1 0-1 0 0,0 0 0 0 0,0-1 0 0 0,-12 3 0 0 0,21-7-35 0 0,0-1 0 0 0,-1 0 0 0 0,1 0 0 0 0,0 0 1 0 0,0 0-1 0 0,0 0 0 0 0,0 0 0 0 0,-1 0 0 0 0,1-1 0 0 0,0 1 0 0 0,0-1 0 0 0,0 0 0 0 0,0 1 0 0 0,0-1 0 0 0,0 0 0 0 0,0 0 1 0 0,0 0-1 0 0,0-1 0 0 0,0 1 0 0 0,1 0 0 0 0,-1-1 0 0 0,0 1 0 0 0,1-1 0 0 0,0 0 0 0 0,-1 1 0 0 0,-1-5 0 0 0,-2 0-96 0 0,1-1-1 0 0,1 0 0 0 0,-1 0 1 0 0,1 0-1 0 0,0 0 0 0 0,-2-10 1 0 0,0-6-53 0 0,2 1 1 0 0,0 0 0 0 0,1-1-1 0 0,2 1 1 0 0,0-1-1 0 0,1 0 1 0 0,2 1 0 0 0,0 0-1 0 0,9-33 1 0 0,7-7-662 0 0,2 2 0 0 0,30-62 0 0 0,-31 81 1027 0 0,31-50 1 0 0,-47 84-183 0 0,-2 3 71 0 0,1-1 0 0 0,0 1 0 0 0,0 0 0 0 0,22-19 2872 0 0,-38 41-3571 0 0,6-9 103 0 0,-12 19-156 0 0,-19 36 1 0 0,23-36 1086 0 0,-29 39 1 0 0,39-62-176 0 0,0 1 0 0 0,0-1 0 0 0,-8 6 0 0 0,11-9-297 0 0,0-1 1 0 0,0 1-1 0 0,0 0 0 0 0,-1-1 1 0 0,1 0-1 0 0,0 0 0 0 0,-1 1 1 0 0,1-2-1 0 0,-1 1 0 0 0,0 0 1 0 0,1 0-1 0 0,-4 0 0 0 0,6-4-114 0 0,-1 1 0 0 0,1 0 0 0 0,-1 0 0 0 0,1-1 0 0 0,0 1-1 0 0,0 0 1 0 0,0-1 0 0 0,1 1 0 0 0,0-4 0 0 0,55-210 903 0 0,-30 126-667 0 0,-22 77-57 0 0,0 0 1 0 0,1 1 0 0 0,1-1-1 0 0,0 1 1 0 0,10-15 0 0 0,-11 20-34 0 0,0 0 1 0 0,0 0 0 0 0,1 1-1 0 0,0 0 1 0 0,0 0-1 0 0,1 0 1 0 0,-1 1-1 0 0,1 0 1 0 0,13-7-1 0 0,-17 10 67 0 0,1 0-1 0 0,-1-1 1 0 0,1 1 0 0 0,-1-1-1 0 0,0 0 1 0 0,0 0-1 0 0,0-1 1 0 0,0 1-1 0 0,-1-1 1 0 0,5-6-1 0 0,-5 5-6 0 0,1 1 0 0 0,0 0 0 0 0,0 0 0 0 0,0 0-1 0 0,1 0 1 0 0,6-5 0 0 0,-7 6-15 0 0,1-1 0 0 0,-1 1-1 0 0,0-1 1 0 0,0 0 0 0 0,0 0 0 0 0,0 0 0 0 0,0 0-1 0 0,-1 0 1 0 0,0-1 0 0 0,2-5 0 0 0,6-10 165 0 0,-9 18-169 0 0,1-1 0 0 0,0 1 1 0 0,0 0-1 0 0,1 0 0 0 0,-1 0 1 0 0,5-3-1 0 0,7-8-95 0 0,0-2 172 0 0,-9 11-48 0 0,-1-1 1 0 0,0 0-1 0 0,6-7 0 0 0,15-38 63 0 0,-20 39-90 0 0,0 0-1 0 0,1 0 1 0 0,0 0-1 0 0,1 1 1 0 0,14-18 0 0 0,-11 19-1 0 0,0 1 0 0 0,0 1 0 0 0,1 0 0 0 0,15-7 0 0 0,-15 7 108 0 0,21-10 18 0 0,9-1 83 0 0,-34 15-402 0 0,0 0 1 0 0,0 0-1 0 0,0 0 1 0 0,0-1-1 0 0,-1 0 0 0 0,1 0 1 0 0,5-6-1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23:26.83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1 2056 0 0,'0'5'465'0'0,"0"-3"-289"0"0,0-1-24 0 0,-1 0-104 0 0,0 2 16 0 0,1-3-224 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2:57.4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90 174 3201 0 0,'-4'-3'6552'0'0,"2"-5"-4766"0"0,2-10-2554 0 0,0 16 1251 0 0,0-14-397 0 0,0 0 0 0 0,2 0 0 0 0,0 0 0 0 0,1 0 0 0 0,0 0 0 0 0,2 0-1 0 0,5-14 1 0 0,-14 38 2050 0 0,-1-1 0 0 0,0 0 0 0 0,-9 12 0 0 0,-23 19-2381 0 0,30-31-1034 0 0,-1 0-1 0 0,-14 9 1 0 0,19-14-976 0 0,0-2-1402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2:57.4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84 137 3073 0 0,'-6'11'8065'0'0,"-2"0"-75"0"0,-2-3-8221 0 0,9-7 225 0 0,1 0-1 0 0,-1-1 1 0 0,0 1 0 0 0,0 0-1 0 0,0-1 1 0 0,0 1-1 0 0,0-1 1 0 0,0 1-1 0 0,0-1 1 0 0,0 1-1 0 0,0-1 1 0 0,0 0-1 0 0,0 1 1 0 0,0-1 0 0 0,-1 0-1 0 0,1 0 1 0 0,0 0-1 0 0,0 0 1 0 0,0 0-1 0 0,0 0 1 0 0,0 0-1 0 0,-1 0 1 0 0,1-1-1 0 0,0 1 1 0 0,0 0-1 0 0,0-1 1 0 0,0 1 0 0 0,0 0-1 0 0,0-1 1 0 0,0 1-1 0 0,0-1 1 0 0,0 0-1 0 0,0 1 1 0 0,0-1-1 0 0,1 0 1 0 0,-1 0-1 0 0,0 0 1 0 0,0 1 0 0 0,1-1-1 0 0,-1 0 1 0 0,0 0-1 0 0,1 0 1 0 0,-2-2-1 0 0,0 0-77 0 0,0-1 0 0 0,0 1 1 0 0,0-1-1 0 0,1 0 0 0 0,-1 1 0 0 0,1-1 0 0 0,0 0 0 0 0,0 0 0 0 0,0 0 0 0 0,0 0 0 0 0,1 0 0 0 0,-1 0 0 0 0,1 0 0 0 0,0 0 0 0 0,1 0 0 0 0,-1 0 0 0 0,2-6 1 0 0,-1 5 28 0 0,0 0 1 0 0,1 0 0 0 0,0 0 0 0 0,0 0 0 0 0,1 0-1 0 0,-1 0 1 0 0,1 0 0 0 0,0 1 0 0 0,0-1 0 0 0,1 1 0 0 0,-1 0-1 0 0,6-5 1 0 0,-7 8 113 0 0,0-1 0 0 0,0 0-1 0 0,0 1 1 0 0,0-1 0 0 0,1 1-1 0 0,-1 0 1 0 0,0-1 0 0 0,1 1-1 0 0,-1 0 1 0 0,1 1 0 0 0,-1-1 0 0 0,1 0-1 0 0,0 1 1 0 0,-1-1 0 0 0,1 1-1 0 0,0 0 1 0 0,-1 0 0 0 0,1 0-1 0 0,0 0 1 0 0,3 1 0 0 0,-4 0 50 0 0,0-1 0 0 0,0 1 0 0 0,-1 0 0 0 0,1 0 0 0 0,0 0 0 0 0,0 0 0 0 0,-1 0-1 0 0,1 0 1 0 0,0 1 0 0 0,-1-1 0 0 0,1 0 0 0 0,-1 1 0 0 0,0-1 0 0 0,1 1 0 0 0,-1 0 0 0 0,0-1 0 0 0,0 1 0 0 0,0 0 0 0 0,0 0 0 0 0,-1 0 0 0 0,1-1 0 0 0,0 1 0 0 0,-1 0 0 0 0,1 0 0 0 0,-1 0 0 0 0,1 0 0 0 0,-1 3 0 0 0,0 3 160 0 0,0-1 0 0 0,0 1 0 0 0,0-1-1 0 0,-1 1 1 0 0,-3 11 0 0 0,3-14-211 0 0,-1 0 0 0 0,1 0 0 0 0,-1 0-1 0 0,0-1 1 0 0,0 1 0 0 0,-1-1 0 0 0,1 1-1 0 0,-1-1 1 0 0,-4 5 0 0 0,-6 1-1911 0 0,3-9-3614 0 0,6-2 4053 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2:57.4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87 131 3617 0 0,'-6'5'6966'0'0,"1"2"-4891"0"0,1-2-265 0 0,2-3-1268 0 0,-1 0-1 0 0,0 1 1 0 0,1-2-1 0 0,-1 1 1 0 0,0 0-1 0 0,0 0 1 0 0,0-1-1 0 0,-5 2 1 0 0,6-3-558 0 0,1 0 0 0 0,0 0-1 0 0,0 0 1 0 0,0 0 0 0 0,0 0 0 0 0,-1 0 0 0 0,1 0 0 0 0,0 0 0 0 0,0-1-1 0 0,0 1 1 0 0,0-1 0 0 0,0 1 0 0 0,-1 0 0 0 0,1-1 0 0 0,0 0-1 0 0,0 1 1 0 0,0-1 0 0 0,1 0 0 0 0,-1 1 0 0 0,0-1 0 0 0,0 0 0 0 0,0 0-1 0 0,0 0 1 0 0,1 0 0 0 0,-1 0 0 0 0,0 0 0 0 0,1 0 0 0 0,-1 0 0 0 0,0-1-1 0 0,-1-3-110 0 0,0 1-1 0 0,0-1 1 0 0,1 1-1 0 0,0-1 1 0 0,0 0-1 0 0,0 0 1 0 0,0 0-1 0 0,1 0 1 0 0,-1 1 0 0 0,1-1-1 0 0,1 0 1 0 0,-1 0-1 0 0,1 0 1 0 0,-1 0-1 0 0,1 0 1 0 0,1 1-1 0 0,-1-1 1 0 0,4-7-1 0 0,-4 9 161 0 0,0 0 0 0 0,1 0 1 0 0,-1 0-1 0 0,1 0 0 0 0,-1 1 0 0 0,1-1 0 0 0,0 0 0 0 0,0 1 0 0 0,1-1 0 0 0,-1 1 1 0 0,0 0-1 0 0,1 0 0 0 0,-1 0 0 0 0,1 0 0 0 0,0 0 0 0 0,-1 1 0 0 0,1-1 0 0 0,0 1 0 0 0,0-1 1 0 0,0 1-1 0 0,0 0 0 0 0,1 0 0 0 0,-1 1 0 0 0,0-1 0 0 0,0 1 0 0 0,0-1 0 0 0,1 1 1 0 0,4 1-1 0 0,-6-1 98 0 0,0 0 0 0 0,-1 0 0 0 0,1 1 0 0 0,-1-1 1 0 0,1 1-1 0 0,0-1 0 0 0,-1 1 0 0 0,1 0 0 0 0,-1-1 0 0 0,0 1 1 0 0,1 0-1 0 0,-1 0 0 0 0,0 0 0 0 0,1 0 0 0 0,-1 0 0 0 0,0 1 0 0 0,0-1 1 0 0,0 0-1 0 0,0 0 0 0 0,1 3 0 0 0,0-1 74 0 0,-1-1 0 0 0,0 1 0 0 0,0 0 0 0 0,0 0 0 0 0,-1 0 0 0 0,1 0 0 0 0,-1 0 0 0 0,0 0 0 0 0,1 0 1 0 0,-2 5-1 0 0,1-1-36 0 0,-1-1 1 0 0,0 0 0 0 0,0 1 0 0 0,-1-1 0 0 0,0 0 0 0 0,0 0 0 0 0,0 0 0 0 0,-1 0 0 0 0,0-1 0 0 0,-4 8 0 0 0,5-11-233 0 0,1 0 0 0 0,-1-1 0 0 0,1 1 1 0 0,-1 0-1 0 0,0-1 0 0 0,0 1 1 0 0,-3 1-1 0 0,-4-1-3783 0 0,-1-8-4972 0 0,5 1 8135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2:57.4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77 194 3985 0 0,'0'0'164'0'0,"0"0"0"0"0,0 0 0 0 0,0 0 0 0 0,0 0 0 0 0,0 1 0 0 0,-1-1 0 0 0,1 0 0 0 0,0 1 984 0 0,-1-1-984 0 0,1 0 0 0 0,0 0 0 0 0,0 0 0 0 0,0 0 0 0 0,0 0 0 0 0,0 0-1 0 0,-1 1 1 0 0,1-1 0 0 0,0 0 0 0 0,0 0 0 0 0,0 0 0 0 0,0 0 0 0 0,-1 0 0 0 0,1 0 0 0 0,0 0 0 0 0,0 0 0 0 0,0 0 0 0 0,0 0 0 0 0,-1 0 0 0 0,1 0 0 0 0,0 0 0 0 0,0 0 0 0 0,0 0 0 0 0,-1-1 0 0 0,-3-6 1750 0 0,-1-11-1461 0 0,4 3-189 0 0,1 0 0 0 0,1-1 1 0 0,0 1-1 0 0,1 0 0 0 0,1 0 1 0 0,0 0-1 0 0,1 1 0 0 0,0-1 1 0 0,10-20-1 0 0,-20 51 2970 0 0,-3 8-2654 0 0,0-11-410 0 0,0 0-1 0 0,-2 0 1 0 0,1-1 0 0 0,-15 12-1 0 0,25-24-236 0 0,-14 11-1424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2:57.4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123 138 3225 0 0,'-14'9'9708'0'0,"-4"-2"-5475"0"0,13-5-4111 0 0,1 0 0 0 0,-1-1 1 0 0,0 1-1 0 0,1-1 0 0 0,-1-1 0 0 0,0 1 0 0 0,0-1 1 0 0,0 0-1 0 0,-7 0 0 0 0,10-1-139 0 0,0 1 0 0 0,1-1-1 0 0,-1 1 1 0 0,0-1 0 0 0,1 0 0 0 0,-1 0 0 0 0,1 1 0 0 0,-1-1-1 0 0,1 0 1 0 0,-1-1 0 0 0,1 1 0 0 0,0 0 0 0 0,0 0-1 0 0,-1 0 1 0 0,1-1 0 0 0,0 1 0 0 0,0-1 0 0 0,-1-1 0 0 0,1 0-16 0 0,0 0-1 0 0,-1-1 1 0 0,1 1 0 0 0,0 0 0 0 0,1-1 0 0 0,-1 1 0 0 0,1 0 0 0 0,-1-1 0 0 0,1-3 0 0 0,0 2 2 0 0,1-1-1 0 0,-1 1 1 0 0,1 0 0 0 0,0-1-1 0 0,0 1 1 0 0,0 0 0 0 0,1 0-1 0 0,0 0 1 0 0,0 0 0 0 0,0 0-1 0 0,1 0 1 0 0,3-5 0 0 0,-4 8 41 0 0,0-1 0 0 0,1 0 0 0 0,-1 1 0 0 0,1-1 0 0 0,0 1 0 0 0,0 0 0 0 0,0 0 0 0 0,0 0 0 0 0,0 0 0 0 0,0 1-1 0 0,0-1 1 0 0,0 1 0 0 0,1 0 0 0 0,-1 0 0 0 0,1 0 0 0 0,-1 0 0 0 0,1 1 0 0 0,-1-1 0 0 0,6 1 0 0 0,-6 0 100 0 0,0 1 0 0 0,0-1 0 0 0,0 1 0 0 0,0 0 0 0 0,0 0 0 0 0,0 0 0 0 0,0 0 0 0 0,0 1-1 0 0,-1-1 1 0 0,1 1 0 0 0,-1-1 0 0 0,1 1 0 0 0,-1 0 0 0 0,1 0 0 0 0,-1 0 0 0 0,0 1 0 0 0,0-1-1 0 0,0 0 1 0 0,0 1 0 0 0,-1-1 0 0 0,1 1 0 0 0,2 5 0 0 0,-2-4 83 0 0,0 0 1 0 0,-1 1-1 0 0,1-1 0 0 0,-1 0 1 0 0,0 1-1 0 0,0-1 0 0 0,0 1 1 0 0,-1 0-1 0 0,0-1 0 0 0,1 1 0 0 0,-2 5 1 0 0,1-8-221 0 0,0-1 0 0 0,-1 1 0 0 0,1 0 0 0 0,-1 0 0 0 0,1 0 1 0 0,-1 0-1 0 0,0 0 0 0 0,0-1 0 0 0,1 1 0 0 0,-1 0 0 0 0,0-1 0 0 0,-1 1 0 0 0,1-1 0 0 0,0 1 1 0 0,0-1-1 0 0,-1 1 0 0 0,1-1 0 0 0,-1 0 0 0 0,1 0 0 0 0,-1 0 0 0 0,1 0 0 0 0,-1 0 1 0 0,0 0-1 0 0,0 0 0 0 0,1 0 0 0 0,-1-1 0 0 0,0 1 0 0 0,-2 0 0 0 0,-25 5-7225 0 0,23-5 3107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2:57.4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99 175 4953 0 0,'0'0'179'0'0,"0"0"-1"0"0,0 1 1 0 0,0-1-1 0 0,0 0 1 0 0,0 0-1 0 0,0 0 1 0 0,0 1 0 0 0,0-1-1 0 0,0 0 1 0 0,0 0-1 0 0,0 0 1 0 0,0 0-1 0 0,0 1 1 0 0,0-1-1 0 0,0 0 1 0 0,-1 0 0 0 0,1 0-1 0 0,0 0 1 0 0,0 1-1 0 0,0-1 1 0 0,0 0-1 0 0,0 0 1 0 0,-1 0-1 0 0,1 0 1 0 0,0 0 0 0 0,0 0-1 0 0,0 1 1 0 0,-1-1-1 0 0,1 0 1 0 0,0 0-1 0 0,0 0 1 0 0,0 0-1 0 0,-1 0 1 0 0,1 0 0 0 0,0 0-1 0 0,0 0 1 0 0,0 0-1 0 0,-1 0 1 0 0,1 0-1 0 0,0 0 1 0 0,0 0-1 0 0,0 0 1 0 0,-1 0 0 0 0,1 0-1 0 0,0 0 1 0 0,0-1-1 0 0,-5-10 1533 0 0,2-18-1999 0 0,3 29 300 0 0,-1-23 198 0 0,4-26 0 0 0,-3 43-163 0 0,1 0 0 0 0,0 1 0 0 0,0-1-1 0 0,1 0 1 0 0,0 1 0 0 0,0-1 0 0 0,0 1 0 0 0,1-1 0 0 0,-1 1 0 0 0,5-5-1 0 0,-7 10-18 0 0,0 0 0 0 0,0 0-1 0 0,0 0 1 0 0,0 0-1 0 0,0 0 1 0 0,0 0-1 0 0,0 0 1 0 0,0 0 0 0 0,0 0-1 0 0,0 0 1 0 0,0 1-1 0 0,0-1 1 0 0,0 0-1 0 0,0 0 1 0 0,0 0 0 0 0,0 0-1 0 0,0 0 1 0 0,0 0-1 0 0,0 0 1 0 0,0 0-1 0 0,0 0 1 0 0,0 0 0 0 0,0 0-1 0 0,0 0 1 0 0,0 0-1 0 0,0 0 1 0 0,0 0-1 0 0,0 0 1 0 0,0 0 0 0 0,0 0-1 0 0,0 0 1 0 0,0 0-1 0 0,0 0 1 0 0,0 0 0 0 0,0 0-1 0 0,0 0 1 0 0,0 0-1 0 0,0 0 1 0 0,0 0-1 0 0,1 0 1 0 0,-1 0 0 0 0,0 0-1 0 0,0 0 1 0 0,0 0-1 0 0,0 0 1 0 0,0 0-1 0 0,0 0 1 0 0,0 0 0 0 0,0 0-1 0 0,0 0 1 0 0,0 0-1 0 0,0 0 1 0 0,0 0 0 0 0,0 0-1 0 0,0 0 1 0 0,0 0-1 0 0,0 0 1 0 0,0 0-1 0 0,0 0 1 0 0,0 0 0 0 0,0 9 614 0 0,-4 9-70 0 0,0-11-232 0 0,0 0-1 0 0,0-1 1 0 0,0 0-1 0 0,-1 0 1 0 0,0 0-1 0 0,-8 8 1 0 0,-38 27-1087 0 0,37-29-458 0 0,11-11-428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2:57.4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99 182 3185 0 0,'-2'-2'6807'0'0,"-1"-6"-4751"0"0,1-7-1197 0 0,2-1-550 0 0,0-1 0 0 0,2 0 0 0 0,-1 1 1 0 0,2 0-1 0 0,0-1 0 0 0,1 1 0 0 0,10-26 1 0 0,-15 46 437 0 0,-1 0 1 0 0,0 0-1 0 0,0 0 1 0 0,-1 0-1 0 0,-3 4 1 0 0,-31 30-188 0 0,19-21-362 0 0,8-5-500 0 0,-10 9-2211 0 0,6-13-7116 0 0,11-8 9059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2:57.47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80 159 6081 0 0,'-3'2'1004'0'0,"0"0"-1"0"0,0 0 0 0 0,1 0 0 0 0,-1 0 1 0 0,0-1-1 0 0,-1 1 0 0 0,1-1 0 0 0,0 0 0 0 0,-5 2 1 0 0,6-3-950 0 0,1 0 0 0 0,-1 0-1 0 0,1-1 1 0 0,0 1 0 0 0,-1 0 0 0 0,1 0 0 0 0,-1-1 0 0 0,1 1 0 0 0,0-1 0 0 0,-1 1 0 0 0,1-1 0 0 0,0 1-1 0 0,0-1 1 0 0,0 0 0 0 0,-1 0 0 0 0,1 1 0 0 0,0-1 0 0 0,0 0 0 0 0,0 0 0 0 0,0 0 0 0 0,0 0 0 0 0,0-1-1 0 0,1 1 1 0 0,-1 0 0 0 0,0 0 0 0 0,-1-3 0 0 0,0 0-107 0 0,0-1-1 0 0,1 1 0 0 0,-1-1 1 0 0,1 1-1 0 0,0-1 1 0 0,0 0-1 0 0,0 0 1 0 0,1 0-1 0 0,-1 1 1 0 0,1-1-1 0 0,0 0 0 0 0,1 0 1 0 0,-1 0-1 0 0,1 1 1 0 0,0-1-1 0 0,2-6 1 0 0,-2 7 69 0 0,1 0 1 0 0,-1 0 0 0 0,1 0 0 0 0,0 0 0 0 0,0 0 0 0 0,0 0 0 0 0,1 1 0 0 0,-1-1 0 0 0,1 1 0 0 0,0 0-1 0 0,0 0 1 0 0,0 0 0 0 0,0 0 0 0 0,0 0 0 0 0,1 1 0 0 0,-1-1 0 0 0,1 1 0 0 0,7-3 0 0 0,-10 4 49 0 0,0 0 0 0 0,1 1 1 0 0,-1-1-1 0 0,1 1 1 0 0,-1 0-1 0 0,1-1 0 0 0,-1 1 1 0 0,1 0-1 0 0,-1 0 1 0 0,1 0-1 0 0,-1 0 1 0 0,1 0-1 0 0,-1 0 0 0 0,1 0 1 0 0,-1 1-1 0 0,1-1 1 0 0,-1 0-1 0 0,1 1 0 0 0,-1-1 1 0 0,0 1-1 0 0,1 0 1 0 0,-1-1-1 0 0,0 1 0 0 0,1 0 1 0 0,-1 0-1 0 0,0 0 1 0 0,0 0-1 0 0,2 2 0 0 0,-1 0 113 0 0,0 0-1 0 0,0 0 0 0 0,-1 0 0 0 0,1 0 1 0 0,-1 1-1 0 0,0-1 0 0 0,0 0 0 0 0,0 1 1 0 0,0-1-1 0 0,-1 1 0 0 0,1 5 0 0 0,-1-2 83 0 0,0-1-1 0 0,0 1 0 0 0,0-1 0 0 0,-1 0 1 0 0,0 1-1 0 0,-1-1 0 0 0,1 0 0 0 0,-5 10 1 0 0,5-14-394 0 0,0 0 0 0 0,0 0 0 0 0,0 0 0 0 0,-1 0 0 0 0,1 0 0 0 0,0 0 0 0 0,-1-1 0 0 0,1 1 0 0 0,-1 0 0 0 0,0-1 0 0 0,-3 3 0 0 0,3-3-506 0 0,0 0-1 0 0,1-1 0 0 0,-1 1 0 0 0,0 0 0 0 0,0-1 0 0 0,0 0 1 0 0,1 1-1 0 0,-1-1 0 0 0,0 0 0 0 0,0 0 0 0 0,0 0 0 0 0,0 0 1 0 0,0 0-1 0 0,1 0 0 0 0,-1-1 0 0 0,-3 0 0 0 0,1-1 56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2:57.4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96 190 3129 0 0,'1'7'10019'0'0,"-3"-17"-7076"0"0,0-6-2655 0 0,1 3-317 0 0,1-1-4 0 0,0-1 0 0 0,1 1 0 0 0,0-1 0 0 0,1 1 1 0 0,7-28-1 0 0,-5 28 43 0 0,-4 11 38 0 0,0 1 0 0 0,1-1 0 0 0,0 1 1 0 0,-1-1-1 0 0,1 1 0 0 0,0-1 0 0 0,0 1 0 0 0,0 0 1 0 0,1 0-1 0 0,1-3 0 0 0,-8 28 1688 0 0,2-15-1458 0 0,0-2-1 0 0,0 1 0 0 0,-1 0 1 0 0,1-1-1 0 0,-1 1 0 0 0,-1-1 1 0 0,0 0-1 0 0,-7 8 0 0 0,-1-2-495 0 0,1-1-1 0 0,-24 17 1 0 0,28-24-881 0 0,4-4-3585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2:57.4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76 159 2961 0 0,'1'1'818'0'0,"-1"0"1"0"0,0 1-1 0 0,0-1 1 0 0,0 0 0 0 0,0 0-1 0 0,0 1 1 0 0,-1-1 0 0 0,1 0-1 0 0,0 0 1 0 0,0 1-1 0 0,-1-1 1 0 0,0 2 0 0 0,0-2-417 0 0,0 1 0 0 0,0-1 0 0 0,0 1 1 0 0,0-1-1 0 0,0 0 0 0 0,0 1 0 0 0,0-1 1 0 0,0 0-1 0 0,-2 1 0 0 0,2-1-374 0 0,0 0 0 0 0,0 0 0 0 0,0-1 0 0 0,0 1 1 0 0,0-1-1 0 0,0 1 0 0 0,-1-1 0 0 0,1 1 0 0 0,0-1 0 0 0,0 0 0 0 0,0 1 0 0 0,-1-1 0 0 0,1 0 0 0 0,0 0 1 0 0,0 0-1 0 0,0 0 0 0 0,-1 0 0 0 0,1 0 0 0 0,0 0 0 0 0,0 0 0 0 0,-1-1 0 0 0,1 1 0 0 0,0 0 1 0 0,0-1-1 0 0,0 1 0 0 0,0-1 0 0 0,-3-1 0 0 0,2 0-78 0 0,-1-1-1 0 0,1 1 1 0 0,0-1 0 0 0,0 0-1 0 0,0 0 1 0 0,0 0 0 0 0,0 0 0 0 0,1 0-1 0 0,-1-1 1 0 0,1 1 0 0 0,0 0-1 0 0,0-1 1 0 0,0 1 0 0 0,0-1 0 0 0,1 1-1 0 0,-1-1 1 0 0,1-4 0 0 0,0 0-9 0 0,0 1 0 0 0,0-1 0 0 0,1 1 0 0 0,0 0-1 0 0,0-1 1 0 0,0 1 0 0 0,5-10 0 0 0,-4 12 90 0 0,0 1 0 0 0,0 0 1 0 0,0 0-1 0 0,1-1 0 0 0,-1 2 0 0 0,1-1 0 0 0,0 0 0 0 0,0 1 0 0 0,1-1 0 0 0,-1 1 0 0 0,1 0 0 0 0,-1 0 0 0 0,1 0 0 0 0,0 0 0 0 0,0 1 0 0 0,6-3 0 0 0,-8 5 42 0 0,0 0-1 0 0,0 0 0 0 0,0 0 1 0 0,-1 0-1 0 0,1 0 1 0 0,0 1-1 0 0,0-1 0 0 0,0 0 1 0 0,0 1-1 0 0,-1 0 0 0 0,1-1 1 0 0,0 1-1 0 0,-1 0 0 0 0,1 0 1 0 0,0 0-1 0 0,-1 0 0 0 0,1 0 1 0 0,-1 0-1 0 0,0 0 0 0 0,1 1 1 0 0,-1-1-1 0 0,0 0 1 0 0,0 1-1 0 0,2 2 0 0 0,0-1 107 0 0,-1 1 0 0 0,1 0 0 0 0,-1 0 0 0 0,0 0 1 0 0,0 0-1 0 0,0 0 0 0 0,-1 0 0 0 0,1 0 0 0 0,0 6 0 0 0,-2-5-53 0 0,0 0-1 0 0,0 0 1 0 0,0 0 0 0 0,-1 0 0 0 0,1 0-1 0 0,-1 0 1 0 0,-1 0 0 0 0,1 0 0 0 0,-1 0-1 0 0,0 0 1 0 0,0-1 0 0 0,0 1 0 0 0,0-1 0 0 0,-1 1-1 0 0,-4 4 1 0 0,5-5-221 0 0,-1-1 0 0 0,0 0 0 0 0,0 0 0 0 0,-1 0 0 0 0,1-1 0 0 0,0 1 0 0 0,-1-1 1 0 0,-4 3-1 0 0,5-4-458 0 0,0 1 1 0 0,0-1 0 0 0,0 0-1 0 0,0 0 1 0 0,0 0-1 0 0,0-1 1 0 0,-1 1 0 0 0,1-1-1 0 0,0 0 1 0 0,0 0 0 0 0,-5 0-1 0 0,5-1-2493 0 0,0 0 1195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27:15.1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0 140 8266 0 0,'23'-23'949'0'0,"49"-36"1"0"0,-35 33-1799 0 0,-2-2-4510 0 0,-29 24 3642 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2:57.4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87 217 3057 0 0,'-3'-6'7674'0'0,"1"-7"-5586"0"0,1-12-1798 0 0,1 7-246 0 0,1 0 0 0 0,7-35 0 0 0,-5 42 43 0 0,0 1 0 0 0,0-1 0 0 0,1 1 0 0 0,0 0 0 0 0,1 0 0 0 0,6-11 0 0 0,-9 20 776 0 0,-3 7-275 0 0,-5 10-94 0 0,-22 20 1363 0 0,16-17-1740 0 0,-2-1-1 0 0,0-1 1 0 0,-31 28 0 0 0,41-43-930 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2:57.4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102 124 3401 0 0,'-9'10'5679'0'0,"9"-9"-5479"0"0,-1 0 1 0 0,0 0-1 0 0,0 1 0 0 0,1-1 0 0 0,-1 0 0 0 0,0 0 0 0 0,0-1 0 0 0,0 1 0 0 0,0 0 0 0 0,0 0 0 0 0,0 0 0 0 0,-1-1 1 0 0,1 1-1 0 0,0 0 0 0 0,0-1 0 0 0,0 1 0 0 0,-1-1 0 0 0,1 0 0 0 0,0 1 0 0 0,-1-1 0 0 0,1 0 0 0 0,0 0 1 0 0,-1 0-1 0 0,1 1 0 0 0,0-2 0 0 0,-1 1 0 0 0,1 0 0 0 0,0 0 0 0 0,-2-1 0 0 0,0 1-200 0 0,0-1 1 0 0,-1-1-1 0 0,1 1 0 0 0,0 0 0 0 0,1-1 0 0 0,-1 1 0 0 0,0-1 0 0 0,0 0 1 0 0,1 0-1 0 0,-1 0 0 0 0,1 0 0 0 0,-1-1 0 0 0,1 1 0 0 0,0-1 1 0 0,0 1-1 0 0,0-1 0 0 0,1 0 0 0 0,-1 0 0 0 0,0 0 0 0 0,1 0 1 0 0,0 0-1 0 0,0 0 0 0 0,0 0 0 0 0,0 0 0 0 0,0 0 0 0 0,1 0 0 0 0,-1-1 1 0 0,1 1-1 0 0,0 0 0 0 0,0 0 0 0 0,0-1 0 0 0,0 1 0 0 0,1 0 1 0 0,-1 0-1 0 0,1-1 0 0 0,0 1 0 0 0,0 0 0 0 0,0 0 0 0 0,0 0 1 0 0,1 0-1 0 0,-1 0 0 0 0,1 0 0 0 0,0 1 0 0 0,0-1 0 0 0,0 0 1 0 0,0 1-1 0 0,0-1 0 0 0,0 1 0 0 0,1 0 0 0 0,-1 0 0 0 0,1 0 0 0 0,0 0 1 0 0,-1 0-1 0 0,1 1 0 0 0,0-1 0 0 0,0 1 0 0 0,0-1 0 0 0,3 0 1 0 0,-3 1 84 0 0,0 1 0 0 0,0-1 0 0 0,0 1 1 0 0,0-1-1 0 0,-1 1 0 0 0,1 0 1 0 0,0 0-1 0 0,0 0 0 0 0,0 0 1 0 0,0 1-1 0 0,0-1 0 0 0,0 1 1 0 0,-1 0-1 0 0,1 0 0 0 0,0 0 1 0 0,0 0-1 0 0,-1 0 0 0 0,1 0 0 0 0,3 4 1 0 0,-4-4 32 0 0,0 1 0 0 0,0 0 1 0 0,-1-1-1 0 0,1 1 0 0 0,-1 0 1 0 0,1 0-1 0 0,-1 1 1 0 0,0-1-1 0 0,0 0 0 0 0,0 0 1 0 0,0 0-1 0 0,0 1 0 0 0,-1-1 1 0 0,1 0-1 0 0,-1 1 0 0 0,1-1 1 0 0,-1 1-1 0 0,0-1 0 0 0,0 1 1 0 0,0-1-1 0 0,0 0 0 0 0,0 1 1 0 0,-2 3-1 0 0,1 1 72 0 0,-1-1 0 0 0,0 0 0 0 0,0-1-1 0 0,-1 1 1 0 0,0 0 0 0 0,0-1 0 0 0,0 1 0 0 0,0-1 0 0 0,-6 6 0 0 0,8-9-252 0 0,-1 0 0 0 0,0-1 0 0 0,1 1 1 0 0,-1-1-1 0 0,0 1 0 0 0,0-1 0 0 0,0 1 0 0 0,-1-1 1 0 0,1 0-1 0 0,0 0 0 0 0,-4 1 0 0 0,4-1-246 0 0,0-1 0 0 0,1 0 1 0 0,-1 0-1 0 0,0 0 0 0 0,1 0 0 0 0,-1 0 1 0 0,0 0-1 0 0,1-1 0 0 0,-1 1 0 0 0,0 0 1 0 0,1-1-1 0 0,-1 1 0 0 0,1-1 0 0 0,-1 0 1 0 0,1 1-1 0 0,-1-1 0 0 0,1 0 0 0 0,-3-2 1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2:57.4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94 151 2545 0 0,'-16'2'8080'0'0,"-1"5"-3994"0"0,14-5-3931 0 0,1-1 0 0 0,-1 0 0 0 0,0 0 0 0 0,0 0 0 0 0,1 0 0 0 0,-1 0 0 0 0,0-1 0 0 0,-3 1 0 0 0,5-1-152 0 0,-1 0 0 0 0,1-1-1 0 0,0 1 1 0 0,0 0 0 0 0,0-1 0 0 0,0 1 0 0 0,0-1-1 0 0,0 1 1 0 0,0-1 0 0 0,0 1 0 0 0,0-1-1 0 0,0 0 1 0 0,0 1 0 0 0,0-1 0 0 0,0 0-1 0 0,1 0 1 0 0,-1 0 0 0 0,0 0 0 0 0,1 0 0 0 0,-1 0-1 0 0,0 0 1 0 0,1 0 0 0 0,-1 0 0 0 0,1 0-1 0 0,-1-2 1 0 0,-1-3-41 0 0,0 0 0 0 0,0 0 0 0 0,1 0 0 0 0,0 0 0 0 0,0-1 0 0 0,1 1 0 0 0,0 0 0 0 0,0-1 0 0 0,0 1 0 0 0,1 0 0 0 0,-1 0 0 0 0,3-8 0 0 0,-2 11 43 0 0,0-1 0 0 0,0 1 0 0 0,0 0 0 0 0,0 0 0 0 0,0 0 0 0 0,1 0 0 0 0,-1 0 1 0 0,1 1-1 0 0,0-1 0 0 0,0 0 0 0 0,0 1 0 0 0,0-1 0 0 0,0 1 0 0 0,0 0 0 0 0,1 0 1 0 0,-1 0-1 0 0,1 0 0 0 0,0 0 0 0 0,-1 0 0 0 0,1 1 0 0 0,0-1 0 0 0,0 1 0 0 0,0 0 0 0 0,0-1 1 0 0,5 0-1 0 0,-5 2 67 0 0,0 0 0 0 0,0 0 1 0 0,0 0-1 0 0,0 1 0 0 0,0-1 1 0 0,0 1-1 0 0,0-1 1 0 0,0 1-1 0 0,0 0 0 0 0,-1 0 1 0 0,1 1-1 0 0,0-1 0 0 0,0 0 1 0 0,-1 1-1 0 0,1 0 0 0 0,-1-1 1 0 0,1 1-1 0 0,-1 0 0 0 0,0 0 1 0 0,3 4-1 0 0,-2-3 91 0 0,0 0 1 0 0,-1 0-1 0 0,1 1 0 0 0,-1-1 1 0 0,0 1-1 0 0,0 0 0 0 0,0-1 0 0 0,-1 1 1 0 0,1 0-1 0 0,-1 0 0 0 0,0 0 1 0 0,0 0-1 0 0,0 0 0 0 0,0 6 1 0 0,-1-7-74 0 0,-1 0 0 0 0,1 0 1 0 0,0 0-1 0 0,-1 0 0 0 0,0 0 1 0 0,1 0-1 0 0,-1 0 0 0 0,-1 0 1 0 0,1 0-1 0 0,0 0 0 0 0,-1 0 1 0 0,1-1-1 0 0,-1 1 0 0 0,0-1 1 0 0,0 1-1 0 0,0-1 1 0 0,0 0-1 0 0,0 1 0 0 0,0-1 1 0 0,-1 0-1 0 0,1 0 0 0 0,-1-1 1 0 0,1 1-1 0 0,-1-1 0 0 0,-5 3 1 0 0,0-1-305 0 0,0 1 1 0 0,0-2 0 0 0,-10 3-1 0 0,-26 3-6796 0 0,36-7 4319 0 0,3 0-1295 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2:57.4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91 146 4761 0 0,'0'0'125'0'0,"0"1"0"0"0,0-1 0 0 0,0 0 0 0 0,0 0 0 0 0,0 1 0 0 0,-1-1 0 0 0,1 0 0 0 0,0 0 0 0 0,0 1 0 0 0,0-1 0 0 0,0 0 0 0 0,0 0 0 0 0,0 0 0 0 0,0 1 0 0 0,0-1 0 0 0,-1 0 0 0 0,1 0 0 0 0,0 0 0 0 0,0 1 0 0 0,0-1 0 0 0,0 0 1 0 0,-1 0-1 0 0,1 0 0 0 0,0 0 0 0 0,0 0 0 0 0,0 1 0 0 0,-1-1 0 0 0,1 0 0 0 0,0 0 0 0 0,0 0 0 0 0,-1 0 0 0 0,1 0 0 0 0,0 0 0 0 0,0 0 0 0 0,0 0 0 0 0,-1 0 0 0 0,1 0 0 0 0,0 0 0 0 0,0 0 0 0 0,-1 0 0 0 0,-2-11 1194 0 0,2-23-1561 0 0,2 33 552 0 0,-2-10-239 0 0,2 0-1 0 0,0 0 0 0 0,0 1 0 0 0,1-1 1 0 0,0 1-1 0 0,1-1 0 0 0,0 1 0 0 0,4-11 1 0 0,-24 50 4738 0 0,5-13-4566 0 0,0-1-1 0 0,-26 26 1 0 0,18-26-1246 0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2:59.3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99 150 7458 0 0,'-22'18'5395'0'0,"19"-16"-5116"0"0,0 0 0 0 0,0-1 0 0 0,1 0 0 0 0,-1 1 0 0 0,0-1 0 0 0,-5 1 0 0 0,6-2-305 0 0,1 0 0 0 0,0 1 0 0 0,-1-1 0 0 0,0 0 0 0 0,1 0 0 0 0,-1 0 0 0 0,1-1 0 0 0,-1 1 0 0 0,1 0 0 0 0,0-1 0 0 0,-1 1 0 0 0,1-1 0 0 0,-1 1 0 0 0,1-1 0 0 0,0 1-1 0 0,-1-1 1 0 0,1 0 0 0 0,0 0 0 0 0,0 0 0 0 0,-1 0 0 0 0,1 0 0 0 0,0 0 0 0 0,0 0 0 0 0,0 0 0 0 0,0 0 0 0 0,0 0 0 0 0,0-1 0 0 0,1 1 0 0 0,-1 0 0 0 0,0-1 0 0 0,1 1 0 0 0,-1 0 0 0 0,1-1 0 0 0,-1-1 0 0 0,-1-3-94 0 0,0 0-1 0 0,0 0 1 0 0,1 0 0 0 0,-1 0 0 0 0,1 0-1 0 0,1 0 1 0 0,-1-1 0 0 0,1 1-1 0 0,1 0 1 0 0,-1 0 0 0 0,2-10-1 0 0,-1 12 46 0 0,1 0 0 0 0,-1 1 0 0 0,0-1-1 0 0,1 0 1 0 0,0 1 0 0 0,0-1-1 0 0,0 1 1 0 0,0-1 0 0 0,1 1 0 0 0,0 0-1 0 0,-1 0 1 0 0,1 0 0 0 0,0 0-1 0 0,0 1 1 0 0,0-1 0 0 0,1 1 0 0 0,-1 0-1 0 0,6-3 1 0 0,-7 4 132 0 0,0 0 0 0 0,0 0 0 0 0,0 0 0 0 0,0 0 1 0 0,0 1-1 0 0,0-1 0 0 0,0 1 0 0 0,0 0 0 0 0,0-1 0 0 0,0 1 0 0 0,0 0 0 0 0,0 0 0 0 0,0 0 1 0 0,0 0-1 0 0,0 1 0 0 0,0-1 0 0 0,0 1 0 0 0,0-1 0 0 0,0 1 0 0 0,-1-1 0 0 0,1 1 0 0 0,2 1 1 0 0,-1 0 182 0 0,-1 0 1 0 0,0-1-1 0 0,0 1 1 0 0,0 0 0 0 0,-1 0-1 0 0,1 1 1 0 0,0-1-1 0 0,-1 0 1 0 0,1 0 0 0 0,-1 1-1 0 0,0-1 1 0 0,0 1-1 0 0,0-1 1 0 0,0 1 0 0 0,0 0-1 0 0,0 2 1 0 0,1 3 232 0 0,-1 0 1 0 0,0 0-1 0 0,-1-1 0 0 0,1 1 1 0 0,-3 14-1 0 0,2-18-379 0 0,-1-1 0 0 0,1 1 1 0 0,-1-1-1 0 0,0 1 0 0 0,0-1 1 0 0,0 1-1 0 0,-1-1 0 0 0,1 0 0 0 0,-1 1 1 0 0,0-1-1 0 0,0 0 0 0 0,0 0 1 0 0,0 0-1 0 0,-5 3 0 0 0,5-4-293 0 0,0-1 0 0 0,0 1-1 0 0,0-1 1 0 0,-1 0 0 0 0,1 0-1 0 0,0 0 1 0 0,-1 0 0 0 0,1 0 0 0 0,-5 0-1 0 0,-12 2-5198 0 0,10-2 3809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2:59.3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59 166 3257 0 0,'-3'-2'7608'0'0,"3"2"-7491"0"0,-2-13 1118 0 0,2-13-1931 0 0,1-13 1026 0 0,-1 32-271 0 0,0-1 0 0 0,0 1 0 0 0,0-1 0 0 0,1 1 0 0 0,0-1-1 0 0,1 1 1 0 0,0 0 0 0 0,3-11 0 0 0,-2 13-35 0 0,-1 2 3553 0 0,-13 31 111 0 0,5-19-3553 0 0,0-1 0 0 0,0 0 0 0 0,-14 14 0 0 0,10-13-3661 0 0,1 0-3532 0 0,7-8 4930 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2:59.3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68 158 2216 0 0,'-4'-1'11031'0'0,"-10"4"-6089"0"0,2 0-4122 0 0,10-3-842 0 0,1 0 0 0 0,0 0 1 0 0,-1-1-1 0 0,1 1 0 0 0,0 0 0 0 0,0 0 0 0 0,-1-1 0 0 0,1 1 0 0 0,0-1 0 0 0,0 1 0 0 0,0-1 0 0 0,-1 1 0 0 0,1-1 0 0 0,0 0 0 0 0,0 0 0 0 0,0 0 0 0 0,0 1 0 0 0,0-1 0 0 0,-1-2 0 0 0,1 1-63 0 0,-1 0 0 0 0,1 0 0 0 0,0 0 0 0 0,0-1 0 0 0,0 1 0 0 0,0 0 0 0 0,0-1 0 0 0,1 1 0 0 0,-2-4 1 0 0,2-1-108 0 0,-1 0 0 0 0,1 1 0 0 0,0-1 0 0 0,0 0 0 0 0,1 1 0 0 0,2-12 0 0 0,-2 13 141 0 0,0 0 1 0 0,1 0-1 0 0,0 1 0 0 0,0-1 1 0 0,0 0-1 0 0,1 1 1 0 0,-1 0-1 0 0,1-1 1 0 0,0 1-1 0 0,6-5 0 0 0,-8 8 102 0 0,0 0-1 0 0,0-1 0 0 0,0 2 0 0 0,1-1 0 0 0,-1 0 0 0 0,1 0 1 0 0,-1 0-1 0 0,0 1 0 0 0,1-1 0 0 0,-1 1 0 0 0,1-1 1 0 0,0 1-1 0 0,-1-1 0 0 0,1 1 0 0 0,-1 0 0 0 0,1 0 0 0 0,0 0 1 0 0,-1 0-1 0 0,1 0 0 0 0,-1 0 0 0 0,1 0 0 0 0,0 1 1 0 0,-1-1-1 0 0,1 1 0 0 0,-1-1 0 0 0,1 1 0 0 0,-1-1 0 0 0,1 1 1 0 0,-1 0-1 0 0,0 0 0 0 0,1 0 0 0 0,-1-1 0 0 0,0 1 1 0 0,0 1-1 0 0,1-1 0 0 0,0 2 0 0 0,2 0 97 0 0,-1 1 0 0 0,-1 0 0 0 0,1 0 0 0 0,0 0 0 0 0,-1 0 0 0 0,0 0 0 0 0,0 1 0 0 0,0-1 0 0 0,-1 0-1 0 0,1 1 1 0 0,-1 0 0 0 0,0-1 0 0 0,0 1 0 0 0,-1 0 0 0 0,0-1 0 0 0,1 1 0 0 0,-1 0 0 0 0,-1 0 0 0 0,1-1 0 0 0,-1 1 0 0 0,0 0 0 0 0,0-1 0 0 0,0 1 0 0 0,-1-1 0 0 0,1 1-1 0 0,-1-1 1 0 0,-5 8 0 0 0,6-10-627 0 0,-1 0 0 0 0,0-1 1 0 0,0 1-1 0 0,0-1 0 0 0,0 0 0 0 0,0 1 0 0 0,-1-1 0 0 0,1 0 0 0 0,0 0 0 0 0,-1-1 0 0 0,1 1 0 0 0,-4 0 0 0 0,4 0-260 0 0,-5 1-3198 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2:59.3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66 174 3049 0 0,'-7'1'10019'0'0,"7"-2"-9827"0"0,-2-12 1436 0 0,4-18-2329 0 0,1 13 841 0 0,2 0 0 0 0,11-33 0 0 0,-2 9 483 0 0,-18 49 2651 0 0,-10 9-2515 0 0,1 0-539 0 0,5-5-347 0 0,-1 0 1 0 0,0 0 0 0 0,-1-1-1 0 0,-15 13 1 0 0,21-21-2072 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2:59.3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90 174 3201 0 0,'-4'-3'6552'0'0,"2"-5"-4766"0"0,2-10-2554 0 0,0 16 1251 0 0,0-14-397 0 0,0 0 0 0 0,2 0 0 0 0,0 0 0 0 0,1 0 0 0 0,0 0 0 0 0,2 0-1 0 0,5-14 1 0 0,-14 38 2050 0 0,-1-1 0 0 0,0 0 0 0 0,-9 12 0 0 0,-23 19-2381 0 0,30-31-1034 0 0,-1 0-1 0 0,-14 9 1 0 0,19-14-976 0 0,0-2-1402 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2:59.3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84 137 3073 0 0,'-6'11'8065'0'0,"-2"0"-75"0"0,-2-3-8221 0 0,9-7 225 0 0,1 0-1 0 0,-1-1 1 0 0,0 1 0 0 0,0 0-1 0 0,0-1 1 0 0,0 1-1 0 0,0-1 1 0 0,0 1-1 0 0,0-1 1 0 0,0 1-1 0 0,0-1 1 0 0,0 0-1 0 0,0 1 1 0 0,0-1 0 0 0,-1 0-1 0 0,1 0 1 0 0,0 0-1 0 0,0 0 1 0 0,0 0-1 0 0,0 0 1 0 0,0 0-1 0 0,-1 0 1 0 0,1-1-1 0 0,0 1 1 0 0,0 0-1 0 0,0-1 1 0 0,0 1 0 0 0,0 0-1 0 0,0-1 1 0 0,0 1-1 0 0,0-1 1 0 0,0 0-1 0 0,0 1 1 0 0,0-1-1 0 0,1 0 1 0 0,-1 0-1 0 0,0 0 1 0 0,0 1 0 0 0,1-1-1 0 0,-1 0 1 0 0,0 0-1 0 0,1 0 1 0 0,-2-2-1 0 0,0 0-77 0 0,0-1 0 0 0,0 1 1 0 0,0-1-1 0 0,1 0 0 0 0,-1 1 0 0 0,1-1 0 0 0,0 0 0 0 0,0 0 0 0 0,0 0 0 0 0,0 0 0 0 0,1 0 0 0 0,-1 0 0 0 0,1 0 0 0 0,0 0 0 0 0,1 0 0 0 0,-1 0 0 0 0,2-6 1 0 0,-1 5 28 0 0,0 0 1 0 0,1 0 0 0 0,0 0 0 0 0,0 0 0 0 0,1 0-1 0 0,-1 0 1 0 0,1 0 0 0 0,0 1 0 0 0,0-1 0 0 0,1 1 0 0 0,-1 0-1 0 0,6-5 1 0 0,-7 8 113 0 0,0-1 0 0 0,0 0-1 0 0,0 1 1 0 0,0-1 0 0 0,1 1-1 0 0,-1 0 1 0 0,0-1 0 0 0,1 1-1 0 0,-1 0 1 0 0,1 1 0 0 0,-1-1 0 0 0,1 0-1 0 0,0 1 1 0 0,-1-1 0 0 0,1 1-1 0 0,0 0 1 0 0,-1 0 0 0 0,1 0-1 0 0,0 0 1 0 0,3 1 0 0 0,-4 0 50 0 0,0-1 0 0 0,0 1 0 0 0,-1 0 0 0 0,1 0 0 0 0,0 0 0 0 0,0 0 0 0 0,-1 0-1 0 0,1 0 1 0 0,0 1 0 0 0,-1-1 0 0 0,1 0 0 0 0,-1 1 0 0 0,0-1 0 0 0,1 1 0 0 0,-1 0 0 0 0,0-1 0 0 0,0 1 0 0 0,0 0 0 0 0,0 0 0 0 0,-1 0 0 0 0,1-1 0 0 0,0 1 0 0 0,-1 0 0 0 0,1 0 0 0 0,-1 0 0 0 0,1 0 0 0 0,-1 3 0 0 0,0 3 160 0 0,0-1 0 0 0,0 1 0 0 0,0-1-1 0 0,-1 1 1 0 0,-3 11 0 0 0,3-14-211 0 0,-1 0 0 0 0,1 0 0 0 0,-1 0-1 0 0,0-1 1 0 0,0 1 0 0 0,-1-1 0 0 0,1 1-1 0 0,-1-1 1 0 0,-4 5 0 0 0,-6 1-1911 0 0,3-9-3614 0 0,6-2 4053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27:34.5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1 1640 0 0,'-1'0'-800'0'0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2:59.3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87 131 3617 0 0,'-6'5'6966'0'0,"1"2"-4891"0"0,1-2-265 0 0,2-3-1268 0 0,-1 0-1 0 0,0 1 1 0 0,1-2-1 0 0,-1 1 1 0 0,0 0-1 0 0,0 0 1 0 0,0-1-1 0 0,-5 2 1 0 0,6-3-558 0 0,1 0 0 0 0,0 0-1 0 0,0 0 1 0 0,0 0 0 0 0,0 0 0 0 0,-1 0 0 0 0,1 0 0 0 0,0 0 0 0 0,0-1-1 0 0,0 1 1 0 0,0-1 0 0 0,0 1 0 0 0,-1 0 0 0 0,1-1 0 0 0,0 0-1 0 0,0 1 1 0 0,0-1 0 0 0,1 0 0 0 0,-1 1 0 0 0,0-1 0 0 0,0 0 0 0 0,0 0-1 0 0,0 0 1 0 0,1 0 0 0 0,-1 0 0 0 0,0 0 0 0 0,1 0 0 0 0,-1 0 0 0 0,0-1-1 0 0,-1-3-110 0 0,0 1-1 0 0,0-1 1 0 0,1 1-1 0 0,0-1 1 0 0,0 0-1 0 0,0 0 1 0 0,0 0-1 0 0,1 0 1 0 0,-1 1 0 0 0,1-1-1 0 0,1 0 1 0 0,-1 0-1 0 0,1 0 1 0 0,-1 0-1 0 0,1 0 1 0 0,1 1-1 0 0,-1-1 1 0 0,4-7-1 0 0,-4 9 161 0 0,0 0 0 0 0,1 0 1 0 0,-1 0-1 0 0,1 0 0 0 0,-1 1 0 0 0,1-1 0 0 0,0 0 0 0 0,0 1 0 0 0,1-1 0 0 0,-1 1 1 0 0,0 0-1 0 0,1 0 0 0 0,-1 0 0 0 0,1 0 0 0 0,0 0 0 0 0,-1 1 0 0 0,1-1 0 0 0,0 1 0 0 0,0-1 1 0 0,0 1-1 0 0,0 0 0 0 0,1 0 0 0 0,-1 1 0 0 0,0-1 0 0 0,0 1 0 0 0,0-1 0 0 0,1 1 1 0 0,4 1-1 0 0,-6-1 98 0 0,0 0 0 0 0,-1 0 0 0 0,1 1 0 0 0,-1-1 1 0 0,1 1-1 0 0,0-1 0 0 0,-1 1 0 0 0,1 0 0 0 0,-1-1 0 0 0,0 1 1 0 0,1 0-1 0 0,-1 0 0 0 0,0 0 0 0 0,1 0 0 0 0,-1 0 0 0 0,0 1 0 0 0,0-1 1 0 0,0 0-1 0 0,0 0 0 0 0,1 3 0 0 0,0-1 74 0 0,-1-1 0 0 0,0 1 0 0 0,0 0 0 0 0,0 0 0 0 0,-1 0 0 0 0,1 0 0 0 0,-1 0 0 0 0,0 0 0 0 0,1 0 1 0 0,-2 5-1 0 0,1-1-36 0 0,-1-1 1 0 0,0 0 0 0 0,0 1 0 0 0,-1-1 0 0 0,0 0 0 0 0,0 0 0 0 0,0 0 0 0 0,-1 0 0 0 0,0-1 0 0 0,-4 8 0 0 0,5-11-233 0 0,1 0 0 0 0,-1-1 0 0 0,1 1 1 0 0,-1 0-1 0 0,0-1 0 0 0,0 1 1 0 0,-3 1-1 0 0,-4-1-3783 0 0,-1-8-4972 0 0,5 1 8135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2:59.3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77 194 3985 0 0,'0'0'164'0'0,"0"0"0"0"0,0 0 0 0 0,0 0 0 0 0,0 0 0 0 0,0 1 0 0 0,-1-1 0 0 0,1 0 0 0 0,0 1 984 0 0,-1-1-984 0 0,1 0 0 0 0,0 0 0 0 0,0 0 0 0 0,0 0 0 0 0,0 0 0 0 0,0 0-1 0 0,-1 1 1 0 0,1-1 0 0 0,0 0 0 0 0,0 0 0 0 0,0 0 0 0 0,0 0 0 0 0,-1 0 0 0 0,1 0 0 0 0,0 0 0 0 0,0 0 0 0 0,0 0 0 0 0,0 0 0 0 0,-1 0 0 0 0,1 0 0 0 0,0 0 0 0 0,0 0 0 0 0,0 0 0 0 0,-1-1 0 0 0,-3-6 1750 0 0,-1-11-1461 0 0,4 3-189 0 0,1 0 0 0 0,1-1 1 0 0,0 1-1 0 0,1 0 0 0 0,1 0 1 0 0,0 0-1 0 0,1 1 0 0 0,0-1 1 0 0,10-20-1 0 0,-20 51 2970 0 0,-3 8-2654 0 0,0-11-410 0 0,0 0-1 0 0,-2 0 1 0 0,1-1 0 0 0,-15 12-1 0 0,25-24-236 0 0,-14 11-1424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2:59.3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123 138 3225 0 0,'-14'9'9708'0'0,"-4"-2"-5475"0"0,13-5-4111 0 0,1 0 0 0 0,-1-1 1 0 0,0 1-1 0 0,1-1 0 0 0,-1-1 0 0 0,0 1 0 0 0,0-1 1 0 0,0 0-1 0 0,-7 0 0 0 0,10-1-139 0 0,0 1 0 0 0,1-1-1 0 0,-1 1 1 0 0,0-1 0 0 0,1 0 0 0 0,-1 0 0 0 0,1 1 0 0 0,-1-1-1 0 0,1 0 1 0 0,-1-1 0 0 0,1 1 0 0 0,0 0 0 0 0,0 0-1 0 0,-1 0 1 0 0,1-1 0 0 0,0 1 0 0 0,0-1 0 0 0,-1-1 0 0 0,1 0-16 0 0,0 0-1 0 0,-1-1 1 0 0,1 1 0 0 0,0 0 0 0 0,1-1 0 0 0,-1 1 0 0 0,1 0 0 0 0,-1-1 0 0 0,1-3 0 0 0,0 2 2 0 0,1-1-1 0 0,-1 1 1 0 0,1 0 0 0 0,0-1-1 0 0,0 1 1 0 0,0 0 0 0 0,1 0-1 0 0,0 0 1 0 0,0 0 0 0 0,0 0-1 0 0,1 0 1 0 0,3-5 0 0 0,-4 8 41 0 0,0-1 0 0 0,1 0 0 0 0,-1 1 0 0 0,1-1 0 0 0,0 1 0 0 0,0 0 0 0 0,0 0 0 0 0,0 0 0 0 0,0 0 0 0 0,0 1-1 0 0,0-1 1 0 0,0 1 0 0 0,1 0 0 0 0,-1 0 0 0 0,1 0 0 0 0,-1 0 0 0 0,1 1 0 0 0,-1-1 0 0 0,6 1 0 0 0,-6 0 100 0 0,0 1 0 0 0,0-1 0 0 0,0 1 0 0 0,0 0 0 0 0,0 0 0 0 0,0 0 0 0 0,0 0 0 0 0,0 1-1 0 0,-1-1 1 0 0,1 1 0 0 0,-1-1 0 0 0,1 1 0 0 0,-1 0 0 0 0,1 0 0 0 0,-1 0 0 0 0,0 1 0 0 0,0-1-1 0 0,0 0 1 0 0,0 1 0 0 0,-1-1 0 0 0,1 1 0 0 0,2 5 0 0 0,-2-4 83 0 0,0 0 1 0 0,-1 1-1 0 0,1-1 0 0 0,-1 0 1 0 0,0 1-1 0 0,0-1 0 0 0,0 1 1 0 0,-1 0-1 0 0,0-1 0 0 0,1 1 0 0 0,-2 5 1 0 0,1-8-221 0 0,0-1 0 0 0,-1 1 0 0 0,1 0 0 0 0,-1 0 0 0 0,1 0 1 0 0,-1 0-1 0 0,0 0 0 0 0,0-1 0 0 0,1 1 0 0 0,-1 0 0 0 0,0-1 0 0 0,-1 1 0 0 0,1-1 0 0 0,0 1 1 0 0,0-1-1 0 0,-1 1 0 0 0,1-1 0 0 0,-1 0 0 0 0,1 0 0 0 0,-1 0 0 0 0,1 0 0 0 0,-1 0 1 0 0,0 0-1 0 0,0 0 0 0 0,1 0 0 0 0,-1-1 0 0 0,0 1 0 0 0,-2 0 0 0 0,-25 5-7225 0 0,23-5 3107 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2:59.3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99 175 4953 0 0,'0'0'179'0'0,"0"0"-1"0"0,0 1 1 0 0,0-1-1 0 0,0 0 1 0 0,0 0-1 0 0,0 0 1 0 0,0 1 0 0 0,0-1-1 0 0,0 0 1 0 0,0 0-1 0 0,0 0 1 0 0,0 0-1 0 0,0 1 1 0 0,0-1-1 0 0,0 0 1 0 0,-1 0 0 0 0,1 0-1 0 0,0 0 1 0 0,0 1-1 0 0,0-1 1 0 0,0 0-1 0 0,0 0 1 0 0,-1 0-1 0 0,1 0 1 0 0,0 0 0 0 0,0 0-1 0 0,0 1 1 0 0,-1-1-1 0 0,1 0 1 0 0,0 0-1 0 0,0 0 1 0 0,0 0-1 0 0,-1 0 1 0 0,1 0 0 0 0,0 0-1 0 0,0 0 1 0 0,0 0-1 0 0,-1 0 1 0 0,1 0-1 0 0,0 0 1 0 0,0 0-1 0 0,0 0 1 0 0,-1 0 0 0 0,1 0-1 0 0,0 0 1 0 0,0-1-1 0 0,-5-10 1533 0 0,2-18-1999 0 0,3 29 300 0 0,-1-23 198 0 0,4-26 0 0 0,-3 43-163 0 0,1 0 0 0 0,0 1 0 0 0,0-1-1 0 0,1 0 1 0 0,0 1 0 0 0,0-1 0 0 0,0 1 0 0 0,1-1 0 0 0,-1 1 0 0 0,5-5-1 0 0,-7 10-18 0 0,0 0 0 0 0,0 0-1 0 0,0 0 1 0 0,0 0-1 0 0,0 0 1 0 0,0 0-1 0 0,0 0 1 0 0,0 0 0 0 0,0 0-1 0 0,0 0 1 0 0,0 1-1 0 0,0-1 1 0 0,0 0-1 0 0,0 0 1 0 0,0 0 0 0 0,0 0-1 0 0,0 0 1 0 0,0 0-1 0 0,0 0 1 0 0,0 0-1 0 0,0 0 1 0 0,0 0 0 0 0,0 0-1 0 0,0 0 1 0 0,0 0-1 0 0,0 0 1 0 0,0 0-1 0 0,0 0 1 0 0,0 0 0 0 0,0 0-1 0 0,0 0 1 0 0,0 0-1 0 0,0 0 1 0 0,0 0 0 0 0,0 0-1 0 0,0 0 1 0 0,0 0-1 0 0,0 0 1 0 0,0 0-1 0 0,1 0 1 0 0,-1 0 0 0 0,0 0-1 0 0,0 0 1 0 0,0 0-1 0 0,0 0 1 0 0,0 0-1 0 0,0 0 1 0 0,0 0 0 0 0,0 0-1 0 0,0 0 1 0 0,0 0-1 0 0,0 0 1 0 0,0 0 0 0 0,0 0-1 0 0,0 0 1 0 0,0 0-1 0 0,0 0 1 0 0,0 0-1 0 0,0 0 1 0 0,0 0 0 0 0,0 9 614 0 0,-4 9-70 0 0,0-11-232 0 0,0 0-1 0 0,0-1 1 0 0,0 0-1 0 0,-1 0 1 0 0,0 0-1 0 0,-8 8 1 0 0,-38 27-1087 0 0,37-29-458 0 0,11-11-428 0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2:59.3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99 182 3185 0 0,'-2'-2'6807'0'0,"-1"-6"-4751"0"0,1-7-1197 0 0,2-1-550 0 0,0-1 0 0 0,2 0 0 0 0,-1 1 1 0 0,2 0-1 0 0,0-1 0 0 0,1 1 0 0 0,10-26 1 0 0,-15 46 437 0 0,-1 0 1 0 0,0 0-1 0 0,0 0 1 0 0,-1 0-1 0 0,-3 4 1 0 0,-31 30-188 0 0,19-21-362 0 0,8-5-500 0 0,-10 9-2211 0 0,6-13-7116 0 0,11-8 9059 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2:59.3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80 159 6081 0 0,'-3'2'1004'0'0,"0"0"-1"0"0,0 0 0 0 0,1 0 0 0 0,-1 0 1 0 0,0-1-1 0 0,-1 1 0 0 0,1-1 0 0 0,0 0 0 0 0,-5 2 1 0 0,6-3-950 0 0,1 0 0 0 0,-1 0-1 0 0,1-1 1 0 0,0 1 0 0 0,-1 0 0 0 0,1 0 0 0 0,-1-1 0 0 0,1 1 0 0 0,0-1 0 0 0,-1 1 0 0 0,1-1 0 0 0,0 1-1 0 0,0-1 1 0 0,0 0 0 0 0,-1 0 0 0 0,1 1 0 0 0,0-1 0 0 0,0 0 0 0 0,0 0 0 0 0,0 0 0 0 0,0 0 0 0 0,0-1-1 0 0,1 1 1 0 0,-1 0 0 0 0,0 0 0 0 0,-1-3 0 0 0,0 0-107 0 0,0-1-1 0 0,1 1 0 0 0,-1-1 1 0 0,1 1-1 0 0,0-1 1 0 0,0 0-1 0 0,0 0 1 0 0,1 0-1 0 0,-1 1 1 0 0,1-1-1 0 0,0 0 0 0 0,1 0 1 0 0,-1 0-1 0 0,1 1 1 0 0,0-1-1 0 0,2-6 1 0 0,-2 7 69 0 0,1 0 1 0 0,-1 0 0 0 0,1 0 0 0 0,0 0 0 0 0,0 0 0 0 0,0 0 0 0 0,1 1 0 0 0,-1-1 0 0 0,1 1 0 0 0,0 0-1 0 0,0 0 1 0 0,0 0 0 0 0,0 0 0 0 0,0 0 0 0 0,1 1 0 0 0,-1-1 0 0 0,1 1 0 0 0,7-3 0 0 0,-10 4 49 0 0,0 0 0 0 0,1 1 1 0 0,-1-1-1 0 0,1 1 1 0 0,-1 0-1 0 0,1-1 0 0 0,-1 1 1 0 0,1 0-1 0 0,-1 0 1 0 0,1 0-1 0 0,-1 0 1 0 0,1 0-1 0 0,-1 0 0 0 0,1 0 1 0 0,-1 1-1 0 0,1-1 1 0 0,-1 0-1 0 0,1 1 0 0 0,-1-1 1 0 0,0 1-1 0 0,1 0 1 0 0,-1-1-1 0 0,0 1 0 0 0,1 0 1 0 0,-1 0-1 0 0,0 0 1 0 0,0 0-1 0 0,2 2 0 0 0,-1 0 113 0 0,0 0-1 0 0,0 0 0 0 0,-1 0 0 0 0,1 0 1 0 0,-1 1-1 0 0,0-1 0 0 0,0 0 0 0 0,0 1 1 0 0,0-1-1 0 0,-1 1 0 0 0,1 5 0 0 0,-1-2 83 0 0,0-1-1 0 0,0 1 0 0 0,0-1 0 0 0,-1 0 1 0 0,0 1-1 0 0,-1-1 0 0 0,1 0 0 0 0,-5 10 1 0 0,5-14-394 0 0,0 0 0 0 0,0 0 0 0 0,0 0 0 0 0,-1 0 0 0 0,1 0 0 0 0,0 0 0 0 0,-1-1 0 0 0,1 1 0 0 0,-1 0 0 0 0,0-1 0 0 0,-3 3 0 0 0,3-3-506 0 0,0 0-1 0 0,1-1 0 0 0,-1 1 0 0 0,0 0 0 0 0,0-1 0 0 0,0 0 1 0 0,1 1-1 0 0,-1-1 0 0 0,0 0 0 0 0,0 0 0 0 0,0 0 0 0 0,0 0 1 0 0,0 0-1 0 0,1 0 0 0 0,-1-1 0 0 0,-3 0 0 0 0,1-1 56 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2:59.3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96 190 3129 0 0,'1'7'10019'0'0,"-3"-17"-7076"0"0,0-6-2655 0 0,1 3-317 0 0,1-1-4 0 0,0-1 0 0 0,1 1 0 0 0,0-1 0 0 0,1 1 1 0 0,7-28-1 0 0,-5 28 43 0 0,-4 11 38 0 0,0 1 0 0 0,1-1 0 0 0,0 1 1 0 0,-1-1-1 0 0,1 1 0 0 0,0-1 0 0 0,0 1 0 0 0,0 0 1 0 0,1 0-1 0 0,1-3 0 0 0,-8 28 1688 0 0,2-15-1458 0 0,0-2-1 0 0,0 1 0 0 0,-1 0 1 0 0,1-1-1 0 0,-1 1 0 0 0,-1-1 1 0 0,0 0-1 0 0,-7 8 0 0 0,-1-2-495 0 0,1-1-1 0 0,-24 17 1 0 0,28-24-881 0 0,4-4-3585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2:59.3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76 159 2961 0 0,'1'1'818'0'0,"-1"0"1"0"0,0 1-1 0 0,0-1 1 0 0,0 0 0 0 0,0 0-1 0 0,0 1 1 0 0,-1-1 0 0 0,1 0-1 0 0,0 0 1 0 0,0 1-1 0 0,-1-1 1 0 0,0 2 0 0 0,0-2-417 0 0,0 1 0 0 0,0-1 0 0 0,0 1 1 0 0,0-1-1 0 0,0 0 0 0 0,0 1 0 0 0,0-1 1 0 0,0 0-1 0 0,-2 1 0 0 0,2-1-374 0 0,0 0 0 0 0,0 0 0 0 0,0-1 0 0 0,0 1 1 0 0,0-1-1 0 0,0 1 0 0 0,-1-1 0 0 0,1 1 0 0 0,0-1 0 0 0,0 0 0 0 0,0 1 0 0 0,-1-1 0 0 0,1 0 0 0 0,0 0 1 0 0,0 0-1 0 0,0 0 0 0 0,-1 0 0 0 0,1 0 0 0 0,0 0 0 0 0,0 0 0 0 0,-1-1 0 0 0,1 1 0 0 0,0 0 1 0 0,0-1-1 0 0,0 1 0 0 0,0-1 0 0 0,-3-1 0 0 0,2 0-78 0 0,-1-1-1 0 0,1 1 1 0 0,0-1 0 0 0,0 0-1 0 0,0 0 1 0 0,0 0 0 0 0,0 0 0 0 0,1 0-1 0 0,-1-1 1 0 0,1 1 0 0 0,0 0-1 0 0,0-1 1 0 0,0 1 0 0 0,0-1 0 0 0,1 1-1 0 0,-1-1 1 0 0,1-4 0 0 0,0 0-9 0 0,0 1 0 0 0,0-1 0 0 0,1 1 0 0 0,0 0-1 0 0,0-1 1 0 0,0 1 0 0 0,5-10 0 0 0,-4 12 90 0 0,0 1 0 0 0,0 0 1 0 0,0 0-1 0 0,1-1 0 0 0,-1 2 0 0 0,1-1 0 0 0,0 0 0 0 0,0 1 0 0 0,1-1 0 0 0,-1 1 0 0 0,1 0 0 0 0,-1 0 0 0 0,1 0 0 0 0,0 0 0 0 0,0 1 0 0 0,6-3 0 0 0,-8 5 42 0 0,0 0-1 0 0,0 0 0 0 0,0 0 1 0 0,-1 0-1 0 0,1 0 1 0 0,0 1-1 0 0,0-1 0 0 0,0 0 1 0 0,0 1-1 0 0,-1 0 0 0 0,1-1 1 0 0,0 1-1 0 0,-1 0 0 0 0,1 0 1 0 0,0 0-1 0 0,-1 0 0 0 0,1 0 1 0 0,-1 0-1 0 0,0 0 0 0 0,1 1 1 0 0,-1-1-1 0 0,0 0 1 0 0,0 1-1 0 0,2 2 0 0 0,0-1 107 0 0,-1 1 0 0 0,1 0 0 0 0,-1 0 0 0 0,0 0 1 0 0,0 0-1 0 0,0 0 0 0 0,-1 0 0 0 0,1 0 0 0 0,0 6 0 0 0,-2-5-53 0 0,0 0-1 0 0,0 0 1 0 0,0 0 0 0 0,-1 0 0 0 0,1 0-1 0 0,-1 0 1 0 0,-1 0 0 0 0,1 0 0 0 0,-1 0-1 0 0,0 0 1 0 0,0-1 0 0 0,0 1 0 0 0,0-1 0 0 0,-1 1-1 0 0,-4 4 1 0 0,5-5-221 0 0,-1-1 0 0 0,0 0 0 0 0,0 0 0 0 0,-1 0 0 0 0,1-1 0 0 0,0 1 0 0 0,-1-1 1 0 0,-4 3-1 0 0,5-4-458 0 0,0 1 1 0 0,0-1 0 0 0,0 0-1 0 0,0 0 1 0 0,0 0-1 0 0,0-1 1 0 0,-1 1 0 0 0,1-1-1 0 0,0 0 1 0 0,0 0 0 0 0,-5 0-1 0 0,5-1-2493 0 0,0 0 1195 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2:59.3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87 217 3057 0 0,'-3'-6'7674'0'0,"1"-7"-5586"0"0,1-12-1798 0 0,1 7-246 0 0,1 0 0 0 0,7-35 0 0 0,-5 42 43 0 0,0 1 0 0 0,0-1 0 0 0,1 1 0 0 0,0 0 0 0 0,1 0 0 0 0,6-11 0 0 0,-9 20 776 0 0,-3 7-275 0 0,-5 10-94 0 0,-22 20 1363 0 0,16-17-1740 0 0,-2-1-1 0 0,0-1 1 0 0,-31 28 0 0 0,41-43-930 0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2:59.3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102 124 3401 0 0,'-9'10'5679'0'0,"9"-9"-5479"0"0,-1 0 1 0 0,0 0-1 0 0,0 1 0 0 0,1-1 0 0 0,-1 0 0 0 0,0 0 0 0 0,0-1 0 0 0,0 1 0 0 0,0 0 0 0 0,0 0 0 0 0,0 0 0 0 0,-1-1 1 0 0,1 1-1 0 0,0 0 0 0 0,0-1 0 0 0,0 1 0 0 0,-1-1 0 0 0,1 0 0 0 0,0 1 0 0 0,-1-1 0 0 0,1 0 0 0 0,0 0 1 0 0,-1 0-1 0 0,1 1 0 0 0,0-2 0 0 0,-1 1 0 0 0,1 0 0 0 0,0 0 0 0 0,-2-1 0 0 0,0 1-200 0 0,0-1 1 0 0,-1-1-1 0 0,1 1 0 0 0,0 0 0 0 0,1-1 0 0 0,-1 1 0 0 0,0-1 0 0 0,0 0 1 0 0,1 0-1 0 0,-1 0 0 0 0,1 0 0 0 0,-1-1 0 0 0,1 1 0 0 0,0-1 1 0 0,0 1-1 0 0,0-1 0 0 0,1 0 0 0 0,-1 0 0 0 0,0 0 0 0 0,1 0 1 0 0,0 0-1 0 0,0 0 0 0 0,0 0 0 0 0,0 0 0 0 0,0 0 0 0 0,1 0 0 0 0,-1-1 1 0 0,1 1-1 0 0,0 0 0 0 0,0 0 0 0 0,0-1 0 0 0,0 1 0 0 0,1 0 1 0 0,-1 0-1 0 0,1-1 0 0 0,0 1 0 0 0,0 0 0 0 0,0 0 0 0 0,0 0 1 0 0,1 0-1 0 0,-1 0 0 0 0,1 0 0 0 0,0 1 0 0 0,0-1 0 0 0,0 0 1 0 0,0 1-1 0 0,0-1 0 0 0,0 1 0 0 0,1 0 0 0 0,-1 0 0 0 0,1 0 0 0 0,0 0 1 0 0,-1 0-1 0 0,1 1 0 0 0,0-1 0 0 0,0 1 0 0 0,0-1 0 0 0,3 0 1 0 0,-3 1 84 0 0,0 1 0 0 0,0-1 0 0 0,0 1 1 0 0,0-1-1 0 0,-1 1 0 0 0,1 0 1 0 0,0 0-1 0 0,0 0 0 0 0,0 0 1 0 0,0 1-1 0 0,0-1 0 0 0,0 1 1 0 0,-1 0-1 0 0,1 0 0 0 0,0 0 1 0 0,0 0-1 0 0,-1 0 0 0 0,1 0 0 0 0,3 4 1 0 0,-4-4 32 0 0,0 1 0 0 0,0 0 1 0 0,-1-1-1 0 0,1 1 0 0 0,-1 0 1 0 0,1 0-1 0 0,-1 1 1 0 0,0-1-1 0 0,0 0 0 0 0,0 0 1 0 0,0 0-1 0 0,0 1 0 0 0,-1-1 1 0 0,1 0-1 0 0,-1 1 0 0 0,1-1 1 0 0,-1 1-1 0 0,0-1 0 0 0,0 1 1 0 0,0-1-1 0 0,0 0 0 0 0,0 1 1 0 0,-2 3-1 0 0,1 1 72 0 0,-1-1 0 0 0,0 0 0 0 0,0-1-1 0 0,-1 1 1 0 0,0 0 0 0 0,0-1 0 0 0,0 1 0 0 0,0-1 0 0 0,-6 6 0 0 0,8-9-252 0 0,-1 0 0 0 0,0-1 0 0 0,1 1 1 0 0,-1-1-1 0 0,0 1 0 0 0,0-1 0 0 0,0 1 0 0 0,-1-1 1 0 0,1 0-1 0 0,0 0 0 0 0,-4 1 0 0 0,4-1-246 0 0,0-1 0 0 0,1 0 1 0 0,-1 0-1 0 0,0 0 0 0 0,1 0 0 0 0,-1 0 1 0 0,0 0-1 0 0,1-1 0 0 0,-1 1 0 0 0,0 0 1 0 0,1-1-1 0 0,-1 1 0 0 0,1-1 0 0 0,-1 0 1 0 0,1 1-1 0 0,-1-1 0 0 0,1 0 0 0 0,-3-2 1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28:27.6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0 968 0 0,'-1'0'-152'0'0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2:59.3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94 151 2545 0 0,'-16'2'8080'0'0,"-1"5"-3994"0"0,14-5-3931 0 0,1-1 0 0 0,-1 0 0 0 0,0 0 0 0 0,0 0 0 0 0,1 0 0 0 0,-1 0 0 0 0,0-1 0 0 0,-3 1 0 0 0,5-1-152 0 0,-1 0 0 0 0,1-1-1 0 0,0 1 1 0 0,0 0 0 0 0,0-1 0 0 0,0 1 0 0 0,0-1-1 0 0,0 1 1 0 0,0-1 0 0 0,0 1 0 0 0,0-1-1 0 0,0 0 1 0 0,0 1 0 0 0,0-1 0 0 0,0 0-1 0 0,1 0 1 0 0,-1 0 0 0 0,0 0 0 0 0,1 0 0 0 0,-1 0-1 0 0,0 0 1 0 0,1 0 0 0 0,-1 0 0 0 0,1 0-1 0 0,-1-2 1 0 0,-1-3-41 0 0,0 0 0 0 0,0 0 0 0 0,1 0 0 0 0,0 0 0 0 0,0-1 0 0 0,1 1 0 0 0,0 0 0 0 0,0-1 0 0 0,0 1 0 0 0,1 0 0 0 0,-1 0 0 0 0,3-8 0 0 0,-2 11 43 0 0,0-1 0 0 0,0 1 0 0 0,0 0 0 0 0,0 0 0 0 0,0 0 0 0 0,1 0 0 0 0,-1 0 1 0 0,1 1-1 0 0,0-1 0 0 0,0 0 0 0 0,0 1 0 0 0,0-1 0 0 0,0 1 0 0 0,0 0 0 0 0,1 0 1 0 0,-1 0-1 0 0,1 0 0 0 0,0 0 0 0 0,-1 0 0 0 0,1 1 0 0 0,0-1 0 0 0,0 1 0 0 0,0 0 0 0 0,0-1 1 0 0,5 0-1 0 0,-5 2 67 0 0,0 0 0 0 0,0 0 1 0 0,0 0-1 0 0,0 1 0 0 0,0-1 1 0 0,0 1-1 0 0,0-1 1 0 0,0 1-1 0 0,0 0 0 0 0,-1 0 1 0 0,1 1-1 0 0,0-1 0 0 0,0 0 1 0 0,-1 1-1 0 0,1 0 0 0 0,-1-1 1 0 0,1 1-1 0 0,-1 0 0 0 0,0 0 1 0 0,3 4-1 0 0,-2-3 91 0 0,0 0 1 0 0,-1 0-1 0 0,1 1 0 0 0,-1-1 1 0 0,0 1-1 0 0,0 0 0 0 0,0-1 0 0 0,-1 1 1 0 0,1 0-1 0 0,-1 0 0 0 0,0 0 1 0 0,0 0-1 0 0,0 0 0 0 0,0 6 1 0 0,-1-7-74 0 0,-1 0 0 0 0,1 0 1 0 0,0 0-1 0 0,-1 0 0 0 0,0 0 1 0 0,1 0-1 0 0,-1 0 0 0 0,-1 0 1 0 0,1 0-1 0 0,0 0 0 0 0,-1 0 1 0 0,1-1-1 0 0,-1 1 0 0 0,0-1 1 0 0,0 1-1 0 0,0-1 1 0 0,0 0-1 0 0,0 1 0 0 0,0-1 1 0 0,-1 0-1 0 0,1 0 0 0 0,-1-1 1 0 0,1 1-1 0 0,-1-1 0 0 0,-5 3 1 0 0,0-1-305 0 0,0 1 1 0 0,0-2 0 0 0,-10 3-1 0 0,-26 3-6796 0 0,36-7 4319 0 0,3 0-1295 0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3:01.1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99 150 7458 0 0,'-22'18'5395'0'0,"19"-16"-5116"0"0,0 0 0 0 0,0-1 0 0 0,1 0 0 0 0,-1 1 0 0 0,0-1 0 0 0,-5 1 0 0 0,6-2-305 0 0,1 0 0 0 0,0 1 0 0 0,-1-1 0 0 0,0 0 0 0 0,1 0 0 0 0,-1 0 0 0 0,1-1 0 0 0,-1 1 0 0 0,1 0 0 0 0,0-1 0 0 0,-1 1 0 0 0,1-1 0 0 0,-1 1 0 0 0,1-1 0 0 0,0 1-1 0 0,-1-1 1 0 0,1 0 0 0 0,0 0 0 0 0,0 0 0 0 0,-1 0 0 0 0,1 0 0 0 0,0 0 0 0 0,0 0 0 0 0,0 0 0 0 0,0 0 0 0 0,0 0 0 0 0,0-1 0 0 0,1 1 0 0 0,-1 0 0 0 0,0-1 0 0 0,1 1 0 0 0,-1 0 0 0 0,1-1 0 0 0,-1-1 0 0 0,-1-3-94 0 0,0 0-1 0 0,0 0 1 0 0,1 0 0 0 0,-1 0 0 0 0,1 0-1 0 0,1 0 1 0 0,-1-1 0 0 0,1 1-1 0 0,1 0 1 0 0,-1 0 0 0 0,2-10-1 0 0,-1 12 46 0 0,1 0 0 0 0,-1 1 0 0 0,0-1-1 0 0,1 0 1 0 0,0 1 0 0 0,0-1-1 0 0,0 1 1 0 0,0-1 0 0 0,1 1 0 0 0,0 0-1 0 0,-1 0 1 0 0,1 0 0 0 0,0 0-1 0 0,0 1 1 0 0,0-1 0 0 0,1 1 0 0 0,-1 0-1 0 0,6-3 1 0 0,-7 4 132 0 0,0 0 0 0 0,0 0 0 0 0,0 0 0 0 0,0 0 1 0 0,0 1-1 0 0,0-1 0 0 0,0 1 0 0 0,0 0 0 0 0,0-1 0 0 0,0 1 0 0 0,0 0 0 0 0,0 0 0 0 0,0 0 1 0 0,0 0-1 0 0,0 1 0 0 0,0-1 0 0 0,0 1 0 0 0,0-1 0 0 0,0 1 0 0 0,-1-1 0 0 0,1 1 0 0 0,2 1 1 0 0,-1 0 182 0 0,-1 0 1 0 0,0-1-1 0 0,0 1 1 0 0,0 0 0 0 0,-1 0-1 0 0,1 1 1 0 0,0-1-1 0 0,-1 0 1 0 0,1 0 0 0 0,-1 1-1 0 0,0-1 1 0 0,0 1-1 0 0,0-1 1 0 0,0 1 0 0 0,0 0-1 0 0,0 2 1 0 0,1 3 232 0 0,-1 0 1 0 0,0 0-1 0 0,-1-1 0 0 0,1 1 1 0 0,-3 14-1 0 0,2-18-379 0 0,-1-1 0 0 0,1 1 1 0 0,-1-1-1 0 0,0 1 0 0 0,0-1 1 0 0,0 1-1 0 0,-1-1 0 0 0,1 0 0 0 0,-1 1 1 0 0,0-1-1 0 0,0 0 0 0 0,0 0 1 0 0,0 0-1 0 0,-5 3 0 0 0,5-4-293 0 0,0-1 0 0 0,0 1-1 0 0,0-1 1 0 0,-1 0 0 0 0,1 0-1 0 0,0 0 1 0 0,-1 0 0 0 0,1 0 0 0 0,-5 0-1 0 0,-12 2-5198 0 0,10-2 3809 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3:01.1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59 166 3257 0 0,'-3'-2'7608'0'0,"3"2"-7491"0"0,-2-13 1118 0 0,2-13-1931 0 0,1-13 1026 0 0,-1 32-271 0 0,0-1 0 0 0,0 1 0 0 0,0-1 0 0 0,1 1 0 0 0,0-1-1 0 0,1 1 1 0 0,0 0 0 0 0,3-11 0 0 0,-2 13-35 0 0,-1 2 3553 0 0,-13 31 111 0 0,5-19-3553 0 0,0-1 0 0 0,0 0 0 0 0,-14 14 0 0 0,10-13-3661 0 0,1 0-3532 0 0,7-8 4930 0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3:01.1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68 158 2216 0 0,'-4'-1'11031'0'0,"-10"4"-6089"0"0,2 0-4122 0 0,10-3-842 0 0,1 0 0 0 0,0 0 1 0 0,-1-1-1 0 0,1 1 0 0 0,0 0 0 0 0,0 0 0 0 0,-1-1 0 0 0,1 1 0 0 0,0-1 0 0 0,0 1 0 0 0,0-1 0 0 0,-1 1 0 0 0,1-1 0 0 0,0 0 0 0 0,0 0 0 0 0,0 0 0 0 0,0 1 0 0 0,0-1 0 0 0,-1-2 0 0 0,1 1-63 0 0,-1 0 0 0 0,1 0 0 0 0,0 0 0 0 0,0-1 0 0 0,0 1 0 0 0,0 0 0 0 0,0-1 0 0 0,1 1 0 0 0,-2-4 1 0 0,2-1-108 0 0,-1 0 0 0 0,1 1 0 0 0,0-1 0 0 0,0 0 0 0 0,1 1 0 0 0,2-12 0 0 0,-2 13 141 0 0,0 0 1 0 0,1 0-1 0 0,0 1 0 0 0,0-1 1 0 0,0 0-1 0 0,1 1 1 0 0,-1 0-1 0 0,1-1 1 0 0,0 1-1 0 0,6-5 0 0 0,-8 8 102 0 0,0 0-1 0 0,0-1 0 0 0,0 2 0 0 0,1-1 0 0 0,-1 0 0 0 0,1 0 1 0 0,-1 0-1 0 0,0 1 0 0 0,1-1 0 0 0,-1 1 0 0 0,1-1 1 0 0,0 1-1 0 0,-1-1 0 0 0,1 1 0 0 0,-1 0 0 0 0,1 0 0 0 0,0 0 1 0 0,-1 0-1 0 0,1 0 0 0 0,-1 0 0 0 0,1 0 0 0 0,0 1 1 0 0,-1-1-1 0 0,1 1 0 0 0,-1-1 0 0 0,1 1 0 0 0,-1-1 0 0 0,1 1 1 0 0,-1 0-1 0 0,0 0 0 0 0,1 0 0 0 0,-1-1 0 0 0,0 1 1 0 0,0 1-1 0 0,1-1 0 0 0,0 2 0 0 0,2 0 97 0 0,-1 1 0 0 0,-1 0 0 0 0,1 0 0 0 0,0 0 0 0 0,-1 0 0 0 0,0 0 0 0 0,0 1 0 0 0,0-1 0 0 0,-1 0-1 0 0,1 1 1 0 0,-1 0 0 0 0,0-1 0 0 0,0 1 0 0 0,-1 0 0 0 0,0-1 0 0 0,1 1 0 0 0,-1 0 0 0 0,-1 0 0 0 0,1-1 0 0 0,-1 1 0 0 0,0 0 0 0 0,0-1 0 0 0,0 1 0 0 0,-1-1 0 0 0,1 1-1 0 0,-1-1 1 0 0,-5 8 0 0 0,6-10-627 0 0,-1 0 0 0 0,0-1 1 0 0,0 1-1 0 0,0-1 0 0 0,0 0 0 0 0,0 1 0 0 0,-1-1 0 0 0,1 0 0 0 0,0 0 0 0 0,-1-1 0 0 0,1 1 0 0 0,-4 0 0 0 0,4 0-260 0 0,-5 1-3198 0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3:01.1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66 174 3049 0 0,'-7'1'10019'0'0,"7"-2"-9827"0"0,-2-12 1436 0 0,4-18-2329 0 0,1 13 841 0 0,2 0 0 0 0,11-33 0 0 0,-2 9 483 0 0,-18 49 2651 0 0,-10 9-2515 0 0,1 0-539 0 0,5-5-347 0 0,-1 0 1 0 0,0 0 0 0 0,-1-1-1 0 0,-15 13 1 0 0,21-21-2072 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3:01.1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90 174 3201 0 0,'-4'-3'6552'0'0,"2"-5"-4766"0"0,2-10-2554 0 0,0 16 1251 0 0,0-14-397 0 0,0 0 0 0 0,2 0 0 0 0,0 0 0 0 0,1 0 0 0 0,0 0 0 0 0,2 0-1 0 0,5-14 1 0 0,-14 38 2050 0 0,-1-1 0 0 0,0 0 0 0 0,-9 12 0 0 0,-23 19-2381 0 0,30-31-1034 0 0,-1 0-1 0 0,-14 9 1 0 0,19-14-976 0 0,0-2-1402 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3:01.1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84 137 3073 0 0,'-6'11'8065'0'0,"-2"0"-75"0"0,-2-3-8221 0 0,9-7 225 0 0,1 0-1 0 0,-1-1 1 0 0,0 1 0 0 0,0 0-1 0 0,0-1 1 0 0,0 1-1 0 0,0-1 1 0 0,0 1-1 0 0,0-1 1 0 0,0 1-1 0 0,0-1 1 0 0,0 0-1 0 0,0 1 1 0 0,0-1 0 0 0,-1 0-1 0 0,1 0 1 0 0,0 0-1 0 0,0 0 1 0 0,0 0-1 0 0,0 0 1 0 0,0 0-1 0 0,-1 0 1 0 0,1-1-1 0 0,0 1 1 0 0,0 0-1 0 0,0-1 1 0 0,0 1 0 0 0,0 0-1 0 0,0-1 1 0 0,0 1-1 0 0,0-1 1 0 0,0 0-1 0 0,0 1 1 0 0,0-1-1 0 0,1 0 1 0 0,-1 0-1 0 0,0 0 1 0 0,0 1 0 0 0,1-1-1 0 0,-1 0 1 0 0,0 0-1 0 0,1 0 1 0 0,-2-2-1 0 0,0 0-77 0 0,0-1 0 0 0,0 1 1 0 0,0-1-1 0 0,1 0 0 0 0,-1 1 0 0 0,1-1 0 0 0,0 0 0 0 0,0 0 0 0 0,0 0 0 0 0,0 0 0 0 0,1 0 0 0 0,-1 0 0 0 0,1 0 0 0 0,0 0 0 0 0,1 0 0 0 0,-1 0 0 0 0,2-6 1 0 0,-1 5 28 0 0,0 0 1 0 0,1 0 0 0 0,0 0 0 0 0,0 0 0 0 0,1 0-1 0 0,-1 0 1 0 0,1 0 0 0 0,0 1 0 0 0,0-1 0 0 0,1 1 0 0 0,-1 0-1 0 0,6-5 1 0 0,-7 8 113 0 0,0-1 0 0 0,0 0-1 0 0,0 1 1 0 0,0-1 0 0 0,1 1-1 0 0,-1 0 1 0 0,0-1 0 0 0,1 1-1 0 0,-1 0 1 0 0,1 1 0 0 0,-1-1 0 0 0,1 0-1 0 0,0 1 1 0 0,-1-1 0 0 0,1 1-1 0 0,0 0 1 0 0,-1 0 0 0 0,1 0-1 0 0,0 0 1 0 0,3 1 0 0 0,-4 0 50 0 0,0-1 0 0 0,0 1 0 0 0,-1 0 0 0 0,1 0 0 0 0,0 0 0 0 0,0 0 0 0 0,-1 0-1 0 0,1 0 1 0 0,0 1 0 0 0,-1-1 0 0 0,1 0 0 0 0,-1 1 0 0 0,0-1 0 0 0,1 1 0 0 0,-1 0 0 0 0,0-1 0 0 0,0 1 0 0 0,0 0 0 0 0,0 0 0 0 0,-1 0 0 0 0,1-1 0 0 0,0 1 0 0 0,-1 0 0 0 0,1 0 0 0 0,-1 0 0 0 0,1 0 0 0 0,-1 3 0 0 0,0 3 160 0 0,0-1 0 0 0,0 1 0 0 0,0-1-1 0 0,-1 1 1 0 0,-3 11 0 0 0,3-14-211 0 0,-1 0 0 0 0,1 0 0 0 0,-1 0-1 0 0,0-1 1 0 0,0 1 0 0 0,-1-1 0 0 0,1 1-1 0 0,-1-1 1 0 0,-4 5 0 0 0,-6 1-1911 0 0,3-9-3614 0 0,6-2 4053 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3:01.1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87 131 3617 0 0,'-6'5'6966'0'0,"1"2"-4891"0"0,1-2-265 0 0,2-3-1268 0 0,-1 0-1 0 0,0 1 1 0 0,1-2-1 0 0,-1 1 1 0 0,0 0-1 0 0,0 0 1 0 0,0-1-1 0 0,-5 2 1 0 0,6-3-558 0 0,1 0 0 0 0,0 0-1 0 0,0 0 1 0 0,0 0 0 0 0,0 0 0 0 0,-1 0 0 0 0,1 0 0 0 0,0 0 0 0 0,0-1-1 0 0,0 1 1 0 0,0-1 0 0 0,0 1 0 0 0,-1 0 0 0 0,1-1 0 0 0,0 0-1 0 0,0 1 1 0 0,0-1 0 0 0,1 0 0 0 0,-1 1 0 0 0,0-1 0 0 0,0 0 0 0 0,0 0-1 0 0,0 0 1 0 0,1 0 0 0 0,-1 0 0 0 0,0 0 0 0 0,1 0 0 0 0,-1 0 0 0 0,0-1-1 0 0,-1-3-110 0 0,0 1-1 0 0,0-1 1 0 0,1 1-1 0 0,0-1 1 0 0,0 0-1 0 0,0 0 1 0 0,0 0-1 0 0,1 0 1 0 0,-1 1 0 0 0,1-1-1 0 0,1 0 1 0 0,-1 0-1 0 0,1 0 1 0 0,-1 0-1 0 0,1 0 1 0 0,1 1-1 0 0,-1-1 1 0 0,4-7-1 0 0,-4 9 161 0 0,0 0 0 0 0,1 0 1 0 0,-1 0-1 0 0,1 0 0 0 0,-1 1 0 0 0,1-1 0 0 0,0 0 0 0 0,0 1 0 0 0,1-1 0 0 0,-1 1 1 0 0,0 0-1 0 0,1 0 0 0 0,-1 0 0 0 0,1 0 0 0 0,0 0 0 0 0,-1 1 0 0 0,1-1 0 0 0,0 1 0 0 0,0-1 1 0 0,0 1-1 0 0,0 0 0 0 0,1 0 0 0 0,-1 1 0 0 0,0-1 0 0 0,0 1 0 0 0,0-1 0 0 0,1 1 1 0 0,4 1-1 0 0,-6-1 98 0 0,0 0 0 0 0,-1 0 0 0 0,1 1 0 0 0,-1-1 1 0 0,1 1-1 0 0,0-1 0 0 0,-1 1 0 0 0,1 0 0 0 0,-1-1 0 0 0,0 1 1 0 0,1 0-1 0 0,-1 0 0 0 0,0 0 0 0 0,1 0 0 0 0,-1 0 0 0 0,0 1 0 0 0,0-1 1 0 0,0 0-1 0 0,0 0 0 0 0,1 3 0 0 0,0-1 74 0 0,-1-1 0 0 0,0 1 0 0 0,0 0 0 0 0,0 0 0 0 0,-1 0 0 0 0,1 0 0 0 0,-1 0 0 0 0,0 0 0 0 0,1 0 1 0 0,-2 5-1 0 0,1-1-36 0 0,-1-1 1 0 0,0 0 0 0 0,0 1 0 0 0,-1-1 0 0 0,0 0 0 0 0,0 0 0 0 0,0 0 0 0 0,-1 0 0 0 0,0-1 0 0 0,-4 8 0 0 0,5-11-233 0 0,1 0 0 0 0,-1-1 0 0 0,1 1 1 0 0,-1 0-1 0 0,0-1 0 0 0,0 1 1 0 0,-3 1-1 0 0,-4-1-3783 0 0,-1-8-4972 0 0,5 1 8135 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3:01.17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77 194 3985 0 0,'0'0'164'0'0,"0"0"0"0"0,0 0 0 0 0,0 0 0 0 0,0 0 0 0 0,0 1 0 0 0,-1-1 0 0 0,1 0 0 0 0,0 1 984 0 0,-1-1-984 0 0,1 0 0 0 0,0 0 0 0 0,0 0 0 0 0,0 0 0 0 0,0 0 0 0 0,0 0-1 0 0,-1 1 1 0 0,1-1 0 0 0,0 0 0 0 0,0 0 0 0 0,0 0 0 0 0,0 0 0 0 0,-1 0 0 0 0,1 0 0 0 0,0 0 0 0 0,0 0 0 0 0,0 0 0 0 0,0 0 0 0 0,-1 0 0 0 0,1 0 0 0 0,0 0 0 0 0,0 0 0 0 0,0 0 0 0 0,-1-1 0 0 0,-3-6 1750 0 0,-1-11-1461 0 0,4 3-189 0 0,1 0 0 0 0,1-1 1 0 0,0 1-1 0 0,1 0 0 0 0,1 0 1 0 0,0 0-1 0 0,1 1 0 0 0,0-1 1 0 0,10-20-1 0 0,-20 51 2970 0 0,-3 8-2654 0 0,0-11-410 0 0,0 0-1 0 0,-2 0 1 0 0,1-1 0 0 0,-15 12-1 0 0,25-24-236 0 0,-14 11-1424 0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3:01.1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123 138 3225 0 0,'-14'9'9708'0'0,"-4"-2"-5475"0"0,13-5-4111 0 0,1 0 0 0 0,-1-1 1 0 0,0 1-1 0 0,1-1 0 0 0,-1-1 0 0 0,0 1 0 0 0,0-1 1 0 0,0 0-1 0 0,-7 0 0 0 0,10-1-139 0 0,0 1 0 0 0,1-1-1 0 0,-1 1 1 0 0,0-1 0 0 0,1 0 0 0 0,-1 0 0 0 0,1 1 0 0 0,-1-1-1 0 0,1 0 1 0 0,-1-1 0 0 0,1 1 0 0 0,0 0 0 0 0,0 0-1 0 0,-1 0 1 0 0,1-1 0 0 0,0 1 0 0 0,0-1 0 0 0,-1-1 0 0 0,1 0-16 0 0,0 0-1 0 0,-1-1 1 0 0,1 1 0 0 0,0 0 0 0 0,1-1 0 0 0,-1 1 0 0 0,1 0 0 0 0,-1-1 0 0 0,1-3 0 0 0,0 2 2 0 0,1-1-1 0 0,-1 1 1 0 0,1 0 0 0 0,0-1-1 0 0,0 1 1 0 0,0 0 0 0 0,1 0-1 0 0,0 0 1 0 0,0 0 0 0 0,0 0-1 0 0,1 0 1 0 0,3-5 0 0 0,-4 8 41 0 0,0-1 0 0 0,1 0 0 0 0,-1 1 0 0 0,1-1 0 0 0,0 1 0 0 0,0 0 0 0 0,0 0 0 0 0,0 0 0 0 0,0 0 0 0 0,0 1-1 0 0,0-1 1 0 0,0 1 0 0 0,1 0 0 0 0,-1 0 0 0 0,1 0 0 0 0,-1 0 0 0 0,1 1 0 0 0,-1-1 0 0 0,6 1 0 0 0,-6 0 100 0 0,0 1 0 0 0,0-1 0 0 0,0 1 0 0 0,0 0 0 0 0,0 0 0 0 0,0 0 0 0 0,0 0 0 0 0,0 1-1 0 0,-1-1 1 0 0,1 1 0 0 0,-1-1 0 0 0,1 1 0 0 0,-1 0 0 0 0,1 0 0 0 0,-1 0 0 0 0,0 1 0 0 0,0-1-1 0 0,0 0 1 0 0,0 1 0 0 0,-1-1 0 0 0,1 1 0 0 0,2 5 0 0 0,-2-4 83 0 0,0 0 1 0 0,-1 1-1 0 0,1-1 0 0 0,-1 0 1 0 0,0 1-1 0 0,0-1 0 0 0,0 1 1 0 0,-1 0-1 0 0,0-1 0 0 0,1 1 0 0 0,-2 5 1 0 0,1-8-221 0 0,0-1 0 0 0,-1 1 0 0 0,1 0 0 0 0,-1 0 0 0 0,1 0 1 0 0,-1 0-1 0 0,0 0 0 0 0,0-1 0 0 0,1 1 0 0 0,-1 0 0 0 0,0-1 0 0 0,-1 1 0 0 0,1-1 0 0 0,0 1 1 0 0,0-1-1 0 0,-1 1 0 0 0,1-1 0 0 0,-1 0 0 0 0,1 0 0 0 0,-1 0 0 0 0,1 0 0 0 0,-1 0 1 0 0,0 0-1 0 0,0 0 0 0 0,1 0 0 0 0,-1-1 0 0 0,0 1 0 0 0,-2 0 0 0 0,-25 5-7225 0 0,23-5 3107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21:54.3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1640 0 0,'0'0'-552'0'0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3:01.1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99 175 4953 0 0,'0'0'179'0'0,"0"0"-1"0"0,0 1 1 0 0,0-1-1 0 0,0 0 1 0 0,0 0-1 0 0,0 0 1 0 0,0 1 0 0 0,0-1-1 0 0,0 0 1 0 0,0 0-1 0 0,0 0 1 0 0,0 0-1 0 0,0 1 1 0 0,0-1-1 0 0,0 0 1 0 0,-1 0 0 0 0,1 0-1 0 0,0 0 1 0 0,0 1-1 0 0,0-1 1 0 0,0 0-1 0 0,0 0 1 0 0,-1 0-1 0 0,1 0 1 0 0,0 0 0 0 0,0 0-1 0 0,0 1 1 0 0,-1-1-1 0 0,1 0 1 0 0,0 0-1 0 0,0 0 1 0 0,0 0-1 0 0,-1 0 1 0 0,1 0 0 0 0,0 0-1 0 0,0 0 1 0 0,0 0-1 0 0,-1 0 1 0 0,1 0-1 0 0,0 0 1 0 0,0 0-1 0 0,0 0 1 0 0,-1 0 0 0 0,1 0-1 0 0,0 0 1 0 0,0-1-1 0 0,-5-10 1533 0 0,2-18-1999 0 0,3 29 300 0 0,-1-23 198 0 0,4-26 0 0 0,-3 43-163 0 0,1 0 0 0 0,0 1 0 0 0,0-1-1 0 0,1 0 1 0 0,0 1 0 0 0,0-1 0 0 0,0 1 0 0 0,1-1 0 0 0,-1 1 0 0 0,5-5-1 0 0,-7 10-18 0 0,0 0 0 0 0,0 0-1 0 0,0 0 1 0 0,0 0-1 0 0,0 0 1 0 0,0 0-1 0 0,0 0 1 0 0,0 0 0 0 0,0 0-1 0 0,0 0 1 0 0,0 1-1 0 0,0-1 1 0 0,0 0-1 0 0,0 0 1 0 0,0 0 0 0 0,0 0-1 0 0,0 0 1 0 0,0 0-1 0 0,0 0 1 0 0,0 0-1 0 0,0 0 1 0 0,0 0 0 0 0,0 0-1 0 0,0 0 1 0 0,0 0-1 0 0,0 0 1 0 0,0 0-1 0 0,0 0 1 0 0,0 0 0 0 0,0 0-1 0 0,0 0 1 0 0,0 0-1 0 0,0 0 1 0 0,0 0 0 0 0,0 0-1 0 0,0 0 1 0 0,0 0-1 0 0,0 0 1 0 0,0 0-1 0 0,1 0 1 0 0,-1 0 0 0 0,0 0-1 0 0,0 0 1 0 0,0 0-1 0 0,0 0 1 0 0,0 0-1 0 0,0 0 1 0 0,0 0 0 0 0,0 0-1 0 0,0 0 1 0 0,0 0-1 0 0,0 0 1 0 0,0 0 0 0 0,0 0-1 0 0,0 0 1 0 0,0 0-1 0 0,0 0 1 0 0,0 0-1 0 0,0 0 1 0 0,0 0 0 0 0,0 9 614 0 0,-4 9-70 0 0,0-11-232 0 0,0 0-1 0 0,0-1 1 0 0,0 0-1 0 0,-1 0 1 0 0,0 0-1 0 0,-8 8 1 0 0,-38 27-1087 0 0,37-29-458 0 0,11-11-428 0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3:01.1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99 182 3185 0 0,'-2'-2'6807'0'0,"-1"-6"-4751"0"0,1-7-1197 0 0,2-1-550 0 0,0-1 0 0 0,2 0 0 0 0,-1 1 1 0 0,2 0-1 0 0,0-1 0 0 0,1 1 0 0 0,10-26 1 0 0,-15 46 437 0 0,-1 0 1 0 0,0 0-1 0 0,0 0 1 0 0,-1 0-1 0 0,-3 4 1 0 0,-31 30-188 0 0,19-21-362 0 0,8-5-500 0 0,-10 9-2211 0 0,6-13-7116 0 0,11-8 9059 0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3:01.1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80 159 6081 0 0,'-3'2'1004'0'0,"0"0"-1"0"0,0 0 0 0 0,1 0 0 0 0,-1 0 1 0 0,0-1-1 0 0,-1 1 0 0 0,1-1 0 0 0,0 0 0 0 0,-5 2 1 0 0,6-3-950 0 0,1 0 0 0 0,-1 0-1 0 0,1-1 1 0 0,0 1 0 0 0,-1 0 0 0 0,1 0 0 0 0,-1-1 0 0 0,1 1 0 0 0,0-1 0 0 0,-1 1 0 0 0,1-1 0 0 0,0 1-1 0 0,0-1 1 0 0,0 0 0 0 0,-1 0 0 0 0,1 1 0 0 0,0-1 0 0 0,0 0 0 0 0,0 0 0 0 0,0 0 0 0 0,0 0 0 0 0,0-1-1 0 0,1 1 1 0 0,-1 0 0 0 0,0 0 0 0 0,-1-3 0 0 0,0 0-107 0 0,0-1-1 0 0,1 1 0 0 0,-1-1 1 0 0,1 1-1 0 0,0-1 1 0 0,0 0-1 0 0,0 0 1 0 0,1 0-1 0 0,-1 1 1 0 0,1-1-1 0 0,0 0 0 0 0,1 0 1 0 0,-1 0-1 0 0,1 1 1 0 0,0-1-1 0 0,2-6 1 0 0,-2 7 69 0 0,1 0 1 0 0,-1 0 0 0 0,1 0 0 0 0,0 0 0 0 0,0 0 0 0 0,0 0 0 0 0,1 1 0 0 0,-1-1 0 0 0,1 1 0 0 0,0 0-1 0 0,0 0 1 0 0,0 0 0 0 0,0 0 0 0 0,0 0 0 0 0,1 1 0 0 0,-1-1 0 0 0,1 1 0 0 0,7-3 0 0 0,-10 4 49 0 0,0 0 0 0 0,1 1 1 0 0,-1-1-1 0 0,1 1 1 0 0,-1 0-1 0 0,1-1 0 0 0,-1 1 1 0 0,1 0-1 0 0,-1 0 1 0 0,1 0-1 0 0,-1 0 1 0 0,1 0-1 0 0,-1 0 0 0 0,1 0 1 0 0,-1 1-1 0 0,1-1 1 0 0,-1 0-1 0 0,1 1 0 0 0,-1-1 1 0 0,0 1-1 0 0,1 0 1 0 0,-1-1-1 0 0,0 1 0 0 0,1 0 1 0 0,-1 0-1 0 0,0 0 1 0 0,0 0-1 0 0,2 2 0 0 0,-1 0 113 0 0,0 0-1 0 0,0 0 0 0 0,-1 0 0 0 0,1 0 1 0 0,-1 1-1 0 0,0-1 0 0 0,0 0 0 0 0,0 1 1 0 0,0-1-1 0 0,-1 1 0 0 0,1 5 0 0 0,-1-2 83 0 0,0-1-1 0 0,0 1 0 0 0,0-1 0 0 0,-1 0 1 0 0,0 1-1 0 0,-1-1 0 0 0,1 0 0 0 0,-5 10 1 0 0,5-14-394 0 0,0 0 0 0 0,0 0 0 0 0,0 0 0 0 0,-1 0 0 0 0,1 0 0 0 0,0 0 0 0 0,-1-1 0 0 0,1 1 0 0 0,-1 0 0 0 0,0-1 0 0 0,-3 3 0 0 0,3-3-506 0 0,0 0-1 0 0,1-1 0 0 0,-1 1 0 0 0,0 0 0 0 0,0-1 0 0 0,0 0 1 0 0,1 1-1 0 0,-1-1 0 0 0,0 0 0 0 0,0 0 0 0 0,0 0 0 0 0,0 0 1 0 0,0 0-1 0 0,1 0 0 0 0,-1-1 0 0 0,-3 0 0 0 0,1-1 56 0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3:01.1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96 190 3129 0 0,'1'7'10019'0'0,"-3"-17"-7076"0"0,0-6-2655 0 0,1 3-317 0 0,1-1-4 0 0,0-1 0 0 0,1 1 0 0 0,0-1 0 0 0,1 1 1 0 0,7-28-1 0 0,-5 28 43 0 0,-4 11 38 0 0,0 1 0 0 0,1-1 0 0 0,0 1 1 0 0,-1-1-1 0 0,1 1 0 0 0,0-1 0 0 0,0 1 0 0 0,0 0 1 0 0,1 0-1 0 0,1-3 0 0 0,-8 28 1688 0 0,2-15-1458 0 0,0-2-1 0 0,0 1 0 0 0,-1 0 1 0 0,1-1-1 0 0,-1 1 0 0 0,-1-1 1 0 0,0 0-1 0 0,-7 8 0 0 0,-1-2-495 0 0,1-1-1 0 0,-24 17 1 0 0,28-24-881 0 0,4-4-3585 0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3:01.1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76 159 2961 0 0,'1'1'818'0'0,"-1"0"1"0"0,0 1-1 0 0,0-1 1 0 0,0 0 0 0 0,0 0-1 0 0,0 1 1 0 0,-1-1 0 0 0,1 0-1 0 0,0 0 1 0 0,0 1-1 0 0,-1-1 1 0 0,0 2 0 0 0,0-2-417 0 0,0 1 0 0 0,0-1 0 0 0,0 1 1 0 0,0-1-1 0 0,0 0 0 0 0,0 1 0 0 0,0-1 1 0 0,0 0-1 0 0,-2 1 0 0 0,2-1-374 0 0,0 0 0 0 0,0 0 0 0 0,0-1 0 0 0,0 1 1 0 0,0-1-1 0 0,0 1 0 0 0,-1-1 0 0 0,1 1 0 0 0,0-1 0 0 0,0 0 0 0 0,0 1 0 0 0,-1-1 0 0 0,1 0 0 0 0,0 0 1 0 0,0 0-1 0 0,0 0 0 0 0,-1 0 0 0 0,1 0 0 0 0,0 0 0 0 0,0 0 0 0 0,-1-1 0 0 0,1 1 0 0 0,0 0 1 0 0,0-1-1 0 0,0 1 0 0 0,0-1 0 0 0,-3-1 0 0 0,2 0-78 0 0,-1-1-1 0 0,1 1 1 0 0,0-1 0 0 0,0 0-1 0 0,0 0 1 0 0,0 0 0 0 0,0 0 0 0 0,1 0-1 0 0,-1-1 1 0 0,1 1 0 0 0,0 0-1 0 0,0-1 1 0 0,0 1 0 0 0,0-1 0 0 0,1 1-1 0 0,-1-1 1 0 0,1-4 0 0 0,0 0-9 0 0,0 1 0 0 0,0-1 0 0 0,1 1 0 0 0,0 0-1 0 0,0-1 1 0 0,0 1 0 0 0,5-10 0 0 0,-4 12 90 0 0,0 1 0 0 0,0 0 1 0 0,0 0-1 0 0,1-1 0 0 0,-1 2 0 0 0,1-1 0 0 0,0 0 0 0 0,0 1 0 0 0,1-1 0 0 0,-1 1 0 0 0,1 0 0 0 0,-1 0 0 0 0,1 0 0 0 0,0 0 0 0 0,0 1 0 0 0,6-3 0 0 0,-8 5 42 0 0,0 0-1 0 0,0 0 0 0 0,0 0 1 0 0,-1 0-1 0 0,1 0 1 0 0,0 1-1 0 0,0-1 0 0 0,0 0 1 0 0,0 1-1 0 0,-1 0 0 0 0,1-1 1 0 0,0 1-1 0 0,-1 0 0 0 0,1 0 1 0 0,0 0-1 0 0,-1 0 0 0 0,1 0 1 0 0,-1 0-1 0 0,0 0 0 0 0,1 1 1 0 0,-1-1-1 0 0,0 0 1 0 0,0 1-1 0 0,2 2 0 0 0,0-1 107 0 0,-1 1 0 0 0,1 0 0 0 0,-1 0 0 0 0,0 0 1 0 0,0 0-1 0 0,0 0 0 0 0,-1 0 0 0 0,1 0 0 0 0,0 6 0 0 0,-2-5-53 0 0,0 0-1 0 0,0 0 1 0 0,0 0 0 0 0,-1 0 0 0 0,1 0-1 0 0,-1 0 1 0 0,-1 0 0 0 0,1 0 0 0 0,-1 0-1 0 0,0 0 1 0 0,0-1 0 0 0,0 1 0 0 0,0-1 0 0 0,-1 1-1 0 0,-4 4 1 0 0,5-5-221 0 0,-1-1 0 0 0,0 0 0 0 0,0 0 0 0 0,-1 0 0 0 0,1-1 0 0 0,0 1 0 0 0,-1-1 1 0 0,-4 3-1 0 0,5-4-458 0 0,0 1 1 0 0,0-1 0 0 0,0 0-1 0 0,0 0 1 0 0,0 0-1 0 0,0-1 1 0 0,-1 1 0 0 0,1-1-1 0 0,0 0 1 0 0,0 0 0 0 0,-5 0-1 0 0,5-1-2493 0 0,0 0 1195 0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3:01.1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87 217 3057 0 0,'-3'-6'7674'0'0,"1"-7"-5586"0"0,1-12-1798 0 0,1 7-246 0 0,1 0 0 0 0,7-35 0 0 0,-5 42 43 0 0,0 1 0 0 0,0-1 0 0 0,1 1 0 0 0,0 0 0 0 0,1 0 0 0 0,6-11 0 0 0,-9 20 776 0 0,-3 7-275 0 0,-5 10-94 0 0,-22 20 1363 0 0,16-17-1740 0 0,-2-1-1 0 0,0-1 1 0 0,-31 28 0 0 0,41-43-930 0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3:01.1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102 124 3401 0 0,'-9'10'5679'0'0,"9"-9"-5479"0"0,-1 0 1 0 0,0 0-1 0 0,0 1 0 0 0,1-1 0 0 0,-1 0 0 0 0,0 0 0 0 0,0-1 0 0 0,0 1 0 0 0,0 0 0 0 0,0 0 0 0 0,0 0 0 0 0,-1-1 1 0 0,1 1-1 0 0,0 0 0 0 0,0-1 0 0 0,0 1 0 0 0,-1-1 0 0 0,1 0 0 0 0,0 1 0 0 0,-1-1 0 0 0,1 0 0 0 0,0 0 1 0 0,-1 0-1 0 0,1 1 0 0 0,0-2 0 0 0,-1 1 0 0 0,1 0 0 0 0,0 0 0 0 0,-2-1 0 0 0,0 1-200 0 0,0-1 1 0 0,-1-1-1 0 0,1 1 0 0 0,0 0 0 0 0,1-1 0 0 0,-1 1 0 0 0,0-1 0 0 0,0 0 1 0 0,1 0-1 0 0,-1 0 0 0 0,1 0 0 0 0,-1-1 0 0 0,1 1 0 0 0,0-1 1 0 0,0 1-1 0 0,0-1 0 0 0,1 0 0 0 0,-1 0 0 0 0,0 0 0 0 0,1 0 1 0 0,0 0-1 0 0,0 0 0 0 0,0 0 0 0 0,0 0 0 0 0,0 0 0 0 0,1 0 0 0 0,-1-1 1 0 0,1 1-1 0 0,0 0 0 0 0,0 0 0 0 0,0-1 0 0 0,0 1 0 0 0,1 0 1 0 0,-1 0-1 0 0,1-1 0 0 0,0 1 0 0 0,0 0 0 0 0,0 0 0 0 0,0 0 1 0 0,1 0-1 0 0,-1 0 0 0 0,1 0 0 0 0,0 1 0 0 0,0-1 0 0 0,0 0 1 0 0,0 1-1 0 0,0-1 0 0 0,0 1 0 0 0,1 0 0 0 0,-1 0 0 0 0,1 0 0 0 0,0 0 1 0 0,-1 0-1 0 0,1 1 0 0 0,0-1 0 0 0,0 1 0 0 0,0-1 0 0 0,3 0 1 0 0,-3 1 84 0 0,0 1 0 0 0,0-1 0 0 0,0 1 1 0 0,0-1-1 0 0,-1 1 0 0 0,1 0 1 0 0,0 0-1 0 0,0 0 0 0 0,0 0 1 0 0,0 1-1 0 0,0-1 0 0 0,0 1 1 0 0,-1 0-1 0 0,1 0 0 0 0,0 0 1 0 0,0 0-1 0 0,-1 0 0 0 0,1 0 0 0 0,3 4 1 0 0,-4-4 32 0 0,0 1 0 0 0,0 0 1 0 0,-1-1-1 0 0,1 1 0 0 0,-1 0 1 0 0,1 0-1 0 0,-1 1 1 0 0,0-1-1 0 0,0 0 0 0 0,0 0 1 0 0,0 0-1 0 0,0 1 0 0 0,-1-1 1 0 0,1 0-1 0 0,-1 1 0 0 0,1-1 1 0 0,-1 1-1 0 0,0-1 0 0 0,0 1 1 0 0,0-1-1 0 0,0 0 0 0 0,0 1 1 0 0,-2 3-1 0 0,1 1 72 0 0,-1-1 0 0 0,0 0 0 0 0,0-1-1 0 0,-1 1 1 0 0,0 0 0 0 0,0-1 0 0 0,0 1 0 0 0,0-1 0 0 0,-6 6 0 0 0,8-9-252 0 0,-1 0 0 0 0,0-1 0 0 0,1 1 1 0 0,-1-1-1 0 0,0 1 0 0 0,0-1 0 0 0,0 1 0 0 0,-1-1 1 0 0,1 0-1 0 0,0 0 0 0 0,-4 1 0 0 0,4-1-246 0 0,0-1 0 0 0,1 0 1 0 0,-1 0-1 0 0,0 0 0 0 0,1 0 0 0 0,-1 0 1 0 0,0 0-1 0 0,1-1 0 0 0,-1 1 0 0 0,0 0 1 0 0,1-1-1 0 0,-1 1 0 0 0,1-1 0 0 0,-1 0 1 0 0,1 1-1 0 0,-1-1 0 0 0,1 0 0 0 0,-3-2 1 0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3:01.1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94 151 2545 0 0,'-16'2'8080'0'0,"-1"5"-3994"0"0,14-5-3931 0 0,1-1 0 0 0,-1 0 0 0 0,0 0 0 0 0,0 0 0 0 0,1 0 0 0 0,-1 0 0 0 0,0-1 0 0 0,-3 1 0 0 0,5-1-152 0 0,-1 0 0 0 0,1-1-1 0 0,0 1 1 0 0,0 0 0 0 0,0-1 0 0 0,0 1 0 0 0,0-1-1 0 0,0 1 1 0 0,0-1 0 0 0,0 1 0 0 0,0-1-1 0 0,0 0 1 0 0,0 1 0 0 0,0-1 0 0 0,0 0-1 0 0,1 0 1 0 0,-1 0 0 0 0,0 0 0 0 0,1 0 0 0 0,-1 0-1 0 0,0 0 1 0 0,1 0 0 0 0,-1 0 0 0 0,1 0-1 0 0,-1-2 1 0 0,-1-3-41 0 0,0 0 0 0 0,0 0 0 0 0,1 0 0 0 0,0 0 0 0 0,0-1 0 0 0,1 1 0 0 0,0 0 0 0 0,0-1 0 0 0,0 1 0 0 0,1 0 0 0 0,-1 0 0 0 0,3-8 0 0 0,-2 11 43 0 0,0-1 0 0 0,0 1 0 0 0,0 0 0 0 0,0 0 0 0 0,0 0 0 0 0,1 0 0 0 0,-1 0 1 0 0,1 1-1 0 0,0-1 0 0 0,0 0 0 0 0,0 1 0 0 0,0-1 0 0 0,0 1 0 0 0,0 0 0 0 0,1 0 1 0 0,-1 0-1 0 0,1 0 0 0 0,0 0 0 0 0,-1 0 0 0 0,1 1 0 0 0,0-1 0 0 0,0 1 0 0 0,0 0 0 0 0,0-1 1 0 0,5 0-1 0 0,-5 2 67 0 0,0 0 0 0 0,0 0 1 0 0,0 0-1 0 0,0 1 0 0 0,0-1 1 0 0,0 1-1 0 0,0-1 1 0 0,0 1-1 0 0,0 0 0 0 0,-1 0 1 0 0,1 1-1 0 0,0-1 0 0 0,0 0 1 0 0,-1 1-1 0 0,1 0 0 0 0,-1-1 1 0 0,1 1-1 0 0,-1 0 0 0 0,0 0 1 0 0,3 4-1 0 0,-2-3 91 0 0,0 0 1 0 0,-1 0-1 0 0,1 1 0 0 0,-1-1 1 0 0,0 1-1 0 0,0 0 0 0 0,0-1 0 0 0,-1 1 1 0 0,1 0-1 0 0,-1 0 0 0 0,0 0 1 0 0,0 0-1 0 0,0 0 0 0 0,0 6 1 0 0,-1-7-74 0 0,-1 0 0 0 0,1 0 1 0 0,0 0-1 0 0,-1 0 0 0 0,0 0 1 0 0,1 0-1 0 0,-1 0 0 0 0,-1 0 1 0 0,1 0-1 0 0,0 0 0 0 0,-1 0 1 0 0,1-1-1 0 0,-1 1 0 0 0,0-1 1 0 0,0 1-1 0 0,0-1 1 0 0,0 0-1 0 0,0 1 0 0 0,0-1 1 0 0,-1 0-1 0 0,1 0 0 0 0,-1-1 1 0 0,1 1-1 0 0,-1-1 0 0 0,-5 3 1 0 0,0-1-305 0 0,0 1 1 0 0,0-2 0 0 0,-10 3-1 0 0,-26 3-6796 0 0,36-7 4319 0 0,3 0-1295 0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3:03.2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99 182 3185 0 0,'-2'-2'6807'0'0,"-1"-6"-4751"0"0,1-7-1197 0 0,2-1-550 0 0,0-1 0 0 0,2 0 0 0 0,-1 1 1 0 0,2 0-1 0 0,0-1 0 0 0,1 1 0 0 0,10-26 1 0 0,-15 46 437 0 0,-1 0 1 0 0,0 0-1 0 0,0 0 1 0 0,-1 0-1 0 0,-3 4 1 0 0,-31 30-188 0 0,19-21-362 0 0,8-5-500 0 0,-10 9-2211 0 0,6-13-7116 0 0,11-8 9059 0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3:03.2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80 159 6081 0 0,'-3'2'1004'0'0,"0"0"-1"0"0,0 0 0 0 0,1 0 0 0 0,-1 0 1 0 0,0-1-1 0 0,-1 1 0 0 0,1-1 0 0 0,0 0 0 0 0,-5 2 1 0 0,6-3-950 0 0,1 0 0 0 0,-1 0-1 0 0,1-1 1 0 0,0 1 0 0 0,-1 0 0 0 0,1 0 0 0 0,-1-1 0 0 0,1 1 0 0 0,0-1 0 0 0,-1 1 0 0 0,1-1 0 0 0,0 1-1 0 0,0-1 1 0 0,0 0 0 0 0,-1 0 0 0 0,1 1 0 0 0,0-1 0 0 0,0 0 0 0 0,0 0 0 0 0,0 0 0 0 0,0 0 0 0 0,0-1-1 0 0,1 1 1 0 0,-1 0 0 0 0,0 0 0 0 0,-1-3 0 0 0,0 0-107 0 0,0-1-1 0 0,1 1 0 0 0,-1-1 1 0 0,1 1-1 0 0,0-1 1 0 0,0 0-1 0 0,0 0 1 0 0,1 0-1 0 0,-1 1 1 0 0,1-1-1 0 0,0 0 0 0 0,1 0 1 0 0,-1 0-1 0 0,1 1 1 0 0,0-1-1 0 0,2-6 1 0 0,-2 7 69 0 0,1 0 1 0 0,-1 0 0 0 0,1 0 0 0 0,0 0 0 0 0,0 0 0 0 0,0 0 0 0 0,1 1 0 0 0,-1-1 0 0 0,1 1 0 0 0,0 0-1 0 0,0 0 1 0 0,0 0 0 0 0,0 0 0 0 0,0 0 0 0 0,1 1 0 0 0,-1-1 0 0 0,1 1 0 0 0,7-3 0 0 0,-10 4 49 0 0,0 0 0 0 0,1 1 1 0 0,-1-1-1 0 0,1 1 1 0 0,-1 0-1 0 0,1-1 0 0 0,-1 1 1 0 0,1 0-1 0 0,-1 0 1 0 0,1 0-1 0 0,-1 0 1 0 0,1 0-1 0 0,-1 0 0 0 0,1 0 1 0 0,-1 1-1 0 0,1-1 1 0 0,-1 0-1 0 0,1 1 0 0 0,-1-1 1 0 0,0 1-1 0 0,1 0 1 0 0,-1-1-1 0 0,0 1 0 0 0,1 0 1 0 0,-1 0-1 0 0,0 0 1 0 0,0 0-1 0 0,2 2 0 0 0,-1 0 113 0 0,0 0-1 0 0,0 0 0 0 0,-1 0 0 0 0,1 0 1 0 0,-1 1-1 0 0,0-1 0 0 0,0 0 0 0 0,0 1 1 0 0,0-1-1 0 0,-1 1 0 0 0,1 5 0 0 0,-1-2 83 0 0,0-1-1 0 0,0 1 0 0 0,0-1 0 0 0,-1 0 1 0 0,0 1-1 0 0,-1-1 0 0 0,1 0 0 0 0,-5 10 1 0 0,5-14-394 0 0,0 0 0 0 0,0 0 0 0 0,0 0 0 0 0,-1 0 0 0 0,1 0 0 0 0,0 0 0 0 0,-1-1 0 0 0,1 1 0 0 0,-1 0 0 0 0,0-1 0 0 0,-3 3 0 0 0,3-3-506 0 0,0 0-1 0 0,1-1 0 0 0,-1 1 0 0 0,0 0 0 0 0,0-1 0 0 0,0 0 1 0 0,1 1-1 0 0,-1-1 0 0 0,0 0 0 0 0,0 0 0 0 0,0 0 0 0 0,0 0 1 0 0,0 0-1 0 0,1 0 0 0 0,-1-1 0 0 0,-3 0 0 0 0,1-1 56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21:54.4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8 0 0,'1'-1'0'0'0,"0"1"0"0"0,-1 0 0 0 0,2 0 0 0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3:03.2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96 190 3129 0 0,'1'7'10019'0'0,"-3"-17"-7076"0"0,0-6-2655 0 0,1 3-317 0 0,1-1-4 0 0,0-1 0 0 0,1 1 0 0 0,0-1 0 0 0,1 1 1 0 0,7-28-1 0 0,-5 28 43 0 0,-4 11 38 0 0,0 1 0 0 0,1-1 0 0 0,0 1 1 0 0,-1-1-1 0 0,1 1 0 0 0,0-1 0 0 0,0 1 0 0 0,0 0 1 0 0,1 0-1 0 0,1-3 0 0 0,-8 28 1688 0 0,2-15-1458 0 0,0-2-1 0 0,0 1 0 0 0,-1 0 1 0 0,1-1-1 0 0,-1 1 0 0 0,-1-1 1 0 0,0 0-1 0 0,-7 8 0 0 0,-1-2-495 0 0,1-1-1 0 0,-24 17 1 0 0,28-24-881 0 0,4-4-3585 0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3:03.2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76 159 2961 0 0,'1'1'818'0'0,"-1"0"1"0"0,0 1-1 0 0,0-1 1 0 0,0 0 0 0 0,0 0-1 0 0,0 1 1 0 0,-1-1 0 0 0,1 0-1 0 0,0 0 1 0 0,0 1-1 0 0,-1-1 1 0 0,0 2 0 0 0,0-2-417 0 0,0 1 0 0 0,0-1 0 0 0,0 1 1 0 0,0-1-1 0 0,0 0 0 0 0,0 1 0 0 0,0-1 1 0 0,0 0-1 0 0,-2 1 0 0 0,2-1-374 0 0,0 0 0 0 0,0 0 0 0 0,0-1 0 0 0,0 1 1 0 0,0-1-1 0 0,0 1 0 0 0,-1-1 0 0 0,1 1 0 0 0,0-1 0 0 0,0 0 0 0 0,0 1 0 0 0,-1-1 0 0 0,1 0 0 0 0,0 0 1 0 0,0 0-1 0 0,0 0 0 0 0,-1 0 0 0 0,1 0 0 0 0,0 0 0 0 0,0 0 0 0 0,-1-1 0 0 0,1 1 0 0 0,0 0 1 0 0,0-1-1 0 0,0 1 0 0 0,0-1 0 0 0,-3-1 0 0 0,2 0-78 0 0,-1-1-1 0 0,1 1 1 0 0,0-1 0 0 0,0 0-1 0 0,0 0 1 0 0,0 0 0 0 0,0 0 0 0 0,1 0-1 0 0,-1-1 1 0 0,1 1 0 0 0,0 0-1 0 0,0-1 1 0 0,0 1 0 0 0,0-1 0 0 0,1 1-1 0 0,-1-1 1 0 0,1-4 0 0 0,0 0-9 0 0,0 1 0 0 0,0-1 0 0 0,1 1 0 0 0,0 0-1 0 0,0-1 1 0 0,0 1 0 0 0,5-10 0 0 0,-4 12 90 0 0,0 1 0 0 0,0 0 1 0 0,0 0-1 0 0,1-1 0 0 0,-1 2 0 0 0,1-1 0 0 0,0 0 0 0 0,0 1 0 0 0,1-1 0 0 0,-1 1 0 0 0,1 0 0 0 0,-1 0 0 0 0,1 0 0 0 0,0 0 0 0 0,0 1 0 0 0,6-3 0 0 0,-8 5 42 0 0,0 0-1 0 0,0 0 0 0 0,0 0 1 0 0,-1 0-1 0 0,1 0 1 0 0,0 1-1 0 0,0-1 0 0 0,0 0 1 0 0,0 1-1 0 0,-1 0 0 0 0,1-1 1 0 0,0 1-1 0 0,-1 0 0 0 0,1 0 1 0 0,0 0-1 0 0,-1 0 0 0 0,1 0 1 0 0,-1 0-1 0 0,0 0 0 0 0,1 1 1 0 0,-1-1-1 0 0,0 0 1 0 0,0 1-1 0 0,2 2 0 0 0,0-1 107 0 0,-1 1 0 0 0,1 0 0 0 0,-1 0 0 0 0,0 0 1 0 0,0 0-1 0 0,0 0 0 0 0,-1 0 0 0 0,1 0 0 0 0,0 6 0 0 0,-2-5-53 0 0,0 0-1 0 0,0 0 1 0 0,0 0 0 0 0,-1 0 0 0 0,1 0-1 0 0,-1 0 1 0 0,-1 0 0 0 0,1 0 0 0 0,-1 0-1 0 0,0 0 1 0 0,0-1 0 0 0,0 1 0 0 0,0-1 0 0 0,-1 1-1 0 0,-4 4 1 0 0,5-5-221 0 0,-1-1 0 0 0,0 0 0 0 0,0 0 0 0 0,-1 0 0 0 0,1-1 0 0 0,0 1 0 0 0,-1-1 1 0 0,-4 3-1 0 0,5-4-458 0 0,0 1 1 0 0,0-1 0 0 0,0 0-1 0 0,0 0 1 0 0,0 0-1 0 0,0-1 1 0 0,-1 1 0 0 0,1-1-1 0 0,0 0 1 0 0,0 0 0 0 0,-5 0-1 0 0,5-1-2493 0 0,0 0 1195 0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3:03.2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87 217 3057 0 0,'-3'-6'7674'0'0,"1"-7"-5586"0"0,1-12-1798 0 0,1 7-246 0 0,1 0 0 0 0,7-35 0 0 0,-5 42 43 0 0,0 1 0 0 0,0-1 0 0 0,1 1 0 0 0,0 0 0 0 0,1 0 0 0 0,6-11 0 0 0,-9 20 776 0 0,-3 7-275 0 0,-5 10-94 0 0,-22 20 1363 0 0,16-17-1740 0 0,-2-1-1 0 0,0-1 1 0 0,-31 28 0 0 0,41-43-930 0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3:03.2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102 124 3401 0 0,'-9'10'5679'0'0,"9"-9"-5479"0"0,-1 0 1 0 0,0 0-1 0 0,0 1 0 0 0,1-1 0 0 0,-1 0 0 0 0,0 0 0 0 0,0-1 0 0 0,0 1 0 0 0,0 0 0 0 0,0 0 0 0 0,0 0 0 0 0,-1-1 1 0 0,1 1-1 0 0,0 0 0 0 0,0-1 0 0 0,0 1 0 0 0,-1-1 0 0 0,1 0 0 0 0,0 1 0 0 0,-1-1 0 0 0,1 0 0 0 0,0 0 1 0 0,-1 0-1 0 0,1 1 0 0 0,0-2 0 0 0,-1 1 0 0 0,1 0 0 0 0,0 0 0 0 0,-2-1 0 0 0,0 1-200 0 0,0-1 1 0 0,-1-1-1 0 0,1 1 0 0 0,0 0 0 0 0,1-1 0 0 0,-1 1 0 0 0,0-1 0 0 0,0 0 1 0 0,1 0-1 0 0,-1 0 0 0 0,1 0 0 0 0,-1-1 0 0 0,1 1 0 0 0,0-1 1 0 0,0 1-1 0 0,0-1 0 0 0,1 0 0 0 0,-1 0 0 0 0,0 0 0 0 0,1 0 1 0 0,0 0-1 0 0,0 0 0 0 0,0 0 0 0 0,0 0 0 0 0,0 0 0 0 0,1 0 0 0 0,-1-1 1 0 0,1 1-1 0 0,0 0 0 0 0,0 0 0 0 0,0-1 0 0 0,0 1 0 0 0,1 0 1 0 0,-1 0-1 0 0,1-1 0 0 0,0 1 0 0 0,0 0 0 0 0,0 0 0 0 0,0 0 1 0 0,1 0-1 0 0,-1 0 0 0 0,1 0 0 0 0,0 1 0 0 0,0-1 0 0 0,0 0 1 0 0,0 1-1 0 0,0-1 0 0 0,0 1 0 0 0,1 0 0 0 0,-1 0 0 0 0,1 0 0 0 0,0 0 1 0 0,-1 0-1 0 0,1 1 0 0 0,0-1 0 0 0,0 1 0 0 0,0-1 0 0 0,3 0 1 0 0,-3 1 84 0 0,0 1 0 0 0,0-1 0 0 0,0 1 1 0 0,0-1-1 0 0,-1 1 0 0 0,1 0 1 0 0,0 0-1 0 0,0 0 0 0 0,0 0 1 0 0,0 1-1 0 0,0-1 0 0 0,0 1 1 0 0,-1 0-1 0 0,1 0 0 0 0,0 0 1 0 0,0 0-1 0 0,-1 0 0 0 0,1 0 0 0 0,3 4 1 0 0,-4-4 32 0 0,0 1 0 0 0,0 0 1 0 0,-1-1-1 0 0,1 1 0 0 0,-1 0 1 0 0,1 0-1 0 0,-1 1 1 0 0,0-1-1 0 0,0 0 0 0 0,0 0 1 0 0,0 0-1 0 0,0 1 0 0 0,-1-1 1 0 0,1 0-1 0 0,-1 1 0 0 0,1-1 1 0 0,-1 1-1 0 0,0-1 0 0 0,0 1 1 0 0,0-1-1 0 0,0 0 0 0 0,0 1 1 0 0,-2 3-1 0 0,1 1 72 0 0,-1-1 0 0 0,0 0 0 0 0,0-1-1 0 0,-1 1 1 0 0,0 0 0 0 0,0-1 0 0 0,0 1 0 0 0,0-1 0 0 0,-6 6 0 0 0,8-9-252 0 0,-1 0 0 0 0,0-1 0 0 0,1 1 1 0 0,-1-1-1 0 0,0 1 0 0 0,0-1 0 0 0,0 1 0 0 0,-1-1 1 0 0,1 0-1 0 0,0 0 0 0 0,-4 1 0 0 0,4-1-246 0 0,0-1 0 0 0,1 0 1 0 0,-1 0-1 0 0,0 0 0 0 0,1 0 0 0 0,-1 0 1 0 0,0 0-1 0 0,1-1 0 0 0,-1 1 0 0 0,0 0 1 0 0,1-1-1 0 0,-1 1 0 0 0,1-1 0 0 0,-1 0 1 0 0,1 1-1 0 0,-1-1 0 0 0,1 0 0 0 0,-3-2 1 0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3:03.2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94 151 2545 0 0,'-16'2'8080'0'0,"-1"5"-3994"0"0,14-5-3931 0 0,1-1 0 0 0,-1 0 0 0 0,0 0 0 0 0,0 0 0 0 0,1 0 0 0 0,-1 0 0 0 0,0-1 0 0 0,-3 1 0 0 0,5-1-152 0 0,-1 0 0 0 0,1-1-1 0 0,0 1 1 0 0,0 0 0 0 0,0-1 0 0 0,0 1 0 0 0,0-1-1 0 0,0 1 1 0 0,0-1 0 0 0,0 1 0 0 0,0-1-1 0 0,0 0 1 0 0,0 1 0 0 0,0-1 0 0 0,0 0-1 0 0,1 0 1 0 0,-1 0 0 0 0,0 0 0 0 0,1 0 0 0 0,-1 0-1 0 0,0 0 1 0 0,1 0 0 0 0,-1 0 0 0 0,1 0-1 0 0,-1-2 1 0 0,-1-3-41 0 0,0 0 0 0 0,0 0 0 0 0,1 0 0 0 0,0 0 0 0 0,0-1 0 0 0,1 1 0 0 0,0 0 0 0 0,0-1 0 0 0,0 1 0 0 0,1 0 0 0 0,-1 0 0 0 0,3-8 0 0 0,-2 11 43 0 0,0-1 0 0 0,0 1 0 0 0,0 0 0 0 0,0 0 0 0 0,0 0 0 0 0,1 0 0 0 0,-1 0 1 0 0,1 1-1 0 0,0-1 0 0 0,0 0 0 0 0,0 1 0 0 0,0-1 0 0 0,0 1 0 0 0,0 0 0 0 0,1 0 1 0 0,-1 0-1 0 0,1 0 0 0 0,0 0 0 0 0,-1 0 0 0 0,1 1 0 0 0,0-1 0 0 0,0 1 0 0 0,0 0 0 0 0,0-1 1 0 0,5 0-1 0 0,-5 2 67 0 0,0 0 0 0 0,0 0 1 0 0,0 0-1 0 0,0 1 0 0 0,0-1 1 0 0,0 1-1 0 0,0-1 1 0 0,0 1-1 0 0,0 0 0 0 0,-1 0 1 0 0,1 1-1 0 0,0-1 0 0 0,0 0 1 0 0,-1 1-1 0 0,1 0 0 0 0,-1-1 1 0 0,1 1-1 0 0,-1 0 0 0 0,0 0 1 0 0,3 4-1 0 0,-2-3 91 0 0,0 0 1 0 0,-1 0-1 0 0,1 1 0 0 0,-1-1 1 0 0,0 1-1 0 0,0 0 0 0 0,0-1 0 0 0,-1 1 1 0 0,1 0-1 0 0,-1 0 0 0 0,0 0 1 0 0,0 0-1 0 0,0 0 0 0 0,0 6 1 0 0,-1-7-74 0 0,-1 0 0 0 0,1 0 1 0 0,0 0-1 0 0,-1 0 0 0 0,0 0 1 0 0,1 0-1 0 0,-1 0 0 0 0,-1 0 1 0 0,1 0-1 0 0,0 0 0 0 0,-1 0 1 0 0,1-1-1 0 0,-1 1 0 0 0,0-1 1 0 0,0 1-1 0 0,0-1 1 0 0,0 0-1 0 0,0 1 0 0 0,0-1 1 0 0,-1 0-1 0 0,1 0 0 0 0,-1-1 1 0 0,1 1-1 0 0,-1-1 0 0 0,-5 3 1 0 0,0-1-305 0 0,0 1 1 0 0,0-2 0 0 0,-10 3-1 0 0,-26 3-6796 0 0,36-7 4319 0 0,3 0-1295 0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3:03.2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91 146 4761 0 0,'0'0'125'0'0,"0"1"0"0"0,0-1 0 0 0,0 0 0 0 0,0 0 0 0 0,0 1 0 0 0,-1-1 0 0 0,1 0 0 0 0,0 0 0 0 0,0 1 0 0 0,0-1 0 0 0,0 0 0 0 0,0 0 0 0 0,0 0 0 0 0,0 1 0 0 0,0-1 0 0 0,-1 0 0 0 0,1 0 0 0 0,0 0 0 0 0,0 1 0 0 0,0-1 0 0 0,0 0 1 0 0,-1 0-1 0 0,1 0 0 0 0,0 0 0 0 0,0 0 0 0 0,0 1 0 0 0,-1-1 0 0 0,1 0 0 0 0,0 0 0 0 0,0 0 0 0 0,-1 0 0 0 0,1 0 0 0 0,0 0 0 0 0,0 0 0 0 0,0 0 0 0 0,-1 0 0 0 0,1 0 0 0 0,0 0 0 0 0,0 0 0 0 0,-1 0 0 0 0,-2-11 1194 0 0,2-23-1561 0 0,2 33 552 0 0,-2-10-239 0 0,2 0-1 0 0,0 0 0 0 0,0 1 0 0 0,1-1 1 0 0,0 1-1 0 0,1-1 0 0 0,0 1 0 0 0,4-11 1 0 0,-24 50 4738 0 0,5-13-4566 0 0,0-1-1 0 0,-26 26 1 0 0,18-26-1246 0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3:03.2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83 185 3073 0 0,'0'0'117'0'0,"0"0"0"0"0,0 0 1 0 0,0 0-1 0 0,0 0 1 0 0,0 0-1 0 0,0 0 0 0 0,-1 0 1 0 0,1 0-1 0 0,0 0 0 0 0,0 0 1 0 0,0 0-1 0 0,0 0 1 0 0,0 0-1 0 0,-1 0 0 0 0,1 0 1 0 0,0 0-1 0 0,0 0 1 0 0,0 0-1 0 0,0 0 0 0 0,0 0 1 0 0,0 0-1 0 0,-1 0 0 0 0,1 0 1 0 0,0 0-1 0 0,0-1 1 0 0,0 1-1 0 0,0 0 0 0 0,0 0 1 0 0,0 0-1 0 0,0 0 1 0 0,0 0-1 0 0,-1 0 0 0 0,1 0 1 0 0,0 0-1 0 0,0-1 0 0 0,0 1 1 0 0,0 0-1 0 0,0 0 1 0 0,-2-9 2106 0 0,1-14-894 0 0,1 18-682 0 0,0-11-89 0 0,0 1 1 0 0,5-28-1 0 0,-4 35-458 0 0,1 1 0 0 0,0 0 0 0 0,0 0 0 0 0,0 1 0 0 0,1-1 0 0 0,0 0 0 0 0,0 1 0 0 0,6-8 0 0 0,-7 12 1505 0 0,-1 3-557 0 0,-3 8-122 0 0,-6 13-305 0 0,2-13-545 0 0,0-1 0 0 0,-1 0 1 0 0,1 0-1 0 0,-2 0 0 0 0,1-1 0 0 0,-1 0 0 0 0,0 0 1 0 0,-13 7-1 0 0,8-9-1652 0 0,4-2-4601 0 0,7-2 4518 0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3:06.2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99 150 7458 0 0,'-22'18'5395'0'0,"19"-16"-5116"0"0,0 0 0 0 0,0-1 0 0 0,1 0 0 0 0,-1 1 0 0 0,0-1 0 0 0,-5 1 0 0 0,6-2-305 0 0,1 0 0 0 0,0 1 0 0 0,-1-1 0 0 0,0 0 0 0 0,1 0 0 0 0,-1 0 0 0 0,1-1 0 0 0,-1 1 0 0 0,1 0 0 0 0,0-1 0 0 0,-1 1 0 0 0,1-1 0 0 0,-1 1 0 0 0,1-1 0 0 0,0 1-1 0 0,-1-1 1 0 0,1 0 0 0 0,0 0 0 0 0,0 0 0 0 0,-1 0 0 0 0,1 0 0 0 0,0 0 0 0 0,0 0 0 0 0,0 0 0 0 0,0 0 0 0 0,0 0 0 0 0,0-1 0 0 0,1 1 0 0 0,-1 0 0 0 0,0-1 0 0 0,1 1 0 0 0,-1 0 0 0 0,1-1 0 0 0,-1-1 0 0 0,-1-3-94 0 0,0 0-1 0 0,0 0 1 0 0,1 0 0 0 0,-1 0 0 0 0,1 0-1 0 0,1 0 1 0 0,-1-1 0 0 0,1 1-1 0 0,1 0 1 0 0,-1 0 0 0 0,2-10-1 0 0,-1 12 46 0 0,1 0 0 0 0,-1 1 0 0 0,0-1-1 0 0,1 0 1 0 0,0 1 0 0 0,0-1-1 0 0,0 1 1 0 0,0-1 0 0 0,1 1 0 0 0,0 0-1 0 0,-1 0 1 0 0,1 0 0 0 0,0 0-1 0 0,0 1 1 0 0,0-1 0 0 0,1 1 0 0 0,-1 0-1 0 0,6-3 1 0 0,-7 4 132 0 0,0 0 0 0 0,0 0 0 0 0,0 0 0 0 0,0 0 1 0 0,0 1-1 0 0,0-1 0 0 0,0 1 0 0 0,0 0 0 0 0,0-1 0 0 0,0 1 0 0 0,0 0 0 0 0,0 0 0 0 0,0 0 1 0 0,0 0-1 0 0,0 1 0 0 0,0-1 0 0 0,0 1 0 0 0,0-1 0 0 0,0 1 0 0 0,-1-1 0 0 0,1 1 0 0 0,2 1 1 0 0,-1 0 182 0 0,-1 0 1 0 0,0-1-1 0 0,0 1 1 0 0,0 0 0 0 0,-1 0-1 0 0,1 1 1 0 0,0-1-1 0 0,-1 0 1 0 0,1 0 0 0 0,-1 1-1 0 0,0-1 1 0 0,0 1-1 0 0,0-1 1 0 0,0 1 0 0 0,0 0-1 0 0,0 2 1 0 0,1 3 232 0 0,-1 0 1 0 0,0 0-1 0 0,-1-1 0 0 0,1 1 1 0 0,-3 14-1 0 0,2-18-379 0 0,-1-1 0 0 0,1 1 1 0 0,-1-1-1 0 0,0 1 0 0 0,0-1 1 0 0,0 1-1 0 0,-1-1 0 0 0,1 0 0 0 0,-1 1 1 0 0,0-1-1 0 0,0 0 0 0 0,0 0 1 0 0,0 0-1 0 0,-5 3 0 0 0,5-4-293 0 0,0-1 0 0 0,0 1-1 0 0,0-1 1 0 0,-1 0 0 0 0,1 0-1 0 0,0 0 1 0 0,-1 0 0 0 0,1 0 0 0 0,-5 0-1 0 0,-12 2-5198 0 0,10-2 3809 0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3:06.2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59 166 3257 0 0,'-3'-2'7608'0'0,"3"2"-7491"0"0,-2-13 1118 0 0,2-13-1931 0 0,1-13 1026 0 0,-1 32-271 0 0,0-1 0 0 0,0 1 0 0 0,0-1 0 0 0,1 1 0 0 0,0-1-1 0 0,1 1 1 0 0,0 0 0 0 0,3-11 0 0 0,-2 13-35 0 0,-1 2 3553 0 0,-13 31 111 0 0,5-19-3553 0 0,0-1 0 0 0,0 0 0 0 0,-14 14 0 0 0,10-13-3661 0 0,1 0-3532 0 0,7-8 4930 0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3:06.2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68 158 2216 0 0,'-4'-1'11031'0'0,"-10"4"-6089"0"0,2 0-4122 0 0,10-3-842 0 0,1 0 0 0 0,0 0 1 0 0,-1-1-1 0 0,1 1 0 0 0,0 0 0 0 0,0 0 0 0 0,-1-1 0 0 0,1 1 0 0 0,0-1 0 0 0,0 1 0 0 0,0-1 0 0 0,-1 1 0 0 0,1-1 0 0 0,0 0 0 0 0,0 0 0 0 0,0 0 0 0 0,0 1 0 0 0,0-1 0 0 0,-1-2 0 0 0,1 1-63 0 0,-1 0 0 0 0,1 0 0 0 0,0 0 0 0 0,0-1 0 0 0,0 1 0 0 0,0 0 0 0 0,0-1 0 0 0,1 1 0 0 0,-2-4 1 0 0,2-1-108 0 0,-1 0 0 0 0,1 1 0 0 0,0-1 0 0 0,0 0 0 0 0,1 1 0 0 0,2-12 0 0 0,-2 13 141 0 0,0 0 1 0 0,1 0-1 0 0,0 1 0 0 0,0-1 1 0 0,0 0-1 0 0,1 1 1 0 0,-1 0-1 0 0,1-1 1 0 0,0 1-1 0 0,6-5 0 0 0,-8 8 102 0 0,0 0-1 0 0,0-1 0 0 0,0 2 0 0 0,1-1 0 0 0,-1 0 0 0 0,1 0 1 0 0,-1 0-1 0 0,0 1 0 0 0,1-1 0 0 0,-1 1 0 0 0,1-1 1 0 0,0 1-1 0 0,-1-1 0 0 0,1 1 0 0 0,-1 0 0 0 0,1 0 0 0 0,0 0 1 0 0,-1 0-1 0 0,1 0 0 0 0,-1 0 0 0 0,1 0 0 0 0,0 1 1 0 0,-1-1-1 0 0,1 1 0 0 0,-1-1 0 0 0,1 1 0 0 0,-1-1 0 0 0,1 1 1 0 0,-1 0-1 0 0,0 0 0 0 0,1 0 0 0 0,-1-1 0 0 0,0 1 1 0 0,0 1-1 0 0,1-1 0 0 0,0 2 0 0 0,2 0 97 0 0,-1 1 0 0 0,-1 0 0 0 0,1 0 0 0 0,0 0 0 0 0,-1 0 0 0 0,0 0 0 0 0,0 1 0 0 0,0-1 0 0 0,-1 0-1 0 0,1 1 1 0 0,-1 0 0 0 0,0-1 0 0 0,0 1 0 0 0,-1 0 0 0 0,0-1 0 0 0,1 1 0 0 0,-1 0 0 0 0,-1 0 0 0 0,1-1 0 0 0,-1 1 0 0 0,0 0 0 0 0,0-1 0 0 0,0 1 0 0 0,-1-1 0 0 0,1 1-1 0 0,-1-1 1 0 0,-5 8 0 0 0,6-10-627 0 0,-1 0 0 0 0,0-1 1 0 0,0 1-1 0 0,0-1 0 0 0,0 0 0 0 0,0 1 0 0 0,-1-1 0 0 0,1 0 0 0 0,0 0 0 0 0,-1-1 0 0 0,1 1 0 0 0,-4 0 0 0 0,4 0-260 0 0,-5 1-3198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21:55.4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89 0 2729 0 0,'-4'4'2262'0'0,"4"-4"-2143"0"0,-1 0 0 0 0,1 0 0 0 0,0 0 0 0 0,0 0 0 0 0,-1 0 0 0 0,1 0 0 0 0,0 0 0 0 0,-1 0 0 0 0,1 0-74 0 0,-1 0 0 0 0,1 0 0 0 0,0 0 0 0 0,-1 0 0 0 0,1 0 0 0 0,0 0 0 0 0,-1 0 0 0 0,1 0 0 0 0,0 0 0 0 0,-1 0 0 0 0,1 0 0 0 0,-1 1 0 0 0,1-1 0 0 0,0 0 0 0 0,0 0 0 0 0,-1 0 0 0 0,1 0 0 0 0,0 1 0 0 0,-1-1 0 0 0,1 0 0 0 0,0 0 0 0 0,0 1-1 0 0,-1-1 1 0 0,1 0 0 0 0,0 1 0 0 0,0-1 0 0 0,0 0 0 0 0,-1 1 0 0 0,1-1 0 0 0,0 1 0 0 0,0 1 280 0 0,-1 0 1 0 0,0 0-1 0 0,1 0 0 0 0,-1 0 0 0 0,0 0 1 0 0,0 0-1 0 0,0-1 0 0 0,-2 4 0 0 0,-5 13 1221 0 0,6-13-1362 0 0,-1 1 0 0 0,0-1 0 0 0,1 0-1 0 0,-2 0 1 0 0,1 0 0 0 0,0 0 0 0 0,-1 0 0 0 0,0-1 0 0 0,0 1-1 0 0,-1-1 1 0 0,-7 6 0 0 0,5-6-969 0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3:06.2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66 174 3049 0 0,'-7'1'10019'0'0,"7"-2"-9827"0"0,-2-12 1436 0 0,4-18-2329 0 0,1 13 841 0 0,2 0 0 0 0,11-33 0 0 0,-2 9 483 0 0,-18 49 2651 0 0,-10 9-2515 0 0,1 0-539 0 0,5-5-347 0 0,-1 0 1 0 0,0 0 0 0 0,-1-1-1 0 0,-15 13 1 0 0,21-21-2072 0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3:06.2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90 174 3201 0 0,'-4'-3'6552'0'0,"2"-5"-4766"0"0,2-10-2554 0 0,0 16 1251 0 0,0-14-397 0 0,0 0 0 0 0,2 0 0 0 0,0 0 0 0 0,1 0 0 0 0,0 0 0 0 0,2 0-1 0 0,5-14 1 0 0,-14 38 2050 0 0,-1-1 0 0 0,0 0 0 0 0,-9 12 0 0 0,-23 19-2381 0 0,30-31-1034 0 0,-1 0-1 0 0,-14 9 1 0 0,19-14-976 0 0,0-2-1402 0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3:06.2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84 137 3073 0 0,'-6'11'8065'0'0,"-2"0"-75"0"0,-2-3-8221 0 0,9-7 225 0 0,1 0-1 0 0,-1-1 1 0 0,0 1 0 0 0,0 0-1 0 0,0-1 1 0 0,0 1-1 0 0,0-1 1 0 0,0 1-1 0 0,0-1 1 0 0,0 1-1 0 0,0-1 1 0 0,0 0-1 0 0,0 1 1 0 0,0-1 0 0 0,-1 0-1 0 0,1 0 1 0 0,0 0-1 0 0,0 0 1 0 0,0 0-1 0 0,0 0 1 0 0,0 0-1 0 0,-1 0 1 0 0,1-1-1 0 0,0 1 1 0 0,0 0-1 0 0,0-1 1 0 0,0 1 0 0 0,0 0-1 0 0,0-1 1 0 0,0 1-1 0 0,0-1 1 0 0,0 0-1 0 0,0 1 1 0 0,0-1-1 0 0,1 0 1 0 0,-1 0-1 0 0,0 0 1 0 0,0 1 0 0 0,1-1-1 0 0,-1 0 1 0 0,0 0-1 0 0,1 0 1 0 0,-2-2-1 0 0,0 0-77 0 0,0-1 0 0 0,0 1 1 0 0,0-1-1 0 0,1 0 0 0 0,-1 1 0 0 0,1-1 0 0 0,0 0 0 0 0,0 0 0 0 0,0 0 0 0 0,0 0 0 0 0,1 0 0 0 0,-1 0 0 0 0,1 0 0 0 0,0 0 0 0 0,1 0 0 0 0,-1 0 0 0 0,2-6 1 0 0,-1 5 28 0 0,0 0 1 0 0,1 0 0 0 0,0 0 0 0 0,0 0 0 0 0,1 0-1 0 0,-1 0 1 0 0,1 0 0 0 0,0 1 0 0 0,0-1 0 0 0,1 1 0 0 0,-1 0-1 0 0,6-5 1 0 0,-7 8 113 0 0,0-1 0 0 0,0 0-1 0 0,0 1 1 0 0,0-1 0 0 0,1 1-1 0 0,-1 0 1 0 0,0-1 0 0 0,1 1-1 0 0,-1 0 1 0 0,1 1 0 0 0,-1-1 0 0 0,1 0-1 0 0,0 1 1 0 0,-1-1 0 0 0,1 1-1 0 0,0 0 1 0 0,-1 0 0 0 0,1 0-1 0 0,0 0 1 0 0,3 1 0 0 0,-4 0 50 0 0,0-1 0 0 0,0 1 0 0 0,-1 0 0 0 0,1 0 0 0 0,0 0 0 0 0,0 0 0 0 0,-1 0-1 0 0,1 0 1 0 0,0 1 0 0 0,-1-1 0 0 0,1 0 0 0 0,-1 1 0 0 0,0-1 0 0 0,1 1 0 0 0,-1 0 0 0 0,0-1 0 0 0,0 1 0 0 0,0 0 0 0 0,0 0 0 0 0,-1 0 0 0 0,1-1 0 0 0,0 1 0 0 0,-1 0 0 0 0,1 0 0 0 0,-1 0 0 0 0,1 0 0 0 0,-1 3 0 0 0,0 3 160 0 0,0-1 0 0 0,0 1 0 0 0,0-1-1 0 0,-1 1 1 0 0,-3 11 0 0 0,3-14-211 0 0,-1 0 0 0 0,1 0 0 0 0,-1 0-1 0 0,0-1 1 0 0,0 1 0 0 0,-1-1 0 0 0,1 1-1 0 0,-1-1 1 0 0,-4 5 0 0 0,-6 1-1911 0 0,3-9-3614 0 0,6-2 4053 0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3:06.2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87 131 3617 0 0,'-6'5'6966'0'0,"1"2"-4891"0"0,1-2-265 0 0,2-3-1268 0 0,-1 0-1 0 0,0 1 1 0 0,1-2-1 0 0,-1 1 1 0 0,0 0-1 0 0,0 0 1 0 0,0-1-1 0 0,-5 2 1 0 0,6-3-558 0 0,1 0 0 0 0,0 0-1 0 0,0 0 1 0 0,0 0 0 0 0,0 0 0 0 0,-1 0 0 0 0,1 0 0 0 0,0 0 0 0 0,0-1-1 0 0,0 1 1 0 0,0-1 0 0 0,0 1 0 0 0,-1 0 0 0 0,1-1 0 0 0,0 0-1 0 0,0 1 1 0 0,0-1 0 0 0,1 0 0 0 0,-1 1 0 0 0,0-1 0 0 0,0 0 0 0 0,0 0-1 0 0,0 0 1 0 0,1 0 0 0 0,-1 0 0 0 0,0 0 0 0 0,1 0 0 0 0,-1 0 0 0 0,0-1-1 0 0,-1-3-110 0 0,0 1-1 0 0,0-1 1 0 0,1 1-1 0 0,0-1 1 0 0,0 0-1 0 0,0 0 1 0 0,0 0-1 0 0,1 0 1 0 0,-1 1 0 0 0,1-1-1 0 0,1 0 1 0 0,-1 0-1 0 0,1 0 1 0 0,-1 0-1 0 0,1 0 1 0 0,1 1-1 0 0,-1-1 1 0 0,4-7-1 0 0,-4 9 161 0 0,0 0 0 0 0,1 0 1 0 0,-1 0-1 0 0,1 0 0 0 0,-1 1 0 0 0,1-1 0 0 0,0 0 0 0 0,0 1 0 0 0,1-1 0 0 0,-1 1 1 0 0,0 0-1 0 0,1 0 0 0 0,-1 0 0 0 0,1 0 0 0 0,0 0 0 0 0,-1 1 0 0 0,1-1 0 0 0,0 1 0 0 0,0-1 1 0 0,0 1-1 0 0,0 0 0 0 0,1 0 0 0 0,-1 1 0 0 0,0-1 0 0 0,0 1 0 0 0,0-1 0 0 0,1 1 1 0 0,4 1-1 0 0,-6-1 98 0 0,0 0 0 0 0,-1 0 0 0 0,1 1 0 0 0,-1-1 1 0 0,1 1-1 0 0,0-1 0 0 0,-1 1 0 0 0,1 0 0 0 0,-1-1 0 0 0,0 1 1 0 0,1 0-1 0 0,-1 0 0 0 0,0 0 0 0 0,1 0 0 0 0,-1 0 0 0 0,0 1 0 0 0,0-1 1 0 0,0 0-1 0 0,0 0 0 0 0,1 3 0 0 0,0-1 74 0 0,-1-1 0 0 0,0 1 0 0 0,0 0 0 0 0,0 0 0 0 0,-1 0 0 0 0,1 0 0 0 0,-1 0 0 0 0,0 0 0 0 0,1 0 1 0 0,-2 5-1 0 0,1-1-36 0 0,-1-1 1 0 0,0 0 0 0 0,0 1 0 0 0,-1-1 0 0 0,0 0 0 0 0,0 0 0 0 0,0 0 0 0 0,-1 0 0 0 0,0-1 0 0 0,-4 8 0 0 0,5-11-233 0 0,1 0 0 0 0,-1-1 0 0 0,1 1 1 0 0,-1 0-1 0 0,0-1 0 0 0,0 1 1 0 0,-3 1-1 0 0,-4-1-3783 0 0,-1-8-4972 0 0,5 1 8135 0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3:06.2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77 194 3985 0 0,'0'0'164'0'0,"0"0"0"0"0,0 0 0 0 0,0 0 0 0 0,0 0 0 0 0,0 1 0 0 0,-1-1 0 0 0,1 0 0 0 0,0 1 984 0 0,-1-1-984 0 0,1 0 0 0 0,0 0 0 0 0,0 0 0 0 0,0 0 0 0 0,0 0 0 0 0,0 0-1 0 0,-1 1 1 0 0,1-1 0 0 0,0 0 0 0 0,0 0 0 0 0,0 0 0 0 0,0 0 0 0 0,-1 0 0 0 0,1 0 0 0 0,0 0 0 0 0,0 0 0 0 0,0 0 0 0 0,0 0 0 0 0,-1 0 0 0 0,1 0 0 0 0,0 0 0 0 0,0 0 0 0 0,0 0 0 0 0,-1-1 0 0 0,-3-6 1750 0 0,-1-11-1461 0 0,4 3-189 0 0,1 0 0 0 0,1-1 1 0 0,0 1-1 0 0,1 0 0 0 0,1 0 1 0 0,0 0-1 0 0,1 1 0 0 0,0-1 1 0 0,10-20-1 0 0,-20 51 2970 0 0,-3 8-2654 0 0,0-11-410 0 0,0 0-1 0 0,-2 0 1 0 0,1-1 0 0 0,-15 12-1 0 0,25-24-236 0 0,-14 11-1424 0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3:06.2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123 138 3225 0 0,'-14'9'9708'0'0,"-4"-2"-5475"0"0,13-5-4111 0 0,1 0 0 0 0,-1-1 1 0 0,0 1-1 0 0,1-1 0 0 0,-1-1 0 0 0,0 1 0 0 0,0-1 1 0 0,0 0-1 0 0,-7 0 0 0 0,10-1-139 0 0,0 1 0 0 0,1-1-1 0 0,-1 1 1 0 0,0-1 0 0 0,1 0 0 0 0,-1 0 0 0 0,1 1 0 0 0,-1-1-1 0 0,1 0 1 0 0,-1-1 0 0 0,1 1 0 0 0,0 0 0 0 0,0 0-1 0 0,-1 0 1 0 0,1-1 0 0 0,0 1 0 0 0,0-1 0 0 0,-1-1 0 0 0,1 0-16 0 0,0 0-1 0 0,-1-1 1 0 0,1 1 0 0 0,0 0 0 0 0,1-1 0 0 0,-1 1 0 0 0,1 0 0 0 0,-1-1 0 0 0,1-3 0 0 0,0 2 2 0 0,1-1-1 0 0,-1 1 1 0 0,1 0 0 0 0,0-1-1 0 0,0 1 1 0 0,0 0 0 0 0,1 0-1 0 0,0 0 1 0 0,0 0 0 0 0,0 0-1 0 0,1 0 1 0 0,3-5 0 0 0,-4 8 41 0 0,0-1 0 0 0,1 0 0 0 0,-1 1 0 0 0,1-1 0 0 0,0 1 0 0 0,0 0 0 0 0,0 0 0 0 0,0 0 0 0 0,0 0 0 0 0,0 1-1 0 0,0-1 1 0 0,0 1 0 0 0,1 0 0 0 0,-1 0 0 0 0,1 0 0 0 0,-1 0 0 0 0,1 1 0 0 0,-1-1 0 0 0,6 1 0 0 0,-6 0 100 0 0,0 1 0 0 0,0-1 0 0 0,0 1 0 0 0,0 0 0 0 0,0 0 0 0 0,0 0 0 0 0,0 0 0 0 0,0 1-1 0 0,-1-1 1 0 0,1 1 0 0 0,-1-1 0 0 0,1 1 0 0 0,-1 0 0 0 0,1 0 0 0 0,-1 0 0 0 0,0 1 0 0 0,0-1-1 0 0,0 0 1 0 0,0 1 0 0 0,-1-1 0 0 0,1 1 0 0 0,2 5 0 0 0,-2-4 83 0 0,0 0 1 0 0,-1 1-1 0 0,1-1 0 0 0,-1 0 1 0 0,0 1-1 0 0,0-1 0 0 0,0 1 1 0 0,-1 0-1 0 0,0-1 0 0 0,1 1 0 0 0,-2 5 1 0 0,1-8-221 0 0,0-1 0 0 0,-1 1 0 0 0,1 0 0 0 0,-1 0 0 0 0,1 0 1 0 0,-1 0-1 0 0,0 0 0 0 0,0-1 0 0 0,1 1 0 0 0,-1 0 0 0 0,0-1 0 0 0,-1 1 0 0 0,1-1 0 0 0,0 1 1 0 0,0-1-1 0 0,-1 1 0 0 0,1-1 0 0 0,-1 0 0 0 0,1 0 0 0 0,-1 0 0 0 0,1 0 0 0 0,-1 0 1 0 0,0 0-1 0 0,0 0 0 0 0,1 0 0 0 0,-1-1 0 0 0,0 1 0 0 0,-2 0 0 0 0,-25 5-7225 0 0,23-5 3107 0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3:06.2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99 175 4953 0 0,'0'0'179'0'0,"0"0"-1"0"0,0 1 1 0 0,0-1-1 0 0,0 0 1 0 0,0 0-1 0 0,0 0 1 0 0,0 1 0 0 0,0-1-1 0 0,0 0 1 0 0,0 0-1 0 0,0 0 1 0 0,0 0-1 0 0,0 1 1 0 0,0-1-1 0 0,0 0 1 0 0,-1 0 0 0 0,1 0-1 0 0,0 0 1 0 0,0 1-1 0 0,0-1 1 0 0,0 0-1 0 0,0 0 1 0 0,-1 0-1 0 0,1 0 1 0 0,0 0 0 0 0,0 0-1 0 0,0 1 1 0 0,-1-1-1 0 0,1 0 1 0 0,0 0-1 0 0,0 0 1 0 0,0 0-1 0 0,-1 0 1 0 0,1 0 0 0 0,0 0-1 0 0,0 0 1 0 0,0 0-1 0 0,-1 0 1 0 0,1 0-1 0 0,0 0 1 0 0,0 0-1 0 0,0 0 1 0 0,-1 0 0 0 0,1 0-1 0 0,0 0 1 0 0,0-1-1 0 0,-5-10 1533 0 0,2-18-1999 0 0,3 29 300 0 0,-1-23 198 0 0,4-26 0 0 0,-3 43-163 0 0,1 0 0 0 0,0 1 0 0 0,0-1-1 0 0,1 0 1 0 0,0 1 0 0 0,0-1 0 0 0,0 1 0 0 0,1-1 0 0 0,-1 1 0 0 0,5-5-1 0 0,-7 10-18 0 0,0 0 0 0 0,0 0-1 0 0,0 0 1 0 0,0 0-1 0 0,0 0 1 0 0,0 0-1 0 0,0 0 1 0 0,0 0 0 0 0,0 0-1 0 0,0 0 1 0 0,0 1-1 0 0,0-1 1 0 0,0 0-1 0 0,0 0 1 0 0,0 0 0 0 0,0 0-1 0 0,0 0 1 0 0,0 0-1 0 0,0 0 1 0 0,0 0-1 0 0,0 0 1 0 0,0 0 0 0 0,0 0-1 0 0,0 0 1 0 0,0 0-1 0 0,0 0 1 0 0,0 0-1 0 0,0 0 1 0 0,0 0 0 0 0,0 0-1 0 0,0 0 1 0 0,0 0-1 0 0,0 0 1 0 0,0 0 0 0 0,0 0-1 0 0,0 0 1 0 0,0 0-1 0 0,0 0 1 0 0,0 0-1 0 0,1 0 1 0 0,-1 0 0 0 0,0 0-1 0 0,0 0 1 0 0,0 0-1 0 0,0 0 1 0 0,0 0-1 0 0,0 0 1 0 0,0 0 0 0 0,0 0-1 0 0,0 0 1 0 0,0 0-1 0 0,0 0 1 0 0,0 0 0 0 0,0 0-1 0 0,0 0 1 0 0,0 0-1 0 0,0 0 1 0 0,0 0-1 0 0,0 0 1 0 0,0 0 0 0 0,0 9 614 0 0,-4 9-70 0 0,0-11-232 0 0,0 0-1 0 0,0-1 1 0 0,0 0-1 0 0,-1 0 1 0 0,0 0-1 0 0,-8 8 1 0 0,-38 27-1087 0 0,37-29-458 0 0,11-11-428 0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3:06.2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99 182 3185 0 0,'-2'-2'6807'0'0,"-1"-6"-4751"0"0,1-7-1197 0 0,2-1-550 0 0,0-1 0 0 0,2 0 0 0 0,-1 1 1 0 0,2 0-1 0 0,0-1 0 0 0,1 1 0 0 0,10-26 1 0 0,-15 46 437 0 0,-1 0 1 0 0,0 0-1 0 0,0 0 1 0 0,-1 0-1 0 0,-3 4 1 0 0,-31 30-188 0 0,19-21-362 0 0,8-5-500 0 0,-10 9-2211 0 0,6-13-7116 0 0,11-8 9059 0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3:06.2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80 159 6081 0 0,'-3'2'1004'0'0,"0"0"-1"0"0,0 0 0 0 0,1 0 0 0 0,-1 0 1 0 0,0-1-1 0 0,-1 1 0 0 0,1-1 0 0 0,0 0 0 0 0,-5 2 1 0 0,6-3-950 0 0,1 0 0 0 0,-1 0-1 0 0,1-1 1 0 0,0 1 0 0 0,-1 0 0 0 0,1 0 0 0 0,-1-1 0 0 0,1 1 0 0 0,0-1 0 0 0,-1 1 0 0 0,1-1 0 0 0,0 1-1 0 0,0-1 1 0 0,0 0 0 0 0,-1 0 0 0 0,1 1 0 0 0,0-1 0 0 0,0 0 0 0 0,0 0 0 0 0,0 0 0 0 0,0 0 0 0 0,0-1-1 0 0,1 1 1 0 0,-1 0 0 0 0,0 0 0 0 0,-1-3 0 0 0,0 0-107 0 0,0-1-1 0 0,1 1 0 0 0,-1-1 1 0 0,1 1-1 0 0,0-1 1 0 0,0 0-1 0 0,0 0 1 0 0,1 0-1 0 0,-1 1 1 0 0,1-1-1 0 0,0 0 0 0 0,1 0 1 0 0,-1 0-1 0 0,1 1 1 0 0,0-1-1 0 0,2-6 1 0 0,-2 7 69 0 0,1 0 1 0 0,-1 0 0 0 0,1 0 0 0 0,0 0 0 0 0,0 0 0 0 0,0 0 0 0 0,1 1 0 0 0,-1-1 0 0 0,1 1 0 0 0,0 0-1 0 0,0 0 1 0 0,0 0 0 0 0,0 0 0 0 0,0 0 0 0 0,1 1 0 0 0,-1-1 0 0 0,1 1 0 0 0,7-3 0 0 0,-10 4 49 0 0,0 0 0 0 0,1 1 1 0 0,-1-1-1 0 0,1 1 1 0 0,-1 0-1 0 0,1-1 0 0 0,-1 1 1 0 0,1 0-1 0 0,-1 0 1 0 0,1 0-1 0 0,-1 0 1 0 0,1 0-1 0 0,-1 0 0 0 0,1 0 1 0 0,-1 1-1 0 0,1-1 1 0 0,-1 0-1 0 0,1 1 0 0 0,-1-1 1 0 0,0 1-1 0 0,1 0 1 0 0,-1-1-1 0 0,0 1 0 0 0,1 0 1 0 0,-1 0-1 0 0,0 0 1 0 0,0 0-1 0 0,2 2 0 0 0,-1 0 113 0 0,0 0-1 0 0,0 0 0 0 0,-1 0 0 0 0,1 0 1 0 0,-1 1-1 0 0,0-1 0 0 0,0 0 0 0 0,0 1 1 0 0,0-1-1 0 0,-1 1 0 0 0,1 5 0 0 0,-1-2 83 0 0,0-1-1 0 0,0 1 0 0 0,0-1 0 0 0,-1 0 1 0 0,0 1-1 0 0,-1-1 0 0 0,1 0 0 0 0,-5 10 1 0 0,5-14-394 0 0,0 0 0 0 0,0 0 0 0 0,0 0 0 0 0,-1 0 0 0 0,1 0 0 0 0,0 0 0 0 0,-1-1 0 0 0,1 1 0 0 0,-1 0 0 0 0,0-1 0 0 0,-3 3 0 0 0,3-3-506 0 0,0 0-1 0 0,1-1 0 0 0,-1 1 0 0 0,0 0 0 0 0,0-1 0 0 0,0 0 1 0 0,1 1-1 0 0,-1-1 0 0 0,0 0 0 0 0,0 0 0 0 0,0 0 0 0 0,0 0 1 0 0,0 0-1 0 0,1 0 0 0 0,-1-1 0 0 0,-3 0 0 0 0,1-1 56 0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3:06.2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96 190 3129 0 0,'1'7'10019'0'0,"-3"-17"-7076"0"0,0-6-2655 0 0,1 3-317 0 0,1-1-4 0 0,0-1 0 0 0,1 1 0 0 0,0-1 0 0 0,1 1 1 0 0,7-28-1 0 0,-5 28 43 0 0,-4 11 38 0 0,0 1 0 0 0,1-1 0 0 0,0 1 1 0 0,-1-1-1 0 0,1 1 0 0 0,0-1 0 0 0,0 1 0 0 0,0 0 1 0 0,1 0-1 0 0,1-3 0 0 0,-8 28 1688 0 0,2-15-1458 0 0,0-2-1 0 0,0 1 0 0 0,-1 0 1 0 0,1-1-1 0 0,-1 1 0 0 0,-1-1 1 0 0,0 0-1 0 0,-7 8 0 0 0,-1-2-495 0 0,1-1-1 0 0,-24 17 1 0 0,28-24-881 0 0,4-4-3585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22:04.5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0 1688 0 0,'3'3'-64'0'0,"-2"1"-224"0"0,-3 0-208 0 0,1-1 168 0 0,0 0-176 0 0,1-1 504 0 0,-2 1 0 0 0,0-2 0 0 0,3-1 0 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3:06.2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76 159 2961 0 0,'1'1'818'0'0,"-1"0"1"0"0,0 1-1 0 0,0-1 1 0 0,0 0 0 0 0,0 0-1 0 0,0 1 1 0 0,-1-1 0 0 0,1 0-1 0 0,0 0 1 0 0,0 1-1 0 0,-1-1 1 0 0,0 2 0 0 0,0-2-417 0 0,0 1 0 0 0,0-1 0 0 0,0 1 1 0 0,0-1-1 0 0,0 0 0 0 0,0 1 0 0 0,0-1 1 0 0,0 0-1 0 0,-2 1 0 0 0,2-1-374 0 0,0 0 0 0 0,0 0 0 0 0,0-1 0 0 0,0 1 1 0 0,0-1-1 0 0,0 1 0 0 0,-1-1 0 0 0,1 1 0 0 0,0-1 0 0 0,0 0 0 0 0,0 1 0 0 0,-1-1 0 0 0,1 0 0 0 0,0 0 1 0 0,0 0-1 0 0,0 0 0 0 0,-1 0 0 0 0,1 0 0 0 0,0 0 0 0 0,0 0 0 0 0,-1-1 0 0 0,1 1 0 0 0,0 0 1 0 0,0-1-1 0 0,0 1 0 0 0,0-1 0 0 0,-3-1 0 0 0,2 0-78 0 0,-1-1-1 0 0,1 1 1 0 0,0-1 0 0 0,0 0-1 0 0,0 0 1 0 0,0 0 0 0 0,0 0 0 0 0,1 0-1 0 0,-1-1 1 0 0,1 1 0 0 0,0 0-1 0 0,0-1 1 0 0,0 1 0 0 0,0-1 0 0 0,1 1-1 0 0,-1-1 1 0 0,1-4 0 0 0,0 0-9 0 0,0 1 0 0 0,0-1 0 0 0,1 1 0 0 0,0 0-1 0 0,0-1 1 0 0,0 1 0 0 0,5-10 0 0 0,-4 12 90 0 0,0 1 0 0 0,0 0 1 0 0,0 0-1 0 0,1-1 0 0 0,-1 2 0 0 0,1-1 0 0 0,0 0 0 0 0,0 1 0 0 0,1-1 0 0 0,-1 1 0 0 0,1 0 0 0 0,-1 0 0 0 0,1 0 0 0 0,0 0 0 0 0,0 1 0 0 0,6-3 0 0 0,-8 5 42 0 0,0 0-1 0 0,0 0 0 0 0,0 0 1 0 0,-1 0-1 0 0,1 0 1 0 0,0 1-1 0 0,0-1 0 0 0,0 0 1 0 0,0 1-1 0 0,-1 0 0 0 0,1-1 1 0 0,0 1-1 0 0,-1 0 0 0 0,1 0 1 0 0,0 0-1 0 0,-1 0 0 0 0,1 0 1 0 0,-1 0-1 0 0,0 0 0 0 0,1 1 1 0 0,-1-1-1 0 0,0 0 1 0 0,0 1-1 0 0,2 2 0 0 0,0-1 107 0 0,-1 1 0 0 0,1 0 0 0 0,-1 0 0 0 0,0 0 1 0 0,0 0-1 0 0,0 0 0 0 0,-1 0 0 0 0,1 0 0 0 0,0 6 0 0 0,-2-5-53 0 0,0 0-1 0 0,0 0 1 0 0,0 0 0 0 0,-1 0 0 0 0,1 0-1 0 0,-1 0 1 0 0,-1 0 0 0 0,1 0 0 0 0,-1 0-1 0 0,0 0 1 0 0,0-1 0 0 0,0 1 0 0 0,0-1 0 0 0,-1 1-1 0 0,-4 4 1 0 0,5-5-221 0 0,-1-1 0 0 0,0 0 0 0 0,0 0 0 0 0,-1 0 0 0 0,1-1 0 0 0,0 1 0 0 0,-1-1 1 0 0,-4 3-1 0 0,5-4-458 0 0,0 1 1 0 0,0-1 0 0 0,0 0-1 0 0,0 0 1 0 0,0 0-1 0 0,0-1 1 0 0,-1 1 0 0 0,1-1-1 0 0,0 0 1 0 0,0 0 0 0 0,-5 0-1 0 0,5-1-2493 0 0,0 0 1195 0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3:06.2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87 217 3057 0 0,'-3'-6'7674'0'0,"1"-7"-5586"0"0,1-12-1798 0 0,1 7-246 0 0,1 0 0 0 0,7-35 0 0 0,-5 42 43 0 0,0 1 0 0 0,0-1 0 0 0,1 1 0 0 0,0 0 0 0 0,1 0 0 0 0,6-11 0 0 0,-9 20 776 0 0,-3 7-275 0 0,-5 10-94 0 0,-22 20 1363 0 0,16-17-1740 0 0,-2-1-1 0 0,0-1 1 0 0,-31 28 0 0 0,41-43-930 0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3:06.2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102 124 3401 0 0,'-9'10'5679'0'0,"9"-9"-5479"0"0,-1 0 1 0 0,0 0-1 0 0,0 1 0 0 0,1-1 0 0 0,-1 0 0 0 0,0 0 0 0 0,0-1 0 0 0,0 1 0 0 0,0 0 0 0 0,0 0 0 0 0,0 0 0 0 0,-1-1 1 0 0,1 1-1 0 0,0 0 0 0 0,0-1 0 0 0,0 1 0 0 0,-1-1 0 0 0,1 0 0 0 0,0 1 0 0 0,-1-1 0 0 0,1 0 0 0 0,0 0 1 0 0,-1 0-1 0 0,1 1 0 0 0,0-2 0 0 0,-1 1 0 0 0,1 0 0 0 0,0 0 0 0 0,-2-1 0 0 0,0 1-200 0 0,0-1 1 0 0,-1-1-1 0 0,1 1 0 0 0,0 0 0 0 0,1-1 0 0 0,-1 1 0 0 0,0-1 0 0 0,0 0 1 0 0,1 0-1 0 0,-1 0 0 0 0,1 0 0 0 0,-1-1 0 0 0,1 1 0 0 0,0-1 1 0 0,0 1-1 0 0,0-1 0 0 0,1 0 0 0 0,-1 0 0 0 0,0 0 0 0 0,1 0 1 0 0,0 0-1 0 0,0 0 0 0 0,0 0 0 0 0,0 0 0 0 0,0 0 0 0 0,1 0 0 0 0,-1-1 1 0 0,1 1-1 0 0,0 0 0 0 0,0 0 0 0 0,0-1 0 0 0,0 1 0 0 0,1 0 1 0 0,-1 0-1 0 0,1-1 0 0 0,0 1 0 0 0,0 0 0 0 0,0 0 0 0 0,0 0 1 0 0,1 0-1 0 0,-1 0 0 0 0,1 0 0 0 0,0 1 0 0 0,0-1 0 0 0,0 0 1 0 0,0 1-1 0 0,0-1 0 0 0,0 1 0 0 0,1 0 0 0 0,-1 0 0 0 0,1 0 0 0 0,0 0 1 0 0,-1 0-1 0 0,1 1 0 0 0,0-1 0 0 0,0 1 0 0 0,0-1 0 0 0,3 0 1 0 0,-3 1 84 0 0,0 1 0 0 0,0-1 0 0 0,0 1 1 0 0,0-1-1 0 0,-1 1 0 0 0,1 0 1 0 0,0 0-1 0 0,0 0 0 0 0,0 0 1 0 0,0 1-1 0 0,0-1 0 0 0,0 1 1 0 0,-1 0-1 0 0,1 0 0 0 0,0 0 1 0 0,0 0-1 0 0,-1 0 0 0 0,1 0 0 0 0,3 4 1 0 0,-4-4 32 0 0,0 1 0 0 0,0 0 1 0 0,-1-1-1 0 0,1 1 0 0 0,-1 0 1 0 0,1 0-1 0 0,-1 1 1 0 0,0-1-1 0 0,0 0 0 0 0,0 0 1 0 0,0 0-1 0 0,0 1 0 0 0,-1-1 1 0 0,1 0-1 0 0,-1 1 0 0 0,1-1 1 0 0,-1 1-1 0 0,0-1 0 0 0,0 1 1 0 0,0-1-1 0 0,0 0 0 0 0,0 1 1 0 0,-2 3-1 0 0,1 1 72 0 0,-1-1 0 0 0,0 0 0 0 0,0-1-1 0 0,-1 1 1 0 0,0 0 0 0 0,0-1 0 0 0,0 1 0 0 0,0-1 0 0 0,-6 6 0 0 0,8-9-252 0 0,-1 0 0 0 0,0-1 0 0 0,1 1 1 0 0,-1-1-1 0 0,0 1 0 0 0,0-1 0 0 0,0 1 0 0 0,-1-1 1 0 0,1 0-1 0 0,0 0 0 0 0,-4 1 0 0 0,4-1-246 0 0,0-1 0 0 0,1 0 1 0 0,-1 0-1 0 0,0 0 0 0 0,1 0 0 0 0,-1 0 1 0 0,0 0-1 0 0,1-1 0 0 0,-1 1 0 0 0,0 0 1 0 0,1-1-1 0 0,-1 1 0 0 0,1-1 0 0 0,-1 0 1 0 0,1 1-1 0 0,-1-1 0 0 0,1 0 0 0 0,-3-2 1 0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3:06.2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94 151 2545 0 0,'-16'2'8080'0'0,"-1"5"-3994"0"0,14-5-3931 0 0,1-1 0 0 0,-1 0 0 0 0,0 0 0 0 0,0 0 0 0 0,1 0 0 0 0,-1 0 0 0 0,0-1 0 0 0,-3 1 0 0 0,5-1-152 0 0,-1 0 0 0 0,1-1-1 0 0,0 1 1 0 0,0 0 0 0 0,0-1 0 0 0,0 1 0 0 0,0-1-1 0 0,0 1 1 0 0,0-1 0 0 0,0 1 0 0 0,0-1-1 0 0,0 0 1 0 0,0 1 0 0 0,0-1 0 0 0,0 0-1 0 0,1 0 1 0 0,-1 0 0 0 0,0 0 0 0 0,1 0 0 0 0,-1 0-1 0 0,0 0 1 0 0,1 0 0 0 0,-1 0 0 0 0,1 0-1 0 0,-1-2 1 0 0,-1-3-41 0 0,0 0 0 0 0,0 0 0 0 0,1 0 0 0 0,0 0 0 0 0,0-1 0 0 0,1 1 0 0 0,0 0 0 0 0,0-1 0 0 0,0 1 0 0 0,1 0 0 0 0,-1 0 0 0 0,3-8 0 0 0,-2 11 43 0 0,0-1 0 0 0,0 1 0 0 0,0 0 0 0 0,0 0 0 0 0,0 0 0 0 0,1 0 0 0 0,-1 0 1 0 0,1 1-1 0 0,0-1 0 0 0,0 0 0 0 0,0 1 0 0 0,0-1 0 0 0,0 1 0 0 0,0 0 0 0 0,1 0 1 0 0,-1 0-1 0 0,1 0 0 0 0,0 0 0 0 0,-1 0 0 0 0,1 1 0 0 0,0-1 0 0 0,0 1 0 0 0,0 0 0 0 0,0-1 1 0 0,5 0-1 0 0,-5 2 67 0 0,0 0 0 0 0,0 0 1 0 0,0 0-1 0 0,0 1 0 0 0,0-1 1 0 0,0 1-1 0 0,0-1 1 0 0,0 1-1 0 0,0 0 0 0 0,-1 0 1 0 0,1 1-1 0 0,0-1 0 0 0,0 0 1 0 0,-1 1-1 0 0,1 0 0 0 0,-1-1 1 0 0,1 1-1 0 0,-1 0 0 0 0,0 0 1 0 0,3 4-1 0 0,-2-3 91 0 0,0 0 1 0 0,-1 0-1 0 0,1 1 0 0 0,-1-1 1 0 0,0 1-1 0 0,0 0 0 0 0,0-1 0 0 0,-1 1 1 0 0,1 0-1 0 0,-1 0 0 0 0,0 0 1 0 0,0 0-1 0 0,0 0 0 0 0,0 6 1 0 0,-1-7-74 0 0,-1 0 0 0 0,1 0 1 0 0,0 0-1 0 0,-1 0 0 0 0,0 0 1 0 0,1 0-1 0 0,-1 0 0 0 0,-1 0 1 0 0,1 0-1 0 0,0 0 0 0 0,-1 0 1 0 0,1-1-1 0 0,-1 1 0 0 0,0-1 1 0 0,0 1-1 0 0,0-1 1 0 0,0 0-1 0 0,0 1 0 0 0,0-1 1 0 0,-1 0-1 0 0,1 0 0 0 0,-1-1 1 0 0,1 1-1 0 0,-1-1 0 0 0,-5 3 1 0 0,0-1-305 0 0,0 1 1 0 0,0-2 0 0 0,-10 3-1 0 0,-26 3-6796 0 0,36-7 4319 0 0,3 0-1295 0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3:06.2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91 146 4761 0 0,'0'0'125'0'0,"0"1"0"0"0,0-1 0 0 0,0 0 0 0 0,0 0 0 0 0,0 1 0 0 0,-1-1 0 0 0,1 0 0 0 0,0 0 0 0 0,0 1 0 0 0,0-1 0 0 0,0 0 0 0 0,0 0 0 0 0,0 0 0 0 0,0 1 0 0 0,0-1 0 0 0,-1 0 0 0 0,1 0 0 0 0,0 0 0 0 0,0 1 0 0 0,0-1 0 0 0,0 0 1 0 0,-1 0-1 0 0,1 0 0 0 0,0 0 0 0 0,0 0 0 0 0,0 1 0 0 0,-1-1 0 0 0,1 0 0 0 0,0 0 0 0 0,0 0 0 0 0,-1 0 0 0 0,1 0 0 0 0,0 0 0 0 0,0 0 0 0 0,0 0 0 0 0,-1 0 0 0 0,1 0 0 0 0,0 0 0 0 0,0 0 0 0 0,-1 0 0 0 0,-2-11 1194 0 0,2-23-1561 0 0,2 33 552 0 0,-2-10-239 0 0,2 0-1 0 0,0 0 0 0 0,0 1 0 0 0,1-1 1 0 0,0 1-1 0 0,1-1 0 0 0,0 1 0 0 0,4-11 1 0 0,-24 50 4738 0 0,5-13-4566 0 0,0-1-1 0 0,-26 26 1 0 0,18-26-1246 0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3:08.4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99 150 7458 0 0,'-22'18'5395'0'0,"19"-16"-5116"0"0,0 0 0 0 0,0-1 0 0 0,1 0 0 0 0,-1 1 0 0 0,0-1 0 0 0,-5 1 0 0 0,6-2-305 0 0,1 0 0 0 0,0 1 0 0 0,-1-1 0 0 0,0 0 0 0 0,1 0 0 0 0,-1 0 0 0 0,1-1 0 0 0,-1 1 0 0 0,1 0 0 0 0,0-1 0 0 0,-1 1 0 0 0,1-1 0 0 0,-1 1 0 0 0,1-1 0 0 0,0 1-1 0 0,-1-1 1 0 0,1 0 0 0 0,0 0 0 0 0,0 0 0 0 0,-1 0 0 0 0,1 0 0 0 0,0 0 0 0 0,0 0 0 0 0,0 0 0 0 0,0 0 0 0 0,0 0 0 0 0,0-1 0 0 0,1 1 0 0 0,-1 0 0 0 0,0-1 0 0 0,1 1 0 0 0,-1 0 0 0 0,1-1 0 0 0,-1-1 0 0 0,-1-3-94 0 0,0 0-1 0 0,0 0 1 0 0,1 0 0 0 0,-1 0 0 0 0,1 0-1 0 0,1 0 1 0 0,-1-1 0 0 0,1 1-1 0 0,1 0 1 0 0,-1 0 0 0 0,2-10-1 0 0,-1 12 46 0 0,1 0 0 0 0,-1 1 0 0 0,0-1-1 0 0,1 0 1 0 0,0 1 0 0 0,0-1-1 0 0,0 1 1 0 0,0-1 0 0 0,1 1 0 0 0,0 0-1 0 0,-1 0 1 0 0,1 0 0 0 0,0 0-1 0 0,0 1 1 0 0,0-1 0 0 0,1 1 0 0 0,-1 0-1 0 0,6-3 1 0 0,-7 4 132 0 0,0 0 0 0 0,0 0 0 0 0,0 0 0 0 0,0 0 1 0 0,0 1-1 0 0,0-1 0 0 0,0 1 0 0 0,0 0 0 0 0,0-1 0 0 0,0 1 0 0 0,0 0 0 0 0,0 0 0 0 0,0 0 1 0 0,0 0-1 0 0,0 1 0 0 0,0-1 0 0 0,0 1 0 0 0,0-1 0 0 0,0 1 0 0 0,-1-1 0 0 0,1 1 0 0 0,2 1 1 0 0,-1 0 182 0 0,-1 0 1 0 0,0-1-1 0 0,0 1 1 0 0,0 0 0 0 0,-1 0-1 0 0,1 1 1 0 0,0-1-1 0 0,-1 0 1 0 0,1 0 0 0 0,-1 1-1 0 0,0-1 1 0 0,0 1-1 0 0,0-1 1 0 0,0 1 0 0 0,0 0-1 0 0,0 2 1 0 0,1 3 232 0 0,-1 0 1 0 0,0 0-1 0 0,-1-1 0 0 0,1 1 1 0 0,-3 14-1 0 0,2-18-379 0 0,-1-1 0 0 0,1 1 1 0 0,-1-1-1 0 0,0 1 0 0 0,0-1 1 0 0,0 1-1 0 0,-1-1 0 0 0,1 0 0 0 0,-1 1 1 0 0,0-1-1 0 0,0 0 0 0 0,0 0 1 0 0,0 0-1 0 0,-5 3 0 0 0,5-4-293 0 0,0-1 0 0 0,0 1-1 0 0,0-1 1 0 0,-1 0 0 0 0,1 0-1 0 0,0 0 1 0 0,-1 0 0 0 0,1 0 0 0 0,-5 0-1 0 0,-12 2-5198 0 0,10-2 3809 0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3:08.4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59 166 3257 0 0,'-3'-2'7608'0'0,"3"2"-7491"0"0,-2-13 1118 0 0,2-13-1931 0 0,1-13 1026 0 0,-1 32-271 0 0,0-1 0 0 0,0 1 0 0 0,0-1 0 0 0,1 1 0 0 0,0-1-1 0 0,1 1 1 0 0,0 0 0 0 0,3-11 0 0 0,-2 13-35 0 0,-1 2 3553 0 0,-13 31 111 0 0,5-19-3553 0 0,0-1 0 0 0,0 0 0 0 0,-14 14 0 0 0,10-13-3661 0 0,1 0-3532 0 0,7-8 4930 0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3:08.4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68 158 2216 0 0,'-4'-1'11031'0'0,"-10"4"-6089"0"0,2 0-4122 0 0,10-3-842 0 0,1 0 0 0 0,0 0 1 0 0,-1-1-1 0 0,1 1 0 0 0,0 0 0 0 0,0 0 0 0 0,-1-1 0 0 0,1 1 0 0 0,0-1 0 0 0,0 1 0 0 0,0-1 0 0 0,-1 1 0 0 0,1-1 0 0 0,0 0 0 0 0,0 0 0 0 0,0 0 0 0 0,0 1 0 0 0,0-1 0 0 0,-1-2 0 0 0,1 1-63 0 0,-1 0 0 0 0,1 0 0 0 0,0 0 0 0 0,0-1 0 0 0,0 1 0 0 0,0 0 0 0 0,0-1 0 0 0,1 1 0 0 0,-2-4 1 0 0,2-1-108 0 0,-1 0 0 0 0,1 1 0 0 0,0-1 0 0 0,0 0 0 0 0,1 1 0 0 0,2-12 0 0 0,-2 13 141 0 0,0 0 1 0 0,1 0-1 0 0,0 1 0 0 0,0-1 1 0 0,0 0-1 0 0,1 1 1 0 0,-1 0-1 0 0,1-1 1 0 0,0 1-1 0 0,6-5 0 0 0,-8 8 102 0 0,0 0-1 0 0,0-1 0 0 0,0 2 0 0 0,1-1 0 0 0,-1 0 0 0 0,1 0 1 0 0,-1 0-1 0 0,0 1 0 0 0,1-1 0 0 0,-1 1 0 0 0,1-1 1 0 0,0 1-1 0 0,-1-1 0 0 0,1 1 0 0 0,-1 0 0 0 0,1 0 0 0 0,0 0 1 0 0,-1 0-1 0 0,1 0 0 0 0,-1 0 0 0 0,1 0 0 0 0,0 1 1 0 0,-1-1-1 0 0,1 1 0 0 0,-1-1 0 0 0,1 1 0 0 0,-1-1 0 0 0,1 1 1 0 0,-1 0-1 0 0,0 0 0 0 0,1 0 0 0 0,-1-1 0 0 0,0 1 1 0 0,0 1-1 0 0,1-1 0 0 0,0 2 0 0 0,2 0 97 0 0,-1 1 0 0 0,-1 0 0 0 0,1 0 0 0 0,0 0 0 0 0,-1 0 0 0 0,0 0 0 0 0,0 1 0 0 0,0-1 0 0 0,-1 0-1 0 0,1 1 1 0 0,-1 0 0 0 0,0-1 0 0 0,0 1 0 0 0,-1 0 0 0 0,0-1 0 0 0,1 1 0 0 0,-1 0 0 0 0,-1 0 0 0 0,1-1 0 0 0,-1 1 0 0 0,0 0 0 0 0,0-1 0 0 0,0 1 0 0 0,-1-1 0 0 0,1 1-1 0 0,-1-1 1 0 0,-5 8 0 0 0,6-10-627 0 0,-1 0 0 0 0,0-1 1 0 0,0 1-1 0 0,0-1 0 0 0,0 0 0 0 0,0 1 0 0 0,-1-1 0 0 0,1 0 0 0 0,0 0 0 0 0,-1-1 0 0 0,1 1 0 0 0,-4 0 0 0 0,4 0-260 0 0,-5 1-3198 0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3:08.4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66 174 3049 0 0,'-7'1'10019'0'0,"7"-2"-9827"0"0,-2-12 1436 0 0,4-18-2329 0 0,1 13 841 0 0,2 0 0 0 0,11-33 0 0 0,-2 9 483 0 0,-18 49 2651 0 0,-10 9-2515 0 0,1 0-539 0 0,5-5-347 0 0,-1 0 1 0 0,0 0 0 0 0,-1-1-1 0 0,-15 13 1 0 0,21-21-2072 0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3:08.4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90 174 3201 0 0,'-4'-3'6552'0'0,"2"-5"-4766"0"0,2-10-2554 0 0,0 16 1251 0 0,0-14-397 0 0,0 0 0 0 0,2 0 0 0 0,0 0 0 0 0,1 0 0 0 0,0 0 0 0 0,2 0-1 0 0,5-14 1 0 0,-14 38 2050 0 0,-1-1 0 0 0,0 0 0 0 0,-9 12 0 0 0,-23 19-2381 0 0,30-31-1034 0 0,-1 0-1 0 0,-14 9 1 0 0,19-14-976 0 0,0-2-1402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22:05.3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 0 912 0 0,'3'1'694'0'0,"-4"-1"-204"0"0,-9 5 3118 0 0,10-5-3587 0 0,0 0 0 0 0,0 0-1 0 0,0 0 1 0 0,0 0 0 0 0,0 0 0 0 0,0 0 0 0 0,0 0-1 0 0,-1 0 1 0 0,1 0 0 0 0,0 0 0 0 0,0 0 0 0 0,0 0-1 0 0,0 0 1 0 0,0 1 0 0 0,0-1 0 0 0,0 0 0 0 0,0 0-1 0 0,0 0 1 0 0,0 0 0 0 0,0 0 0 0 0,0 0 0 0 0,-1 0 0 0 0,1 1-1 0 0,0-1 1 0 0,0 0 0 0 0,0 0 0 0 0,0 0 0 0 0,0 0-1 0 0,0 0 1 0 0,0 0 0 0 0,0 0 0 0 0,0 1 0 0 0,0-1-1 0 0,0 0 1 0 0,1 0 0 0 0,-1 0 0 0 0,0 0 0 0 0,0 0 0 0 0,0 0-1 0 0,0 1 1 0 0,0-1 0 0 0,0 0 0 0 0,0 0 0 0 0,0 0-1 0 0,0 0 1 0 0,0 0 0 0 0,0 0 0 0 0,0 0 0 0 0,0 0-1 0 0,1 0 1 0 0,-1 0 0 0 0,0 1 0 0 0,0-1 0 0 0,0 0 0 0 0,0 0-1 0 0,0 0 1 0 0,0 0 0 0 0,0 0 0 0 0,1 0 0 0 0,-1 0-1 0 0,0 0 1 0 0,0 0 0 0 0,0 0 0 0 0,0 0 0 0 0,0 0-1 0 0,0 0 1 0 0,0 0 0 0 0,1 0 0 0 0,-1 0 0 0 0,0 0 5 0 0,0 0 0 0 0,0 0 0 0 0,0 0 0 0 0,-1 0 0 0 0,1 0 0 0 0,0 0 0 0 0,0 0 0 0 0,0 0-1 0 0,0 0 1 0 0,0 0 0 0 0,0 0 0 0 0,0 0 0 0 0,0 0 0 0 0,0 0 0 0 0,0 0 0 0 0,0 0 0 0 0,0 0 0 0 0,0 1 0 0 0,-1-1 0 0 0,1 0 0 0 0,0 0 0 0 0,0 0 0 0 0,0 0 0 0 0,0 0 0 0 0,0 0 0 0 0,0 0 0 0 0,0 0 0 0 0,0 0 0 0 0,0 0 0 0 0,0 0 0 0 0,0 1 0 0 0,0-1 0 0 0,0 0 0 0 0,0 0 0 0 0,0 0 0 0 0,0 0 0 0 0,0 0 0 0 0,0 0 0 0 0,0 0 0 0 0,0 0 0 0 0,0 0 0 0 0,0 0 0 0 0,0 1 0 0 0,0-1 0 0 0,0 0 0 0 0,0 0 0 0 0,0 0 0 0 0,1 0 0 0 0,-1 0 0 0 0,0 0 0 0 0,0 0-1 0 0,0 0 1 0 0,0 0 0 0 0,0 0 0 0 0,0 0 0 0 0,0 0 0 0 0,0 0 0 0 0,0 0 0 0 0,0 0 0 0 0,0 1 0 0 0,0-1 0 0 0,0 0 0 0 0,1 0 0 0 0,-2 0 20 0 0,1 0 0 0 0,0 0-1 0 0,0 0 1 0 0,0 0 0 0 0,0 0 0 0 0,-1 0-1 0 0,1 0 1 0 0,0 0 0 0 0,0 0-1 0 0,0 0 1 0 0,0 1 0 0 0,0-1 0 0 0,0 0-1 0 0,-1 0 1 0 0,1 0 0 0 0,0 0-1 0 0,0 0 1 0 0,0 0 0 0 0,0 1 0 0 0,0-1-1 0 0,0 0 1 0 0,0 0 0 0 0,0 0 0 0 0,0 0-1 0 0,0 1 1 0 0,0-1 0 0 0,-1 0-1 0 0,1 0 1 0 0,0 0 0 0 0,0 0 0 0 0,0 1-1 0 0,0-1 1 0 0,0 0 0 0 0,0 0-1 0 0,1 0 1 0 0,-1 0 0 0 0,0 1 0 0 0,0-1-1 0 0,0 0 1 0 0,0 0 0 0 0,0 0-1 0 0,0 0 1 0 0,0 1 0 0 0,0-1 0 0 0,0 0-1 0 0,0 0 1 0 0,0 0 0 0 0,1 0 0 0 0,-1 0-1 0 0,0 0 1 0 0,0 1 0 0 0,0-1-1 0 0,5 3 355 0 0,0 0-1 0 0,0 1 1 0 0,0 0-1 0 0,0 0 1 0 0,-1 0-1 0 0,6 7 1 0 0,-2-2-249 0 0,5 8 139 0 0,-11-15-275 0 0,-1 1 1 0 0,1-1-1 0 0,0 0 1 0 0,0 0-1 0 0,0 1 1 0 0,0-1-1 0 0,0 0 0 0 0,0 0 1 0 0,0-1-1 0 0,4 3 1 0 0,18 11-4358 0 0,-16-11 1480 0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3:08.5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96 190 3129 0 0,'1'7'10019'0'0,"-3"-17"-7076"0"0,0-6-2655 0 0,1 3-317 0 0,1-1-4 0 0,0-1 0 0 0,1 1 0 0 0,0-1 0 0 0,1 1 1 0 0,7-28-1 0 0,-5 28 43 0 0,-4 11 38 0 0,0 1 0 0 0,1-1 0 0 0,0 1 1 0 0,-1-1-1 0 0,1 1 0 0 0,0-1 0 0 0,0 1 0 0 0,0 0 1 0 0,1 0-1 0 0,1-3 0 0 0,-8 28 1688 0 0,2-15-1458 0 0,0-2-1 0 0,0 1 0 0 0,-1 0 1 0 0,1-1-1 0 0,-1 1 0 0 0,-1-1 1 0 0,0 0-1 0 0,-7 8 0 0 0,-1-2-495 0 0,1-1-1 0 0,-24 17 1 0 0,28-24-881 0 0,4-4-3585 0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3:08.5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76 159 2961 0 0,'1'1'818'0'0,"-1"0"1"0"0,0 1-1 0 0,0-1 1 0 0,0 0 0 0 0,0 0-1 0 0,0 1 1 0 0,-1-1 0 0 0,1 0-1 0 0,0 0 1 0 0,0 1-1 0 0,-1-1 1 0 0,0 2 0 0 0,0-2-417 0 0,0 1 0 0 0,0-1 0 0 0,0 1 1 0 0,0-1-1 0 0,0 0 0 0 0,0 1 0 0 0,0-1 1 0 0,0 0-1 0 0,-2 1 0 0 0,2-1-374 0 0,0 0 0 0 0,0 0 0 0 0,0-1 0 0 0,0 1 1 0 0,0-1-1 0 0,0 1 0 0 0,-1-1 0 0 0,1 1 0 0 0,0-1 0 0 0,0 0 0 0 0,0 1 0 0 0,-1-1 0 0 0,1 0 0 0 0,0 0 1 0 0,0 0-1 0 0,0 0 0 0 0,-1 0 0 0 0,1 0 0 0 0,0 0 0 0 0,0 0 0 0 0,-1-1 0 0 0,1 1 0 0 0,0 0 1 0 0,0-1-1 0 0,0 1 0 0 0,0-1 0 0 0,-3-1 0 0 0,2 0-78 0 0,-1-1-1 0 0,1 1 1 0 0,0-1 0 0 0,0 0-1 0 0,0 0 1 0 0,0 0 0 0 0,0 0 0 0 0,1 0-1 0 0,-1-1 1 0 0,1 1 0 0 0,0 0-1 0 0,0-1 1 0 0,0 1 0 0 0,0-1 0 0 0,1 1-1 0 0,-1-1 1 0 0,1-4 0 0 0,0 0-9 0 0,0 1 0 0 0,0-1 0 0 0,1 1 0 0 0,0 0-1 0 0,0-1 1 0 0,0 1 0 0 0,5-10 0 0 0,-4 12 90 0 0,0 1 0 0 0,0 0 1 0 0,0 0-1 0 0,1-1 0 0 0,-1 2 0 0 0,1-1 0 0 0,0 0 0 0 0,0 1 0 0 0,1-1 0 0 0,-1 1 0 0 0,1 0 0 0 0,-1 0 0 0 0,1 0 0 0 0,0 0 0 0 0,0 1 0 0 0,6-3 0 0 0,-8 5 42 0 0,0 0-1 0 0,0 0 0 0 0,0 0 1 0 0,-1 0-1 0 0,1 0 1 0 0,0 1-1 0 0,0-1 0 0 0,0 0 1 0 0,0 1-1 0 0,-1 0 0 0 0,1-1 1 0 0,0 1-1 0 0,-1 0 0 0 0,1 0 1 0 0,0 0-1 0 0,-1 0 0 0 0,1 0 1 0 0,-1 0-1 0 0,0 0 0 0 0,1 1 1 0 0,-1-1-1 0 0,0 0 1 0 0,0 1-1 0 0,2 2 0 0 0,0-1 107 0 0,-1 1 0 0 0,1 0 0 0 0,-1 0 0 0 0,0 0 1 0 0,0 0-1 0 0,0 0 0 0 0,-1 0 0 0 0,1 0 0 0 0,0 6 0 0 0,-2-5-53 0 0,0 0-1 0 0,0 0 1 0 0,0 0 0 0 0,-1 0 0 0 0,1 0-1 0 0,-1 0 1 0 0,-1 0 0 0 0,1 0 0 0 0,-1 0-1 0 0,0 0 1 0 0,0-1 0 0 0,0 1 0 0 0,0-1 0 0 0,-1 1-1 0 0,-4 4 1 0 0,5-5-221 0 0,-1-1 0 0 0,0 0 0 0 0,0 0 0 0 0,-1 0 0 0 0,1-1 0 0 0,0 1 0 0 0,-1-1 1 0 0,-4 3-1 0 0,5-4-458 0 0,0 1 1 0 0,0-1 0 0 0,0 0-1 0 0,0 0 1 0 0,0 0-1 0 0,0-1 1 0 0,-1 1 0 0 0,1-1-1 0 0,0 0 1 0 0,0 0 0 0 0,-5 0-1 0 0,5-1-2493 0 0,0 0 1195 0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3:08.5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87 217 3057 0 0,'-3'-6'7674'0'0,"1"-7"-5586"0"0,1-12-1798 0 0,1 7-246 0 0,1 0 0 0 0,7-35 0 0 0,-5 42 43 0 0,0 1 0 0 0,0-1 0 0 0,1 1 0 0 0,0 0 0 0 0,1 0 0 0 0,6-11 0 0 0,-9 20 776 0 0,-3 7-275 0 0,-5 10-94 0 0,-22 20 1363 0 0,16-17-1740 0 0,-2-1-1 0 0,0-1 1 0 0,-31 28 0 0 0,41-43-930 0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3:08.5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102 124 3401 0 0,'-9'10'5679'0'0,"9"-9"-5479"0"0,-1 0 1 0 0,0 0-1 0 0,0 1 0 0 0,1-1 0 0 0,-1 0 0 0 0,0 0 0 0 0,0-1 0 0 0,0 1 0 0 0,0 0 0 0 0,0 0 0 0 0,0 0 0 0 0,-1-1 1 0 0,1 1-1 0 0,0 0 0 0 0,0-1 0 0 0,0 1 0 0 0,-1-1 0 0 0,1 0 0 0 0,0 1 0 0 0,-1-1 0 0 0,1 0 0 0 0,0 0 1 0 0,-1 0-1 0 0,1 1 0 0 0,0-2 0 0 0,-1 1 0 0 0,1 0 0 0 0,0 0 0 0 0,-2-1 0 0 0,0 1-200 0 0,0-1 1 0 0,-1-1-1 0 0,1 1 0 0 0,0 0 0 0 0,1-1 0 0 0,-1 1 0 0 0,0-1 0 0 0,0 0 1 0 0,1 0-1 0 0,-1 0 0 0 0,1 0 0 0 0,-1-1 0 0 0,1 1 0 0 0,0-1 1 0 0,0 1-1 0 0,0-1 0 0 0,1 0 0 0 0,-1 0 0 0 0,0 0 0 0 0,1 0 1 0 0,0 0-1 0 0,0 0 0 0 0,0 0 0 0 0,0 0 0 0 0,0 0 0 0 0,1 0 0 0 0,-1-1 1 0 0,1 1-1 0 0,0 0 0 0 0,0 0 0 0 0,0-1 0 0 0,0 1 0 0 0,1 0 1 0 0,-1 0-1 0 0,1-1 0 0 0,0 1 0 0 0,0 0 0 0 0,0 0 0 0 0,0 0 1 0 0,1 0-1 0 0,-1 0 0 0 0,1 0 0 0 0,0 1 0 0 0,0-1 0 0 0,0 0 1 0 0,0 1-1 0 0,0-1 0 0 0,0 1 0 0 0,1 0 0 0 0,-1 0 0 0 0,1 0 0 0 0,0 0 1 0 0,-1 0-1 0 0,1 1 0 0 0,0-1 0 0 0,0 1 0 0 0,0-1 0 0 0,3 0 1 0 0,-3 1 84 0 0,0 1 0 0 0,0-1 0 0 0,0 1 1 0 0,0-1-1 0 0,-1 1 0 0 0,1 0 1 0 0,0 0-1 0 0,0 0 0 0 0,0 0 1 0 0,0 1-1 0 0,0-1 0 0 0,0 1 1 0 0,-1 0-1 0 0,1 0 0 0 0,0 0 1 0 0,0 0-1 0 0,-1 0 0 0 0,1 0 0 0 0,3 4 1 0 0,-4-4 32 0 0,0 1 0 0 0,0 0 1 0 0,-1-1-1 0 0,1 1 0 0 0,-1 0 1 0 0,1 0-1 0 0,-1 1 1 0 0,0-1-1 0 0,0 0 0 0 0,0 0 1 0 0,0 0-1 0 0,0 1 0 0 0,-1-1 1 0 0,1 0-1 0 0,-1 1 0 0 0,1-1 1 0 0,-1 1-1 0 0,0-1 0 0 0,0 1 1 0 0,0-1-1 0 0,0 0 0 0 0,0 1 1 0 0,-2 3-1 0 0,1 1 72 0 0,-1-1 0 0 0,0 0 0 0 0,0-1-1 0 0,-1 1 1 0 0,0 0 0 0 0,0-1 0 0 0,0 1 0 0 0,0-1 0 0 0,-6 6 0 0 0,8-9-252 0 0,-1 0 0 0 0,0-1 0 0 0,1 1 1 0 0,-1-1-1 0 0,0 1 0 0 0,0-1 0 0 0,0 1 0 0 0,-1-1 1 0 0,1 0-1 0 0,0 0 0 0 0,-4 1 0 0 0,4-1-246 0 0,0-1 0 0 0,1 0 1 0 0,-1 0-1 0 0,0 0 0 0 0,1 0 0 0 0,-1 0 1 0 0,0 0-1 0 0,1-1 0 0 0,-1 1 0 0 0,0 0 1 0 0,1-1-1 0 0,-1 1 0 0 0,1-1 0 0 0,-1 0 1 0 0,1 1-1 0 0,-1-1 0 0 0,1 0 0 0 0,-3-2 1 0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3:08.5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94 151 2545 0 0,'-16'2'8080'0'0,"-1"5"-3994"0"0,14-5-3931 0 0,1-1 0 0 0,-1 0 0 0 0,0 0 0 0 0,0 0 0 0 0,1 0 0 0 0,-1 0 0 0 0,0-1 0 0 0,-3 1 0 0 0,5-1-152 0 0,-1 0 0 0 0,1-1-1 0 0,0 1 1 0 0,0 0 0 0 0,0-1 0 0 0,0 1 0 0 0,0-1-1 0 0,0 1 1 0 0,0-1 0 0 0,0 1 0 0 0,0-1-1 0 0,0 0 1 0 0,0 1 0 0 0,0-1 0 0 0,0 0-1 0 0,1 0 1 0 0,-1 0 0 0 0,0 0 0 0 0,1 0 0 0 0,-1 0-1 0 0,0 0 1 0 0,1 0 0 0 0,-1 0 0 0 0,1 0-1 0 0,-1-2 1 0 0,-1-3-41 0 0,0 0 0 0 0,0 0 0 0 0,1 0 0 0 0,0 0 0 0 0,0-1 0 0 0,1 1 0 0 0,0 0 0 0 0,0-1 0 0 0,0 1 0 0 0,1 0 0 0 0,-1 0 0 0 0,3-8 0 0 0,-2 11 43 0 0,0-1 0 0 0,0 1 0 0 0,0 0 0 0 0,0 0 0 0 0,0 0 0 0 0,1 0 0 0 0,-1 0 1 0 0,1 1-1 0 0,0-1 0 0 0,0 0 0 0 0,0 1 0 0 0,0-1 0 0 0,0 1 0 0 0,0 0 0 0 0,1 0 1 0 0,-1 0-1 0 0,1 0 0 0 0,0 0 0 0 0,-1 0 0 0 0,1 1 0 0 0,0-1 0 0 0,0 1 0 0 0,0 0 0 0 0,0-1 1 0 0,5 0-1 0 0,-5 2 67 0 0,0 0 0 0 0,0 0 1 0 0,0 0-1 0 0,0 1 0 0 0,0-1 1 0 0,0 1-1 0 0,0-1 1 0 0,0 1-1 0 0,0 0 0 0 0,-1 0 1 0 0,1 1-1 0 0,0-1 0 0 0,0 0 1 0 0,-1 1-1 0 0,1 0 0 0 0,-1-1 1 0 0,1 1-1 0 0,-1 0 0 0 0,0 0 1 0 0,3 4-1 0 0,-2-3 91 0 0,0 0 1 0 0,-1 0-1 0 0,1 1 0 0 0,-1-1 1 0 0,0 1-1 0 0,0 0 0 0 0,0-1 0 0 0,-1 1 1 0 0,1 0-1 0 0,-1 0 0 0 0,0 0 1 0 0,0 0-1 0 0,0 0 0 0 0,0 6 1 0 0,-1-7-74 0 0,-1 0 0 0 0,1 0 1 0 0,0 0-1 0 0,-1 0 0 0 0,0 0 1 0 0,1 0-1 0 0,-1 0 0 0 0,-1 0 1 0 0,1 0-1 0 0,0 0 0 0 0,-1 0 1 0 0,1-1-1 0 0,-1 1 0 0 0,0-1 1 0 0,0 1-1 0 0,0-1 1 0 0,0 0-1 0 0,0 1 0 0 0,0-1 1 0 0,-1 0-1 0 0,1 0 0 0 0,-1-1 1 0 0,1 1-1 0 0,-1-1 0 0 0,-5 3 1 0 0,0-1-305 0 0,0 1 1 0 0,0-2 0 0 0,-10 3-1 0 0,-26 3-6796 0 0,36-7 4319 0 0,3 0-1295 0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3:08.5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91 146 4761 0 0,'0'0'125'0'0,"0"1"0"0"0,0-1 0 0 0,0 0 0 0 0,0 0 0 0 0,0 1 0 0 0,-1-1 0 0 0,1 0 0 0 0,0 0 0 0 0,0 1 0 0 0,0-1 0 0 0,0 0 0 0 0,0 0 0 0 0,0 0 0 0 0,0 1 0 0 0,0-1 0 0 0,-1 0 0 0 0,1 0 0 0 0,0 0 0 0 0,0 1 0 0 0,0-1 0 0 0,0 0 1 0 0,-1 0-1 0 0,1 0 0 0 0,0 0 0 0 0,0 0 0 0 0,0 1 0 0 0,-1-1 0 0 0,1 0 0 0 0,0 0 0 0 0,0 0 0 0 0,-1 0 0 0 0,1 0 0 0 0,0 0 0 0 0,0 0 0 0 0,0 0 0 0 0,-1 0 0 0 0,1 0 0 0 0,0 0 0 0 0,0 0 0 0 0,-1 0 0 0 0,-2-11 1194 0 0,2-23-1561 0 0,2 33 552 0 0,-2-10-239 0 0,2 0-1 0 0,0 0 0 0 0,0 1 0 0 0,1-1 1 0 0,0 1-1 0 0,1-1 0 0 0,0 1 0 0 0,4-11 1 0 0,-24 50 4738 0 0,5-13-4566 0 0,0-1-1 0 0,-26 26 1 0 0,18-26-1246 0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3:08.5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83 185 3073 0 0,'0'0'117'0'0,"0"0"0"0"0,0 0 1 0 0,0 0-1 0 0,0 0 1 0 0,0 0-1 0 0,0 0 0 0 0,-1 0 1 0 0,1 0-1 0 0,0 0 0 0 0,0 0 1 0 0,0 0-1 0 0,0 0 1 0 0,0 0-1 0 0,-1 0 0 0 0,1 0 1 0 0,0 0-1 0 0,0 0 1 0 0,0 0-1 0 0,0 0 0 0 0,0 0 1 0 0,0 0-1 0 0,-1 0 0 0 0,1 0 1 0 0,0 0-1 0 0,0-1 1 0 0,0 1-1 0 0,0 0 0 0 0,0 0 1 0 0,0 0-1 0 0,0 0 1 0 0,0 0-1 0 0,-1 0 0 0 0,1 0 1 0 0,0 0-1 0 0,0-1 0 0 0,0 1 1 0 0,0 0-1 0 0,0 0 1 0 0,-2-9 2106 0 0,1-14-894 0 0,1 18-682 0 0,0-11-89 0 0,0 1 1 0 0,5-28-1 0 0,-4 35-458 0 0,1 1 0 0 0,0 0 0 0 0,0 0 0 0 0,0 1 0 0 0,1-1 0 0 0,0 0 0 0 0,0 1 0 0 0,6-8 0 0 0,-7 12 1505 0 0,-1 3-557 0 0,-3 8-122 0 0,-6 13-305 0 0,2-13-545 0 0,0-1 0 0 0,-1 0 1 0 0,1 0-1 0 0,-2 0 0 0 0,1-1 0 0 0,-1 0 0 0 0,0 0 1 0 0,-13 7-1 0 0,8-9-1652 0 0,4-2-4601 0 0,7-2 4518 0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3:15.8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90 174 3201 0 0,'-4'-3'6552'0'0,"2"-5"-4766"0"0,2-10-2554 0 0,0 16 1251 0 0,0-14-397 0 0,0 0 0 0 0,2 0 0 0 0,0 0 0 0 0,1 0 0 0 0,0 0 0 0 0,2 0-1 0 0,5-14 1 0 0,-14 38 2050 0 0,-1-1 0 0 0,0 0 0 0 0,-9 12 0 0 0,-23 19-2381 0 0,30-31-1034 0 0,-1 0-1 0 0,-14 9 1 0 0,19-14-976 0 0,0-2-1402 0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3:15.8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84 137 3073 0 0,'-6'11'8065'0'0,"-2"0"-75"0"0,-2-3-8221 0 0,9-7 225 0 0,1 0-1 0 0,-1-1 1 0 0,0 1 0 0 0,0 0-1 0 0,0-1 1 0 0,0 1-1 0 0,0-1 1 0 0,0 1-1 0 0,0-1 1 0 0,0 1-1 0 0,0-1 1 0 0,0 0-1 0 0,0 1 1 0 0,0-1 0 0 0,-1 0-1 0 0,1 0 1 0 0,0 0-1 0 0,0 0 1 0 0,0 0-1 0 0,0 0 1 0 0,0 0-1 0 0,-1 0 1 0 0,1-1-1 0 0,0 1 1 0 0,0 0-1 0 0,0-1 1 0 0,0 1 0 0 0,0 0-1 0 0,0-1 1 0 0,0 1-1 0 0,0-1 1 0 0,0 0-1 0 0,0 1 1 0 0,0-1-1 0 0,1 0 1 0 0,-1 0-1 0 0,0 0 1 0 0,0 1 0 0 0,1-1-1 0 0,-1 0 1 0 0,0 0-1 0 0,1 0 1 0 0,-2-2-1 0 0,0 0-77 0 0,0-1 0 0 0,0 1 1 0 0,0-1-1 0 0,1 0 0 0 0,-1 1 0 0 0,1-1 0 0 0,0 0 0 0 0,0 0 0 0 0,0 0 0 0 0,0 0 0 0 0,1 0 0 0 0,-1 0 0 0 0,1 0 0 0 0,0 0 0 0 0,1 0 0 0 0,-1 0 0 0 0,2-6 1 0 0,-1 5 28 0 0,0 0 1 0 0,1 0 0 0 0,0 0 0 0 0,0 0 0 0 0,1 0-1 0 0,-1 0 1 0 0,1 0 0 0 0,0 1 0 0 0,0-1 0 0 0,1 1 0 0 0,-1 0-1 0 0,6-5 1 0 0,-7 8 113 0 0,0-1 0 0 0,0 0-1 0 0,0 1 1 0 0,0-1 0 0 0,1 1-1 0 0,-1 0 1 0 0,0-1 0 0 0,1 1-1 0 0,-1 0 1 0 0,1 1 0 0 0,-1-1 0 0 0,1 0-1 0 0,0 1 1 0 0,-1-1 0 0 0,1 1-1 0 0,0 0 1 0 0,-1 0 0 0 0,1 0-1 0 0,0 0 1 0 0,3 1 0 0 0,-4 0 50 0 0,0-1 0 0 0,0 1 0 0 0,-1 0 0 0 0,1 0 0 0 0,0 0 0 0 0,0 0 0 0 0,-1 0-1 0 0,1 0 1 0 0,0 1 0 0 0,-1-1 0 0 0,1 0 0 0 0,-1 1 0 0 0,0-1 0 0 0,1 1 0 0 0,-1 0 0 0 0,0-1 0 0 0,0 1 0 0 0,0 0 0 0 0,0 0 0 0 0,-1 0 0 0 0,1-1 0 0 0,0 1 0 0 0,-1 0 0 0 0,1 0 0 0 0,-1 0 0 0 0,1 0 0 0 0,-1 3 0 0 0,0 3 160 0 0,0-1 0 0 0,0 1 0 0 0,0-1-1 0 0,-1 1 1 0 0,-3 11 0 0 0,3-14-211 0 0,-1 0 0 0 0,1 0 0 0 0,-1 0-1 0 0,0-1 1 0 0,0 1 0 0 0,-1-1 0 0 0,1 1-1 0 0,-1-1 1 0 0,-4 5 0 0 0,-6 1-1911 0 0,3-9-3614 0 0,6-2 4053 0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3:15.8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87 131 3617 0 0,'-6'5'6966'0'0,"1"2"-4891"0"0,1-2-265 0 0,2-3-1268 0 0,-1 0-1 0 0,0 1 1 0 0,1-2-1 0 0,-1 1 1 0 0,0 0-1 0 0,0 0 1 0 0,0-1-1 0 0,-5 2 1 0 0,6-3-558 0 0,1 0 0 0 0,0 0-1 0 0,0 0 1 0 0,0 0 0 0 0,0 0 0 0 0,-1 0 0 0 0,1 0 0 0 0,0 0 0 0 0,0-1-1 0 0,0 1 1 0 0,0-1 0 0 0,0 1 0 0 0,-1 0 0 0 0,1-1 0 0 0,0 0-1 0 0,0 1 1 0 0,0-1 0 0 0,1 0 0 0 0,-1 1 0 0 0,0-1 0 0 0,0 0 0 0 0,0 0-1 0 0,0 0 1 0 0,1 0 0 0 0,-1 0 0 0 0,0 0 0 0 0,1 0 0 0 0,-1 0 0 0 0,0-1-1 0 0,-1-3-110 0 0,0 1-1 0 0,0-1 1 0 0,1 1-1 0 0,0-1 1 0 0,0 0-1 0 0,0 0 1 0 0,0 0-1 0 0,1 0 1 0 0,-1 1 0 0 0,1-1-1 0 0,1 0 1 0 0,-1 0-1 0 0,1 0 1 0 0,-1 0-1 0 0,1 0 1 0 0,1 1-1 0 0,-1-1 1 0 0,4-7-1 0 0,-4 9 161 0 0,0 0 0 0 0,1 0 1 0 0,-1 0-1 0 0,1 0 0 0 0,-1 1 0 0 0,1-1 0 0 0,0 0 0 0 0,0 1 0 0 0,1-1 0 0 0,-1 1 1 0 0,0 0-1 0 0,1 0 0 0 0,-1 0 0 0 0,1 0 0 0 0,0 0 0 0 0,-1 1 0 0 0,1-1 0 0 0,0 1 0 0 0,0-1 1 0 0,0 1-1 0 0,0 0 0 0 0,1 0 0 0 0,-1 1 0 0 0,0-1 0 0 0,0 1 0 0 0,0-1 0 0 0,1 1 1 0 0,4 1-1 0 0,-6-1 98 0 0,0 0 0 0 0,-1 0 0 0 0,1 1 0 0 0,-1-1 1 0 0,1 1-1 0 0,0-1 0 0 0,-1 1 0 0 0,1 0 0 0 0,-1-1 0 0 0,0 1 1 0 0,1 0-1 0 0,-1 0 0 0 0,0 0 0 0 0,1 0 0 0 0,-1 0 0 0 0,0 1 0 0 0,0-1 1 0 0,0 0-1 0 0,0 0 0 0 0,1 3 0 0 0,0-1 74 0 0,-1-1 0 0 0,0 1 0 0 0,0 0 0 0 0,0 0 0 0 0,-1 0 0 0 0,1 0 0 0 0,-1 0 0 0 0,0 0 0 0 0,1 0 1 0 0,-2 5-1 0 0,1-1-36 0 0,-1-1 1 0 0,0 0 0 0 0,0 1 0 0 0,-1-1 0 0 0,0 0 0 0 0,0 0 0 0 0,0 0 0 0 0,-1 0 0 0 0,0-1 0 0 0,-4 8 0 0 0,5-11-233 0 0,1 0 0 0 0,-1-1 0 0 0,1 1 1 0 0,-1 0-1 0 0,0-1 0 0 0,0 1 1 0 0,-3 1-1 0 0,-4-1-3783 0 0,-1-8-4972 0 0,5 1 8135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22:07.4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97 0 2160 0 0,'-2'11'4933'0'0,"2"-11"-4820"0"0,-2 2 488 0 0,0 17 3720 0 0,1-17-4147 0 0,1 0 1 0 0,-1 1-1 0 0,1-1 1 0 0,-1 0-1 0 0,0 0 0 0 0,0 0 1 0 0,0 0-1 0 0,0 0 1 0 0,0 0-1 0 0,-3 2 1 0 0,-6 16 104 0 0,1 11-727 0 0,0 0 0 0 0,-23 49-1 0 0,22-50-260 0 0,8-22 461 0 0,-5 10-542 0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3:15.8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77 194 3985 0 0,'0'0'164'0'0,"0"0"0"0"0,0 0 0 0 0,0 0 0 0 0,0 0 0 0 0,0 1 0 0 0,-1-1 0 0 0,1 0 0 0 0,0 1 984 0 0,-1-1-984 0 0,1 0 0 0 0,0 0 0 0 0,0 0 0 0 0,0 0 0 0 0,0 0 0 0 0,0 0-1 0 0,-1 1 1 0 0,1-1 0 0 0,0 0 0 0 0,0 0 0 0 0,0 0 0 0 0,0 0 0 0 0,-1 0 0 0 0,1 0 0 0 0,0 0 0 0 0,0 0 0 0 0,0 0 0 0 0,0 0 0 0 0,-1 0 0 0 0,1 0 0 0 0,0 0 0 0 0,0 0 0 0 0,0 0 0 0 0,-1-1 0 0 0,-3-6 1750 0 0,-1-11-1461 0 0,4 3-189 0 0,1 0 0 0 0,1-1 1 0 0,0 1-1 0 0,1 0 0 0 0,1 0 1 0 0,0 0-1 0 0,1 1 0 0 0,0-1 1 0 0,10-20-1 0 0,-20 51 2970 0 0,-3 8-2654 0 0,0-11-410 0 0,0 0-1 0 0,-2 0 1 0 0,1-1 0 0 0,-15 12-1 0 0,25-24-236 0 0,-14 11-1424 0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3:15.8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123 138 3225 0 0,'-14'9'9708'0'0,"-4"-2"-5475"0"0,13-5-4111 0 0,1 0 0 0 0,-1-1 1 0 0,0 1-1 0 0,1-1 0 0 0,-1-1 0 0 0,0 1 0 0 0,0-1 1 0 0,0 0-1 0 0,-7 0 0 0 0,10-1-139 0 0,0 1 0 0 0,1-1-1 0 0,-1 1 1 0 0,0-1 0 0 0,1 0 0 0 0,-1 0 0 0 0,1 1 0 0 0,-1-1-1 0 0,1 0 1 0 0,-1-1 0 0 0,1 1 0 0 0,0 0 0 0 0,0 0-1 0 0,-1 0 1 0 0,1-1 0 0 0,0 1 0 0 0,0-1 0 0 0,-1-1 0 0 0,1 0-16 0 0,0 0-1 0 0,-1-1 1 0 0,1 1 0 0 0,0 0 0 0 0,1-1 0 0 0,-1 1 0 0 0,1 0 0 0 0,-1-1 0 0 0,1-3 0 0 0,0 2 2 0 0,1-1-1 0 0,-1 1 1 0 0,1 0 0 0 0,0-1-1 0 0,0 1 1 0 0,0 0 0 0 0,1 0-1 0 0,0 0 1 0 0,0 0 0 0 0,0 0-1 0 0,1 0 1 0 0,3-5 0 0 0,-4 8 41 0 0,0-1 0 0 0,1 0 0 0 0,-1 1 0 0 0,1-1 0 0 0,0 1 0 0 0,0 0 0 0 0,0 0 0 0 0,0 0 0 0 0,0 0 0 0 0,0 1-1 0 0,0-1 1 0 0,0 1 0 0 0,1 0 0 0 0,-1 0 0 0 0,1 0 0 0 0,-1 0 0 0 0,1 1 0 0 0,-1-1 0 0 0,6 1 0 0 0,-6 0 100 0 0,0 1 0 0 0,0-1 0 0 0,0 1 0 0 0,0 0 0 0 0,0 0 0 0 0,0 0 0 0 0,0 0 0 0 0,0 1-1 0 0,-1-1 1 0 0,1 1 0 0 0,-1-1 0 0 0,1 1 0 0 0,-1 0 0 0 0,1 0 0 0 0,-1 0 0 0 0,0 1 0 0 0,0-1-1 0 0,0 0 1 0 0,0 1 0 0 0,-1-1 0 0 0,1 1 0 0 0,2 5 0 0 0,-2-4 83 0 0,0 0 1 0 0,-1 1-1 0 0,1-1 0 0 0,-1 0 1 0 0,0 1-1 0 0,0-1 0 0 0,0 1 1 0 0,-1 0-1 0 0,0-1 0 0 0,1 1 0 0 0,-2 5 1 0 0,1-8-221 0 0,0-1 0 0 0,-1 1 0 0 0,1 0 0 0 0,-1 0 0 0 0,1 0 1 0 0,-1 0-1 0 0,0 0 0 0 0,0-1 0 0 0,1 1 0 0 0,-1 0 0 0 0,0-1 0 0 0,-1 1 0 0 0,1-1 0 0 0,0 1 1 0 0,0-1-1 0 0,-1 1 0 0 0,1-1 0 0 0,-1 0 0 0 0,1 0 0 0 0,-1 0 0 0 0,1 0 0 0 0,-1 0 1 0 0,0 0-1 0 0,0 0 0 0 0,1 0 0 0 0,-1-1 0 0 0,0 1 0 0 0,-2 0 0 0 0,-25 5-7225 0 0,23-5 3107 0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3:15.8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99 175 4953 0 0,'0'0'179'0'0,"0"0"-1"0"0,0 1 1 0 0,0-1-1 0 0,0 0 1 0 0,0 0-1 0 0,0 0 1 0 0,0 1 0 0 0,0-1-1 0 0,0 0 1 0 0,0 0-1 0 0,0 0 1 0 0,0 0-1 0 0,0 1 1 0 0,0-1-1 0 0,0 0 1 0 0,-1 0 0 0 0,1 0-1 0 0,0 0 1 0 0,0 1-1 0 0,0-1 1 0 0,0 0-1 0 0,0 0 1 0 0,-1 0-1 0 0,1 0 1 0 0,0 0 0 0 0,0 0-1 0 0,0 1 1 0 0,-1-1-1 0 0,1 0 1 0 0,0 0-1 0 0,0 0 1 0 0,0 0-1 0 0,-1 0 1 0 0,1 0 0 0 0,0 0-1 0 0,0 0 1 0 0,0 0-1 0 0,-1 0 1 0 0,1 0-1 0 0,0 0 1 0 0,0 0-1 0 0,0 0 1 0 0,-1 0 0 0 0,1 0-1 0 0,0 0 1 0 0,0-1-1 0 0,-5-10 1533 0 0,2-18-1999 0 0,3 29 300 0 0,-1-23 198 0 0,4-26 0 0 0,-3 43-163 0 0,1 0 0 0 0,0 1 0 0 0,0-1-1 0 0,1 0 1 0 0,0 1 0 0 0,0-1 0 0 0,0 1 0 0 0,1-1 0 0 0,-1 1 0 0 0,5-5-1 0 0,-7 10-18 0 0,0 0 0 0 0,0 0-1 0 0,0 0 1 0 0,0 0-1 0 0,0 0 1 0 0,0 0-1 0 0,0 0 1 0 0,0 0 0 0 0,0 0-1 0 0,0 0 1 0 0,0 1-1 0 0,0-1 1 0 0,0 0-1 0 0,0 0 1 0 0,0 0 0 0 0,0 0-1 0 0,0 0 1 0 0,0 0-1 0 0,0 0 1 0 0,0 0-1 0 0,0 0 1 0 0,0 0 0 0 0,0 0-1 0 0,0 0 1 0 0,0 0-1 0 0,0 0 1 0 0,0 0-1 0 0,0 0 1 0 0,0 0 0 0 0,0 0-1 0 0,0 0 1 0 0,0 0-1 0 0,0 0 1 0 0,0 0 0 0 0,0 0-1 0 0,0 0 1 0 0,0 0-1 0 0,0 0 1 0 0,0 0-1 0 0,1 0 1 0 0,-1 0 0 0 0,0 0-1 0 0,0 0 1 0 0,0 0-1 0 0,0 0 1 0 0,0 0-1 0 0,0 0 1 0 0,0 0 0 0 0,0 0-1 0 0,0 0 1 0 0,0 0-1 0 0,0 0 1 0 0,0 0 0 0 0,0 0-1 0 0,0 0 1 0 0,0 0-1 0 0,0 0 1 0 0,0 0-1 0 0,0 0 1 0 0,0 0 0 0 0,0 9 614 0 0,-4 9-70 0 0,0-11-232 0 0,0 0-1 0 0,0-1 1 0 0,0 0-1 0 0,-1 0 1 0 0,0 0-1 0 0,-8 8 1 0 0,-38 27-1087 0 0,37-29-458 0 0,11-11-428 0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3:15.8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99 182 3185 0 0,'-2'-2'6807'0'0,"-1"-6"-4751"0"0,1-7-1197 0 0,2-1-550 0 0,0-1 0 0 0,2 0 0 0 0,-1 1 1 0 0,2 0-1 0 0,0-1 0 0 0,1 1 0 0 0,10-26 1 0 0,-15 46 437 0 0,-1 0 1 0 0,0 0-1 0 0,0 0 1 0 0,-1 0-1 0 0,-3 4 1 0 0,-31 30-188 0 0,19-21-362 0 0,8-5-500 0 0,-10 9-2211 0 0,6-13-7116 0 0,11-8 9059 0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3:15.8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80 159 6081 0 0,'-3'2'1004'0'0,"0"0"-1"0"0,0 0 0 0 0,1 0 0 0 0,-1 0 1 0 0,0-1-1 0 0,-1 1 0 0 0,1-1 0 0 0,0 0 0 0 0,-5 2 1 0 0,6-3-950 0 0,1 0 0 0 0,-1 0-1 0 0,1-1 1 0 0,0 1 0 0 0,-1 0 0 0 0,1 0 0 0 0,-1-1 0 0 0,1 1 0 0 0,0-1 0 0 0,-1 1 0 0 0,1-1 0 0 0,0 1-1 0 0,0-1 1 0 0,0 0 0 0 0,-1 0 0 0 0,1 1 0 0 0,0-1 0 0 0,0 0 0 0 0,0 0 0 0 0,0 0 0 0 0,0 0 0 0 0,0-1-1 0 0,1 1 1 0 0,-1 0 0 0 0,0 0 0 0 0,-1-3 0 0 0,0 0-107 0 0,0-1-1 0 0,1 1 0 0 0,-1-1 1 0 0,1 1-1 0 0,0-1 1 0 0,0 0-1 0 0,0 0 1 0 0,1 0-1 0 0,-1 1 1 0 0,1-1-1 0 0,0 0 0 0 0,1 0 1 0 0,-1 0-1 0 0,1 1 1 0 0,0-1-1 0 0,2-6 1 0 0,-2 7 69 0 0,1 0 1 0 0,-1 0 0 0 0,1 0 0 0 0,0 0 0 0 0,0 0 0 0 0,0 0 0 0 0,1 1 0 0 0,-1-1 0 0 0,1 1 0 0 0,0 0-1 0 0,0 0 1 0 0,0 0 0 0 0,0 0 0 0 0,0 0 0 0 0,1 1 0 0 0,-1-1 0 0 0,1 1 0 0 0,7-3 0 0 0,-10 4 49 0 0,0 0 0 0 0,1 1 1 0 0,-1-1-1 0 0,1 1 1 0 0,-1 0-1 0 0,1-1 0 0 0,-1 1 1 0 0,1 0-1 0 0,-1 0 1 0 0,1 0-1 0 0,-1 0 1 0 0,1 0-1 0 0,-1 0 0 0 0,1 0 1 0 0,-1 1-1 0 0,1-1 1 0 0,-1 0-1 0 0,1 1 0 0 0,-1-1 1 0 0,0 1-1 0 0,1 0 1 0 0,-1-1-1 0 0,0 1 0 0 0,1 0 1 0 0,-1 0-1 0 0,0 0 1 0 0,0 0-1 0 0,2 2 0 0 0,-1 0 113 0 0,0 0-1 0 0,0 0 0 0 0,-1 0 0 0 0,1 0 1 0 0,-1 1-1 0 0,0-1 0 0 0,0 0 0 0 0,0 1 1 0 0,0-1-1 0 0,-1 1 0 0 0,1 5 0 0 0,-1-2 83 0 0,0-1-1 0 0,0 1 0 0 0,0-1 0 0 0,-1 0 1 0 0,0 1-1 0 0,-1-1 0 0 0,1 0 0 0 0,-5 10 1 0 0,5-14-394 0 0,0 0 0 0 0,0 0 0 0 0,0 0 0 0 0,-1 0 0 0 0,1 0 0 0 0,0 0 0 0 0,-1-1 0 0 0,1 1 0 0 0,-1 0 0 0 0,0-1 0 0 0,-3 3 0 0 0,3-3-506 0 0,0 0-1 0 0,1-1 0 0 0,-1 1 0 0 0,0 0 0 0 0,0-1 0 0 0,0 0 1 0 0,1 1-1 0 0,-1-1 0 0 0,0 0 0 0 0,0 0 0 0 0,0 0 0 0 0,0 0 1 0 0,0 0-1 0 0,1 0 0 0 0,-1-1 0 0 0,-3 0 0 0 0,1-1 56 0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3:15.8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96 190 3129 0 0,'1'7'10019'0'0,"-3"-17"-7076"0"0,0-6-2655 0 0,1 3-317 0 0,1-1-4 0 0,0-1 0 0 0,1 1 0 0 0,0-1 0 0 0,1 1 1 0 0,7-28-1 0 0,-5 28 43 0 0,-4 11 38 0 0,0 1 0 0 0,1-1 0 0 0,0 1 1 0 0,-1-1-1 0 0,1 1 0 0 0,0-1 0 0 0,0 1 0 0 0,0 0 1 0 0,1 0-1 0 0,1-3 0 0 0,-8 28 1688 0 0,2-15-1458 0 0,0-2-1 0 0,0 1 0 0 0,-1 0 1 0 0,1-1-1 0 0,-1 1 0 0 0,-1-1 1 0 0,0 0-1 0 0,-7 8 0 0 0,-1-2-495 0 0,1-1-1 0 0,-24 17 1 0 0,28-24-881 0 0,4-4-3585 0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3:15.8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76 159 2961 0 0,'1'1'818'0'0,"-1"0"1"0"0,0 1-1 0 0,0-1 1 0 0,0 0 0 0 0,0 0-1 0 0,0 1 1 0 0,-1-1 0 0 0,1 0-1 0 0,0 0 1 0 0,0 1-1 0 0,-1-1 1 0 0,0 2 0 0 0,0-2-417 0 0,0 1 0 0 0,0-1 0 0 0,0 1 1 0 0,0-1-1 0 0,0 0 0 0 0,0 1 0 0 0,0-1 1 0 0,0 0-1 0 0,-2 1 0 0 0,2-1-374 0 0,0 0 0 0 0,0 0 0 0 0,0-1 0 0 0,0 1 1 0 0,0-1-1 0 0,0 1 0 0 0,-1-1 0 0 0,1 1 0 0 0,0-1 0 0 0,0 0 0 0 0,0 1 0 0 0,-1-1 0 0 0,1 0 0 0 0,0 0 1 0 0,0 0-1 0 0,0 0 0 0 0,-1 0 0 0 0,1 0 0 0 0,0 0 0 0 0,0 0 0 0 0,-1-1 0 0 0,1 1 0 0 0,0 0 1 0 0,0-1-1 0 0,0 1 0 0 0,0-1 0 0 0,-3-1 0 0 0,2 0-78 0 0,-1-1-1 0 0,1 1 1 0 0,0-1 0 0 0,0 0-1 0 0,0 0 1 0 0,0 0 0 0 0,0 0 0 0 0,1 0-1 0 0,-1-1 1 0 0,1 1 0 0 0,0 0-1 0 0,0-1 1 0 0,0 1 0 0 0,0-1 0 0 0,1 1-1 0 0,-1-1 1 0 0,1-4 0 0 0,0 0-9 0 0,0 1 0 0 0,0-1 0 0 0,1 1 0 0 0,0 0-1 0 0,0-1 1 0 0,0 1 0 0 0,5-10 0 0 0,-4 12 90 0 0,0 1 0 0 0,0 0 1 0 0,0 0-1 0 0,1-1 0 0 0,-1 2 0 0 0,1-1 0 0 0,0 0 0 0 0,0 1 0 0 0,1-1 0 0 0,-1 1 0 0 0,1 0 0 0 0,-1 0 0 0 0,1 0 0 0 0,0 0 0 0 0,0 1 0 0 0,6-3 0 0 0,-8 5 42 0 0,0 0-1 0 0,0 0 0 0 0,0 0 1 0 0,-1 0-1 0 0,1 0 1 0 0,0 1-1 0 0,0-1 0 0 0,0 0 1 0 0,0 1-1 0 0,-1 0 0 0 0,1-1 1 0 0,0 1-1 0 0,-1 0 0 0 0,1 0 1 0 0,0 0-1 0 0,-1 0 0 0 0,1 0 1 0 0,-1 0-1 0 0,0 0 0 0 0,1 1 1 0 0,-1-1-1 0 0,0 0 1 0 0,0 1-1 0 0,2 2 0 0 0,0-1 107 0 0,-1 1 0 0 0,1 0 0 0 0,-1 0 0 0 0,0 0 1 0 0,0 0-1 0 0,0 0 0 0 0,-1 0 0 0 0,1 0 0 0 0,0 6 0 0 0,-2-5-53 0 0,0 0-1 0 0,0 0 1 0 0,0 0 0 0 0,-1 0 0 0 0,1 0-1 0 0,-1 0 1 0 0,-1 0 0 0 0,1 0 0 0 0,-1 0-1 0 0,0 0 1 0 0,0-1 0 0 0,0 1 0 0 0,0-1 0 0 0,-1 1-1 0 0,-4 4 1 0 0,5-5-221 0 0,-1-1 0 0 0,0 0 0 0 0,0 0 0 0 0,-1 0 0 0 0,1-1 0 0 0,0 1 0 0 0,-1-1 1 0 0,-4 3-1 0 0,5-4-458 0 0,0 1 1 0 0,0-1 0 0 0,0 0-1 0 0,0 0 1 0 0,0 0-1 0 0,0-1 1 0 0,-1 1 0 0 0,1-1-1 0 0,0 0 1 0 0,0 0 0 0 0,-5 0-1 0 0,5-1-2493 0 0,0 0 1195 0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3:15.87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87 217 3057 0 0,'-3'-6'7674'0'0,"1"-7"-5586"0"0,1-12-1798 0 0,1 7-246 0 0,1 0 0 0 0,7-35 0 0 0,-5 42 43 0 0,0 1 0 0 0,0-1 0 0 0,1 1 0 0 0,0 0 0 0 0,1 0 0 0 0,6-11 0 0 0,-9 20 776 0 0,-3 7-275 0 0,-5 10-94 0 0,-22 20 1363 0 0,16-17-1740 0 0,-2-1-1 0 0,0-1 1 0 0,-31 28 0 0 0,41-43-930 0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3:15.8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102 124 3401 0 0,'-9'10'5679'0'0,"9"-9"-5479"0"0,-1 0 1 0 0,0 0-1 0 0,0 1 0 0 0,1-1 0 0 0,-1 0 0 0 0,0 0 0 0 0,0-1 0 0 0,0 1 0 0 0,0 0 0 0 0,0 0 0 0 0,0 0 0 0 0,-1-1 1 0 0,1 1-1 0 0,0 0 0 0 0,0-1 0 0 0,0 1 0 0 0,-1-1 0 0 0,1 0 0 0 0,0 1 0 0 0,-1-1 0 0 0,1 0 0 0 0,0 0 1 0 0,-1 0-1 0 0,1 1 0 0 0,0-2 0 0 0,-1 1 0 0 0,1 0 0 0 0,0 0 0 0 0,-2-1 0 0 0,0 1-200 0 0,0-1 1 0 0,-1-1-1 0 0,1 1 0 0 0,0 0 0 0 0,1-1 0 0 0,-1 1 0 0 0,0-1 0 0 0,0 0 1 0 0,1 0-1 0 0,-1 0 0 0 0,1 0 0 0 0,-1-1 0 0 0,1 1 0 0 0,0-1 1 0 0,0 1-1 0 0,0-1 0 0 0,1 0 0 0 0,-1 0 0 0 0,0 0 0 0 0,1 0 1 0 0,0 0-1 0 0,0 0 0 0 0,0 0 0 0 0,0 0 0 0 0,0 0 0 0 0,1 0 0 0 0,-1-1 1 0 0,1 1-1 0 0,0 0 0 0 0,0 0 0 0 0,0-1 0 0 0,0 1 0 0 0,1 0 1 0 0,-1 0-1 0 0,1-1 0 0 0,0 1 0 0 0,0 0 0 0 0,0 0 0 0 0,0 0 1 0 0,1 0-1 0 0,-1 0 0 0 0,1 0 0 0 0,0 1 0 0 0,0-1 0 0 0,0 0 1 0 0,0 1-1 0 0,0-1 0 0 0,0 1 0 0 0,1 0 0 0 0,-1 0 0 0 0,1 0 0 0 0,0 0 1 0 0,-1 0-1 0 0,1 1 0 0 0,0-1 0 0 0,0 1 0 0 0,0-1 0 0 0,3 0 1 0 0,-3 1 84 0 0,0 1 0 0 0,0-1 0 0 0,0 1 1 0 0,0-1-1 0 0,-1 1 0 0 0,1 0 1 0 0,0 0-1 0 0,0 0 0 0 0,0 0 1 0 0,0 1-1 0 0,0-1 0 0 0,0 1 1 0 0,-1 0-1 0 0,1 0 0 0 0,0 0 1 0 0,0 0-1 0 0,-1 0 0 0 0,1 0 0 0 0,3 4 1 0 0,-4-4 32 0 0,0 1 0 0 0,0 0 1 0 0,-1-1-1 0 0,1 1 0 0 0,-1 0 1 0 0,1 0-1 0 0,-1 1 1 0 0,0-1-1 0 0,0 0 0 0 0,0 0 1 0 0,0 0-1 0 0,0 1 0 0 0,-1-1 1 0 0,1 0-1 0 0,-1 1 0 0 0,1-1 1 0 0,-1 1-1 0 0,0-1 0 0 0,0 1 1 0 0,0-1-1 0 0,0 0 0 0 0,0 1 1 0 0,-2 3-1 0 0,1 1 72 0 0,-1-1 0 0 0,0 0 0 0 0,0-1-1 0 0,-1 1 1 0 0,0 0 0 0 0,0-1 0 0 0,0 1 0 0 0,0-1 0 0 0,-6 6 0 0 0,8-9-252 0 0,-1 0 0 0 0,0-1 0 0 0,1 1 1 0 0,-1-1-1 0 0,0 1 0 0 0,0-1 0 0 0,0 1 0 0 0,-1-1 1 0 0,1 0-1 0 0,0 0 0 0 0,-4 1 0 0 0,4-1-246 0 0,0-1 0 0 0,1 0 1 0 0,-1 0-1 0 0,0 0 0 0 0,1 0 0 0 0,-1 0 1 0 0,0 0-1 0 0,1-1 0 0 0,-1 1 0 0 0,0 0 1 0 0,1-1-1 0 0,-1 1 0 0 0,1-1 0 0 0,-1 0 1 0 0,1 1-1 0 0,-1-1 0 0 0,1 0 0 0 0,-3-2 1 0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3:18.6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59 166 3257 0 0,'-3'-2'7608'0'0,"3"2"-7491"0"0,-2-13 1118 0 0,2-13-1931 0 0,1-13 1026 0 0,-1 32-271 0 0,0-1 0 0 0,0 1 0 0 0,0-1 0 0 0,1 1 0 0 0,0-1-1 0 0,1 1 1 0 0,0 0 0 0 0,3-11 0 0 0,-2 13-35 0 0,-1 2 3553 0 0,-13 31 111 0 0,5-19-3553 0 0,0-1 0 0 0,0 0 0 0 0,-14 14 0 0 0,10-13-3661 0 0,1 0-3532 0 0,7-8 4930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25:08.999"/>
    </inkml:context>
    <inkml:brush xml:id="br0">
      <inkml:brushProperty name="width" value="0.35" units="cm"/>
      <inkml:brushProperty name="height" value="0.35" units="cm"/>
    </inkml:brush>
  </inkml:definitions>
  <inkml:trace contextRef="#ctx0" brushRef="#br0">706 810 9082 0 0,'-4'-1'6262'0'0,"-25"-14"-8853"0"0,17 7 2328 0 0,0 0 1 0 0,1-1 0 0 0,0-1 0 0 0,0 0 0 0 0,1-1-1 0 0,0 0 1 0 0,1 0 0 0 0,0-1 0 0 0,-12-21 0 0 0,13 18 292 0 0,1-1 0 0 0,0 0 1 0 0,1 0-1 0 0,-5-24 1 0 0,7 21-197 0 0,-3-36 0 0 0,6 41 178 0 0,1 0 0 0 0,0 0 0 0 0,1 0 0 0 0,1 1 0 0 0,0-1 0 0 0,0 0 0 0 0,2 1 0 0 0,0-1-1 0 0,0 1 1 0 0,9-18 0 0 0,-12 29-30 0 0,0 0-1 0 0,0 0 1 0 0,0 1 0 0 0,0-1-1 0 0,1 0 1 0 0,-1 0 0 0 0,1 1-1 0 0,-1-1 1 0 0,1 1 0 0 0,-1-1-1 0 0,1 1 1 0 0,0 0 0 0 0,0-1-1 0 0,0 1 1 0 0,-1 0 0 0 0,1 0-1 0 0,0 0 1 0 0,0 1-1 0 0,1-1 1 0 0,-1 0 0 0 0,0 1-1 0 0,0-1 1 0 0,0 1 0 0 0,0 0-1 0 0,0 0 1 0 0,1 0 0 0 0,-1 0-1 0 0,0 0 1 0 0,0 0 0 0 0,0 0-1 0 0,1 1 1 0 0,-1-1 0 0 0,0 1-1 0 0,0 0 1 0 0,0 0-1 0 0,0-1 1 0 0,0 1 0 0 0,2 2-1 0 0,5 3 308 0 0,0 0 0 0 0,0 0-1 0 0,-1 1 1 0 0,0 0-1 0 0,0 1 1 0 0,9 11-1 0 0,-2-2-15 0 0,71 88 902 0 0,-72-84-928 0 0,0 0 1 0 0,-1 0-1 0 0,14 34 0 0 0,-13-19 231 0 0,0 1-1 0 0,-3 0 1 0 0,-1 0 0 0 0,-2 1-1 0 0,7 75 1 0 0,-15-110-349 0 0,0 1-1 0 0,0 0 1 0 0,0-1 0 0 0,0 1-1 0 0,-1-1 1 0 0,0 1 0 0 0,1-1 0 0 0,-1 1-1 0 0,-3 4 1 0 0,4-7-162 0 0,-1 0 0 0 0,1 0 0 0 0,-1 0 0 0 0,0 0 0 0 0,0 0 0 0 0,1 0 0 0 0,-1-1 0 0 0,0 1 0 0 0,0 0 0 0 0,0-1 0 0 0,0 1 0 0 0,0-1 0 0 0,0 1 0 0 0,0-1 0 0 0,0 1 0 0 0,0-1 0 0 0,0 1 0 0 0,0-1 0 0 0,0 0 0 0 0,0 0 0 0 0,0 0 0 0 0,0 1 0 0 0,0-1 0 0 0,0 0 0 0 0,-1 0 0 0 0,1 0 0 0 0,0-1 0 0 0,0 1 0 0 0,0 0 0 0 0,0 0 0 0 0,0-1 0 0 0,0 1 0 0 0,0 0 0 0 0,-2-2 0 0 0,-19-7-330 0 0,1-2 0 0 0,0 0 1 0 0,1-1-1 0 0,0-1 0 0 0,-18-16 0 0 0,24 17 414 0 0,1-1 0 0 0,1 0-1 0 0,-1-1 1 0 0,-15-24-1 0 0,-33-68-56 0 0,54 92 22 0 0,1-1-1 0 0,0 0 1 0 0,1 0-1 0 0,1 0 1 0 0,0-1 0 0 0,-1-17-1 0 0,4 25-82 0 0,1 1-1 0 0,0-1 1 0 0,0 0-1 0 0,0 1 0 0 0,1-1 1 0 0,3-10-1 0 0,-2 13-94 0 0,-1 1 0 0 0,1-1 0 0 0,-1 1 0 0 0,2 0 0 0 0,-1 0-1 0 0,0 0 1 0 0,1 0 0 0 0,-1 1 0 0 0,1-1 0 0 0,0 1 0 0 0,6-6-1 0 0,-3 5 50 0 0,0 0 0 0 0,0 1 0 0 0,0-1 0 0 0,0 1 0 0 0,1 0 0 0 0,-1 1 0 0 0,1 0 0 0 0,0 0 0 0 0,-1 0 0 0 0,1 1 0 0 0,0 0 0 0 0,0 0 0 0 0,0 1 0 0 0,8 0 0 0 0,9 1 230 0 0,-1 1-1 0 0,43 10 1 0 0,-36-4 200 0 0,-1 1-1 0 0,0 2 1 0 0,0 1 0 0 0,-1 2 0 0 0,-1 0 0 0 0,50 36 0 0 0,-52-30-38 0 0,30 30 1 0 0,14 10 127 0 0,-38-22 3860 0 0,-43-39-3873 0 0,11 0-295 0 0,-25-3-160 0 0,0-1 0 0 0,1-1 1 0 0,0-1-1 0 0,-46-21 0 0 0,49 17-8 0 0,-1-1-1 0 0,2-1 1 0 0,-1-1 0 0 0,2-1-1 0 0,-27-25 1 0 0,23 17-145 0 0,1-1-1 0 0,1-1 1 0 0,-31-47-1 0 0,52 71 162 0 0,0 0-1 0 0,0-1 1 0 0,0 1-1 0 0,0-1 1 0 0,1 1-1 0 0,-1-1 1 0 0,0 0-1 0 0,1 1 0 0 0,-1-1 1 0 0,1 1-1 0 0,0-1 1 0 0,0 0-1 0 0,-1-2 1 0 0,23-4-2456 0 0,5 15 2177 0 0,-1 0-1 0 0,0 2 1 0 0,48 23-1 0 0,-31-12 375 0 0,196 96 969 0 0,-133-62-762 0 0,-62-21 4061 0 0,-45-33-4211 0 0,-15 2 340 0 0,5-2-527 0 0,0-1 0 0 0,0 0 0 0 0,1-1 0 0 0,-1 0-1 0 0,0 0 1 0 0,1-2 0 0 0,0 1 0 0 0,-13-7 0 0 0,1-1-49 0 0,0 0 0 0 0,-30-23 0 0 0,-111-101-362 0 0,153 126 519 0 0,-12-13-57 0 0,-29-36 0 0 0,-14-14 92 0 0,39 48-391 0 0,0-1 0 0 0,2-2 0 0 0,1-1 0 0 0,-31-48 0 0 0,50 69 344 0 0,2 3 32 0 0,-1-1 1 0 0,1 1-1 0 0,-1 0 0 0 0,0 0 0 0 0,0 0 1 0 0,0 0-1 0 0,-1 0 0 0 0,1 1 1 0 0,-7-5-1 0 0,10-12-1423 0 0,0 19 1389 0 0,0 1 0 0 0,0-1 0 0 0,-1 0 0 0 0,1 0-1 0 0,0 0 1 0 0,-1 1 0 0 0,1-1 0 0 0,-1 0-1 0 0,1 0 1 0 0,-1 1 0 0 0,1-1 0 0 0,-1 0 0 0 0,1 1-1 0 0,-1-1 1 0 0,0 0 0 0 0,1 1 0 0 0,-1-1 0 0 0,0 1-1 0 0,1-1 1 0 0,-1 1 0 0 0,-1-1 0 0 0,1 1 7 0 0,1-1 1 0 0,-1 1-1 0 0,1 0 0 0 0,-1 0 1 0 0,1-1-1 0 0,-1 1 0 0 0,1 0 1 0 0,-1 0-1 0 0,1 0 1 0 0,-1 0-1 0 0,1 0 0 0 0,-1 0 1 0 0,1 0-1 0 0,-1 0 0 0 0,0 0 1 0 0,1 0-1 0 0,-1 0 1 0 0,1 0-1 0 0,-1 0 0 0 0,1 0 1 0 0,-2 1-1 0 0,2-1-35 0 0,0 0 0 0 0,0 1 0 0 0,0-1 0 0 0,-1 0 0 0 0,1 1-1 0 0,0-1 1 0 0,0 1 0 0 0,0-1 0 0 0,0 0 0 0 0,0 1 0 0 0,0-1 0 0 0,0 1 0 0 0,0-1 0 0 0,0 1-1 0 0,0-1 1 0 0,0 0 0 0 0,0 1 0 0 0,0-1 0 0 0,0 1 0 0 0,1-1 0 0 0,-1 1 0 0 0,14 27-1354 0 0,-10-21 1334 0 0,34 65 200 0 0,142 291 1004 0 0,-176-354-1065 0 0,47 101 329 0 0,-39-88-421 0 0,1-1-1 0 0,28 36 1 0 0,-25-40-13 0 0,0-1 1 0 0,21 16 0 0 0,-21-19 146 0 0,0 1 1 0 0,24 28-1 0 0,-32-31 132 0 0,-6-8-218 0 0,0 0 1 0 0,0 0-1 0 0,0-1 1 0 0,0 1-1 0 0,1 0 1 0 0,-1-1-1 0 0,1 0 1 0 0,0 0 0 0 0,0 0-1 0 0,0 0 1 0 0,0 0-1 0 0,3 1 1 0 0,6 3-133 0 0,0 1 1 0 0,0 0 0 0 0,0 0-1 0 0,11 11 1 0 0,-8-7 76 0 0,18 12-1 0 0,-26-20 114 0 0,-6-3-42 0 0,0 0 1 0 0,1 1-1 0 0,-1-1 0 0 0,0 1 0 0 0,0-1 1 0 0,0 1-1 0 0,1 0 0 0 0,-1-1 0 0 0,0 1 1 0 0,0 0-1 0 0,0 0 0 0 0,0 0 1 0 0,0 0-1 0 0,0 0 0 0 0,1 1 0 0 0,-21 2 2071 0 0,-306 38-1330 0 0,217-28-852 0 0,72-9 229 0 0,-2 0-96 0 0,-73 1 1 0 0,101-6-180 0 0,-1 0 0 0 0,1-1-1 0 0,0-1 1 0 0,-1 0 0 0 0,1 0 0 0 0,0-1 0 0 0,0 0 0 0 0,0-1 0 0 0,1 0 0 0 0,-1-1 0 0 0,-15-10 0 0 0,22 13-9 0 0,1 0 0 0 0,0 0 1 0 0,0 0-1 0 0,-1 0 0 0 0,2 0 1 0 0,-1 0-1 0 0,0-1 0 0 0,0 1 1 0 0,1 0-1 0 0,-1-1 0 0 0,1 0 0 0 0,0 1 1 0 0,0-1-1 0 0,0 0 0 0 0,0 0 1 0 0,0 1-1 0 0,1-1 0 0 0,-1-4 0 0 0,1 5-8 0 0,0 0 0 0 0,0 0-1 0 0,0 0 1 0 0,1 0-1 0 0,-1 0 1 0 0,1 0 0 0 0,-1 0-1 0 0,1 0 1 0 0,0 1-1 0 0,0-1 1 0 0,0 0 0 0 0,0 0-1 0 0,0 1 1 0 0,0-1-1 0 0,0 1 1 0 0,0-1-1 0 0,1 1 1 0 0,-1-1 0 0 0,1 1-1 0 0,-1 0 1 0 0,1 0-1 0 0,-1 0 1 0 0,1 0 0 0 0,0 0-1 0 0,-1 0 1 0 0,1 0-1 0 0,0 0 1 0 0,2 0-1 0 0,8-3-29 0 0,0 1-1 0 0,0 1 1 0 0,0 0-1 0 0,0 0 1 0 0,0 1-1 0 0,1 1 1 0 0,-1 0-1 0 0,0 1 1 0 0,1 0-1 0 0,20 5 1 0 0,-3 2 200 0 0,0 1 1 0 0,0 1 0 0 0,28 14-1 0 0,-48-19 104 0 0,0-1-1 0 0,-1 2 1 0 0,11 6-1 0 0,-18-10 38 0 0,1 0-1 0 0,-1 0 1 0 0,0 0-1 0 0,0 0 1 0 0,0 0-1 0 0,0 0 1 0 0,0 0-1 0 0,0 1 1 0 0,-1-1-1 0 0,1 1 1 0 0,-1-1-1 0 0,0 1 1 0 0,0 0-1 0 0,0 0 1 0 0,0-1-1 0 0,1 7 1 0 0,-2-8-46 0 0,0 1 1 0 0,-1 0 0 0 0,1 0-1 0 0,-1-1 1 0 0,1 1 0 0 0,-1 0-1 0 0,1-1 1 0 0,-1 1 0 0 0,0-1-1 0 0,0 1 1 0 0,0-1 0 0 0,0 1-1 0 0,-4 3 483 0 0,4-4-482 0 0,0 0-1 0 0,-3 2 1 0 0,-2 1-22 0 0,0 0 0 0 0,0 0 1 0 0,-10 5-1 0 0,-1-3-192 0 0,0 1-1 0 0,-1-2 1 0 0,-34 6 0 0 0,-57 1-77 0 0,95-11 118 0 0,-12 1-190 0 0,-50-3 0 0 0,65 1 97 0 0,-1-2 0 0 0,1 0 0 0 0,0 0 0 0 0,0-1 0 0 0,0 0 0 0 0,-19-9 0 0 0,23 8-19 0 0,1 0 0 0 0,0-1 0 0 0,1 1 0 0 0,-1-1 0 0 0,1-1 0 0 0,0 1 0 0 0,0-1 0 0 0,0 1 0 0 0,1-1 0 0 0,0-1-1 0 0,-6-12 1 0 0,5 11-78 0 0,2 0 0 0 0,-1 0 0 0 0,1-1 0 0 0,1 0 0 0 0,0 0 0 0 0,0 0 0 0 0,0 1-1 0 0,1-2 1 0 0,1-11 0 0 0,0 18 41 0 0,0-1-1 0 0,1 0 1 0 0,-1 0 0 0 0,1 0-1 0 0,0 1 1 0 0,0-1 0 0 0,1 0-1 0 0,-1 1 1 0 0,1-1 0 0 0,0 1-1 0 0,0 0 1 0 0,0-1 0 0 0,0 1-1 0 0,0 0 1 0 0,1 0 0 0 0,0 1-1 0 0,-1-1 1 0 0,1 0 0 0 0,0 1-1 0 0,0-1 1 0 0,0 1 0 0 0,1 0-1 0 0,-1 0 1 0 0,0 1 0 0 0,1-1-1 0 0,-1 1 1 0 0,8-3-1 0 0,-2 2 2 0 0,1 0-1 0 0,0 0 1 0 0,0 1-1 0 0,0 0 1 0 0,0 0 0 0 0,0 1-1 0 0,0 1 1 0 0,0 0-1 0 0,15 3 1 0 0,1 2 355 0 0,0 1 0 0 0,40 18 1 0 0,-55-20 111 0 0,1 0-1 0 0,-1 1 1 0 0,-1 1 0 0 0,1 0 0 0 0,-1 0 0 0 0,0 1-1 0 0,15 16 1 0 0,-23-21-73 0 0,1 0 1 0 0,-1 0-1 0 0,0 0 0 0 0,0 1 0 0 0,0-1 1 0 0,0 1-1 0 0,0-1 0 0 0,-1 1 1 0 0,1 0-1 0 0,-1-1 0 0 0,0 1 0 0 0,-1 0 1 0 0,1 0-1 0 0,0 0 0 0 0,-1 0 0 0 0,0 0 1 0 0,0 0-1 0 0,0 0 0 0 0,-1 0 0 0 0,1 0 1 0 0,-1 0-1 0 0,-2 6 0 0 0,0-3-24 0 0,1-1-1 0 0,-2 1 1 0 0,1-1-1 0 0,-1 1 1 0 0,0-1-1 0 0,0 0 1 0 0,0 0-1 0 0,-1-1 0 0 0,0 0 1 0 0,0 1-1 0 0,-9 5 1 0 0,-12 10 41 0 0,16-12-229 0 0,-1 1 0 0 0,-1-2-1 0 0,0 0 1 0 0,0 0-1 0 0,0-1 1 0 0,-26 10 0 0 0,19-12-109 0 0,0 0 0 0 0,0-1 0 0 0,0-1 0 0 0,-1-1 0 0 0,1 0 1 0 0,-1-2-1 0 0,-34-3 0 0 0,42 1-51 0 0,-1 0-1 0 0,1-1 1 0 0,-1 0-1 0 0,1-1 1 0 0,-18-8 0 0 0,23 8 38 0 0,0 0 0 0 0,-1-1 0 0 0,2 1 0 0 0,-1-1 0 0 0,0-1 0 0 0,1 1 0 0 0,0-1 0 0 0,0 0 0 0 0,-5-8 0 0 0,7 9-2 0 0,1-1-1 0 0,0 0 1 0 0,0 0 0 0 0,0-1-1 0 0,1 1 1 0 0,0 0 0 0 0,0-1-1 0 0,0 0 1 0 0,1 1 0 0 0,0-1-1 0 0,0 0 1 0 0,1 0 0 0 0,0-9-1 0 0,1 11-88 0 0,-1 0 0 0 0,1 0 0 0 0,-1-1 0 0 0,2 1-1 0 0,-1 0 1 0 0,0 1 0 0 0,1-1 0 0 0,0 0 0 0 0,0 0 0 0 0,0 1-1 0 0,1-1 1 0 0,0 1 0 0 0,-1 0 0 0 0,2 0 0 0 0,-1 0 0 0 0,0 0-1 0 0,1 0 1 0 0,4-3 0 0 0,-3 3-40 0 0,1 1-1 0 0,-1 0 1 0 0,1 0-1 0 0,0 0 1 0 0,0 1 0 0 0,0-1-1 0 0,0 2 1 0 0,0-1 0 0 0,12-1-1 0 0,-7 2 73 0 0,-1 1 0 0 0,0 0-1 0 0,1 0 1 0 0,-1 1 0 0 0,15 4-1 0 0,5 3 313 0 0,-1 1 0 0 0,0 2-1 0 0,28 15 1 0 0,-45-21 75 0 0,0 1 1 0 0,0 1-1 0 0,-1 0 1 0 0,0 1-1 0 0,0 0 0 0 0,9 10 1 0 0,-15-13 19 0 0,-1-1-1 0 0,1 1 1 0 0,-1 1 0 0 0,0-1 0 0 0,-1 1 0 0 0,0-1-1 0 0,1 1 1 0 0,-2 0 0 0 0,1 0 0 0 0,-1 0-1 0 0,0 0 1 0 0,0 1 0 0 0,-1-1 0 0 0,2 9 0 0 0,-3-13-102 0 0,0-1 1 0 0,0 1 0 0 0,0-1-1 0 0,0 1 1 0 0,0 0 0 0 0,-1-1 0 0 0,1 1-1 0 0,0-1 1 0 0,-1 1 0 0 0,1-1 0 0 0,-1 1-1 0 0,0-1 1 0 0,1 1 0 0 0,-1-1-1 0 0,0 1 1 0 0,0-1 0 0 0,0 0 0 0 0,-2 3-1 0 0,1-2-66 0 0,0 0 0 0 0,-1-1 0 0 0,1 1-1 0 0,-1 0 1 0 0,1-1 0 0 0,-1 0 0 0 0,0 1-1 0 0,0-1 1 0 0,-4 1 0 0 0,-5 0-218 0 0,0 0 0 0 0,1 0 0 0 0,-24-1 1 0 0,4-2 29 0 0,1-2 0 0 0,0-1 0 0 0,-35-8 0 0 0,-86-31-63 0 0,139 39 92 0 0,1 0 1 0 0,-1-1 0 0 0,1-1 0 0 0,1 0-1 0 0,-1 0 1 0 0,1-1 0 0 0,0-1-1 0 0,1 1 1 0 0,0-2 0 0 0,0 1 0 0 0,-13-17-1 0 0,-1-6-758 0 0,2-1 0 0 0,-24-48-1 0 0,36 59 1292 0 0,7 15-505 0 0,-1 1 0 0 0,1 0 0 0 0,-1 0-1 0 0,1 0 1 0 0,-1 1 0 0 0,-8-9 630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22:12.4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 2 4689 0 0,'-7'-2'752'0'0,"3"3"-128"0"0,2-1 48 0 0,4 3-327 0 0,-1-2-410 0 0,0 0-95 0 0,-1 1-80 0 0,-2-1 8 0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3:18.6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68 158 2216 0 0,'-4'-1'11031'0'0,"-10"4"-6089"0"0,2 0-4122 0 0,10-3-842 0 0,1 0 0 0 0,0 0 1 0 0,-1-1-1 0 0,1 1 0 0 0,0 0 0 0 0,0 0 0 0 0,-1-1 0 0 0,1 1 0 0 0,0-1 0 0 0,0 1 0 0 0,0-1 0 0 0,-1 1 0 0 0,1-1 0 0 0,0 0 0 0 0,0 0 0 0 0,0 0 0 0 0,0 1 0 0 0,0-1 0 0 0,-1-2 0 0 0,1 1-63 0 0,-1 0 0 0 0,1 0 0 0 0,0 0 0 0 0,0-1 0 0 0,0 1 0 0 0,0 0 0 0 0,0-1 0 0 0,1 1 0 0 0,-2-4 1 0 0,2-1-108 0 0,-1 0 0 0 0,1 1 0 0 0,0-1 0 0 0,0 0 0 0 0,1 1 0 0 0,2-12 0 0 0,-2 13 141 0 0,0 0 1 0 0,1 0-1 0 0,0 1 0 0 0,0-1 1 0 0,0 0-1 0 0,1 1 1 0 0,-1 0-1 0 0,1-1 1 0 0,0 1-1 0 0,6-5 0 0 0,-8 8 102 0 0,0 0-1 0 0,0-1 0 0 0,0 2 0 0 0,1-1 0 0 0,-1 0 0 0 0,1 0 1 0 0,-1 0-1 0 0,0 1 0 0 0,1-1 0 0 0,-1 1 0 0 0,1-1 1 0 0,0 1-1 0 0,-1-1 0 0 0,1 1 0 0 0,-1 0 0 0 0,1 0 0 0 0,0 0 1 0 0,-1 0-1 0 0,1 0 0 0 0,-1 0 0 0 0,1 0 0 0 0,0 1 1 0 0,-1-1-1 0 0,1 1 0 0 0,-1-1 0 0 0,1 1 0 0 0,-1-1 0 0 0,1 1 1 0 0,-1 0-1 0 0,0 0 0 0 0,1 0 0 0 0,-1-1 0 0 0,0 1 1 0 0,0 1-1 0 0,1-1 0 0 0,0 2 0 0 0,2 0 97 0 0,-1 1 0 0 0,-1 0 0 0 0,1 0 0 0 0,0 0 0 0 0,-1 0 0 0 0,0 0 0 0 0,0 1 0 0 0,0-1 0 0 0,-1 0-1 0 0,1 1 1 0 0,-1 0 0 0 0,0-1 0 0 0,0 1 0 0 0,-1 0 0 0 0,0-1 0 0 0,1 1 0 0 0,-1 0 0 0 0,-1 0 0 0 0,1-1 0 0 0,-1 1 0 0 0,0 0 0 0 0,0-1 0 0 0,0 1 0 0 0,-1-1 0 0 0,1 1-1 0 0,-1-1 1 0 0,-5 8 0 0 0,6-10-627 0 0,-1 0 0 0 0,0-1 1 0 0,0 1-1 0 0,0-1 0 0 0,0 0 0 0 0,0 1 0 0 0,-1-1 0 0 0,1 0 0 0 0,0 0 0 0 0,-1-1 0 0 0,1 1 0 0 0,-4 0 0 0 0,4 0-260 0 0,-5 1-3198 0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3:18.6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66 174 3049 0 0,'-7'1'10019'0'0,"7"-2"-9827"0"0,-2-12 1436 0 0,4-18-2329 0 0,1 13 841 0 0,2 0 0 0 0,11-33 0 0 0,-2 9 483 0 0,-18 49 2651 0 0,-10 9-2515 0 0,1 0-539 0 0,5-5-347 0 0,-1 0 1 0 0,0 0 0 0 0,-1-1-1 0 0,-15 13 1 0 0,21-21-2072 0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3:18.6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90 174 3201 0 0,'-4'-3'6552'0'0,"2"-5"-4766"0"0,2-10-2554 0 0,0 16 1251 0 0,0-14-397 0 0,0 0 0 0 0,2 0 0 0 0,0 0 0 0 0,1 0 0 0 0,0 0 0 0 0,2 0-1 0 0,5-14 1 0 0,-14 38 2050 0 0,-1-1 0 0 0,0 0 0 0 0,-9 12 0 0 0,-23 19-2381 0 0,30-31-1034 0 0,-1 0-1 0 0,-14 9 1 0 0,19-14-976 0 0,0-2-1402 0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3:18.6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84 137 3073 0 0,'-6'11'8065'0'0,"-2"0"-75"0"0,-2-3-8221 0 0,9-7 225 0 0,1 0-1 0 0,-1-1 1 0 0,0 1 0 0 0,0 0-1 0 0,0-1 1 0 0,0 1-1 0 0,0-1 1 0 0,0 1-1 0 0,0-1 1 0 0,0 1-1 0 0,0-1 1 0 0,0 0-1 0 0,0 1 1 0 0,0-1 0 0 0,-1 0-1 0 0,1 0 1 0 0,0 0-1 0 0,0 0 1 0 0,0 0-1 0 0,0 0 1 0 0,0 0-1 0 0,-1 0 1 0 0,1-1-1 0 0,0 1 1 0 0,0 0-1 0 0,0-1 1 0 0,0 1 0 0 0,0 0-1 0 0,0-1 1 0 0,0 1-1 0 0,0-1 1 0 0,0 0-1 0 0,0 1 1 0 0,0-1-1 0 0,1 0 1 0 0,-1 0-1 0 0,0 0 1 0 0,0 1 0 0 0,1-1-1 0 0,-1 0 1 0 0,0 0-1 0 0,1 0 1 0 0,-2-2-1 0 0,0 0-77 0 0,0-1 0 0 0,0 1 1 0 0,0-1-1 0 0,1 0 0 0 0,-1 1 0 0 0,1-1 0 0 0,0 0 0 0 0,0 0 0 0 0,0 0 0 0 0,0 0 0 0 0,1 0 0 0 0,-1 0 0 0 0,1 0 0 0 0,0 0 0 0 0,1 0 0 0 0,-1 0 0 0 0,2-6 1 0 0,-1 5 28 0 0,0 0 1 0 0,1 0 0 0 0,0 0 0 0 0,0 0 0 0 0,1 0-1 0 0,-1 0 1 0 0,1 0 0 0 0,0 1 0 0 0,0-1 0 0 0,1 1 0 0 0,-1 0-1 0 0,6-5 1 0 0,-7 8 113 0 0,0-1 0 0 0,0 0-1 0 0,0 1 1 0 0,0-1 0 0 0,1 1-1 0 0,-1 0 1 0 0,0-1 0 0 0,1 1-1 0 0,-1 0 1 0 0,1 1 0 0 0,-1-1 0 0 0,1 0-1 0 0,0 1 1 0 0,-1-1 0 0 0,1 1-1 0 0,0 0 1 0 0,-1 0 0 0 0,1 0-1 0 0,0 0 1 0 0,3 1 0 0 0,-4 0 50 0 0,0-1 0 0 0,0 1 0 0 0,-1 0 0 0 0,1 0 0 0 0,0 0 0 0 0,0 0 0 0 0,-1 0-1 0 0,1 0 1 0 0,0 1 0 0 0,-1-1 0 0 0,1 0 0 0 0,-1 1 0 0 0,0-1 0 0 0,1 1 0 0 0,-1 0 0 0 0,0-1 0 0 0,0 1 0 0 0,0 0 0 0 0,0 0 0 0 0,-1 0 0 0 0,1-1 0 0 0,0 1 0 0 0,-1 0 0 0 0,1 0 0 0 0,-1 0 0 0 0,1 0 0 0 0,-1 3 0 0 0,0 3 160 0 0,0-1 0 0 0,0 1 0 0 0,0-1-1 0 0,-1 1 1 0 0,-3 11 0 0 0,3-14-211 0 0,-1 0 0 0 0,1 0 0 0 0,-1 0-1 0 0,0-1 1 0 0,0 1 0 0 0,-1-1 0 0 0,1 1-1 0 0,-1-1 1 0 0,-4 5 0 0 0,-6 1-1911 0 0,3-9-3614 0 0,6-2 4053 0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3:18.6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87 131 3617 0 0,'-6'5'6966'0'0,"1"2"-4891"0"0,1-2-265 0 0,2-3-1268 0 0,-1 0-1 0 0,0 1 1 0 0,1-2-1 0 0,-1 1 1 0 0,0 0-1 0 0,0 0 1 0 0,0-1-1 0 0,-5 2 1 0 0,6-3-558 0 0,1 0 0 0 0,0 0-1 0 0,0 0 1 0 0,0 0 0 0 0,0 0 0 0 0,-1 0 0 0 0,1 0 0 0 0,0 0 0 0 0,0-1-1 0 0,0 1 1 0 0,0-1 0 0 0,0 1 0 0 0,-1 0 0 0 0,1-1 0 0 0,0 0-1 0 0,0 1 1 0 0,0-1 0 0 0,1 0 0 0 0,-1 1 0 0 0,0-1 0 0 0,0 0 0 0 0,0 0-1 0 0,0 0 1 0 0,1 0 0 0 0,-1 0 0 0 0,0 0 0 0 0,1 0 0 0 0,-1 0 0 0 0,0-1-1 0 0,-1-3-110 0 0,0 1-1 0 0,0-1 1 0 0,1 1-1 0 0,0-1 1 0 0,0 0-1 0 0,0 0 1 0 0,0 0-1 0 0,1 0 1 0 0,-1 1 0 0 0,1-1-1 0 0,1 0 1 0 0,-1 0-1 0 0,1 0 1 0 0,-1 0-1 0 0,1 0 1 0 0,1 1-1 0 0,-1-1 1 0 0,4-7-1 0 0,-4 9 161 0 0,0 0 0 0 0,1 0 1 0 0,-1 0-1 0 0,1 0 0 0 0,-1 1 0 0 0,1-1 0 0 0,0 0 0 0 0,0 1 0 0 0,1-1 0 0 0,-1 1 1 0 0,0 0-1 0 0,1 0 0 0 0,-1 0 0 0 0,1 0 0 0 0,0 0 0 0 0,-1 1 0 0 0,1-1 0 0 0,0 1 0 0 0,0-1 1 0 0,0 1-1 0 0,0 0 0 0 0,1 0 0 0 0,-1 1 0 0 0,0-1 0 0 0,0 1 0 0 0,0-1 0 0 0,1 1 1 0 0,4 1-1 0 0,-6-1 98 0 0,0 0 0 0 0,-1 0 0 0 0,1 1 0 0 0,-1-1 1 0 0,1 1-1 0 0,0-1 0 0 0,-1 1 0 0 0,1 0 0 0 0,-1-1 0 0 0,0 1 1 0 0,1 0-1 0 0,-1 0 0 0 0,0 0 0 0 0,1 0 0 0 0,-1 0 0 0 0,0 1 0 0 0,0-1 1 0 0,0 0-1 0 0,0 0 0 0 0,1 3 0 0 0,0-1 74 0 0,-1-1 0 0 0,0 1 0 0 0,0 0 0 0 0,0 0 0 0 0,-1 0 0 0 0,1 0 0 0 0,-1 0 0 0 0,0 0 0 0 0,1 0 1 0 0,-2 5-1 0 0,1-1-36 0 0,-1-1 1 0 0,0 0 0 0 0,0 1 0 0 0,-1-1 0 0 0,0 0 0 0 0,0 0 0 0 0,0 0 0 0 0,-1 0 0 0 0,0-1 0 0 0,-4 8 0 0 0,5-11-233 0 0,1 0 0 0 0,-1-1 0 0 0,1 1 1 0 0,-1 0-1 0 0,0-1 0 0 0,0 1 1 0 0,-3 1-1 0 0,-4-1-3783 0 0,-1-8-4972 0 0,5 1 8135 0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3:18.6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77 194 3985 0 0,'0'0'164'0'0,"0"0"0"0"0,0 0 0 0 0,0 0 0 0 0,0 0 0 0 0,0 1 0 0 0,-1-1 0 0 0,1 0 0 0 0,0 1 984 0 0,-1-1-984 0 0,1 0 0 0 0,0 0 0 0 0,0 0 0 0 0,0 0 0 0 0,0 0 0 0 0,0 0-1 0 0,-1 1 1 0 0,1-1 0 0 0,0 0 0 0 0,0 0 0 0 0,0 0 0 0 0,0 0 0 0 0,-1 0 0 0 0,1 0 0 0 0,0 0 0 0 0,0 0 0 0 0,0 0 0 0 0,0 0 0 0 0,-1 0 0 0 0,1 0 0 0 0,0 0 0 0 0,0 0 0 0 0,0 0 0 0 0,-1-1 0 0 0,-3-6 1750 0 0,-1-11-1461 0 0,4 3-189 0 0,1 0 0 0 0,1-1 1 0 0,0 1-1 0 0,1 0 0 0 0,1 0 1 0 0,0 0-1 0 0,1 1 0 0 0,0-1 1 0 0,10-20-1 0 0,-20 51 2970 0 0,-3 8-2654 0 0,0-11-410 0 0,0 0-1 0 0,-2 0 1 0 0,1-1 0 0 0,-15 12-1 0 0,25-24-236 0 0,-14 11-1424 0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3:18.6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123 138 3225 0 0,'-14'9'9708'0'0,"-4"-2"-5475"0"0,13-5-4111 0 0,1 0 0 0 0,-1-1 1 0 0,0 1-1 0 0,1-1 0 0 0,-1-1 0 0 0,0 1 0 0 0,0-1 1 0 0,0 0-1 0 0,-7 0 0 0 0,10-1-139 0 0,0 1 0 0 0,1-1-1 0 0,-1 1 1 0 0,0-1 0 0 0,1 0 0 0 0,-1 0 0 0 0,1 1 0 0 0,-1-1-1 0 0,1 0 1 0 0,-1-1 0 0 0,1 1 0 0 0,0 0 0 0 0,0 0-1 0 0,-1 0 1 0 0,1-1 0 0 0,0 1 0 0 0,0-1 0 0 0,-1-1 0 0 0,1 0-16 0 0,0 0-1 0 0,-1-1 1 0 0,1 1 0 0 0,0 0 0 0 0,1-1 0 0 0,-1 1 0 0 0,1 0 0 0 0,-1-1 0 0 0,1-3 0 0 0,0 2 2 0 0,1-1-1 0 0,-1 1 1 0 0,1 0 0 0 0,0-1-1 0 0,0 1 1 0 0,0 0 0 0 0,1 0-1 0 0,0 0 1 0 0,0 0 0 0 0,0 0-1 0 0,1 0 1 0 0,3-5 0 0 0,-4 8 41 0 0,0-1 0 0 0,1 0 0 0 0,-1 1 0 0 0,1-1 0 0 0,0 1 0 0 0,0 0 0 0 0,0 0 0 0 0,0 0 0 0 0,0 0 0 0 0,0 1-1 0 0,0-1 1 0 0,0 1 0 0 0,1 0 0 0 0,-1 0 0 0 0,1 0 0 0 0,-1 0 0 0 0,1 1 0 0 0,-1-1 0 0 0,6 1 0 0 0,-6 0 100 0 0,0 1 0 0 0,0-1 0 0 0,0 1 0 0 0,0 0 0 0 0,0 0 0 0 0,0 0 0 0 0,0 0 0 0 0,0 1-1 0 0,-1-1 1 0 0,1 1 0 0 0,-1-1 0 0 0,1 1 0 0 0,-1 0 0 0 0,1 0 0 0 0,-1 0 0 0 0,0 1 0 0 0,0-1-1 0 0,0 0 1 0 0,0 1 0 0 0,-1-1 0 0 0,1 1 0 0 0,2 5 0 0 0,-2-4 83 0 0,0 0 1 0 0,-1 1-1 0 0,1-1 0 0 0,-1 0 1 0 0,0 1-1 0 0,0-1 0 0 0,0 1 1 0 0,-1 0-1 0 0,0-1 0 0 0,1 1 0 0 0,-2 5 1 0 0,1-8-221 0 0,0-1 0 0 0,-1 1 0 0 0,1 0 0 0 0,-1 0 0 0 0,1 0 1 0 0,-1 0-1 0 0,0 0 0 0 0,0-1 0 0 0,1 1 0 0 0,-1 0 0 0 0,0-1 0 0 0,-1 1 0 0 0,1-1 0 0 0,0 1 1 0 0,0-1-1 0 0,-1 1 0 0 0,1-1 0 0 0,-1 0 0 0 0,1 0 0 0 0,-1 0 0 0 0,1 0 0 0 0,-1 0 1 0 0,0 0-1 0 0,0 0 0 0 0,1 0 0 0 0,-1-1 0 0 0,0 1 0 0 0,-2 0 0 0 0,-25 5-7225 0 0,23-5 3107 0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3:18.6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99 175 4953 0 0,'0'0'179'0'0,"0"0"-1"0"0,0 1 1 0 0,0-1-1 0 0,0 0 1 0 0,0 0-1 0 0,0 0 1 0 0,0 1 0 0 0,0-1-1 0 0,0 0 1 0 0,0 0-1 0 0,0 0 1 0 0,0 0-1 0 0,0 1 1 0 0,0-1-1 0 0,0 0 1 0 0,-1 0 0 0 0,1 0-1 0 0,0 0 1 0 0,0 1-1 0 0,0-1 1 0 0,0 0-1 0 0,0 0 1 0 0,-1 0-1 0 0,1 0 1 0 0,0 0 0 0 0,0 0-1 0 0,0 1 1 0 0,-1-1-1 0 0,1 0 1 0 0,0 0-1 0 0,0 0 1 0 0,0 0-1 0 0,-1 0 1 0 0,1 0 0 0 0,0 0-1 0 0,0 0 1 0 0,0 0-1 0 0,-1 0 1 0 0,1 0-1 0 0,0 0 1 0 0,0 0-1 0 0,0 0 1 0 0,-1 0 0 0 0,1 0-1 0 0,0 0 1 0 0,0-1-1 0 0,-5-10 1533 0 0,2-18-1999 0 0,3 29 300 0 0,-1-23 198 0 0,4-26 0 0 0,-3 43-163 0 0,1 0 0 0 0,0 1 0 0 0,0-1-1 0 0,1 0 1 0 0,0 1 0 0 0,0-1 0 0 0,0 1 0 0 0,1-1 0 0 0,-1 1 0 0 0,5-5-1 0 0,-7 10-18 0 0,0 0 0 0 0,0 0-1 0 0,0 0 1 0 0,0 0-1 0 0,0 0 1 0 0,0 0-1 0 0,0 0 1 0 0,0 0 0 0 0,0 0-1 0 0,0 0 1 0 0,0 1-1 0 0,0-1 1 0 0,0 0-1 0 0,0 0 1 0 0,0 0 0 0 0,0 0-1 0 0,0 0 1 0 0,0 0-1 0 0,0 0 1 0 0,0 0-1 0 0,0 0 1 0 0,0 0 0 0 0,0 0-1 0 0,0 0 1 0 0,0 0-1 0 0,0 0 1 0 0,0 0-1 0 0,0 0 1 0 0,0 0 0 0 0,0 0-1 0 0,0 0 1 0 0,0 0-1 0 0,0 0 1 0 0,0 0 0 0 0,0 0-1 0 0,0 0 1 0 0,0 0-1 0 0,0 0 1 0 0,0 0-1 0 0,1 0 1 0 0,-1 0 0 0 0,0 0-1 0 0,0 0 1 0 0,0 0-1 0 0,0 0 1 0 0,0 0-1 0 0,0 0 1 0 0,0 0 0 0 0,0 0-1 0 0,0 0 1 0 0,0 0-1 0 0,0 0 1 0 0,0 0 0 0 0,0 0-1 0 0,0 0 1 0 0,0 0-1 0 0,0 0 1 0 0,0 0-1 0 0,0 0 1 0 0,0 0 0 0 0,0 9 614 0 0,-4 9-70 0 0,0-11-232 0 0,0 0-1 0 0,0-1 1 0 0,0 0-1 0 0,-1 0 1 0 0,0 0-1 0 0,-8 8 1 0 0,-38 27-1087 0 0,37-29-458 0 0,11-11-428 0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3:18.6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99 182 3185 0 0,'-2'-2'6807'0'0,"-1"-6"-4751"0"0,1-7-1197 0 0,2-1-550 0 0,0-1 0 0 0,2 0 0 0 0,-1 1 1 0 0,2 0-1 0 0,0-1 0 0 0,1 1 0 0 0,10-26 1 0 0,-15 46 437 0 0,-1 0 1 0 0,0 0-1 0 0,0 0 1 0 0,-1 0-1 0 0,-3 4 1 0 0,-31 30-188 0 0,19-21-362 0 0,8-5-500 0 0,-10 9-2211 0 0,6-13-7116 0 0,11-8 9059 0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3:18.6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80 159 6081 0 0,'-3'2'1004'0'0,"0"0"-1"0"0,0 0 0 0 0,1 0 0 0 0,-1 0 1 0 0,0-1-1 0 0,-1 1 0 0 0,1-1 0 0 0,0 0 0 0 0,-5 2 1 0 0,6-3-950 0 0,1 0 0 0 0,-1 0-1 0 0,1-1 1 0 0,0 1 0 0 0,-1 0 0 0 0,1 0 0 0 0,-1-1 0 0 0,1 1 0 0 0,0-1 0 0 0,-1 1 0 0 0,1-1 0 0 0,0 1-1 0 0,0-1 1 0 0,0 0 0 0 0,-1 0 0 0 0,1 1 0 0 0,0-1 0 0 0,0 0 0 0 0,0 0 0 0 0,0 0 0 0 0,0 0 0 0 0,0-1-1 0 0,1 1 1 0 0,-1 0 0 0 0,0 0 0 0 0,-1-3 0 0 0,0 0-107 0 0,0-1-1 0 0,1 1 0 0 0,-1-1 1 0 0,1 1-1 0 0,0-1 1 0 0,0 0-1 0 0,0 0 1 0 0,1 0-1 0 0,-1 1 1 0 0,1-1-1 0 0,0 0 0 0 0,1 0 1 0 0,-1 0-1 0 0,1 1 1 0 0,0-1-1 0 0,2-6 1 0 0,-2 7 69 0 0,1 0 1 0 0,-1 0 0 0 0,1 0 0 0 0,0 0 0 0 0,0 0 0 0 0,0 0 0 0 0,1 1 0 0 0,-1-1 0 0 0,1 1 0 0 0,0 0-1 0 0,0 0 1 0 0,0 0 0 0 0,0 0 0 0 0,0 0 0 0 0,1 1 0 0 0,-1-1 0 0 0,1 1 0 0 0,7-3 0 0 0,-10 4 49 0 0,0 0 0 0 0,1 1 1 0 0,-1-1-1 0 0,1 1 1 0 0,-1 0-1 0 0,1-1 0 0 0,-1 1 1 0 0,1 0-1 0 0,-1 0 1 0 0,1 0-1 0 0,-1 0 1 0 0,1 0-1 0 0,-1 0 0 0 0,1 0 1 0 0,-1 1-1 0 0,1-1 1 0 0,-1 0-1 0 0,1 1 0 0 0,-1-1 1 0 0,0 1-1 0 0,1 0 1 0 0,-1-1-1 0 0,0 1 0 0 0,1 0 1 0 0,-1 0-1 0 0,0 0 1 0 0,0 0-1 0 0,2 2 0 0 0,-1 0 113 0 0,0 0-1 0 0,0 0 0 0 0,-1 0 0 0 0,1 0 1 0 0,-1 1-1 0 0,0-1 0 0 0,0 0 0 0 0,0 1 1 0 0,0-1-1 0 0,-1 1 0 0 0,1 5 0 0 0,-1-2 83 0 0,0-1-1 0 0,0 1 0 0 0,0-1 0 0 0,-1 0 1 0 0,0 1-1 0 0,-1-1 0 0 0,1 0 0 0 0,-5 10 1 0 0,5-14-394 0 0,0 0 0 0 0,0 0 0 0 0,0 0 0 0 0,-1 0 0 0 0,1 0 0 0 0,0 0 0 0 0,-1-1 0 0 0,1 1 0 0 0,-1 0 0 0 0,0-1 0 0 0,-3 3 0 0 0,3-3-506 0 0,0 0-1 0 0,1-1 0 0 0,-1 1 0 0 0,0 0 0 0 0,0-1 0 0 0,0 0 1 0 0,1 1-1 0 0,-1-1 0 0 0,0 0 0 0 0,0 0 0 0 0,0 0 0 0 0,0 0 1 0 0,0 0-1 0 0,1 0 0 0 0,-1-1 0 0 0,-3 0 0 0 0,1-1 56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22:14.46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27 186 1720 0 0,'-1'-2'-5'0'0,"-1"0"0"0"0,1 0 0 0 0,0 0 0 0 0,-1 0 0 0 0,1 0 0 0 0,0 0-1 0 0,-1-2 1 0 0,-3-7 1779 0 0,6 8-577 0 0,-1 2-575 0 0,-4-2-472 0 0,5 3-139 0 0,-1 0 0 0 0,0 0-1 0 0,0 0 1 0 0,0-1 0 0 0,0 1 0 0 0,1 0-1 0 0,-1 0 1 0 0,0 0 0 0 0,0-1-1 0 0,0 1 1 0 0,0 0 0 0 0,0-1-1 0 0,0 1 1 0 0,0 0 0 0 0,1 0-1 0 0,-1-1 1 0 0,0 1 0 0 0,0 0-1 0 0,0 0 1 0 0,0-1 0 0 0,0 1-1 0 0,0 0 1 0 0,-1-1 0 0 0,1 1-1 0 0,0 0 1 0 0,0 0 0 0 0,0-1-1 0 0,0 1 1 0 0,0 0 0 0 0,0 0-1 0 0,0-1 1 0 0,0 1 0 0 0,-1 0-1 0 0,1 0 1 0 0,0 0 0 0 0,0-1-1 0 0,0 1 1 0 0,-1 0 0 0 0,1 0-1 0 0,0-1 1 0 0,-3-5-188 0 0,4 8 343 0 0,6 6 304 0 0,-7-8-470 0 0,0 0 0 0 0,0 1 0 0 0,0-1 0 0 0,0 0 1 0 0,0 0-1 0 0,0 1 0 0 0,0-1 0 0 0,1 0 0 0 0,-1 0 0 0 0,0 0 1 0 0,0 1-1 0 0,0-1 0 0 0,0 0 0 0 0,0 0 0 0 0,0 1 1 0 0,0-1-1 0 0,0 0 0 0 0,0 0 0 0 0,0 1 0 0 0,0-1 0 0 0,0 0 1 0 0,-1 0-1 0 0,1 1 0 0 0,0-1 0 0 0,0 0 0 0 0,0 0 1 0 0,0 0-1 0 0,0 1 0 0 0,0-1 0 0 0,0 0 0 0 0,-1 0 0 0 0,1 0 1 0 0,0 1-1 0 0,0-1 0 0 0,0 0 0 0 0,-1 0 0 0 0,1 1 1 0 0,-1-1 0 0 0,0 0-1 0 0,1 1 1 0 0,-1-1 0 0 0,0 1-1 0 0,1-1 1 0 0,-1 1 0 0 0,1-1 0 0 0,-1 1-1 0 0,1-1 1 0 0,-1 1 0 0 0,1-1-1 0 0,0 1 1 0 0,-1 0 0 0 0,1-1-1 0 0,0 1 1 0 0,-1 0 0 0 0,1-1-1 0 0,0 1 1 0 0,0 0 0 0 0,-1-1-1 0 0,1 1 1 0 0,0 0 0 0 0,0 0-1 0 0,0-1 1 0 0,0 1 0 0 0,0 0 0 0 0,0 0-1 0 0,0-1 1 0 0,0 1 0 0 0,1 0-1 0 0,-1-1 1 0 0,0 1 0 0 0,0 0-1 0 0,0 0 1 0 0,1-1 0 0 0,-1 1-1 0 0,1 0 1 0 0,-1 0-1 0 0,0-1 1 0 0,1 1-1 0 0,-1 0 0 0 0,0 0 0 0 0,0-1 1 0 0,0 1-1 0 0,0 0 0 0 0,0 0 1 0 0,0-1-1 0 0,0 1 0 0 0,0 0 0 0 0,0-1 1 0 0,-1 3-1 0 0,1-3 7 0 0,0 1-1 0 0,0 0 1 0 0,-1 0-1 0 0,1 0 1 0 0,0 0-1 0 0,0-1 1 0 0,0 1 0 0 0,0 0-1 0 0,0 0 1 0 0,1 0-1 0 0,-1 0 1 0 0,0 0 0 0 0,0-1-1 0 0,1 2 1 0 0,-1-2-16 0 0,0 1 0 0 0,0-1 1 0 0,0 0-1 0 0,1 0 0 0 0,-1 0 0 0 0,0 0 1 0 0,0 0-1 0 0,0 1 0 0 0,0-1 1 0 0,0 0-1 0 0,0 0 0 0 0,0 0 0 0 0,0 0 1 0 0,0 1-1 0 0,0-1 0 0 0,0 0 1 0 0,0 0-1 0 0,0 0 0 0 0,0 1 0 0 0,0-1 1 0 0,0 0-1 0 0,0 0 0 0 0,0 0 1 0 0,0 0-1 0 0,0 1 0 0 0,0-1 1 0 0,0 0-1 0 0,0 0 0 0 0,0 0 0 0 0,0 0 1 0 0,0 1-1 0 0,0-1 0 0 0,0 0 1 0 0,-1 0-1 0 0,1 0 0 0 0,0 0 0 0 0,0 1 1 0 0,0-2-87 0 0,-1 1 0 0 0,1 0 1 0 0,0 0-1 0 0,0 0 0 0 0,-1-1 0 0 0,1 1 1 0 0,0 0-1 0 0,0 0 0 0 0,-1-1 0 0 0,1 1 1 0 0,0 0-1 0 0,0-1 0 0 0,0 1 1 0 0,0 0-1 0 0,-1-1 0 0 0,1 1 0 0 0,0 0 1 0 0,0-1-1 0 0,0 1 0 0 0,0 0 0 0 0,0-1 1 0 0,0 1-1 0 0,0 0 0 0 0,0-1 1 0 0,0 1-1 0 0,0-12-310 0 0,0 1 0 0 0,0 0 0 0 0,3-14 0 0 0,-1 11 501 0 0,-1-22-1 0 0,-1 32-70 0 0,1 0-1 0 0,-1 0 0 0 0,1 0 0 0 0,0 1 0 0 0,1-7 0 0 0,0 6 11 0 0,-1-1 0 0 0,0 1 1 0 0,0 0-1 0 0,0-7 0 0 0,-1 7-80 0 0,1 0 0 0 0,-1 0 1 0 0,1 1-1 0 0,0-1 0 0 0,3-6 0 0 0,-3 4 9 0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3:18.6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96 190 3129 0 0,'1'7'10019'0'0,"-3"-17"-7076"0"0,0-6-2655 0 0,1 3-317 0 0,1-1-4 0 0,0-1 0 0 0,1 1 0 0 0,0-1 0 0 0,1 1 1 0 0,7-28-1 0 0,-5 28 43 0 0,-4 11 38 0 0,0 1 0 0 0,1-1 0 0 0,0 1 1 0 0,-1-1-1 0 0,1 1 0 0 0,0-1 0 0 0,0 1 0 0 0,0 0 1 0 0,1 0-1 0 0,1-3 0 0 0,-8 28 1688 0 0,2-15-1458 0 0,0-2-1 0 0,0 1 0 0 0,-1 0 1 0 0,1-1-1 0 0,-1 1 0 0 0,-1-1 1 0 0,0 0-1 0 0,-7 8 0 0 0,-1-2-495 0 0,1-1-1 0 0,-24 17 1 0 0,28-24-881 0 0,4-4-3585 0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3:18.6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76 159 2961 0 0,'1'1'818'0'0,"-1"0"1"0"0,0 1-1 0 0,0-1 1 0 0,0 0 0 0 0,0 0-1 0 0,0 1 1 0 0,-1-1 0 0 0,1 0-1 0 0,0 0 1 0 0,0 1-1 0 0,-1-1 1 0 0,0 2 0 0 0,0-2-417 0 0,0 1 0 0 0,0-1 0 0 0,0 1 1 0 0,0-1-1 0 0,0 0 0 0 0,0 1 0 0 0,0-1 1 0 0,0 0-1 0 0,-2 1 0 0 0,2-1-374 0 0,0 0 0 0 0,0 0 0 0 0,0-1 0 0 0,0 1 1 0 0,0-1-1 0 0,0 1 0 0 0,-1-1 0 0 0,1 1 0 0 0,0-1 0 0 0,0 0 0 0 0,0 1 0 0 0,-1-1 0 0 0,1 0 0 0 0,0 0 1 0 0,0 0-1 0 0,0 0 0 0 0,-1 0 0 0 0,1 0 0 0 0,0 0 0 0 0,0 0 0 0 0,-1-1 0 0 0,1 1 0 0 0,0 0 1 0 0,0-1-1 0 0,0 1 0 0 0,0-1 0 0 0,-3-1 0 0 0,2 0-78 0 0,-1-1-1 0 0,1 1 1 0 0,0-1 0 0 0,0 0-1 0 0,0 0 1 0 0,0 0 0 0 0,0 0 0 0 0,1 0-1 0 0,-1-1 1 0 0,1 1 0 0 0,0 0-1 0 0,0-1 1 0 0,0 1 0 0 0,0-1 0 0 0,1 1-1 0 0,-1-1 1 0 0,1-4 0 0 0,0 0-9 0 0,0 1 0 0 0,0-1 0 0 0,1 1 0 0 0,0 0-1 0 0,0-1 1 0 0,0 1 0 0 0,5-10 0 0 0,-4 12 90 0 0,0 1 0 0 0,0 0 1 0 0,0 0-1 0 0,1-1 0 0 0,-1 2 0 0 0,1-1 0 0 0,0 0 0 0 0,0 1 0 0 0,1-1 0 0 0,-1 1 0 0 0,1 0 0 0 0,-1 0 0 0 0,1 0 0 0 0,0 0 0 0 0,0 1 0 0 0,6-3 0 0 0,-8 5 42 0 0,0 0-1 0 0,0 0 0 0 0,0 0 1 0 0,-1 0-1 0 0,1 0 1 0 0,0 1-1 0 0,0-1 0 0 0,0 0 1 0 0,0 1-1 0 0,-1 0 0 0 0,1-1 1 0 0,0 1-1 0 0,-1 0 0 0 0,1 0 1 0 0,0 0-1 0 0,-1 0 0 0 0,1 0 1 0 0,-1 0-1 0 0,0 0 0 0 0,1 1 1 0 0,-1-1-1 0 0,0 0 1 0 0,0 1-1 0 0,2 2 0 0 0,0-1 107 0 0,-1 1 0 0 0,1 0 0 0 0,-1 0 0 0 0,0 0 1 0 0,0 0-1 0 0,0 0 0 0 0,-1 0 0 0 0,1 0 0 0 0,0 6 0 0 0,-2-5-53 0 0,0 0-1 0 0,0 0 1 0 0,0 0 0 0 0,-1 0 0 0 0,1 0-1 0 0,-1 0 1 0 0,-1 0 0 0 0,1 0 0 0 0,-1 0-1 0 0,0 0 1 0 0,0-1 0 0 0,0 1 0 0 0,0-1 0 0 0,-1 1-1 0 0,-4 4 1 0 0,5-5-221 0 0,-1-1 0 0 0,0 0 0 0 0,0 0 0 0 0,-1 0 0 0 0,1-1 0 0 0,0 1 0 0 0,-1-1 1 0 0,-4 3-1 0 0,5-4-458 0 0,0 1 1 0 0,0-1 0 0 0,0 0-1 0 0,0 0 1 0 0,0 0-1 0 0,0-1 1 0 0,-1 1 0 0 0,1-1-1 0 0,0 0 1 0 0,0 0 0 0 0,-5 0-1 0 0,5-1-2493 0 0,0 0 1195 0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3:18.6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87 217 3057 0 0,'-3'-6'7674'0'0,"1"-7"-5586"0"0,1-12-1798 0 0,1 7-246 0 0,1 0 0 0 0,7-35 0 0 0,-5 42 43 0 0,0 1 0 0 0,0-1 0 0 0,1 1 0 0 0,0 0 0 0 0,1 0 0 0 0,6-11 0 0 0,-9 20 776 0 0,-3 7-275 0 0,-5 10-94 0 0,-22 20 1363 0 0,16-17-1740 0 0,-2-1-1 0 0,0-1 1 0 0,-31 28 0 0 0,41-43-930 0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3:18.6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102 124 3401 0 0,'-9'10'5679'0'0,"9"-9"-5479"0"0,-1 0 1 0 0,0 0-1 0 0,0 1 0 0 0,1-1 0 0 0,-1 0 0 0 0,0 0 0 0 0,0-1 0 0 0,0 1 0 0 0,0 0 0 0 0,0 0 0 0 0,0 0 0 0 0,-1-1 1 0 0,1 1-1 0 0,0 0 0 0 0,0-1 0 0 0,0 1 0 0 0,-1-1 0 0 0,1 0 0 0 0,0 1 0 0 0,-1-1 0 0 0,1 0 0 0 0,0 0 1 0 0,-1 0-1 0 0,1 1 0 0 0,0-2 0 0 0,-1 1 0 0 0,1 0 0 0 0,0 0 0 0 0,-2-1 0 0 0,0 1-200 0 0,0-1 1 0 0,-1-1-1 0 0,1 1 0 0 0,0 0 0 0 0,1-1 0 0 0,-1 1 0 0 0,0-1 0 0 0,0 0 1 0 0,1 0-1 0 0,-1 0 0 0 0,1 0 0 0 0,-1-1 0 0 0,1 1 0 0 0,0-1 1 0 0,0 1-1 0 0,0-1 0 0 0,1 0 0 0 0,-1 0 0 0 0,0 0 0 0 0,1 0 1 0 0,0 0-1 0 0,0 0 0 0 0,0 0 0 0 0,0 0 0 0 0,0 0 0 0 0,1 0 0 0 0,-1-1 1 0 0,1 1-1 0 0,0 0 0 0 0,0 0 0 0 0,0-1 0 0 0,0 1 0 0 0,1 0 1 0 0,-1 0-1 0 0,1-1 0 0 0,0 1 0 0 0,0 0 0 0 0,0 0 0 0 0,0 0 1 0 0,1 0-1 0 0,-1 0 0 0 0,1 0 0 0 0,0 1 0 0 0,0-1 0 0 0,0 0 1 0 0,0 1-1 0 0,0-1 0 0 0,0 1 0 0 0,1 0 0 0 0,-1 0 0 0 0,1 0 0 0 0,0 0 1 0 0,-1 0-1 0 0,1 1 0 0 0,0-1 0 0 0,0 1 0 0 0,0-1 0 0 0,3 0 1 0 0,-3 1 84 0 0,0 1 0 0 0,0-1 0 0 0,0 1 1 0 0,0-1-1 0 0,-1 1 0 0 0,1 0 1 0 0,0 0-1 0 0,0 0 0 0 0,0 0 1 0 0,0 1-1 0 0,0-1 0 0 0,0 1 1 0 0,-1 0-1 0 0,1 0 0 0 0,0 0 1 0 0,0 0-1 0 0,-1 0 0 0 0,1 0 0 0 0,3 4 1 0 0,-4-4 32 0 0,0 1 0 0 0,0 0 1 0 0,-1-1-1 0 0,1 1 0 0 0,-1 0 1 0 0,1 0-1 0 0,-1 1 1 0 0,0-1-1 0 0,0 0 0 0 0,0 0 1 0 0,0 0-1 0 0,0 1 0 0 0,-1-1 1 0 0,1 0-1 0 0,-1 1 0 0 0,1-1 1 0 0,-1 1-1 0 0,0-1 0 0 0,0 1 1 0 0,0-1-1 0 0,0 0 0 0 0,0 1 1 0 0,-2 3-1 0 0,1 1 72 0 0,-1-1 0 0 0,0 0 0 0 0,0-1-1 0 0,-1 1 1 0 0,0 0 0 0 0,0-1 0 0 0,0 1 0 0 0,0-1 0 0 0,-6 6 0 0 0,8-9-252 0 0,-1 0 0 0 0,0-1 0 0 0,1 1 1 0 0,-1-1-1 0 0,0 1 0 0 0,0-1 0 0 0,0 1 0 0 0,-1-1 1 0 0,1 0-1 0 0,0 0 0 0 0,-4 1 0 0 0,4-1-246 0 0,0-1 0 0 0,1 0 1 0 0,-1 0-1 0 0,0 0 0 0 0,1 0 0 0 0,-1 0 1 0 0,0 0-1 0 0,1-1 0 0 0,-1 1 0 0 0,0 0 1 0 0,1-1-1 0 0,-1 1 0 0 0,1-1 0 0 0,-1 0 1 0 0,1 1-1 0 0,-1-1 0 0 0,1 0 0 0 0,-3-2 1 0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3:18.6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94 151 2545 0 0,'-16'2'8080'0'0,"-1"5"-3994"0"0,14-5-3931 0 0,1-1 0 0 0,-1 0 0 0 0,0 0 0 0 0,0 0 0 0 0,1 0 0 0 0,-1 0 0 0 0,0-1 0 0 0,-3 1 0 0 0,5-1-152 0 0,-1 0 0 0 0,1-1-1 0 0,0 1 1 0 0,0 0 0 0 0,0-1 0 0 0,0 1 0 0 0,0-1-1 0 0,0 1 1 0 0,0-1 0 0 0,0 1 0 0 0,0-1-1 0 0,0 0 1 0 0,0 1 0 0 0,0-1 0 0 0,0 0-1 0 0,1 0 1 0 0,-1 0 0 0 0,0 0 0 0 0,1 0 0 0 0,-1 0-1 0 0,0 0 1 0 0,1 0 0 0 0,-1 0 0 0 0,1 0-1 0 0,-1-2 1 0 0,-1-3-41 0 0,0 0 0 0 0,0 0 0 0 0,1 0 0 0 0,0 0 0 0 0,0-1 0 0 0,1 1 0 0 0,0 0 0 0 0,0-1 0 0 0,0 1 0 0 0,1 0 0 0 0,-1 0 0 0 0,3-8 0 0 0,-2 11 43 0 0,0-1 0 0 0,0 1 0 0 0,0 0 0 0 0,0 0 0 0 0,0 0 0 0 0,1 0 0 0 0,-1 0 1 0 0,1 1-1 0 0,0-1 0 0 0,0 0 0 0 0,0 1 0 0 0,0-1 0 0 0,0 1 0 0 0,0 0 0 0 0,1 0 1 0 0,-1 0-1 0 0,1 0 0 0 0,0 0 0 0 0,-1 0 0 0 0,1 1 0 0 0,0-1 0 0 0,0 1 0 0 0,0 0 0 0 0,0-1 1 0 0,5 0-1 0 0,-5 2 67 0 0,0 0 0 0 0,0 0 1 0 0,0 0-1 0 0,0 1 0 0 0,0-1 1 0 0,0 1-1 0 0,0-1 1 0 0,0 1-1 0 0,0 0 0 0 0,-1 0 1 0 0,1 1-1 0 0,0-1 0 0 0,0 0 1 0 0,-1 1-1 0 0,1 0 0 0 0,-1-1 1 0 0,1 1-1 0 0,-1 0 0 0 0,0 0 1 0 0,3 4-1 0 0,-2-3 91 0 0,0 0 1 0 0,-1 0-1 0 0,1 1 0 0 0,-1-1 1 0 0,0 1-1 0 0,0 0 0 0 0,0-1 0 0 0,-1 1 1 0 0,1 0-1 0 0,-1 0 0 0 0,0 0 1 0 0,0 0-1 0 0,0 0 0 0 0,0 6 1 0 0,-1-7-74 0 0,-1 0 0 0 0,1 0 1 0 0,0 0-1 0 0,-1 0 0 0 0,0 0 1 0 0,1 0-1 0 0,-1 0 0 0 0,-1 0 1 0 0,1 0-1 0 0,0 0 0 0 0,-1 0 1 0 0,1-1-1 0 0,-1 1 0 0 0,0-1 1 0 0,0 1-1 0 0,0-1 1 0 0,0 0-1 0 0,0 1 0 0 0,0-1 1 0 0,-1 0-1 0 0,1 0 0 0 0,-1-1 1 0 0,1 1-1 0 0,-1-1 0 0 0,-5 3 1 0 0,0-1-305 0 0,0 1 1 0 0,0-2 0 0 0,-10 3-1 0 0,-26 3-6796 0 0,36-7 4319 0 0,3 0-1295 0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3:18.6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91 146 4761 0 0,'0'0'125'0'0,"0"1"0"0"0,0-1 0 0 0,0 0 0 0 0,0 0 0 0 0,0 1 0 0 0,-1-1 0 0 0,1 0 0 0 0,0 0 0 0 0,0 1 0 0 0,0-1 0 0 0,0 0 0 0 0,0 0 0 0 0,0 0 0 0 0,0 1 0 0 0,0-1 0 0 0,-1 0 0 0 0,1 0 0 0 0,0 0 0 0 0,0 1 0 0 0,0-1 0 0 0,0 0 1 0 0,-1 0-1 0 0,1 0 0 0 0,0 0 0 0 0,0 0 0 0 0,0 1 0 0 0,-1-1 0 0 0,1 0 0 0 0,0 0 0 0 0,0 0 0 0 0,-1 0 0 0 0,1 0 0 0 0,0 0 0 0 0,0 0 0 0 0,0 0 0 0 0,-1 0 0 0 0,1 0 0 0 0,0 0 0 0 0,0 0 0 0 0,-1 0 0 0 0,-2-11 1194 0 0,2-23-1561 0 0,2 33 552 0 0,-2-10-239 0 0,2 0-1 0 0,0 0 0 0 0,0 1 0 0 0,1-1 1 0 0,0 1-1 0 0,1-1 0 0 0,0 1 0 0 0,4-11 1 0 0,-24 50 4738 0 0,5-13-4566 0 0,0-1-1 0 0,-26 26 1 0 0,18-26-1246 0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3:21.0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99 150 7458 0 0,'-22'18'5395'0'0,"19"-16"-5116"0"0,0 0 0 0 0,0-1 0 0 0,1 0 0 0 0,-1 1 0 0 0,0-1 0 0 0,-5 1 0 0 0,6-2-305 0 0,1 0 0 0 0,0 1 0 0 0,-1-1 0 0 0,0 0 0 0 0,1 0 0 0 0,-1 0 0 0 0,1-1 0 0 0,-1 1 0 0 0,1 0 0 0 0,0-1 0 0 0,-1 1 0 0 0,1-1 0 0 0,-1 1 0 0 0,1-1 0 0 0,0 1-1 0 0,-1-1 1 0 0,1 0 0 0 0,0 0 0 0 0,0 0 0 0 0,-1 0 0 0 0,1 0 0 0 0,0 0 0 0 0,0 0 0 0 0,0 0 0 0 0,0 0 0 0 0,0 0 0 0 0,0-1 0 0 0,1 1 0 0 0,-1 0 0 0 0,0-1 0 0 0,1 1 0 0 0,-1 0 0 0 0,1-1 0 0 0,-1-1 0 0 0,-1-3-94 0 0,0 0-1 0 0,0 0 1 0 0,1 0 0 0 0,-1 0 0 0 0,1 0-1 0 0,1 0 1 0 0,-1-1 0 0 0,1 1-1 0 0,1 0 1 0 0,-1 0 0 0 0,2-10-1 0 0,-1 12 46 0 0,1 0 0 0 0,-1 1 0 0 0,0-1-1 0 0,1 0 1 0 0,0 1 0 0 0,0-1-1 0 0,0 1 1 0 0,0-1 0 0 0,1 1 0 0 0,0 0-1 0 0,-1 0 1 0 0,1 0 0 0 0,0 0-1 0 0,0 1 1 0 0,0-1 0 0 0,1 1 0 0 0,-1 0-1 0 0,6-3 1 0 0,-7 4 132 0 0,0 0 0 0 0,0 0 0 0 0,0 0 0 0 0,0 0 1 0 0,0 1-1 0 0,0-1 0 0 0,0 1 0 0 0,0 0 0 0 0,0-1 0 0 0,0 1 0 0 0,0 0 0 0 0,0 0 0 0 0,0 0 1 0 0,0 0-1 0 0,0 1 0 0 0,0-1 0 0 0,0 1 0 0 0,0-1 0 0 0,0 1 0 0 0,-1-1 0 0 0,1 1 0 0 0,2 1 1 0 0,-1 0 182 0 0,-1 0 1 0 0,0-1-1 0 0,0 1 1 0 0,0 0 0 0 0,-1 0-1 0 0,1 1 1 0 0,0-1-1 0 0,-1 0 1 0 0,1 0 0 0 0,-1 1-1 0 0,0-1 1 0 0,0 1-1 0 0,0-1 1 0 0,0 1 0 0 0,0 0-1 0 0,0 2 1 0 0,1 3 232 0 0,-1 0 1 0 0,0 0-1 0 0,-1-1 0 0 0,1 1 1 0 0,-3 14-1 0 0,2-18-379 0 0,-1-1 0 0 0,1 1 1 0 0,-1-1-1 0 0,0 1 0 0 0,0-1 1 0 0,0 1-1 0 0,-1-1 0 0 0,1 0 0 0 0,-1 1 1 0 0,0-1-1 0 0,0 0 0 0 0,0 0 1 0 0,0 0-1 0 0,-5 3 0 0 0,5-4-293 0 0,0-1 0 0 0,0 1-1 0 0,0-1 1 0 0,-1 0 0 0 0,1 0-1 0 0,0 0 1 0 0,-1 0 0 0 0,1 0 0 0 0,-5 0-1 0 0,-12 2-5198 0 0,10-2 3809 0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3:21.0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59 166 3257 0 0,'-3'-2'7608'0'0,"3"2"-7491"0"0,-2-13 1118 0 0,2-13-1931 0 0,1-13 1026 0 0,-1 32-271 0 0,0-1 0 0 0,0 1 0 0 0,0-1 0 0 0,1 1 0 0 0,0-1-1 0 0,1 1 1 0 0,0 0 0 0 0,3-11 0 0 0,-2 13-35 0 0,-1 2 3553 0 0,-13 31 111 0 0,5-19-3553 0 0,0-1 0 0 0,0 0 0 0 0,-14 14 0 0 0,10-13-3661 0 0,1 0-3532 0 0,7-8 4930 0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3:21.0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68 158 2216 0 0,'-4'-1'11031'0'0,"-10"4"-6089"0"0,2 0-4122 0 0,10-3-842 0 0,1 0 0 0 0,0 0 1 0 0,-1-1-1 0 0,1 1 0 0 0,0 0 0 0 0,0 0 0 0 0,-1-1 0 0 0,1 1 0 0 0,0-1 0 0 0,0 1 0 0 0,0-1 0 0 0,-1 1 0 0 0,1-1 0 0 0,0 0 0 0 0,0 0 0 0 0,0 0 0 0 0,0 1 0 0 0,0-1 0 0 0,-1-2 0 0 0,1 1-63 0 0,-1 0 0 0 0,1 0 0 0 0,0 0 0 0 0,0-1 0 0 0,0 1 0 0 0,0 0 0 0 0,0-1 0 0 0,1 1 0 0 0,-2-4 1 0 0,2-1-108 0 0,-1 0 0 0 0,1 1 0 0 0,0-1 0 0 0,0 0 0 0 0,1 1 0 0 0,2-12 0 0 0,-2 13 141 0 0,0 0 1 0 0,1 0-1 0 0,0 1 0 0 0,0-1 1 0 0,0 0-1 0 0,1 1 1 0 0,-1 0-1 0 0,1-1 1 0 0,0 1-1 0 0,6-5 0 0 0,-8 8 102 0 0,0 0-1 0 0,0-1 0 0 0,0 2 0 0 0,1-1 0 0 0,-1 0 0 0 0,1 0 1 0 0,-1 0-1 0 0,0 1 0 0 0,1-1 0 0 0,-1 1 0 0 0,1-1 1 0 0,0 1-1 0 0,-1-1 0 0 0,1 1 0 0 0,-1 0 0 0 0,1 0 0 0 0,0 0 1 0 0,-1 0-1 0 0,1 0 0 0 0,-1 0 0 0 0,1 0 0 0 0,0 1 1 0 0,-1-1-1 0 0,1 1 0 0 0,-1-1 0 0 0,1 1 0 0 0,-1-1 0 0 0,1 1 1 0 0,-1 0-1 0 0,0 0 0 0 0,1 0 0 0 0,-1-1 0 0 0,0 1 1 0 0,0 1-1 0 0,1-1 0 0 0,0 2 0 0 0,2 0 97 0 0,-1 1 0 0 0,-1 0 0 0 0,1 0 0 0 0,0 0 0 0 0,-1 0 0 0 0,0 0 0 0 0,0 1 0 0 0,0-1 0 0 0,-1 0-1 0 0,1 1 1 0 0,-1 0 0 0 0,0-1 0 0 0,0 1 0 0 0,-1 0 0 0 0,0-1 0 0 0,1 1 0 0 0,-1 0 0 0 0,-1 0 0 0 0,1-1 0 0 0,-1 1 0 0 0,0 0 0 0 0,0-1 0 0 0,0 1 0 0 0,-1-1 0 0 0,1 1-1 0 0,-1-1 1 0 0,-5 8 0 0 0,6-10-627 0 0,-1 0 0 0 0,0-1 1 0 0,0 1-1 0 0,0-1 0 0 0,0 0 0 0 0,0 1 0 0 0,-1-1 0 0 0,1 0 0 0 0,0 0 0 0 0,-1-1 0 0 0,1 1 0 0 0,-4 0 0 0 0,4 0-260 0 0,-5 1-3198 0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3:21.0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66 174 3049 0 0,'-7'1'10019'0'0,"7"-2"-9827"0"0,-2-12 1436 0 0,4-18-2329 0 0,1 13 841 0 0,2 0 0 0 0,11-33 0 0 0,-2 9 483 0 0,-18 49 2651 0 0,-10 9-2515 0 0,1 0-539 0 0,5-5-347 0 0,-1 0 1 0 0,0 0 0 0 0,-1-1-1 0 0,-15 13 1 0 0,21-21-2072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22:14.8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5 298 312 0 0,'-4'-16'1970'0'0,"5"14"-1891"0"0,0 0-1 0 0,-1-1 1 0 0,1 1 0 0 0,-1-1 0 0 0,1 1-1 0 0,-1-1 1 0 0,0 0 0 0 0,0-2 0 0 0,2-18 0 0 0,-1 20-98 0 0,0-1 0 0 0,-1 1 0 0 0,1-1 0 0 0,-1 1 0 0 0,0-1 0 0 0,-1-6 0 0 0,0 6-3 0 0,1 0 0 0 0,0-1 0 0 0,0 1 0 0 0,0 0 1 0 0,1-8-1 0 0,5-11 91 0 0,-1 0 1 0 0,4-46-1 0 0,-8 63-48 0 0,-1 1-1 0 0,2 0 1 0 0,-1 0 0 0 0,1 0-1 0 0,-1 0 1 0 0,6-9 0 0 0,-4 7-1201 0 0,-1 4 1033 0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3:21.0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90 174 3201 0 0,'-4'-3'6552'0'0,"2"-5"-4766"0"0,2-10-2554 0 0,0 16 1251 0 0,0-14-397 0 0,0 0 0 0 0,2 0 0 0 0,0 0 0 0 0,1 0 0 0 0,0 0 0 0 0,2 0-1 0 0,5-14 1 0 0,-14 38 2050 0 0,-1-1 0 0 0,0 0 0 0 0,-9 12 0 0 0,-23 19-2381 0 0,30-31-1034 0 0,-1 0-1 0 0,-14 9 1 0 0,19-14-976 0 0,0-2-1402 0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3:21.0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84 137 3073 0 0,'-6'11'8065'0'0,"-2"0"-75"0"0,-2-3-8221 0 0,9-7 225 0 0,1 0-1 0 0,-1-1 1 0 0,0 1 0 0 0,0 0-1 0 0,0-1 1 0 0,0 1-1 0 0,0-1 1 0 0,0 1-1 0 0,0-1 1 0 0,0 1-1 0 0,0-1 1 0 0,0 0-1 0 0,0 1 1 0 0,0-1 0 0 0,-1 0-1 0 0,1 0 1 0 0,0 0-1 0 0,0 0 1 0 0,0 0-1 0 0,0 0 1 0 0,0 0-1 0 0,-1 0 1 0 0,1-1-1 0 0,0 1 1 0 0,0 0-1 0 0,0-1 1 0 0,0 1 0 0 0,0 0-1 0 0,0-1 1 0 0,0 1-1 0 0,0-1 1 0 0,0 0-1 0 0,0 1 1 0 0,0-1-1 0 0,1 0 1 0 0,-1 0-1 0 0,0 0 1 0 0,0 1 0 0 0,1-1-1 0 0,-1 0 1 0 0,0 0-1 0 0,1 0 1 0 0,-2-2-1 0 0,0 0-77 0 0,0-1 0 0 0,0 1 1 0 0,0-1-1 0 0,1 0 0 0 0,-1 1 0 0 0,1-1 0 0 0,0 0 0 0 0,0 0 0 0 0,0 0 0 0 0,0 0 0 0 0,1 0 0 0 0,-1 0 0 0 0,1 0 0 0 0,0 0 0 0 0,1 0 0 0 0,-1 0 0 0 0,2-6 1 0 0,-1 5 28 0 0,0 0 1 0 0,1 0 0 0 0,0 0 0 0 0,0 0 0 0 0,1 0-1 0 0,-1 0 1 0 0,1 0 0 0 0,0 1 0 0 0,0-1 0 0 0,1 1 0 0 0,-1 0-1 0 0,6-5 1 0 0,-7 8 113 0 0,0-1 0 0 0,0 0-1 0 0,0 1 1 0 0,0-1 0 0 0,1 1-1 0 0,-1 0 1 0 0,0-1 0 0 0,1 1-1 0 0,-1 0 1 0 0,1 1 0 0 0,-1-1 0 0 0,1 0-1 0 0,0 1 1 0 0,-1-1 0 0 0,1 1-1 0 0,0 0 1 0 0,-1 0 0 0 0,1 0-1 0 0,0 0 1 0 0,3 1 0 0 0,-4 0 50 0 0,0-1 0 0 0,0 1 0 0 0,-1 0 0 0 0,1 0 0 0 0,0 0 0 0 0,0 0 0 0 0,-1 0-1 0 0,1 0 1 0 0,0 1 0 0 0,-1-1 0 0 0,1 0 0 0 0,-1 1 0 0 0,0-1 0 0 0,1 1 0 0 0,-1 0 0 0 0,0-1 0 0 0,0 1 0 0 0,0 0 0 0 0,0 0 0 0 0,-1 0 0 0 0,1-1 0 0 0,0 1 0 0 0,-1 0 0 0 0,1 0 0 0 0,-1 0 0 0 0,1 0 0 0 0,-1 3 0 0 0,0 3 160 0 0,0-1 0 0 0,0 1 0 0 0,0-1-1 0 0,-1 1 1 0 0,-3 11 0 0 0,3-14-211 0 0,-1 0 0 0 0,1 0 0 0 0,-1 0-1 0 0,0-1 1 0 0,0 1 0 0 0,-1-1 0 0 0,1 1-1 0 0,-1-1 1 0 0,-4 5 0 0 0,-6 1-1911 0 0,3-9-3614 0 0,6-2 4053 0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3:21.0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87 131 3617 0 0,'-6'5'6966'0'0,"1"2"-4891"0"0,1-2-265 0 0,2-3-1268 0 0,-1 0-1 0 0,0 1 1 0 0,1-2-1 0 0,-1 1 1 0 0,0 0-1 0 0,0 0 1 0 0,0-1-1 0 0,-5 2 1 0 0,6-3-558 0 0,1 0 0 0 0,0 0-1 0 0,0 0 1 0 0,0 0 0 0 0,0 0 0 0 0,-1 0 0 0 0,1 0 0 0 0,0 0 0 0 0,0-1-1 0 0,0 1 1 0 0,0-1 0 0 0,0 1 0 0 0,-1 0 0 0 0,1-1 0 0 0,0 0-1 0 0,0 1 1 0 0,0-1 0 0 0,1 0 0 0 0,-1 1 0 0 0,0-1 0 0 0,0 0 0 0 0,0 0-1 0 0,0 0 1 0 0,1 0 0 0 0,-1 0 0 0 0,0 0 0 0 0,1 0 0 0 0,-1 0 0 0 0,0-1-1 0 0,-1-3-110 0 0,0 1-1 0 0,0-1 1 0 0,1 1-1 0 0,0-1 1 0 0,0 0-1 0 0,0 0 1 0 0,0 0-1 0 0,1 0 1 0 0,-1 1 0 0 0,1-1-1 0 0,1 0 1 0 0,-1 0-1 0 0,1 0 1 0 0,-1 0-1 0 0,1 0 1 0 0,1 1-1 0 0,-1-1 1 0 0,4-7-1 0 0,-4 9 161 0 0,0 0 0 0 0,1 0 1 0 0,-1 0-1 0 0,1 0 0 0 0,-1 1 0 0 0,1-1 0 0 0,0 0 0 0 0,0 1 0 0 0,1-1 0 0 0,-1 1 1 0 0,0 0-1 0 0,1 0 0 0 0,-1 0 0 0 0,1 0 0 0 0,0 0 0 0 0,-1 1 0 0 0,1-1 0 0 0,0 1 0 0 0,0-1 1 0 0,0 1-1 0 0,0 0 0 0 0,1 0 0 0 0,-1 1 0 0 0,0-1 0 0 0,0 1 0 0 0,0-1 0 0 0,1 1 1 0 0,4 1-1 0 0,-6-1 98 0 0,0 0 0 0 0,-1 0 0 0 0,1 1 0 0 0,-1-1 1 0 0,1 1-1 0 0,0-1 0 0 0,-1 1 0 0 0,1 0 0 0 0,-1-1 0 0 0,0 1 1 0 0,1 0-1 0 0,-1 0 0 0 0,0 0 0 0 0,1 0 0 0 0,-1 0 0 0 0,0 1 0 0 0,0-1 1 0 0,0 0-1 0 0,0 0 0 0 0,1 3 0 0 0,0-1 74 0 0,-1-1 0 0 0,0 1 0 0 0,0 0 0 0 0,0 0 0 0 0,-1 0 0 0 0,1 0 0 0 0,-1 0 0 0 0,0 0 0 0 0,1 0 1 0 0,-2 5-1 0 0,1-1-36 0 0,-1-1 1 0 0,0 0 0 0 0,0 1 0 0 0,-1-1 0 0 0,0 0 0 0 0,0 0 0 0 0,0 0 0 0 0,-1 0 0 0 0,0-1 0 0 0,-4 8 0 0 0,5-11-233 0 0,1 0 0 0 0,-1-1 0 0 0,1 1 1 0 0,-1 0-1 0 0,0-1 0 0 0,0 1 1 0 0,-3 1-1 0 0,-4-1-3783 0 0,-1-8-4972 0 0,5 1 8135 0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3:21.0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77 194 3985 0 0,'0'0'164'0'0,"0"0"0"0"0,0 0 0 0 0,0 0 0 0 0,0 0 0 0 0,0 1 0 0 0,-1-1 0 0 0,1 0 0 0 0,0 1 984 0 0,-1-1-984 0 0,1 0 0 0 0,0 0 0 0 0,0 0 0 0 0,0 0 0 0 0,0 0 0 0 0,0 0-1 0 0,-1 1 1 0 0,1-1 0 0 0,0 0 0 0 0,0 0 0 0 0,0 0 0 0 0,0 0 0 0 0,-1 0 0 0 0,1 0 0 0 0,0 0 0 0 0,0 0 0 0 0,0 0 0 0 0,0 0 0 0 0,-1 0 0 0 0,1 0 0 0 0,0 0 0 0 0,0 0 0 0 0,0 0 0 0 0,-1-1 0 0 0,-3-6 1750 0 0,-1-11-1461 0 0,4 3-189 0 0,1 0 0 0 0,1-1 1 0 0,0 1-1 0 0,1 0 0 0 0,1 0 1 0 0,0 0-1 0 0,1 1 0 0 0,0-1 1 0 0,10-20-1 0 0,-20 51 2970 0 0,-3 8-2654 0 0,0-11-410 0 0,0 0-1 0 0,-2 0 1 0 0,1-1 0 0 0,-15 12-1 0 0,25-24-236 0 0,-14 11-1424 0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3:21.0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123 138 3225 0 0,'-14'9'9708'0'0,"-4"-2"-5475"0"0,13-5-4111 0 0,1 0 0 0 0,-1-1 1 0 0,0 1-1 0 0,1-1 0 0 0,-1-1 0 0 0,0 1 0 0 0,0-1 1 0 0,0 0-1 0 0,-7 0 0 0 0,10-1-139 0 0,0 1 0 0 0,1-1-1 0 0,-1 1 1 0 0,0-1 0 0 0,1 0 0 0 0,-1 0 0 0 0,1 1 0 0 0,-1-1-1 0 0,1 0 1 0 0,-1-1 0 0 0,1 1 0 0 0,0 0 0 0 0,0 0-1 0 0,-1 0 1 0 0,1-1 0 0 0,0 1 0 0 0,0-1 0 0 0,-1-1 0 0 0,1 0-16 0 0,0 0-1 0 0,-1-1 1 0 0,1 1 0 0 0,0 0 0 0 0,1-1 0 0 0,-1 1 0 0 0,1 0 0 0 0,-1-1 0 0 0,1-3 0 0 0,0 2 2 0 0,1-1-1 0 0,-1 1 1 0 0,1 0 0 0 0,0-1-1 0 0,0 1 1 0 0,0 0 0 0 0,1 0-1 0 0,0 0 1 0 0,0 0 0 0 0,0 0-1 0 0,1 0 1 0 0,3-5 0 0 0,-4 8 41 0 0,0-1 0 0 0,1 0 0 0 0,-1 1 0 0 0,1-1 0 0 0,0 1 0 0 0,0 0 0 0 0,0 0 0 0 0,0 0 0 0 0,0 0 0 0 0,0 1-1 0 0,0-1 1 0 0,0 1 0 0 0,1 0 0 0 0,-1 0 0 0 0,1 0 0 0 0,-1 0 0 0 0,1 1 0 0 0,-1-1 0 0 0,6 1 0 0 0,-6 0 100 0 0,0 1 0 0 0,0-1 0 0 0,0 1 0 0 0,0 0 0 0 0,0 0 0 0 0,0 0 0 0 0,0 0 0 0 0,0 1-1 0 0,-1-1 1 0 0,1 1 0 0 0,-1-1 0 0 0,1 1 0 0 0,-1 0 0 0 0,1 0 0 0 0,-1 0 0 0 0,0 1 0 0 0,0-1-1 0 0,0 0 1 0 0,0 1 0 0 0,-1-1 0 0 0,1 1 0 0 0,2 5 0 0 0,-2-4 83 0 0,0 0 1 0 0,-1 1-1 0 0,1-1 0 0 0,-1 0 1 0 0,0 1-1 0 0,0-1 0 0 0,0 1 1 0 0,-1 0-1 0 0,0-1 0 0 0,1 1 0 0 0,-2 5 1 0 0,1-8-221 0 0,0-1 0 0 0,-1 1 0 0 0,1 0 0 0 0,-1 0 0 0 0,1 0 1 0 0,-1 0-1 0 0,0 0 0 0 0,0-1 0 0 0,1 1 0 0 0,-1 0 0 0 0,0-1 0 0 0,-1 1 0 0 0,1-1 0 0 0,0 1 1 0 0,0-1-1 0 0,-1 1 0 0 0,1-1 0 0 0,-1 0 0 0 0,1 0 0 0 0,-1 0 0 0 0,1 0 0 0 0,-1 0 1 0 0,0 0-1 0 0,0 0 0 0 0,1 0 0 0 0,-1-1 0 0 0,0 1 0 0 0,-2 0 0 0 0,-25 5-7225 0 0,23-5 3107 0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3:21.0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99 175 4953 0 0,'0'0'179'0'0,"0"0"-1"0"0,0 1 1 0 0,0-1-1 0 0,0 0 1 0 0,0 0-1 0 0,0 0 1 0 0,0 1 0 0 0,0-1-1 0 0,0 0 1 0 0,0 0-1 0 0,0 0 1 0 0,0 0-1 0 0,0 1 1 0 0,0-1-1 0 0,0 0 1 0 0,-1 0 0 0 0,1 0-1 0 0,0 0 1 0 0,0 1-1 0 0,0-1 1 0 0,0 0-1 0 0,0 0 1 0 0,-1 0-1 0 0,1 0 1 0 0,0 0 0 0 0,0 0-1 0 0,0 1 1 0 0,-1-1-1 0 0,1 0 1 0 0,0 0-1 0 0,0 0 1 0 0,0 0-1 0 0,-1 0 1 0 0,1 0 0 0 0,0 0-1 0 0,0 0 1 0 0,0 0-1 0 0,-1 0 1 0 0,1 0-1 0 0,0 0 1 0 0,0 0-1 0 0,0 0 1 0 0,-1 0 0 0 0,1 0-1 0 0,0 0 1 0 0,0-1-1 0 0,-5-10 1533 0 0,2-18-1999 0 0,3 29 300 0 0,-1-23 198 0 0,4-26 0 0 0,-3 43-163 0 0,1 0 0 0 0,0 1 0 0 0,0-1-1 0 0,1 0 1 0 0,0 1 0 0 0,0-1 0 0 0,0 1 0 0 0,1-1 0 0 0,-1 1 0 0 0,5-5-1 0 0,-7 10-18 0 0,0 0 0 0 0,0 0-1 0 0,0 0 1 0 0,0 0-1 0 0,0 0 1 0 0,0 0-1 0 0,0 0 1 0 0,0 0 0 0 0,0 0-1 0 0,0 0 1 0 0,0 1-1 0 0,0-1 1 0 0,0 0-1 0 0,0 0 1 0 0,0 0 0 0 0,0 0-1 0 0,0 0 1 0 0,0 0-1 0 0,0 0 1 0 0,0 0-1 0 0,0 0 1 0 0,0 0 0 0 0,0 0-1 0 0,0 0 1 0 0,0 0-1 0 0,0 0 1 0 0,0 0-1 0 0,0 0 1 0 0,0 0 0 0 0,0 0-1 0 0,0 0 1 0 0,0 0-1 0 0,0 0 1 0 0,0 0 0 0 0,0 0-1 0 0,0 0 1 0 0,0 0-1 0 0,0 0 1 0 0,0 0-1 0 0,1 0 1 0 0,-1 0 0 0 0,0 0-1 0 0,0 0 1 0 0,0 0-1 0 0,0 0 1 0 0,0 0-1 0 0,0 0 1 0 0,0 0 0 0 0,0 0-1 0 0,0 0 1 0 0,0 0-1 0 0,0 0 1 0 0,0 0 0 0 0,0 0-1 0 0,0 0 1 0 0,0 0-1 0 0,0 0 1 0 0,0 0-1 0 0,0 0 1 0 0,0 0 0 0 0,0 9 614 0 0,-4 9-70 0 0,0-11-232 0 0,0 0-1 0 0,0-1 1 0 0,0 0-1 0 0,-1 0 1 0 0,0 0-1 0 0,-8 8 1 0 0,-38 27-1087 0 0,37-29-458 0 0,11-11-428 0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3:25.4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99 150 7458 0 0,'-22'18'5395'0'0,"19"-16"-5116"0"0,0 0 0 0 0,0-1 0 0 0,1 0 0 0 0,-1 1 0 0 0,0-1 0 0 0,-5 1 0 0 0,6-2-305 0 0,1 0 0 0 0,0 1 0 0 0,-1-1 0 0 0,0 0 0 0 0,1 0 0 0 0,-1 0 0 0 0,1-1 0 0 0,-1 1 0 0 0,1 0 0 0 0,0-1 0 0 0,-1 1 0 0 0,1-1 0 0 0,-1 1 0 0 0,1-1 0 0 0,0 1-1 0 0,-1-1 1 0 0,1 0 0 0 0,0 0 0 0 0,0 0 0 0 0,-1 0 0 0 0,1 0 0 0 0,0 0 0 0 0,0 0 0 0 0,0 0 0 0 0,0 0 0 0 0,0 0 0 0 0,0-1 0 0 0,1 1 0 0 0,-1 0 0 0 0,0-1 0 0 0,1 1 0 0 0,-1 0 0 0 0,1-1 0 0 0,-1-1 0 0 0,-1-3-94 0 0,0 0-1 0 0,0 0 1 0 0,1 0 0 0 0,-1 0 0 0 0,1 0-1 0 0,1 0 1 0 0,-1-1 0 0 0,1 1-1 0 0,1 0 1 0 0,-1 0 0 0 0,2-10-1 0 0,-1 12 46 0 0,1 0 0 0 0,-1 1 0 0 0,0-1-1 0 0,1 0 1 0 0,0 1 0 0 0,0-1-1 0 0,0 1 1 0 0,0-1 0 0 0,1 1 0 0 0,0 0-1 0 0,-1 0 1 0 0,1 0 0 0 0,0 0-1 0 0,0 1 1 0 0,0-1 0 0 0,1 1 0 0 0,-1 0-1 0 0,6-3 1 0 0,-7 4 132 0 0,0 0 0 0 0,0 0 0 0 0,0 0 0 0 0,0 0 1 0 0,0 1-1 0 0,0-1 0 0 0,0 1 0 0 0,0 0 0 0 0,0-1 0 0 0,0 1 0 0 0,0 0 0 0 0,0 0 0 0 0,0 0 1 0 0,0 0-1 0 0,0 1 0 0 0,0-1 0 0 0,0 1 0 0 0,0-1 0 0 0,0 1 0 0 0,-1-1 0 0 0,1 1 0 0 0,2 1 1 0 0,-1 0 182 0 0,-1 0 1 0 0,0-1-1 0 0,0 1 1 0 0,0 0 0 0 0,-1 0-1 0 0,1 1 1 0 0,0-1-1 0 0,-1 0 1 0 0,1 0 0 0 0,-1 1-1 0 0,0-1 1 0 0,0 1-1 0 0,0-1 1 0 0,0 1 0 0 0,0 0-1 0 0,0 2 1 0 0,1 3 232 0 0,-1 0 1 0 0,0 0-1 0 0,-1-1 0 0 0,1 1 1 0 0,-3 14-1 0 0,2-18-379 0 0,-1-1 0 0 0,1 1 1 0 0,-1-1-1 0 0,0 1 0 0 0,0-1 1 0 0,0 1-1 0 0,-1-1 0 0 0,1 0 0 0 0,-1 1 1 0 0,0-1-1 0 0,0 0 0 0 0,0 0 1 0 0,0 0-1 0 0,-5 3 0 0 0,5-4-293 0 0,0-1 0 0 0,0 1-1 0 0,0-1 1 0 0,-1 0 0 0 0,1 0-1 0 0,0 0 1 0 0,-1 0 0 0 0,1 0 0 0 0,-5 0-1 0 0,-12 2-5198 0 0,10-2 3809 0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3:25.4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59 166 3257 0 0,'-3'-2'7608'0'0,"3"2"-7491"0"0,-2-13 1118 0 0,2-13-1931 0 0,1-13 1026 0 0,-1 32-271 0 0,0-1 0 0 0,0 1 0 0 0,0-1 0 0 0,1 1 0 0 0,0-1-1 0 0,1 1 1 0 0,0 0 0 0 0,3-11 0 0 0,-2 13-35 0 0,-1 2 3553 0 0,-13 31 111 0 0,5-19-3553 0 0,0-1 0 0 0,0 0 0 0 0,-14 14 0 0 0,10-13-3661 0 0,1 0-3532 0 0,7-8 4930 0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3:25.4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68 158 2216 0 0,'-4'-1'11031'0'0,"-10"4"-6089"0"0,2 0-4122 0 0,10-3-842 0 0,1 0 0 0 0,0 0 1 0 0,-1-1-1 0 0,1 1 0 0 0,0 0 0 0 0,0 0 0 0 0,-1-1 0 0 0,1 1 0 0 0,0-1 0 0 0,0 1 0 0 0,0-1 0 0 0,-1 1 0 0 0,1-1 0 0 0,0 0 0 0 0,0 0 0 0 0,0 0 0 0 0,0 1 0 0 0,0-1 0 0 0,-1-2 0 0 0,1 1-63 0 0,-1 0 0 0 0,1 0 0 0 0,0 0 0 0 0,0-1 0 0 0,0 1 0 0 0,0 0 0 0 0,0-1 0 0 0,1 1 0 0 0,-2-4 1 0 0,2-1-108 0 0,-1 0 0 0 0,1 1 0 0 0,0-1 0 0 0,0 0 0 0 0,1 1 0 0 0,2-12 0 0 0,-2 13 141 0 0,0 0 1 0 0,1 0-1 0 0,0 1 0 0 0,0-1 1 0 0,0 0-1 0 0,1 1 1 0 0,-1 0-1 0 0,1-1 1 0 0,0 1-1 0 0,6-5 0 0 0,-8 8 102 0 0,0 0-1 0 0,0-1 0 0 0,0 2 0 0 0,1-1 0 0 0,-1 0 0 0 0,1 0 1 0 0,-1 0-1 0 0,0 1 0 0 0,1-1 0 0 0,-1 1 0 0 0,1-1 1 0 0,0 1-1 0 0,-1-1 0 0 0,1 1 0 0 0,-1 0 0 0 0,1 0 0 0 0,0 0 1 0 0,-1 0-1 0 0,1 0 0 0 0,-1 0 0 0 0,1 0 0 0 0,0 1 1 0 0,-1-1-1 0 0,1 1 0 0 0,-1-1 0 0 0,1 1 0 0 0,-1-1 0 0 0,1 1 1 0 0,-1 0-1 0 0,0 0 0 0 0,1 0 0 0 0,-1-1 0 0 0,0 1 1 0 0,0 1-1 0 0,1-1 0 0 0,0 2 0 0 0,2 0 97 0 0,-1 1 0 0 0,-1 0 0 0 0,1 0 0 0 0,0 0 0 0 0,-1 0 0 0 0,0 0 0 0 0,0 1 0 0 0,0-1 0 0 0,-1 0-1 0 0,1 1 1 0 0,-1 0 0 0 0,0-1 0 0 0,0 1 0 0 0,-1 0 0 0 0,0-1 0 0 0,1 1 0 0 0,-1 0 0 0 0,-1 0 0 0 0,1-1 0 0 0,-1 1 0 0 0,0 0 0 0 0,0-1 0 0 0,0 1 0 0 0,-1-1 0 0 0,1 1-1 0 0,-1-1 1 0 0,-5 8 0 0 0,6-10-627 0 0,-1 0 0 0 0,0-1 1 0 0,0 1-1 0 0,0-1 0 0 0,0 0 0 0 0,0 1 0 0 0,-1-1 0 0 0,1 0 0 0 0,0 0 0 0 0,-1-1 0 0 0,1 1 0 0 0,-4 0 0 0 0,4 0-260 0 0,-5 1-3198 0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3:25.4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66 174 3049 0 0,'-7'1'10019'0'0,"7"-2"-9827"0"0,-2-12 1436 0 0,4-18-2329 0 0,1 13 841 0 0,2 0 0 0 0,11-33 0 0 0,-2 9 483 0 0,-18 49 2651 0 0,-10 9-2515 0 0,1 0-539 0 0,5-5-347 0 0,-1 0 1 0 0,0 0 0 0 0,-1-1-1 0 0,-15 13 1 0 0,21-21-2072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22:28.9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195 0 2409 0 0,'-4'14'7161'0'0,"-3"6"-5299"0"0,-21 114 3590 0 0,-26 63-3045 0 0,46-173-2243 0 0,-15 28 0 0 0,2-5-57 0 0,15-32-18 0 0,-1-1 1 0 0,-13 19 0 0 0,4-8-8839 0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3:25.4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90 174 3201 0 0,'-4'-3'6552'0'0,"2"-5"-4766"0"0,2-10-2554 0 0,0 16 1251 0 0,0-14-397 0 0,0 0 0 0 0,2 0 0 0 0,0 0 0 0 0,1 0 0 0 0,0 0 0 0 0,2 0-1 0 0,5-14 1 0 0,-14 38 2050 0 0,-1-1 0 0 0,0 0 0 0 0,-9 12 0 0 0,-23 19-2381 0 0,30-31-1034 0 0,-1 0-1 0 0,-14 9 1 0 0,19-14-976 0 0,0-2-1402 0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3:25.4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84 137 3073 0 0,'-6'11'8065'0'0,"-2"0"-75"0"0,-2-3-8221 0 0,9-7 225 0 0,1 0-1 0 0,-1-1 1 0 0,0 1 0 0 0,0 0-1 0 0,0-1 1 0 0,0 1-1 0 0,0-1 1 0 0,0 1-1 0 0,0-1 1 0 0,0 1-1 0 0,0-1 1 0 0,0 0-1 0 0,0 1 1 0 0,0-1 0 0 0,-1 0-1 0 0,1 0 1 0 0,0 0-1 0 0,0 0 1 0 0,0 0-1 0 0,0 0 1 0 0,0 0-1 0 0,-1 0 1 0 0,1-1-1 0 0,0 1 1 0 0,0 0-1 0 0,0-1 1 0 0,0 1 0 0 0,0 0-1 0 0,0-1 1 0 0,0 1-1 0 0,0-1 1 0 0,0 0-1 0 0,0 1 1 0 0,0-1-1 0 0,1 0 1 0 0,-1 0-1 0 0,0 0 1 0 0,0 1 0 0 0,1-1-1 0 0,-1 0 1 0 0,0 0-1 0 0,1 0 1 0 0,-2-2-1 0 0,0 0-77 0 0,0-1 0 0 0,0 1 1 0 0,0-1-1 0 0,1 0 0 0 0,-1 1 0 0 0,1-1 0 0 0,0 0 0 0 0,0 0 0 0 0,0 0 0 0 0,0 0 0 0 0,1 0 0 0 0,-1 0 0 0 0,1 0 0 0 0,0 0 0 0 0,1 0 0 0 0,-1 0 0 0 0,2-6 1 0 0,-1 5 28 0 0,0 0 1 0 0,1 0 0 0 0,0 0 0 0 0,0 0 0 0 0,1 0-1 0 0,-1 0 1 0 0,1 0 0 0 0,0 1 0 0 0,0-1 0 0 0,1 1 0 0 0,-1 0-1 0 0,6-5 1 0 0,-7 8 113 0 0,0-1 0 0 0,0 0-1 0 0,0 1 1 0 0,0-1 0 0 0,1 1-1 0 0,-1 0 1 0 0,0-1 0 0 0,1 1-1 0 0,-1 0 1 0 0,1 1 0 0 0,-1-1 0 0 0,1 0-1 0 0,0 1 1 0 0,-1-1 0 0 0,1 1-1 0 0,0 0 1 0 0,-1 0 0 0 0,1 0-1 0 0,0 0 1 0 0,3 1 0 0 0,-4 0 50 0 0,0-1 0 0 0,0 1 0 0 0,-1 0 0 0 0,1 0 0 0 0,0 0 0 0 0,0 0 0 0 0,-1 0-1 0 0,1 0 1 0 0,0 1 0 0 0,-1-1 0 0 0,1 0 0 0 0,-1 1 0 0 0,0-1 0 0 0,1 1 0 0 0,-1 0 0 0 0,0-1 0 0 0,0 1 0 0 0,0 0 0 0 0,0 0 0 0 0,-1 0 0 0 0,1-1 0 0 0,0 1 0 0 0,-1 0 0 0 0,1 0 0 0 0,-1 0 0 0 0,1 0 0 0 0,-1 3 0 0 0,0 3 160 0 0,0-1 0 0 0,0 1 0 0 0,0-1-1 0 0,-1 1 1 0 0,-3 11 0 0 0,3-14-211 0 0,-1 0 0 0 0,1 0 0 0 0,-1 0-1 0 0,0-1 1 0 0,0 1 0 0 0,-1-1 0 0 0,1 1-1 0 0,-1-1 1 0 0,-4 5 0 0 0,-6 1-1911 0 0,3-9-3614 0 0,6-2 4053 0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3:25.4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87 131 3617 0 0,'-6'5'6966'0'0,"1"2"-4891"0"0,1-2-265 0 0,2-3-1268 0 0,-1 0-1 0 0,0 1 1 0 0,1-2-1 0 0,-1 1 1 0 0,0 0-1 0 0,0 0 1 0 0,0-1-1 0 0,-5 2 1 0 0,6-3-558 0 0,1 0 0 0 0,0 0-1 0 0,0 0 1 0 0,0 0 0 0 0,0 0 0 0 0,-1 0 0 0 0,1 0 0 0 0,0 0 0 0 0,0-1-1 0 0,0 1 1 0 0,0-1 0 0 0,0 1 0 0 0,-1 0 0 0 0,1-1 0 0 0,0 0-1 0 0,0 1 1 0 0,0-1 0 0 0,1 0 0 0 0,-1 1 0 0 0,0-1 0 0 0,0 0 0 0 0,0 0-1 0 0,0 0 1 0 0,1 0 0 0 0,-1 0 0 0 0,0 0 0 0 0,1 0 0 0 0,-1 0 0 0 0,0-1-1 0 0,-1-3-110 0 0,0 1-1 0 0,0-1 1 0 0,1 1-1 0 0,0-1 1 0 0,0 0-1 0 0,0 0 1 0 0,0 0-1 0 0,1 0 1 0 0,-1 1 0 0 0,1-1-1 0 0,1 0 1 0 0,-1 0-1 0 0,1 0 1 0 0,-1 0-1 0 0,1 0 1 0 0,1 1-1 0 0,-1-1 1 0 0,4-7-1 0 0,-4 9 161 0 0,0 0 0 0 0,1 0 1 0 0,-1 0-1 0 0,1 0 0 0 0,-1 1 0 0 0,1-1 0 0 0,0 0 0 0 0,0 1 0 0 0,1-1 0 0 0,-1 1 1 0 0,0 0-1 0 0,1 0 0 0 0,-1 0 0 0 0,1 0 0 0 0,0 0 0 0 0,-1 1 0 0 0,1-1 0 0 0,0 1 0 0 0,0-1 1 0 0,0 1-1 0 0,0 0 0 0 0,1 0 0 0 0,-1 1 0 0 0,0-1 0 0 0,0 1 0 0 0,0-1 0 0 0,1 1 1 0 0,4 1-1 0 0,-6-1 98 0 0,0 0 0 0 0,-1 0 0 0 0,1 1 0 0 0,-1-1 1 0 0,1 1-1 0 0,0-1 0 0 0,-1 1 0 0 0,1 0 0 0 0,-1-1 0 0 0,0 1 1 0 0,1 0-1 0 0,-1 0 0 0 0,0 0 0 0 0,1 0 0 0 0,-1 0 0 0 0,0 1 0 0 0,0-1 1 0 0,0 0-1 0 0,0 0 0 0 0,1 3 0 0 0,0-1 74 0 0,-1-1 0 0 0,0 1 0 0 0,0 0 0 0 0,0 0 0 0 0,-1 0 0 0 0,1 0 0 0 0,-1 0 0 0 0,0 0 0 0 0,1 0 1 0 0,-2 5-1 0 0,1-1-36 0 0,-1-1 1 0 0,0 0 0 0 0,0 1 0 0 0,-1-1 0 0 0,0 0 0 0 0,0 0 0 0 0,0 0 0 0 0,-1 0 0 0 0,0-1 0 0 0,-4 8 0 0 0,5-11-233 0 0,1 0 0 0 0,-1-1 0 0 0,1 1 1 0 0,-1 0-1 0 0,0-1 0 0 0,0 1 1 0 0,-3 1-1 0 0,-4-1-3783 0 0,-1-8-4972 0 0,5 1 8135 0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3:27.4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99 150 7458 0 0,'-22'18'5395'0'0,"19"-16"-5116"0"0,0 0 0 0 0,0-1 0 0 0,1 0 0 0 0,-1 1 0 0 0,0-1 0 0 0,-5 1 0 0 0,6-2-305 0 0,1 0 0 0 0,0 1 0 0 0,-1-1 0 0 0,0 0 0 0 0,1 0 0 0 0,-1 0 0 0 0,1-1 0 0 0,-1 1 0 0 0,1 0 0 0 0,0-1 0 0 0,-1 1 0 0 0,1-1 0 0 0,-1 1 0 0 0,1-1 0 0 0,0 1-1 0 0,-1-1 1 0 0,1 0 0 0 0,0 0 0 0 0,0 0 0 0 0,-1 0 0 0 0,1 0 0 0 0,0 0 0 0 0,0 0 0 0 0,0 0 0 0 0,0 0 0 0 0,0 0 0 0 0,0-1 0 0 0,1 1 0 0 0,-1 0 0 0 0,0-1 0 0 0,1 1 0 0 0,-1 0 0 0 0,1-1 0 0 0,-1-1 0 0 0,-1-3-94 0 0,0 0-1 0 0,0 0 1 0 0,1 0 0 0 0,-1 0 0 0 0,1 0-1 0 0,1 0 1 0 0,-1-1 0 0 0,1 1-1 0 0,1 0 1 0 0,-1 0 0 0 0,2-10-1 0 0,-1 12 46 0 0,1 0 0 0 0,-1 1 0 0 0,0-1-1 0 0,1 0 1 0 0,0 1 0 0 0,0-1-1 0 0,0 1 1 0 0,0-1 0 0 0,1 1 0 0 0,0 0-1 0 0,-1 0 1 0 0,1 0 0 0 0,0 0-1 0 0,0 1 1 0 0,0-1 0 0 0,1 1 0 0 0,-1 0-1 0 0,6-3 1 0 0,-7 4 132 0 0,0 0 0 0 0,0 0 0 0 0,0 0 0 0 0,0 0 1 0 0,0 1-1 0 0,0-1 0 0 0,0 1 0 0 0,0 0 0 0 0,0-1 0 0 0,0 1 0 0 0,0 0 0 0 0,0 0 0 0 0,0 0 1 0 0,0 0-1 0 0,0 1 0 0 0,0-1 0 0 0,0 1 0 0 0,0-1 0 0 0,0 1 0 0 0,-1-1 0 0 0,1 1 0 0 0,2 1 1 0 0,-1 0 182 0 0,-1 0 1 0 0,0-1-1 0 0,0 1 1 0 0,0 0 0 0 0,-1 0-1 0 0,1 1 1 0 0,0-1-1 0 0,-1 0 1 0 0,1 0 0 0 0,-1 1-1 0 0,0-1 1 0 0,0 1-1 0 0,0-1 1 0 0,0 1 0 0 0,0 0-1 0 0,0 2 1 0 0,1 3 232 0 0,-1 0 1 0 0,0 0-1 0 0,-1-1 0 0 0,1 1 1 0 0,-3 14-1 0 0,2-18-379 0 0,-1-1 0 0 0,1 1 1 0 0,-1-1-1 0 0,0 1 0 0 0,0-1 1 0 0,0 1-1 0 0,-1-1 0 0 0,1 0 0 0 0,-1 1 1 0 0,0-1-1 0 0,0 0 0 0 0,0 0 1 0 0,0 0-1 0 0,-5 3 0 0 0,5-4-293 0 0,0-1 0 0 0,0 1-1 0 0,0-1 1 0 0,-1 0 0 0 0,1 0-1 0 0,0 0 1 0 0,-1 0 0 0 0,1 0 0 0 0,-5 0-1 0 0,-12 2-5198 0 0,10-2 3809 0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3:27.4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59 166 3257 0 0,'-3'-2'7608'0'0,"3"2"-7491"0"0,-2-13 1118 0 0,2-13-1931 0 0,1-13 1026 0 0,-1 32-271 0 0,0-1 0 0 0,0 1 0 0 0,0-1 0 0 0,1 1 0 0 0,0-1-1 0 0,1 1 1 0 0,0 0 0 0 0,3-11 0 0 0,-2 13-35 0 0,-1 2 3553 0 0,-13 31 111 0 0,5-19-3553 0 0,0-1 0 0 0,0 0 0 0 0,-14 14 0 0 0,10-13-3661 0 0,1 0-3532 0 0,7-8 4930 0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3:27.4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68 158 2216 0 0,'-4'-1'11031'0'0,"-10"4"-6089"0"0,2 0-4122 0 0,10-3-842 0 0,1 0 0 0 0,0 0 1 0 0,-1-1-1 0 0,1 1 0 0 0,0 0 0 0 0,0 0 0 0 0,-1-1 0 0 0,1 1 0 0 0,0-1 0 0 0,0 1 0 0 0,0-1 0 0 0,-1 1 0 0 0,1-1 0 0 0,0 0 0 0 0,0 0 0 0 0,0 0 0 0 0,0 1 0 0 0,0-1 0 0 0,-1-2 0 0 0,1 1-63 0 0,-1 0 0 0 0,1 0 0 0 0,0 0 0 0 0,0-1 0 0 0,0 1 0 0 0,0 0 0 0 0,0-1 0 0 0,1 1 0 0 0,-2-4 1 0 0,2-1-108 0 0,-1 0 0 0 0,1 1 0 0 0,0-1 0 0 0,0 0 0 0 0,1 1 0 0 0,2-12 0 0 0,-2 13 141 0 0,0 0 1 0 0,1 0-1 0 0,0 1 0 0 0,0-1 1 0 0,0 0-1 0 0,1 1 1 0 0,-1 0-1 0 0,1-1 1 0 0,0 1-1 0 0,6-5 0 0 0,-8 8 102 0 0,0 0-1 0 0,0-1 0 0 0,0 2 0 0 0,1-1 0 0 0,-1 0 0 0 0,1 0 1 0 0,-1 0-1 0 0,0 1 0 0 0,1-1 0 0 0,-1 1 0 0 0,1-1 1 0 0,0 1-1 0 0,-1-1 0 0 0,1 1 0 0 0,-1 0 0 0 0,1 0 0 0 0,0 0 1 0 0,-1 0-1 0 0,1 0 0 0 0,-1 0 0 0 0,1 0 0 0 0,0 1 1 0 0,-1-1-1 0 0,1 1 0 0 0,-1-1 0 0 0,1 1 0 0 0,-1-1 0 0 0,1 1 1 0 0,-1 0-1 0 0,0 0 0 0 0,1 0 0 0 0,-1-1 0 0 0,0 1 1 0 0,0 1-1 0 0,1-1 0 0 0,0 2 0 0 0,2 0 97 0 0,-1 1 0 0 0,-1 0 0 0 0,1 0 0 0 0,0 0 0 0 0,-1 0 0 0 0,0 0 0 0 0,0 1 0 0 0,0-1 0 0 0,-1 0-1 0 0,1 1 1 0 0,-1 0 0 0 0,0-1 0 0 0,0 1 0 0 0,-1 0 0 0 0,0-1 0 0 0,1 1 0 0 0,-1 0 0 0 0,-1 0 0 0 0,1-1 0 0 0,-1 1 0 0 0,0 0 0 0 0,0-1 0 0 0,0 1 0 0 0,-1-1 0 0 0,1 1-1 0 0,-1-1 1 0 0,-5 8 0 0 0,6-10-627 0 0,-1 0 0 0 0,0-1 1 0 0,0 1-1 0 0,0-1 0 0 0,0 0 0 0 0,0 1 0 0 0,-1-1 0 0 0,1 0 0 0 0,0 0 0 0 0,-1-1 0 0 0,1 1 0 0 0,-4 0 0 0 0,4 0-260 0 0,-5 1-3198 0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3:27.4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66 174 3049 0 0,'-7'1'10019'0'0,"7"-2"-9827"0"0,-2-12 1436 0 0,4-18-2329 0 0,1 13 841 0 0,2 0 0 0 0,11-33 0 0 0,-2 9 483 0 0,-18 49 2651 0 0,-10 9-2515 0 0,1 0-539 0 0,5-5-347 0 0,-1 0 1 0 0,0 0 0 0 0,-1-1-1 0 0,-15 13 1 0 0,21-21-2072 0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3:27.4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90 174 3201 0 0,'-4'-3'6552'0'0,"2"-5"-4766"0"0,2-10-2554 0 0,0 16 1251 0 0,0-14-397 0 0,0 0 0 0 0,2 0 0 0 0,0 0 0 0 0,1 0 0 0 0,0 0 0 0 0,2 0-1 0 0,5-14 1 0 0,-14 38 2050 0 0,-1-1 0 0 0,0 0 0 0 0,-9 12 0 0 0,-23 19-2381 0 0,30-31-1034 0 0,-1 0-1 0 0,-14 9 1 0 0,19-14-976 0 0,0-2-1402 0 0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3:27.4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84 137 3073 0 0,'-6'11'8065'0'0,"-2"0"-75"0"0,-2-3-8221 0 0,9-7 225 0 0,1 0-1 0 0,-1-1 1 0 0,0 1 0 0 0,0 0-1 0 0,0-1 1 0 0,0 1-1 0 0,0-1 1 0 0,0 1-1 0 0,0-1 1 0 0,0 1-1 0 0,0-1 1 0 0,0 0-1 0 0,0 1 1 0 0,0-1 0 0 0,-1 0-1 0 0,1 0 1 0 0,0 0-1 0 0,0 0 1 0 0,0 0-1 0 0,0 0 1 0 0,0 0-1 0 0,-1 0 1 0 0,1-1-1 0 0,0 1 1 0 0,0 0-1 0 0,0-1 1 0 0,0 1 0 0 0,0 0-1 0 0,0-1 1 0 0,0 1-1 0 0,0-1 1 0 0,0 0-1 0 0,0 1 1 0 0,0-1-1 0 0,1 0 1 0 0,-1 0-1 0 0,0 0 1 0 0,0 1 0 0 0,1-1-1 0 0,-1 0 1 0 0,0 0-1 0 0,1 0 1 0 0,-2-2-1 0 0,0 0-77 0 0,0-1 0 0 0,0 1 1 0 0,0-1-1 0 0,1 0 0 0 0,-1 1 0 0 0,1-1 0 0 0,0 0 0 0 0,0 0 0 0 0,0 0 0 0 0,0 0 0 0 0,1 0 0 0 0,-1 0 0 0 0,1 0 0 0 0,0 0 0 0 0,1 0 0 0 0,-1 0 0 0 0,2-6 1 0 0,-1 5 28 0 0,0 0 1 0 0,1 0 0 0 0,0 0 0 0 0,0 0 0 0 0,1 0-1 0 0,-1 0 1 0 0,1 0 0 0 0,0 1 0 0 0,0-1 0 0 0,1 1 0 0 0,-1 0-1 0 0,6-5 1 0 0,-7 8 113 0 0,0-1 0 0 0,0 0-1 0 0,0 1 1 0 0,0-1 0 0 0,1 1-1 0 0,-1 0 1 0 0,0-1 0 0 0,1 1-1 0 0,-1 0 1 0 0,1 1 0 0 0,-1-1 0 0 0,1 0-1 0 0,0 1 1 0 0,-1-1 0 0 0,1 1-1 0 0,0 0 1 0 0,-1 0 0 0 0,1 0-1 0 0,0 0 1 0 0,3 1 0 0 0,-4 0 50 0 0,0-1 0 0 0,0 1 0 0 0,-1 0 0 0 0,1 0 0 0 0,0 0 0 0 0,0 0 0 0 0,-1 0-1 0 0,1 0 1 0 0,0 1 0 0 0,-1-1 0 0 0,1 0 0 0 0,-1 1 0 0 0,0-1 0 0 0,1 1 0 0 0,-1 0 0 0 0,0-1 0 0 0,0 1 0 0 0,0 0 0 0 0,0 0 0 0 0,-1 0 0 0 0,1-1 0 0 0,0 1 0 0 0,-1 0 0 0 0,1 0 0 0 0,-1 0 0 0 0,1 0 0 0 0,-1 3 0 0 0,0 3 160 0 0,0-1 0 0 0,0 1 0 0 0,0-1-1 0 0,-1 1 1 0 0,-3 11 0 0 0,3-14-211 0 0,-1 0 0 0 0,1 0 0 0 0,-1 0-1 0 0,0-1 1 0 0,0 1 0 0 0,-1-1 0 0 0,1 1-1 0 0,-1-1 1 0 0,-4 5 0 0 0,-6 1-1911 0 0,3-9-3614 0 0,6-2 4053 0 0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3:27.4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87 131 3617 0 0,'-6'5'6966'0'0,"1"2"-4891"0"0,1-2-265 0 0,2-3-1268 0 0,-1 0-1 0 0,0 1 1 0 0,1-2-1 0 0,-1 1 1 0 0,0 0-1 0 0,0 0 1 0 0,0-1-1 0 0,-5 2 1 0 0,6-3-558 0 0,1 0 0 0 0,0 0-1 0 0,0 0 1 0 0,0 0 0 0 0,0 0 0 0 0,-1 0 0 0 0,1 0 0 0 0,0 0 0 0 0,0-1-1 0 0,0 1 1 0 0,0-1 0 0 0,0 1 0 0 0,-1 0 0 0 0,1-1 0 0 0,0 0-1 0 0,0 1 1 0 0,0-1 0 0 0,1 0 0 0 0,-1 1 0 0 0,0-1 0 0 0,0 0 0 0 0,0 0-1 0 0,0 0 1 0 0,1 0 0 0 0,-1 0 0 0 0,0 0 0 0 0,1 0 0 0 0,-1 0 0 0 0,0-1-1 0 0,-1-3-110 0 0,0 1-1 0 0,0-1 1 0 0,1 1-1 0 0,0-1 1 0 0,0 0-1 0 0,0 0 1 0 0,0 0-1 0 0,1 0 1 0 0,-1 1 0 0 0,1-1-1 0 0,1 0 1 0 0,-1 0-1 0 0,1 0 1 0 0,-1 0-1 0 0,1 0 1 0 0,1 1-1 0 0,-1-1 1 0 0,4-7-1 0 0,-4 9 161 0 0,0 0 0 0 0,1 0 1 0 0,-1 0-1 0 0,1 0 0 0 0,-1 1 0 0 0,1-1 0 0 0,0 0 0 0 0,0 1 0 0 0,1-1 0 0 0,-1 1 1 0 0,0 0-1 0 0,1 0 0 0 0,-1 0 0 0 0,1 0 0 0 0,0 0 0 0 0,-1 1 0 0 0,1-1 0 0 0,0 1 0 0 0,0-1 1 0 0,0 1-1 0 0,0 0 0 0 0,1 0 0 0 0,-1 1 0 0 0,0-1 0 0 0,0 1 0 0 0,0-1 0 0 0,1 1 1 0 0,4 1-1 0 0,-6-1 98 0 0,0 0 0 0 0,-1 0 0 0 0,1 1 0 0 0,-1-1 1 0 0,1 1-1 0 0,0-1 0 0 0,-1 1 0 0 0,1 0 0 0 0,-1-1 0 0 0,0 1 1 0 0,1 0-1 0 0,-1 0 0 0 0,0 0 0 0 0,1 0 0 0 0,-1 0 0 0 0,0 1 0 0 0,0-1 1 0 0,0 0-1 0 0,0 0 0 0 0,1 3 0 0 0,0-1 74 0 0,-1-1 0 0 0,0 1 0 0 0,0 0 0 0 0,0 0 0 0 0,-1 0 0 0 0,1 0 0 0 0,-1 0 0 0 0,0 0 0 0 0,1 0 1 0 0,-2 5-1 0 0,1-1-36 0 0,-1-1 1 0 0,0 0 0 0 0,0 1 0 0 0,-1-1 0 0 0,0 0 0 0 0,0 0 0 0 0,0 0 0 0 0,-1 0 0 0 0,0-1 0 0 0,-4 8 0 0 0,5-11-233 0 0,1 0 0 0 0,-1-1 0 0 0,1 1 1 0 0,-1 0-1 0 0,0-1 0 0 0,0 1 1 0 0,-3 1-1 0 0,-4-1-3783 0 0,-1-8-4972 0 0,5 1 8135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22:29.58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12 1856 0 0,'-2'-11'6943'0'0,"2"10"-6872"0"0,16 25 3406 0 0,1-1-2320 0 0,0 1 0 0 0,-2 1 0 0 0,24 51 1 0 0,-18-28-528 0 0,10 22-807 0 0,43 70 1 0 0,-69-132-1595 0 0,3 7-4600 0 0,-7-13 5663 0 0,0 2 0 0 0,0 6 47 0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3:27.4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77 194 3985 0 0,'0'0'164'0'0,"0"0"0"0"0,0 0 0 0 0,0 0 0 0 0,0 0 0 0 0,0 1 0 0 0,-1-1 0 0 0,1 0 0 0 0,0 1 984 0 0,-1-1-984 0 0,1 0 0 0 0,0 0 0 0 0,0 0 0 0 0,0 0 0 0 0,0 0 0 0 0,0 0-1 0 0,-1 1 1 0 0,1-1 0 0 0,0 0 0 0 0,0 0 0 0 0,0 0 0 0 0,0 0 0 0 0,-1 0 0 0 0,1 0 0 0 0,0 0 0 0 0,0 0 0 0 0,0 0 0 0 0,0 0 0 0 0,-1 0 0 0 0,1 0 0 0 0,0 0 0 0 0,0 0 0 0 0,0 0 0 0 0,-1-1 0 0 0,-3-6 1750 0 0,-1-11-1461 0 0,4 3-189 0 0,1 0 0 0 0,1-1 1 0 0,0 1-1 0 0,1 0 0 0 0,1 0 1 0 0,0 0-1 0 0,1 1 0 0 0,0-1 1 0 0,10-20-1 0 0,-20 51 2970 0 0,-3 8-2654 0 0,0-11-410 0 0,0 0-1 0 0,-2 0 1 0 0,1-1 0 0 0,-15 12-1 0 0,25-24-236 0 0,-14 11-1424 0 0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3:27.4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123 138 3225 0 0,'-14'9'9708'0'0,"-4"-2"-5475"0"0,13-5-4111 0 0,1 0 0 0 0,-1-1 1 0 0,0 1-1 0 0,1-1 0 0 0,-1-1 0 0 0,0 1 0 0 0,0-1 1 0 0,0 0-1 0 0,-7 0 0 0 0,10-1-139 0 0,0 1 0 0 0,1-1-1 0 0,-1 1 1 0 0,0-1 0 0 0,1 0 0 0 0,-1 0 0 0 0,1 1 0 0 0,-1-1-1 0 0,1 0 1 0 0,-1-1 0 0 0,1 1 0 0 0,0 0 0 0 0,0 0-1 0 0,-1 0 1 0 0,1-1 0 0 0,0 1 0 0 0,0-1 0 0 0,-1-1 0 0 0,1 0-16 0 0,0 0-1 0 0,-1-1 1 0 0,1 1 0 0 0,0 0 0 0 0,1-1 0 0 0,-1 1 0 0 0,1 0 0 0 0,-1-1 0 0 0,1-3 0 0 0,0 2 2 0 0,1-1-1 0 0,-1 1 1 0 0,1 0 0 0 0,0-1-1 0 0,0 1 1 0 0,0 0 0 0 0,1 0-1 0 0,0 0 1 0 0,0 0 0 0 0,0 0-1 0 0,1 0 1 0 0,3-5 0 0 0,-4 8 41 0 0,0-1 0 0 0,1 0 0 0 0,-1 1 0 0 0,1-1 0 0 0,0 1 0 0 0,0 0 0 0 0,0 0 0 0 0,0 0 0 0 0,0 0 0 0 0,0 1-1 0 0,0-1 1 0 0,0 1 0 0 0,1 0 0 0 0,-1 0 0 0 0,1 0 0 0 0,-1 0 0 0 0,1 1 0 0 0,-1-1 0 0 0,6 1 0 0 0,-6 0 100 0 0,0 1 0 0 0,0-1 0 0 0,0 1 0 0 0,0 0 0 0 0,0 0 0 0 0,0 0 0 0 0,0 0 0 0 0,0 1-1 0 0,-1-1 1 0 0,1 1 0 0 0,-1-1 0 0 0,1 1 0 0 0,-1 0 0 0 0,1 0 0 0 0,-1 0 0 0 0,0 1 0 0 0,0-1-1 0 0,0 0 1 0 0,0 1 0 0 0,-1-1 0 0 0,1 1 0 0 0,2 5 0 0 0,-2-4 83 0 0,0 0 1 0 0,-1 1-1 0 0,1-1 0 0 0,-1 0 1 0 0,0 1-1 0 0,0-1 0 0 0,0 1 1 0 0,-1 0-1 0 0,0-1 0 0 0,1 1 0 0 0,-2 5 1 0 0,1-8-221 0 0,0-1 0 0 0,-1 1 0 0 0,1 0 0 0 0,-1 0 0 0 0,1 0 1 0 0,-1 0-1 0 0,0 0 0 0 0,0-1 0 0 0,1 1 0 0 0,-1 0 0 0 0,0-1 0 0 0,-1 1 0 0 0,1-1 0 0 0,0 1 1 0 0,0-1-1 0 0,-1 1 0 0 0,1-1 0 0 0,-1 0 0 0 0,1 0 0 0 0,-1 0 0 0 0,1 0 0 0 0,-1 0 1 0 0,0 0-1 0 0,0 0 0 0 0,1 0 0 0 0,-1-1 0 0 0,0 1 0 0 0,-2 0 0 0 0,-25 5-7225 0 0,23-5 3107 0 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3:27.4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99 175 4953 0 0,'0'0'179'0'0,"0"0"-1"0"0,0 1 1 0 0,0-1-1 0 0,0 0 1 0 0,0 0-1 0 0,0 0 1 0 0,0 1 0 0 0,0-1-1 0 0,0 0 1 0 0,0 0-1 0 0,0 0 1 0 0,0 0-1 0 0,0 1 1 0 0,0-1-1 0 0,0 0 1 0 0,-1 0 0 0 0,1 0-1 0 0,0 0 1 0 0,0 1-1 0 0,0-1 1 0 0,0 0-1 0 0,0 0 1 0 0,-1 0-1 0 0,1 0 1 0 0,0 0 0 0 0,0 0-1 0 0,0 1 1 0 0,-1-1-1 0 0,1 0 1 0 0,0 0-1 0 0,0 0 1 0 0,0 0-1 0 0,-1 0 1 0 0,1 0 0 0 0,0 0-1 0 0,0 0 1 0 0,0 0-1 0 0,-1 0 1 0 0,1 0-1 0 0,0 0 1 0 0,0 0-1 0 0,0 0 1 0 0,-1 0 0 0 0,1 0-1 0 0,0 0 1 0 0,0-1-1 0 0,-5-10 1533 0 0,2-18-1999 0 0,3 29 300 0 0,-1-23 198 0 0,4-26 0 0 0,-3 43-163 0 0,1 0 0 0 0,0 1 0 0 0,0-1-1 0 0,1 0 1 0 0,0 1 0 0 0,0-1 0 0 0,0 1 0 0 0,1-1 0 0 0,-1 1 0 0 0,5-5-1 0 0,-7 10-18 0 0,0 0 0 0 0,0 0-1 0 0,0 0 1 0 0,0 0-1 0 0,0 0 1 0 0,0 0-1 0 0,0 0 1 0 0,0 0 0 0 0,0 0-1 0 0,0 0 1 0 0,0 1-1 0 0,0-1 1 0 0,0 0-1 0 0,0 0 1 0 0,0 0 0 0 0,0 0-1 0 0,0 0 1 0 0,0 0-1 0 0,0 0 1 0 0,0 0-1 0 0,0 0 1 0 0,0 0 0 0 0,0 0-1 0 0,0 0 1 0 0,0 0-1 0 0,0 0 1 0 0,0 0-1 0 0,0 0 1 0 0,0 0 0 0 0,0 0-1 0 0,0 0 1 0 0,0 0-1 0 0,0 0 1 0 0,0 0 0 0 0,0 0-1 0 0,0 0 1 0 0,0 0-1 0 0,0 0 1 0 0,0 0-1 0 0,1 0 1 0 0,-1 0 0 0 0,0 0-1 0 0,0 0 1 0 0,0 0-1 0 0,0 0 1 0 0,0 0-1 0 0,0 0 1 0 0,0 0 0 0 0,0 0-1 0 0,0 0 1 0 0,0 0-1 0 0,0 0 1 0 0,0 0 0 0 0,0 0-1 0 0,0 0 1 0 0,0 0-1 0 0,0 0 1 0 0,0 0-1 0 0,0 0 1 0 0,0 0 0 0 0,0 9 614 0 0,-4 9-70 0 0,0-11-232 0 0,0 0-1 0 0,0-1 1 0 0,0 0-1 0 0,-1 0 1 0 0,0 0-1 0 0,-8 8 1 0 0,-38 27-1087 0 0,37-29-458 0 0,11-11-428 0 0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3:27.4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99 182 3185 0 0,'-2'-2'6807'0'0,"-1"-6"-4751"0"0,1-7-1197 0 0,2-1-550 0 0,0-1 0 0 0,2 0 0 0 0,-1 1 1 0 0,2 0-1 0 0,0-1 0 0 0,1 1 0 0 0,10-26 1 0 0,-15 46 437 0 0,-1 0 1 0 0,0 0-1 0 0,0 0 1 0 0,-1 0-1 0 0,-3 4 1 0 0,-31 30-188 0 0,19-21-362 0 0,8-5-500 0 0,-10 9-2211 0 0,6-13-7116 0 0,11-8 9059 0 0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3:27.4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80 159 6081 0 0,'-3'2'1004'0'0,"0"0"-1"0"0,0 0 0 0 0,1 0 0 0 0,-1 0 1 0 0,0-1-1 0 0,-1 1 0 0 0,1-1 0 0 0,0 0 0 0 0,-5 2 1 0 0,6-3-950 0 0,1 0 0 0 0,-1 0-1 0 0,1-1 1 0 0,0 1 0 0 0,-1 0 0 0 0,1 0 0 0 0,-1-1 0 0 0,1 1 0 0 0,0-1 0 0 0,-1 1 0 0 0,1-1 0 0 0,0 1-1 0 0,0-1 1 0 0,0 0 0 0 0,-1 0 0 0 0,1 1 0 0 0,0-1 0 0 0,0 0 0 0 0,0 0 0 0 0,0 0 0 0 0,0 0 0 0 0,0-1-1 0 0,1 1 1 0 0,-1 0 0 0 0,0 0 0 0 0,-1-3 0 0 0,0 0-107 0 0,0-1-1 0 0,1 1 0 0 0,-1-1 1 0 0,1 1-1 0 0,0-1 1 0 0,0 0-1 0 0,0 0 1 0 0,1 0-1 0 0,-1 1 1 0 0,1-1-1 0 0,0 0 0 0 0,1 0 1 0 0,-1 0-1 0 0,1 1 1 0 0,0-1-1 0 0,2-6 1 0 0,-2 7 69 0 0,1 0 1 0 0,-1 0 0 0 0,1 0 0 0 0,0 0 0 0 0,0 0 0 0 0,0 0 0 0 0,1 1 0 0 0,-1-1 0 0 0,1 1 0 0 0,0 0-1 0 0,0 0 1 0 0,0 0 0 0 0,0 0 0 0 0,0 0 0 0 0,1 1 0 0 0,-1-1 0 0 0,1 1 0 0 0,7-3 0 0 0,-10 4 49 0 0,0 0 0 0 0,1 1 1 0 0,-1-1-1 0 0,1 1 1 0 0,-1 0-1 0 0,1-1 0 0 0,-1 1 1 0 0,1 0-1 0 0,-1 0 1 0 0,1 0-1 0 0,-1 0 1 0 0,1 0-1 0 0,-1 0 0 0 0,1 0 1 0 0,-1 1-1 0 0,1-1 1 0 0,-1 0-1 0 0,1 1 0 0 0,-1-1 1 0 0,0 1-1 0 0,1 0 1 0 0,-1-1-1 0 0,0 1 0 0 0,1 0 1 0 0,-1 0-1 0 0,0 0 1 0 0,0 0-1 0 0,2 2 0 0 0,-1 0 113 0 0,0 0-1 0 0,0 0 0 0 0,-1 0 0 0 0,1 0 1 0 0,-1 1-1 0 0,0-1 0 0 0,0 0 0 0 0,0 1 1 0 0,0-1-1 0 0,-1 1 0 0 0,1 5 0 0 0,-1-2 83 0 0,0-1-1 0 0,0 1 0 0 0,0-1 0 0 0,-1 0 1 0 0,0 1-1 0 0,-1-1 0 0 0,1 0 0 0 0,-5 10 1 0 0,5-14-394 0 0,0 0 0 0 0,0 0 0 0 0,0 0 0 0 0,-1 0 0 0 0,1 0 0 0 0,0 0 0 0 0,-1-1 0 0 0,1 1 0 0 0,-1 0 0 0 0,0-1 0 0 0,-3 3 0 0 0,3-3-506 0 0,0 0-1 0 0,1-1 0 0 0,-1 1 0 0 0,0 0 0 0 0,0-1 0 0 0,0 0 1 0 0,1 1-1 0 0,-1-1 0 0 0,0 0 0 0 0,0 0 0 0 0,0 0 0 0 0,0 0 1 0 0,0 0-1 0 0,1 0 0 0 0,-1-1 0 0 0,-3 0 0 0 0,1-1 56 0 0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3:27.4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96 190 3129 0 0,'1'7'10019'0'0,"-3"-17"-7076"0"0,0-6-2655 0 0,1 3-317 0 0,1-1-4 0 0,0-1 0 0 0,1 1 0 0 0,0-1 0 0 0,1 1 1 0 0,7-28-1 0 0,-5 28 43 0 0,-4 11 38 0 0,0 1 0 0 0,1-1 0 0 0,0 1 1 0 0,-1-1-1 0 0,1 1 0 0 0,0-1 0 0 0,0 1 0 0 0,0 0 1 0 0,1 0-1 0 0,1-3 0 0 0,-8 28 1688 0 0,2-15-1458 0 0,0-2-1 0 0,0 1 0 0 0,-1 0 1 0 0,1-1-1 0 0,-1 1 0 0 0,-1-1 1 0 0,0 0-1 0 0,-7 8 0 0 0,-1-2-495 0 0,1-1-1 0 0,-24 17 1 0 0,28-24-881 0 0,4-4-3585 0 0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3:27.4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76 159 2961 0 0,'1'1'818'0'0,"-1"0"1"0"0,0 1-1 0 0,0-1 1 0 0,0 0 0 0 0,0 0-1 0 0,0 1 1 0 0,-1-1 0 0 0,1 0-1 0 0,0 0 1 0 0,0 1-1 0 0,-1-1 1 0 0,0 2 0 0 0,0-2-417 0 0,0 1 0 0 0,0-1 0 0 0,0 1 1 0 0,0-1-1 0 0,0 0 0 0 0,0 1 0 0 0,0-1 1 0 0,0 0-1 0 0,-2 1 0 0 0,2-1-374 0 0,0 0 0 0 0,0 0 0 0 0,0-1 0 0 0,0 1 1 0 0,0-1-1 0 0,0 1 0 0 0,-1-1 0 0 0,1 1 0 0 0,0-1 0 0 0,0 0 0 0 0,0 1 0 0 0,-1-1 0 0 0,1 0 0 0 0,0 0 1 0 0,0 0-1 0 0,0 0 0 0 0,-1 0 0 0 0,1 0 0 0 0,0 0 0 0 0,0 0 0 0 0,-1-1 0 0 0,1 1 0 0 0,0 0 1 0 0,0-1-1 0 0,0 1 0 0 0,0-1 0 0 0,-3-1 0 0 0,2 0-78 0 0,-1-1-1 0 0,1 1 1 0 0,0-1 0 0 0,0 0-1 0 0,0 0 1 0 0,0 0 0 0 0,0 0 0 0 0,1 0-1 0 0,-1-1 1 0 0,1 1 0 0 0,0 0-1 0 0,0-1 1 0 0,0 1 0 0 0,0-1 0 0 0,1 1-1 0 0,-1-1 1 0 0,1-4 0 0 0,0 0-9 0 0,0 1 0 0 0,0-1 0 0 0,1 1 0 0 0,0 0-1 0 0,0-1 1 0 0,0 1 0 0 0,5-10 0 0 0,-4 12 90 0 0,0 1 0 0 0,0 0 1 0 0,0 0-1 0 0,1-1 0 0 0,-1 2 0 0 0,1-1 0 0 0,0 0 0 0 0,0 1 0 0 0,1-1 0 0 0,-1 1 0 0 0,1 0 0 0 0,-1 0 0 0 0,1 0 0 0 0,0 0 0 0 0,0 1 0 0 0,6-3 0 0 0,-8 5 42 0 0,0 0-1 0 0,0 0 0 0 0,0 0 1 0 0,-1 0-1 0 0,1 0 1 0 0,0 1-1 0 0,0-1 0 0 0,0 0 1 0 0,0 1-1 0 0,-1 0 0 0 0,1-1 1 0 0,0 1-1 0 0,-1 0 0 0 0,1 0 1 0 0,0 0-1 0 0,-1 0 0 0 0,1 0 1 0 0,-1 0-1 0 0,0 0 0 0 0,1 1 1 0 0,-1-1-1 0 0,0 0 1 0 0,0 1-1 0 0,2 2 0 0 0,0-1 107 0 0,-1 1 0 0 0,1 0 0 0 0,-1 0 0 0 0,0 0 1 0 0,0 0-1 0 0,0 0 0 0 0,-1 0 0 0 0,1 0 0 0 0,0 6 0 0 0,-2-5-53 0 0,0 0-1 0 0,0 0 1 0 0,0 0 0 0 0,-1 0 0 0 0,1 0-1 0 0,-1 0 1 0 0,-1 0 0 0 0,1 0 0 0 0,-1 0-1 0 0,0 0 1 0 0,0-1 0 0 0,0 1 0 0 0,0-1 0 0 0,-1 1-1 0 0,-4 4 1 0 0,5-5-221 0 0,-1-1 0 0 0,0 0 0 0 0,0 0 0 0 0,-1 0 0 0 0,1-1 0 0 0,0 1 0 0 0,-1-1 1 0 0,-4 3-1 0 0,5-4-458 0 0,0 1 1 0 0,0-1 0 0 0,0 0-1 0 0,0 0 1 0 0,0 0-1 0 0,0-1 1 0 0,-1 1 0 0 0,1-1-1 0 0,0 0 1 0 0,0 0 0 0 0,-5 0-1 0 0,5-1-2493 0 0,0 0 1195 0 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3:27.4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87 217 3057 0 0,'-3'-6'7674'0'0,"1"-7"-5586"0"0,1-12-1798 0 0,1 7-246 0 0,1 0 0 0 0,7-35 0 0 0,-5 42 43 0 0,0 1 0 0 0,0-1 0 0 0,1 1 0 0 0,0 0 0 0 0,1 0 0 0 0,6-11 0 0 0,-9 20 776 0 0,-3 7-275 0 0,-5 10-94 0 0,-22 20 1363 0 0,16-17-1740 0 0,-2-1-1 0 0,0-1 1 0 0,-31 28 0 0 0,41-43-930 0 0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3:27.4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102 124 3401 0 0,'-9'10'5679'0'0,"9"-9"-5479"0"0,-1 0 1 0 0,0 0-1 0 0,0 1 0 0 0,1-1 0 0 0,-1 0 0 0 0,0 0 0 0 0,0-1 0 0 0,0 1 0 0 0,0 0 0 0 0,0 0 0 0 0,0 0 0 0 0,-1-1 1 0 0,1 1-1 0 0,0 0 0 0 0,0-1 0 0 0,0 1 0 0 0,-1-1 0 0 0,1 0 0 0 0,0 1 0 0 0,-1-1 0 0 0,1 0 0 0 0,0 0 1 0 0,-1 0-1 0 0,1 1 0 0 0,0-2 0 0 0,-1 1 0 0 0,1 0 0 0 0,0 0 0 0 0,-2-1 0 0 0,0 1-200 0 0,0-1 1 0 0,-1-1-1 0 0,1 1 0 0 0,0 0 0 0 0,1-1 0 0 0,-1 1 0 0 0,0-1 0 0 0,0 0 1 0 0,1 0-1 0 0,-1 0 0 0 0,1 0 0 0 0,-1-1 0 0 0,1 1 0 0 0,0-1 1 0 0,0 1-1 0 0,0-1 0 0 0,1 0 0 0 0,-1 0 0 0 0,0 0 0 0 0,1 0 1 0 0,0 0-1 0 0,0 0 0 0 0,0 0 0 0 0,0 0 0 0 0,0 0 0 0 0,1 0 0 0 0,-1-1 1 0 0,1 1-1 0 0,0 0 0 0 0,0 0 0 0 0,0-1 0 0 0,0 1 0 0 0,1 0 1 0 0,-1 0-1 0 0,1-1 0 0 0,0 1 0 0 0,0 0 0 0 0,0 0 0 0 0,0 0 1 0 0,1 0-1 0 0,-1 0 0 0 0,1 0 0 0 0,0 1 0 0 0,0-1 0 0 0,0 0 1 0 0,0 1-1 0 0,0-1 0 0 0,0 1 0 0 0,1 0 0 0 0,-1 0 0 0 0,1 0 0 0 0,0 0 1 0 0,-1 0-1 0 0,1 1 0 0 0,0-1 0 0 0,0 1 0 0 0,0-1 0 0 0,3 0 1 0 0,-3 1 84 0 0,0 1 0 0 0,0-1 0 0 0,0 1 1 0 0,0-1-1 0 0,-1 1 0 0 0,1 0 1 0 0,0 0-1 0 0,0 0 0 0 0,0 0 1 0 0,0 1-1 0 0,0-1 0 0 0,0 1 1 0 0,-1 0-1 0 0,1 0 0 0 0,0 0 1 0 0,0 0-1 0 0,-1 0 0 0 0,1 0 0 0 0,3 4 1 0 0,-4-4 32 0 0,0 1 0 0 0,0 0 1 0 0,-1-1-1 0 0,1 1 0 0 0,-1 0 1 0 0,1 0-1 0 0,-1 1 1 0 0,0-1-1 0 0,0 0 0 0 0,0 0 1 0 0,0 0-1 0 0,0 1 0 0 0,-1-1 1 0 0,1 0-1 0 0,-1 1 0 0 0,1-1 1 0 0,-1 1-1 0 0,0-1 0 0 0,0 1 1 0 0,0-1-1 0 0,0 0 0 0 0,0 1 1 0 0,-2 3-1 0 0,1 1 72 0 0,-1-1 0 0 0,0 0 0 0 0,0-1-1 0 0,-1 1 1 0 0,0 0 0 0 0,0-1 0 0 0,0 1 0 0 0,0-1 0 0 0,-6 6 0 0 0,8-9-252 0 0,-1 0 0 0 0,0-1 0 0 0,1 1 1 0 0,-1-1-1 0 0,0 1 0 0 0,0-1 0 0 0,0 1 0 0 0,-1-1 1 0 0,1 0-1 0 0,0 0 0 0 0,-4 1 0 0 0,4-1-246 0 0,0-1 0 0 0,1 0 1 0 0,-1 0-1 0 0,0 0 0 0 0,1 0 0 0 0,-1 0 1 0 0,0 0-1 0 0,1-1 0 0 0,-1 1 0 0 0,0 0 1 0 0,1-1-1 0 0,-1 1 0 0 0,1-1 0 0 0,-1 0 1 0 0,1 1-1 0 0,-1-1 0 0 0,1 0 0 0 0,-3-2 1 0 0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3:27.4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94 151 2545 0 0,'-16'2'8080'0'0,"-1"5"-3994"0"0,14-5-3931 0 0,1-1 0 0 0,-1 0 0 0 0,0 0 0 0 0,0 0 0 0 0,1 0 0 0 0,-1 0 0 0 0,0-1 0 0 0,-3 1 0 0 0,5-1-152 0 0,-1 0 0 0 0,1-1-1 0 0,0 1 1 0 0,0 0 0 0 0,0-1 0 0 0,0 1 0 0 0,0-1-1 0 0,0 1 1 0 0,0-1 0 0 0,0 1 0 0 0,0-1-1 0 0,0 0 1 0 0,0 1 0 0 0,0-1 0 0 0,0 0-1 0 0,1 0 1 0 0,-1 0 0 0 0,0 0 0 0 0,1 0 0 0 0,-1 0-1 0 0,0 0 1 0 0,1 0 0 0 0,-1 0 0 0 0,1 0-1 0 0,-1-2 1 0 0,-1-3-41 0 0,0 0 0 0 0,0 0 0 0 0,1 0 0 0 0,0 0 0 0 0,0-1 0 0 0,1 1 0 0 0,0 0 0 0 0,0-1 0 0 0,0 1 0 0 0,1 0 0 0 0,-1 0 0 0 0,3-8 0 0 0,-2 11 43 0 0,0-1 0 0 0,0 1 0 0 0,0 0 0 0 0,0 0 0 0 0,0 0 0 0 0,1 0 0 0 0,-1 0 1 0 0,1 1-1 0 0,0-1 0 0 0,0 0 0 0 0,0 1 0 0 0,0-1 0 0 0,0 1 0 0 0,0 0 0 0 0,1 0 1 0 0,-1 0-1 0 0,1 0 0 0 0,0 0 0 0 0,-1 0 0 0 0,1 1 0 0 0,0-1 0 0 0,0 1 0 0 0,0 0 0 0 0,0-1 1 0 0,5 0-1 0 0,-5 2 67 0 0,0 0 0 0 0,0 0 1 0 0,0 0-1 0 0,0 1 0 0 0,0-1 1 0 0,0 1-1 0 0,0-1 1 0 0,0 1-1 0 0,0 0 0 0 0,-1 0 1 0 0,1 1-1 0 0,0-1 0 0 0,0 0 1 0 0,-1 1-1 0 0,1 0 0 0 0,-1-1 1 0 0,1 1-1 0 0,-1 0 0 0 0,0 0 1 0 0,3 4-1 0 0,-2-3 91 0 0,0 0 1 0 0,-1 0-1 0 0,1 1 0 0 0,-1-1 1 0 0,0 1-1 0 0,0 0 0 0 0,0-1 0 0 0,-1 1 1 0 0,1 0-1 0 0,-1 0 0 0 0,0 0 1 0 0,0 0-1 0 0,0 0 0 0 0,0 6 1 0 0,-1-7-74 0 0,-1 0 0 0 0,1 0 1 0 0,0 0-1 0 0,-1 0 0 0 0,0 0 1 0 0,1 0-1 0 0,-1 0 0 0 0,-1 0 1 0 0,1 0-1 0 0,0 0 0 0 0,-1 0 1 0 0,1-1-1 0 0,-1 1 0 0 0,0-1 1 0 0,0 1-1 0 0,0-1 1 0 0,0 0-1 0 0,0 1 0 0 0,0-1 1 0 0,-1 0-1 0 0,1 0 0 0 0,-1-1 1 0 0,1 1-1 0 0,-1-1 0 0 0,-5 3 1 0 0,0-1-305 0 0,0 1 1 0 0,0-2 0 0 0,-10 3-1 0 0,-26 3-6796 0 0,36-7 4319 0 0,3 0-1295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22:30.4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2633 0 0,'7'15'7769'0'0,"1"2"-5514"0"0,9 15-261 0 0,-15-26-2027 0 0,1 0 0 0 0,0 0 0 0 0,0 0 0 0 0,5 7 0 0 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3:27.43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91 146 4761 0 0,'0'0'125'0'0,"0"1"0"0"0,0-1 0 0 0,0 0 0 0 0,0 0 0 0 0,0 1 0 0 0,-1-1 0 0 0,1 0 0 0 0,0 0 0 0 0,0 1 0 0 0,0-1 0 0 0,0 0 0 0 0,0 0 0 0 0,0 0 0 0 0,0 1 0 0 0,0-1 0 0 0,-1 0 0 0 0,1 0 0 0 0,0 0 0 0 0,0 1 0 0 0,0-1 0 0 0,0 0 1 0 0,-1 0-1 0 0,1 0 0 0 0,0 0 0 0 0,0 0 0 0 0,0 1 0 0 0,-1-1 0 0 0,1 0 0 0 0,0 0 0 0 0,0 0 0 0 0,-1 0 0 0 0,1 0 0 0 0,0 0 0 0 0,0 0 0 0 0,0 0 0 0 0,-1 0 0 0 0,1 0 0 0 0,0 0 0 0 0,0 0 0 0 0,-1 0 0 0 0,-2-11 1194 0 0,2-23-1561 0 0,2 33 552 0 0,-2-10-239 0 0,2 0-1 0 0,0 0 0 0 0,0 1 0 0 0,1-1 1 0 0,0 1-1 0 0,1-1 0 0 0,0 1 0 0 0,4-11 1 0 0,-24 50 4738 0 0,5-13-4566 0 0,0-1-1 0 0,-26 26 1 0 0,18-26-1246 0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3:27.4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83 185 3073 0 0,'0'0'117'0'0,"0"0"0"0"0,0 0 1 0 0,0 0-1 0 0,0 0 1 0 0,0 0-1 0 0,0 0 0 0 0,-1 0 1 0 0,1 0-1 0 0,0 0 0 0 0,0 0 1 0 0,0 0-1 0 0,0 0 1 0 0,0 0-1 0 0,-1 0 0 0 0,1 0 1 0 0,0 0-1 0 0,0 0 1 0 0,0 0-1 0 0,0 0 0 0 0,0 0 1 0 0,0 0-1 0 0,-1 0 0 0 0,1 0 1 0 0,0 0-1 0 0,0-1 1 0 0,0 1-1 0 0,0 0 0 0 0,0 0 1 0 0,0 0-1 0 0,0 0 1 0 0,0 0-1 0 0,-1 0 0 0 0,1 0 1 0 0,0 0-1 0 0,0-1 0 0 0,0 1 1 0 0,0 0-1 0 0,0 0 1 0 0,-2-9 2106 0 0,1-14-894 0 0,1 18-682 0 0,0-11-89 0 0,0 1 1 0 0,5-28-1 0 0,-4 35-458 0 0,1 1 0 0 0,0 0 0 0 0,0 0 0 0 0,0 1 0 0 0,1-1 0 0 0,0 0 0 0 0,0 1 0 0 0,6-8 0 0 0,-7 12 1505 0 0,-1 3-557 0 0,-3 8-122 0 0,-6 13-305 0 0,2-13-545 0 0,0-1 0 0 0,-1 0 1 0 0,1 0-1 0 0,-2 0 0 0 0,1-1 0 0 0,-1 0 0 0 0,0 0 1 0 0,-13 7-1 0 0,8-9-1652 0 0,4-2-4601 0 0,7-2 4518 0 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3:30.1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99 150 7458 0 0,'-22'18'5395'0'0,"19"-16"-5116"0"0,0 0 0 0 0,0-1 0 0 0,1 0 0 0 0,-1 1 0 0 0,0-1 0 0 0,-5 1 0 0 0,6-2-305 0 0,1 0 0 0 0,0 1 0 0 0,-1-1 0 0 0,0 0 0 0 0,1 0 0 0 0,-1 0 0 0 0,1-1 0 0 0,-1 1 0 0 0,1 0 0 0 0,0-1 0 0 0,-1 1 0 0 0,1-1 0 0 0,-1 1 0 0 0,1-1 0 0 0,0 1-1 0 0,-1-1 1 0 0,1 0 0 0 0,0 0 0 0 0,0 0 0 0 0,-1 0 0 0 0,1 0 0 0 0,0 0 0 0 0,0 0 0 0 0,0 0 0 0 0,0 0 0 0 0,0 0 0 0 0,0-1 0 0 0,1 1 0 0 0,-1 0 0 0 0,0-1 0 0 0,1 1 0 0 0,-1 0 0 0 0,1-1 0 0 0,-1-1 0 0 0,-1-3-94 0 0,0 0-1 0 0,0 0 1 0 0,1 0 0 0 0,-1 0 0 0 0,1 0-1 0 0,1 0 1 0 0,-1-1 0 0 0,1 1-1 0 0,1 0 1 0 0,-1 0 0 0 0,2-10-1 0 0,-1 12 46 0 0,1 0 0 0 0,-1 1 0 0 0,0-1-1 0 0,1 0 1 0 0,0 1 0 0 0,0-1-1 0 0,0 1 1 0 0,0-1 0 0 0,1 1 0 0 0,0 0-1 0 0,-1 0 1 0 0,1 0 0 0 0,0 0-1 0 0,0 1 1 0 0,0-1 0 0 0,1 1 0 0 0,-1 0-1 0 0,6-3 1 0 0,-7 4 132 0 0,0 0 0 0 0,0 0 0 0 0,0 0 0 0 0,0 0 1 0 0,0 1-1 0 0,0-1 0 0 0,0 1 0 0 0,0 0 0 0 0,0-1 0 0 0,0 1 0 0 0,0 0 0 0 0,0 0 0 0 0,0 0 1 0 0,0 0-1 0 0,0 1 0 0 0,0-1 0 0 0,0 1 0 0 0,0-1 0 0 0,0 1 0 0 0,-1-1 0 0 0,1 1 0 0 0,2 1 1 0 0,-1 0 182 0 0,-1 0 1 0 0,0-1-1 0 0,0 1 1 0 0,0 0 0 0 0,-1 0-1 0 0,1 1 1 0 0,0-1-1 0 0,-1 0 1 0 0,1 0 0 0 0,-1 1-1 0 0,0-1 1 0 0,0 1-1 0 0,0-1 1 0 0,0 1 0 0 0,0 0-1 0 0,0 2 1 0 0,1 3 232 0 0,-1 0 1 0 0,0 0-1 0 0,-1-1 0 0 0,1 1 1 0 0,-3 14-1 0 0,2-18-379 0 0,-1-1 0 0 0,1 1 1 0 0,-1-1-1 0 0,0 1 0 0 0,0-1 1 0 0,0 1-1 0 0,-1-1 0 0 0,1 0 0 0 0,-1 1 1 0 0,0-1-1 0 0,0 0 0 0 0,0 0 1 0 0,0 0-1 0 0,-5 3 0 0 0,5-4-293 0 0,0-1 0 0 0,0 1-1 0 0,0-1 1 0 0,-1 0 0 0 0,1 0-1 0 0,0 0 1 0 0,-1 0 0 0 0,1 0 0 0 0,-5 0-1 0 0,-12 2-5198 0 0,10-2 3809 0 0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3:30.1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59 166 3257 0 0,'-3'-2'7608'0'0,"3"2"-7491"0"0,-2-13 1118 0 0,2-13-1931 0 0,1-13 1026 0 0,-1 32-271 0 0,0-1 0 0 0,0 1 0 0 0,0-1 0 0 0,1 1 0 0 0,0-1-1 0 0,1 1 1 0 0,0 0 0 0 0,3-11 0 0 0,-2 13-35 0 0,-1 2 3553 0 0,-13 31 111 0 0,5-19-3553 0 0,0-1 0 0 0,0 0 0 0 0,-14 14 0 0 0,10-13-3661 0 0,1 0-3532 0 0,7-8 4930 0 0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3:30.1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68 158 2216 0 0,'-4'-1'11031'0'0,"-10"4"-6089"0"0,2 0-4122 0 0,10-3-842 0 0,1 0 0 0 0,0 0 1 0 0,-1-1-1 0 0,1 1 0 0 0,0 0 0 0 0,0 0 0 0 0,-1-1 0 0 0,1 1 0 0 0,0-1 0 0 0,0 1 0 0 0,0-1 0 0 0,-1 1 0 0 0,1-1 0 0 0,0 0 0 0 0,0 0 0 0 0,0 0 0 0 0,0 1 0 0 0,0-1 0 0 0,-1-2 0 0 0,1 1-63 0 0,-1 0 0 0 0,1 0 0 0 0,0 0 0 0 0,0-1 0 0 0,0 1 0 0 0,0 0 0 0 0,0-1 0 0 0,1 1 0 0 0,-2-4 1 0 0,2-1-108 0 0,-1 0 0 0 0,1 1 0 0 0,0-1 0 0 0,0 0 0 0 0,1 1 0 0 0,2-12 0 0 0,-2 13 141 0 0,0 0 1 0 0,1 0-1 0 0,0 1 0 0 0,0-1 1 0 0,0 0-1 0 0,1 1 1 0 0,-1 0-1 0 0,1-1 1 0 0,0 1-1 0 0,6-5 0 0 0,-8 8 102 0 0,0 0-1 0 0,0-1 0 0 0,0 2 0 0 0,1-1 0 0 0,-1 0 0 0 0,1 0 1 0 0,-1 0-1 0 0,0 1 0 0 0,1-1 0 0 0,-1 1 0 0 0,1-1 1 0 0,0 1-1 0 0,-1-1 0 0 0,1 1 0 0 0,-1 0 0 0 0,1 0 0 0 0,0 0 1 0 0,-1 0-1 0 0,1 0 0 0 0,-1 0 0 0 0,1 0 0 0 0,0 1 1 0 0,-1-1-1 0 0,1 1 0 0 0,-1-1 0 0 0,1 1 0 0 0,-1-1 0 0 0,1 1 1 0 0,-1 0-1 0 0,0 0 0 0 0,1 0 0 0 0,-1-1 0 0 0,0 1 1 0 0,0 1-1 0 0,1-1 0 0 0,0 2 0 0 0,2 0 97 0 0,-1 1 0 0 0,-1 0 0 0 0,1 0 0 0 0,0 0 0 0 0,-1 0 0 0 0,0 0 0 0 0,0 1 0 0 0,0-1 0 0 0,-1 0-1 0 0,1 1 1 0 0,-1 0 0 0 0,0-1 0 0 0,0 1 0 0 0,-1 0 0 0 0,0-1 0 0 0,1 1 0 0 0,-1 0 0 0 0,-1 0 0 0 0,1-1 0 0 0,-1 1 0 0 0,0 0 0 0 0,0-1 0 0 0,0 1 0 0 0,-1-1 0 0 0,1 1-1 0 0,-1-1 1 0 0,-5 8 0 0 0,6-10-627 0 0,-1 0 0 0 0,0-1 1 0 0,0 1-1 0 0,0-1 0 0 0,0 0 0 0 0,0 1 0 0 0,-1-1 0 0 0,1 0 0 0 0,0 0 0 0 0,-1-1 0 0 0,1 1 0 0 0,-4 0 0 0 0,4 0-260 0 0,-5 1-3198 0 0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3:30.1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66 174 3049 0 0,'-7'1'10019'0'0,"7"-2"-9827"0"0,-2-12 1436 0 0,4-18-2329 0 0,1 13 841 0 0,2 0 0 0 0,11-33 0 0 0,-2 9 483 0 0,-18 49 2651 0 0,-10 9-2515 0 0,1 0-539 0 0,5-5-347 0 0,-1 0 1 0 0,0 0 0 0 0,-1-1-1 0 0,-15 13 1 0 0,21-21-2072 0 0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3:30.1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90 174 3201 0 0,'-4'-3'6552'0'0,"2"-5"-4766"0"0,2-10-2554 0 0,0 16 1251 0 0,0-14-397 0 0,0 0 0 0 0,2 0 0 0 0,0 0 0 0 0,1 0 0 0 0,0 0 0 0 0,2 0-1 0 0,5-14 1 0 0,-14 38 2050 0 0,-1-1 0 0 0,0 0 0 0 0,-9 12 0 0 0,-23 19-2381 0 0,30-31-1034 0 0,-1 0-1 0 0,-14 9 1 0 0,19-14-976 0 0,0-2-1402 0 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3:30.1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84 137 3073 0 0,'-6'11'8065'0'0,"-2"0"-75"0"0,-2-3-8221 0 0,9-7 225 0 0,1 0-1 0 0,-1-1 1 0 0,0 1 0 0 0,0 0-1 0 0,0-1 1 0 0,0 1-1 0 0,0-1 1 0 0,0 1-1 0 0,0-1 1 0 0,0 1-1 0 0,0-1 1 0 0,0 0-1 0 0,0 1 1 0 0,0-1 0 0 0,-1 0-1 0 0,1 0 1 0 0,0 0-1 0 0,0 0 1 0 0,0 0-1 0 0,0 0 1 0 0,0 0-1 0 0,-1 0 1 0 0,1-1-1 0 0,0 1 1 0 0,0 0-1 0 0,0-1 1 0 0,0 1 0 0 0,0 0-1 0 0,0-1 1 0 0,0 1-1 0 0,0-1 1 0 0,0 0-1 0 0,0 1 1 0 0,0-1-1 0 0,1 0 1 0 0,-1 0-1 0 0,0 0 1 0 0,0 1 0 0 0,1-1-1 0 0,-1 0 1 0 0,0 0-1 0 0,1 0 1 0 0,-2-2-1 0 0,0 0-77 0 0,0-1 0 0 0,0 1 1 0 0,0-1-1 0 0,1 0 0 0 0,-1 1 0 0 0,1-1 0 0 0,0 0 0 0 0,0 0 0 0 0,0 0 0 0 0,0 0 0 0 0,1 0 0 0 0,-1 0 0 0 0,1 0 0 0 0,0 0 0 0 0,1 0 0 0 0,-1 0 0 0 0,2-6 1 0 0,-1 5 28 0 0,0 0 1 0 0,1 0 0 0 0,0 0 0 0 0,0 0 0 0 0,1 0-1 0 0,-1 0 1 0 0,1 0 0 0 0,0 1 0 0 0,0-1 0 0 0,1 1 0 0 0,-1 0-1 0 0,6-5 1 0 0,-7 8 113 0 0,0-1 0 0 0,0 0-1 0 0,0 1 1 0 0,0-1 0 0 0,1 1-1 0 0,-1 0 1 0 0,0-1 0 0 0,1 1-1 0 0,-1 0 1 0 0,1 1 0 0 0,-1-1 0 0 0,1 0-1 0 0,0 1 1 0 0,-1-1 0 0 0,1 1-1 0 0,0 0 1 0 0,-1 0 0 0 0,1 0-1 0 0,0 0 1 0 0,3 1 0 0 0,-4 0 50 0 0,0-1 0 0 0,0 1 0 0 0,-1 0 0 0 0,1 0 0 0 0,0 0 0 0 0,0 0 0 0 0,-1 0-1 0 0,1 0 1 0 0,0 1 0 0 0,-1-1 0 0 0,1 0 0 0 0,-1 1 0 0 0,0-1 0 0 0,1 1 0 0 0,-1 0 0 0 0,0-1 0 0 0,0 1 0 0 0,0 0 0 0 0,0 0 0 0 0,-1 0 0 0 0,1-1 0 0 0,0 1 0 0 0,-1 0 0 0 0,1 0 0 0 0,-1 0 0 0 0,1 0 0 0 0,-1 3 0 0 0,0 3 160 0 0,0-1 0 0 0,0 1 0 0 0,0-1-1 0 0,-1 1 1 0 0,-3 11 0 0 0,3-14-211 0 0,-1 0 0 0 0,1 0 0 0 0,-1 0-1 0 0,0-1 1 0 0,0 1 0 0 0,-1-1 0 0 0,1 1-1 0 0,-1-1 1 0 0,-4 5 0 0 0,-6 1-1911 0 0,3-9-3614 0 0,6-2 4053 0 0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3:30.1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87 131 3617 0 0,'-6'5'6966'0'0,"1"2"-4891"0"0,1-2-265 0 0,2-3-1268 0 0,-1 0-1 0 0,0 1 1 0 0,1-2-1 0 0,-1 1 1 0 0,0 0-1 0 0,0 0 1 0 0,0-1-1 0 0,-5 2 1 0 0,6-3-558 0 0,1 0 0 0 0,0 0-1 0 0,0 0 1 0 0,0 0 0 0 0,0 0 0 0 0,-1 0 0 0 0,1 0 0 0 0,0 0 0 0 0,0-1-1 0 0,0 1 1 0 0,0-1 0 0 0,0 1 0 0 0,-1 0 0 0 0,1-1 0 0 0,0 0-1 0 0,0 1 1 0 0,0-1 0 0 0,1 0 0 0 0,-1 1 0 0 0,0-1 0 0 0,0 0 0 0 0,0 0-1 0 0,0 0 1 0 0,1 0 0 0 0,-1 0 0 0 0,0 0 0 0 0,1 0 0 0 0,-1 0 0 0 0,0-1-1 0 0,-1-3-110 0 0,0 1-1 0 0,0-1 1 0 0,1 1-1 0 0,0-1 1 0 0,0 0-1 0 0,0 0 1 0 0,0 0-1 0 0,1 0 1 0 0,-1 1 0 0 0,1-1-1 0 0,1 0 1 0 0,-1 0-1 0 0,1 0 1 0 0,-1 0-1 0 0,1 0 1 0 0,1 1-1 0 0,-1-1 1 0 0,4-7-1 0 0,-4 9 161 0 0,0 0 0 0 0,1 0 1 0 0,-1 0-1 0 0,1 0 0 0 0,-1 1 0 0 0,1-1 0 0 0,0 0 0 0 0,0 1 0 0 0,1-1 0 0 0,-1 1 1 0 0,0 0-1 0 0,1 0 0 0 0,-1 0 0 0 0,1 0 0 0 0,0 0 0 0 0,-1 1 0 0 0,1-1 0 0 0,0 1 0 0 0,0-1 1 0 0,0 1-1 0 0,0 0 0 0 0,1 0 0 0 0,-1 1 0 0 0,0-1 0 0 0,0 1 0 0 0,0-1 0 0 0,1 1 1 0 0,4 1-1 0 0,-6-1 98 0 0,0 0 0 0 0,-1 0 0 0 0,1 1 0 0 0,-1-1 1 0 0,1 1-1 0 0,0-1 0 0 0,-1 1 0 0 0,1 0 0 0 0,-1-1 0 0 0,0 1 1 0 0,1 0-1 0 0,-1 0 0 0 0,0 0 0 0 0,1 0 0 0 0,-1 0 0 0 0,0 1 0 0 0,0-1 1 0 0,0 0-1 0 0,0 0 0 0 0,1 3 0 0 0,0-1 74 0 0,-1-1 0 0 0,0 1 0 0 0,0 0 0 0 0,0 0 0 0 0,-1 0 0 0 0,1 0 0 0 0,-1 0 0 0 0,0 0 0 0 0,1 0 1 0 0,-2 5-1 0 0,1-1-36 0 0,-1-1 1 0 0,0 0 0 0 0,0 1 0 0 0,-1-1 0 0 0,0 0 0 0 0,0 0 0 0 0,0 0 0 0 0,-1 0 0 0 0,0-1 0 0 0,-4 8 0 0 0,5-11-233 0 0,1 0 0 0 0,-1-1 0 0 0,1 1 1 0 0,-1 0-1 0 0,0-1 0 0 0,0 1 1 0 0,-3 1-1 0 0,-4-1-3783 0 0,-1-8-4972 0 0,5 1 8135 0 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3:30.1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77 194 3985 0 0,'0'0'164'0'0,"0"0"0"0"0,0 0 0 0 0,0 0 0 0 0,0 0 0 0 0,0 1 0 0 0,-1-1 0 0 0,1 0 0 0 0,0 1 984 0 0,-1-1-984 0 0,1 0 0 0 0,0 0 0 0 0,0 0 0 0 0,0 0 0 0 0,0 0 0 0 0,0 0-1 0 0,-1 1 1 0 0,1-1 0 0 0,0 0 0 0 0,0 0 0 0 0,0 0 0 0 0,0 0 0 0 0,-1 0 0 0 0,1 0 0 0 0,0 0 0 0 0,0 0 0 0 0,0 0 0 0 0,0 0 0 0 0,-1 0 0 0 0,1 0 0 0 0,0 0 0 0 0,0 0 0 0 0,0 0 0 0 0,-1-1 0 0 0,-3-6 1750 0 0,-1-11-1461 0 0,4 3-189 0 0,1 0 0 0 0,1-1 1 0 0,0 1-1 0 0,1 0 0 0 0,1 0 1 0 0,0 0-1 0 0,1 1 0 0 0,0-1 1 0 0,10-20-1 0 0,-20 51 2970 0 0,-3 8-2654 0 0,0-11-410 0 0,0 0-1 0 0,-2 0 1 0 0,1-1 0 0 0,-15 12-1 0 0,25-24-236 0 0,-14 11-1424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22:31.1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1 2953 0 0,'-2'3'3483'0'0,"2"-3"-3419"0"0,4 6 1746 0 0,8 5-313 0 0,22 15 1403 0 0,58 59 0 0 0,-64-58-2846 0 0,-14-15 44 0 0,1 0 1 0 0,0-1-1 0 0,33 18 1 0 0,-6-7-6409 0 0,-33-19 3132 0 0,-1 1 2580 0 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3:30.1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123 138 3225 0 0,'-14'9'9708'0'0,"-4"-2"-5475"0"0,13-5-4111 0 0,1 0 0 0 0,-1-1 1 0 0,0 1-1 0 0,1-1 0 0 0,-1-1 0 0 0,0 1 0 0 0,0-1 1 0 0,0 0-1 0 0,-7 0 0 0 0,10-1-139 0 0,0 1 0 0 0,1-1-1 0 0,-1 1 1 0 0,0-1 0 0 0,1 0 0 0 0,-1 0 0 0 0,1 1 0 0 0,-1-1-1 0 0,1 0 1 0 0,-1-1 0 0 0,1 1 0 0 0,0 0 0 0 0,0 0-1 0 0,-1 0 1 0 0,1-1 0 0 0,0 1 0 0 0,0-1 0 0 0,-1-1 0 0 0,1 0-16 0 0,0 0-1 0 0,-1-1 1 0 0,1 1 0 0 0,0 0 0 0 0,1-1 0 0 0,-1 1 0 0 0,1 0 0 0 0,-1-1 0 0 0,1-3 0 0 0,0 2 2 0 0,1-1-1 0 0,-1 1 1 0 0,1 0 0 0 0,0-1-1 0 0,0 1 1 0 0,0 0 0 0 0,1 0-1 0 0,0 0 1 0 0,0 0 0 0 0,0 0-1 0 0,1 0 1 0 0,3-5 0 0 0,-4 8 41 0 0,0-1 0 0 0,1 0 0 0 0,-1 1 0 0 0,1-1 0 0 0,0 1 0 0 0,0 0 0 0 0,0 0 0 0 0,0 0 0 0 0,0 0 0 0 0,0 1-1 0 0,0-1 1 0 0,0 1 0 0 0,1 0 0 0 0,-1 0 0 0 0,1 0 0 0 0,-1 0 0 0 0,1 1 0 0 0,-1-1 0 0 0,6 1 0 0 0,-6 0 100 0 0,0 1 0 0 0,0-1 0 0 0,0 1 0 0 0,0 0 0 0 0,0 0 0 0 0,0 0 0 0 0,0 0 0 0 0,0 1-1 0 0,-1-1 1 0 0,1 1 0 0 0,-1-1 0 0 0,1 1 0 0 0,-1 0 0 0 0,1 0 0 0 0,-1 0 0 0 0,0 1 0 0 0,0-1-1 0 0,0 0 1 0 0,0 1 0 0 0,-1-1 0 0 0,1 1 0 0 0,2 5 0 0 0,-2-4 83 0 0,0 0 1 0 0,-1 1-1 0 0,1-1 0 0 0,-1 0 1 0 0,0 1-1 0 0,0-1 0 0 0,0 1 1 0 0,-1 0-1 0 0,0-1 0 0 0,1 1 0 0 0,-2 5 1 0 0,1-8-221 0 0,0-1 0 0 0,-1 1 0 0 0,1 0 0 0 0,-1 0 0 0 0,1 0 1 0 0,-1 0-1 0 0,0 0 0 0 0,0-1 0 0 0,1 1 0 0 0,-1 0 0 0 0,0-1 0 0 0,-1 1 0 0 0,1-1 0 0 0,0 1 1 0 0,0-1-1 0 0,-1 1 0 0 0,1-1 0 0 0,-1 0 0 0 0,1 0 0 0 0,-1 0 0 0 0,1 0 0 0 0,-1 0 1 0 0,0 0-1 0 0,0 0 0 0 0,1 0 0 0 0,-1-1 0 0 0,0 1 0 0 0,-2 0 0 0 0,-25 5-7225 0 0,23-5 3107 0 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3:30.1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99 175 4953 0 0,'0'0'179'0'0,"0"0"-1"0"0,0 1 1 0 0,0-1-1 0 0,0 0 1 0 0,0 0-1 0 0,0 0 1 0 0,0 1 0 0 0,0-1-1 0 0,0 0 1 0 0,0 0-1 0 0,0 0 1 0 0,0 0-1 0 0,0 1 1 0 0,0-1-1 0 0,0 0 1 0 0,-1 0 0 0 0,1 0-1 0 0,0 0 1 0 0,0 1-1 0 0,0-1 1 0 0,0 0-1 0 0,0 0 1 0 0,-1 0-1 0 0,1 0 1 0 0,0 0 0 0 0,0 0-1 0 0,0 1 1 0 0,-1-1-1 0 0,1 0 1 0 0,0 0-1 0 0,0 0 1 0 0,0 0-1 0 0,-1 0 1 0 0,1 0 0 0 0,0 0-1 0 0,0 0 1 0 0,0 0-1 0 0,-1 0 1 0 0,1 0-1 0 0,0 0 1 0 0,0 0-1 0 0,0 0 1 0 0,-1 0 0 0 0,1 0-1 0 0,0 0 1 0 0,0-1-1 0 0,-5-10 1533 0 0,2-18-1999 0 0,3 29 300 0 0,-1-23 198 0 0,4-26 0 0 0,-3 43-163 0 0,1 0 0 0 0,0 1 0 0 0,0-1-1 0 0,1 0 1 0 0,0 1 0 0 0,0-1 0 0 0,0 1 0 0 0,1-1 0 0 0,-1 1 0 0 0,5-5-1 0 0,-7 10-18 0 0,0 0 0 0 0,0 0-1 0 0,0 0 1 0 0,0 0-1 0 0,0 0 1 0 0,0 0-1 0 0,0 0 1 0 0,0 0 0 0 0,0 0-1 0 0,0 0 1 0 0,0 1-1 0 0,0-1 1 0 0,0 0-1 0 0,0 0 1 0 0,0 0 0 0 0,0 0-1 0 0,0 0 1 0 0,0 0-1 0 0,0 0 1 0 0,0 0-1 0 0,0 0 1 0 0,0 0 0 0 0,0 0-1 0 0,0 0 1 0 0,0 0-1 0 0,0 0 1 0 0,0 0-1 0 0,0 0 1 0 0,0 0 0 0 0,0 0-1 0 0,0 0 1 0 0,0 0-1 0 0,0 0 1 0 0,0 0 0 0 0,0 0-1 0 0,0 0 1 0 0,0 0-1 0 0,0 0 1 0 0,0 0-1 0 0,1 0 1 0 0,-1 0 0 0 0,0 0-1 0 0,0 0 1 0 0,0 0-1 0 0,0 0 1 0 0,0 0-1 0 0,0 0 1 0 0,0 0 0 0 0,0 0-1 0 0,0 0 1 0 0,0 0-1 0 0,0 0 1 0 0,0 0 0 0 0,0 0-1 0 0,0 0 1 0 0,0 0-1 0 0,0 0 1 0 0,0 0-1 0 0,0 0 1 0 0,0 0 0 0 0,0 9 614 0 0,-4 9-70 0 0,0-11-232 0 0,0 0-1 0 0,0-1 1 0 0,0 0-1 0 0,-1 0 1 0 0,0 0-1 0 0,-8 8 1 0 0,-38 27-1087 0 0,37-29-458 0 0,11-11-428 0 0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3:30.1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99 182 3185 0 0,'-2'-2'6807'0'0,"-1"-6"-4751"0"0,1-7-1197 0 0,2-1-550 0 0,0-1 0 0 0,2 0 0 0 0,-1 1 1 0 0,2 0-1 0 0,0-1 0 0 0,1 1 0 0 0,10-26 1 0 0,-15 46 437 0 0,-1 0 1 0 0,0 0-1 0 0,0 0 1 0 0,-1 0-1 0 0,-3 4 1 0 0,-31 30-188 0 0,19-21-362 0 0,8-5-500 0 0,-10 9-2211 0 0,6-13-7116 0 0,11-8 9059 0 0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3:30.1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80 159 6081 0 0,'-3'2'1004'0'0,"0"0"-1"0"0,0 0 0 0 0,1 0 0 0 0,-1 0 1 0 0,0-1-1 0 0,-1 1 0 0 0,1-1 0 0 0,0 0 0 0 0,-5 2 1 0 0,6-3-950 0 0,1 0 0 0 0,-1 0-1 0 0,1-1 1 0 0,0 1 0 0 0,-1 0 0 0 0,1 0 0 0 0,-1-1 0 0 0,1 1 0 0 0,0-1 0 0 0,-1 1 0 0 0,1-1 0 0 0,0 1-1 0 0,0-1 1 0 0,0 0 0 0 0,-1 0 0 0 0,1 1 0 0 0,0-1 0 0 0,0 0 0 0 0,0 0 0 0 0,0 0 0 0 0,0 0 0 0 0,0-1-1 0 0,1 1 1 0 0,-1 0 0 0 0,0 0 0 0 0,-1-3 0 0 0,0 0-107 0 0,0-1-1 0 0,1 1 0 0 0,-1-1 1 0 0,1 1-1 0 0,0-1 1 0 0,0 0-1 0 0,0 0 1 0 0,1 0-1 0 0,-1 1 1 0 0,1-1-1 0 0,0 0 0 0 0,1 0 1 0 0,-1 0-1 0 0,1 1 1 0 0,0-1-1 0 0,2-6 1 0 0,-2 7 69 0 0,1 0 1 0 0,-1 0 0 0 0,1 0 0 0 0,0 0 0 0 0,0 0 0 0 0,0 0 0 0 0,1 1 0 0 0,-1-1 0 0 0,1 1 0 0 0,0 0-1 0 0,0 0 1 0 0,0 0 0 0 0,0 0 0 0 0,0 0 0 0 0,1 1 0 0 0,-1-1 0 0 0,1 1 0 0 0,7-3 0 0 0,-10 4 49 0 0,0 0 0 0 0,1 1 1 0 0,-1-1-1 0 0,1 1 1 0 0,-1 0-1 0 0,1-1 0 0 0,-1 1 1 0 0,1 0-1 0 0,-1 0 1 0 0,1 0-1 0 0,-1 0 1 0 0,1 0-1 0 0,-1 0 0 0 0,1 0 1 0 0,-1 1-1 0 0,1-1 1 0 0,-1 0-1 0 0,1 1 0 0 0,-1-1 1 0 0,0 1-1 0 0,1 0 1 0 0,-1-1-1 0 0,0 1 0 0 0,1 0 1 0 0,-1 0-1 0 0,0 0 1 0 0,0 0-1 0 0,2 2 0 0 0,-1 0 113 0 0,0 0-1 0 0,0 0 0 0 0,-1 0 0 0 0,1 0 1 0 0,-1 1-1 0 0,0-1 0 0 0,0 0 0 0 0,0 1 1 0 0,0-1-1 0 0,-1 1 0 0 0,1 5 0 0 0,-1-2 83 0 0,0-1-1 0 0,0 1 0 0 0,0-1 0 0 0,-1 0 1 0 0,0 1-1 0 0,-1-1 0 0 0,1 0 0 0 0,-5 10 1 0 0,5-14-394 0 0,0 0 0 0 0,0 0 0 0 0,0 0 0 0 0,-1 0 0 0 0,1 0 0 0 0,0 0 0 0 0,-1-1 0 0 0,1 1 0 0 0,-1 0 0 0 0,0-1 0 0 0,-3 3 0 0 0,3-3-506 0 0,0 0-1 0 0,1-1 0 0 0,-1 1 0 0 0,0 0 0 0 0,0-1 0 0 0,0 0 1 0 0,1 1-1 0 0,-1-1 0 0 0,0 0 0 0 0,0 0 0 0 0,0 0 0 0 0,0 0 1 0 0,0 0-1 0 0,1 0 0 0 0,-1-1 0 0 0,-3 0 0 0 0,1-1 56 0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3:30.1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96 190 3129 0 0,'1'7'10019'0'0,"-3"-17"-7076"0"0,0-6-2655 0 0,1 3-317 0 0,1-1-4 0 0,0-1 0 0 0,1 1 0 0 0,0-1 0 0 0,1 1 1 0 0,7-28-1 0 0,-5 28 43 0 0,-4 11 38 0 0,0 1 0 0 0,1-1 0 0 0,0 1 1 0 0,-1-1-1 0 0,1 1 0 0 0,0-1 0 0 0,0 1 0 0 0,0 0 1 0 0,1 0-1 0 0,1-3 0 0 0,-8 28 1688 0 0,2-15-1458 0 0,0-2-1 0 0,0 1 0 0 0,-1 0 1 0 0,1-1-1 0 0,-1 1 0 0 0,-1-1 1 0 0,0 0-1 0 0,-7 8 0 0 0,-1-2-495 0 0,1-1-1 0 0,-24 17 1 0 0,28-24-881 0 0,4-4-3585 0 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3:30.1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76 159 2961 0 0,'1'1'818'0'0,"-1"0"1"0"0,0 1-1 0 0,0-1 1 0 0,0 0 0 0 0,0 0-1 0 0,0 1 1 0 0,-1-1 0 0 0,1 0-1 0 0,0 0 1 0 0,0 1-1 0 0,-1-1 1 0 0,0 2 0 0 0,0-2-417 0 0,0 1 0 0 0,0-1 0 0 0,0 1 1 0 0,0-1-1 0 0,0 0 0 0 0,0 1 0 0 0,0-1 1 0 0,0 0-1 0 0,-2 1 0 0 0,2-1-374 0 0,0 0 0 0 0,0 0 0 0 0,0-1 0 0 0,0 1 1 0 0,0-1-1 0 0,0 1 0 0 0,-1-1 0 0 0,1 1 0 0 0,0-1 0 0 0,0 0 0 0 0,0 1 0 0 0,-1-1 0 0 0,1 0 0 0 0,0 0 1 0 0,0 0-1 0 0,0 0 0 0 0,-1 0 0 0 0,1 0 0 0 0,0 0 0 0 0,0 0 0 0 0,-1-1 0 0 0,1 1 0 0 0,0 0 1 0 0,0-1-1 0 0,0 1 0 0 0,0-1 0 0 0,-3-1 0 0 0,2 0-78 0 0,-1-1-1 0 0,1 1 1 0 0,0-1 0 0 0,0 0-1 0 0,0 0 1 0 0,0 0 0 0 0,0 0 0 0 0,1 0-1 0 0,-1-1 1 0 0,1 1 0 0 0,0 0-1 0 0,0-1 1 0 0,0 1 0 0 0,0-1 0 0 0,1 1-1 0 0,-1-1 1 0 0,1-4 0 0 0,0 0-9 0 0,0 1 0 0 0,0-1 0 0 0,1 1 0 0 0,0 0-1 0 0,0-1 1 0 0,0 1 0 0 0,5-10 0 0 0,-4 12 90 0 0,0 1 0 0 0,0 0 1 0 0,0 0-1 0 0,1-1 0 0 0,-1 2 0 0 0,1-1 0 0 0,0 0 0 0 0,0 1 0 0 0,1-1 0 0 0,-1 1 0 0 0,1 0 0 0 0,-1 0 0 0 0,1 0 0 0 0,0 0 0 0 0,0 1 0 0 0,6-3 0 0 0,-8 5 42 0 0,0 0-1 0 0,0 0 0 0 0,0 0 1 0 0,-1 0-1 0 0,1 0 1 0 0,0 1-1 0 0,0-1 0 0 0,0 0 1 0 0,0 1-1 0 0,-1 0 0 0 0,1-1 1 0 0,0 1-1 0 0,-1 0 0 0 0,1 0 1 0 0,0 0-1 0 0,-1 0 0 0 0,1 0 1 0 0,-1 0-1 0 0,0 0 0 0 0,1 1 1 0 0,-1-1-1 0 0,0 0 1 0 0,0 1-1 0 0,2 2 0 0 0,0-1 107 0 0,-1 1 0 0 0,1 0 0 0 0,-1 0 0 0 0,0 0 1 0 0,0 0-1 0 0,0 0 0 0 0,-1 0 0 0 0,1 0 0 0 0,0 6 0 0 0,-2-5-53 0 0,0 0-1 0 0,0 0 1 0 0,0 0 0 0 0,-1 0 0 0 0,1 0-1 0 0,-1 0 1 0 0,-1 0 0 0 0,1 0 0 0 0,-1 0-1 0 0,0 0 1 0 0,0-1 0 0 0,0 1 0 0 0,0-1 0 0 0,-1 1-1 0 0,-4 4 1 0 0,5-5-221 0 0,-1-1 0 0 0,0 0 0 0 0,0 0 0 0 0,-1 0 0 0 0,1-1 0 0 0,0 1 0 0 0,-1-1 1 0 0,-4 3-1 0 0,5-4-458 0 0,0 1 1 0 0,0-1 0 0 0,0 0-1 0 0,0 0 1 0 0,0 0-1 0 0,0-1 1 0 0,-1 1 0 0 0,1-1-1 0 0,0 0 1 0 0,0 0 0 0 0,-5 0-1 0 0,5-1-2493 0 0,0 0 1195 0 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3:30.1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87 217 3057 0 0,'-3'-6'7674'0'0,"1"-7"-5586"0"0,1-12-1798 0 0,1 7-246 0 0,1 0 0 0 0,7-35 0 0 0,-5 42 43 0 0,0 1 0 0 0,0-1 0 0 0,1 1 0 0 0,0 0 0 0 0,1 0 0 0 0,6-11 0 0 0,-9 20 776 0 0,-3 7-275 0 0,-5 10-94 0 0,-22 20 1363 0 0,16-17-1740 0 0,-2-1-1 0 0,0-1 1 0 0,-31 28 0 0 0,41-43-930 0 0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3:30.1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102 124 3401 0 0,'-9'10'5679'0'0,"9"-9"-5479"0"0,-1 0 1 0 0,0 0-1 0 0,0 1 0 0 0,1-1 0 0 0,-1 0 0 0 0,0 0 0 0 0,0-1 0 0 0,0 1 0 0 0,0 0 0 0 0,0 0 0 0 0,0 0 0 0 0,-1-1 1 0 0,1 1-1 0 0,0 0 0 0 0,0-1 0 0 0,0 1 0 0 0,-1-1 0 0 0,1 0 0 0 0,0 1 0 0 0,-1-1 0 0 0,1 0 0 0 0,0 0 1 0 0,-1 0-1 0 0,1 1 0 0 0,0-2 0 0 0,-1 1 0 0 0,1 0 0 0 0,0 0 0 0 0,-2-1 0 0 0,0 1-200 0 0,0-1 1 0 0,-1-1-1 0 0,1 1 0 0 0,0 0 0 0 0,1-1 0 0 0,-1 1 0 0 0,0-1 0 0 0,0 0 1 0 0,1 0-1 0 0,-1 0 0 0 0,1 0 0 0 0,-1-1 0 0 0,1 1 0 0 0,0-1 1 0 0,0 1-1 0 0,0-1 0 0 0,1 0 0 0 0,-1 0 0 0 0,0 0 0 0 0,1 0 1 0 0,0 0-1 0 0,0 0 0 0 0,0 0 0 0 0,0 0 0 0 0,0 0 0 0 0,1 0 0 0 0,-1-1 1 0 0,1 1-1 0 0,0 0 0 0 0,0 0 0 0 0,0-1 0 0 0,0 1 0 0 0,1 0 1 0 0,-1 0-1 0 0,1-1 0 0 0,0 1 0 0 0,0 0 0 0 0,0 0 0 0 0,0 0 1 0 0,1 0-1 0 0,-1 0 0 0 0,1 0 0 0 0,0 1 0 0 0,0-1 0 0 0,0 0 1 0 0,0 1-1 0 0,0-1 0 0 0,0 1 0 0 0,1 0 0 0 0,-1 0 0 0 0,1 0 0 0 0,0 0 1 0 0,-1 0-1 0 0,1 1 0 0 0,0-1 0 0 0,0 1 0 0 0,0-1 0 0 0,3 0 1 0 0,-3 1 84 0 0,0 1 0 0 0,0-1 0 0 0,0 1 1 0 0,0-1-1 0 0,-1 1 0 0 0,1 0 1 0 0,0 0-1 0 0,0 0 0 0 0,0 0 1 0 0,0 1-1 0 0,0-1 0 0 0,0 1 1 0 0,-1 0-1 0 0,1 0 0 0 0,0 0 1 0 0,0 0-1 0 0,-1 0 0 0 0,1 0 0 0 0,3 4 1 0 0,-4-4 32 0 0,0 1 0 0 0,0 0 1 0 0,-1-1-1 0 0,1 1 0 0 0,-1 0 1 0 0,1 0-1 0 0,-1 1 1 0 0,0-1-1 0 0,0 0 0 0 0,0 0 1 0 0,0 0-1 0 0,0 1 0 0 0,-1-1 1 0 0,1 0-1 0 0,-1 1 0 0 0,1-1 1 0 0,-1 1-1 0 0,0-1 0 0 0,0 1 1 0 0,0-1-1 0 0,0 0 0 0 0,0 1 1 0 0,-2 3-1 0 0,1 1 72 0 0,-1-1 0 0 0,0 0 0 0 0,0-1-1 0 0,-1 1 1 0 0,0 0 0 0 0,0-1 0 0 0,0 1 0 0 0,0-1 0 0 0,-6 6 0 0 0,8-9-252 0 0,-1 0 0 0 0,0-1 0 0 0,1 1 1 0 0,-1-1-1 0 0,0 1 0 0 0,0-1 0 0 0,0 1 0 0 0,-1-1 1 0 0,1 0-1 0 0,0 0 0 0 0,-4 1 0 0 0,4-1-246 0 0,0-1 0 0 0,1 0 1 0 0,-1 0-1 0 0,0 0 0 0 0,1 0 0 0 0,-1 0 1 0 0,0 0-1 0 0,1-1 0 0 0,-1 1 0 0 0,0 0 1 0 0,1-1-1 0 0,-1 1 0 0 0,1-1 0 0 0,-1 0 1 0 0,1 1-1 0 0,-1-1 0 0 0,1 0 0 0 0,-3-2 1 0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3:30.1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94 151 2545 0 0,'-16'2'8080'0'0,"-1"5"-3994"0"0,14-5-3931 0 0,1-1 0 0 0,-1 0 0 0 0,0 0 0 0 0,0 0 0 0 0,1 0 0 0 0,-1 0 0 0 0,0-1 0 0 0,-3 1 0 0 0,5-1-152 0 0,-1 0 0 0 0,1-1-1 0 0,0 1 1 0 0,0 0 0 0 0,0-1 0 0 0,0 1 0 0 0,0-1-1 0 0,0 1 1 0 0,0-1 0 0 0,0 1 0 0 0,0-1-1 0 0,0 0 1 0 0,0 1 0 0 0,0-1 0 0 0,0 0-1 0 0,1 0 1 0 0,-1 0 0 0 0,0 0 0 0 0,1 0 0 0 0,-1 0-1 0 0,0 0 1 0 0,1 0 0 0 0,-1 0 0 0 0,1 0-1 0 0,-1-2 1 0 0,-1-3-41 0 0,0 0 0 0 0,0 0 0 0 0,1 0 0 0 0,0 0 0 0 0,0-1 0 0 0,1 1 0 0 0,0 0 0 0 0,0-1 0 0 0,0 1 0 0 0,1 0 0 0 0,-1 0 0 0 0,3-8 0 0 0,-2 11 43 0 0,0-1 0 0 0,0 1 0 0 0,0 0 0 0 0,0 0 0 0 0,0 0 0 0 0,1 0 0 0 0,-1 0 1 0 0,1 1-1 0 0,0-1 0 0 0,0 0 0 0 0,0 1 0 0 0,0-1 0 0 0,0 1 0 0 0,0 0 0 0 0,1 0 1 0 0,-1 0-1 0 0,1 0 0 0 0,0 0 0 0 0,-1 0 0 0 0,1 1 0 0 0,0-1 0 0 0,0 1 0 0 0,0 0 0 0 0,0-1 1 0 0,5 0-1 0 0,-5 2 67 0 0,0 0 0 0 0,0 0 1 0 0,0 0-1 0 0,0 1 0 0 0,0-1 1 0 0,0 1-1 0 0,0-1 1 0 0,0 1-1 0 0,0 0 0 0 0,-1 0 1 0 0,1 1-1 0 0,0-1 0 0 0,0 0 1 0 0,-1 1-1 0 0,1 0 0 0 0,-1-1 1 0 0,1 1-1 0 0,-1 0 0 0 0,0 0 1 0 0,3 4-1 0 0,-2-3 91 0 0,0 0 1 0 0,-1 0-1 0 0,1 1 0 0 0,-1-1 1 0 0,0 1-1 0 0,0 0 0 0 0,0-1 0 0 0,-1 1 1 0 0,1 0-1 0 0,-1 0 0 0 0,0 0 1 0 0,0 0-1 0 0,0 0 0 0 0,0 6 1 0 0,-1-7-74 0 0,-1 0 0 0 0,1 0 1 0 0,0 0-1 0 0,-1 0 0 0 0,0 0 1 0 0,1 0-1 0 0,-1 0 0 0 0,-1 0 1 0 0,1 0-1 0 0,0 0 0 0 0,-1 0 1 0 0,1-1-1 0 0,-1 1 0 0 0,0-1 1 0 0,0 1-1 0 0,0-1 1 0 0,0 0-1 0 0,0 1 0 0 0,0-1 1 0 0,-1 0-1 0 0,1 0 0 0 0,-1-1 1 0 0,1 1-1 0 0,-1-1 0 0 0,-5 3 1 0 0,0-1-305 0 0,0 1 1 0 0,0-2 0 0 0,-10 3-1 0 0,-26 3-6796 0 0,36-7 4319 0 0,3 0-1295 0 0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3:30.1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91 146 4761 0 0,'0'0'125'0'0,"0"1"0"0"0,0-1 0 0 0,0 0 0 0 0,0 0 0 0 0,0 1 0 0 0,-1-1 0 0 0,1 0 0 0 0,0 0 0 0 0,0 1 0 0 0,0-1 0 0 0,0 0 0 0 0,0 0 0 0 0,0 0 0 0 0,0 1 0 0 0,0-1 0 0 0,-1 0 0 0 0,1 0 0 0 0,0 0 0 0 0,0 1 0 0 0,0-1 0 0 0,0 0 1 0 0,-1 0-1 0 0,1 0 0 0 0,0 0 0 0 0,0 0 0 0 0,0 1 0 0 0,-1-1 0 0 0,1 0 0 0 0,0 0 0 0 0,0 0 0 0 0,-1 0 0 0 0,1 0 0 0 0,0 0 0 0 0,0 0 0 0 0,0 0 0 0 0,-1 0 0 0 0,1 0 0 0 0,0 0 0 0 0,0 0 0 0 0,-1 0 0 0 0,-2-11 1194 0 0,2-23-1561 0 0,2 33 552 0 0,-2-10-239 0 0,2 0-1 0 0,0 0 0 0 0,0 1 0 0 0,1-1 1 0 0,0 1-1 0 0,1-1 0 0 0,0 1 0 0 0,4-11 1 0 0,-24 50 4738 0 0,5-13-4566 0 0,0-1-1 0 0,-26 26 1 0 0,18-26-1246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22:31.8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0 231 2993 0 0,'0'-2'3398'0'0,"0"2"-3338"0"0,0-1 0 0 0,0 1 0 0 0,0 0 0 0 0,0 0-1 0 0,0 0 1 0 0,0-1 0 0 0,0 1 0 0 0,0 0 0 0 0,0 0-1 0 0,1 0 1 0 0,-1-1 0 0 0,0 1 0 0 0,0 0 0 0 0,0 0-1 0 0,0 0 1 0 0,0-1 0 0 0,0 1 0 0 0,1 0 0 0 0,-1 0-1 0 0,0 0 1 0 0,0 0 0 0 0,0-1 0 0 0,0 1 0 0 0,1 0-1 0 0,-1 0 1 0 0,0 0 0 0 0,0 0 0 0 0,0 0 0 0 0,1 0-1 0 0,-1 0 1 0 0,0 0 0 0 0,0-1 0 0 0,0 1 0 0 0,1 0-1 0 0,-1 0 1 0 0,0 0 0 0 0,0 0 0 0 0,0 0 0 0 0,1 0-1 0 0,-1 0 1 0 0,4-2 93 0 0,-1-1 0 0 0,1 0-1 0 0,-1 0 1 0 0,0 0 0 0 0,0-1-1 0 0,-1 1 1 0 0,1-1 0 0 0,4-7 0 0 0,-3 4 25 0 0,101-146 991 0 0,-92 136-4631 0 0,-7 8 2056 0 0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3:30.1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83 185 3073 0 0,'0'0'117'0'0,"0"0"0"0"0,0 0 1 0 0,0 0-1 0 0,0 0 1 0 0,0 0-1 0 0,0 0 0 0 0,-1 0 1 0 0,1 0-1 0 0,0 0 0 0 0,0 0 1 0 0,0 0-1 0 0,0 0 1 0 0,0 0-1 0 0,-1 0 0 0 0,1 0 1 0 0,0 0-1 0 0,0 0 1 0 0,0 0-1 0 0,0 0 0 0 0,0 0 1 0 0,0 0-1 0 0,-1 0 0 0 0,1 0 1 0 0,0 0-1 0 0,0-1 1 0 0,0 1-1 0 0,0 0 0 0 0,0 0 1 0 0,0 0-1 0 0,0 0 1 0 0,0 0-1 0 0,-1 0 0 0 0,1 0 1 0 0,0 0-1 0 0,0-1 0 0 0,0 1 1 0 0,0 0-1 0 0,0 0 1 0 0,-2-9 2106 0 0,1-14-894 0 0,1 18-682 0 0,0-11-89 0 0,0 1 1 0 0,5-28-1 0 0,-4 35-458 0 0,1 1 0 0 0,0 0 0 0 0,0 0 0 0 0,0 1 0 0 0,1-1 0 0 0,0 0 0 0 0,0 1 0 0 0,6-8 0 0 0,-7 12 1505 0 0,-1 3-557 0 0,-3 8-122 0 0,-6 13-305 0 0,2-13-545 0 0,0-1 0 0 0,-1 0 1 0 0,1 0-1 0 0,-2 0 0 0 0,1-1 0 0 0,-1 0 0 0 0,0 0 1 0 0,-13 7-1 0 0,8-9-1652 0 0,4-2-4601 0 0,7-2 4518 0 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3:34.6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99 150 7458 0 0,'-22'18'5395'0'0,"19"-16"-5116"0"0,0 0 0 0 0,0-1 0 0 0,1 0 0 0 0,-1 1 0 0 0,0-1 0 0 0,-5 1 0 0 0,6-2-305 0 0,1 0 0 0 0,0 1 0 0 0,-1-1 0 0 0,0 0 0 0 0,1 0 0 0 0,-1 0 0 0 0,1-1 0 0 0,-1 1 0 0 0,1 0 0 0 0,0-1 0 0 0,-1 1 0 0 0,1-1 0 0 0,-1 1 0 0 0,1-1 0 0 0,0 1-1 0 0,-1-1 1 0 0,1 0 0 0 0,0 0 0 0 0,0 0 0 0 0,-1 0 0 0 0,1 0 0 0 0,0 0 0 0 0,0 0 0 0 0,0 0 0 0 0,0 0 0 0 0,0 0 0 0 0,0-1 0 0 0,1 1 0 0 0,-1 0 0 0 0,0-1 0 0 0,1 1 0 0 0,-1 0 0 0 0,1-1 0 0 0,-1-1 0 0 0,-1-3-94 0 0,0 0-1 0 0,0 0 1 0 0,1 0 0 0 0,-1 0 0 0 0,1 0-1 0 0,1 0 1 0 0,-1-1 0 0 0,1 1-1 0 0,1 0 1 0 0,-1 0 0 0 0,2-10-1 0 0,-1 12 46 0 0,1 0 0 0 0,-1 1 0 0 0,0-1-1 0 0,1 0 1 0 0,0 1 0 0 0,0-1-1 0 0,0 1 1 0 0,0-1 0 0 0,1 1 0 0 0,0 0-1 0 0,-1 0 1 0 0,1 0 0 0 0,0 0-1 0 0,0 1 1 0 0,0-1 0 0 0,1 1 0 0 0,-1 0-1 0 0,6-3 1 0 0,-7 4 132 0 0,0 0 0 0 0,0 0 0 0 0,0 0 0 0 0,0 0 1 0 0,0 1-1 0 0,0-1 0 0 0,0 1 0 0 0,0 0 0 0 0,0-1 0 0 0,0 1 0 0 0,0 0 0 0 0,0 0 0 0 0,0 0 1 0 0,0 0-1 0 0,0 1 0 0 0,0-1 0 0 0,0 1 0 0 0,0-1 0 0 0,0 1 0 0 0,-1-1 0 0 0,1 1 0 0 0,2 1 1 0 0,-1 0 182 0 0,-1 0 1 0 0,0-1-1 0 0,0 1 1 0 0,0 0 0 0 0,-1 0-1 0 0,1 1 1 0 0,0-1-1 0 0,-1 0 1 0 0,1 0 0 0 0,-1 1-1 0 0,0-1 1 0 0,0 1-1 0 0,0-1 1 0 0,0 1 0 0 0,0 0-1 0 0,0 2 1 0 0,1 3 232 0 0,-1 0 1 0 0,0 0-1 0 0,-1-1 0 0 0,1 1 1 0 0,-3 14-1 0 0,2-18-379 0 0,-1-1 0 0 0,1 1 1 0 0,-1-1-1 0 0,0 1 0 0 0,0-1 1 0 0,0 1-1 0 0,-1-1 0 0 0,1 0 0 0 0,-1 1 1 0 0,0-1-1 0 0,0 0 0 0 0,0 0 1 0 0,0 0-1 0 0,-5 3 0 0 0,5-4-293 0 0,0-1 0 0 0,0 1-1 0 0,0-1 1 0 0,-1 0 0 0 0,1 0-1 0 0,0 0 1 0 0,-1 0 0 0 0,1 0 0 0 0,-5 0-1 0 0,-12 2-5198 0 0,10-2 3809 0 0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3:34.6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59 166 3257 0 0,'-3'-2'7608'0'0,"3"2"-7491"0"0,-2-13 1118 0 0,2-13-1931 0 0,1-13 1026 0 0,-1 32-271 0 0,0-1 0 0 0,0 1 0 0 0,0-1 0 0 0,1 1 0 0 0,0-1-1 0 0,1 1 1 0 0,0 0 0 0 0,3-11 0 0 0,-2 13-35 0 0,-1 2 3553 0 0,-13 31 111 0 0,5-19-3553 0 0,0-1 0 0 0,0 0 0 0 0,-14 14 0 0 0,10-13-3661 0 0,1 0-3532 0 0,7-8 4930 0 0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3:34.6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68 158 2216 0 0,'-4'-1'11031'0'0,"-10"4"-6089"0"0,2 0-4122 0 0,10-3-842 0 0,1 0 0 0 0,0 0 1 0 0,-1-1-1 0 0,1 1 0 0 0,0 0 0 0 0,0 0 0 0 0,-1-1 0 0 0,1 1 0 0 0,0-1 0 0 0,0 1 0 0 0,0-1 0 0 0,-1 1 0 0 0,1-1 0 0 0,0 0 0 0 0,0 0 0 0 0,0 0 0 0 0,0 1 0 0 0,0-1 0 0 0,-1-2 0 0 0,1 1-63 0 0,-1 0 0 0 0,1 0 0 0 0,0 0 0 0 0,0-1 0 0 0,0 1 0 0 0,0 0 0 0 0,0-1 0 0 0,1 1 0 0 0,-2-4 1 0 0,2-1-108 0 0,-1 0 0 0 0,1 1 0 0 0,0-1 0 0 0,0 0 0 0 0,1 1 0 0 0,2-12 0 0 0,-2 13 141 0 0,0 0 1 0 0,1 0-1 0 0,0 1 0 0 0,0-1 1 0 0,0 0-1 0 0,1 1 1 0 0,-1 0-1 0 0,1-1 1 0 0,0 1-1 0 0,6-5 0 0 0,-8 8 102 0 0,0 0-1 0 0,0-1 0 0 0,0 2 0 0 0,1-1 0 0 0,-1 0 0 0 0,1 0 1 0 0,-1 0-1 0 0,0 1 0 0 0,1-1 0 0 0,-1 1 0 0 0,1-1 1 0 0,0 1-1 0 0,-1-1 0 0 0,1 1 0 0 0,-1 0 0 0 0,1 0 0 0 0,0 0 1 0 0,-1 0-1 0 0,1 0 0 0 0,-1 0 0 0 0,1 0 0 0 0,0 1 1 0 0,-1-1-1 0 0,1 1 0 0 0,-1-1 0 0 0,1 1 0 0 0,-1-1 0 0 0,1 1 1 0 0,-1 0-1 0 0,0 0 0 0 0,1 0 0 0 0,-1-1 0 0 0,0 1 1 0 0,0 1-1 0 0,1-1 0 0 0,0 2 0 0 0,2 0 97 0 0,-1 1 0 0 0,-1 0 0 0 0,1 0 0 0 0,0 0 0 0 0,-1 0 0 0 0,0 0 0 0 0,0 1 0 0 0,0-1 0 0 0,-1 0-1 0 0,1 1 1 0 0,-1 0 0 0 0,0-1 0 0 0,0 1 0 0 0,-1 0 0 0 0,0-1 0 0 0,1 1 0 0 0,-1 0 0 0 0,-1 0 0 0 0,1-1 0 0 0,-1 1 0 0 0,0 0 0 0 0,0-1 0 0 0,0 1 0 0 0,-1-1 0 0 0,1 1-1 0 0,-1-1 1 0 0,-5 8 0 0 0,6-10-627 0 0,-1 0 0 0 0,0-1 1 0 0,0 1-1 0 0,0-1 0 0 0,0 0 0 0 0,0 1 0 0 0,-1-1 0 0 0,1 0 0 0 0,0 0 0 0 0,-1-1 0 0 0,1 1 0 0 0,-4 0 0 0 0,4 0-260 0 0,-5 1-3198 0 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3:34.6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66 174 3049 0 0,'-7'1'10019'0'0,"7"-2"-9827"0"0,-2-12 1436 0 0,4-18-2329 0 0,1 13 841 0 0,2 0 0 0 0,11-33 0 0 0,-2 9 483 0 0,-18 49 2651 0 0,-10 9-2515 0 0,1 0-539 0 0,5-5-347 0 0,-1 0 1 0 0,0 0 0 0 0,-1-1-1 0 0,-15 13 1 0 0,21-21-2072 0 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3:34.6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90 174 3201 0 0,'-4'-3'6552'0'0,"2"-5"-4766"0"0,2-10-2554 0 0,0 16 1251 0 0,0-14-397 0 0,0 0 0 0 0,2 0 0 0 0,0 0 0 0 0,1 0 0 0 0,0 0 0 0 0,2 0-1 0 0,5-14 1 0 0,-14 38 2050 0 0,-1-1 0 0 0,0 0 0 0 0,-9 12 0 0 0,-23 19-2381 0 0,30-31-1034 0 0,-1 0-1 0 0,-14 9 1 0 0,19-14-976 0 0,0-2-1402 0 0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3:34.6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84 137 3073 0 0,'-6'11'8065'0'0,"-2"0"-75"0"0,-2-3-8221 0 0,9-7 225 0 0,1 0-1 0 0,-1-1 1 0 0,0 1 0 0 0,0 0-1 0 0,0-1 1 0 0,0 1-1 0 0,0-1 1 0 0,0 1-1 0 0,0-1 1 0 0,0 1-1 0 0,0-1 1 0 0,0 0-1 0 0,0 1 1 0 0,0-1 0 0 0,-1 0-1 0 0,1 0 1 0 0,0 0-1 0 0,0 0 1 0 0,0 0-1 0 0,0 0 1 0 0,0 0-1 0 0,-1 0 1 0 0,1-1-1 0 0,0 1 1 0 0,0 0-1 0 0,0-1 1 0 0,0 1 0 0 0,0 0-1 0 0,0-1 1 0 0,0 1-1 0 0,0-1 1 0 0,0 0-1 0 0,0 1 1 0 0,0-1-1 0 0,1 0 1 0 0,-1 0-1 0 0,0 0 1 0 0,0 1 0 0 0,1-1-1 0 0,-1 0 1 0 0,0 0-1 0 0,1 0 1 0 0,-2-2-1 0 0,0 0-77 0 0,0-1 0 0 0,0 1 1 0 0,0-1-1 0 0,1 0 0 0 0,-1 1 0 0 0,1-1 0 0 0,0 0 0 0 0,0 0 0 0 0,0 0 0 0 0,0 0 0 0 0,1 0 0 0 0,-1 0 0 0 0,1 0 0 0 0,0 0 0 0 0,1 0 0 0 0,-1 0 0 0 0,2-6 1 0 0,-1 5 28 0 0,0 0 1 0 0,1 0 0 0 0,0 0 0 0 0,0 0 0 0 0,1 0-1 0 0,-1 0 1 0 0,1 0 0 0 0,0 1 0 0 0,0-1 0 0 0,1 1 0 0 0,-1 0-1 0 0,6-5 1 0 0,-7 8 113 0 0,0-1 0 0 0,0 0-1 0 0,0 1 1 0 0,0-1 0 0 0,1 1-1 0 0,-1 0 1 0 0,0-1 0 0 0,1 1-1 0 0,-1 0 1 0 0,1 1 0 0 0,-1-1 0 0 0,1 0-1 0 0,0 1 1 0 0,-1-1 0 0 0,1 1-1 0 0,0 0 1 0 0,-1 0 0 0 0,1 0-1 0 0,0 0 1 0 0,3 1 0 0 0,-4 0 50 0 0,0-1 0 0 0,0 1 0 0 0,-1 0 0 0 0,1 0 0 0 0,0 0 0 0 0,0 0 0 0 0,-1 0-1 0 0,1 0 1 0 0,0 1 0 0 0,-1-1 0 0 0,1 0 0 0 0,-1 1 0 0 0,0-1 0 0 0,1 1 0 0 0,-1 0 0 0 0,0-1 0 0 0,0 1 0 0 0,0 0 0 0 0,0 0 0 0 0,-1 0 0 0 0,1-1 0 0 0,0 1 0 0 0,-1 0 0 0 0,1 0 0 0 0,-1 0 0 0 0,1 0 0 0 0,-1 3 0 0 0,0 3 160 0 0,0-1 0 0 0,0 1 0 0 0,0-1-1 0 0,-1 1 1 0 0,-3 11 0 0 0,3-14-211 0 0,-1 0 0 0 0,1 0 0 0 0,-1 0-1 0 0,0-1 1 0 0,0 1 0 0 0,-1-1 0 0 0,1 1-1 0 0,-1-1 1 0 0,-4 5 0 0 0,-6 1-1911 0 0,3-9-3614 0 0,6-2 4053 0 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3:34.6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87 131 3617 0 0,'-6'5'6966'0'0,"1"2"-4891"0"0,1-2-265 0 0,2-3-1268 0 0,-1 0-1 0 0,0 1 1 0 0,1-2-1 0 0,-1 1 1 0 0,0 0-1 0 0,0 0 1 0 0,0-1-1 0 0,-5 2 1 0 0,6-3-558 0 0,1 0 0 0 0,0 0-1 0 0,0 0 1 0 0,0 0 0 0 0,0 0 0 0 0,-1 0 0 0 0,1 0 0 0 0,0 0 0 0 0,0-1-1 0 0,0 1 1 0 0,0-1 0 0 0,0 1 0 0 0,-1 0 0 0 0,1-1 0 0 0,0 0-1 0 0,0 1 1 0 0,0-1 0 0 0,1 0 0 0 0,-1 1 0 0 0,0-1 0 0 0,0 0 0 0 0,0 0-1 0 0,0 0 1 0 0,1 0 0 0 0,-1 0 0 0 0,0 0 0 0 0,1 0 0 0 0,-1 0 0 0 0,0-1-1 0 0,-1-3-110 0 0,0 1-1 0 0,0-1 1 0 0,1 1-1 0 0,0-1 1 0 0,0 0-1 0 0,0 0 1 0 0,0 0-1 0 0,1 0 1 0 0,-1 1 0 0 0,1-1-1 0 0,1 0 1 0 0,-1 0-1 0 0,1 0 1 0 0,-1 0-1 0 0,1 0 1 0 0,1 1-1 0 0,-1-1 1 0 0,4-7-1 0 0,-4 9 161 0 0,0 0 0 0 0,1 0 1 0 0,-1 0-1 0 0,1 0 0 0 0,-1 1 0 0 0,1-1 0 0 0,0 0 0 0 0,0 1 0 0 0,1-1 0 0 0,-1 1 1 0 0,0 0-1 0 0,1 0 0 0 0,-1 0 0 0 0,1 0 0 0 0,0 0 0 0 0,-1 1 0 0 0,1-1 0 0 0,0 1 0 0 0,0-1 1 0 0,0 1-1 0 0,0 0 0 0 0,1 0 0 0 0,-1 1 0 0 0,0-1 0 0 0,0 1 0 0 0,0-1 0 0 0,1 1 1 0 0,4 1-1 0 0,-6-1 98 0 0,0 0 0 0 0,-1 0 0 0 0,1 1 0 0 0,-1-1 1 0 0,1 1-1 0 0,0-1 0 0 0,-1 1 0 0 0,1 0 0 0 0,-1-1 0 0 0,0 1 1 0 0,1 0-1 0 0,-1 0 0 0 0,0 0 0 0 0,1 0 0 0 0,-1 0 0 0 0,0 1 0 0 0,0-1 1 0 0,0 0-1 0 0,0 0 0 0 0,1 3 0 0 0,0-1 74 0 0,-1-1 0 0 0,0 1 0 0 0,0 0 0 0 0,0 0 0 0 0,-1 0 0 0 0,1 0 0 0 0,-1 0 0 0 0,0 0 0 0 0,1 0 1 0 0,-2 5-1 0 0,1-1-36 0 0,-1-1 1 0 0,0 0 0 0 0,0 1 0 0 0,-1-1 0 0 0,0 0 0 0 0,0 0 0 0 0,0 0 0 0 0,-1 0 0 0 0,0-1 0 0 0,-4 8 0 0 0,5-11-233 0 0,1 0 0 0 0,-1-1 0 0 0,1 1 1 0 0,-1 0-1 0 0,0-1 0 0 0,0 1 1 0 0,-3 1-1 0 0,-4-1-3783 0 0,-1-8-4972 0 0,5 1 8135 0 0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3:34.6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77 194 3985 0 0,'0'0'164'0'0,"0"0"0"0"0,0 0 0 0 0,0 0 0 0 0,0 0 0 0 0,0 1 0 0 0,-1-1 0 0 0,1 0 0 0 0,0 1 984 0 0,-1-1-984 0 0,1 0 0 0 0,0 0 0 0 0,0 0 0 0 0,0 0 0 0 0,0 0 0 0 0,0 0-1 0 0,-1 1 1 0 0,1-1 0 0 0,0 0 0 0 0,0 0 0 0 0,0 0 0 0 0,0 0 0 0 0,-1 0 0 0 0,1 0 0 0 0,0 0 0 0 0,0 0 0 0 0,0 0 0 0 0,0 0 0 0 0,-1 0 0 0 0,1 0 0 0 0,0 0 0 0 0,0 0 0 0 0,0 0 0 0 0,-1-1 0 0 0,-3-6 1750 0 0,-1-11-1461 0 0,4 3-189 0 0,1 0 0 0 0,1-1 1 0 0,0 1-1 0 0,1 0 0 0 0,1 0 1 0 0,0 0-1 0 0,1 1 0 0 0,0-1 1 0 0,10-20-1 0 0,-20 51 2970 0 0,-3 8-2654 0 0,0-11-410 0 0,0 0-1 0 0,-2 0 1 0 0,1-1 0 0 0,-15 12-1 0 0,25-24-236 0 0,-14 11-1424 0 0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3:34.6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123 138 3225 0 0,'-14'9'9708'0'0,"-4"-2"-5475"0"0,13-5-4111 0 0,1 0 0 0 0,-1-1 1 0 0,0 1-1 0 0,1-1 0 0 0,-1-1 0 0 0,0 1 0 0 0,0-1 1 0 0,0 0-1 0 0,-7 0 0 0 0,10-1-139 0 0,0 1 0 0 0,1-1-1 0 0,-1 1 1 0 0,0-1 0 0 0,1 0 0 0 0,-1 0 0 0 0,1 1 0 0 0,-1-1-1 0 0,1 0 1 0 0,-1-1 0 0 0,1 1 0 0 0,0 0 0 0 0,0 0-1 0 0,-1 0 1 0 0,1-1 0 0 0,0 1 0 0 0,0-1 0 0 0,-1-1 0 0 0,1 0-16 0 0,0 0-1 0 0,-1-1 1 0 0,1 1 0 0 0,0 0 0 0 0,1-1 0 0 0,-1 1 0 0 0,1 0 0 0 0,-1-1 0 0 0,1-3 0 0 0,0 2 2 0 0,1-1-1 0 0,-1 1 1 0 0,1 0 0 0 0,0-1-1 0 0,0 1 1 0 0,0 0 0 0 0,1 0-1 0 0,0 0 1 0 0,0 0 0 0 0,0 0-1 0 0,1 0 1 0 0,3-5 0 0 0,-4 8 41 0 0,0-1 0 0 0,1 0 0 0 0,-1 1 0 0 0,1-1 0 0 0,0 1 0 0 0,0 0 0 0 0,0 0 0 0 0,0 0 0 0 0,0 0 0 0 0,0 1-1 0 0,0-1 1 0 0,0 1 0 0 0,1 0 0 0 0,-1 0 0 0 0,1 0 0 0 0,-1 0 0 0 0,1 1 0 0 0,-1-1 0 0 0,6 1 0 0 0,-6 0 100 0 0,0 1 0 0 0,0-1 0 0 0,0 1 0 0 0,0 0 0 0 0,0 0 0 0 0,0 0 0 0 0,0 0 0 0 0,0 1-1 0 0,-1-1 1 0 0,1 1 0 0 0,-1-1 0 0 0,1 1 0 0 0,-1 0 0 0 0,1 0 0 0 0,-1 0 0 0 0,0 1 0 0 0,0-1-1 0 0,0 0 1 0 0,0 1 0 0 0,-1-1 0 0 0,1 1 0 0 0,2 5 0 0 0,-2-4 83 0 0,0 0 1 0 0,-1 1-1 0 0,1-1 0 0 0,-1 0 1 0 0,0 1-1 0 0,0-1 0 0 0,0 1 1 0 0,-1 0-1 0 0,0-1 0 0 0,1 1 0 0 0,-2 5 1 0 0,1-8-221 0 0,0-1 0 0 0,-1 1 0 0 0,1 0 0 0 0,-1 0 0 0 0,1 0 1 0 0,-1 0-1 0 0,0 0 0 0 0,0-1 0 0 0,1 1 0 0 0,-1 0 0 0 0,0-1 0 0 0,-1 1 0 0 0,1-1 0 0 0,0 1 1 0 0,0-1-1 0 0,-1 1 0 0 0,1-1 0 0 0,-1 0 0 0 0,1 0 0 0 0,-1 0 0 0 0,1 0 0 0 0,-1 0 1 0 0,0 0-1 0 0,0 0 0 0 0,1 0 0 0 0,-1-1 0 0 0,0 1 0 0 0,-2 0 0 0 0,-25 5-7225 0 0,23-5 3107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23:56.4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39 1 2409 0 0,'-1'7'7684'0'0,"-1"7"-4794"0"0,0-7-2126 0 0,-17 50 2003 0 0,4-20-6952 0 0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3:34.6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99 175 4953 0 0,'0'0'179'0'0,"0"0"-1"0"0,0 1 1 0 0,0-1-1 0 0,0 0 1 0 0,0 0-1 0 0,0 0 1 0 0,0 1 0 0 0,0-1-1 0 0,0 0 1 0 0,0 0-1 0 0,0 0 1 0 0,0 0-1 0 0,0 1 1 0 0,0-1-1 0 0,0 0 1 0 0,-1 0 0 0 0,1 0-1 0 0,0 0 1 0 0,0 1-1 0 0,0-1 1 0 0,0 0-1 0 0,0 0 1 0 0,-1 0-1 0 0,1 0 1 0 0,0 0 0 0 0,0 0-1 0 0,0 1 1 0 0,-1-1-1 0 0,1 0 1 0 0,0 0-1 0 0,0 0 1 0 0,0 0-1 0 0,-1 0 1 0 0,1 0 0 0 0,0 0-1 0 0,0 0 1 0 0,0 0-1 0 0,-1 0 1 0 0,1 0-1 0 0,0 0 1 0 0,0 0-1 0 0,0 0 1 0 0,-1 0 0 0 0,1 0-1 0 0,0 0 1 0 0,0-1-1 0 0,-5-10 1533 0 0,2-18-1999 0 0,3 29 300 0 0,-1-23 198 0 0,4-26 0 0 0,-3 43-163 0 0,1 0 0 0 0,0 1 0 0 0,0-1-1 0 0,1 0 1 0 0,0 1 0 0 0,0-1 0 0 0,0 1 0 0 0,1-1 0 0 0,-1 1 0 0 0,5-5-1 0 0,-7 10-18 0 0,0 0 0 0 0,0 0-1 0 0,0 0 1 0 0,0 0-1 0 0,0 0 1 0 0,0 0-1 0 0,0 0 1 0 0,0 0 0 0 0,0 0-1 0 0,0 0 1 0 0,0 1-1 0 0,0-1 1 0 0,0 0-1 0 0,0 0 1 0 0,0 0 0 0 0,0 0-1 0 0,0 0 1 0 0,0 0-1 0 0,0 0 1 0 0,0 0-1 0 0,0 0 1 0 0,0 0 0 0 0,0 0-1 0 0,0 0 1 0 0,0 0-1 0 0,0 0 1 0 0,0 0-1 0 0,0 0 1 0 0,0 0 0 0 0,0 0-1 0 0,0 0 1 0 0,0 0-1 0 0,0 0 1 0 0,0 0 0 0 0,0 0-1 0 0,0 0 1 0 0,0 0-1 0 0,0 0 1 0 0,0 0-1 0 0,1 0 1 0 0,-1 0 0 0 0,0 0-1 0 0,0 0 1 0 0,0 0-1 0 0,0 0 1 0 0,0 0-1 0 0,0 0 1 0 0,0 0 0 0 0,0 0-1 0 0,0 0 1 0 0,0 0-1 0 0,0 0 1 0 0,0 0 0 0 0,0 0-1 0 0,0 0 1 0 0,0 0-1 0 0,0 0 1 0 0,0 0-1 0 0,0 0 1 0 0,0 0 0 0 0,0 9 614 0 0,-4 9-70 0 0,0-11-232 0 0,0 0-1 0 0,0-1 1 0 0,0 0-1 0 0,-1 0 1 0 0,0 0-1 0 0,-8 8 1 0 0,-38 27-1087 0 0,37-29-458 0 0,11-11-428 0 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3:34.6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99 182 3185 0 0,'-2'-2'6807'0'0,"-1"-6"-4751"0"0,1-7-1197 0 0,2-1-550 0 0,0-1 0 0 0,2 0 0 0 0,-1 1 1 0 0,2 0-1 0 0,0-1 0 0 0,1 1 0 0 0,10-26 1 0 0,-15 46 437 0 0,-1 0 1 0 0,0 0-1 0 0,0 0 1 0 0,-1 0-1 0 0,-3 4 1 0 0,-31 30-188 0 0,19-21-362 0 0,8-5-500 0 0,-10 9-2211 0 0,6-13-7116 0 0,11-8 9059 0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3:34.6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80 159 6081 0 0,'-3'2'1004'0'0,"0"0"-1"0"0,0 0 0 0 0,1 0 0 0 0,-1 0 1 0 0,0-1-1 0 0,-1 1 0 0 0,1-1 0 0 0,0 0 0 0 0,-5 2 1 0 0,6-3-950 0 0,1 0 0 0 0,-1 0-1 0 0,1-1 1 0 0,0 1 0 0 0,-1 0 0 0 0,1 0 0 0 0,-1-1 0 0 0,1 1 0 0 0,0-1 0 0 0,-1 1 0 0 0,1-1 0 0 0,0 1-1 0 0,0-1 1 0 0,0 0 0 0 0,-1 0 0 0 0,1 1 0 0 0,0-1 0 0 0,0 0 0 0 0,0 0 0 0 0,0 0 0 0 0,0 0 0 0 0,0-1-1 0 0,1 1 1 0 0,-1 0 0 0 0,0 0 0 0 0,-1-3 0 0 0,0 0-107 0 0,0-1-1 0 0,1 1 0 0 0,-1-1 1 0 0,1 1-1 0 0,0-1 1 0 0,0 0-1 0 0,0 0 1 0 0,1 0-1 0 0,-1 1 1 0 0,1-1-1 0 0,0 0 0 0 0,1 0 1 0 0,-1 0-1 0 0,1 1 1 0 0,0-1-1 0 0,2-6 1 0 0,-2 7 69 0 0,1 0 1 0 0,-1 0 0 0 0,1 0 0 0 0,0 0 0 0 0,0 0 0 0 0,0 0 0 0 0,1 1 0 0 0,-1-1 0 0 0,1 1 0 0 0,0 0-1 0 0,0 0 1 0 0,0 0 0 0 0,0 0 0 0 0,0 0 0 0 0,1 1 0 0 0,-1-1 0 0 0,1 1 0 0 0,7-3 0 0 0,-10 4 49 0 0,0 0 0 0 0,1 1 1 0 0,-1-1-1 0 0,1 1 1 0 0,-1 0-1 0 0,1-1 0 0 0,-1 1 1 0 0,1 0-1 0 0,-1 0 1 0 0,1 0-1 0 0,-1 0 1 0 0,1 0-1 0 0,-1 0 0 0 0,1 0 1 0 0,-1 1-1 0 0,1-1 1 0 0,-1 0-1 0 0,1 1 0 0 0,-1-1 1 0 0,0 1-1 0 0,1 0 1 0 0,-1-1-1 0 0,0 1 0 0 0,1 0 1 0 0,-1 0-1 0 0,0 0 1 0 0,0 0-1 0 0,2 2 0 0 0,-1 0 113 0 0,0 0-1 0 0,0 0 0 0 0,-1 0 0 0 0,1 0 1 0 0,-1 1-1 0 0,0-1 0 0 0,0 0 0 0 0,0 1 1 0 0,0-1-1 0 0,-1 1 0 0 0,1 5 0 0 0,-1-2 83 0 0,0-1-1 0 0,0 1 0 0 0,0-1 0 0 0,-1 0 1 0 0,0 1-1 0 0,-1-1 0 0 0,1 0 0 0 0,-5 10 1 0 0,5-14-394 0 0,0 0 0 0 0,0 0 0 0 0,0 0 0 0 0,-1 0 0 0 0,1 0 0 0 0,0 0 0 0 0,-1-1 0 0 0,1 1 0 0 0,-1 0 0 0 0,0-1 0 0 0,-3 3 0 0 0,3-3-506 0 0,0 0-1 0 0,1-1 0 0 0,-1 1 0 0 0,0 0 0 0 0,0-1 0 0 0,0 0 1 0 0,1 1-1 0 0,-1-1 0 0 0,0 0 0 0 0,0 0 0 0 0,0 0 0 0 0,0 0 1 0 0,0 0-1 0 0,1 0 0 0 0,-1-1 0 0 0,-3 0 0 0 0,1-1 56 0 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3:34.6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96 190 3129 0 0,'1'7'10019'0'0,"-3"-17"-7076"0"0,0-6-2655 0 0,1 3-317 0 0,1-1-4 0 0,0-1 0 0 0,1 1 0 0 0,0-1 0 0 0,1 1 1 0 0,7-28-1 0 0,-5 28 43 0 0,-4 11 38 0 0,0 1 0 0 0,1-1 0 0 0,0 1 1 0 0,-1-1-1 0 0,1 1 0 0 0,0-1 0 0 0,0 1 0 0 0,0 0 1 0 0,1 0-1 0 0,1-3 0 0 0,-8 28 1688 0 0,2-15-1458 0 0,0-2-1 0 0,0 1 0 0 0,-1 0 1 0 0,1-1-1 0 0,-1 1 0 0 0,-1-1 1 0 0,0 0-1 0 0,-7 8 0 0 0,-1-2-495 0 0,1-1-1 0 0,-24 17 1 0 0,28-24-881 0 0,4-4-3585 0 0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3:34.6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76 159 2961 0 0,'1'1'818'0'0,"-1"0"1"0"0,0 1-1 0 0,0-1 1 0 0,0 0 0 0 0,0 0-1 0 0,0 1 1 0 0,-1-1 0 0 0,1 0-1 0 0,0 0 1 0 0,0 1-1 0 0,-1-1 1 0 0,0 2 0 0 0,0-2-417 0 0,0 1 0 0 0,0-1 0 0 0,0 1 1 0 0,0-1-1 0 0,0 0 0 0 0,0 1 0 0 0,0-1 1 0 0,0 0-1 0 0,-2 1 0 0 0,2-1-374 0 0,0 0 0 0 0,0 0 0 0 0,0-1 0 0 0,0 1 1 0 0,0-1-1 0 0,0 1 0 0 0,-1-1 0 0 0,1 1 0 0 0,0-1 0 0 0,0 0 0 0 0,0 1 0 0 0,-1-1 0 0 0,1 0 0 0 0,0 0 1 0 0,0 0-1 0 0,0 0 0 0 0,-1 0 0 0 0,1 0 0 0 0,0 0 0 0 0,0 0 0 0 0,-1-1 0 0 0,1 1 0 0 0,0 0 1 0 0,0-1-1 0 0,0 1 0 0 0,0-1 0 0 0,-3-1 0 0 0,2 0-78 0 0,-1-1-1 0 0,1 1 1 0 0,0-1 0 0 0,0 0-1 0 0,0 0 1 0 0,0 0 0 0 0,0 0 0 0 0,1 0-1 0 0,-1-1 1 0 0,1 1 0 0 0,0 0-1 0 0,0-1 1 0 0,0 1 0 0 0,0-1 0 0 0,1 1-1 0 0,-1-1 1 0 0,1-4 0 0 0,0 0-9 0 0,0 1 0 0 0,0-1 0 0 0,1 1 0 0 0,0 0-1 0 0,0-1 1 0 0,0 1 0 0 0,5-10 0 0 0,-4 12 90 0 0,0 1 0 0 0,0 0 1 0 0,0 0-1 0 0,1-1 0 0 0,-1 2 0 0 0,1-1 0 0 0,0 0 0 0 0,0 1 0 0 0,1-1 0 0 0,-1 1 0 0 0,1 0 0 0 0,-1 0 0 0 0,1 0 0 0 0,0 0 0 0 0,0 1 0 0 0,6-3 0 0 0,-8 5 42 0 0,0 0-1 0 0,0 0 0 0 0,0 0 1 0 0,-1 0-1 0 0,1 0 1 0 0,0 1-1 0 0,0-1 0 0 0,0 0 1 0 0,0 1-1 0 0,-1 0 0 0 0,1-1 1 0 0,0 1-1 0 0,-1 0 0 0 0,1 0 1 0 0,0 0-1 0 0,-1 0 0 0 0,1 0 1 0 0,-1 0-1 0 0,0 0 0 0 0,1 1 1 0 0,-1-1-1 0 0,0 0 1 0 0,0 1-1 0 0,2 2 0 0 0,0-1 107 0 0,-1 1 0 0 0,1 0 0 0 0,-1 0 0 0 0,0 0 1 0 0,0 0-1 0 0,0 0 0 0 0,-1 0 0 0 0,1 0 0 0 0,0 6 0 0 0,-2-5-53 0 0,0 0-1 0 0,0 0 1 0 0,0 0 0 0 0,-1 0 0 0 0,1 0-1 0 0,-1 0 1 0 0,-1 0 0 0 0,1 0 0 0 0,-1 0-1 0 0,0 0 1 0 0,0-1 0 0 0,0 1 0 0 0,0-1 0 0 0,-1 1-1 0 0,-4 4 1 0 0,5-5-221 0 0,-1-1 0 0 0,0 0 0 0 0,0 0 0 0 0,-1 0 0 0 0,1-1 0 0 0,0 1 0 0 0,-1-1 1 0 0,-4 3-1 0 0,5-4-458 0 0,0 1 1 0 0,0-1 0 0 0,0 0-1 0 0,0 0 1 0 0,0 0-1 0 0,0-1 1 0 0,-1 1 0 0 0,1-1-1 0 0,0 0 1 0 0,0 0 0 0 0,-5 0-1 0 0,5-1-2493 0 0,0 0 1195 0 0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3:34.6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87 217 3057 0 0,'-3'-6'7674'0'0,"1"-7"-5586"0"0,1-12-1798 0 0,1 7-246 0 0,1 0 0 0 0,7-35 0 0 0,-5 42 43 0 0,0 1 0 0 0,0-1 0 0 0,1 1 0 0 0,0 0 0 0 0,1 0 0 0 0,6-11 0 0 0,-9 20 776 0 0,-3 7-275 0 0,-5 10-94 0 0,-22 20 1363 0 0,16-17-1740 0 0,-2-1-1 0 0,0-1 1 0 0,-31 28 0 0 0,41-43-930 0 0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3:34.6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102 124 3401 0 0,'-9'10'5679'0'0,"9"-9"-5479"0"0,-1 0 1 0 0,0 0-1 0 0,0 1 0 0 0,1-1 0 0 0,-1 0 0 0 0,0 0 0 0 0,0-1 0 0 0,0 1 0 0 0,0 0 0 0 0,0 0 0 0 0,0 0 0 0 0,-1-1 1 0 0,1 1-1 0 0,0 0 0 0 0,0-1 0 0 0,0 1 0 0 0,-1-1 0 0 0,1 0 0 0 0,0 1 0 0 0,-1-1 0 0 0,1 0 0 0 0,0 0 1 0 0,-1 0-1 0 0,1 1 0 0 0,0-2 0 0 0,-1 1 0 0 0,1 0 0 0 0,0 0 0 0 0,-2-1 0 0 0,0 1-200 0 0,0-1 1 0 0,-1-1-1 0 0,1 1 0 0 0,0 0 0 0 0,1-1 0 0 0,-1 1 0 0 0,0-1 0 0 0,0 0 1 0 0,1 0-1 0 0,-1 0 0 0 0,1 0 0 0 0,-1-1 0 0 0,1 1 0 0 0,0-1 1 0 0,0 1-1 0 0,0-1 0 0 0,1 0 0 0 0,-1 0 0 0 0,0 0 0 0 0,1 0 1 0 0,0 0-1 0 0,0 0 0 0 0,0 0 0 0 0,0 0 0 0 0,0 0 0 0 0,1 0 0 0 0,-1-1 1 0 0,1 1-1 0 0,0 0 0 0 0,0 0 0 0 0,0-1 0 0 0,0 1 0 0 0,1 0 1 0 0,-1 0-1 0 0,1-1 0 0 0,0 1 0 0 0,0 0 0 0 0,0 0 0 0 0,0 0 1 0 0,1 0-1 0 0,-1 0 0 0 0,1 0 0 0 0,0 1 0 0 0,0-1 0 0 0,0 0 1 0 0,0 1-1 0 0,0-1 0 0 0,0 1 0 0 0,1 0 0 0 0,-1 0 0 0 0,1 0 0 0 0,0 0 1 0 0,-1 0-1 0 0,1 1 0 0 0,0-1 0 0 0,0 1 0 0 0,0-1 0 0 0,3 0 1 0 0,-3 1 84 0 0,0 1 0 0 0,0-1 0 0 0,0 1 1 0 0,0-1-1 0 0,-1 1 0 0 0,1 0 1 0 0,0 0-1 0 0,0 0 0 0 0,0 0 1 0 0,0 1-1 0 0,0-1 0 0 0,0 1 1 0 0,-1 0-1 0 0,1 0 0 0 0,0 0 1 0 0,0 0-1 0 0,-1 0 0 0 0,1 0 0 0 0,3 4 1 0 0,-4-4 32 0 0,0 1 0 0 0,0 0 1 0 0,-1-1-1 0 0,1 1 0 0 0,-1 0 1 0 0,1 0-1 0 0,-1 1 1 0 0,0-1-1 0 0,0 0 0 0 0,0 0 1 0 0,0 0-1 0 0,0 1 0 0 0,-1-1 1 0 0,1 0-1 0 0,-1 1 0 0 0,1-1 1 0 0,-1 1-1 0 0,0-1 0 0 0,0 1 1 0 0,0-1-1 0 0,0 0 0 0 0,0 1 1 0 0,-2 3-1 0 0,1 1 72 0 0,-1-1 0 0 0,0 0 0 0 0,0-1-1 0 0,-1 1 1 0 0,0 0 0 0 0,0-1 0 0 0,0 1 0 0 0,0-1 0 0 0,-6 6 0 0 0,8-9-252 0 0,-1 0 0 0 0,0-1 0 0 0,1 1 1 0 0,-1-1-1 0 0,0 1 0 0 0,0-1 0 0 0,0 1 0 0 0,-1-1 1 0 0,1 0-1 0 0,0 0 0 0 0,-4 1 0 0 0,4-1-246 0 0,0-1 0 0 0,1 0 1 0 0,-1 0-1 0 0,0 0 0 0 0,1 0 0 0 0,-1 0 1 0 0,0 0-1 0 0,1-1 0 0 0,-1 1 0 0 0,0 0 1 0 0,1-1-1 0 0,-1 1 0 0 0,1-1 0 0 0,-1 0 1 0 0,1 1-1 0 0,-1-1 0 0 0,1 0 0 0 0,-3-2 1 0 0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3:34.6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94 151 2545 0 0,'-16'2'8080'0'0,"-1"5"-3994"0"0,14-5-3931 0 0,1-1 0 0 0,-1 0 0 0 0,0 0 0 0 0,0 0 0 0 0,1 0 0 0 0,-1 0 0 0 0,0-1 0 0 0,-3 1 0 0 0,5-1-152 0 0,-1 0 0 0 0,1-1-1 0 0,0 1 1 0 0,0 0 0 0 0,0-1 0 0 0,0 1 0 0 0,0-1-1 0 0,0 1 1 0 0,0-1 0 0 0,0 1 0 0 0,0-1-1 0 0,0 0 1 0 0,0 1 0 0 0,0-1 0 0 0,0 0-1 0 0,1 0 1 0 0,-1 0 0 0 0,0 0 0 0 0,1 0 0 0 0,-1 0-1 0 0,0 0 1 0 0,1 0 0 0 0,-1 0 0 0 0,1 0-1 0 0,-1-2 1 0 0,-1-3-41 0 0,0 0 0 0 0,0 0 0 0 0,1 0 0 0 0,0 0 0 0 0,0-1 0 0 0,1 1 0 0 0,0 0 0 0 0,0-1 0 0 0,0 1 0 0 0,1 0 0 0 0,-1 0 0 0 0,3-8 0 0 0,-2 11 43 0 0,0-1 0 0 0,0 1 0 0 0,0 0 0 0 0,0 0 0 0 0,0 0 0 0 0,1 0 0 0 0,-1 0 1 0 0,1 1-1 0 0,0-1 0 0 0,0 0 0 0 0,0 1 0 0 0,0-1 0 0 0,0 1 0 0 0,0 0 0 0 0,1 0 1 0 0,-1 0-1 0 0,1 0 0 0 0,0 0 0 0 0,-1 0 0 0 0,1 1 0 0 0,0-1 0 0 0,0 1 0 0 0,0 0 0 0 0,0-1 1 0 0,5 0-1 0 0,-5 2 67 0 0,0 0 0 0 0,0 0 1 0 0,0 0-1 0 0,0 1 0 0 0,0-1 1 0 0,0 1-1 0 0,0-1 1 0 0,0 1-1 0 0,0 0 0 0 0,-1 0 1 0 0,1 1-1 0 0,0-1 0 0 0,0 0 1 0 0,-1 1-1 0 0,1 0 0 0 0,-1-1 1 0 0,1 1-1 0 0,-1 0 0 0 0,0 0 1 0 0,3 4-1 0 0,-2-3 91 0 0,0 0 1 0 0,-1 0-1 0 0,1 1 0 0 0,-1-1 1 0 0,0 1-1 0 0,0 0 0 0 0,0-1 0 0 0,-1 1 1 0 0,1 0-1 0 0,-1 0 0 0 0,0 0 1 0 0,0 0-1 0 0,0 0 0 0 0,0 6 1 0 0,-1-7-74 0 0,-1 0 0 0 0,1 0 1 0 0,0 0-1 0 0,-1 0 0 0 0,0 0 1 0 0,1 0-1 0 0,-1 0 0 0 0,-1 0 1 0 0,1 0-1 0 0,0 0 0 0 0,-1 0 1 0 0,1-1-1 0 0,-1 1 0 0 0,0-1 1 0 0,0 1-1 0 0,0-1 1 0 0,0 0-1 0 0,0 1 0 0 0,0-1 1 0 0,-1 0-1 0 0,1 0 0 0 0,-1-1 1 0 0,1 1-1 0 0,-1-1 0 0 0,-5 3 1 0 0,0-1-305 0 0,0 1 1 0 0,0-2 0 0 0,-10 3-1 0 0,-26 3-6796 0 0,36-7 4319 0 0,3 0-1295 0 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3:34.6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91 146 4761 0 0,'0'0'125'0'0,"0"1"0"0"0,0-1 0 0 0,0 0 0 0 0,0 0 0 0 0,0 1 0 0 0,-1-1 0 0 0,1 0 0 0 0,0 0 0 0 0,0 1 0 0 0,0-1 0 0 0,0 0 0 0 0,0 0 0 0 0,0 0 0 0 0,0 1 0 0 0,0-1 0 0 0,-1 0 0 0 0,1 0 0 0 0,0 0 0 0 0,0 1 0 0 0,0-1 0 0 0,0 0 1 0 0,-1 0-1 0 0,1 0 0 0 0,0 0 0 0 0,0 0 0 0 0,0 1 0 0 0,-1-1 0 0 0,1 0 0 0 0,0 0 0 0 0,0 0 0 0 0,-1 0 0 0 0,1 0 0 0 0,0 0 0 0 0,0 0 0 0 0,0 0 0 0 0,-1 0 0 0 0,1 0 0 0 0,0 0 0 0 0,0 0 0 0 0,-1 0 0 0 0,-2-11 1194 0 0,2-23-1561 0 0,2 33 552 0 0,-2-10-239 0 0,2 0-1 0 0,0 0 0 0 0,0 1 0 0 0,1-1 1 0 0,0 1-1 0 0,1-1 0 0 0,0 1 0 0 0,4-11 1 0 0,-24 50 4738 0 0,5-13-4566 0 0,0-1-1 0 0,-26 26 1 0 0,18-26-1246 0 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3:34.6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83 185 3073 0 0,'0'0'117'0'0,"0"0"0"0"0,0 0 1 0 0,0 0-1 0 0,0 0 1 0 0,0 0-1 0 0,0 0 0 0 0,-1 0 1 0 0,1 0-1 0 0,0 0 0 0 0,0 0 1 0 0,0 0-1 0 0,0 0 1 0 0,0 0-1 0 0,-1 0 0 0 0,1 0 1 0 0,0 0-1 0 0,0 0 1 0 0,0 0-1 0 0,0 0 0 0 0,0 0 1 0 0,0 0-1 0 0,-1 0 0 0 0,1 0 1 0 0,0 0-1 0 0,0-1 1 0 0,0 1-1 0 0,0 0 0 0 0,0 0 1 0 0,0 0-1 0 0,0 0 1 0 0,0 0-1 0 0,-1 0 0 0 0,1 0 1 0 0,0 0-1 0 0,0-1 0 0 0,0 1 1 0 0,0 0-1 0 0,0 0 1 0 0,-2-9 2106 0 0,1-14-894 0 0,1 18-682 0 0,0-11-89 0 0,0 1 1 0 0,5-28-1 0 0,-4 35-458 0 0,1 1 0 0 0,0 0 0 0 0,0 0 0 0 0,0 1 0 0 0,1-1 0 0 0,0 0 0 0 0,0 1 0 0 0,6-8 0 0 0,-7 12 1505 0 0,-1 3-557 0 0,-3 8-122 0 0,-6 13-305 0 0,2-13-545 0 0,0-1 0 0 0,-1 0 1 0 0,1 0-1 0 0,-2 0 0 0 0,1-1 0 0 0,-1 0 0 0 0,0 0 1 0 0,-13 7-1 0 0,8-9-1652 0 0,4-2-4601 0 0,7-2 4518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23:58.5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61 114 2993 0 0,'-4'-2'-38'0'0,"1"0"0"0"0,0 0-1 0 0,0 0 1 0 0,1 0 0 0 0,-1-1 0 0 0,0 1 0 0 0,1-1 0 0 0,-1 1 0 0 0,1-1 0 0 0,0 0 0 0 0,0 0 0 0 0,0 0 0 0 0,-2-5 0 0 0,0-3-172 0 0,-1-1 0 0 0,-3-18 0 0 0,6 22 50 0 0,-1-5-726 0 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3:36.6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68 158 2216 0 0,'-4'-1'11031'0'0,"-10"4"-6089"0"0,2 0-4122 0 0,10-3-842 0 0,1 0 0 0 0,0 0 1 0 0,-1-1-1 0 0,1 1 0 0 0,0 0 0 0 0,0 0 0 0 0,-1-1 0 0 0,1 1 0 0 0,0-1 0 0 0,0 1 0 0 0,0-1 0 0 0,-1 1 0 0 0,1-1 0 0 0,0 0 0 0 0,0 0 0 0 0,0 0 0 0 0,0 1 0 0 0,0-1 0 0 0,-1-2 0 0 0,1 1-63 0 0,-1 0 0 0 0,1 0 0 0 0,0 0 0 0 0,0-1 0 0 0,0 1 0 0 0,0 0 0 0 0,0-1 0 0 0,1 1 0 0 0,-2-4 1 0 0,2-1-108 0 0,-1 0 0 0 0,1 1 0 0 0,0-1 0 0 0,0 0 0 0 0,1 1 0 0 0,2-12 0 0 0,-2 13 141 0 0,0 0 1 0 0,1 0-1 0 0,0 1 0 0 0,0-1 1 0 0,0 0-1 0 0,1 1 1 0 0,-1 0-1 0 0,1-1 1 0 0,0 1-1 0 0,6-5 0 0 0,-8 8 102 0 0,0 0-1 0 0,0-1 0 0 0,0 2 0 0 0,1-1 0 0 0,-1 0 0 0 0,1 0 1 0 0,-1 0-1 0 0,0 1 0 0 0,1-1 0 0 0,-1 1 0 0 0,1-1 1 0 0,0 1-1 0 0,-1-1 0 0 0,1 1 0 0 0,-1 0 0 0 0,1 0 0 0 0,0 0 1 0 0,-1 0-1 0 0,1 0 0 0 0,-1 0 0 0 0,1 0 0 0 0,0 1 1 0 0,-1-1-1 0 0,1 1 0 0 0,-1-1 0 0 0,1 1 0 0 0,-1-1 0 0 0,1 1 1 0 0,-1 0-1 0 0,0 0 0 0 0,1 0 0 0 0,-1-1 0 0 0,0 1 1 0 0,0 1-1 0 0,1-1 0 0 0,0 2 0 0 0,2 0 97 0 0,-1 1 0 0 0,-1 0 0 0 0,1 0 0 0 0,0 0 0 0 0,-1 0 0 0 0,0 0 0 0 0,0 1 0 0 0,0-1 0 0 0,-1 0-1 0 0,1 1 1 0 0,-1 0 0 0 0,0-1 0 0 0,0 1 0 0 0,-1 0 0 0 0,0-1 0 0 0,1 1 0 0 0,-1 0 0 0 0,-1 0 0 0 0,1-1 0 0 0,-1 1 0 0 0,0 0 0 0 0,0-1 0 0 0,0 1 0 0 0,-1-1 0 0 0,1 1-1 0 0,-1-1 1 0 0,-5 8 0 0 0,6-10-627 0 0,-1 0 0 0 0,0-1 1 0 0,0 1-1 0 0,0-1 0 0 0,0 0 0 0 0,0 1 0 0 0,-1-1 0 0 0,1 0 0 0 0,0 0 0 0 0,-1-1 0 0 0,1 1 0 0 0,-4 0 0 0 0,4 0-260 0 0,-5 1-3198 0 0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3:36.6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66 174 3049 0 0,'-7'1'10019'0'0,"7"-2"-9827"0"0,-2-12 1436 0 0,4-18-2329 0 0,1 13 841 0 0,2 0 0 0 0,11-33 0 0 0,-2 9 483 0 0,-18 49 2651 0 0,-10 9-2515 0 0,1 0-539 0 0,5-5-347 0 0,-1 0 1 0 0,0 0 0 0 0,-1-1-1 0 0,-15 13 1 0 0,21-21-2072 0 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3:36.6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90 174 3201 0 0,'-4'-3'6552'0'0,"2"-5"-4766"0"0,2-10-2554 0 0,0 16 1251 0 0,0-14-397 0 0,0 0 0 0 0,2 0 0 0 0,0 0 0 0 0,1 0 0 0 0,0 0 0 0 0,2 0-1 0 0,5-14 1 0 0,-14 38 2050 0 0,-1-1 0 0 0,0 0 0 0 0,-9 12 0 0 0,-23 19-2381 0 0,30-31-1034 0 0,-1 0-1 0 0,-14 9 1 0 0,19-14-976 0 0,0-2-1402 0 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3:36.6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84 137 3073 0 0,'-6'11'8065'0'0,"-2"0"-75"0"0,-2-3-8221 0 0,9-7 225 0 0,1 0-1 0 0,-1-1 1 0 0,0 1 0 0 0,0 0-1 0 0,0-1 1 0 0,0 1-1 0 0,0-1 1 0 0,0 1-1 0 0,0-1 1 0 0,0 1-1 0 0,0-1 1 0 0,0 0-1 0 0,0 1 1 0 0,0-1 0 0 0,-1 0-1 0 0,1 0 1 0 0,0 0-1 0 0,0 0 1 0 0,0 0-1 0 0,0 0 1 0 0,0 0-1 0 0,-1 0 1 0 0,1-1-1 0 0,0 1 1 0 0,0 0-1 0 0,0-1 1 0 0,0 1 0 0 0,0 0-1 0 0,0-1 1 0 0,0 1-1 0 0,0-1 1 0 0,0 0-1 0 0,0 1 1 0 0,0-1-1 0 0,1 0 1 0 0,-1 0-1 0 0,0 0 1 0 0,0 1 0 0 0,1-1-1 0 0,-1 0 1 0 0,0 0-1 0 0,1 0 1 0 0,-2-2-1 0 0,0 0-77 0 0,0-1 0 0 0,0 1 1 0 0,0-1-1 0 0,1 0 0 0 0,-1 1 0 0 0,1-1 0 0 0,0 0 0 0 0,0 0 0 0 0,0 0 0 0 0,0 0 0 0 0,1 0 0 0 0,-1 0 0 0 0,1 0 0 0 0,0 0 0 0 0,1 0 0 0 0,-1 0 0 0 0,2-6 1 0 0,-1 5 28 0 0,0 0 1 0 0,1 0 0 0 0,0 0 0 0 0,0 0 0 0 0,1 0-1 0 0,-1 0 1 0 0,1 0 0 0 0,0 1 0 0 0,0-1 0 0 0,1 1 0 0 0,-1 0-1 0 0,6-5 1 0 0,-7 8 113 0 0,0-1 0 0 0,0 0-1 0 0,0 1 1 0 0,0-1 0 0 0,1 1-1 0 0,-1 0 1 0 0,0-1 0 0 0,1 1-1 0 0,-1 0 1 0 0,1 1 0 0 0,-1-1 0 0 0,1 0-1 0 0,0 1 1 0 0,-1-1 0 0 0,1 1-1 0 0,0 0 1 0 0,-1 0 0 0 0,1 0-1 0 0,0 0 1 0 0,3 1 0 0 0,-4 0 50 0 0,0-1 0 0 0,0 1 0 0 0,-1 0 0 0 0,1 0 0 0 0,0 0 0 0 0,0 0 0 0 0,-1 0-1 0 0,1 0 1 0 0,0 1 0 0 0,-1-1 0 0 0,1 0 0 0 0,-1 1 0 0 0,0-1 0 0 0,1 1 0 0 0,-1 0 0 0 0,0-1 0 0 0,0 1 0 0 0,0 0 0 0 0,0 0 0 0 0,-1 0 0 0 0,1-1 0 0 0,0 1 0 0 0,-1 0 0 0 0,1 0 0 0 0,-1 0 0 0 0,1 0 0 0 0,-1 3 0 0 0,0 3 160 0 0,0-1 0 0 0,0 1 0 0 0,0-1-1 0 0,-1 1 1 0 0,-3 11 0 0 0,3-14-211 0 0,-1 0 0 0 0,1 0 0 0 0,-1 0-1 0 0,0-1 1 0 0,0 1 0 0 0,-1-1 0 0 0,1 1-1 0 0,-1-1 1 0 0,-4 5 0 0 0,-6 1-1911 0 0,3-9-3614 0 0,6-2 4053 0 0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3:36.6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87 131 3617 0 0,'-6'5'6966'0'0,"1"2"-4891"0"0,1-2-265 0 0,2-3-1268 0 0,-1 0-1 0 0,0 1 1 0 0,1-2-1 0 0,-1 1 1 0 0,0 0-1 0 0,0 0 1 0 0,0-1-1 0 0,-5 2 1 0 0,6-3-558 0 0,1 0 0 0 0,0 0-1 0 0,0 0 1 0 0,0 0 0 0 0,0 0 0 0 0,-1 0 0 0 0,1 0 0 0 0,0 0 0 0 0,0-1-1 0 0,0 1 1 0 0,0-1 0 0 0,0 1 0 0 0,-1 0 0 0 0,1-1 0 0 0,0 0-1 0 0,0 1 1 0 0,0-1 0 0 0,1 0 0 0 0,-1 1 0 0 0,0-1 0 0 0,0 0 0 0 0,0 0-1 0 0,0 0 1 0 0,1 0 0 0 0,-1 0 0 0 0,0 0 0 0 0,1 0 0 0 0,-1 0 0 0 0,0-1-1 0 0,-1-3-110 0 0,0 1-1 0 0,0-1 1 0 0,1 1-1 0 0,0-1 1 0 0,0 0-1 0 0,0 0 1 0 0,0 0-1 0 0,1 0 1 0 0,-1 1 0 0 0,1-1-1 0 0,1 0 1 0 0,-1 0-1 0 0,1 0 1 0 0,-1 0-1 0 0,1 0 1 0 0,1 1-1 0 0,-1-1 1 0 0,4-7-1 0 0,-4 9 161 0 0,0 0 0 0 0,1 0 1 0 0,-1 0-1 0 0,1 0 0 0 0,-1 1 0 0 0,1-1 0 0 0,0 0 0 0 0,0 1 0 0 0,1-1 0 0 0,-1 1 1 0 0,0 0-1 0 0,1 0 0 0 0,-1 0 0 0 0,1 0 0 0 0,0 0 0 0 0,-1 1 0 0 0,1-1 0 0 0,0 1 0 0 0,0-1 1 0 0,0 1-1 0 0,0 0 0 0 0,1 0 0 0 0,-1 1 0 0 0,0-1 0 0 0,0 1 0 0 0,0-1 0 0 0,1 1 1 0 0,4 1-1 0 0,-6-1 98 0 0,0 0 0 0 0,-1 0 0 0 0,1 1 0 0 0,-1-1 1 0 0,1 1-1 0 0,0-1 0 0 0,-1 1 0 0 0,1 0 0 0 0,-1-1 0 0 0,0 1 1 0 0,1 0-1 0 0,-1 0 0 0 0,0 0 0 0 0,1 0 0 0 0,-1 0 0 0 0,0 1 0 0 0,0-1 1 0 0,0 0-1 0 0,0 0 0 0 0,1 3 0 0 0,0-1 74 0 0,-1-1 0 0 0,0 1 0 0 0,0 0 0 0 0,0 0 0 0 0,-1 0 0 0 0,1 0 0 0 0,-1 0 0 0 0,0 0 0 0 0,1 0 1 0 0,-2 5-1 0 0,1-1-36 0 0,-1-1 1 0 0,0 0 0 0 0,0 1 0 0 0,-1-1 0 0 0,0 0 0 0 0,0 0 0 0 0,0 0 0 0 0,-1 0 0 0 0,0-1 0 0 0,-4 8 0 0 0,5-11-233 0 0,1 0 0 0 0,-1-1 0 0 0,1 1 1 0 0,-1 0-1 0 0,0-1 0 0 0,0 1 1 0 0,-3 1-1 0 0,-4-1-3783 0 0,-1-8-4972 0 0,5 1 8135 0 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3:36.6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77 194 3985 0 0,'0'0'164'0'0,"0"0"0"0"0,0 0 0 0 0,0 0 0 0 0,0 0 0 0 0,0 1 0 0 0,-1-1 0 0 0,1 0 0 0 0,0 1 984 0 0,-1-1-984 0 0,1 0 0 0 0,0 0 0 0 0,0 0 0 0 0,0 0 0 0 0,0 0 0 0 0,0 0-1 0 0,-1 1 1 0 0,1-1 0 0 0,0 0 0 0 0,0 0 0 0 0,0 0 0 0 0,0 0 0 0 0,-1 0 0 0 0,1 0 0 0 0,0 0 0 0 0,0 0 0 0 0,0 0 0 0 0,0 0 0 0 0,-1 0 0 0 0,1 0 0 0 0,0 0 0 0 0,0 0 0 0 0,0 0 0 0 0,-1-1 0 0 0,-3-6 1750 0 0,-1-11-1461 0 0,4 3-189 0 0,1 0 0 0 0,1-1 1 0 0,0 1-1 0 0,1 0 0 0 0,1 0 1 0 0,0 0-1 0 0,1 1 0 0 0,0-1 1 0 0,10-20-1 0 0,-20 51 2970 0 0,-3 8-2654 0 0,0-11-410 0 0,0 0-1 0 0,-2 0 1 0 0,1-1 0 0 0,-15 12-1 0 0,25-24-236 0 0,-14 11-1424 0 0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3:36.6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123 138 3225 0 0,'-14'9'9708'0'0,"-4"-2"-5475"0"0,13-5-4111 0 0,1 0 0 0 0,-1-1 1 0 0,0 1-1 0 0,1-1 0 0 0,-1-1 0 0 0,0 1 0 0 0,0-1 1 0 0,0 0-1 0 0,-7 0 0 0 0,10-1-139 0 0,0 1 0 0 0,1-1-1 0 0,-1 1 1 0 0,0-1 0 0 0,1 0 0 0 0,-1 0 0 0 0,1 1 0 0 0,-1-1-1 0 0,1 0 1 0 0,-1-1 0 0 0,1 1 0 0 0,0 0 0 0 0,0 0-1 0 0,-1 0 1 0 0,1-1 0 0 0,0 1 0 0 0,0-1 0 0 0,-1-1 0 0 0,1 0-16 0 0,0 0-1 0 0,-1-1 1 0 0,1 1 0 0 0,0 0 0 0 0,1-1 0 0 0,-1 1 0 0 0,1 0 0 0 0,-1-1 0 0 0,1-3 0 0 0,0 2 2 0 0,1-1-1 0 0,-1 1 1 0 0,1 0 0 0 0,0-1-1 0 0,0 1 1 0 0,0 0 0 0 0,1 0-1 0 0,0 0 1 0 0,0 0 0 0 0,0 0-1 0 0,1 0 1 0 0,3-5 0 0 0,-4 8 41 0 0,0-1 0 0 0,1 0 0 0 0,-1 1 0 0 0,1-1 0 0 0,0 1 0 0 0,0 0 0 0 0,0 0 0 0 0,0 0 0 0 0,0 0 0 0 0,0 1-1 0 0,0-1 1 0 0,0 1 0 0 0,1 0 0 0 0,-1 0 0 0 0,1 0 0 0 0,-1 0 0 0 0,1 1 0 0 0,-1-1 0 0 0,6 1 0 0 0,-6 0 100 0 0,0 1 0 0 0,0-1 0 0 0,0 1 0 0 0,0 0 0 0 0,0 0 0 0 0,0 0 0 0 0,0 0 0 0 0,0 1-1 0 0,-1-1 1 0 0,1 1 0 0 0,-1-1 0 0 0,1 1 0 0 0,-1 0 0 0 0,1 0 0 0 0,-1 0 0 0 0,0 1 0 0 0,0-1-1 0 0,0 0 1 0 0,0 1 0 0 0,-1-1 0 0 0,1 1 0 0 0,2 5 0 0 0,-2-4 83 0 0,0 0 1 0 0,-1 1-1 0 0,1-1 0 0 0,-1 0 1 0 0,0 1-1 0 0,0-1 0 0 0,0 1 1 0 0,-1 0-1 0 0,0-1 0 0 0,1 1 0 0 0,-2 5 1 0 0,1-8-221 0 0,0-1 0 0 0,-1 1 0 0 0,1 0 0 0 0,-1 0 0 0 0,1 0 1 0 0,-1 0-1 0 0,0 0 0 0 0,0-1 0 0 0,1 1 0 0 0,-1 0 0 0 0,0-1 0 0 0,-1 1 0 0 0,1-1 0 0 0,0 1 1 0 0,0-1-1 0 0,-1 1 0 0 0,1-1 0 0 0,-1 0 0 0 0,1 0 0 0 0,-1 0 0 0 0,1 0 0 0 0,-1 0 1 0 0,0 0-1 0 0,0 0 0 0 0,1 0 0 0 0,-1-1 0 0 0,0 1 0 0 0,-2 0 0 0 0,-25 5-7225 0 0,23-5 3107 0 0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3:36.6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99 175 4953 0 0,'0'0'179'0'0,"0"0"-1"0"0,0 1 1 0 0,0-1-1 0 0,0 0 1 0 0,0 0-1 0 0,0 0 1 0 0,0 1 0 0 0,0-1-1 0 0,0 0 1 0 0,0 0-1 0 0,0 0 1 0 0,0 0-1 0 0,0 1 1 0 0,0-1-1 0 0,0 0 1 0 0,-1 0 0 0 0,1 0-1 0 0,0 0 1 0 0,0 1-1 0 0,0-1 1 0 0,0 0-1 0 0,0 0 1 0 0,-1 0-1 0 0,1 0 1 0 0,0 0 0 0 0,0 0-1 0 0,0 1 1 0 0,-1-1-1 0 0,1 0 1 0 0,0 0-1 0 0,0 0 1 0 0,0 0-1 0 0,-1 0 1 0 0,1 0 0 0 0,0 0-1 0 0,0 0 1 0 0,0 0-1 0 0,-1 0 1 0 0,1 0-1 0 0,0 0 1 0 0,0 0-1 0 0,0 0 1 0 0,-1 0 0 0 0,1 0-1 0 0,0 0 1 0 0,0-1-1 0 0,-5-10 1533 0 0,2-18-1999 0 0,3 29 300 0 0,-1-23 198 0 0,4-26 0 0 0,-3 43-163 0 0,1 0 0 0 0,0 1 0 0 0,0-1-1 0 0,1 0 1 0 0,0 1 0 0 0,0-1 0 0 0,0 1 0 0 0,1-1 0 0 0,-1 1 0 0 0,5-5-1 0 0,-7 10-18 0 0,0 0 0 0 0,0 0-1 0 0,0 0 1 0 0,0 0-1 0 0,0 0 1 0 0,0 0-1 0 0,0 0 1 0 0,0 0 0 0 0,0 0-1 0 0,0 0 1 0 0,0 1-1 0 0,0-1 1 0 0,0 0-1 0 0,0 0 1 0 0,0 0 0 0 0,0 0-1 0 0,0 0 1 0 0,0 0-1 0 0,0 0 1 0 0,0 0-1 0 0,0 0 1 0 0,0 0 0 0 0,0 0-1 0 0,0 0 1 0 0,0 0-1 0 0,0 0 1 0 0,0 0-1 0 0,0 0 1 0 0,0 0 0 0 0,0 0-1 0 0,0 0 1 0 0,0 0-1 0 0,0 0 1 0 0,0 0 0 0 0,0 0-1 0 0,0 0 1 0 0,0 0-1 0 0,0 0 1 0 0,0 0-1 0 0,1 0 1 0 0,-1 0 0 0 0,0 0-1 0 0,0 0 1 0 0,0 0-1 0 0,0 0 1 0 0,0 0-1 0 0,0 0 1 0 0,0 0 0 0 0,0 0-1 0 0,0 0 1 0 0,0 0-1 0 0,0 0 1 0 0,0 0 0 0 0,0 0-1 0 0,0 0 1 0 0,0 0-1 0 0,0 0 1 0 0,0 0-1 0 0,0 0 1 0 0,0 0 0 0 0,0 9 614 0 0,-4 9-70 0 0,0-11-232 0 0,0 0-1 0 0,0-1 1 0 0,0 0-1 0 0,-1 0 1 0 0,0 0-1 0 0,-8 8 1 0 0,-38 27-1087 0 0,37-29-458 0 0,11-11-428 0 0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3:36.6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99 182 3185 0 0,'-2'-2'6807'0'0,"-1"-6"-4751"0"0,1-7-1197 0 0,2-1-550 0 0,0-1 0 0 0,2 0 0 0 0,-1 1 1 0 0,2 0-1 0 0,0-1 0 0 0,1 1 0 0 0,10-26 1 0 0,-15 46 437 0 0,-1 0 1 0 0,0 0-1 0 0,0 0 1 0 0,-1 0-1 0 0,-3 4 1 0 0,-31 30-188 0 0,19-21-362 0 0,8-5-500 0 0,-10 9-2211 0 0,6-13-7116 0 0,11-8 9059 0 0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3:36.6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80 159 6081 0 0,'-3'2'1004'0'0,"0"0"-1"0"0,0 0 0 0 0,1 0 0 0 0,-1 0 1 0 0,0-1-1 0 0,-1 1 0 0 0,1-1 0 0 0,0 0 0 0 0,-5 2 1 0 0,6-3-950 0 0,1 0 0 0 0,-1 0-1 0 0,1-1 1 0 0,0 1 0 0 0,-1 0 0 0 0,1 0 0 0 0,-1-1 0 0 0,1 1 0 0 0,0-1 0 0 0,-1 1 0 0 0,1-1 0 0 0,0 1-1 0 0,0-1 1 0 0,0 0 0 0 0,-1 0 0 0 0,1 1 0 0 0,0-1 0 0 0,0 0 0 0 0,0 0 0 0 0,0 0 0 0 0,0 0 0 0 0,0-1-1 0 0,1 1 1 0 0,-1 0 0 0 0,0 0 0 0 0,-1-3 0 0 0,0 0-107 0 0,0-1-1 0 0,1 1 0 0 0,-1-1 1 0 0,1 1-1 0 0,0-1 1 0 0,0 0-1 0 0,0 0 1 0 0,1 0-1 0 0,-1 1 1 0 0,1-1-1 0 0,0 0 0 0 0,1 0 1 0 0,-1 0-1 0 0,1 1 1 0 0,0-1-1 0 0,2-6 1 0 0,-2 7 69 0 0,1 0 1 0 0,-1 0 0 0 0,1 0 0 0 0,0 0 0 0 0,0 0 0 0 0,0 0 0 0 0,1 1 0 0 0,-1-1 0 0 0,1 1 0 0 0,0 0-1 0 0,0 0 1 0 0,0 0 0 0 0,0 0 0 0 0,0 0 0 0 0,1 1 0 0 0,-1-1 0 0 0,1 1 0 0 0,7-3 0 0 0,-10 4 49 0 0,0 0 0 0 0,1 1 1 0 0,-1-1-1 0 0,1 1 1 0 0,-1 0-1 0 0,1-1 0 0 0,-1 1 1 0 0,1 0-1 0 0,-1 0 1 0 0,1 0-1 0 0,-1 0 1 0 0,1 0-1 0 0,-1 0 0 0 0,1 0 1 0 0,-1 1-1 0 0,1-1 1 0 0,-1 0-1 0 0,1 1 0 0 0,-1-1 1 0 0,0 1-1 0 0,1 0 1 0 0,-1-1-1 0 0,0 1 0 0 0,1 0 1 0 0,-1 0-1 0 0,0 0 1 0 0,0 0-1 0 0,2 2 0 0 0,-1 0 113 0 0,0 0-1 0 0,0 0 0 0 0,-1 0 0 0 0,1 0 1 0 0,-1 1-1 0 0,0-1 0 0 0,0 0 0 0 0,0 1 1 0 0,0-1-1 0 0,-1 1 0 0 0,1 5 0 0 0,-1-2 83 0 0,0-1-1 0 0,0 1 0 0 0,0-1 0 0 0,-1 0 1 0 0,0 1-1 0 0,-1-1 0 0 0,1 0 0 0 0,-5 10 1 0 0,5-14-394 0 0,0 0 0 0 0,0 0 0 0 0,0 0 0 0 0,-1 0 0 0 0,1 0 0 0 0,0 0 0 0 0,-1-1 0 0 0,1 1 0 0 0,-1 0 0 0 0,0-1 0 0 0,-3 3 0 0 0,3-3-506 0 0,0 0-1 0 0,1-1 0 0 0,-1 1 0 0 0,0 0 0 0 0,0-1 0 0 0,0 0 1 0 0,1 1-1 0 0,-1-1 0 0 0,0 0 0 0 0,0 0 0 0 0,0 0 0 0 0,0 0 1 0 0,0 0-1 0 0,1 0 0 0 0,-1-1 0 0 0,-3 0 0 0 0,1-1 56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25:12.4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55 47 3489 0 0,'0'0'58'0'0,"0"0"1"0"0,1 0 0 0 0,-1 0-1 0 0,0 0 1 0 0,0-1-1 0 0,0 1 1 0 0,0 0-1 0 0,1 0 1 0 0,-1 0 0 0 0,0-1-1 0 0,0 1 1 0 0,0 0-1 0 0,0 0 1 0 0,0 0 0 0 0,0-1-1 0 0,0 1 1 0 0,0 0-1 0 0,1 0 1 0 0,-1-1 0 0 0,0 1-1 0 0,0 0 1 0 0,0 0-1 0 0,0-1 1 0 0,0 1 0 0 0,0 0-1 0 0,0 0 1 0 0,-1 0-1 0 0,1-1 1 0 0,0 1-1 0 0,0 0 1 0 0,0 0 0 0 0,0-1-1 0 0,0 1 1 0 0,0 0-1 0 0,0 0 1 0 0,0 0 0 0 0,-1-1-1 0 0,1 1 1 0 0,0 0-1 0 0,0 0 1 0 0,0 0 0 0 0,0 0-1 0 0,-1-1 1 0 0,1 1-1 0 0,0 0 1 0 0,0 0 0 0 0,0 0-1 0 0,-1 0 1 0 0,1 0-1 0 0,0 0 1 0 0,0-1 0 0 0,0 1-1 0 0,-1 0 1 0 0,1 0-1 0 0,-1 0-24 0 0,1 0 0 0 0,0 0 0 0 0,-1 0 0 0 0,1-1 0 0 0,0 1 0 0 0,-1 0 0 0 0,1 0 0 0 0,0-1 0 0 0,-1 1-1 0 0,1 0 1 0 0,0-1 0 0 0,-1 1 0 0 0,1 0 0 0 0,0-1 0 0 0,0 1 0 0 0,0 0 0 0 0,-1-1 0 0 0,1 1 0 0 0,0-1 0 0 0,0 1-1 0 0,0 0 1 0 0,0-1 0 0 0,0 1 0 0 0,0-1 0 0 0,0 1 0 0 0,0 0 0 0 0,0-1 0 0 0,0 1 0 0 0,0-1 0 0 0,0 1 0 0 0,0-1 0 0 0,0 1-1 0 0,0-1 1 0 0,2-8-118 0 0,-3 9 130 0 0,1-1-1 0 0,0 1 1 0 0,0-1 0 0 0,0 1-1 0 0,0-1 1 0 0,0 1-1 0 0,0-1 1 0 0,0 1-1 0 0,0-1 1 0 0,0 1-1 0 0,1-1 1 0 0,-1 1-1 0 0,0 0 1 0 0,0-1-1 0 0,0 1 1 0 0,0-1 0 0 0,1 1-1 0 0,2-4 1525 0 0,0 19 317 0 0,-2-14-2198 0 0,-4-7 420 0 0,2 5-31 0 0,0 0 0 0 0,0 0 0 0 0,0 0 0 0 0,0 0 0 0 0,0 0 1 0 0,0 0-1 0 0,0 0 0 0 0,-1 0 0 0 0,1 1 0 0 0,0-1 0 0 0,-1 1 0 0 0,1-1 1 0 0,0 1-1 0 0,-1-1 0 0 0,1 1 0 0 0,-1 0 0 0 0,-1-1 0 0 0,1 1 133 0 0,-1 0-1 0 0,1 0 0 0 0,0-1 1 0 0,0 2-1 0 0,0-1 0 0 0,0 0 1 0 0,0 0-1 0 0,0 1 0 0 0,0-1 1 0 0,0 1-1 0 0,0-1 0 0 0,-3 2 0 0 0,9 3-2161 0 0,-2-4 1301 0 0,-1 1 0 0 0,0 0-1 0 0,0-1 1 0 0,0 1 0 0 0,1 3-1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24:12.05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339 392 832 0 0,'-7'-4'-132'0'0,"1"0"0"0"0,0 0 0 0 0,0 0 0 0 0,0-1 0 0 0,-9-10 0 0 0,-2-2 215 0 0,-31-28 659 0 0,3-3 0 0 0,-69-92 1 0 0,57 54-1967 0 0,46 67 1130 0 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3:36.6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96 190 3129 0 0,'1'7'10019'0'0,"-3"-17"-7076"0"0,0-6-2655 0 0,1 3-317 0 0,1-1-4 0 0,0-1 0 0 0,1 1 0 0 0,0-1 0 0 0,1 1 1 0 0,7-28-1 0 0,-5 28 43 0 0,-4 11 38 0 0,0 1 0 0 0,1-1 0 0 0,0 1 1 0 0,-1-1-1 0 0,1 1 0 0 0,0-1 0 0 0,0 1 0 0 0,0 0 1 0 0,1 0-1 0 0,1-3 0 0 0,-8 28 1688 0 0,2-15-1458 0 0,0-2-1 0 0,0 1 0 0 0,-1 0 1 0 0,1-1-1 0 0,-1 1 0 0 0,-1-1 1 0 0,0 0-1 0 0,-7 8 0 0 0,-1-2-495 0 0,1-1-1 0 0,-24 17 1 0 0,28-24-881 0 0,4-4-3585 0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3:36.6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76 159 2961 0 0,'1'1'818'0'0,"-1"0"1"0"0,0 1-1 0 0,0-1 1 0 0,0 0 0 0 0,0 0-1 0 0,0 1 1 0 0,-1-1 0 0 0,1 0-1 0 0,0 0 1 0 0,0 1-1 0 0,-1-1 1 0 0,0 2 0 0 0,0-2-417 0 0,0 1 0 0 0,0-1 0 0 0,0 1 1 0 0,0-1-1 0 0,0 0 0 0 0,0 1 0 0 0,0-1 1 0 0,0 0-1 0 0,-2 1 0 0 0,2-1-374 0 0,0 0 0 0 0,0 0 0 0 0,0-1 0 0 0,0 1 1 0 0,0-1-1 0 0,0 1 0 0 0,-1-1 0 0 0,1 1 0 0 0,0-1 0 0 0,0 0 0 0 0,0 1 0 0 0,-1-1 0 0 0,1 0 0 0 0,0 0 1 0 0,0 0-1 0 0,0 0 0 0 0,-1 0 0 0 0,1 0 0 0 0,0 0 0 0 0,0 0 0 0 0,-1-1 0 0 0,1 1 0 0 0,0 0 1 0 0,0-1-1 0 0,0 1 0 0 0,0-1 0 0 0,-3-1 0 0 0,2 0-78 0 0,-1-1-1 0 0,1 1 1 0 0,0-1 0 0 0,0 0-1 0 0,0 0 1 0 0,0 0 0 0 0,0 0 0 0 0,1 0-1 0 0,-1-1 1 0 0,1 1 0 0 0,0 0-1 0 0,0-1 1 0 0,0 1 0 0 0,0-1 0 0 0,1 1-1 0 0,-1-1 1 0 0,1-4 0 0 0,0 0-9 0 0,0 1 0 0 0,0-1 0 0 0,1 1 0 0 0,0 0-1 0 0,0-1 1 0 0,0 1 0 0 0,5-10 0 0 0,-4 12 90 0 0,0 1 0 0 0,0 0 1 0 0,0 0-1 0 0,1-1 0 0 0,-1 2 0 0 0,1-1 0 0 0,0 0 0 0 0,0 1 0 0 0,1-1 0 0 0,-1 1 0 0 0,1 0 0 0 0,-1 0 0 0 0,1 0 0 0 0,0 0 0 0 0,0 1 0 0 0,6-3 0 0 0,-8 5 42 0 0,0 0-1 0 0,0 0 0 0 0,0 0 1 0 0,-1 0-1 0 0,1 0 1 0 0,0 1-1 0 0,0-1 0 0 0,0 0 1 0 0,0 1-1 0 0,-1 0 0 0 0,1-1 1 0 0,0 1-1 0 0,-1 0 0 0 0,1 0 1 0 0,0 0-1 0 0,-1 0 0 0 0,1 0 1 0 0,-1 0-1 0 0,0 0 0 0 0,1 1 1 0 0,-1-1-1 0 0,0 0 1 0 0,0 1-1 0 0,2 2 0 0 0,0-1 107 0 0,-1 1 0 0 0,1 0 0 0 0,-1 0 0 0 0,0 0 1 0 0,0 0-1 0 0,0 0 0 0 0,-1 0 0 0 0,1 0 0 0 0,0 6 0 0 0,-2-5-53 0 0,0 0-1 0 0,0 0 1 0 0,0 0 0 0 0,-1 0 0 0 0,1 0-1 0 0,-1 0 1 0 0,-1 0 0 0 0,1 0 0 0 0,-1 0-1 0 0,0 0 1 0 0,0-1 0 0 0,0 1 0 0 0,0-1 0 0 0,-1 1-1 0 0,-4 4 1 0 0,5-5-221 0 0,-1-1 0 0 0,0 0 0 0 0,0 0 0 0 0,-1 0 0 0 0,1-1 0 0 0,0 1 0 0 0,-1-1 1 0 0,-4 3-1 0 0,5-4-458 0 0,0 1 1 0 0,0-1 0 0 0,0 0-1 0 0,0 0 1 0 0,0 0-1 0 0,0-1 1 0 0,-1 1 0 0 0,1-1-1 0 0,0 0 1 0 0,0 0 0 0 0,-5 0-1 0 0,5-1-2493 0 0,0 0 1195 0 0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3:36.6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87 217 3057 0 0,'-3'-6'7674'0'0,"1"-7"-5586"0"0,1-12-1798 0 0,1 7-246 0 0,1 0 0 0 0,7-35 0 0 0,-5 42 43 0 0,0 1 0 0 0,0-1 0 0 0,1 1 0 0 0,0 0 0 0 0,1 0 0 0 0,6-11 0 0 0,-9 20 776 0 0,-3 7-275 0 0,-5 10-94 0 0,-22 20 1363 0 0,16-17-1740 0 0,-2-1-1 0 0,0-1 1 0 0,-31 28 0 0 0,41-43-930 0 0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3:36.6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102 124 3401 0 0,'-9'10'5679'0'0,"9"-9"-5479"0"0,-1 0 1 0 0,0 0-1 0 0,0 1 0 0 0,1-1 0 0 0,-1 0 0 0 0,0 0 0 0 0,0-1 0 0 0,0 1 0 0 0,0 0 0 0 0,0 0 0 0 0,0 0 0 0 0,-1-1 1 0 0,1 1-1 0 0,0 0 0 0 0,0-1 0 0 0,0 1 0 0 0,-1-1 0 0 0,1 0 0 0 0,0 1 0 0 0,-1-1 0 0 0,1 0 0 0 0,0 0 1 0 0,-1 0-1 0 0,1 1 0 0 0,0-2 0 0 0,-1 1 0 0 0,1 0 0 0 0,0 0 0 0 0,-2-1 0 0 0,0 1-200 0 0,0-1 1 0 0,-1-1-1 0 0,1 1 0 0 0,0 0 0 0 0,1-1 0 0 0,-1 1 0 0 0,0-1 0 0 0,0 0 1 0 0,1 0-1 0 0,-1 0 0 0 0,1 0 0 0 0,-1-1 0 0 0,1 1 0 0 0,0-1 1 0 0,0 1-1 0 0,0-1 0 0 0,1 0 0 0 0,-1 0 0 0 0,0 0 0 0 0,1 0 1 0 0,0 0-1 0 0,0 0 0 0 0,0 0 0 0 0,0 0 0 0 0,0 0 0 0 0,1 0 0 0 0,-1-1 1 0 0,1 1-1 0 0,0 0 0 0 0,0 0 0 0 0,0-1 0 0 0,0 1 0 0 0,1 0 1 0 0,-1 0-1 0 0,1-1 0 0 0,0 1 0 0 0,0 0 0 0 0,0 0 0 0 0,0 0 1 0 0,1 0-1 0 0,-1 0 0 0 0,1 0 0 0 0,0 1 0 0 0,0-1 0 0 0,0 0 1 0 0,0 1-1 0 0,0-1 0 0 0,0 1 0 0 0,1 0 0 0 0,-1 0 0 0 0,1 0 0 0 0,0 0 1 0 0,-1 0-1 0 0,1 1 0 0 0,0-1 0 0 0,0 1 0 0 0,0-1 0 0 0,3 0 1 0 0,-3 1 84 0 0,0 1 0 0 0,0-1 0 0 0,0 1 1 0 0,0-1-1 0 0,-1 1 0 0 0,1 0 1 0 0,0 0-1 0 0,0 0 0 0 0,0 0 1 0 0,0 1-1 0 0,0-1 0 0 0,0 1 1 0 0,-1 0-1 0 0,1 0 0 0 0,0 0 1 0 0,0 0-1 0 0,-1 0 0 0 0,1 0 0 0 0,3 4 1 0 0,-4-4 32 0 0,0 1 0 0 0,0 0 1 0 0,-1-1-1 0 0,1 1 0 0 0,-1 0 1 0 0,1 0-1 0 0,-1 1 1 0 0,0-1-1 0 0,0 0 0 0 0,0 0 1 0 0,0 0-1 0 0,0 1 0 0 0,-1-1 1 0 0,1 0-1 0 0,-1 1 0 0 0,1-1 1 0 0,-1 1-1 0 0,0-1 0 0 0,0 1 1 0 0,0-1-1 0 0,0 0 0 0 0,0 1 1 0 0,-2 3-1 0 0,1 1 72 0 0,-1-1 0 0 0,0 0 0 0 0,0-1-1 0 0,-1 1 1 0 0,0 0 0 0 0,0-1 0 0 0,0 1 0 0 0,0-1 0 0 0,-6 6 0 0 0,8-9-252 0 0,-1 0 0 0 0,0-1 0 0 0,1 1 1 0 0,-1-1-1 0 0,0 1 0 0 0,0-1 0 0 0,0 1 0 0 0,-1-1 1 0 0,1 0-1 0 0,0 0 0 0 0,-4 1 0 0 0,4-1-246 0 0,0-1 0 0 0,1 0 1 0 0,-1 0-1 0 0,0 0 0 0 0,1 0 0 0 0,-1 0 1 0 0,0 0-1 0 0,1-1 0 0 0,-1 1 0 0 0,0 0 1 0 0,1-1-1 0 0,-1 1 0 0 0,1-1 0 0 0,-1 0 1 0 0,1 1-1 0 0,-1-1 0 0 0,1 0 0 0 0,-3-2 1 0 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3:36.6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94 151 2545 0 0,'-16'2'8080'0'0,"-1"5"-3994"0"0,14-5-3931 0 0,1-1 0 0 0,-1 0 0 0 0,0 0 0 0 0,0 0 0 0 0,1 0 0 0 0,-1 0 0 0 0,0-1 0 0 0,-3 1 0 0 0,5-1-152 0 0,-1 0 0 0 0,1-1-1 0 0,0 1 1 0 0,0 0 0 0 0,0-1 0 0 0,0 1 0 0 0,0-1-1 0 0,0 1 1 0 0,0-1 0 0 0,0 1 0 0 0,0-1-1 0 0,0 0 1 0 0,0 1 0 0 0,0-1 0 0 0,0 0-1 0 0,1 0 1 0 0,-1 0 0 0 0,0 0 0 0 0,1 0 0 0 0,-1 0-1 0 0,0 0 1 0 0,1 0 0 0 0,-1 0 0 0 0,1 0-1 0 0,-1-2 1 0 0,-1-3-41 0 0,0 0 0 0 0,0 0 0 0 0,1 0 0 0 0,0 0 0 0 0,0-1 0 0 0,1 1 0 0 0,0 0 0 0 0,0-1 0 0 0,0 1 0 0 0,1 0 0 0 0,-1 0 0 0 0,3-8 0 0 0,-2 11 43 0 0,0-1 0 0 0,0 1 0 0 0,0 0 0 0 0,0 0 0 0 0,0 0 0 0 0,1 0 0 0 0,-1 0 1 0 0,1 1-1 0 0,0-1 0 0 0,0 0 0 0 0,0 1 0 0 0,0-1 0 0 0,0 1 0 0 0,0 0 0 0 0,1 0 1 0 0,-1 0-1 0 0,1 0 0 0 0,0 0 0 0 0,-1 0 0 0 0,1 1 0 0 0,0-1 0 0 0,0 1 0 0 0,0 0 0 0 0,0-1 1 0 0,5 0-1 0 0,-5 2 67 0 0,0 0 0 0 0,0 0 1 0 0,0 0-1 0 0,0 1 0 0 0,0-1 1 0 0,0 1-1 0 0,0-1 1 0 0,0 1-1 0 0,0 0 0 0 0,-1 0 1 0 0,1 1-1 0 0,0-1 0 0 0,0 0 1 0 0,-1 1-1 0 0,1 0 0 0 0,-1-1 1 0 0,1 1-1 0 0,-1 0 0 0 0,0 0 1 0 0,3 4-1 0 0,-2-3 91 0 0,0 0 1 0 0,-1 0-1 0 0,1 1 0 0 0,-1-1 1 0 0,0 1-1 0 0,0 0 0 0 0,0-1 0 0 0,-1 1 1 0 0,1 0-1 0 0,-1 0 0 0 0,0 0 1 0 0,0 0-1 0 0,0 0 0 0 0,0 6 1 0 0,-1-7-74 0 0,-1 0 0 0 0,1 0 1 0 0,0 0-1 0 0,-1 0 0 0 0,0 0 1 0 0,1 0-1 0 0,-1 0 0 0 0,-1 0 1 0 0,1 0-1 0 0,0 0 0 0 0,-1 0 1 0 0,1-1-1 0 0,-1 1 0 0 0,0-1 1 0 0,0 1-1 0 0,0-1 1 0 0,0 0-1 0 0,0 1 0 0 0,0-1 1 0 0,-1 0-1 0 0,1 0 0 0 0,-1-1 1 0 0,1 1-1 0 0,-1-1 0 0 0,-5 3 1 0 0,0-1-305 0 0,0 1 1 0 0,0-2 0 0 0,-10 3-1 0 0,-26 3-6796 0 0,36-7 4319 0 0,3 0-1295 0 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3:36.6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91 146 4761 0 0,'0'0'125'0'0,"0"1"0"0"0,0-1 0 0 0,0 0 0 0 0,0 0 0 0 0,0 1 0 0 0,-1-1 0 0 0,1 0 0 0 0,0 0 0 0 0,0 1 0 0 0,0-1 0 0 0,0 0 0 0 0,0 0 0 0 0,0 0 0 0 0,0 1 0 0 0,0-1 0 0 0,-1 0 0 0 0,1 0 0 0 0,0 0 0 0 0,0 1 0 0 0,0-1 0 0 0,0 0 1 0 0,-1 0-1 0 0,1 0 0 0 0,0 0 0 0 0,0 0 0 0 0,0 1 0 0 0,-1-1 0 0 0,1 0 0 0 0,0 0 0 0 0,0 0 0 0 0,-1 0 0 0 0,1 0 0 0 0,0 0 0 0 0,0 0 0 0 0,0 0 0 0 0,-1 0 0 0 0,1 0 0 0 0,0 0 0 0 0,0 0 0 0 0,-1 0 0 0 0,-2-11 1194 0 0,2-23-1561 0 0,2 33 552 0 0,-2-10-239 0 0,2 0-1 0 0,0 0 0 0 0,0 1 0 0 0,1-1 1 0 0,0 1-1 0 0,1-1 0 0 0,0 1 0 0 0,4-11 1 0 0,-24 50 4738 0 0,5-13-4566 0 0,0-1-1 0 0,-26 26 1 0 0,18-26-1246 0 0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3:38.7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99 150 7458 0 0,'-22'18'5395'0'0,"19"-16"-5116"0"0,0 0 0 0 0,0-1 0 0 0,1 0 0 0 0,-1 1 0 0 0,0-1 0 0 0,-5 1 0 0 0,6-2-305 0 0,1 0 0 0 0,0 1 0 0 0,-1-1 0 0 0,0 0 0 0 0,1 0 0 0 0,-1 0 0 0 0,1-1 0 0 0,-1 1 0 0 0,1 0 0 0 0,0-1 0 0 0,-1 1 0 0 0,1-1 0 0 0,-1 1 0 0 0,1-1 0 0 0,0 1-1 0 0,-1-1 1 0 0,1 0 0 0 0,0 0 0 0 0,0 0 0 0 0,-1 0 0 0 0,1 0 0 0 0,0 0 0 0 0,0 0 0 0 0,0 0 0 0 0,0 0 0 0 0,0 0 0 0 0,0-1 0 0 0,1 1 0 0 0,-1 0 0 0 0,0-1 0 0 0,1 1 0 0 0,-1 0 0 0 0,1-1 0 0 0,-1-1 0 0 0,-1-3-94 0 0,0 0-1 0 0,0 0 1 0 0,1 0 0 0 0,-1 0 0 0 0,1 0-1 0 0,1 0 1 0 0,-1-1 0 0 0,1 1-1 0 0,1 0 1 0 0,-1 0 0 0 0,2-10-1 0 0,-1 12 46 0 0,1 0 0 0 0,-1 1 0 0 0,0-1-1 0 0,1 0 1 0 0,0 1 0 0 0,0-1-1 0 0,0 1 1 0 0,0-1 0 0 0,1 1 0 0 0,0 0-1 0 0,-1 0 1 0 0,1 0 0 0 0,0 0-1 0 0,0 1 1 0 0,0-1 0 0 0,1 1 0 0 0,-1 0-1 0 0,6-3 1 0 0,-7 4 132 0 0,0 0 0 0 0,0 0 0 0 0,0 0 0 0 0,0 0 1 0 0,0 1-1 0 0,0-1 0 0 0,0 1 0 0 0,0 0 0 0 0,0-1 0 0 0,0 1 0 0 0,0 0 0 0 0,0 0 0 0 0,0 0 1 0 0,0 0-1 0 0,0 1 0 0 0,0-1 0 0 0,0 1 0 0 0,0-1 0 0 0,0 1 0 0 0,-1-1 0 0 0,1 1 0 0 0,2 1 1 0 0,-1 0 182 0 0,-1 0 1 0 0,0-1-1 0 0,0 1 1 0 0,0 0 0 0 0,-1 0-1 0 0,1 1 1 0 0,0-1-1 0 0,-1 0 1 0 0,1 0 0 0 0,-1 1-1 0 0,0-1 1 0 0,0 1-1 0 0,0-1 1 0 0,0 1 0 0 0,0 0-1 0 0,0 2 1 0 0,1 3 232 0 0,-1 0 1 0 0,0 0-1 0 0,-1-1 0 0 0,1 1 1 0 0,-3 14-1 0 0,2-18-379 0 0,-1-1 0 0 0,1 1 1 0 0,-1-1-1 0 0,0 1 0 0 0,0-1 1 0 0,0 1-1 0 0,-1-1 0 0 0,1 0 0 0 0,-1 1 1 0 0,0-1-1 0 0,0 0 0 0 0,0 0 1 0 0,0 0-1 0 0,-5 3 0 0 0,5-4-293 0 0,0-1 0 0 0,0 1-1 0 0,0-1 1 0 0,-1 0 0 0 0,1 0-1 0 0,0 0 1 0 0,-1 0 0 0 0,1 0 0 0 0,-5 0-1 0 0,-12 2-5198 0 0,10-2 3809 0 0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3:38.7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59 166 3257 0 0,'-3'-2'7608'0'0,"3"2"-7491"0"0,-2-13 1118 0 0,2-13-1931 0 0,1-13 1026 0 0,-1 32-271 0 0,0-1 0 0 0,0 1 0 0 0,0-1 0 0 0,1 1 0 0 0,0-1-1 0 0,1 1 1 0 0,0 0 0 0 0,3-11 0 0 0,-2 13-35 0 0,-1 2 3553 0 0,-13 31 111 0 0,5-19-3553 0 0,0-1 0 0 0,0 0 0 0 0,-14 14 0 0 0,10-13-3661 0 0,1 0-3532 0 0,7-8 4930 0 0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3:38.8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68 158 2216 0 0,'-4'-1'11031'0'0,"-10"4"-6089"0"0,2 0-4122 0 0,10-3-842 0 0,1 0 0 0 0,0 0 1 0 0,-1-1-1 0 0,1 1 0 0 0,0 0 0 0 0,0 0 0 0 0,-1-1 0 0 0,1 1 0 0 0,0-1 0 0 0,0 1 0 0 0,0-1 0 0 0,-1 1 0 0 0,1-1 0 0 0,0 0 0 0 0,0 0 0 0 0,0 0 0 0 0,0 1 0 0 0,0-1 0 0 0,-1-2 0 0 0,1 1-63 0 0,-1 0 0 0 0,1 0 0 0 0,0 0 0 0 0,0-1 0 0 0,0 1 0 0 0,0 0 0 0 0,0-1 0 0 0,1 1 0 0 0,-2-4 1 0 0,2-1-108 0 0,-1 0 0 0 0,1 1 0 0 0,0-1 0 0 0,0 0 0 0 0,1 1 0 0 0,2-12 0 0 0,-2 13 141 0 0,0 0 1 0 0,1 0-1 0 0,0 1 0 0 0,0-1 1 0 0,0 0-1 0 0,1 1 1 0 0,-1 0-1 0 0,1-1 1 0 0,0 1-1 0 0,6-5 0 0 0,-8 8 102 0 0,0 0-1 0 0,0-1 0 0 0,0 2 0 0 0,1-1 0 0 0,-1 0 0 0 0,1 0 1 0 0,-1 0-1 0 0,0 1 0 0 0,1-1 0 0 0,-1 1 0 0 0,1-1 1 0 0,0 1-1 0 0,-1-1 0 0 0,1 1 0 0 0,-1 0 0 0 0,1 0 0 0 0,0 0 1 0 0,-1 0-1 0 0,1 0 0 0 0,-1 0 0 0 0,1 0 0 0 0,0 1 1 0 0,-1-1-1 0 0,1 1 0 0 0,-1-1 0 0 0,1 1 0 0 0,-1-1 0 0 0,1 1 1 0 0,-1 0-1 0 0,0 0 0 0 0,1 0 0 0 0,-1-1 0 0 0,0 1 1 0 0,0 1-1 0 0,1-1 0 0 0,0 2 0 0 0,2 0 97 0 0,-1 1 0 0 0,-1 0 0 0 0,1 0 0 0 0,0 0 0 0 0,-1 0 0 0 0,0 0 0 0 0,0 1 0 0 0,0-1 0 0 0,-1 0-1 0 0,1 1 1 0 0,-1 0 0 0 0,0-1 0 0 0,0 1 0 0 0,-1 0 0 0 0,0-1 0 0 0,1 1 0 0 0,-1 0 0 0 0,-1 0 0 0 0,1-1 0 0 0,-1 1 0 0 0,0 0 0 0 0,0-1 0 0 0,0 1 0 0 0,-1-1 0 0 0,1 1-1 0 0,-1-1 1 0 0,-5 8 0 0 0,6-10-627 0 0,-1 0 0 0 0,0-1 1 0 0,0 1-1 0 0,0-1 0 0 0,0 0 0 0 0,0 1 0 0 0,-1-1 0 0 0,1 0 0 0 0,0 0 0 0 0,-1-1 0 0 0,1 1 0 0 0,-4 0 0 0 0,4 0-260 0 0,-5 1-3198 0 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3:38.8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66 174 3049 0 0,'-7'1'10019'0'0,"7"-2"-9827"0"0,-2-12 1436 0 0,4-18-2329 0 0,1 13 841 0 0,2 0 0 0 0,11-33 0 0 0,-2 9 483 0 0,-18 49 2651 0 0,-10 9-2515 0 0,1 0-539 0 0,5-5-347 0 0,-1 0 1 0 0,0 0 0 0 0,-1-1-1 0 0,-15 13 1 0 0,21-21-2072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24:12.8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186 339 640 0 0,'-7'-9'421'0'0,"0"0"1"0"0,0 0-1 0 0,1-1 1 0 0,1 0-1 0 0,-6-12 0 0 0,-5-8-27 0 0,-24-38 1136 0 0,-25-46 101 0 0,59 101-2980 0 0,-7-24 1 0 0,11 30 211 0 0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3:38.8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90 174 3201 0 0,'-4'-3'6552'0'0,"2"-5"-4766"0"0,2-10-2554 0 0,0 16 1251 0 0,0-14-397 0 0,0 0 0 0 0,2 0 0 0 0,0 0 0 0 0,1 0 0 0 0,0 0 0 0 0,2 0-1 0 0,5-14 1 0 0,-14 38 2050 0 0,-1-1 0 0 0,0 0 0 0 0,-9 12 0 0 0,-23 19-2381 0 0,30-31-1034 0 0,-1 0-1 0 0,-14 9 1 0 0,19-14-976 0 0,0-2-1402 0 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3:38.8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84 137 3073 0 0,'-6'11'8065'0'0,"-2"0"-75"0"0,-2-3-8221 0 0,9-7 225 0 0,1 0-1 0 0,-1-1 1 0 0,0 1 0 0 0,0 0-1 0 0,0-1 1 0 0,0 1-1 0 0,0-1 1 0 0,0 1-1 0 0,0-1 1 0 0,0 1-1 0 0,0-1 1 0 0,0 0-1 0 0,0 1 1 0 0,0-1 0 0 0,-1 0-1 0 0,1 0 1 0 0,0 0-1 0 0,0 0 1 0 0,0 0-1 0 0,0 0 1 0 0,0 0-1 0 0,-1 0 1 0 0,1-1-1 0 0,0 1 1 0 0,0 0-1 0 0,0-1 1 0 0,0 1 0 0 0,0 0-1 0 0,0-1 1 0 0,0 1-1 0 0,0-1 1 0 0,0 0-1 0 0,0 1 1 0 0,0-1-1 0 0,1 0 1 0 0,-1 0-1 0 0,0 0 1 0 0,0 1 0 0 0,1-1-1 0 0,-1 0 1 0 0,0 0-1 0 0,1 0 1 0 0,-2-2-1 0 0,0 0-77 0 0,0-1 0 0 0,0 1 1 0 0,0-1-1 0 0,1 0 0 0 0,-1 1 0 0 0,1-1 0 0 0,0 0 0 0 0,0 0 0 0 0,0 0 0 0 0,0 0 0 0 0,1 0 0 0 0,-1 0 0 0 0,1 0 0 0 0,0 0 0 0 0,1 0 0 0 0,-1 0 0 0 0,2-6 1 0 0,-1 5 28 0 0,0 0 1 0 0,1 0 0 0 0,0 0 0 0 0,0 0 0 0 0,1 0-1 0 0,-1 0 1 0 0,1 0 0 0 0,0 1 0 0 0,0-1 0 0 0,1 1 0 0 0,-1 0-1 0 0,6-5 1 0 0,-7 8 113 0 0,0-1 0 0 0,0 0-1 0 0,0 1 1 0 0,0-1 0 0 0,1 1-1 0 0,-1 0 1 0 0,0-1 0 0 0,1 1-1 0 0,-1 0 1 0 0,1 1 0 0 0,-1-1 0 0 0,1 0-1 0 0,0 1 1 0 0,-1-1 0 0 0,1 1-1 0 0,0 0 1 0 0,-1 0 0 0 0,1 0-1 0 0,0 0 1 0 0,3 1 0 0 0,-4 0 50 0 0,0-1 0 0 0,0 1 0 0 0,-1 0 0 0 0,1 0 0 0 0,0 0 0 0 0,0 0 0 0 0,-1 0-1 0 0,1 0 1 0 0,0 1 0 0 0,-1-1 0 0 0,1 0 0 0 0,-1 1 0 0 0,0-1 0 0 0,1 1 0 0 0,-1 0 0 0 0,0-1 0 0 0,0 1 0 0 0,0 0 0 0 0,0 0 0 0 0,-1 0 0 0 0,1-1 0 0 0,0 1 0 0 0,-1 0 0 0 0,1 0 0 0 0,-1 0 0 0 0,1 0 0 0 0,-1 3 0 0 0,0 3 160 0 0,0-1 0 0 0,0 1 0 0 0,0-1-1 0 0,-1 1 1 0 0,-3 11 0 0 0,3-14-211 0 0,-1 0 0 0 0,1 0 0 0 0,-1 0-1 0 0,0-1 1 0 0,0 1 0 0 0,-1-1 0 0 0,1 1-1 0 0,-1-1 1 0 0,-4 5 0 0 0,-6 1-1911 0 0,3-9-3614 0 0,6-2 4053 0 0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3:38.8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87 131 3617 0 0,'-6'5'6966'0'0,"1"2"-4891"0"0,1-2-265 0 0,2-3-1268 0 0,-1 0-1 0 0,0 1 1 0 0,1-2-1 0 0,-1 1 1 0 0,0 0-1 0 0,0 0 1 0 0,0-1-1 0 0,-5 2 1 0 0,6-3-558 0 0,1 0 0 0 0,0 0-1 0 0,0 0 1 0 0,0 0 0 0 0,0 0 0 0 0,-1 0 0 0 0,1 0 0 0 0,0 0 0 0 0,0-1-1 0 0,0 1 1 0 0,0-1 0 0 0,0 1 0 0 0,-1 0 0 0 0,1-1 0 0 0,0 0-1 0 0,0 1 1 0 0,0-1 0 0 0,1 0 0 0 0,-1 1 0 0 0,0-1 0 0 0,0 0 0 0 0,0 0-1 0 0,0 0 1 0 0,1 0 0 0 0,-1 0 0 0 0,0 0 0 0 0,1 0 0 0 0,-1 0 0 0 0,0-1-1 0 0,-1-3-110 0 0,0 1-1 0 0,0-1 1 0 0,1 1-1 0 0,0-1 1 0 0,0 0-1 0 0,0 0 1 0 0,0 0-1 0 0,1 0 1 0 0,-1 1 0 0 0,1-1-1 0 0,1 0 1 0 0,-1 0-1 0 0,1 0 1 0 0,-1 0-1 0 0,1 0 1 0 0,1 1-1 0 0,-1-1 1 0 0,4-7-1 0 0,-4 9 161 0 0,0 0 0 0 0,1 0 1 0 0,-1 0-1 0 0,1 0 0 0 0,-1 1 0 0 0,1-1 0 0 0,0 0 0 0 0,0 1 0 0 0,1-1 0 0 0,-1 1 1 0 0,0 0-1 0 0,1 0 0 0 0,-1 0 0 0 0,1 0 0 0 0,0 0 0 0 0,-1 1 0 0 0,1-1 0 0 0,0 1 0 0 0,0-1 1 0 0,0 1-1 0 0,0 0 0 0 0,1 0 0 0 0,-1 1 0 0 0,0-1 0 0 0,0 1 0 0 0,0-1 0 0 0,1 1 1 0 0,4 1-1 0 0,-6-1 98 0 0,0 0 0 0 0,-1 0 0 0 0,1 1 0 0 0,-1-1 1 0 0,1 1-1 0 0,0-1 0 0 0,-1 1 0 0 0,1 0 0 0 0,-1-1 0 0 0,0 1 1 0 0,1 0-1 0 0,-1 0 0 0 0,0 0 0 0 0,1 0 0 0 0,-1 0 0 0 0,0 1 0 0 0,0-1 1 0 0,0 0-1 0 0,0 0 0 0 0,1 3 0 0 0,0-1 74 0 0,-1-1 0 0 0,0 1 0 0 0,0 0 0 0 0,0 0 0 0 0,-1 0 0 0 0,1 0 0 0 0,-1 0 0 0 0,0 0 0 0 0,1 0 1 0 0,-2 5-1 0 0,1-1-36 0 0,-1-1 1 0 0,0 0 0 0 0,0 1 0 0 0,-1-1 0 0 0,0 0 0 0 0,0 0 0 0 0,0 0 0 0 0,-1 0 0 0 0,0-1 0 0 0,-4 8 0 0 0,5-11-233 0 0,1 0 0 0 0,-1-1 0 0 0,1 1 1 0 0,-1 0-1 0 0,0-1 0 0 0,0 1 1 0 0,-3 1-1 0 0,-4-1-3783 0 0,-1-8-4972 0 0,5 1 8135 0 0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3:38.8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77 194 3985 0 0,'0'0'164'0'0,"0"0"0"0"0,0 0 0 0 0,0 0 0 0 0,0 0 0 0 0,0 1 0 0 0,-1-1 0 0 0,1 0 0 0 0,0 1 984 0 0,-1-1-984 0 0,1 0 0 0 0,0 0 0 0 0,0 0 0 0 0,0 0 0 0 0,0 0 0 0 0,0 0-1 0 0,-1 1 1 0 0,1-1 0 0 0,0 0 0 0 0,0 0 0 0 0,0 0 0 0 0,0 0 0 0 0,-1 0 0 0 0,1 0 0 0 0,0 0 0 0 0,0 0 0 0 0,0 0 0 0 0,0 0 0 0 0,-1 0 0 0 0,1 0 0 0 0,0 0 0 0 0,0 0 0 0 0,0 0 0 0 0,-1-1 0 0 0,-3-6 1750 0 0,-1-11-1461 0 0,4 3-189 0 0,1 0 0 0 0,1-1 1 0 0,0 1-1 0 0,1 0 0 0 0,1 0 1 0 0,0 0-1 0 0,1 1 0 0 0,0-1 1 0 0,10-20-1 0 0,-20 51 2970 0 0,-3 8-2654 0 0,0-11-410 0 0,0 0-1 0 0,-2 0 1 0 0,1-1 0 0 0,-15 12-1 0 0,25-24-236 0 0,-14 11-1424 0 0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3:38.8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123 138 3225 0 0,'-14'9'9708'0'0,"-4"-2"-5475"0"0,13-5-4111 0 0,1 0 0 0 0,-1-1 1 0 0,0 1-1 0 0,1-1 0 0 0,-1-1 0 0 0,0 1 0 0 0,0-1 1 0 0,0 0-1 0 0,-7 0 0 0 0,10-1-139 0 0,0 1 0 0 0,1-1-1 0 0,-1 1 1 0 0,0-1 0 0 0,1 0 0 0 0,-1 0 0 0 0,1 1 0 0 0,-1-1-1 0 0,1 0 1 0 0,-1-1 0 0 0,1 1 0 0 0,0 0 0 0 0,0 0-1 0 0,-1 0 1 0 0,1-1 0 0 0,0 1 0 0 0,0-1 0 0 0,-1-1 0 0 0,1 0-16 0 0,0 0-1 0 0,-1-1 1 0 0,1 1 0 0 0,0 0 0 0 0,1-1 0 0 0,-1 1 0 0 0,1 0 0 0 0,-1-1 0 0 0,1-3 0 0 0,0 2 2 0 0,1-1-1 0 0,-1 1 1 0 0,1 0 0 0 0,0-1-1 0 0,0 1 1 0 0,0 0 0 0 0,1 0-1 0 0,0 0 1 0 0,0 0 0 0 0,0 0-1 0 0,1 0 1 0 0,3-5 0 0 0,-4 8 41 0 0,0-1 0 0 0,1 0 0 0 0,-1 1 0 0 0,1-1 0 0 0,0 1 0 0 0,0 0 0 0 0,0 0 0 0 0,0 0 0 0 0,0 0 0 0 0,0 1-1 0 0,0-1 1 0 0,0 1 0 0 0,1 0 0 0 0,-1 0 0 0 0,1 0 0 0 0,-1 0 0 0 0,1 1 0 0 0,-1-1 0 0 0,6 1 0 0 0,-6 0 100 0 0,0 1 0 0 0,0-1 0 0 0,0 1 0 0 0,0 0 0 0 0,0 0 0 0 0,0 0 0 0 0,0 0 0 0 0,0 1-1 0 0,-1-1 1 0 0,1 1 0 0 0,-1-1 0 0 0,1 1 0 0 0,-1 0 0 0 0,1 0 0 0 0,-1 0 0 0 0,0 1 0 0 0,0-1-1 0 0,0 0 1 0 0,0 1 0 0 0,-1-1 0 0 0,1 1 0 0 0,2 5 0 0 0,-2-4 83 0 0,0 0 1 0 0,-1 1-1 0 0,1-1 0 0 0,-1 0 1 0 0,0 1-1 0 0,0-1 0 0 0,0 1 1 0 0,-1 0-1 0 0,0-1 0 0 0,1 1 0 0 0,-2 5 1 0 0,1-8-221 0 0,0-1 0 0 0,-1 1 0 0 0,1 0 0 0 0,-1 0 0 0 0,1 0 1 0 0,-1 0-1 0 0,0 0 0 0 0,0-1 0 0 0,1 1 0 0 0,-1 0 0 0 0,0-1 0 0 0,-1 1 0 0 0,1-1 0 0 0,0 1 1 0 0,0-1-1 0 0,-1 1 0 0 0,1-1 0 0 0,-1 0 0 0 0,1 0 0 0 0,-1 0 0 0 0,1 0 0 0 0,-1 0 1 0 0,0 0-1 0 0,0 0 0 0 0,1 0 0 0 0,-1-1 0 0 0,0 1 0 0 0,-2 0 0 0 0,-25 5-7225 0 0,23-5 3107 0 0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3:38.8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94 151 2545 0 0,'-16'2'8080'0'0,"-1"5"-3994"0"0,14-5-3931 0 0,1-1 0 0 0,-1 0 0 0 0,0 0 0 0 0,0 0 0 0 0,1 0 0 0 0,-1 0 0 0 0,0-1 0 0 0,-3 1 0 0 0,5-1-152 0 0,-1 0 0 0 0,1-1-1 0 0,0 1 1 0 0,0 0 0 0 0,0-1 0 0 0,0 1 0 0 0,0-1-1 0 0,0 1 1 0 0,0-1 0 0 0,0 1 0 0 0,0-1-1 0 0,0 0 1 0 0,0 1 0 0 0,0-1 0 0 0,0 0-1 0 0,1 0 1 0 0,-1 0 0 0 0,0 0 0 0 0,1 0 0 0 0,-1 0-1 0 0,0 0 1 0 0,1 0 0 0 0,-1 0 0 0 0,1 0-1 0 0,-1-2 1 0 0,-1-3-41 0 0,0 0 0 0 0,0 0 0 0 0,1 0 0 0 0,0 0 0 0 0,0-1 0 0 0,1 1 0 0 0,0 0 0 0 0,0-1 0 0 0,0 1 0 0 0,1 0 0 0 0,-1 0 0 0 0,3-8 0 0 0,-2 11 43 0 0,0-1 0 0 0,0 1 0 0 0,0 0 0 0 0,0 0 0 0 0,0 0 0 0 0,1 0 0 0 0,-1 0 1 0 0,1 1-1 0 0,0-1 0 0 0,0 0 0 0 0,0 1 0 0 0,0-1 0 0 0,0 1 0 0 0,0 0 0 0 0,1 0 1 0 0,-1 0-1 0 0,1 0 0 0 0,0 0 0 0 0,-1 0 0 0 0,1 1 0 0 0,0-1 0 0 0,0 1 0 0 0,0 0 0 0 0,0-1 1 0 0,5 0-1 0 0,-5 2 67 0 0,0 0 0 0 0,0 0 1 0 0,0 0-1 0 0,0 1 0 0 0,0-1 1 0 0,0 1-1 0 0,0-1 1 0 0,0 1-1 0 0,0 0 0 0 0,-1 0 1 0 0,1 1-1 0 0,0-1 0 0 0,0 0 1 0 0,-1 1-1 0 0,1 0 0 0 0,-1-1 1 0 0,1 1-1 0 0,-1 0 0 0 0,0 0 1 0 0,3 4-1 0 0,-2-3 91 0 0,0 0 1 0 0,-1 0-1 0 0,1 1 0 0 0,-1-1 1 0 0,0 1-1 0 0,0 0 0 0 0,0-1 0 0 0,-1 1 1 0 0,1 0-1 0 0,-1 0 0 0 0,0 0 1 0 0,0 0-1 0 0,0 0 0 0 0,0 6 1 0 0,-1-7-74 0 0,-1 0 0 0 0,1 0 1 0 0,0 0-1 0 0,-1 0 0 0 0,0 0 1 0 0,1 0-1 0 0,-1 0 0 0 0,-1 0 1 0 0,1 0-1 0 0,0 0 0 0 0,-1 0 1 0 0,1-1-1 0 0,-1 1 0 0 0,0-1 1 0 0,0 1-1 0 0,0-1 1 0 0,0 0-1 0 0,0 1 0 0 0,0-1 1 0 0,-1 0-1 0 0,1 0 0 0 0,-1-1 1 0 0,1 1-1 0 0,-1-1 0 0 0,-5 3 1 0 0,0-1-305 0 0,0 1 1 0 0,0-2 0 0 0,-10 3-1 0 0,-26 3-6796 0 0,36-7 4319 0 0,3 0-1295 0 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3:38.8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91 146 4761 0 0,'0'0'125'0'0,"0"1"0"0"0,0-1 0 0 0,0 0 0 0 0,0 0 0 0 0,0 1 0 0 0,-1-1 0 0 0,1 0 0 0 0,0 0 0 0 0,0 1 0 0 0,0-1 0 0 0,0 0 0 0 0,0 0 0 0 0,0 0 0 0 0,0 1 0 0 0,0-1 0 0 0,-1 0 0 0 0,1 0 0 0 0,0 0 0 0 0,0 1 0 0 0,0-1 0 0 0,0 0 1 0 0,-1 0-1 0 0,1 0 0 0 0,0 0 0 0 0,0 0 0 0 0,0 1 0 0 0,-1-1 0 0 0,1 0 0 0 0,0 0 0 0 0,0 0 0 0 0,-1 0 0 0 0,1 0 0 0 0,0 0 0 0 0,0 0 0 0 0,0 0 0 0 0,-1 0 0 0 0,1 0 0 0 0,0 0 0 0 0,0 0 0 0 0,-1 0 0 0 0,-2-11 1194 0 0,2-23-1561 0 0,2 33 552 0 0,-2-10-239 0 0,2 0-1 0 0,0 0 0 0 0,0 1 0 0 0,1-1 1 0 0,0 1-1 0 0,1-1 0 0 0,0 1 0 0 0,4-11 1 0 0,-24 50 4738 0 0,5-13-4566 0 0,0-1-1 0 0,-26 26 1 0 0,18-26-1246 0 0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3:38.8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83 185 3073 0 0,'0'0'117'0'0,"0"0"0"0"0,0 0 1 0 0,0 0-1 0 0,0 0 1 0 0,0 0-1 0 0,0 0 0 0 0,-1 0 1 0 0,1 0-1 0 0,0 0 0 0 0,0 0 1 0 0,0 0-1 0 0,0 0 1 0 0,0 0-1 0 0,-1 0 0 0 0,1 0 1 0 0,0 0-1 0 0,0 0 1 0 0,0 0-1 0 0,0 0 0 0 0,0 0 1 0 0,0 0-1 0 0,-1 0 0 0 0,1 0 1 0 0,0 0-1 0 0,0-1 1 0 0,0 1-1 0 0,0 0 0 0 0,0 0 1 0 0,0 0-1 0 0,0 0 1 0 0,0 0-1 0 0,-1 0 0 0 0,1 0 1 0 0,0 0-1 0 0,0-1 0 0 0,0 1 1 0 0,0 0-1 0 0,0 0 1 0 0,-2-9 2106 0 0,1-14-894 0 0,1 18-682 0 0,0-11-89 0 0,0 1 1 0 0,5-28-1 0 0,-4 35-458 0 0,1 1 0 0 0,0 0 0 0 0,0 0 0 0 0,0 1 0 0 0,1-1 0 0 0,0 0 0 0 0,0 1 0 0 0,6-8 0 0 0,-7 12 1505 0 0,-1 3-557 0 0,-3 8-122 0 0,-6 13-305 0 0,2-13-545 0 0,0-1 0 0 0,-1 0 1 0 0,1 0-1 0 0,-2 0 0 0 0,1-1 0 0 0,-1 0 0 0 0,0 0 1 0 0,-13 7-1 0 0,8-9-1652 0 0,4-2-4601 0 0,7-2 4518 0 0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3:43.3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99 150 7458 0 0,'-22'18'5395'0'0,"19"-16"-5116"0"0,0 0 0 0 0,0-1 0 0 0,1 0 0 0 0,-1 1 0 0 0,0-1 0 0 0,-5 1 0 0 0,6-2-305 0 0,1 0 0 0 0,0 1 0 0 0,-1-1 0 0 0,0 0 0 0 0,1 0 0 0 0,-1 0 0 0 0,1-1 0 0 0,-1 1 0 0 0,1 0 0 0 0,0-1 0 0 0,-1 1 0 0 0,1-1 0 0 0,-1 1 0 0 0,1-1 0 0 0,0 1-1 0 0,-1-1 1 0 0,1 0 0 0 0,0 0 0 0 0,0 0 0 0 0,-1 0 0 0 0,1 0 0 0 0,0 0 0 0 0,0 0 0 0 0,0 0 0 0 0,0 0 0 0 0,0 0 0 0 0,0-1 0 0 0,1 1 0 0 0,-1 0 0 0 0,0-1 0 0 0,1 1 0 0 0,-1 0 0 0 0,1-1 0 0 0,-1-1 0 0 0,-1-3-94 0 0,0 0-1 0 0,0 0 1 0 0,1 0 0 0 0,-1 0 0 0 0,1 0-1 0 0,1 0 1 0 0,-1-1 0 0 0,1 1-1 0 0,1 0 1 0 0,-1 0 0 0 0,2-10-1 0 0,-1 12 46 0 0,1 0 0 0 0,-1 1 0 0 0,0-1-1 0 0,1 0 1 0 0,0 1 0 0 0,0-1-1 0 0,0 1 1 0 0,0-1 0 0 0,1 1 0 0 0,0 0-1 0 0,-1 0 1 0 0,1 0 0 0 0,0 0-1 0 0,0 1 1 0 0,0-1 0 0 0,1 1 0 0 0,-1 0-1 0 0,6-3 1 0 0,-7 4 132 0 0,0 0 0 0 0,0 0 0 0 0,0 0 0 0 0,0 0 1 0 0,0 1-1 0 0,0-1 0 0 0,0 1 0 0 0,0 0 0 0 0,0-1 0 0 0,0 1 0 0 0,0 0 0 0 0,0 0 0 0 0,0 0 1 0 0,0 0-1 0 0,0 1 0 0 0,0-1 0 0 0,0 1 0 0 0,0-1 0 0 0,0 1 0 0 0,-1-1 0 0 0,1 1 0 0 0,2 1 1 0 0,-1 0 182 0 0,-1 0 1 0 0,0-1-1 0 0,0 1 1 0 0,0 0 0 0 0,-1 0-1 0 0,1 1 1 0 0,0-1-1 0 0,-1 0 1 0 0,1 0 0 0 0,-1 1-1 0 0,0-1 1 0 0,0 1-1 0 0,0-1 1 0 0,0 1 0 0 0,0 0-1 0 0,0 2 1 0 0,1 3 232 0 0,-1 0 1 0 0,0 0-1 0 0,-1-1 0 0 0,1 1 1 0 0,-3 14-1 0 0,2-18-379 0 0,-1-1 0 0 0,1 1 1 0 0,-1-1-1 0 0,0 1 0 0 0,0-1 1 0 0,0 1-1 0 0,-1-1 0 0 0,1 0 0 0 0,-1 1 1 0 0,0-1-1 0 0,0 0 0 0 0,0 0 1 0 0,0 0-1 0 0,-5 3 0 0 0,5-4-293 0 0,0-1 0 0 0,0 1-1 0 0,0-1 1 0 0,-1 0 0 0 0,1 0-1 0 0,0 0 1 0 0,-1 0 0 0 0,1 0 0 0 0,-5 0-1 0 0,-12 2-5198 0 0,10-2 3809 0 0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3:43.3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59 166 3257 0 0,'-3'-2'7608'0'0,"3"2"-7491"0"0,-2-13 1118 0 0,2-13-1931 0 0,1-13 1026 0 0,-1 32-271 0 0,0-1 0 0 0,0 1 0 0 0,0-1 0 0 0,1 1 0 0 0,0-1-1 0 0,1 1 1 0 0,0 0 0 0 0,3-11 0 0 0,-2 13-35 0 0,-1 2 3553 0 0,-13 31 111 0 0,5-19-3553 0 0,0-1 0 0 0,0 0 0 0 0,-14 14 0 0 0,10-13-3661 0 0,1 0-3532 0 0,7-8 4930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24:13.4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127 440 1224 0 0,'-2'-2'173'0'0,"0"0"0"0"0,1 0-1 0 0,0 0 1 0 0,-1 0 0 0 0,1-1 0 0 0,0 1-1 0 0,0 0 1 0 0,0 0 0 0 0,0-4-1 0 0,-2-2 302 0 0,-16-37 81 0 0,-19-72 1 0 0,-3-50 1453 0 0,40 162-1837 0 0,-9-53-3863 0 0,8 43 2681 0 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3:43.3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68 158 2216 0 0,'-4'-1'11031'0'0,"-10"4"-6089"0"0,2 0-4122 0 0,10-3-842 0 0,1 0 0 0 0,0 0 1 0 0,-1-1-1 0 0,1 1 0 0 0,0 0 0 0 0,0 0 0 0 0,-1-1 0 0 0,1 1 0 0 0,0-1 0 0 0,0 1 0 0 0,0-1 0 0 0,-1 1 0 0 0,1-1 0 0 0,0 0 0 0 0,0 0 0 0 0,0 0 0 0 0,0 1 0 0 0,0-1 0 0 0,-1-2 0 0 0,1 1-63 0 0,-1 0 0 0 0,1 0 0 0 0,0 0 0 0 0,0-1 0 0 0,0 1 0 0 0,0 0 0 0 0,0-1 0 0 0,1 1 0 0 0,-2-4 1 0 0,2-1-108 0 0,-1 0 0 0 0,1 1 0 0 0,0-1 0 0 0,0 0 0 0 0,1 1 0 0 0,2-12 0 0 0,-2 13 141 0 0,0 0 1 0 0,1 0-1 0 0,0 1 0 0 0,0-1 1 0 0,0 0-1 0 0,1 1 1 0 0,-1 0-1 0 0,1-1 1 0 0,0 1-1 0 0,6-5 0 0 0,-8 8 102 0 0,0 0-1 0 0,0-1 0 0 0,0 2 0 0 0,1-1 0 0 0,-1 0 0 0 0,1 0 1 0 0,-1 0-1 0 0,0 1 0 0 0,1-1 0 0 0,-1 1 0 0 0,1-1 1 0 0,0 1-1 0 0,-1-1 0 0 0,1 1 0 0 0,-1 0 0 0 0,1 0 0 0 0,0 0 1 0 0,-1 0-1 0 0,1 0 0 0 0,-1 0 0 0 0,1 0 0 0 0,0 1 1 0 0,-1-1-1 0 0,1 1 0 0 0,-1-1 0 0 0,1 1 0 0 0,-1-1 0 0 0,1 1 1 0 0,-1 0-1 0 0,0 0 0 0 0,1 0 0 0 0,-1-1 0 0 0,0 1 1 0 0,0 1-1 0 0,1-1 0 0 0,0 2 0 0 0,2 0 97 0 0,-1 1 0 0 0,-1 0 0 0 0,1 0 0 0 0,0 0 0 0 0,-1 0 0 0 0,0 0 0 0 0,0 1 0 0 0,0-1 0 0 0,-1 0-1 0 0,1 1 1 0 0,-1 0 0 0 0,0-1 0 0 0,0 1 0 0 0,-1 0 0 0 0,0-1 0 0 0,1 1 0 0 0,-1 0 0 0 0,-1 0 0 0 0,1-1 0 0 0,-1 1 0 0 0,0 0 0 0 0,0-1 0 0 0,0 1 0 0 0,-1-1 0 0 0,1 1-1 0 0,-1-1 1 0 0,-5 8 0 0 0,6-10-627 0 0,-1 0 0 0 0,0-1 1 0 0,0 1-1 0 0,0-1 0 0 0,0 0 0 0 0,0 1 0 0 0,-1-1 0 0 0,1 0 0 0 0,0 0 0 0 0,-1-1 0 0 0,1 1 0 0 0,-4 0 0 0 0,4 0-260 0 0,-5 1-3198 0 0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3:43.3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66 174 3049 0 0,'-7'1'10019'0'0,"7"-2"-9827"0"0,-2-12 1436 0 0,4-18-2329 0 0,1 13 841 0 0,2 0 0 0 0,11-33 0 0 0,-2 9 483 0 0,-18 49 2651 0 0,-10 9-2515 0 0,1 0-539 0 0,5-5-347 0 0,-1 0 1 0 0,0 0 0 0 0,-1-1-1 0 0,-15 13 1 0 0,21-21-2072 0 0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3:43.3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90 174 3201 0 0,'-4'-3'6552'0'0,"2"-5"-4766"0"0,2-10-2554 0 0,0 16 1251 0 0,0-14-397 0 0,0 0 0 0 0,2 0 0 0 0,0 0 0 0 0,1 0 0 0 0,0 0 0 0 0,2 0-1 0 0,5-14 1 0 0,-14 38 2050 0 0,-1-1 0 0 0,0 0 0 0 0,-9 12 0 0 0,-23 19-2381 0 0,30-31-1034 0 0,-1 0-1 0 0,-14 9 1 0 0,19-14-976 0 0,0-2-1402 0 0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3:43.3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84 137 3073 0 0,'-6'11'8065'0'0,"-2"0"-75"0"0,-2-3-8221 0 0,9-7 225 0 0,1 0-1 0 0,-1-1 1 0 0,0 1 0 0 0,0 0-1 0 0,0-1 1 0 0,0 1-1 0 0,0-1 1 0 0,0 1-1 0 0,0-1 1 0 0,0 1-1 0 0,0-1 1 0 0,0 0-1 0 0,0 1 1 0 0,0-1 0 0 0,-1 0-1 0 0,1 0 1 0 0,0 0-1 0 0,0 0 1 0 0,0 0-1 0 0,0 0 1 0 0,0 0-1 0 0,-1 0 1 0 0,1-1-1 0 0,0 1 1 0 0,0 0-1 0 0,0-1 1 0 0,0 1 0 0 0,0 0-1 0 0,0-1 1 0 0,0 1-1 0 0,0-1 1 0 0,0 0-1 0 0,0 1 1 0 0,0-1-1 0 0,1 0 1 0 0,-1 0-1 0 0,0 0 1 0 0,0 1 0 0 0,1-1-1 0 0,-1 0 1 0 0,0 0-1 0 0,1 0 1 0 0,-2-2-1 0 0,0 0-77 0 0,0-1 0 0 0,0 1 1 0 0,0-1-1 0 0,1 0 0 0 0,-1 1 0 0 0,1-1 0 0 0,0 0 0 0 0,0 0 0 0 0,0 0 0 0 0,0 0 0 0 0,1 0 0 0 0,-1 0 0 0 0,1 0 0 0 0,0 0 0 0 0,1 0 0 0 0,-1 0 0 0 0,2-6 1 0 0,-1 5 28 0 0,0 0 1 0 0,1 0 0 0 0,0 0 0 0 0,0 0 0 0 0,1 0-1 0 0,-1 0 1 0 0,1 0 0 0 0,0 1 0 0 0,0-1 0 0 0,1 1 0 0 0,-1 0-1 0 0,6-5 1 0 0,-7 8 113 0 0,0-1 0 0 0,0 0-1 0 0,0 1 1 0 0,0-1 0 0 0,1 1-1 0 0,-1 0 1 0 0,0-1 0 0 0,1 1-1 0 0,-1 0 1 0 0,1 1 0 0 0,-1-1 0 0 0,1 0-1 0 0,0 1 1 0 0,-1-1 0 0 0,1 1-1 0 0,0 0 1 0 0,-1 0 0 0 0,1 0-1 0 0,0 0 1 0 0,3 1 0 0 0,-4 0 50 0 0,0-1 0 0 0,0 1 0 0 0,-1 0 0 0 0,1 0 0 0 0,0 0 0 0 0,0 0 0 0 0,-1 0-1 0 0,1 0 1 0 0,0 1 0 0 0,-1-1 0 0 0,1 0 0 0 0,-1 1 0 0 0,0-1 0 0 0,1 1 0 0 0,-1 0 0 0 0,0-1 0 0 0,0 1 0 0 0,0 0 0 0 0,0 0 0 0 0,-1 0 0 0 0,1-1 0 0 0,0 1 0 0 0,-1 0 0 0 0,1 0 0 0 0,-1 0 0 0 0,1 0 0 0 0,-1 3 0 0 0,0 3 160 0 0,0-1 0 0 0,0 1 0 0 0,0-1-1 0 0,-1 1 1 0 0,-3 11 0 0 0,3-14-211 0 0,-1 0 0 0 0,1 0 0 0 0,-1 0-1 0 0,0-1 1 0 0,0 1 0 0 0,-1-1 0 0 0,1 1-1 0 0,-1-1 1 0 0,-4 5 0 0 0,-6 1-1911 0 0,3-9-3614 0 0,6-2 4053 0 0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3:43.3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87 131 3617 0 0,'-6'5'6966'0'0,"1"2"-4891"0"0,1-2-265 0 0,2-3-1268 0 0,-1 0-1 0 0,0 1 1 0 0,1-2-1 0 0,-1 1 1 0 0,0 0-1 0 0,0 0 1 0 0,0-1-1 0 0,-5 2 1 0 0,6-3-558 0 0,1 0 0 0 0,0 0-1 0 0,0 0 1 0 0,0 0 0 0 0,0 0 0 0 0,-1 0 0 0 0,1 0 0 0 0,0 0 0 0 0,0-1-1 0 0,0 1 1 0 0,0-1 0 0 0,0 1 0 0 0,-1 0 0 0 0,1-1 0 0 0,0 0-1 0 0,0 1 1 0 0,0-1 0 0 0,1 0 0 0 0,-1 1 0 0 0,0-1 0 0 0,0 0 0 0 0,0 0-1 0 0,0 0 1 0 0,1 0 0 0 0,-1 0 0 0 0,0 0 0 0 0,1 0 0 0 0,-1 0 0 0 0,0-1-1 0 0,-1-3-110 0 0,0 1-1 0 0,0-1 1 0 0,1 1-1 0 0,0-1 1 0 0,0 0-1 0 0,0 0 1 0 0,0 0-1 0 0,1 0 1 0 0,-1 1 0 0 0,1-1-1 0 0,1 0 1 0 0,-1 0-1 0 0,1 0 1 0 0,-1 0-1 0 0,1 0 1 0 0,1 1-1 0 0,-1-1 1 0 0,4-7-1 0 0,-4 9 161 0 0,0 0 0 0 0,1 0 1 0 0,-1 0-1 0 0,1 0 0 0 0,-1 1 0 0 0,1-1 0 0 0,0 0 0 0 0,0 1 0 0 0,1-1 0 0 0,-1 1 1 0 0,0 0-1 0 0,1 0 0 0 0,-1 0 0 0 0,1 0 0 0 0,0 0 0 0 0,-1 1 0 0 0,1-1 0 0 0,0 1 0 0 0,0-1 1 0 0,0 1-1 0 0,0 0 0 0 0,1 0 0 0 0,-1 1 0 0 0,0-1 0 0 0,0 1 0 0 0,0-1 0 0 0,1 1 1 0 0,4 1-1 0 0,-6-1 98 0 0,0 0 0 0 0,-1 0 0 0 0,1 1 0 0 0,-1-1 1 0 0,1 1-1 0 0,0-1 0 0 0,-1 1 0 0 0,1 0 0 0 0,-1-1 0 0 0,0 1 1 0 0,1 0-1 0 0,-1 0 0 0 0,0 0 0 0 0,1 0 0 0 0,-1 0 0 0 0,0 1 0 0 0,0-1 1 0 0,0 0-1 0 0,0 0 0 0 0,1 3 0 0 0,0-1 74 0 0,-1-1 0 0 0,0 1 0 0 0,0 0 0 0 0,0 0 0 0 0,-1 0 0 0 0,1 0 0 0 0,-1 0 0 0 0,0 0 0 0 0,1 0 1 0 0,-2 5-1 0 0,1-1-36 0 0,-1-1 1 0 0,0 0 0 0 0,0 1 0 0 0,-1-1 0 0 0,0 0 0 0 0,0 0 0 0 0,0 0 0 0 0,-1 0 0 0 0,0-1 0 0 0,-4 8 0 0 0,5-11-233 0 0,1 0 0 0 0,-1-1 0 0 0,1 1 1 0 0,-1 0-1 0 0,0-1 0 0 0,0 1 1 0 0,-3 1-1 0 0,-4-1-3783 0 0,-1-8-4972 0 0,5 1 8135 0 0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5:57.74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5734 1037 5473 0 0,'0'0'56'0'0,"0"-1"0"0"0,0 1 1 0 0,0 0-1 0 0,1 0 0 0 0,-1 0 0 0 0,0 0 0 0 0,0 0 0 0 0,0-1 1 0 0,0 1-1 0 0,0 0 0 0 0,0 0 0 0 0,1 0 0 0 0,-1-1 0 0 0,0 1 1 0 0,0 0-1 0 0,0 0 0 0 0,0 0 0 0 0,0-1 0 0 0,0 1 0 0 0,0 0 1 0 0,0 0-1 0 0,0 0 0 0 0,0-1 0 0 0,0 1 0 0 0,0 0 0 0 0,0 0 1 0 0,0 0-1 0 0,0-1 0 0 0,0 1 0 0 0,0 0 0 0 0,0 0 0 0 0,0 0 1 0 0,-1-1-1 0 0,1 1 0 0 0,0 0 0 0 0,0 0 0 0 0,0 0 0 0 0,0 0 1 0 0,0-1-1 0 0,0 1 0 0 0,-1 0 0 0 0,1 0 0 0 0,0 0 0 0 0,-20-12 1799 0 0,17 10-1752 0 0,0 0-1 0 0,-1 0 0 0 0,0 0 1 0 0,1 1-1 0 0,-1-1 0 0 0,0 1 0 0 0,0 0 1 0 0,0 0-1 0 0,-7-1 0 0 0,7 1-14 0 0,-26-3-124 0 0,1 1 0 0 0,-1 1 0 0 0,0 2 0 0 0,-41 5 0 0 0,-308 55-219 0 0,290-43 1208 0 0,46-8-664 0 0,-66 25 1 0 0,-38 24-823 0 0,121-47 515 0 0,-182 84 843 0 0,-6 40-1173 0 0,161-95 820 0 0,-50 50 0 0 0,4-2 25 0 0,38-38-494 0 0,-2 0-74 0 0,-77 78 1 0 0,64-39 65 0 0,53-61 24 0 0,-30 49-1 0 0,-9 12 17 0 0,19-37-107 0 0,-65 107 0 0 0,29 11-42 0 0,35-67 98 0 0,-16 42 13 0 0,-8 18 9 0 0,56-138 90 0 0,-87 167-45 0 0,49-113 82 0 0,-73 90-1 0 0,94-131 63 0 0,11-13-60 0 0,-26 27-1 0 0,13-20-11 0 0,0-2-1 0 0,-2-1 0 0 0,-59 39 1 0 0,54-44 114 0 0,16-9 46 0 0,-30 15 1 0 0,45-27-301 0 0,-22 12 333 0 0,-1-2-1 0 0,0 0 1 0 0,-59 14 0 0 0,33-13-166 0 0,10 6-414 0 0,20-10 145 0 0,-40 23 0 0 0,55-27 41 0 0,-54 29 217 0 0,45-25 97 0 0,12-5-227 0 0,0-1 1 0 0,0-1-1 0 0,-11 4 0 0 0,18-7-9 0 0,-11 4 106 0 0,-1-1 0 0 0,0 0-1 0 0,0-1 1 0 0,-20 1-1 0 0,-8-5-39 0 0,-51-9-1 0 0,51 6-316 0 0,-36-2 144 0 0,-18-2 108 0 0,-12-6-224 0 0,-70-15-793 0 0,90 4 1147 0 0,9 3 14 0 0,41 12-175 0 0,1-2 0 0 0,-55-28 0 0 0,10 4 10 0 0,-103-49 442 0 0,158 73-197 0 0,-52-17-1 0 0,48 19-122 0 0,-41-20 0 0 0,18-1-60 0 0,29 17-5 0 0,-27-12 0 0 0,1 5-42 0 0,25 12 11 0 0,0-1 0 0 0,0-2 0 0 0,2 0 0 0 0,-24-17 1 0 0,9 4 11 0 0,34 24-18 0 0,1 0 0 0 0,-1 1-1 0 0,1-1 1 0 0,-1 1 0 0 0,0 0 0 0 0,0 0-1 0 0,0 0 1 0 0,0 0 0 0 0,-4 0 0 0 0,-2-1-82 0 0,4 0-263 0 0,13 4-2653 0 0,-5-1 2844 0 0,-1-1 1 0 0,1 1-1 0 0,-1 0 1 0 0,3 2 0 0 0,12 4-23 0 0,0 0 154 0 0,-14-6 78 0 0,1 1 1 0 0,0-1-1 0 0,0 0 0 0 0,-1 0 0 0 0,1 0 1 0 0,0-1-1 0 0,4 2 0 0 0,-7-2-17 0 0,0 0-25 0 0,3 1 86 0 0,1 0 0 0 0,0 0 0 0 0,0 0 0 0 0,0 0-1 0 0,0-1 1 0 0,-1 0 0 0 0,7 0 0 0 0,2 1-289 0 0,0-2 0 0 0,17-1 0 0 0,-4-1 7 0 0,0 0-1 0 0,30 1 0 0 0,-31 2-66 0 0,0-1-1 0 0,36-6 1 0 0,24-6 327 0 0,36-4 865 0 0,-101 14-876 0 0,57-9-253 0 0,19-2-117 0 0,20 4 84 0 0,121-26-1 0 0,-127 3 365 0 0,-52 14 534 0 0,194-42-1019 0 0,-221 55 366 0 0,0-2-1 0 0,52-21 1 0 0,53-34-5 0 0,-128 60-29 0 0,31-17 61 0 0,0-2 1 0 0,64-51 0 0 0,-39 22-27 0 0,70-51 231 0 0,-125 95-119 0 0,0 0-1 0 0,0-1 0 0 0,-1 0 0 0 0,0 0 1 0 0,-1-1-1 0 0,0 1 0 0 0,0-2 0 0 0,8-17 1 0 0,-4 9-40 0 0,12-17 0 0 0,73-104-109 0 0,-65 94 33 0 0,33-67 0 0 0,-58 103-37 0 0,14-35 135 0 0,-12 28-100 0 0,11-21-1 0 0,71-133 954 0 0,-40 72-689 0 0,9-36-237 0 0,-52 118 58 0 0,10-31-11 0 0,-1 0 0 0 0,14-89 0 0 0,-25 118-49 0 0,8-25-1 0 0,-6 26-53 0 0,1-4-161 0 0,2 1 0 0 0,20-35 0 0 0,-22 42 164 0 0,15-28 83 0 0,-5 9-154 0 0,27-38 0 0 0,-39 62 20 0 0,7-9-54 0 0,1 1-1 0 0,23-24 0 0 0,-25 28 19 0 0,0-1 0 0 0,14-20-1 0 0,12-14 61 0 0,0 7 11 0 0,2 1 1 0 0,45-33 0 0 0,-62 57-31 0 0,-15 10 46 0 0,0 0 1 0 0,0 0-1 0 0,0-1 0 0 0,7-8 0 0 0,3-2-6 0 0,0 1-1 0 0,34-25 1 0 0,-25 21-34 0 0,6-3-90 0 0,49-26-1 0 0,-45 22 166 0 0,-6 5-60 0 0,-11 10-20 0 0,94-53 24 0 0,-95 55 57 0 0,-1-1 0 0 0,-1 0-1 0 0,0-2 1 0 0,-1 1 0 0 0,25-26 0 0 0,-31 31-24 0 0,-1-1 0 0 0,1 1 0 0 0,0 0 0 0 0,1 1 0 0 0,13-6 0 0 0,2-1-49 0 0,21-11-1 0 0,60-20 0 0 0,-71 33-5 0 0,0 1 0 0 0,0 2 1 0 0,44-4-1 0 0,-56 9 128 0 0,89-21 130 0 0,-37 14-101 0 0,-39 5-94 0 0,-1-1-1 0 0,61-17 1 0 0,-34 7 114 0 0,-21 6-91 0 0,-14 2 137 0 0,-1-1 0 0 0,0-2 1 0 0,-1 0-1 0 0,49-28 0 0 0,-42 18-97 0 0,1 1 0 0 0,67-27-1 0 0,-93 44-26 0 0,-1 0-1 0 0,0-1 0 0 0,0 1 0 0 0,0-2 1 0 0,0 1-1 0 0,0-1 0 0 0,-1 1 0 0 0,8-8 1 0 0,-10 8-715 0 0,-1 1 0 0 0,1-1 0 0 0,-1 0 1 0 0,0 0-1 0 0,0 0 0 0 0,0-1 0 0 0,-1 1 1 0 0,3-7-1 0 0,0 0-688 0 0,5-9 852 0 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6:22.7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2036 1 4481 0 0,'-8'0'95'0'0,"-1"0"0"0"0,0 1 0 0 0,1 0 0 0 0,-1 1 0 0 0,0 0 0 0 0,1 0 1 0 0,0 1-1 0 0,-11 4 0 0 0,-10 3 71 0 0,-37 15 211 0 0,-2 1 216 0 0,-6 2 127 0 0,6-1 135 0 0,46-18-751 0 0,0 1 0 0 0,1 1 0 0 0,0 1 0 0 0,-20 15-1 0 0,14-10-112 0 0,-4 3-43 0 0,-107 73 610 0 0,114-74-425 0 0,0 1 0 0 0,1 1-1 0 0,-28 32 1 0 0,29-26-87 0 0,8-12 11 0 0,1 1-1 0 0,0 1 1 0 0,1 0-1 0 0,-15 30 0 0 0,-24 50 206 0 0,16-26-211 0 0,-10 25-146 0 0,32-60 188 0 0,2 0 0 0 0,2 1 0 0 0,1 0 0 0 0,2 0 0 0 0,1 1 0 0 0,1 67 0 0 0,6-36-206 0 0,19 125 1 0 0,38 63 101 0 0,-8-92-152 0 0,-44-146 211 0 0,-1 1-95 0 0,19 37 1 0 0,-10-27 69 0 0,-2 2 0 0 0,15 53 0 0 0,-18-52 10 0 0,6 17 63 0 0,90 339 302 0 0,-95-320-220 0 0,-2 1 0 0 0,-4 0 0 0 0,-7 135 0 0 0,-1-114 77 0 0,-6 46-110 0 0,5-114 44 0 0,-1-1 0 0 0,0 0 0 0 0,-2 0 1 0 0,0 0-1 0 0,-2-1 0 0 0,-20 37 0 0 0,4-18 714 0 0,24-39-868 0 0,1 0 0 0 0,-1 0 1 0 0,1-1-1 0 0,-1 1 0 0 0,1 0 0 0 0,0 0 1 0 0,-1 0-1 0 0,1 0 0 0 0,0 0 0 0 0,0 0 0 0 0,0 0 1 0 0,-1-1-1 0 0,1 1 0 0 0,-2 2 886 0 0,1-4-522 0 0,0 1-478 0 0,1-4 303 0 0,0 0 1 0 0,-1 0-1 0 0,1 0 0 0 0,-1 0 1 0 0,1 0-1 0 0,-1 1 0 0 0,-2-5 1 0 0,0 4-192 0 0,1 0 0 0 0,-1-1 0 0 0,1 1 0 0 0,0-1 0 0 0,0 1 0 0 0,1-1 1 0 0,-1 0-1 0 0,1 0 0 0 0,-1-5 0 0 0,1 4 1 0 0,-3-15 197 0 0,4 16-212 0 0,-1 0-1 0 0,0-1 0 0 0,-1 1 1 0 0,1 0-1 0 0,-4-8 1 0 0,-8-22 356 0 0,11 27-330 0 0,-1 0-1 0 0,0 0 1 0 0,-7-12-1 0 0,-3-1 122 0 0,-2 0 0 0 0,0 1 0 0 0,-1 1 0 0 0,-37-33 0 0 0,20 24-82 0 0,-1 3 1 0 0,-41-25-1 0 0,60 40-23 0 0,-16-14 1 0 0,20 14 6 0 0,0 2 1 0 0,-1-1 0 0 0,-13-6-1 0 0,-5-1 36 0 0,1-2 0 0 0,1 0 0 0 0,1-2 0 0 0,0-1 1 0 0,-27-29-1 0 0,42 36-105 0 0,1 0 0 0 0,0-1 0 0 0,1-1 1 0 0,1 1-1 0 0,0-1 0 0 0,-8-23 0 0 0,-13-21-60 0 0,23 45 37 0 0,-1-1-1 0 0,2 0 1 0 0,0 0 0 0 0,-6-29-1 0 0,-5-67-93 0 0,2 4 275 0 0,-7 15 39 0 0,-10-59-226 0 0,24 105 236 0 0,-2 0 0 0 0,-2 0 0 0 0,-27-70 0 0 0,-28-55-101 0 0,60 154-93 0 0,-1 1 0 0 0,0 0 0 0 0,-2 0 0 0 0,-19-26 0 0 0,-20-36 10 0 0,22 33-161 0 0,20 32 111 0 0,1 1 0 0 0,0-2 1 0 0,0 1-1 0 0,2-1 1 0 0,0 0-1 0 0,0 0 0 0 0,1 0 1 0 0,1 0-1 0 0,1 0 0 0 0,0-19 1 0 0,0-35-43 0 0,-1-32 66 0 0,3 84-58 0 0,1-1-1 0 0,1 1 0 0 0,7-30 1 0 0,-5 30-697 0 0,-2 1 1 0 0,3-22 0 0 0,-2-12-11304 0 0,-2 28 11283 0 0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6:50.263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326 2879 6281 0 0,'-2'0'83'0'0,"1"0"0"0"0,0 0-1 0 0,0-1 1 0 0,0 1 0 0 0,0-1-1 0 0,0 1 1 0 0,0-1 0 0 0,0 1-1 0 0,0-1 1 0 0,0 0 0 0 0,0 1-1 0 0,0-1 1 0 0,0 0 0 0 0,0 0-1 0 0,0 0 1 0 0,1 0 0 0 0,-1 0-1 0 0,0 0 1 0 0,1 0 0 0 0,-1 0-1 0 0,0 0 1 0 0,0-1 0 0 0,-11-30-1528 0 0,10 25 1799 0 0,-21-71-278 0 0,4-2 0 0 0,-10-174 4867 0 0,34 262-4789 0 0,9 17 392 0 0,-1 0-1 0 0,-1 1 0 0 0,-2 0 0 0 0,15 54 1 0 0,-12-18 280 0 0,6 71 1 0 0,-7 38-638 0 0,-10-151-185 0 0,9 87 250 0 0,-8-83-178 0 0,-2-19-9 0 0,0 0-1 0 0,0 0 0 0 0,-1 0 1 0 0,0 0-1 0 0,0 7 0 0 0,0-12-58 0 0,0 1 0 0 0,0-1-1 0 0,0 0 1 0 0,0 1-1 0 0,0-1 1 0 0,0 0 0 0 0,0 0-1 0 0,0 1 1 0 0,0-1-1 0 0,0 0 1 0 0,-1 1 0 0 0,1-1-1 0 0,0 0 1 0 0,0 0-1 0 0,0 1 1 0 0,0-1 0 0 0,0 0-1 0 0,-1 0 1 0 0,1 0-1 0 0,0 1 1 0 0,0-1 0 0 0,0 0-1 0 0,-1 0 1 0 0,1 0-1 0 0,0 1 1 0 0,0-1 0 0 0,-1 0-1 0 0,1 0 1 0 0,0 0-1 0 0,0 0 1 0 0,-1 0 0 0 0,1 0-1 0 0,0 0 1 0 0,-1 0-1 0 0,1 0 1 0 0,0 1 0 0 0,0-1-1 0 0,-1 0 1 0 0,1 0-1 0 0,0-1 1 0 0,-1 1 0 0 0,1 0-1 0 0,0 0 1 0 0,0 0-1 0 0,-1 0 1 0 0,1 0 0 0 0,0 0-1 0 0,-1 0 1 0 0,1 0-1 0 0,0 0 1 0 0,0-1 0 0 0,-1 1-1 0 0,1 0 1 0 0,0 0-1 0 0,0 0 1 0 0,0-1-1 0 0,-1 1 1 0 0,1 0 0 0 0,0-1-1 0 0,-15-13-453 0 0,13 12 388 0 0,-30-35-188 0 0,2-2-1 0 0,1-2 1 0 0,2 0-1 0 0,1-1 1 0 0,3-2-1 0 0,1-1 1 0 0,-18-57-1 0 0,38 98 255 0 0,-41-133 29 0 0,34 102-122 0 0,2 0 0 0 0,-4-36 1 0 0,5 7-75 0 0,-9-155 43 0 0,10 109 63 0 0,0-29-3 0 0,6 114 38 0 0,1 0-1 0 0,1 0 1 0 0,9-38-1 0 0,-11 61-29 0 0,-1 0 0 0 0,1 1 0 0 0,-1-1 0 0 0,1 0 0 0 0,0 0 0 0 0,0 0 0 0 0,-1 1 0 0 0,1-1 0 0 0,0 0 0 0 0,1 1 0 0 0,-1-1 0 0 0,0 1 0 0 0,0-1 0 0 0,1 1 0 0 0,-1 0 0 0 0,3-3 0 0 0,-2 6-68 0 0,0-1-1 0 0,0 1 1 0 0,-1-1-1 0 0,1 1 1 0 0,0 0-1 0 0,-1 0 1 0 0,0 0-1 0 0,1-1 1 0 0,-1 1-1 0 0,0 1 1 0 0,1 1-1 0 0,0-1 63 0 0,11 24 520 0 0,-1 0 0 0 0,-1 1 1 0 0,10 43-1 0 0,-2-11-416 0 0,88 381 881 0 0,-104-423-967 0 0,1-1 1 0 0,1 0 0 0 0,9 21-1 0 0,-11-73-2208 0 0,-6 6 2181 0 0,0-1 1 0 0,-2 1 0 0 0,-13-47-1 0 0,4 22 129 0 0,-46-276-352 0 0,51 249 89 0 0,4-1 0 0 0,6-91-1 0 0,5 80 476 0 0,29-147 0 0 0,-24 192-294 0 0,1 2-1 0 0,3 0 0 0 0,2 0 0 0 0,44-82 0 0 0,-56 118 15 0 0,0 1-1 0 0,1 1 0 0 0,0-1 0 0 0,9-8 0 0 0,-14 16-33 0 0,1-1 0 0 0,0 0-1 0 0,0 1 1 0 0,0 0-1 0 0,0-1 1 0 0,0 1-1 0 0,0 0 1 0 0,0 0 0 0 0,0 0-1 0 0,5-1 1 0 0,-6 2-14 0 0,0-1 0 0 0,0 1 0 0 0,1 0 0 0 0,-1 0 0 0 0,0 0 0 0 0,1 0 0 0 0,-1 1 0 0 0,0-1 0 0 0,0 0 0 0 0,1 0 0 0 0,-1 1 0 0 0,0-1 0 0 0,0 1 0 0 0,0-1 0 0 0,0 1 0 0 0,1 0 0 0 0,-1-1 1 0 0,0 1-1 0 0,0 0 0 0 0,0 0 0 0 0,1 1 0 0 0,0 0 30 0 0,0 1 1 0 0,0-1-1 0 0,0 1 1 0 0,-1 0-1 0 0,1 0 1 0 0,-1 0-1 0 0,0 0 1 0 0,0 0-1 0 0,0 0 1 0 0,0 0-1 0 0,1 5 1 0 0,3 38 467 0 0,-5-37-341 0 0,5 118 1369 0 0,-19 210-1 0 0,-53 121-701 0 0,64-438-691 0 0,-18 77 155 0 0,17-79-127 0 0,-2 0 0 0 0,0-1 0 0 0,-11 22 0 0 0,16-38-117 0 0,0 0 11 0 0,1 1 1 0 0,-1 0 0 0 0,0-1-1 0 0,0 1 1 0 0,0-1 0 0 0,0 1-1 0 0,0-1 1 0 0,0 0 0 0 0,0 1-1 0 0,-1-1 1 0 0,1 0 0 0 0,0 0-1 0 0,-1 0 1 0 0,1 0-1 0 0,-1 0 1 0 0,-1 1 0 0 0,33-239-8167 0 0,21 25 8095 0 0,-21 105 21 0 0,3 1 0 0 0,6 2 0 0 0,81-157 0 0 0,-94 213 170 0 0,2-5 150 0 0,2 2 0 0 0,56-73 0 0 0,-81 117-231 0 0,39-43 58 0 0,-38 44-123 0 0,40-13 4927 0 0,-52 27-5742 0 0,-9 25 665 0 0,2 0 0 0 0,1 1 0 0 0,-9 42 0 0 0,-8 23 144 0 0,25-89 12 0 0,2-5-2 0 0,0 1 0 0 0,0 0 0 0 0,0-1 1 0 0,1 1-1 0 0,-1 10 0 0 0,35-22-2873 0 0,-22-3 2771 0 0,0 1 1 0 0,-1-2-1 0 0,1 1 0 0 0,-2-2 1 0 0,0 1-1 0 0,14-22 0 0 0,40-77 322 0 0,-41 68-274 0 0,20-30-189 0 0,89-116 0 0 0,-18 61 233 0 0,-82 100-103 0 0,-28 25 14 0 0,-1-1 0 0 0,1 1 0 0 0,0-1 0 0 0,-1 1 0 0 0,1 0 0 0 0,0 0 0 0 0,0 0 0 0 0,0 0 1 0 0,0 0-1 0 0,5 0 0 0 0,-7 1 186 0 0,-1 0 0 0 0,1 0 0 0 0,0 0 1 0 0,0 0-1 0 0,0 1 0 0 0,0-1 0 0 0,0 0 0 0 0,0 0 1 0 0,-1 1-1 0 0,1-1 0 0 0,0 0 0 0 0,0 1 1 0 0,0-1-1 0 0,-1 1 0 0 0,1-1 0 0 0,0 1 0 0 0,-1-1 1 0 0,1 1-1 0 0,0-1 0 0 0,-1 1 0 0 0,1 0 0 0 0,-1-1 1 0 0,1 1-1 0 0,0 1 0 0 0,1 1 32 0 0,-1 1 1 0 0,0-1-1 0 0,0 0 0 0 0,0 1 0 0 0,0 4 1 0 0,5 16-79 0 0,-5-23-26 0 0,-1 0-1 0 0,1 0 1 0 0,-1-1 0 0 0,1 1 0 0 0,-1 0-1 0 0,1 0 1 0 0,0 0 0 0 0,-1 0 0 0 0,1-1 0 0 0,0 1-1 0 0,0 0 1 0 0,0-1 0 0 0,0 1 0 0 0,0-1-1 0 0,0 1 1 0 0,-1-1 0 0 0,1 1 0 0 0,0-1-1 0 0,2 1 1 0 0,-1-1-35 0 0,-1 0-1 0 0,0 0 0 0 0,0 0 1 0 0,0-1-1 0 0,0 1 1 0 0,0 0-1 0 0,0-1 1 0 0,0 1-1 0 0,0 0 0 0 0,0-1 1 0 0,0 0-1 0 0,0 1 1 0 0,0-1-1 0 0,0 1 1 0 0,-1-1-1 0 0,1 0 0 0 0,0 0 1 0 0,0 1-1 0 0,-1-1 1 0 0,1 0-1 0 0,0 0 1 0 0,0-1-1 0 0,16-25-464 0 0,-15 22 436 0 0,7-14 67 0 0,-1-1 0 0 0,-1 1 1 0 0,0-2-1 0 0,4-26 0 0 0,1 0 85 0 0,17-74 471 0 0,-26 105 444 0 0,-2 0-1 0 0,0-26 948 0 0,10 28-3483 0 0,-7 7 1399 0 0,-3 5 92 0 0,0-1 0 0 0,0 1 0 0 0,1 0 0 0 0,-1 0 0 0 0,1 0 0 0 0,-1 0 0 0 0,1 0 1 0 0,0 0-1 0 0,-1 1 0 0 0,1-1 0 0 0,0 0 0 0 0,0 1 0 0 0,3-2 0 0 0,52-38 2240 0 0,-57 41-2174 0 0,0-1 14 0 0,0 1 0 0 0,1-1 0 0 0,-1 1-1 0 0,0-1 1 0 0,0 1 0 0 0,0-1 0 0 0,0 1-1 0 0,0-1 1 0 0,0 1 0 0 0,0-1 0 0 0,-1 1-1 0 0,1-1 1 0 0,0 1 0 0 0,0-1 0 0 0,0 1 0 0 0,0 0-1 0 0,-1-1 1 0 0,1 1 0 0 0,0-1 0 0 0,0 1-1 0 0,-1-1 1 0 0,1 1 0 0 0,0 0 0 0 0,-1-1 0 0 0,1 1-1 0 0,0 0 1 0 0,-1-1 0 0 0,1 1 0 0 0,-1-1-1 0 0,-3-4-290 0 0,24 13-1256 0 0,-8-4 1421 0 0,0-1 0 0 0,0 0 0 0 0,23 3 0 0 0,16 4 303 0 0,-25-4-162 0 0,-18-5 12 0 0,0 1 0 0 0,0 0 0 0 0,0 1 0 0 0,-1-1-1 0 0,15 8 1 0 0,8 3 761 0 0,-25-12-859 0 0,1 1-1 0 0,-1 1 0 0 0,1-1 0 0 0,5 4 1 0 0,35 16 23 0 0,-8-6 1378 0 0,-14-6-1363 0 0,-12-5 193 0 0,-1 0 0 0 0,0 0-1 0 0,-1 1 1 0 0,1 1-1 0 0,-1 0 1 0 0,14 13 0 0 0,-18-14-44 0 0,0 0-77 0 0,0 0-1 0 0,0 0 1 0 0,9 14 0 0 0,9 21 417 0 0,-21-35-591 0 0,-2-4 125 0 0,0 0 1 0 0,0 1-1 0 0,0-1 0 0 0,0 1 1 0 0,-1-1-1 0 0,1 1 0 0 0,0 2 1 0 0,2 6 782 0 0,-4-6-737 0 0,1 0 0 0 0,-1 0 0 0 0,1 0 0 0 0,1 7 0 0 0,0 4-26 0 0,-1-14 33 0 0,0-1-78 0 0,0-1 1 0 0,0 1-1 0 0,0-1 1 0 0,0 1-1 0 0,0-1 1 0 0,0 0-1 0 0,-1 1 1 0 0,1-1-1 0 0,0 1 1 0 0,1-1-1 0 0,-1 1 0 0 0,0-1 1 0 0,0 1-1 0 0,0-1 1 0 0,0 0-1 0 0,0 1 1 0 0,0-1-1 0 0,0 1 1 0 0,1-1-1 0 0,-1 0 1 0 0,0 1-1 0 0,0-1 0 0 0,1 0 1 0 0,-1 1-1 0 0,0-1 1 0 0,1 0-1 0 0,-1 1 1 0 0,0-1-1 0 0,1 0 1 0 0,-1 1-1 0 0,0-1 1 0 0,1 0-1 0 0,-1 0 1 0 0,0 0-1 0 0,1 1 0 0 0,-1-1 1 0 0,1 0-1 0 0,20 1 278 0 0,-21-1-292 0 0,7 13 729 0 0,-9-11-600 0 0,1 1 1 0 0,-1-1-1 0 0,1 0 1 0 0,-1 0-1 0 0,1 0 1 0 0,-1 0-1 0 0,0-1 1 0 0,0 1-1 0 0,0 0 1 0 0,0-1-1 0 0,-1 1 1 0 0,-1 0-1 0 0,-12 10 169 0 0,-14 8 42 0 0,8-7-230 0 0,19-12-115 0 0,-1 1 1 0 0,0 0 0 0 0,1 0 0 0 0,0 0 0 0 0,-1 1 0 0 0,-2 2 0 0 0,-44 51-48 0 0,41-44 122 0 0,-2 1 0 0 0,1-1 1 0 0,-14 11-1 0 0,4-9 127 0 0,15-11-188 0 0,0 0 0 0 0,0 1 0 0 0,0 0 0 0 0,-6 7 0 0 0,10-10 48 0 0,-1 1-1 0 0,1-1 1 0 0,-1 0-1 0 0,1 0 1 0 0,-1 1 0 0 0,0-1-1 0 0,1 0 1 0 0,-1-1-1 0 0,0 1 1 0 0,0 0 0 0 0,0 0-1 0 0,0-1 1 0 0,0 1-1 0 0,0-1 1 0 0,0 0-1 0 0,-3 1 1 0 0,-3-1 133 0 0,0 0 0 0 0,-15-3 0 0 0,3 1-154 0 0,11 0 6 0 0,-1 2 0 0 0,0 0 0 0 0,1 0 0 0 0,-1 1 0 0 0,1 0 0 0 0,-1 0 0 0 0,1 1 0 0 0,-1 0-1 0 0,-10 5 1 0 0,11-4-2 0 0,0-1 0 0 0,-1 1 0 0 0,1-2 0 0 0,0 1 0 0 0,-16-1 0 0 0,-50-3 139 0 0,44 0-26 0 0,2 1-69 0 0,-12-1 26 0 0,-69 5 0 0 0,107-3-90 0 0,-172 26 266 0 0,135-17-244 0 0,-84 17 16 0 0,116-24-18 0 0,0 1-1 0 0,-16 6 1 0 0,1 0 76 0 0,-11 2-103 0 0,-37 13-112 0 0,7 9-215 0 0,119-29-3815 0 0,16-2 3988 0 0,-40 0 145 0 0,0-2 0 0 0,63-6 0 0 0,-36-5-157 0 0,-5 1-99 0 0,63-5-1 0 0,-41 6 446 0 0,-4-1-123 0 0,-19 10-9 0 0,-7-2-96 0 0,-20 1 43 0 0,37 3 0 0 0,-48-1 13 0 0,-1 0 0 0 0,30-1 2036 0 0,-57 3-370 0 0,0 1-1600 0 0,-2 2 45 0 0,-20 10 0 0 0,26-12-60 0 0,-6 3 22 0 0,-9 4-162 0 0,11-6 41 0 0,-187 92 191 0 0,169-81-87 0 0,-30 22 0 0 0,35-22 10 0 0,-47 19 0 0 0,16-8-79 0 0,21-10 46 0 0,22-11-49 0 0,0 1 0 0 0,1 1 0 0 0,0 0 0 0 0,-19 15 0 0 0,-16 16-23 0 0,22-17-5 0 0,1 0 0 0 0,0 2 0 0 0,-28 34 0 0 0,-29 52-85 0 0,70-91 91 0 0,-11 24 0 0 0,-22 59 11 0 0,32-68 36 0 0,-1 0-1 0 0,-24 39 0 0 0,34-66-108 0 0,4-6 90 0 0,0 0 0 0 0,0 0 1 0 0,0 1-1 0 0,0-1 0 0 0,0 0 0 0 0,1 1 0 0 0,-1-1 0 0 0,0 1 1 0 0,1-1-1 0 0,-1 1 0 0 0,1-1 0 0 0,-1 3 0 0 0,1-4-35 0 0,20-9-2279 0 0,-12 6 2283 0 0,0 0 1 0 0,-1-1 0 0 0,0 0 0 0 0,1 0 0 0 0,-1-1-1 0 0,-1 0 1 0 0,1 0 0 0 0,-1-1 0 0 0,0 1-1 0 0,0-1 1 0 0,0-1 0 0 0,6-9 0 0 0,25-40-101 0 0,35-46-97 0 0,-61 88 201 0 0,2-2-25 0 0,0 1 0 0 0,0 0 0 0 0,1 1 0 0 0,1 1 0 0 0,27-19 0 0 0,-28 23 22 0 0,-1-1 0 0 0,-1 0 1 0 0,16-15-1 0 0,1-9 1 0 0,-19 20 114 0 0,17-15 1 0 0,15-16 2705 0 0,-63 45-1725 0 0,17 1-1061 0 0,-1 0 0 0 0,1 0 0 0 0,-1 0 0 0 0,1 1 0 0 0,0-1 0 0 0,0 1 0 0 0,-1 0 0 0 0,1 0 1 0 0,1 1-1 0 0,-1-1 0 0 0,0 1 0 0 0,1 0 0 0 0,-5 5 0 0 0,-5 5-105 0 0,1 1 0 0 0,-12 17 0 0 0,-12 14-55 0 0,2-11 131 0 0,21-22 8 0 0,0 0-1 0 0,0 2 1 0 0,-12 17 0 0 0,3 1-49 0 0,-3 3 50 0 0,2 2 0 0 0,-26 53 1 0 0,43-77 28 0 0,1 1-13 0 0,-2-1 0 0 0,-15 25 0 0 0,14-25-39 0 0,1 1 1 0 0,0-1-1 0 0,-9 27 0 0 0,-2 4 50 0 0,7-17-12 0 0,-9 33 0 0 0,4-9 67 0 0,12-41-43 0 0,-4 12-47 0 0,0 1 0 0 0,2-1 1 0 0,-4 26-1 0 0,5-8 74 0 0,-1-1-54 0 0,-1 52 1 0 0,7-73-28 0 0,0-12-9 0 0,0-12-8 0 0,-3-26-1660 0 0,2 24 1665 0 0,0 1-1 0 0,0 0 0 0 0,1-1 1 0 0,2-12-1 0 0,-1 11 344 0 0,7-28-1114 0 0,11-27 470 0 0,-9 30 189 0 0,0 2-1 0 0,19-38 1 0 0,-15 37 212 0 0,-11 24-31 0 0,0 0 1 0 0,1 1-1 0 0,8-12 258 0 0,-10 25-126 0 0,2 17-48 0 0,-1 27-43 0 0,-12 62 610 0 0,-1-17-506 0 0,7-59-81 0 0,-12 57 1 0 0,9-65-23 0 0,1 1 1 0 0,2 0-1 0 0,-1 51 1 0 0,5-72-68 0 0,2 48 25 0 0,15 84 1 0 0,-14-124 834 0 0,-7-47-1606 0 0,3 28 749 0 0,0 0 1 0 0,0 0 0 0 0,0-1 0 0 0,-1 1-1 0 0,1 0 1 0 0,-1 0 0 0 0,0 0-1 0 0,-1 0 1 0 0,1 0 0 0 0,0 0 0 0 0,-4-4-1 0 0,5 6-22 0 0,-1 0 0 0 0,0 0 0 0 0,1 0 0 0 0,-1-1 0 0 0,1 1 0 0 0,0 0 0 0 0,0 0 0 0 0,0 0 0 0 0,0-1 0 0 0,0 1 0 0 0,0 0 0 0 0,1 0 0 0 0,-1 0 0 0 0,1 0 0 0 0,-1 0 0 0 0,2-3 0 0 0,1-14-55 0 0,-2 0-12 0 0,1 0 0 0 0,0 0 0 0 0,2-1 0 0 0,0 1-1 0 0,1 1 1 0 0,11-27 0 0 0,-5 10 204 0 0,-11 35-80 0 0,1 1-5 0 0,0-1 0 0 0,0 1-1 0 0,0 0 1 0 0,-1 0 0 0 0,1-1 0 0 0,0 1-1 0 0,0 0 1 0 0,0 0 0 0 0,-1 0-1 0 0,1 0 1 0 0,-1 0 0 0 0,1 0-1 0 0,0 0 1 0 0,-1 0 0 0 0,0 1 0 0 0,1-1-1 0 0,-1 2 1 0 0,10 27 52 0 0,-9-27-45 0 0,8 29 64 0 0,-1 1 1 0 0,6 65-1 0 0,-10-68-41 0 0,-2-22-52 0 0,-1-1 0 0 0,0 1 0 0 0,-1 8 0 0 0,1 4 106 0 0,1 0 0 0 0,7 38 0 0 0,-3-27-89 0 0,16 68 213 0 0,-17-78-196 0 0,4 38 398 0 0,50 124-444 0 0,9-16-11 0 0,-57-138 43 0 0,13 50 1 0 0,-15-47-28 0 0,14 34 1 0 0,6 9 37 0 0,-23-55 1 0 0,0 1 0 0 0,3 25 0 0 0,-6-27 18 0 0,0-7-58 0 0,1 8 84 0 0,-1-9 37 0 0,-2-10-116 0 0,0 1 0 0 0,-1-1 0 0 0,1 0 0 0 0,-1 0 0 0 0,1 1 0 0 0,-1-1-1 0 0,0 0 1 0 0,0 1 0 0 0,1-1 0 0 0,-1 3 0 0 0,0-1 0 0 0,-1 1 0 0 0,2-1 0 0 0,-1 1-1 0 0,0-1 1 0 0,2 7 0 0 0,0 1 39 0 0,3 6 26 0 0,-6-10 2 0 0,1-7-69 0 0,0 0 0 0 0,0 0 0 0 0,0 0 0 0 0,0 0 0 0 0,0 0 1 0 0,0 0-1 0 0,0 0 0 0 0,0 0 0 0 0,0 0 0 0 0,0 0 0 0 0,0 0 0 0 0,1 0 0 0 0,-1 0 0 0 0,0 0 0 0 0,0 0 1 0 0,0 0-1 0 0,0 0 0 0 0,0 1 0 0 0,0-1 0 0 0,0 0 0 0 0,0 0 0 0 0,0 0 0 0 0,0 0 0 0 0,0 0 7 0 0,0 0-7 0 0,0 0 0 0 0,0 0 0 0 0,1 0 0 0 0,-1 0 0 0 0,0 0 0 0 0,0 0 0 0 0,0 0 0 0 0,0 0 0 0 0,0 1 1 0 0,0-1-1 0 0,0 0 0 0 0,0 0 0 0 0,0 0 0 0 0,0 0 0 0 0,0 0 0 0 0,0 0 0 0 0,0 0 0 0 0,0 0 0 0 0,0 0 1 0 0,0 0-1 0 0,0 0 0 0 0,0 0 0 0 0,0 1 0 0 0,0-1 0 0 0,0 0 0 0 0,0 0 0 0 0,0 0 0 0 0,0 0 0 0 0,-1 0 1 0 0,1 0-1 0 0,1 0 4 0 0,-24-40-4871 0 0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7:23.00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1067 72 5097 0 0,'-7'4'4847'0'0,"-6"-3"-4202"0"0,12-2-525 0 0,0 1 0 0 0,0 0 0 0 0,-1 0-1 0 0,1 0 1 0 0,0 0 0 0 0,0 0 0 0 0,0 0 0 0 0,0 1 0 0 0,0-1 0 0 0,0 0-1 0 0,0 0 1 0 0,0 1 0 0 0,0-1 0 0 0,-1 1 0 0 0,0 0 0 0 0,-33 23 546 0 0,26-19-590 0 0,1 0 0 0 0,0 0 0 0 0,-11 11 1 0 0,-2 3 9 0 0,19-18-73 0 0,1 1 0 0 0,-1 0 0 0 0,1 0 0 0 0,0 0 0 0 0,0 0 0 0 0,-1 0 0 0 0,2 0 0 0 0,-1 0 0 0 0,0 0 0 0 0,0 0 0 0 0,0 0 0 0 0,1 0 1 0 0,0 1-1 0 0,-1-1 0 0 0,1 0 0 0 0,0 4 0 0 0,0-6-66 0 0,1 1 1 0 0,-1-1 0 0 0,0 1 0 0 0,1-1-1 0 0,-1 0 1 0 0,1 1 0 0 0,-1-1-1 0 0,1 1 1 0 0,-1-1 0 0 0,1 0 0 0 0,-1 0-1 0 0,1 1 1 0 0,-1-1 0 0 0,1 0-1 0 0,0 0 1 0 0,-1 1 0 0 0,1-1 0 0 0,-1 0-1 0 0,1 0 1 0 0,0 0 0 0 0,-1 0 0 0 0,1 0-1 0 0,-1 0 1 0 0,2 0 0 0 0,17 1-1164 0 0,-19-1 1230 0 0,6 0-11 0 0,0 0 0 0 0,-1-1 0 0 0,1 1 0 0 0,0-1 0 0 0,-1 0-1 0 0,1-1 1 0 0,-1 1 0 0 0,0-1 0 0 0,1 0 0 0 0,-1-1 0 0 0,0 1 0 0 0,0-1 0 0 0,0 0 0 0 0,0 0 0 0 0,-1 0 0 0 0,8-8-1 0 0,-6 6 26 0 0,-2 1 7 0 0,15-7 3866 0 0,-144 48-2162 0 0,90-26-1721 0 0,1 2 0 0 0,-47 24 1 0 0,74-33 33 0 0,0 0 1 0 0,1 1-1 0 0,-1 0 1 0 0,1 1 0 0 0,1-1-1 0 0,-9 10 1 0 0,8-7-30 0 0,-1-1 0 0 0,-1 0 0 0 0,-8 7 0 0 0,8-9 66 0 0,1 1 0 0 0,-1 0 0 0 0,1 0 0 0 0,1 0 0 0 0,-1 1 0 0 0,1 0 0 0 0,-7 11 0 0 0,8-11-50 0 0,1 0 1 0 0,-2 0-1 0 0,1-1 0 0 0,-9 9 1 0 0,7-8 32 0 0,0 1 0 0 0,-8 11 0 0 0,3 1-215 0 0,-8 11 270 0 0,10-20 14 0 0,0-1-1 0 0,-1-1 1 0 0,0 1-1 0 0,-1-2 1 0 0,0 1-1 0 0,-18 8 1 0 0,2 0-236 0 0,10-5 157 0 0,10-7-40 0 0,0 0 0 0 0,-16 8 0 0 0,-16 13-12 0 0,30-21 3 0 0,0 1-1 0 0,0 0 0 0 0,-12 9 1 0 0,15-7 55 0 0,-1-2 0 0 0,-1 1 0 0 0,0-1 0 0 0,1 0 0 0 0,-2-1 0 0 0,1 0 0 0 0,-1 0 1 0 0,1-1-1 0 0,-1 0 0 0 0,0-1 0 0 0,-14 3 0 0 0,-89 24-23 0 0,81-17-321 0 0,23-8-1583 0 0,50 0-4839 0 0,-27-5 6597 0 0,0 1-1 0 0,0-2 0 0 0,0 0 0 0 0,18-4 0 0 0,-19 2 202 0 0,0-1 0 0 0,-1-1-1 0 0,0 0 1 0 0,0-1-1 0 0,-1 0 1 0 0,20-14 0 0 0,-9 4-21 0 0,-1-2 1 0 0,23-24 0 0 0,-23 23-23 0 0,44-32 1 0 0,5-3 5 0 0,-24 11 76 0 0,-1-3-1 0 0,-2-1 0 0 0,37-54 1 0 0,-33 32-113 0 0,13-20 104 0 0,-44 69-90 0 0,-5 7 22 0 0,0-1 0 0 0,-1 0 0 0 0,-1-1 0 0 0,0 0 0 0 0,-1 0 0 0 0,8-23 1 0 0,-11 24 2901 0 0,-5 14-2896 0 0,0 1-79 0 0,-1-1 0 0 0,1 1-1 0 0,-1 0 1 0 0,1 0 0 0 0,-1-1 0 0 0,1 1-1 0 0,-1 0 1 0 0,1-1 0 0 0,-1 1-1 0 0,1-1 1 0 0,-1 1 0 0 0,-1 0 0 0 0,-7 9-459 0 0,7-6 431 0 0,0 1 1 0 0,-1-1-1 0 0,0 0 1 0 0,1 0-1 0 0,-1 0 1 0 0,-1 0-1 0 0,1 0 0 0 0,-6 4 1 0 0,-10 13-80 0 0,1-1-12 0 0,13-16 125 0 0,0 1 1 0 0,1-1 0 0 0,0 1-1 0 0,0 1 1 0 0,-6 10 0 0 0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6:02.33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3526 1 8450 0 0,'-11'7'-1495'0'0,"4"1"1678"0"0,-1 0-1 0 0,1 0 1 0 0,-1-1 0 0 0,0 0 0 0 0,-1-1 0 0 0,0 1-1 0 0,0-2 1 0 0,0 1 0 0 0,-14 5 0 0 0,-30 19 8 0 0,18-5-239 0 0,19-13 321 0 0,-24 14 1 0 0,8-6 407 0 0,-48 39 1 0 0,35-26-577 0 0,14-9 56 0 0,-31 21 38 0 0,-40 30-130 0 0,28-19 115 0 0,16-11-184 0 0,-64 62 0 0 0,38-33 94 0 0,-27 27-58 0 0,95-85 63 0 0,8-10-7 0 0,1 1 0 0 0,0 1 0 0 0,0-1 0 0 0,-11 17 0 0 0,12-13-109 0 0,-2-1 1 0 0,-14 16 0 0 0,7-8 65 0 0,-54 58 69 0 0,11 3-23 0 0,37-48-86 0 0,7-11-24 0 0,-2 1 48 0 0,2 1-1 0 0,-13 26 1 0 0,15-22 92 0 0,-1-1 0 0 0,-1 0 0 0 0,-1-1 0 0 0,-27 33 0 0 0,30-44 4 0 0,-1 0 0 0 0,0-1 0 0 0,-1 0 0 0 0,-1-1 0 0 0,1 0 0 0 0,-26 12 0 0 0,5-4 161 0 0,23-12-180 0 0,1-1 1 0 0,-2 0-1 0 0,1-1 0 0 0,-24 7 1 0 0,-2-4 458 0 0,-69 6 0 0 0,83-13-238 0 0,-1-2 0 0 0,1 0 0 0 0,-1-1 0 0 0,-23-6-1 0 0,13 1 8 0 0,-38-14 0 0 0,57 16-268 0 0,1-2 0 0 0,0 0 0 0 0,1 0 0 0 0,-26-18 0 0 0,25 15-54 0 0,-1 2-1 0 0,0-1 1 0 0,-34-11 0 0 0,-1-1-130 0 0,19 7-24 0 0,-39-21 218 0 0,35 18-44 0 0,0 1 1 0 0,-1 2 0 0 0,-43-11-1 0 0,22 7-154 0 0,35 12 85 0 0,0 1-1 0 0,0 0 1 0 0,0 2 0 0 0,-1 0 0 0 0,1 2 0 0 0,-27 1 0 0 0,14 3-120 0 0,1 1 1 0 0,-1 2 0 0 0,-45 13-1 0 0,45-8 46 0 0,-61 27 1 0 0,91-35 19 0 0,1 0 1 0 0,-1 0 0 0 0,1 1-1 0 0,0 0 1 0 0,0 0 0 0 0,-7 9-1 0 0,-25 33-481 0 0,17-18 537 0 0,17-23 3 0 0,0 0 0 0 0,0 0 1 0 0,0 1-1 0 0,1-1 1 0 0,0 1-1 0 0,0 0 1 0 0,1 0-1 0 0,-1 0 0 0 0,1-1 1 0 0,1 1-1 0 0,-1 12 1 0 0,-3 19-64 0 0,2-30 105 0 0,0-1-1 0 0,-1 1 1 0 0,0 0-1 0 0,1-1 1 0 0,-2 0 0 0 0,1 0-1 0 0,-7 9 1 0 0,-33 37 119 0 0,38-46-130 0 0,-42 41 35 0 0,43-42-7 0 0,1 1 0 0 0,-1 0 0 0 0,1 0 0 0 0,0 0 0 0 0,-2 6 1 0 0,-4 0 256 0 0,9-12-266 0 0,0 0 0 0 0,0 0 0 0 0,0 0 1 0 0,0 1-1 0 0,0-1 0 0 0,0 0 1 0 0,0 0-1 0 0,0 1 0 0 0,0-1 0 0 0,0 0 1 0 0,0 0-1 0 0,0 1 0 0 0,-1-1 1 0 0,1 0-1 0 0,0 0 0 0 0,0 0 0 0 0,0 1 1 0 0,0-1-1 0 0,0 0 0 0 0,-1 0 0 0 0,1 0 1 0 0,0 0-1 0 0,0 1 0 0 0,0-1 1 0 0,-1 0-1 0 0,1 0 0 0 0,0 0 0 0 0,0 0 1 0 0,0 0-1 0 0,-1 0 0 0 0,1 0 1 0 0,-3-2 1391 0 0,3 3-1408 0 0,0-1 3 0 0,0-1 0 0 0,-1 1 1 0 0,1 0-1 0 0,0 0 0 0 0,0 0 0 0 0,0 0 0 0 0,0 0 0 0 0,0 0 0 0 0,0 0 0 0 0,0 0 0 0 0,0 0 0 0 0,0 0 0 0 0,-1-1 0 0 0,1 1 0 0 0,0 0 0 0 0,0 0 0 0 0,0 0 0 0 0,0 0 0 0 0,0 0 0 0 0,0 0 0 0 0,0 0 0 0 0,-1 0 0 0 0,1 0 1 0 0,0 0-1 0 0,0 0 0 0 0,0 0 0 0 0,0 0 0 0 0,0 0 0 0 0,0 0 0 0 0,-1 0 0 0 0,1 0 0 0 0,0 0 0 0 0,0 0 0 0 0,0 0 0 0 0,0 0 0 0 0,0 0 0 0 0,0 1 0 0 0,-1-1 0 0 0,0-1 57 0 0,0 0 60 0 0,3 3-637 0 0,-1-4-95 0 0,3 3 917 0 0,-4-1-307 0 0,0 0-1 0 0,-1 0 1 0 0,1 0 0 0 0,0 0 0 0 0,0 0 0 0 0,0 0-1 0 0,0 0 1 0 0,0 0 0 0 0,0 0 0 0 0,0 0-1 0 0,-1 0 1 0 0,1 0 0 0 0,0 0 0 0 0,0 0-1 0 0,0-1 1 0 0,0 1 0 0 0,0 0 0 0 0,0 0-1 0 0,0 0 1 0 0,0 0 0 0 0,-1 0 0 0 0,1 0-1 0 0,0 0 1 0 0,0 0 0 0 0,0-1 0 0 0,0 1-1 0 0,0 0 1 0 0,0 0 0 0 0,0 0 0 0 0,0 0-1 0 0,0 0 1 0 0,0 0 0 0 0,0 0 0 0 0,0-1-1 0 0,0 1 1 0 0,0 0 0 0 0,0 0 0 0 0,0 0-1 0 0,0 0 1 0 0,0 0 0 0 0,0 0 0 0 0,0-1-1 0 0,0 1 1 0 0,0 0 0 0 0,0 0 0 0 0,0 0-1 0 0,0 0 1 0 0,0 0 0 0 0,0 0 0 0 0,0 0-1 0 0,1-1 1 0 0,-1 1 0 0 0,0 0 0 0 0,0 0-1 0 0,0 0 1 0 0,0 0 0 0 0,0 0 0 0 0,0 0-1 0 0,0 0 1 0 0,0 0 0 0 0,0 0 0 0 0,1 0-1 0 0,-1 0 1 0 0,0-1 0 0 0,4-8 60 0 0,18-4-1598 0 0,-5 1 1120 0 0,1 2 0 0 0,0 0-1 0 0,26-9 1 0 0,-34 16 306 0 0,1 0 0 0 0,-1 1 0 0 0,0 1 0 0 0,18-2 0 0 0,9 0-95 0 0,-19 1 223 0 0,1 0 0 0 0,-1 2 0 0 0,1 0 1 0 0,0 1-1 0 0,27 5 0 0 0,-19-1 7 0 0,1 2 0 0 0,50 21 1 0 0,-60-19 26 0 0,-2 0 0 0 0,0 2 0 0 0,0 0 0 0 0,26 24 0 0 0,-36-30 16 0 0,135 135 874 0 0,-108-105-952 0 0,-17-19 9 0 0,0 0 1 0 0,1-1-1 0 0,1 0 1 0 0,0-2-1 0 0,1 0 1 0 0,0-1-1 0 0,1-1 0 0 0,0 0 1 0 0,1-2-1 0 0,31 10 1 0 0,49 7 107 0 0,-84-24-58 0 0,-1 0 1 0 0,1 0-1 0 0,0-2 0 0 0,21-1 0 0 0,163-18 249 0 0,-177 16-170 0 0,1-1 0 0 0,43-14 0 0 0,-53 12 52 0 0,0 0 0 0 0,21-15 1 0 0,12-5-119 0 0,-37 21-84 0 0,68-28 78 0 0,-70 31-142 0 0,0-1 0 0 0,0 1 0 0 0,0 0 0 0 0,0 1 1 0 0,1 0-1 0 0,-1 1 0 0 0,11 0 0 0 0,-19 0-66 0 0,0 0 0 0 0,-1 0-1 0 0,1 0 1 0 0,-1 0-1 0 0,1 0 1 0 0,0 0 0 0 0,-1 1-1 0 0,1-1 1 0 0,-1 0-1 0 0,1 0 1 0 0,-1 1 0 0 0,1-1-1 0 0,-1 0 1 0 0,1 1-1 0 0,-1-1 1 0 0,1 0 0 0 0,0 2-1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24:13.93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76 489 1808 0 0,'-7'-16'344'0'0,"0"-1"0"0"0,2 0 0 0 0,-5-19-1 0 0,-8-56 2204 0 0,14 73-2065 0 0,-6-42-865 0 0,3-1 0 0 0,0-88-1 0 0,8 137-977 0 0,-1 7-268 0 0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6:03.05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11795 0 0,'0'1'-250'0'0,"10"5"-3989"0"0,9 1 4580 0 0,-11-5-174 0 0,11 6 302 0 0,-1 1 1 0 0,25 15-1 0 0,-27-14-228 0 0,1 0 1 0 0,35 13-1 0 0,-16-6-2237 0 0,-26-11 335 0 0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6:05.28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967 1 6041 0 0,'-3'6'4367'0'0,"-1"-1"-3734"0"0,-1 0 0 0 0,1-1 1 0 0,-1 0-1 0 0,0 0 0 0 0,-7 5 0 0 0,-4 1-501 0 0,-19 14 0 0 0,26-16-29 0 0,-1-1 1 0 0,0 0-1 0 0,-1-1 0 0 0,0 0 0 0 0,-15 6 0 0 0,5-5 512 0 0,12-3-346 0 0,-1 0 1 0 0,0-1-1 0 0,0 0 1 0 0,0-1-1 0 0,0 0 1 0 0,0-1-1 0 0,-1 0 1 0 0,1 0-1 0 0,-19-2 1 0 0,-114-35 498 0 0,121 30-707 0 0,-54-18 72 0 0,27 8-139 0 0,-76-15 1 0 0,104 29-72 0 0,0 1 0 0 0,-1 1 0 0 0,1 0 0 0 0,-38 7 0 0 0,10-1 142 0 0,-3-2-1206 0 0,55-3 843 0 0,1 0-1 0 0,0 0 0 0 0,-1 0 0 0 0,1 0 0 0 0,-1 0 0 0 0,0 1 0 0 0,1 0 0 0 0,-1 0 0 0 0,0 0 0 0 0,3 2 0 0 0,11 6 83 0 0,43 24 92 0 0,-37-23 139 0 0,-4-3 92 0 0,0 2 1 0 0,32 21-1 0 0,-45-27-27 0 0,-1 0 1 0 0,0 0-1 0 0,-1 0 0 0 0,1 1 0 0 0,-1 0 0 0 0,0 0 1 0 0,0 0-1 0 0,-1 0 0 0 0,1 1 0 0 0,-1-1 0 0 0,0 1 1 0 0,-1 0-1 0 0,4 11 0 0 0,2 21 363 0 0,-5-24-383 0 0,0-1 0 0 0,0 1 0 0 0,7 13 0 0 0,-5-17-34 0 0,0 1 1 0 0,1-1-1 0 0,0 1 1 0 0,1-2-1 0 0,0 1 1 0 0,1-1 0 0 0,0 0-1 0 0,12 11 1 0 0,-15-17-11 0 0,0 0 0 0 0,0 0 1 0 0,0-1-1 0 0,0 1 0 0 0,1-1 1 0 0,-1 0-1 0 0,0-1 0 0 0,12 3 1 0 0,48 3 150 0 0,-55-7-161 0 0,38 1 76 0 0,-1-2 0 0 0,1-2 0 0 0,87-17 0 0 0,-102 13 151 0 0,52-19 0 0 0,-43 13-186 0 0,1 3-1 0 0,75-10 0 0 0,-98 18-7 0 0,0 1 0 0 0,0 1 1 0 0,0 0-1 0 0,0 2 0 0 0,0 1 0 0 0,0 0 0 0 0,0 1 0 0 0,-1 1 0 0 0,1 1 0 0 0,-1 1 0 0 0,30 15 1 0 0,-40-17-23 0 0,0 1 1 0 0,0 0-1 0 0,0 1 0 0 0,8 8 1 0 0,-7-6-40 0 0,21 15 1 0 0,-26-21-22 0 0,24 16-739 0 0,-11-5-4716 0 0,-9-6 3708 0 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6:11.8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1125 134 4697 0 0,'-5'0'6988'0'0,"3"15"-9516"0"0,1 30 2673 0 0,0-38 50 0 0,0 0 0 0 0,-1 1 0 0 0,0-1 0 0 0,0 0 0 0 0,-1 0 0 0 0,0 0 0 0 0,0 0 0 0 0,-1-1 0 0 0,0 1 0 0 0,0-1 0 0 0,0 0 0 0 0,-1 0 0 0 0,1-1 0 0 0,-2 1 0 0 0,1-1 0 0 0,0 0 0 0 0,-1 0 0 0 0,-10 6 0 0 0,-17 12 143 0 0,-1-1 1 0 0,-50 23 0 0 0,59-34 99 0 0,1-1 1 0 0,-1-1 0 0 0,-1-2 0 0 0,-42 8 0 0 0,-84 3 1240 0 0,102-13-1770 0 0,1 3 0 0 0,-65 19 1 0 0,96-22 116 0 0,-19 7-120 0 0,0 2-1 0 0,1 1 0 0 0,-44 26 1 0 0,57-28 76 0 0,0 1 1 0 0,0 1 0 0 0,-22 21-1 0 0,24-24 381 0 0,11-7-239 0 0,27 14-4260 0 0,-6-9 4085 0 0,-9-8 121 0 0,1 0 0 0 0,-1-1 0 0 0,1 0 0 0 0,-1 1 0 0 0,1-1 0 0 0,12 3 5046 0 0,-19-16-4910 0 0,11 2-558 0 0,-4 7 219 0 0,0 1 0 0 0,0-1-1 0 0,0 1 1 0 0,0 0 0 0 0,0 0 0 0 0,1 0-1 0 0,-1 1 1 0 0,1-1 0 0 0,-1 1 0 0 0,7-2-1 0 0,14-2-351 0 0,1 0 0 0 0,47-2-1 0 0,-32 8-1168 0 0,71 11 1 0 0,-37-3 750 0 0,-40-4 463 0 0,45 13-1 0 0,6 0 379 0 0,250 25-337 0 0,-316-42 384 0 0,43 5 137 0 0,0-4 0 0 0,89-8 0 0 0,-54-4-209 0 0,152-25 591 0 0,-131 3 114 0 0,-95 27-281 0 0,0-1 1 0 0,0-2-1 0 0,31-13 0 0 0,-41 14 47 0 0,-1-1-1 0 0,1-1 0 0 0,-2 0 1 0 0,21-20-1 0 0,13-10 244 0 0,-32 28-253 0 0,1-1 1 0 0,-2-1 0 0 0,0 0 0 0 0,0-1-1 0 0,-1-1 1 0 0,17-28 0 0 0,4-15 605 0 0,-16 26-1163 0 0,2 4-14 0 0,-13 19 136 0 0,1 0 1 0 0,1 0-1 0 0,0 0 0 0 0,8-8 0 0 0,18-22-35 0 0,-2 14 103 0 0,1 2 0 0 0,40-23 0 0 0,-55 35-51 0 0,0-1-1 0 0,28-26 0 0 0,-26 21-2156 0 0,31-22 1 0 0,-29 25 286 0 0,2-2 848 0 0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6:12.86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5305 0 0,'0'0'688'0'0,"1"1"-1024"0"0,0 5-2280 0 0,-1-3 2384 0 0,0 0 96 0 0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6:33.2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907 1475 6289 0 0,'0'0'-10'0'0,"0"-1"-1"0"0,0 1 1 0 0,0 0 0 0 0,1 0-1 0 0,-1 0 1 0 0,0 0-1 0 0,0 0 1 0 0,0 0-1 0 0,0 0 1 0 0,0-1 0 0 0,0 1-1 0 0,0 0 1 0 0,0 0-1 0 0,1 0 1 0 0,-1 0-1 0 0,0 0 1 0 0,0 0 0 0 0,0 0-1 0 0,0 0 1 0 0,0 0-1 0 0,1 0 1 0 0,-1 0-1 0 0,0 0 1 0 0,0 0 0 0 0,0 0-1 0 0,0 0 1 0 0,0 0-1 0 0,1 0 1 0 0,-1 0-1 0 0,0 0 1 0 0,0 0 0 0 0,0 0-1 0 0,0 0 1 0 0,0 0-1 0 0,1 0 1 0 0,-1 0-1 0 0,0 0 1 0 0,0 0 0 0 0,0 0-1 0 0,0 0 1 0 0,0 0-1 0 0,0 0 1 0 0,0 0-1 0 0,1 1 1 0 0,-1-1 0 0 0,0 0-1 0 0,0 0 1 0 0,0 0-1 0 0,0 0 1 0 0,0 0-1 0 0,0 0 1 0 0,0 1 0 0 0,9 7 897 0 0,13 29-319 0 0,-17-31-392 0 0,0 1 0 0 0,-1 0 0 0 0,0 0 0 0 0,0 0 0 0 0,-1 1-1 0 0,0-1 1 0 0,2 10 0 0 0,0 14-125 0 0,-1 0-1 0 0,-2 0 1 0 0,-1 0-1 0 0,-5 40 1 0 0,2-4-21 0 0,-1-5 700 0 0,-2 0 1 0 0,-3 0 0 0 0,-3 0-1 0 0,-2-1 1 0 0,-31 84 0 0 0,12-60-84 0 0,12-36-484 0 0,3 1 0 0 0,-15 66 0 0 0,6-15-42 0 0,7-30-84 0 0,1 28-82 0 0,-2 9 16 0 0,3-20 144 0 0,6-20-122 0 0,-30 98 116 0 0,6-32-190 0 0,33-129 75 0 0,-29 85 176 0 0,24-76-76 0 0,1 0 1 0 0,-2 0-1 0 0,0-1 1 0 0,-12 15-1 0 0,-13 13 159 0 0,-2-2 1 0 0,-52 47-1 0 0,72-75-86 0 0,0 0 0 0 0,-1-1 0 0 0,0-1 0 0 0,0 0 0 0 0,-1-1 0 0 0,0 0 0 0 0,-1-2 0 0 0,1 0 0 0 0,-1-1 0 0 0,-35 5-1 0 0,41-8-79 0 0,0 0-1 0 0,0-1 0 0 0,0 0 0 0 0,0-1 0 0 0,-18-2 0 0 0,-19-10 176 0 0,40 7-71 0 0,5 3-232 0 0,0 8-1648 0 0,4-4 2182 0 0,0-5 513 0 0,0 3-952 0 0,2 0-126 0 0,-1-1 0 0 0,0 1-1 0 0,0-1 1 0 0,1 1 0 0 0,-1-1 0 0 0,0 1 0 0 0,0-1 0 0 0,0 0 0 0 0,0 0 0 0 0,0 1 0 0 0,0-1 0 0 0,0 0 0 0 0,0 0 0 0 0,0 0 0 0 0,1-2 0 0 0,14-20 258 0 0,-14 20-230 0 0,9-16 75 0 0,-1 1 1 0 0,-1-1-1 0 0,10-31 0 0 0,13-62 95 0 0,-26 90-41 0 0,-1 4-53 0 0,16-76 231 0 0,8-52-125 0 0,-25 104 85 0 0,-2 1 0 0 0,-2-1 0 0 0,-9-63 0 0 0,-22-64 448 0 0,7 59-469 0 0,-9-112 32 0 0,27 166-228 0 0,3 0 0 0 0,4-57 0 0 0,8-26-346 0 0,32-168 0 0 0,-10 190 204 0 0,-22 85 42 0 0,-3 7 89 0 0,19-45 1 0 0,0 17-14 0 0,2 1 0 0 0,2 1 1 0 0,47-62-1 0 0,-66 99 50 0 0,-1 1-1 0 0,-1-2 0 0 0,0 1 1 0 0,-1-1-1 0 0,0 0 1 0 0,-1-1-1 0 0,-1 0 0 0 0,5-22 1 0 0,36-105 195 0 0,-8 34-103 0 0,-18 41 76 0 0,-3-1 0 0 0,-3-1 1 0 0,-3 0-1 0 0,2-112 0 0 0,-11 136-255 0 0,1 1 0 0 0,2-1 0 0 0,16-62 0 0 0,-16 85 44 0 0,4-43-1 0 0,-8 55-5 0 0,-1 0 0 0 0,0-1 0 0 0,-1 1 0 0 0,0 0 0 0 0,-6-22 0 0 0,-10-32-3185 0 0,8 22-6216 0 0,7 30 8718 0 0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6:33.6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39 1 3145 0 0,'-9'2'504'0'0,"2"2"-912"0"0,-2 0-296 0 0,2 1-33 0 0,0 1-431 0 0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6:35.1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1048 1 272 0 0,'-10'11'5400'0'0,"10"-2"-5838"0"0,2 9 1416 0 0,-1 0 0 0 0,-1 0 0 0 0,-3 30 0 0 0,-11 65-105 0 0,-11 73 482 0 0,15-130-724 0 0,0 2 164 0 0,-29 92-1 0 0,-20 40 183 0 0,-16 46-43 0 0,53-174-873 0 0,15-37 33 0 0,-2 1 0 0 0,-1-2-1 0 0,-26 45 1 0 0,20-45 40 0 0,-1-1 1 0 0,-2 0-1 0 0,0-2 0 0 0,-34 30 1 0 0,33-33-18 0 0,-3 3 124 0 0,-45 31 0 0 0,35-30-96 0 0,17-10 4 0 0,-28 14-1 0 0,-1-4-5 0 0,2-1-112 0 0,0 1 0 0 0,-58 42 0 0 0,93-57-49 0 0,1-1-1 0 0,0 2 0 0 0,0-1 0 0 0,1 1 0 0 0,-6 9 0 0 0,7-9 38 0 0,-1 0-1 0 0,0-1 0 0 0,-1 1 0 0 0,0-1 0 0 0,-7 6 0 0 0,6-7-51 0 0,2-1 102 0 0,-1 0 0 0 0,1 0 0 0 0,-1-1 0 0 0,-15 7 1 0 0,17-7 72 0 0,0 0 452 0 0,4-4-575 0 0,1 0 0 0 0,0 0 1 0 0,0 0-1 0 0,0 0 0 0 0,0 0 1 0 0,0 0-1 0 0,0 0 0 0 0,0 0 0 0 0,0 0 1 0 0,0 0-1 0 0,0 0 0 0 0,-1 0 0 0 0,1 0 1 0 0,0 0-1 0 0,0 0 0 0 0,0 0 1 0 0,0 0-1 0 0,0 0 0 0 0,0 0 0 0 0,0 0 1 0 0,0 0-1 0 0,0 0 0 0 0,-1 0 1 0 0,1 0-1 0 0,0 0 0 0 0,0 0 0 0 0,0 0 1 0 0,0 0-1 0 0,0 0 0 0 0,0 0 0 0 0,0 0 1 0 0,0 0-1 0 0,0 0 0 0 0,0 0 1 0 0,0-1-1 0 0,0 1 0 0 0,0 0 0 0 0,0 0 1 0 0,0 0-1 0 0,0 0 0 0 0,0 0 1 0 0,-1 0-1 0 0,1 0 0 0 0,0 0 0 0 0,0 0 1 0 0,0 0-1 0 0,0-1 0 0 0,0 1 1 0 0,0 0-1 0 0,0 0 0 0 0,0 0 0 0 0,0 0 1 0 0,0 0-1 0 0,1 0 0 0 0,-1-1 222 0 0,21 7-3296 0 0,-10-3 2927 0 0,-1-1 0 0 0,1 0 0 0 0,0-1 0 0 0,0 0 0 0 0,0 0 0 0 0,15-2 0 0 0,-3-1 106 0 0,44-11 0 0 0,28-9-74 0 0,-68 17 163 0 0,-18 4-53 0 0,0-1 1 0 0,0 0-1 0 0,13-5 1 0 0,3-3-94 0 0,-12 6 135 0 0,-1-2 1 0 0,16-7 0 0 0,59-34 396 0 0,-59 34-283 0 0,-1-1-1 0 0,-1-2 0 0 0,0 0 0 0 0,27-24 0 0 0,-47 33-30 0 0,1 0 1 0 0,-1 0 0 0 0,0-1-1 0 0,5-11 1 0 0,14-17 163 0 0,25-33-30 0 0,-39 51-269 0 0,1 0 0 0 0,1 1 0 0 0,30-30-1 0 0,-21 28 28 0 0,1 0-1 0 0,0 2 0 0 0,35-19 1 0 0,-47 29-25 0 0,-9 6 17 0 0,0-1 0 0 0,0 1 0 0 0,0 0 0 0 0,0 0 0 0 0,0 0 0 0 0,1 1 0 0 0,-1-1 0 0 0,0 0 0 0 0,4 0 0 0 0,14-2 15 0 0,26-10 0 0 0,-23 7 16 0 0,61-22 75 0 0,-49 16-47 0 0,-19 6 91 0 0,21-5 0 0 0,-18 6-183 0 0,-7 0-3326 0 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6:54.874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1241 439 13363 0 0,'-9'6'3040'0'0,"8"-5"-3087"0"0,0-1 0 0 0,0 1 0 0 0,0 0 0 0 0,0-1 0 0 0,0 1 0 0 0,0 0 0 0 0,1 0 0 0 0,-1 0 0 0 0,0 0 1 0 0,0 0-1 0 0,1 0 0 0 0,-2 1 0 0 0,-2 0 69 0 0,-1 0 0 0 0,0-1 0 0 0,0 0 0 0 0,0 0 0 0 0,0 0 0 0 0,0-1 0 0 0,-8 0 0 0 0,8-1-50 0 0,0 0 0 0 0,0 0 1 0 0,1 0-1 0 0,-1-1 0 0 0,0 1 1 0 0,1-1-1 0 0,-1-1 0 0 0,1 1 1 0 0,0-1-1 0 0,0 1 0 0 0,0-1 0 0 0,0 0 1 0 0,0-1-1 0 0,1 1 0 0 0,-1-1 1 0 0,-3-4-1 0 0,-40-47-185 0 0,-17-17 117 0 0,48 56 216 0 0,9 8-73 0 0,-1 0 1 0 0,-1 0 0 0 0,1 1 0 0 0,-17-11-1 0 0,9 13 741 0 0,16 5-781 0 0,-1 0 0 0 0,1 0 0 0 0,0 0 0 0 0,0 0 0 0 0,0 0 0 0 0,0 0 0 0 0,0 0 0 0 0,0 0 0 0 0,0 0 0 0 0,0 0 0 0 0,0 0 0 0 0,0 0 0 0 0,-1 0 0 0 0,1 0 0 0 0,0 0 0 0 0,0 0 0 0 0,0 1 0 0 0,0-1 0 0 0,0 0-1 0 0,0 0 1 0 0,0 0 0 0 0,0 0 0 0 0,0 0 0 0 0,0 0 0 0 0,0 0 0 0 0,0 0 0 0 0,0 0 0 0 0,0 0 0 0 0,-1 0 0 0 0,1 0 0 0 0,0 0 0 0 0,0 0 0 0 0,0 1 0 0 0,0-1 0 0 0,0 0 0 0 0,0 0 0 0 0,0 0 0 0 0,0 0 0 0 0,0 0-1 0 0,0 0 1 0 0,0 0 0 0 0,0 0 0 0 0,0 0 0 0 0,0 0 0 0 0,0 0 0 0 0,0 1 0 0 0,0-1 0 0 0,0 0 0 0 0,7 8-214 0 0,173 165 695 0 0,-54-47-5 0 0,-110-114-427 0 0,-13-10 12 0 0,0 1 0 0 0,1-1 0 0 0,-1 0 0 0 0,-1 1 0 0 0,1 0 0 0 0,4 4 0 0 0,-5-2 38 0 0,0 0-1 0 0,0 0 1 0 0,-1 1 0 0 0,0-1-1 0 0,0 0 1 0 0,0 0 0 0 0,-1 1 0 0 0,1-1-1 0 0,-1 0 1 0 0,-1 11 0 0 0,1-16-74 0 0,-1 1 0 0 0,1-1 0 0 0,0 0 1 0 0,0 1-1 0 0,0-1 0 0 0,0 0 0 0 0,-1 1 1 0 0,1-1-1 0 0,0 0 0 0 0,0 1 0 0 0,-1-1 1 0 0,1 0-1 0 0,0 0 0 0 0,0 1 0 0 0,-1-1 1 0 0,1 0-1 0 0,0 0 0 0 0,-1 0 0 0 0,1 0 0 0 0,0 1 1 0 0,-1-1-1 0 0,1 0 0 0 0,0 0 0 0 0,-1 0 1 0 0,1 0-1 0 0,-1 0 0 0 0,1 0 0 0 0,0 0 1 0 0,-1 0-1 0 0,1 0 0 0 0,0 0 0 0 0,-1 0 1 0 0,1 0-1 0 0,-1 0 0 0 0,1 0 0 0 0,0 0 0 0 0,-1 0 1 0 0,1 0-1 0 0,0-1 0 0 0,-1 1 0 0 0,1 0 1 0 0,0 0-1 0 0,-1 0 0 0 0,1 0 0 0 0,-1-1 1 0 0,-21-12-171 0 0,13 8 222 0 0,-2-1-171 0 0,-1 0 0 0 0,1 0 0 0 0,1-1 0 0 0,-1 0 0 0 0,1-1 0 0 0,-16-16 0 0 0,8-1 75 0 0,15 20 35 0 0,0 0 1 0 0,0 1 0 0 0,-1-1-1 0 0,1 1 1 0 0,-7-6-1 0 0,8 9-28 0 0,-4-5 15 0 0,-2 0-1 0 0,1 0 0 0 0,-1 1 0 0 0,0 0 1 0 0,-9-5-1 0 0,-20-12 34 0 0,9 4-9 0 0,22 15-65 0 0,1 0-1 0 0,-1 0 0 0 0,1-1 1 0 0,-1 0-1 0 0,1 0 0 0 0,0 0 1 0 0,-7-10-1 0 0,-3-4 237 0 0,1 3-216 0 0,1-2 0 0 0,-14-23 0 0 0,-13-44-302 0 0,37 78 329 0 0,-10-22-2 0 0,-31-47 1 0 0,33 58 32 0 0,-19-26 292 0 0,27 38-279 0 0,-1 1 0 0 0,0 0 1 0 0,0 0-1 0 0,0 1 0 0 0,0-1 1 0 0,-1 1-1 0 0,-7-5 0 0 0,10 8-35 0 0,1-1 0 0 0,0 0 0 0 0,-1 1 0 0 0,1 0 0 0 0,0-1 0 0 0,-1 1 0 0 0,1 0 0 0 0,-1-1 0 0 0,1 1 0 0 0,-1 0 0 0 0,1 0 0 0 0,0 0 0 0 0,-1 0 1 0 0,1 1-1 0 0,-1-1 0 0 0,1 0 0 0 0,-1 0 0 0 0,1 1 0 0 0,0-1 0 0 0,-1 1 0 0 0,1 0 0 0 0,0-1 0 0 0,-1 1 0 0 0,1 0 0 0 0,0 0 0 0 0,0-1 0 0 0,0 1 0 0 0,0 0 0 0 0,0 0 0 0 0,0 0 0 0 0,0 1 0 0 0,0-1 0 0 0,0 0 0 0 0,-1 2 0 0 0,-1 1-75 0 0,1 1 0 0 0,-1 0 0 0 0,1 0 0 0 0,0 0-1 0 0,1 0 1 0 0,-1 0 0 0 0,-1 11 0 0 0,-2 13-331 0 0,-5 51 60 0 0,-2 41 415 0 0,-18 66 183 0 0,23-138-204 0 0,-10 12 186 0 0,17-57-231 0 0,-1-1 0 0 0,0 0 0 0 0,0 0 0 0 0,0 1 0 0 0,0-1 0 0 0,0 0 0 0 0,-1 0 0 0 0,-2 4 0 0 0,3-4-46 0 0,0-1 0 0 0,1 1-1 0 0,-1 0 1 0 0,1-1 0 0 0,-1 1 0 0 0,1 0-1 0 0,0-1 1 0 0,0 5 0 0 0,0 1-19 0 0,-3 8 152 0 0,2-14-123 0 0,1 0 0 0 0,-1-1 0 0 0,1 1 0 0 0,-1-1-1 0 0,1 1 1 0 0,0 0 0 0 0,0 0 0 0 0,0-1 0 0 0,0 1 0 0 0,0 0 0 0 0,0-1-1 0 0,1 4 1 0 0,-1-4 9 0 0,1 0-1 0 0,-1 1 0 0 0,0-1 0 0 0,0 0 1 0 0,0 1-1 0 0,0-1 0 0 0,0 0 1 0 0,-1 0-1 0 0,1 1 0 0 0,-1 1 0 0 0,0 8-141 0 0,2 9 162 0 0,0 0 1 0 0,-2 0 0 0 0,-5 35-1 0 0,-2 15-2 0 0,7-45-134 0 0,0-7 249 0 0,-6 31 0 0 0,-6 21-100 0 0,0-26-70 0 0,1 11 142 0 0,-21 54 1 0 0,24-79-82 0 0,-46 150 86 0 0,23-83 34 0 0,-4 17-126 0 0,21-34-43 0 0,11-50 109 0 0,-14 47 1 0 0,-1 8 24 0 0,6-21-52 0 0,-5 20-64 0 0,5-37-59 0 0,10-6 4 0 0,2-15 97 0 0,1-16-31 0 0,0-7-3 0 0,0 1 0 0 0,-1 0 0 0 0,1 0 0 0 0,-1-1 0 0 0,-2 7 0 0 0,-3 21-22 0 0,3-9 47 0 0,0-12 16 0 0,0-1 1 0 0,-6 13-1 0 0,5-12-27 0 0,0-1 0 0 0,-3 13 0 0 0,-1 5 54 0 0,-16 38-1 0 0,14-41-126 0 0,-12 46 1 0 0,15-47 127 0 0,0 0 1 0 0,-14 28-1 0 0,14-35-53 0 0,-2 15-196 0 0,41-72-2705 0 0,-6-1 2638 0 0,-14 25 227 0 0,-1-1 0 0 0,-1 0 0 0 0,-1 0-1 0 0,14-40 1 0 0,-14 27-191 0 0,1 0-1 0 0,26-54 1 0 0,-32 75 192 0 0,0 0 0 0 0,0 0 0 0 0,2-14 0 0 0,-3 12-14 0 0,9-22 1 0 0,2-7-148 0 0,-12 31 126 0 0,1 0 0 0 0,1 0 0 0 0,8-16 0 0 0,-5 12 73 0 0,-1 0 0 0 0,9-30 0 0 0,-6 17-18 0 0,3-22 270 0 0,-4 15-37 0 0,5-31-131 0 0,-6 37-85 0 0,19-70 71 0 0,-14 46-111 0 0,-10 40 13 0 0,0 0 1 0 0,1-1 0 0 0,6-14 0 0 0,2-3-17 0 0,-1-1 0 0 0,-1 0 0 0 0,4-34 0 0 0,-2 13 19 0 0,24-77-310 0 0,-29 105 317 0 0,4-33 0 0 0,2-8-77 0 0,-6 43 40 0 0,-3 16-44 0 0,-1-2 1 0 0,-1 1-1 0 0,3-14 0 0 0,-3 16 45 0 0,0 0 0 0 0,0 0 0 0 0,0 0 0 0 0,3-7 1 0 0,1-2-83 0 0,33-118 152 0 0,-14 31 6 0 0,-15 73-115 0 0,-3 6-9 0 0,12-26-1 0 0,-11 29 208 0 0,-1 0-1 0 0,-1 0 0 0 0,-1 0 0 0 0,-1-1 0 0 0,2-33 0 0 0,3-18 129 0 0,4 13-196 0 0,3 0 1 0 0,2 1 0 0 0,31-71-1 0 0,-40 109-68 0 0,17-43 48 0 0,-1-22-80 0 0,-24 82 65 0 0,1 1 1 0 0,-1-1 0 0 0,1 1 0 0 0,-1-1 0 0 0,1 1 0 0 0,0-1-1 0 0,-1 1 1 0 0,1-1 0 0 0,5-7 1006 0 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6:57.542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56 4449 6753 0 0,'-1'0'22'0'0,"1"0"0"0"0,-1 0 0 0 0,0-1 0 0 0,1 1 0 0 0,-1 0 0 0 0,1-1 0 0 0,-1 1 0 0 0,1 0 0 0 0,-1-1 0 0 0,1 1 0 0 0,-1-1 0 0 0,1 1 0 0 0,-1-1 0 0 0,1 1 0 0 0,-1-1 0 0 0,1 1 0 0 0,0-1 0 0 0,-1 0 0 0 0,1 1 0 0 0,0-1 0 0 0,0 0 0 0 0,-1 1 0 0 0,1-1 0 0 0,0 1 0 0 0,0-2 0 0 0,-5-21-350 0 0,3 15 357 0 0,-22-179 1478 0 0,16 106-1217 0 0,3-5 196 0 0,6-113 0 0 0,-1 100-23 0 0,-1 57-304 0 0,1-1 0 0 0,3 0 0 0 0,8-42 0 0 0,15-69 238 0 0,-8 49 225 0 0,39-130-764 0 0,-46 203 203 0 0,-7 22-16 0 0,-1 1 0 0 0,0-1 0 0 0,2-11 0 0 0,8-54 236 0 0,-4 15 76 0 0,0-7-399 0 0,-5 34 71 0 0,1 1 0 0 0,17-58 1 0 0,-4 22-39 0 0,-5 16-89 0 0,19-52 0 0 0,-21 76 68 0 0,-5 10 63 0 0,1-1-1 0 0,1 1 1 0 0,16-27 0 0 0,-24 44-36 0 0,0 1 1 0 0,1-1-1 0 0,-1 1 1 0 0,1-1-1 0 0,-1 0 1 0 0,1 1-1 0 0,-1-1 1 0 0,1 1-1 0 0,-1-1 1 0 0,1 1-1 0 0,-1-1 1 0 0,1 1-1 0 0,-1 0 0 0 0,1-1 1 0 0,0 1-1 0 0,-1 0 1 0 0,2-1-1 0 0,-1 1 0 0 0,-1 0 0 0 0,0 0 0 0 0,1 0 0 0 0,-1 0 0 0 0,1 1 0 0 0,-1-1 0 0 0,0 0 0 0 0,1 0 0 0 0,-1 0 0 0 0,0 0 0 0 0,1 1 0 0 0,-1-1 0 0 0,0 0 0 0 0,0 0-1 0 0,1 1 1 0 0,-1-1 0 0 0,0 0 0 0 0,0 0 0 0 0,1 1 0 0 0,-1-1 0 0 0,0 0 0 0 0,0 1 0 0 0,0-1 0 0 0,1 1 0 0 0,1 3 24 0 0,-1 1-1 0 0,1 0 1 0 0,-1-1 0 0 0,1 7 0 0 0,-1-5 137 0 0,3 18-40 0 0,-1 0 0 0 0,-1 1 0 0 0,-1-1 0 0 0,-2 27 0 0 0,-16 99 52 0 0,13-119-143 0 0,-93 567 1756 0 0,73-457-1663 0 0,20-118-37 0 0,2 1-1 0 0,1 0 1 0 0,2 30 0 0 0,1-42-1163 0 0,6-49-2396 0 0,-7-15 4001 0 0,-6-59-1 0 0,1 31-526 0 0,0-121-299 0 0,42-384-1 0 0,-14 425 178 0 0,8 2-1 0 0,70-213 1 0 0,-74 286 145 0 0,34-92 95 0 0,-37 125-368 0 0,-7 7 4310 0 0,-18 46-4128 0 0,-1-1 0 0 0,1 0 0 0 0,-1 1 0 0 0,0-1 1 0 0,1 1-1 0 0,-1-1 0 0 0,-3 6-489 0 0,-2 8-125 0 0,1 1-1 0 0,1 1 1 0 0,0-1 0 0 0,1 1-1 0 0,-1 19 1 0 0,-2 2 370 0 0,-5 30 33 0 0,-27 144 226 0 0,27-165 957 0 0,-3 0-1 0 0,-27 65 1 0 0,-60 119 801 0 0,26-88-1008 0 0,75-141-645 0 0,0 0 0 0 0,-1-1 0 0 0,1 1 1 0 0,-1 0-1 0 0,0 0 0 0 0,1 0 0 0 0,-1-1 0 0 0,1 1 1 0 0,-1 0-1 0 0,0-1 0 0 0,0 1 0 0 0,1-1 0 0 0,-1 1 1 0 0,0-1-1 0 0,-2 2 0 0 0,3-2-61 0 0,0 0 0 0 0,-1 0-1 0 0,1 0 1 0 0,-1 0 0 0 0,1 0 0 0 0,0-1 0 0 0,-1 1 0 0 0,1 0 0 0 0,0 0-1 0 0,-1 0 1 0 0,1 0 0 0 0,0 0 0 0 0,-1 0 0 0 0,1-1 0 0 0,0 1-1 0 0,-1 0 1 0 0,1 0 0 0 0,0-1 0 0 0,-1 1 0 0 0,1 0 0 0 0,0 0 0 0 0,0-1-1 0 0,-1 1 1 0 0,1 0 0 0 0,0-1 0 0 0,0 1 0 0 0,-2-3-214 0 0,1 0 0 0 0,0 1 0 0 0,0-1 0 0 0,0 0 0 0 0,0 1 0 0 0,1-1 0 0 0,-1 0 0 0 0,1-4 0 0 0,-4-211-2228 0 0,11 105 2417 0 0,5 1 0 0 0,38-164 0 0 0,67-118-154 0 0,31 9 687 0 0,-89 254-343 0 0,5 2 0 0 0,119-176-1 0 0,-119 217-132 0 0,118-124 0 0 0,-180 209-72 0 0,7 33-3163 0 0,-18-1 3475 0 0,0-1 1 0 0,-2 0-1 0 0,-17 31 0 0 0,18-39-151 0 0,-115 193-44 0 0,47-88-1327 0 0,-28 41-2068 0 0,26-62 3941 0 0,26-38 316 0 0,-47 52 2745 0 0,73-87-2269 0 0,-56 46 1 0 0,55-54-1156 0 0,6-4-6 0 0,-1 0 0 0 0,-38 21 0 0 0,206-250-11653 0 0,-32 51 11854 0 0,24-31 399 0 0,-14 41-2193 0 0,152-144 0 0 0,-234 256 1387 0 0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7:10.368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3668 354 448 0 0,'11'4'9504'0'0,"-16"0"-9434"0"0,82-18-7864 0 0,60 26 8549 0 0,-133-12-746 0 0,0 1 1 0 0,0-2-1 0 0,0 1 0 0 0,0 0 0 0 0,5-2 0 0 0,-8 2 10 0 0,1 0 0 0 0,-1-1 0 0 0,0 1 1 0 0,0 0-1 0 0,0-1 0 0 0,0 1 0 0 0,0-1 0 0 0,0 0 0 0 0,0 1 1 0 0,0-1-1 0 0,0 0 0 0 0,0 0 0 0 0,0 1 0 0 0,0-1 0 0 0,0 0 0 0 0,-1 0 1 0 0,1 0-1 0 0,0 0 0 0 0,-1 0 0 0 0,1 0 0 0 0,0-2 0 0 0,0 1 20 0 0,1 0-1 0 0,-1 0 0 0 0,1 0 0 0 0,-1-1 0 0 0,1 1 0 0 0,0 0 0 0 0,2-1 0 0 0,8-11 579 0 0,8-15-387 0 0,0 1 0 0 0,35-35 1 0 0,-51 59-106 0 0,1 1 1 0 0,-1 0 0 0 0,0 0-1 0 0,1 0 1 0 0,10-4-1 0 0,2-2-151 0 0,117-62-1575 0 0,-42 17 332 0 0,-80 48 1535 0 0,0 1 1 0 0,1 1 0 0 0,0 0 0 0 0,0 0-1 0 0,0 1 1 0 0,1 1 0 0 0,21-1-1 0 0,-28 2-181 0 0,1 2-1 0 0,-1-1 1 0 0,0 1 0 0 0,0 0-1 0 0,0 0 1 0 0,0 1-1 0 0,0 0 1 0 0,-1 0-1 0 0,1 1 1 0 0,0 0-1 0 0,-1 0 1 0 0,10 6-1 0 0,-15-7-92 0 0,1 1 0 0 0,-1-1 0 0 0,1 1 0 0 0,-1-1-1 0 0,0 1 1 0 0,0-1 0 0 0,1 6 0 0 0,2 2 52 0 0,-1-4 150 0 0,-1 1 1 0 0,0-1-1 0 0,0 1 1 0 0,1 10-1 0 0,-2-12-123 0 0,-1-5-15 0 0,1 1-1 0 0,-1 0 1 0 0,0 0 0 0 0,0-1-1 0 0,0 1 1 0 0,0 0 0 0 0,0-1-1 0 0,0 1 1 0 0,0 0 0 0 0,0 0-1 0 0,0-1 1 0 0,-1 1 0 0 0,1 0-1 0 0,0-1 1 0 0,0 1 0 0 0,-1 0-1 0 0,1-1 1 0 0,0 1 0 0 0,-1 0-1 0 0,1-1 1 0 0,-1 1 0 0 0,1-1-1 0 0,-1 2 1 0 0,-1 0 99 0 0,0 0 1 0 0,0 1-1 0 0,0-1 0 0 0,-1 0 0 0 0,1 0 1 0 0,0 0-1 0 0,-1 0 0 0 0,0-1 1 0 0,1 1-1 0 0,-1-1 0 0 0,0 0 0 0 0,0 1 1 0 0,0-1-1 0 0,-5 1 0 0 0,-7 1 292 0 0,-28 4-1 0 0,13-3-202 0 0,-27 9 263 0 0,-23 5 1539 0 0,187-57-12734 0 0,-71 26 11203 0 0,81 2 10234 0 0,-135 18-10664 0 0,-1-1 0 0 0,0-1-1 0 0,-23 4 1 0 0,22-5-68 0 0,16-3-40 0 0,-104 17 238 0 0,94-17 177 0 0,1 0 1 0 0,-1-1-1 0 0,0-1 0 0 0,1 0 1 0 0,-27-6-1 0 0,25 3-207 0 0,-37-11 181 0 0,47 13-654 0 0,0 0 1 0 0,0 0 0 0 0,1 0-1 0 0,-1-1 1 0 0,0 0-1 0 0,1 0 1 0 0,-7-6-1 0 0,42-59-1404 0 0,-33 67 1822 0 0,-28-4 700 0 0,28 5-842 0 0,-16-3 389 0 0,13 2-256 0 0,1 0 1 0 0,0 0-1 0 0,-1 1 1 0 0,1-1-1 0 0,0 1 1 0 0,-8 1-1 0 0,9-1-58 0 0,2 0-83 0 0,0 1 0 0 0,0-1 0 0 0,1 0 1 0 0,-1 0-1 0 0,0 0 0 0 0,0 0 1 0 0,0 1-1 0 0,0-1 0 0 0,1 0 0 0 0,-1 1 1 0 0,0-1-1 0 0,0 1 0 0 0,1-1 0 0 0,-1 1 1 0 0,0-1-1 0 0,1 1 0 0 0,-1 0 1 0 0,1-1-1 0 0,-2 2 0 0 0,-18 9 118 0 0,-6 0-104 0 0,-13 3 826 0 0,21-10-459 0 0,-32 5-1 0 0,37-7-199 0 0,-17 3-122 0 0,-50 17 0 0 0,53-13 198 0 0,10-4-140 0 0,0-1-1 0 0,-26 3 1 0 0,39-6-81 0 0,0 0-1 0 0,-1 0 0 0 0,1 0 0 0 0,-6 3 0 0 0,-11 3 13 0 0,-14 4-53 0 0,27-10 37 0 0,1 1 0 0 0,0 0 0 0 0,1 1 0 0 0,-9 3 0 0 0,8-3 12 0 0,0 0-1 0 0,-15 3 1 0 0,-23 5 321 0 0,11-7-71 0 0,28-4-156 0 0,0 1 1 0 0,0 0 0 0 0,0 0-1 0 0,-11 3 1 0 0,-20 2 166 0 0,32-4-241 0 0,1-1 0 0 0,-1 0 0 0 0,1 0 0 0 0,-1 0 0 0 0,0 0 0 0 0,-5-1 0 0 0,-2 1 6 0 0,-47 9 126 0 0,32-7 77 0 0,7-2-200 0 0,-38 9 1 0 0,37-6 99 0 0,17-4-175 0 0,0 1 0 0 0,0-1 0 0 0,0 1 0 0 0,0 0 0 0 0,0 0 0 0 0,-6 4 0 0 0,-32 12-114 0 0,10 2 20 0 0,-3 1 1 0 0,-38 28 1 0 0,24-15 52 0 0,38-26 63 0 0,0 0 0 0 0,1 1-1 0 0,-1 0 1 0 0,1 1 0 0 0,-13 15 0 0 0,18-17-8 0 0,0 0-1 0 0,0-1 1 0 0,-1 0-1 0 0,1 0 1 0 0,-2-1-1 0 0,1 1 1 0 0,-14 8-1 0 0,-3 6-51 0 0,13-15 49 0 0,0 0 0 0 0,1 1 0 0 0,-16 12 0 0 0,-7 11-72 0 0,-46 40 287 0 0,63-59-46 0 0,13-9-165 0 0,0 0 0 0 0,0 0 0 0 0,-1 1 0 0 0,1-1 0 0 0,1 0 0 0 0,-1 1 0 0 0,0 0 0 0 0,0-1 0 0 0,-1 3 0 0 0,-16 16-18 0 0,-7 4 154 0 0,19-15-102 0 0,-1 0-1 0 0,0-1 0 0 0,-1 0 0 0 0,-15 11 1 0 0,1 3 64 0 0,15-16-105 0 0,-64 46 15 0 0,63-46 12 0 0,1 0 1 0 0,-14 15-1 0 0,1-2 19 0 0,-11 11-45 0 0,-5 6-17 0 0,32-32 40 0 0,1 1 0 0 0,-1-1 1 0 0,1 1-1 0 0,1 0 0 0 0,-5 7 1 0 0,4-6-11 0 0,-1 0 0 0 0,1 0 0 0 0,-9 8 0 0 0,8-9-12 0 0,1 1 0 0 0,-1-1 1 0 0,-6 12-1 0 0,-7 8-125 0 0,-6 8 195 0 0,-5-2-84 0 0,22-23 30 0 0,0-1 0 0 0,0 1 0 0 0,-7 10-1 0 0,-30 44 8 0 0,3-13 60 0 0,20-14-64 0 0,18-30-3 0 0,-1 0 0 0 0,2 0-1 0 0,-5 11 1 0 0,0-1-62 0 0,-11 14 71 0 0,17-28-12 0 0,1 0-1 0 0,-1 0 0 0 0,1 0 0 0 0,-1 0 1 0 0,1 0-1 0 0,-1 0 0 0 0,1 0 1 0 0,0 0-1 0 0,0 0 0 0 0,-1 0 1 0 0,1 2-1 0 0,0-2-5 0 0,0 0 0 0 0,0 0 0 0 0,0 0 0 0 0,0 0 1 0 0,0-1-1 0 0,-1 1 0 0 0,1 0 0 0 0,0 0 0 0 0,-1 0 0 0 0,1 0 0 0 0,-1 0 0 0 0,1-1 0 0 0,-1 1 0 0 0,1 0 0 0 0,-1 0 1 0 0,-3 4 16 0 0,0 1 1 0 0,1-1 0 0 0,-1 0 0 0 0,1 1 0 0 0,1 0 0 0 0,-4 8 0 0 0,-3 7-29 0 0,-61 143-11 0 0,46-106 61 0 0,16-40-73 0 0,0 0 0 0 0,2 1 0 0 0,-7 27 1 0 0,-8 34 32 0 0,4-14 15 0 0,15-60-3 0 0,-2 12-12 0 0,0 0 0 0 0,-11 25 0 0 0,9-26-13 0 0,-8 32-1 0 0,1-5 95 0 0,7-11-131 0 0,-7 24 50 0 0,-2 2 55 0 0,4-6-39 0 0,-34 78 16 0 0,38-114 27 0 0,-1 0 1 0 0,-11 18-1 0 0,-3 5-63 0 0,16-30 62 0 0,1 0-1 0 0,-2-1 1 0 0,1 0-1 0 0,-1 0 1 0 0,-1 0 0 0 0,1-1-1 0 0,-1 0 1 0 0,-1-1-1 0 0,-15 12 1 0 0,11-10-11 0 0,12-7-30 0 0,-1-1 1 0 0,0 1-1 0 0,0-1 1 0 0,0 0-1 0 0,0 1 1 0 0,0-1-1 0 0,0 0 1 0 0,-4 1-1 0 0,3-1 25 0 0,0 0 0 0 0,0 1 0 0 0,0-1 0 0 0,1 1-1 0 0,-5 4 1 0 0,-5 2 2 0 0,-13 6 132 0 0,5-2 25 0 0,0-1 1 0 0,-36 14 0 0 0,-39 2-107 0 0,23-7-39 0 0,-77 33-59 0 0,115-43 58 0 0,9-3-101 0 0,-31 13 0 0 0,-16 10-113 0 0,-18-1 193 0 0,61-21-41 0 0,0 3-21 0 0,-45 21-1 0 0,15-5-60 0 0,3 0 121 0 0,36-16-65 0 0,-32 12 1 0 0,-17 6-306 0 0,10-4 326 0 0,56-24 17 0 0,-5 3-45 0 0,-1-1-1 0 0,1 0 0 0 0,-1-1 1 0 0,0 0-1 0 0,-14 1 0 0 0,-1 0-236 0 0,19-1-345 0 0,53 2-4788 0 0,14-8 3772 0 0,49-6 1169 0 0,-21-6 331 0 0,49-7 110 0 0,-109 20 77 0 0,4-1 84 0 0,68-9 4103 0 0,-105 23-4334 0 0,2 17-136 0 0,1-22 260 0 0,0 0 1 0 0,0 0-1 0 0,-1 0 1 0 0,1 0-1 0 0,-1 0 1 0 0,0-1-1 0 0,0 1 0 0 0,-4 8 1 0 0,4-11-15 0 0,-1 3 95 0 0,0 0 0 0 0,0 0-1 0 0,0 0 1 0 0,-1 6 0 0 0,1-8-55 0 0,0 0 0 0 0,0 1 1 0 0,-1-2-1 0 0,1 1 0 0 0,-1 0 1 0 0,1 0-1 0 0,-1-1 0 0 0,0 1 0 0 0,0-1 1 0 0,-6 3-1 0 0,6-3 71 0 0,-2 1-12 0 0,0 1 0 0 0,-1-1 0 0 0,1 0 0 0 0,-1-1 0 0 0,0 0 0 0 0,-11 4 0 0 0,14-6-37 0 0,0 1 0 0 0,0 0 0 0 0,1 0 1 0 0,-1 1-1 0 0,-5 2 0 0 0,-8 4 42 0 0,-43 11 131 0 0,39-15-379 0 0,9-4-178 0 0,10 1 341 0 0,-1 0-1 0 0,0 0 1 0 0,0 0-1 0 0,0 0 0 0 0,0 0 1 0 0,0 0-1 0 0,0 0 1 0 0,0-1-1 0 0,0 1 1 0 0,0-1-1 0 0,-4 1 1 0 0,-31 1-160 0 0,12 0 193 0 0,20-2-181 0 0,0 0 0 0 0,0 0-1 0 0,0 0 1 0 0,0 0 0 0 0,-9-3 0 0 0,54 20-3082 0 0,-20-10 2514 0 0,2-2 0 0 0,32 6 1 0 0,27 6 735 0 0,-31-7-35 0 0,-32-7 0 0 0,22 8-1 0 0,-38-11 57 0 0,0 1 0 0 0,0-1 0 0 0,0 1 0 0 0,-1 0 0 0 0,1 0 0 0 0,0 0 0 0 0,-1 0 0 0 0,1 0 0 0 0,0 0 0 0 0,-1 0 0 0 0,1 1 0 0 0,-1-1 0 0 0,0 0 0 0 0,0 1 0 0 0,1-1 0 0 0,-1 1 0 0 0,1 2 0 0 0,-1-2 128 0 0,0 1 0 0 0,-1 0 0 0 0,1-1 0 0 0,-1 1 0 0 0,1 0 0 0 0,-1-1 0 0 0,0 1-1 0 0,0 0 1 0 0,0 0 0 0 0,0-1 0 0 0,-1 5 0 0 0,-2 11-104 0 0,3-11-4 0 0,-1 0-1 0 0,0 0 0 0 0,-1-1 0 0 0,1 1 1 0 0,-1-1-1 0 0,-1 1 0 0 0,-3 7 0 0 0,-24 27 346 0 0,28-36-321 0 0,-1 0-1 0 0,-1 0 0 0 0,1 0 1 0 0,-1-1-1 0 0,0 0 0 0 0,0 0 0 0 0,0 0 1 0 0,0 0-1 0 0,-1-1 0 0 0,1 1 1 0 0,-1-1-1 0 0,-7 3 0 0 0,1 0-13 0 0,-1-1-1 0 0,-16 5 1 0 0,-10 3-235 0 0,9 3-657 0 0,80-40-4593 0 0,-17 7 5055 0 0,38-28 0 0 0,-55 34 305 0 0,30-23 11 0 0,65-58 0 0 0,-31 23 9 0 0,55-51-252 0 0,-56 55-377 0 0,-41 34 477 0 0,30-21 103 0 0,-32 25-241 0 0,49-47-1 0 0,-3 2 423 0 0,-39 35-82 0 0,-27 24 78 0 0,30-31 0 0 0,48-72 134 0 0,29-31-300 0 0,-77 95 573 0 0,-3-3 0 0 0,59-91 0 0 0,-83 114-463 0 0,38-55-26 0 0,-47 73-54 0 0,0 1-1 0 0,0 0 1 0 0,26-22-1 0 0,-37 35 17 0 0,20-14-69 0 0,-18 13 5 0 0,-1 0 0 0 0,0 1 0 0 0,1-1 0 0 0,-1 0 1 0 0,0 1-1 0 0,1 0 0 0 0,-1-1 0 0 0,0 1 0 0 0,1 0 1 0 0,-1-1-1 0 0,1 1 0 0 0,-1 0 0 0 0,1 0 0 0 0,2 1 1 0 0,-4-1 24 0 0,1 0 0 0 0,-1 1 1 0 0,1-1-1 0 0,-1 1 0 0 0,0-1 1 0 0,1 1-1 0 0,-1-1 0 0 0,1 0 1 0 0,-1 1-1 0 0,0 0 0 0 0,1-1 1 0 0,-1 1-1 0 0,0-1 0 0 0,0 1 1 0 0,1-1-1 0 0,-1 1 0 0 0,0 0 1 0 0,0-1-1 0 0,0 1 0 0 0,0-1 1 0 0,0 1-1 0 0,0 0 0 0 0,0-1 1 0 0,0 1-1 0 0,0-1 0 0 0,0 1 1 0 0,0 1-1 0 0,-4 17 531 0 0,-3 5-113 0 0,-1 0 1 0 0,-1-1 0 0 0,-13 25 0 0 0,-42 65-9 0 0,37-66-278 0 0,-6 9-30 0 0,1 2 146 0 0,-3-1 0 0 0,-42 52 1 0 0,-151 181 1155 0 0,127-171 456 0 0,158-160-6824 0 0,-34 17 4790 0 0,-1-1-1 0 0,-1-1 0 0 0,20-31 1 0 0,5-8-16 0 0,53-60-266 0 0,65-88-161 0 0,-55 67 1078 0 0,62-91-828 0 0,-139 191 206 0 0,2 1-1 0 0,2 1 0 0 0,60-59 8006 0 0,-103 104-8109 0 0,-34 7-269 0 0,16-2 211 0 0,64-125-7441 0 0,-4 49 7857 0 0,1-1-120 0 0,6-17 29 0 0,-11 6 99 0 0,41-89-11 0 0,-24 70 70 0 0,40-77 4500 0 0,-104 195-4079 0 0,-12 19-789 0 0,-45 77 1 0 0,47-69 276 0 0,-57 98 92 0 0,-26 41-284 0 0,11-26-20 0 0,-135 196 2159 0 0,164-261-905 0 0,-88 111 846 0 0,154-200-1869 0 0,-1 3 140 0 0,-1 0 1 0 0,-1 0 0 0 0,1 0-1 0 0,-1-1 1 0 0,0 0 0 0 0,0 0-1 0 0,0-1 1 0 0,-15 8-1 0 0,67-104-8852 0 0,40-65 7584 0 0,75-107-1405 0 0,-30 55 1598 0 0,85-143 453 0 0,-115 172 584 0 0,-17 26 478 0 0,1-12 8135 0 0,-101 170-7366 0 0,-16 13-2619 0 0,19-8 809 0 0,1 0-1 0 0,0 1 1 0 0,0 1 0 0 0,-17 20 0 0 0,-35 55-184 0 0,24-31 324 0 0,-273 377 1572 0 0,237-321-757 0 0,-109 166 1688 0 0,152-228-992 0 0,-43 48 0 0 0,181-199-11540 0 0,-5-33 9775 0 0,-27 33-29 0 0,80-106-499 0 0,26-35 322 0 0,-26 40 868 0 0,30-38-103 0 0,-72 94-1 0 0,43-53 316 0 0,20-26 657 0 0,-151 194-979 0 0,2 2 1 0 0,1 0 0 0 0,73-62 6063 0 0,-107 102-4853 0 0,-7 3-1307 0 0,0 1 0 0 0,2 0 0 0 0,0 0 0 0 0,-16 23 1 0 0,-39 69-117 0 0,-236 369-2109 0 0,212-338 1685 0 0,-155 212 2961 0 0,204-294-193 0 0,-65 61 0 0 0,97-105-2027 0 0,6-6-83 0 0,0 0 0 0 0,0 0 0 0 0,0 1 0 0 0,-4 6 0 0 0,72-29-7637 0 0,-53 11 7274 0 0,0 0 0 0 0,-1 0 0 0 0,0-1 0 0 0,0 0 0 0 0,0-1 0 0 0,7-9 0 0 0,11-14-370 0 0,35-50 1 0 0,-27 33-9 0 0,32-38 137 0 0,85-121 844 0 0,-124 163-98 0 0,2 1 0 0 0,1 1 0 0 0,87-89 10268 0 0,-128 141-11000 0 0,-3 4 247 0 0,1 0-1 0 0,0 0 1 0 0,0 1 0 0 0,2 0-1 0 0,-10 19 1 0 0,-39 87 204 0 0,51-104 72 0 0,-45 104-7 0 0,-90 193-836 0 0,-69 116 3596 0 0,117-269-1955 0 0,51-91-578 0 0,31-47-191 0 0,0 0 0 0 0,2 1 0 0 0,0 0 0 0 0,-11 42 0 0 0,17-47-30 0 0,1 0 0 0 0,1 0 1 0 0,1 1-1 0 0,1-1 0 0 0,1 1 1 0 0,4 38-1 0 0,18 74-679 0 0,-15-97 242 0 0,-3-18 386 0 0,-3-12 86 0 0,0 0 1 0 0,0 0-1 0 0,0 0 1 0 0,0 7 0 0 0,-6 165-402 0 0,-8 64 566 0 0,5-176-240 0 0,-27 107 0 0 0,26-141 344 0 0,5-13-78 0 0,0 0 0 0 0,-2 0-1 0 0,-15 33 1 0 0,18-43-948 0 0,31-57-3788 0 0,-24 35 4468 0 0,0-1 0 0 0,-1-1 1 0 0,2-27-1 0 0,-1 7 109 0 0,15-178 285 0 0,-7 55 63 0 0,-5 94-382 0 0,2 0 1 0 0,4 1-1 0 0,35-106 0 0 0,-46 163 10 0 0,0 2-3 0 0,-1 1 0 0 0,1 0 1 0 0,0 0-1 0 0,0-1 0 0 0,0 1 0 0 0,0 0 0 0 0,1 1 0 0 0,3-6 0 0 0,-6 9-17 0 0,0 0-1 0 0,0 0 0 0 0,0 0 0 0 0,1 0 0 0 0,-1 0 0 0 0,0 0 0 0 0,0-1 1 0 0,0 1-1 0 0,0 0 0 0 0,0 0 0 0 0,0 0 0 0 0,0 0 0 0 0,0 0 0 0 0,1 0 0 0 0,-1 0 1 0 0,0 0-1 0 0,0 0 0 0 0,0 0 0 0 0,0 0 0 0 0,0 0 0 0 0,0 0 0 0 0,1 0 1 0 0,-1 0-1 0 0,0 0 0 0 0,0 0 0 0 0,0 0 0 0 0,0 0 0 0 0,0 0 0 0 0,0 0 1 0 0,1 0-1 0 0,-1 0 0 0 0,0 0 0 0 0,0 0 0 0 0,0 0 0 0 0,0 0 0 0 0,0 0 1 0 0,0 0-1 0 0,0 0 0 0 0,0 1 0 0 0,1-1 0 0 0,-1 0 0 0 0,0 0 0 0 0,0 0 0 0 0,0 0 1 0 0,0 0-1 0 0,0 0 0 0 0,0 0 0 0 0,0 0 0 0 0,0 1 0 0 0,0-1 0 0 0,2 10 199 0 0,-2 13 48 0 0,0-23-253 0 0,-21 194 196 0 0,7-75 248 0 0,-27 189-295 0 0,26-225 1490 0 0,-45 137-1 0 0,58-214-1494 0 0,0 0-1 0 0,0 0 0 0 0,-1-1 0 0 0,0 1 0 0 0,0-1 1 0 0,0 1-1 0 0,-4 4 0 0 0,-23-139-3820 0 0,26 110 3685 0 0,-36-197 366 0 0,16-3 288 0 0,30 2-370 0 0,0 103-277 0 0,-6 102-53 0 0,-1 17-219 0 0,-1 20-160 0 0,8 85 193 0 0,3 205-154 0 0,-11-237 753 0 0,-3 0-1 0 0,-16 80 0 0 0,16-128-193 0 0,-27 127 1069 0 0,30-149-1169 0 0,-1 4-51 0 0,-1-23-1277 0 0,-15-108 733 0 0,-8-66 93 0 0,25 164 385 0 0,-10-120 48 0 0,11 115 39 0 0,1 0-1 0 0,2 0 0 0 0,6-36 1 0 0,-7 57-80 0 0,0 0 0 0 0,1-1 0 0 0,-1 1 0 0 0,1 0 0 0 0,1 0 0 0 0,4-8 0 0 0,-7 12 2 0 0,1 0-1 0 0,-1 0 0 0 0,1 1 1 0 0,-1-1-1 0 0,1 0 1 0 0,0 1-1 0 0,-1-1 1 0 0,1 1-1 0 0,0-1 0 0 0,0 1 1 0 0,-1-1-1 0 0,1 1 1 0 0,0 0-1 0 0,0-1 0 0 0,0 1 1 0 0,-1 0-1 0 0,1-1 1 0 0,0 1-1 0 0,1 0 1 0 0,-1 0-27 0 0,1 0 1 0 0,-1 1 0 0 0,0-1 0 0 0,0 0 0 0 0,0 1 0 0 0,1-1 0 0 0,-1 1 0 0 0,0-1 0 0 0,0 1-1 0 0,0 0 1 0 0,0-1 0 0 0,0 1 0 0 0,0 0 0 0 0,0 0 0 0 0,0 0 0 0 0,-1 0 0 0 0,1 0 0 0 0,1 1 0 0 0,5 7 111 0 0,-1 1-1 0 0,0-1 1 0 0,0 1 0 0 0,-1 1 0 0 0,-1-1 0 0 0,1 1 0 0 0,4 21 0 0 0,-1 0 70 0 0,3 48-1 0 0,-6 152 491 0 0,-7-161-124 0 0,12 116 0 0 0,-7-169-385 0 0,-1-1 0 0 0,2 0 0 0 0,11 32 0 0 0,2-12-29 0 0,-11-22-81 0 0,0 0 0 0 0,-1 0 0 0 0,-1 0 0 0 0,0 1 0 0 0,-1-1 0 0 0,2 27 0 0 0,-5-41 79 0 0,1 0 0 0 0,-1 0 0 0 0,0-1-1 0 0,0 1 1 0 0,0 0 0 0 0,0 0 0 0 0,0 0-1 0 0,0 0 1 0 0,0-1 0 0 0,-1 1 0 0 0,1 0-1 0 0,0 0 1 0 0,0 0 0 0 0,-1-1-1 0 0,1 1 1 0 0,0 0 0 0 0,-1 0 0 0 0,1-1-1 0 0,-1 1 1 0 0,1 0 0 0 0,-1-1 0 0 0,1 1-1 0 0,-1 0 1 0 0,1-1 0 0 0,-1 1-1 0 0,-1 0 1 0 0,1 0-22 0 0,0-1-1 0 0,-1 0 1 0 0,1 0-1 0 0,0 0 1 0 0,0 0-1 0 0,-1 1 1 0 0,1-2-1 0 0,0 1 1 0 0,-1 0-1 0 0,1 0 1 0 0,0 0-1 0 0,-1-1 1 0 0,1 1-1 0 0,0 0 1 0 0,-2-2-1 0 0,-5-1-145 0 0,1-1 0 0 0,-1-1 1 0 0,-13-9-1 0 0,11 6 4 0 0,0-1 1 0 0,1 0-1 0 0,0-1 1 0 0,1 0 0 0 0,0 0-1 0 0,1 0 1 0 0,0-1-1 0 0,0-1 1 0 0,1 1-1 0 0,1-1 1 0 0,0 0 0 0 0,0 0-1 0 0,1 0 1 0 0,1-1-1 0 0,0 1 1 0 0,1-1 0 0 0,0 0-1 0 0,1 0 1 0 0,1-16-1 0 0,-1 27 20 0 0,1 0-1 0 0,1 0 0 0 0,-1 1 0 0 0,0-1 0 0 0,0 0 1 0 0,1 0-1 0 0,-1 1 0 0 0,1-1 0 0 0,-1 0 0 0 0,1 0 1 0 0,0 1-1 0 0,-1-1 0 0 0,1 1 0 0 0,0-1 0 0 0,0 1 1 0 0,0-1-1 0 0,1 1 0 0 0,-1-1 0 0 0,0 1 1 0 0,0 0-1 0 0,1 0 0 0 0,-1 0 0 0 0,1 0 0 0 0,-1 0 1 0 0,1 0-1 0 0,-1 0 0 0 0,1 0 0 0 0,0 0 0 0 0,-1 1 1 0 0,1-1-1 0 0,0 1 0 0 0,-1-1 0 0 0,4 1 1 0 0,1 0-282 0 0,-1 0 1 0 0,1 0-1 0 0,0 1 1 0 0,-1-1-1 0 0,1 2 1 0 0,-1-1-1 0 0,0 0 1 0 0,1 1-1 0 0,8 4 1 0 0,2 2 62 0 0,0 1 1 0 0,0 1-1 0 0,0 0 0 0 0,-1 1 1 0 0,-1 1-1 0 0,20 20 0 0 0,-12-8 424 0 0,-1 1 1 0 0,32 51-1 0 0,-23-33 28 0 0,1-2-1 0 0,55 55 1 0 0,-20-10 5946 0 0,-80-96-6090 0 0,7-1-477 0 0,0 1 0 0 0,1-1 0 0 0,0-1 0 0 0,0 1 0 0 0,-4-14 0 0 0,-2-5 512 0 0,7 19-86 0 0,1 5 19 0 0,1-1 0 0 0,0 0-1 0 0,1 0 1 0 0,-1 0 0 0 0,1 0-1 0 0,1-1 1 0 0,-2-12-1 0 0,16 36-1152 0 0,2 26 1656 0 0,-1 1 0 0 0,-2 0 1 0 0,9 64-1 0 0,4 14-43 0 0,-3-15 1608 0 0,-25-109-2157 0 0,-4-4-391 0 0,15 20 381 0 0,12 46 368 0 0,-2 1 0 0 0,-2 0-1 0 0,-4 2 1 0 0,-2-1-1 0 0,3 80 1 0 0,-17-59 1158 0 0,2-92-1912 0 0,-2 0 0 0 0,1 1 0 0 0,-1-1 0 0 0,-10-15 0 0 0,-5-15 142 0 0,2-1 193 0 0,3 0 0 0 0,-15-63 0 0 0,24 77-753 0 0,1-1 0 0 0,1 0 0 0 0,1 0 0 0 0,4-55 0 0 0,2 51-1597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24:14.3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10 306 520 0 0,'-4'-28'39'0'0,"1"-1"0"0"0,2-43 0 0 0,0 0 3106 0 0,1-20-3705 0 0,0 80-414 0 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7:11.604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87 284 3665 0 0,'0'0'3'0'0,"0"0"-1"0"0,0 1 1 0 0,0-1 0 0 0,0 0-1 0 0,0 0 1 0 0,-1 0 0 0 0,1 0 0 0 0,0 0-1 0 0,0 0 1 0 0,0 0 0 0 0,0 0 0 0 0,0 0-1 0 0,0 0 1 0 0,-1 0 0 0 0,1 0-1 0 0,0 0 1 0 0,0 0 0 0 0,0 0 0 0 0,0 0-1 0 0,0 0 1 0 0,-1 0 0 0 0,1 0 0 0 0,0 0-1 0 0,0 0 1 0 0,0 0 0 0 0,0 0 0 0 0,0 0-1 0 0,-1 0 1 0 0,1 0 0 0 0,0 0-1 0 0,0 0 1 0 0,0 0 0 0 0,0 0 0 0 0,0-1-1 0 0,0 1 1 0 0,0 0 0 0 0,-1 0 0 0 0,-4-7-139 0 0,-3-13-163 0 0,7 17 342 0 0,-19-57-322 0 0,-22-107 0 0 0,37 141-724 0 0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7:11.988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1 4561 0 0,'1'8'-400'0'0,"1"-1"-56"0"0,0 0-168 0 0,0 0 168 0 0,-1-1 208 0 0,2 3-905 0 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7:12.209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47 359 1352 0 0,'-4'-6'5016'0'0,"1"-19"-4206"0"0,0 2-557 0 0,-9-35-410 0 0,2 0 0 0 0,-4-103 0 0 0,13 134-970 0 0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7:12.482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0 466 2745 0 0,'12'0'3067'0'0,"-12"0"-3083"0"0,1-1 0 0 0,-1 0 0 0 0,1 0 0 0 0,-1 0 0 0 0,0 0 0 0 0,1 0 0 0 0,-1 0 0 0 0,0 0 0 0 0,0 0 0 0 0,0 0 0 0 0,0 0 0 0 0,0-1 0 0 0,4-137 1781 0 0,6-69-1792 0 0,3 128-1331 0 0,-7 54 783 0 0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7:14.583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743 137 9522 0 0,'-79'2'3446'0'0,"75"-3"-3407"0"0,0 1-1 0 0,1 0 1 0 0,-1 1-1 0 0,0-1 1 0 0,0 1-1 0 0,0-1 1 0 0,1 1-1 0 0,-1 0 1 0 0,-7 3-1 0 0,5 0-72 0 0,0 0 0 0 0,0 0 0 0 0,0 0 0 0 0,-7 7 0 0 0,4-3 323 0 0,-1 0 0 0 0,1 0 0 0 0,-1-1 0 0 0,0-1 0 0 0,-1 1 0 0 0,0-2 0 0 0,0 0 0 0 0,0 0 0 0 0,-20 5 0 0 0,-6-3 843 0 0,15-3-791 0 0,-31 8-1 0 0,38-6-428 0 0,2 1 0 0 0,-1 0-1 0 0,1 0 1 0 0,0 2-1 0 0,-20 16 1 0 0,11-9 53 0 0,4-6-864 0 0,135-95-11874 0 0,29-43 12851 0 0,-86 75 159 0 0,31-32 9385 0 0,-127 102-8408 0 0,18-8-1184 0 0,1 2-1 0 0,0 0 0 0 0,1 2 0 0 0,1-1 1 0 0,0 2-1 0 0,0 0 0 0 0,1 1 0 0 0,1 0 0 0 0,-12 18 1 0 0,-108 197-398 0 0,50-77-262 0 0,75-140 646 0 0,1 0 79 0 0,-1-1-1 0 0,0 1 1 0 0,-1-1 0 0 0,-14 15-1 0 0,250-263-11776 0 0,-114 153 20717 0 0,-133 100-9128 0 0,1 1-1 0 0,1 1 0 0 0,1 0 1 0 0,-23 33-1 0 0,-20 24-82 0 0,-131 124 3770 0 0,170-178-3020 0 0,-22 21 134 0 0,39-40-572 0 0,-1 1 1 0 0,1-1 0 0 0,-1 0-1 0 0,0 0 1 0 0,0-1-1 0 0,0 1 1 0 0,0-1 0 0 0,-8 2-1 0 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7:15.265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0 855 1016 0 0,'6'-3'164'0'0,"-1"1"-1"0"0,0-1 0 0 0,1 0 1 0 0,-1 0-1 0 0,-1-1 0 0 0,1 1 1 0 0,0-1-1 0 0,-1 0 1 0 0,0 0-1 0 0,0-1 0 0 0,0 1 1 0 0,0-1-1 0 0,-1 0 0 0 0,0 0 1 0 0,0 0-1 0 0,0-1 0 0 0,2-6 1 0 0,1 0-379 0 0,-1 0 1 0 0,2 1-1 0 0,14-21 0 0 0,5-9-208 0 0,-6 9 481 0 0,1 0-1 0 0,1 1 0 0 0,2 2 1 0 0,1 0-1 0 0,83-67 8765 0 0,-230 217-9462 0 0,66-61 704 0 0,25-24 57 0 0,-2-2 0 0 0,-1-1 0 0 0,-42 31 0 0 0,135-91-7375 0 0,-44 16 6876 0 0,-1-1 1 0 0,0 0-1 0 0,0-1 0 0 0,21-26 0 0 0,1-2-19 0 0,191-181-402 0 0,-157 156 957 0 0,114-84-30 0 0,-122 102-40 0 0,-17 12-25 0 0,-25 19 160 0 0,0 1 0 0 0,2 0 1 0 0,45-24-1 0 0,0 43 7859 0 0,-67-2-8030 0 0,-169 169 804 0 0,153-155-718 0 0,-298 256 3396 0 0,310-267-3595 0 0,-12 7 703 0 0,55-86-9876 0 0,-18 51 8653 0 0,1 0 0 0 0,2 2 0 0 0,0 1-1 0 0,35-23 1 0 0,18-4 8528 0 0,-115 75-7628 0 0,2 1 1 0 0,-48 49-1 0 0,55-48-279 0 0,-1-2-1 0 0,-2-1 1 0 0,-57 37-1 0 0,-18-9 1692 0 0,25-14-1186 0 0,72-33-627 0 0,-8 4 103 0 0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7:16.420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648 1 704 0 0,'-11'0'14269'0'0,"-4"2"-15191"0"0,-16 4 726 0 0,1 2-1 0 0,-42 15 1 0 0,49-15 113 0 0,-86 38 359 0 0,25-10-135 0 0,11-5 369 0 0,-81 49-1 0 0,139-74-559 0 0,12-5-191 0 0,0 0 0 0 0,0 0 0 0 0,0 1 1 0 0,0-1-1 0 0,0 1 0 0 0,0-1 0 0 0,0 1 0 0 0,-3 4 0 0 0,31 40-5029 0 0,-20-42 5220 0 0,0-1 0 0 0,-1-1 1 0 0,1 1-1 0 0,0-1 0 0 0,1 0 1 0 0,-1 0-1 0 0,0 0 0 0 0,1-1 0 0 0,-1 1 1 0 0,1-2-1 0 0,-1 1 0 0 0,10 0 1 0 0,-6-2-84 0 0,-1 1 0 0 0,0-2 1 0 0,1 1-1 0 0,-1-1 1 0 0,0 0-1 0 0,0-1 0 0 0,13-6 1 0 0,4-5-421 0 0,1-2 1 0 0,-2-1-1 0 0,41-35 1 0 0,-49 39 335 0 0,106-86-627 0 0,-113 92 958 0 0,0 0 1 0 0,1 1 0 0 0,-1 0-1 0 0,18-7 1 0 0,-23 11 126 0 0,0 1 1 0 0,0 0-1 0 0,0 0 1 0 0,0 0-1 0 0,1 0 0 0 0,-1 1 1 0 0,0 0-1 0 0,0 0 0 0 0,1 0 1 0 0,-1 0-1 0 0,0 1 1 0 0,0-1-1 0 0,1 1 0 0 0,-1 0 1 0 0,5 2-1 0 0,1 0-237 0 0,1-1 0 0 0,-1 0 0 0 0,1-1 0 0 0,20 1 0 0 0,-14-2 5 0 0,23 3 273 0 0,0-3-1 0 0,0-1 1 0 0,50-8-1 0 0,111-9 7971 0 0,-222 17-9382 0 0,7 0 38 0 0,-1-1 0 0 0,0-1 0 0 0,-16-5 0 0 0,15 4 1310 0 0,0 0 0 0 0,-22-2-1 0 0,25 5-232 0 0,-17-1 734 0 0,-1 0 1 0 0,-56 6 0 0 0,85-4-604 0 0,-1 0-203 0 0,0 1 1 0 0,-1-1-1 0 0,1 1 0 0 0,0 0 1 0 0,0 0-1 0 0,-6 2 0 0 0,4 16-2206 0 0,5-19 2217 0 0,0 1-1 0 0,0 0 1 0 0,4 3-383 0 0,-1 0 308 0 0,0 0 0 0 0,1 0 0 0 0,-1 0 0 0 0,1-1 0 0 0,0 1 0 0 0,0-1 0 0 0,0 0 0 0 0,0 0 0 0 0,1 0 0 0 0,-1-1 0 0 0,1 1 1 0 0,0-1-1 0 0,0 0 0 0 0,5 1 0 0 0,11 3-31 0 0,41 6 0 0 0,152 14-1444 0 0,26-1 13344 0 0,-252-29-12872 0 0,-1-1-1 0 0,-15-6 0 0 0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7:17.440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29 449 7178 0 0,'0'-2'3365'0'0,"34"-95"-6897"0"0,4-5 3088 0 0,-22 48 515 0 0,2 1 1 0 0,49-88 2139 0 0,-73 160-392 0 0,-23 38-1593 0 0,-40 61 1 0 0,31-58 140 0 0,-15 21 2719 0 0,46-69-2486 0 0,52-49-4488 0 0,-29 18 3585 0 0,-1 0 1 0 0,25-42-1 0 0,-12 17 114 0 0,-9 15-79 0 0,-1-1-507 0 0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7:36.18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1827 2535 12355 0 0,'-36'44'1283'0'0,"15"-26"-687"0"0,15-13-587 0 0,0 1 0 0 0,0-1 0 0 0,-10 13 0 0 0,9-9 72 0 0,-1 0 0 0 0,0-1 0 0 0,-1 0 0 0 0,-16 12 0 0 0,13-11 427 0 0,6-5-216 0 0,0 0 0 0 0,-1-1-1 0 0,1 0 1 0 0,-1 0 0 0 0,-14 4 0 0 0,12-4-26 0 0,-1 1 1 0 0,-12 6-1 0 0,12-6-12 0 0,-1 1 0 0 0,1-1 0 0 0,-19 4 0 0 0,12-4-250 0 0,-62 24 968 0 0,59-20-991 0 0,-8 1 221 0 0,1-1 0 0 0,-2-1 0 0 0,-28 3 1 0 0,-89 5 572 0 0,142-15-763 0 0,-267-2 693 0 0,145-3-483 0 0,-110-3-350 0 0,197 7 160 0 0,-2 0 95 0 0,-78-11 0 0 0,95 8-200 0 0,17 3 62 0 0,-1 0 0 0 0,0 0-1 0 0,1-1 1 0 0,-1-1-1 0 0,-9-3 1 0 0,-5 0 120 0 0,19 6-109 0 0,0-1 1 0 0,0 1-1 0 0,0-1 1 0 0,1 0-1 0 0,-1 0 1 0 0,0 0-1 0 0,0 0 1 0 0,1-1-1 0 0,-4-1 0 0 0,-3-1-194 0 0,50 3-3571 0 0,-7-1 3091 0 0,51-7 0 0 0,53-11 491 0 0,-41 7 58 0 0,34-4 242 0 0,18-3-110 0 0,-120 14 78 0 0,35-13 0 0 0,10-2-110 0 0,-57 17 55 0 0,1-2 0 0 0,-1 0 0 0 0,-1-1 0 0 0,1 0 0 0 0,-1-2 1 0 0,15-10-1 0 0,-3 2 43 0 0,59-26 1 0 0,-62 33 18 0 0,-1-2 0 0 0,0 0 0 0 0,40-30-1 0 0,-55 35-35 0 0,8-7 114 0 0,27-27 1 0 0,-1 8-38 0 0,-1-6 43 0 0,-33 30-45 0 0,-6 7-12 0 0,-1 0 0 0 0,1 0 0 0 0,-1 0 0 0 0,0 0 0 0 0,0-1 0 0 0,0 1 0 0 0,3-6 0 0 0,-23 18 718 0 0,11-6-621 0 0,-25 16-501 0 0,-32 27-1 0 0,-2 2-60 0 0,1-6 339 0 0,-65 58 1 0 0,88-58 10 0 0,36-34 37 0 0,-2-1 0 0 0,1 0 0 0 0,-1 0-1 0 0,0 0 1 0 0,-1-1 0 0 0,0-1 0 0 0,0 1 0 0 0,-14 6 0 0 0,-9-4-12 0 0,80-12-9925 0 0,-26 3 10073 0 0,184-22-482 0 0,-144 13 331 0 0,-18 0-39 0 0,-34 7 0 0 0,0-1 0 0 0,0 1 0 0 0,0 1 0 0 0,0 0 0 0 0,0 0-1 0 0,0 1 1 0 0,0 0 0 0 0,51 13 9850 0 0,-82-9-7685 0 0,2 0-2167 0 0,-78 16-394 0 0,39-7 430 0 0,-33 13 304 0 0,58-16-284 0 0,-33 7-1 0 0,33-15-1089 0 0,101-40-11512 0 0,-29 20 12298 0 0,-29 14 248 0 0,90-42-26 0 0,-90 41 199 0 0,0-2-1 0 0,0 1 0 0 0,-1-1 0 0 0,1-1 1 0 0,-2 0-1 0 0,1 0 0 0 0,9-12 1 0 0,-17 19 81 0 0,0-1 1 0 0,0 1-1 0 0,0-1 0 0 0,0 1 1 0 0,0-1-1 0 0,0 0 1 0 0,0 1-1 0 0,0-1 1 0 0,-1 0-1 0 0,1 0 1 0 0,-1 0-1 0 0,1 0 0 0 0,-1 0 1 0 0,0 1-1 0 0,-9-18 3051 0 0,8 19-3100 0 0,0-1 1 0 0,0 1 0 0 0,0-1-1 0 0,0 1 1 0 0,0 0 0 0 0,0-1-1 0 0,0 1 1 0 0,0 0 0 0 0,0 0-1 0 0,0 0 1 0 0,0-1-1 0 0,0 1 1 0 0,-2 1 0 0 0,-9-2-258 0 0,-1 1 0 0 0,1 1 1 0 0,0 0-1 0 0,-1 1 0 0 0,1 0 1 0 0,0 1-1 0 0,-21 7 0 0 0,-81 41 477 0 0,100-44-345 0 0,-23 10 67 0 0,-1-2 1 0 0,-73 21-1 0 0,89-30-60 0 0,0-1-1 0 0,0-1 0 0 0,-35 2 1 0 0,56-6-119 0 0,1 0 1 0 0,-1 0-1 0 0,1 0 1 0 0,-1 0-1 0 0,1 0 0 0 0,-1 0 1 0 0,1-1-1 0 0,-1 1 1 0 0,1 0-1 0 0,0 0 1 0 0,-1 0-1 0 0,1 0 0 0 0,-1 0 1 0 0,1-1-1 0 0,-1 1 1 0 0,1 0-1 0 0,0-1 1 0 0,-1 1-1 0 0,1 0 0 0 0,0 0 1 0 0,-1-1-1 0 0,1 1 1 0 0,0 0-1 0 0,-1-1 1 0 0,1 1-1 0 0,0-1 0 0 0,0 1 1 0 0,-1-1-1 0 0,1 0 1 0 0,0 0-166 0 0,-1 0 1 0 0,1-1-1 0 0,0 1 0 0 0,0 0 1 0 0,0-1-1 0 0,0 1 1 0 0,0 0-1 0 0,1-1 1 0 0,-1 1-1 0 0,1-2 1 0 0,0-2-317 0 0,1-1 0 0 0,0 1 0 0 0,1 1 1 0 0,3-7-1 0 0,7-7 98 0 0,0 1 0 0 0,1 0-1 0 0,27-23 1 0 0,55-39-148 0 0,-17 16 517 0 0,23-26 68 0 0,57-51 608 0 0,-121 107 1307 0 0,-76 67 3062 0 0,20-18-5572 0 0,-21 24 1 0 0,-6 14 237 0 0,-50 56 7 0 0,69-82 351 0 0,-53 43 1 0 0,57-55 335 0 0,-31 16-1 0 0,31-19 102 0 0,-37 28 0 0 0,166-111-14158 0 0,-59 32 14505 0 0,65-68 0 0 0,-27 24-581 0 0,144-127 426 0 0,-170 155-291 0 0,128-89-1 0 0,-178 136-240 0 0,1 1 0 0 0,0 1-1 0 0,1 0 1 0 0,-1 0 0 0 0,23 3 4475 0 0,-34 2-4510 0 0,-7 15 2604 0 0,6-14-2925 0 0,-62 119 884 0 0,34-64-751 0 0,-37 57 1 0 0,-129 160 831 0 0,184-259-465 0 0,4-5 73 0 0,1-1-1 0 0,0 1 0 0 0,-9 17 1 0 0,76-77-7692 0 0,-24 13 6727 0 0,48-63 1 0 0,-27 31 97 0 0,9-17 4 0 0,-32 40 582 0 0,-11 19-3 0 0,2 1-1 0 0,47-39 0 0 0,-69 62 59 0 0,-1 1 17 0 0,1 0 0 0 0,29-9 6754 0 0,-38 21-5548 0 0,-72 77-1108 0 0,24-28-380 0 0,42-45 155 0 0,-5 8 41 0 0,-1-2 0 0 0,-1 0 0 0 0,-1-1-1 0 0,0-1 1 0 0,-31 20 0 0 0,34-27 186 0 0,0-1 0 0 0,-1-1 1 0 0,0-1-1 0 0,-31 10 0 0 0,38-15-146 0 0,0 0 0 0 0,0 0-1 0 0,0-1 1 0 0,-1 0 0 0 0,1-1 0 0 0,0 0-1 0 0,0-1 1 0 0,-1 0 0 0 0,1 0 0 0 0,-11-4-1 0 0,-77-30-217 0 0,59 20 8 0 0,16 7 297 0 0,0 0 0 0 0,-1 2 1 0 0,1 0-1 0 0,-32-2 1 0 0,35 7 174 0 0,0 1 0 0 0,-35 5 0 0 0,-16 0-253 0 0,52-6-38 0 0,0-1 0 0 0,0-1 1 0 0,0 0-1 0 0,-28-10 0 0 0,12 3 265 0 0,-28-2 38 0 0,46 10-290 0 0,1-1-1 0 0,0-1 1 0 0,0 0-1 0 0,-23-10 1 0 0,3-2 143 0 0,0 2 0 0 0,-1 2 0 0 0,-65-14 0 0 0,68 18-86 0 0,-1-1 0 0 0,1-2 0 0 0,-34-16 0 0 0,58 24-118 0 0,1-2-1 0 0,0 1 1 0 0,0-1 0 0 0,0-1-1 0 0,1 1 1 0 0,-1-1 0 0 0,1-1-1 0 0,-8-8 1 0 0,6 6-44 0 0,0 0 0 0 0,0 1 1 0 0,-1 0-1 0 0,-17-9 0 0 0,14 9-12 0 0,1-1 0 0 0,-18-14 0 0 0,5 2-375 0 0,26 21 402 0 0,0-1 0 0 0,0 1 0 0 0,0 0 0 0 0,-1 0 0 0 0,1 0 0 0 0,0 0 0 0 0,0 0 0 0 0,0-1 0 0 0,-1 1 0 0 0,1 0 0 0 0,0 0 0 0 0,0 0 0 0 0,0-1 0 0 0,0 1 0 0 0,0 0 0 0 0,-1 0 0 0 0,1-1 0 0 0,0 1 0 0 0,0 0 0 0 0,0 0 0 0 0,0-1 0 0 0,0 1 0 0 0,0 0 0 0 0,0 0 0 0 0,0-1 0 0 0,0 1 0 0 0,0 0 0 0 0,0 0 0 0 0,0-1 0 0 0,0 1 1 0 0,0 0-1 0 0,0 0 0 0 0,0-1 0 0 0,0 1 0 0 0,0 0 0 0 0,1 0 0 0 0,-1-1 0 0 0,0 1 0 0 0,0 0 0 0 0,0 0 0 0 0,0-1 0 0 0,0 1 0 0 0,1 0 0 0 0,-1 0 0 0 0,0 0 0 0 0,0 0 0 0 0,0-1 0 0 0,1 1 0 0 0,-1 0 0 0 0,0 0 0 0 0,0 0 0 0 0,0 0 0 0 0,1 0 0 0 0,-1 0 0 0 0,0-1 0 0 0,0 1 0 0 0,1 0 0 0 0,-1 0 0 0 0,0 0 0 0 0,1 0 0 0 0,-1 0 0 0 0,0 0 0 0 0,0 0 1 0 0,1 0-1 0 0,-1 0 0 0 0,0 0 0 0 0,0 0 0 0 0,1 1 0 0 0,24-2-1202 0 0,-19 2 1244 0 0,35-2-356 0 0,159 7-224 0 0,-95 3 546 0 0,-1-4 1 0 0,187-17 0 0 0,-226 2 87 0 0,20 4 5816 0 0,-93 9-6233 0 0,-177 74 183 0 0,-58 25 354 0 0,238-100-185 0 0,-2 0-35 0 0,1 1 0 0 0,-1-1 0 0 0,1 0 0 0 0,-1 0 0 0 0,0-1 0 0 0,-7 1 0 0 0,89-61-9175 0 0,50-29 9035 0 0,-104 75 253 0 0,4-2 201 0 0,0-1 0 0 0,0-1 0 0 0,47-48 7066 0 0,-90 78-7988 0 0,10-7 808 0 0,-21 14-80 0 0,-1-2 1 0 0,-1-1-1 0 0,-1-1 0 0 0,0-2 1 0 0,-50 15-1 0 0,67-27-816 0 0,179-38-7621 0 0,-41 13 8964 0 0,185-36-619 0 0,-53 35-268 0 0,-149 17 81 0 0,87-6 458 0 0,-179 12-319 0 0,19-1 171 0 0,56-11 0 0 0,-78 10 19 0 0,-1-1-1 0 0,0 0 0 0 0,0 0 1 0 0,-1-1-1 0 0,1 0 1 0 0,-1-1-1 0 0,0 0 1 0 0,11-11-1 0 0,3-3-3 0 0,34-40-1 0 0,-36 33 8 0 0,-1-1-1 0 0,18-32 0 0 0,-1 6-48 0 0,-8 15-40 0 0,1-2-31 0 0,-19 28 291 0 0,-1-1 0 0 0,-1 0 0 0 0,14-26 1 0 0,-23 39-229 0 0,0 1 0 0 0,0 0 1 0 0,1-1-1 0 0,-1 1 1 0 0,0-1-1 0 0,0 1 1 0 0,0-1-1 0 0,1 1 1 0 0,-1 0-1 0 0,0-1 1 0 0,0 1-1 0 0,0-1 1 0 0,0 1-1 0 0,0-1 0 0 0,0 1 1 0 0,0-1-1 0 0,0 1 1 0 0,0-1-1 0 0,0 1 1 0 0,0 0-1 0 0,0-1 1 0 0,-1 1-1 0 0,1-1 1 0 0,0 1-1 0 0,0-1 0 0 0,0 1 1 0 0,-1 0-1 0 0,1-1 1 0 0,0 1-1 0 0,-1-1 1 0 0,-13-2 1801 0 0,6 2-2312 0 0,-13 0 699 0 0,0 1 1 0 0,-1 1-1 0 0,1 1 1 0 0,0 0-1 0 0,-32 10 1 0 0,-1-2-98 0 0,40-8-208 0 0,-113 16 779 0 0,102-16-635 0 0,0-1 0 0 0,0-1 0 0 0,-29-4 0 0 0,24 1-151 0 0,-1 2 1 0 0,-34 2 0 0 0,-40 0 275 0 0,95-2-271 0 0,-1 2 0 0 0,1-1-1 0 0,-11 3 1 0 0,-8 0 30 0 0,7 0-123 0 0,-33 8-1 0 0,30-6 154 0 0,13-2 54 0 0,-105 26 6 0 0,87-21 79 0 0,-61 9 0 0 0,-38-9 330 0 0,68-6-324 0 0,-69 0 6 0 0,-16 6-204 0 0,57-5 283 0 0,85-3-280 0 0,0 0 0 0 0,0 0 0 0 0,0 0-1 0 0,0-1 1 0 0,0 0 0 0 0,0 1 0 0 0,0-1 0 0 0,0-1-1 0 0,0 1 1 0 0,1-1 0 0 0,-1 1 0 0 0,1-1-1 0 0,-1 0 1 0 0,1 0 0 0 0,-1-1 0 0 0,1 1 0 0 0,0-1-1 0 0,0 0 1 0 0,0 1 0 0 0,1-1 0 0 0,-1 0 0 0 0,1-1-1 0 0,-1 1 1 0 0,-1-5 0 0 0,1 1 39 0 0,1 0 0 0 0,-1 0 0 0 0,-1 0 0 0 0,1 0-1 0 0,-1 0 1 0 0,-1 1 0 0 0,1-1 0 0 0,-1 1 0 0 0,0 0 0 0 0,-7-5 0 0 0,-54-51 596 0 0,52 50-818 0 0,10 8 223 0 0,1 1-1 0 0,-1 0 1 0 0,0-1-1 0 0,-3-5 1 0 0,5 4-812 0 0,28 10-4312 0 0,9 2 4344 0 0,4 1 205 0 0,-3-2 96 0 0,52 17 1 0 0,-52-13 336 0 0,47 8 0 0 0,33-7 143 0 0,176-7 1 0 0,-167-5 8 0 0,15 5-67 0 0,-121-2 58 0 0,0 1-1 0 0,-1 0 1 0 0,1 2 0 0 0,-1 0 0 0 0,23 10-1 0 0,-30-10 114 0 0,0 2 0 0 0,19 14 0 0 0,-19-13 186 0 0,-4-3 49 0 0,-1 1 0 0 0,-1-1 0 0 0,7 9 0 0 0,11 10-146 0 0,-18-21-173 0 0,-1 1 0 0 0,1-1 0 0 0,0-1 0 0 0,7 4 1 0 0,-3-1 67 0 0,6-1 3253 0 0,-21-12-1882 0 0,-30-28-1187 0 0,-41-39 280 0 0,53 55-485 0 0,-40-27 1 0 0,55 42-88 0 0,-1 0-1 0 0,1 0 1 0 0,-1 1 0 0 0,0 0-1 0 0,0 0 1 0 0,0 1 0 0 0,-1 1-1 0 0,-13-2 1 0 0,11 2-53 0 0,-2 1 33 0 0,0 0 1 0 0,-26 1-1 0 0,-13 1-556 0 0,47-1 413 0 0,1 1 1 0 0,0 0 0 0 0,0 0-1 0 0,-10 5 1 0 0,9-4 254 0 0,1 0-1 0 0,-1-1 1 0 0,1 1-1 0 0,-1-1 1 0 0,-6 0-1 0 0,9-1-57 0 0,1 0 0 0 0,0 0 1 0 0,0 0-1 0 0,0-1 0 0 0,-6-1 0 0 0,66-45-4865 0 0,-53 42 4923 0 0,0 1 0 0 0,0-1-1 0 0,-1 0 1 0 0,1 0 0 0 0,-1 0-1 0 0,0-1 1 0 0,-1 1 0 0 0,1-1-1 0 0,-1 1 1 0 0,3-10 0 0 0,-2-13 348 0 0,0 0 1 0 0,-1-40 0 0 0,-9 26 737 0 0,6 39-1159 0 0,0 0 0 0 0,1 0 0 0 0,-1 0-1 0 0,0 0 1 0 0,0 0 0 0 0,-3-3 0 0 0,0-3 115 0 0,1 3 19 0 0,0 1 0 0 0,0-1 0 0 0,0 1 1 0 0,0 0-1 0 0,-1 0 0 0 0,-7-7 0 0 0,9 10-166 0 0,-43-57 84 0 0,24 35-20 0 0,10 10 102 0 0,-1 0-1 0 0,0 2 0 0 0,-1-1 0 0 0,0 1 0 0 0,-1 1 0 0 0,-27-17 0 0 0,-7 0-102 0 0,30 17-17 0 0,0 1 0 0 0,-1 0 0 0 0,0 2 0 0 0,-22-8-1 0 0,20 10-22 0 0,0 0 0 0 0,-1 2 0 0 0,1 0 0 0 0,-30 0-1 0 0,47 4-16 0 0,-5 0 3 0 0,0 0 1 0 0,1 0-1 0 0,-1-1 0 0 0,1 0 0 0 0,-1 0 0 0 0,1-1 1 0 0,-9-3-1 0 0,17 5-40 0 0,-1 0 1 0 0,0-1-1 0 0,1 1 1 0 0,-1-1-1 0 0,0 1 1 0 0,1-1-1 0 0,-1 1 1 0 0,1-1-1 0 0,-1 1 0 0 0,1-1 1 0 0,-1 1-1 0 0,1-1 1 0 0,-1 0-1 0 0,1 1 1 0 0,0-1-1 0 0,-1 0 1 0 0,1 1-1 0 0,0-1 1 0 0,-1-1-1 0 0,-4-7-497 0 0,5 6 293 0 0,0 1-1 0 0,0 0 0 0 0,0-1 0 0 0,1 1 0 0 0,-1-1 1 0 0,1 1-1 0 0,-1 0 0 0 0,1 0 0 0 0,0-1 0 0 0,0 1 1 0 0,0 0-1 0 0,1-2 0 0 0,30-47-482 0 0,-17 25 649 0 0,-9 16 166 0 0,-5 7-119 0 0,1 0-1 0 0,-1 1 1 0 0,1-1 0 0 0,0 0-1 0 0,0 1 1 0 0,0-1 0 0 0,0 1-1 0 0,1 0 1 0 0,-1 0 0 0 0,1 0-1 0 0,-1 0 1 0 0,4-2 0 0 0,23-15-185 0 0,-19 13 194 0 0,0 0-1 0 0,0 0 0 0 0,0 1 0 0 0,14-6 0 0 0,-21 11 11 0 0,1-1-1 0 0,-1 1 1 0 0,1-1 0 0 0,-1 1 0 0 0,0 0 0 0 0,8 11 2322 0 0,-11-11-2237 0 0,-11 11-209 0 0,11-11 187 0 0,-29 30-188 0 0,-26 34 0 0 0,34-38 440 0 0,-1 0 0 0 0,-44 38-1 0 0,57-56 262 0 0,7-6-430 0 0,1-1 1 0 0,0 1 0 0 0,-1-1 0 0 0,0 0-1 0 0,1 1 1 0 0,-1-1 0 0 0,0 0-1 0 0,0 0 1 0 0,1 0 0 0 0,-1 0-1 0 0,0 0 1 0 0,0-1 0 0 0,0 1-1 0 0,0-1 1 0 0,0 1 0 0 0,-3-1 0 0 0,-20 8-407 0 0,20-7 248 0 0,-1 0 0 0 0,1 0-1 0 0,0-1 1 0 0,0 0-1 0 0,0 0 1 0 0,-1-1 0 0 0,1 1-1 0 0,-6-3 1 0 0,5 2 107 0 0,6 1-145 0 0,-1-1 0 0 0,1 1 0 0 0,-1-1 0 0 0,1 1 0 0 0,-1-1 0 0 0,1 1 0 0 0,-1-1 0 0 0,1 0 0 0 0,0 1 0 0 0,0-1 0 0 0,-1 0 0 0 0,1 1 0 0 0,0-1 0 0 0,0 0 0 0 0,0 1 0 0 0,0-1 0 0 0,-1 0 0 0 0,1 0 0 0 0,0 1 0 0 0,0-1 0 0 0,1 0 0 0 0,-1 1 0 0 0,0-1 0 0 0,0 0 0 0 0,0 1 0 0 0,0-1 0 0 0,1-1 0 0 0,-1 1 4 0 0,0 0-1 0 0,0-1 1 0 0,1 1-1 0 0,-1 0 1 0 0,0 0 0 0 0,1 0-1 0 0,-1 0 1 0 0,1 0 0 0 0,-1 0-1 0 0,1 0 1 0 0,-1 0-1 0 0,1 0 1 0 0,0 0 0 0 0,-1 0-1 0 0,1 0 1 0 0,0 0-1 0 0,1-1 1 0 0,12-6-832 0 0,-8 6 828 0 0,0-1-1 0 0,-1 0 1 0 0,1 0-1 0 0,-1-1 0 0 0,0 1 1 0 0,0-1-1 0 0,0 0 1 0 0,5-5-1 0 0,15-12 76 0 0,-20 17-15 0 0,-1-1 1 0 0,1 1-1 0 0,-1-1 0 0 0,0 0 1 0 0,5-8-1 0 0,11-13-234 0 0,-7 15 167 0 0,0 0 1 0 0,1 1 0 0 0,0 0 0 0 0,0 1 0 0 0,1 0-1 0 0,1 1 1 0 0,-1 1 0 0 0,1 1 0 0 0,25-7 0 0 0,-32 10 26 0 0,1 2 0 0 0,0-1 0 0 0,-1 1 0 0 0,1 1 0 0 0,16 0 0 0 0,49 10-3 0 0,4 1 68 0 0,-56-10-72 0 0,0 2 1 0 0,0 1-1 0 0,0 1 0 0 0,0 1 1 0 0,-1 1-1 0 0,0 0 0 0 0,25 14 1 0 0,-30-14 49 0 0,1-1 0 0 0,31 7 1 0 0,-27-8-74 0 0,29 12 1 0 0,55 18-116 0 0,-83-26 188 0 0,-13-5-5 0 0,0 0 0 0 0,1 0 0 0 0,-1-1 0 0 0,1 0 0 0 0,-1-1 0 0 0,13 1 0 0 0,-5-2-20 0 0,1 2 0 0 0,17 4 0 0 0,16 3 63 0 0,-43-9-11 0 0,12 2 155 0 0,-1-2 0 0 0,40 0 0 0 0,-36-2-106 0 0,-16 1-12 0 0,0 0-1 0 0,15-3 1 0 0,88-15 389 0 0,28-10-143 0 0,-121 23-147 0 0,-1 0 0 0 0,-1-2 0 0 0,1 0 0 0 0,-1-1 0 0 0,30-19 0 0 0,-7 2 1 0 0,-26 18 15 0 0,-1-1 1 0 0,0 0-1 0 0,19-17 1 0 0,-23 16-58 0 0,0-1-1 0 0,0 0 1 0 0,-1 0-1 0 0,11-21 1 0 0,-14 26-114 0 0,-1 0 1 0 0,1-1-1 0 0,0 1 0 0 0,0 1 1 0 0,0-1-1 0 0,1 0 0 0 0,8-6 1 0 0,-5 4 94 0 0,0 0 0 0 0,-1 0 0 0 0,-1-1 1 0 0,1 0-1 0 0,-1-1 0 0 0,7-14 1 0 0,5-5 101 0 0,3-3-193 0 0,-6 9 46 0 0,24-28 1 0 0,-32 41 144 0 0,1-1 0 0 0,7-12-1 0 0,-22 33-351 0 0,-1 0 0 0 0,-11 10-1 0 0,-13 17-22 0 0,-76 112 291 0 0,85-116-139 0 0,-28 56-1 0 0,36-59 281 0 0,-2-2-1 0 0,-1 0 0 0 0,-26 33 0 0 0,43-62-247 0 0,-6 8 10 0 0,0 0 1 0 0,0 0-1 0 0,1 0 1 0 0,0 1 0 0 0,1 0-1 0 0,0 0 1 0 0,0 0-1 0 0,1 1 1 0 0,-5 14 0 0 0,-77 270 9 0 0,78-269-52 0 0,-12 56 21 0 0,14-51 38 0 0,-16 43-1 0 0,20-68-24 0 0,2-2 28 0 0,-1 0 1 0 0,-1 0-1 0 0,1 0 1 0 0,0 0-1 0 0,-1 0 1 0 0,1 0-1 0 0,-3 2 1 0 0,3-7-392 0 0,1 0 0 0 0,0 0 0 0 0,-1-1 0 0 0,1 1 0 0 0,0 0 0 0 0,0-1 0 0 0,0 1 0 0 0,1-3 0 0 0,-1 2 562 0 0,2-43-218 0 0,2 0 0 0 0,2 1 0 0 0,12-50 0 0 0,-3 44-114 0 0,-3 11 91 0 0,8-50 1 0 0,-23 103 529 0 0,0-1 0 0 0,-1 1 1 0 0,0-1-1 0 0,-7 13 0 0 0,-27 53-1003 0 0,28-59 731 0 0,-24 45-249 0 0,-81 114 1 0 0,40-93 1067 0 0,75-84-1061 0 0,-1-1-1 0 0,1 1 0 0 0,0-1 0 0 0,0 0 1 0 0,-1 1-1 0 0,1-1 0 0 0,-1 1 1 0 0,1-1-1 0 0,0 0 0 0 0,-1 1 1 0 0,1-1-1 0 0,-1 0 0 0 0,1 1 1 0 0,-1-1-1 0 0,1 0 0 0 0,-1 0 1 0 0,1 1-1 0 0,-1-1 0 0 0,1 0 0 0 0,-1 0 1 0 0,1 0-1 0 0,-1 0 0 0 0,1 0 1 0 0,-1 0-1 0 0,1 0 0 0 0,-1 0 1 0 0,1 0-1 0 0,-1 0 0 0 0,1 0 1 0 0,-1 0-1 0 0,1 0 0 0 0,-1 0 1 0 0,1-1-1 0 0,-1 1 0 0 0,1 0 0 0 0,-1 0 1 0 0,1 0-1 0 0,-1-1 0 0 0,1 1 1 0 0,-1 0-1 0 0,1-1 0 0 0,-1 1 1 0 0,1-1-1 0 0,-2-2-398 0 0,0 0 0 0 0,1 0 1 0 0,-1 1-1 0 0,1-1 0 0 0,0-1 0 0 0,-1-2 1 0 0,0-1 501 0 0,-3-13-499 0 0,0 0 0 0 0,2 0 1 0 0,0-1-1 0 0,0-30 0 0 0,3 13 347 0 0,8-58-1 0 0,-4 63 213 0 0,15-51-1 0 0,-16 73-224 0 0,0 1 0 0 0,1-1 0 0 0,0 1 0 0 0,1 0-1 0 0,0 1 1 0 0,1-1 0 0 0,0 1 0 0 0,13-15 0 0 0,-18 22-26 0 0,1 0 1 0 0,-1 1 0 0 0,1 0 0 0 0,-1-1-1 0 0,1 1 1 0 0,-1 0 0 0 0,1 0 0 0 0,0 0 0 0 0,0 0-1 0 0,-1 0 1 0 0,1 0 0 0 0,0 0 0 0 0,0 1 0 0 0,0-1-1 0 0,0 1 1 0 0,0-1 0 0 0,0 1 0 0 0,0 0-1 0 0,0 0 1 0 0,0 0 0 0 0,0 0 0 0 0,0 0 0 0 0,0 0-1 0 0,0 0 1 0 0,0 1 0 0 0,0-1 0 0 0,2 2 0 0 0,-1-1-133 0 0,0 0 0 0 0,0 1 0 0 0,0 0 0 0 0,0 0 1 0 0,-1 0-1 0 0,1 0 0 0 0,-1 0 0 0 0,4 4 1 0 0,9 15 1646 0 0,-7-6-1246 0 0,-1 1 0 0 0,-1 0 0 0 0,0 0 0 0 0,-1 0 1 0 0,5 28-1 0 0,-5-9 66 0 0,2 60 0 0 0,-6-62 105 0 0,-2 1 0 0 0,-1 0 0 0 0,-1-1 0 0 0,-2 1 0 0 0,-13 43-1 0 0,18-76-152 0 0,0 0 0 0 0,0 1 0 0 0,-1-1 0 0 0,1 0 0 0 0,-1 0 0 0 0,1 0 0 0 0,-1 0 0 0 0,1 0 0 0 0,-1 0 0 0 0,0 0 0 0 0,1 0 0 0 0,-1 0 0 0 0,0-1 0 0 0,0 1 0 0 0,0 0 0 0 0,0 0 0 0 0,1-1 0 0 0,-1 1 0 0 0,0 0 0 0 0,0-1 0 0 0,0 1 0 0 0,-1-1 0 0 0,1 1 0 0 0,0-1-1 0 0,0 0 1 0 0,0 1 0 0 0,-2-1 0 0 0,0 0-126 0 0,0 0-1 0 0,-1-1 0 0 0,1 1 0 0 0,0-1 0 0 0,0 0 1 0 0,0 0-1 0 0,0 0 0 0 0,0 0 0 0 0,-4-3 1 0 0,-9-5-371 0 0,0 0 0 0 0,0-2 0 0 0,1 0 1 0 0,1 0-1 0 0,-14-15 0 0 0,-61-72 304 0 0,25 26-138 0 0,4 5 85 0 0,-15-16-859 0 0,139 118-12960 0 0,-38-19 14926 0 0,27 23 0 0 0,-36-26-470 0 0,-1 1 0 0 0,-1 1 0 0 0,-1 1 0 0 0,0 0 0 0 0,18 28 0 0 0,-21-27-550 0 0,1 1-1 0 0,0-1 1 0 0,2-1 0 0 0,0-1 0 0 0,61 59 12550 0 0,-98-77-11557 0 0,3 1-1347 0 0,-30-10-236 0 0,-50-18 1 0 0,13 3 697 0 0,30 9 11 0 0,1-2-1 0 0,1-3 0 0 0,-54-30 1 0 0,104 50-286 0 0,-3-1-137 0 0,0 0-1 0 0,0-1 0 0 0,0 0 1 0 0,1 0-1 0 0,-1 0 1 0 0,1-1-1 0 0,-10-11 0 0 0,81 38-13018 0 0,-55-16 13605 0 0,-1 1-1 0 0,0-1 0 0 0,0 1 0 0 0,0 1 0 0 0,7 8 0 0 0,8 9 184 0 0,26 39 1 0 0,11 9 10566 0 0,-75-81-8459 0 0,-6-4-4004 0 0,-72-66-155 0 0,-22-18 1302 0 0,65 57 224 0 0,-54-37 671 0 0,88 68-486 0 0,0 1 1 0 0,-24-8-1 0 0,24 10-340 0 0,-1-2 1 0 0,-24-13-1 0 0,32 15-192 0 0,-1-1 0 0 0,1 0 0 0 0,1-1 0 0 0,-1 0 0 0 0,1 0 0 0 0,1-1 0 0 0,0 0 0 0 0,0 0 0 0 0,0-1 0 0 0,-8-18 0 0 0,-12-22 1204 0 0,92 46-1701 0 0,-68 1 939 0 0,-18-22-1 0 0,0 1 0 0 0,-2 1 0 0 0,0 1-1 0 0,-28-20 1 0 0,28 26 61 0 0,-24-17 510 0 0,43 30-518 0 0,1 1-1 0 0,-1 0 1 0 0,0 0-1 0 0,0 1 0 0 0,-1-1 1 0 0,1 1-1 0 0,0 0 1 0 0,-1 0-1 0 0,-7 0 1 0 0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7:36.47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241 161 8 0 0,'26'16'0'0'0,"295"156"23656"0"0,-329-177-23816 0 0,-83-60-4708 0 0,-35-22 4363 0 0,63 48 559 0 0,26 15-80 0 0,-2 2 0 0 0,-58-26 0 0 0,88 44 58 0 0,-19-6-189 0 0,1-2-1 0 0,-36-20 0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24:14.8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0 4289 0 0,'-2'15'711'0'0,"1"-1"1"0"0,0 0 0 0 0,1 1-1 0 0,1-1 1 0 0,2 16-1 0 0,1 28-3873 0 0,-4-54 3039 0 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7:36.78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678 574 224 0 0,'9'1'17386'0'0,"-13"-3"-16598"0"0,0 0 0 0 0,0 0 0 0 0,0-1 0 0 0,-5-3 0 0 0,-24-26-1433 0 0,15 14 304 0 0,-112-87-1007 0 0,79 67 1576 0 0,18 12-240 0 0,-33-38 1 0 0,41 38-76 0 0,-1 2 1 0 0,-42-31-1 0 0,20 23 67 0 0,-64-47-554 0 0,106 73 536 0 0,0 0 0 0 0,1 0 0 0 0,-7-9 1 0 0,-10-13-1731 0 0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7:37.60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493 320 120 0 0,'11'-13'18717'0'0,"-30"0"-18332"0"0,0-1-1 0 0,-25-26 0 0 0,-11-8-744 0 0,-124-70 250 0 0,122 83 169 0 0,48 30-47 0 0,0 1 0 0 0,0 0 1 0 0,-19-6-1 0 0,-15-6-3549 0 0</inkml:trace>
  <inkml:trace contextRef="#ctx0" brushRef="#br0" timeOffset="1">715 74 2128 0 0,'-24'-5'20722'0'0,"10"2"-21092"0"0,-14-4-3411 0 0,12 4 5050 0 0,-6 0-1549 0 0,-1 1-1 0 0,1 1 0 0 0,-1 2 0 0 0,1 0 1 0 0,-1 1-1 0 0,-28 7 0 0 0,-129 42 186 0 0,168-47 160 0 0,-24 9 141 0 0,-36 20 1 0 0,48-21-255 0 0,-2 0 1 0 0,1-2 0 0 0,-46 12 0 0 0,171-47-17114 0 0,-79 19 17045 0 0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7:38.32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504 79 1744 0 0,'4'-1'314'0'0,"117"-12"7423"0"0,-167 12-377 0 0,-1 1-4808 0 0,-120 0-4072 0 0,-37 17 1717 0 0,117-4-3352 0 0</inkml:trace>
  <inkml:trace contextRef="#ctx0" brushRef="#br0" timeOffset="1">180 115 1920 0 0,'229'88'841'0'0,"-199"-77"-624"0"0,0 0 0 0 0,77 53 17310 0 0,-290-127-19412 0 0,170 58 1875 0 0,-32-15-15 0 0,1-1 0 0 0,-45-31 1 0 0,-9-4-140 0 0,81 47 116 0 0,0 0 6 0 0,0 0-1 0 0,0-1 0 0 0,-19-16 1 0 0,114 74-13940 0 0,-18-5 14818 0 0,67 62 0 0 0,-97-81-790 0 0,63 38 0 0 0,-27-20-76 0 0,47 43 13042 0 0,-124-101-12837 0 0,-57-68-624 0 0,53 67 469 0 0,-1 1 0 0 0,-34-26 0 0 0,18 16-143 0 0,1-1 0 0 0,-33-39 0 0 0,40 42 175 0 0,10 9-489 0 0,-2 1-1 0 0,0 1 1 0 0,0 0-1 0 0,-1 1 1 0 0,-32-16-1 0 0,34 24 183 0 0,63 58-6987 0 0,32 22 8106 0 0,-60-52-803 0 0,2 2 525 0 0,45 41 1 0 0,-56-57-1454 0 0,0 1 0 0 0,-1 0 0 0 0,15 19 0 0 0,-12-11-380 0 0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8:24.094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 0 16 0 0,'0'0'1442'0'0,"28"9"-183"0"0,-7-3-745 0 0,0-1 0 0 0,29 3 0 0 0,27 5-116 0 0,276 54 4764 0 0,-299-59-4306 0 0,-1 4 0 0 0,0 1 0 0 0,55 22 0 0 0,-91-28-482 0 0,0 1 0 0 0,0 1 0 0 0,-1 0 1 0 0,0 1-1 0 0,-1 1 0 0 0,20 17 0 0 0,-6-7-151 0 0,-24-19-139 0 0,-1 0 1 0 0,0 1 0 0 0,0 0-1 0 0,0 0 1 0 0,0 0-1 0 0,-1 1 1 0 0,1-1 0 0 0,3 5-1 0 0,3 5 130 0 0,-7-8-57 0 0,1 0-1 0 0,-1 0 1 0 0,1 1-1 0 0,3 9 0 0 0,-5-11-69 0 0,0 0 0 0 0,0 1 0 0 0,-1-1 0 0 0,1 1 0 0 0,-1-1-1 0 0,0 1 1 0 0,-1-1 0 0 0,1 1 0 0 0,-1 0 0 0 0,0-1 0 0 0,0 1-1 0 0,0 0 1 0 0,-1-1 0 0 0,1 1 0 0 0,-1-1 0 0 0,0 1 0 0 0,-1-1-1 0 0,-1 6 1 0 0,1-8 1 0 0,0 1 0 0 0,0-1 0 0 0,0 0 0 0 0,0 0 0 0 0,0 0 0 0 0,0 0-1 0 0,0-1 1 0 0,-1 1 0 0 0,1 0 0 0 0,-1-1 0 0 0,1 0 0 0 0,-5 2 0 0 0,3-1-70 0 0,1 0 0 0 0,-1-1 0 0 0,1 2 0 0 0,0-1 0 0 0,-1 0-1 0 0,-5 6 1 0 0,8-7-14 0 0,0 0-1 0 0,-1 0 1 0 0,1 0-1 0 0,-1 0 1 0 0,1 0-1 0 0,-1 0 1 0 0,0 0-1 0 0,1 0 1 0 0,-4 0-1 0 0,4-1 7 0 0,-1 1 1 0 0,1-1-1 0 0,-1 1 0 0 0,1-1 0 0 0,0 1 0 0 0,0 0 0 0 0,-1-1 1 0 0,1 1-1 0 0,0 0 0 0 0,0 0 0 0 0,0 0 0 0 0,0 0 0 0 0,0 0 1 0 0,0 0-1 0 0,-2 2 0 0 0,2-2-10 0 0,1 0 1 0 0,-1 0-1 0 0,0 0 1 0 0,0 1-1 0 0,-1-2 1 0 0,1 1-1 0 0,0 0 0 0 0,0 0 1 0 0,0 0-1 0 0,-2 0 1 0 0,-10 10 34 0 0,11-9-35 0 0,-1 0 0 0 0,1 0-1 0 0,-1 0 1 0 0,0-1 0 0 0,1 1 0 0 0,-5 1 0 0 0,-3 2-25 0 0,3 0-75 0 0,-1-1-1 0 0,1 1 1 0 0,-1 1-1 0 0,1 0 1 0 0,1 0-1 0 0,-1 0 1 0 0,1 1-1 0 0,0-1 0 0 0,-6 11 1 0 0,2 10-549 0 0,9-23 464 0 0,0 1 0 0 0,-1-1 0 0 0,1 0-1 0 0,-1 0 1 0 0,0 0 0 0 0,0 0 0 0 0,-5 6 0 0 0,1-3 233 0 0,-1 1 0 0 0,0-1 0 0 0,-1 0 0 0 0,1 0 0 0 0,-1-1-1 0 0,0 0 1 0 0,-1-1 0 0 0,0 0 0 0 0,0 0 0 0 0,-18 6 0 0 0,9-5-640 0 0,14-5 519 0 0,1-1-1 0 0,-1 2 1 0 0,0-1 0 0 0,0 0 0 0 0,1 1 0 0 0,-1 0-1 0 0,1-1 1 0 0,-4 4 0 0 0,5-3-18 0 0,0-1 0 0 0,0 1 0 0 0,-1-1-1 0 0,1 1 1 0 0,0-1 0 0 0,-1 0 0 0 0,1 0 0 0 0,-1 0 0 0 0,1 0 0 0 0,-1 0 0 0 0,0-1-1 0 0,1 1 1 0 0,-4 0 0 0 0,-2 0-137 0 0,-59 16 288 0 0,61-16-160 0 0,0 0-1 0 0,1 0 1 0 0,-1 0 0 0 0,-9-1 0 0 0,9 0 80 0 0,1 0 1 0 0,-1 0 0 0 0,1 1-1 0 0,-1 0 1 0 0,-5 1-1 0 0,0 1-5 0 0,1-1-1 0 0,-1 0 0 0 0,1-1 1 0 0,-1 0-1 0 0,1-1 1 0 0,-12 0-1 0 0,-1-1-170 0 0,23 1 202 0 0,-133 3 382 0 0,-1 10-104 0 0,204 0-2766 0 0,-50-11 2421 0 0,-1 0 0 0 0,1-1 0 0 0,0-1 0 0 0,29-4 0 0 0,-6 1 58 0 0,-5 0 465 0 0,67-16 0 0 0,-82 14-384 0 0,15-2 144 0 0,57-3 1 0 0,-77 9-275 0 0,-5 0 612 0 0,0 1 0 0 0,0 0 0 0 0,21 2 0 0 0,81 16 286 0 0,-78-11-905 0 0,-21-4 88 0 0,1 0 1 0 0,23 0-1 0 0,25-5 386 0 0,57-15-372 0 0,-63 8 135 0 0,31-7-272 0 0,-41 0 332 0 0,-41 14-191 0 0,1-1 0 0 0,-1 0 0 0 0,0 0-1 0 0,0-1 1 0 0,0 0 0 0 0,12-9-1 0 0,-18 12-22 0 0,1-1-1 0 0,-1 0 1 0 0,0 0-1 0 0,0 0 1 0 0,0 0 0 0 0,0-1-1 0 0,0 1 1 0 0,0 0-1 0 0,0-1 1 0 0,1-4-1 0 0,11-30-59 0 0,-1 1 68 0 0,-8 28 3 0 0,-1 1 1 0 0,1-1-1 0 0,6-6 0 0 0,-2 2-71 0 0,-5 8 11 0 0,-1-1 0 0 0,0 0-1 0 0,-1-1 1 0 0,1 1 0 0 0,-1 0-1 0 0,0-1 1 0 0,1-7 0 0 0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8:01.033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2644 1 1288 0 0,'-5'1'7432'0'0,"-2"1"-7945"0"0,-28 10 1290 0 0,0 1-1 0 0,-41 23 1 0 0,28-13-634 0 0,-43 20 890 0 0,-72 33-50 0 0,-15 18 131 0 0,52-24 2 0 0,107-60-1123 0 0,-31 24 0 0 0,23-15 110 0 0,6-2 232 0 0,-21 19 0 0 0,11-9-311 0 0,-97 94 1697 0 0,118-113-1697 0 0,9-7-18 0 0,-1 0 0 0 0,1 0 1 0 0,0-1-1 0 0,0 1 1 0 0,0 0-1 0 0,0 0 0 0 0,0 0 1 0 0,1 0-1 0 0,-1 0 0 0 0,0 0 1 0 0,0 0-1 0 0,1 0 1 0 0,-1 1-1 0 0,0-1 0 0 0,0 1 1 0 0,0 2-21 0 0,-1-1-1 0 0,1 0 1 0 0,-1 0 0 0 0,0 1 0 0 0,0-1-1 0 0,0 0 1 0 0,-4 3 0 0 0,3-3 73 0 0,1 0 1 0 0,-1 1-1 0 0,1-1 0 0 0,-4 7 0 0 0,-35 68 192 0 0,-12 24 1223 0 0,-8 9-198 0 0,41-59-905 0 0,10-24-350 0 0,4-9 28 0 0,5-15-37 0 0,1-1 0 0 0,-1 1 1 0 0,-1-1-1 0 0,1 1 0 0 0,0-1 1 0 0,-4 5-1 0 0,1-1 12 0 0,1 1 1 0 0,0-1-1 0 0,0 1 0 0 0,0 0 1 0 0,1 0-1 0 0,0 0 0 0 0,1 0 1 0 0,-1 0-1 0 0,2 0 0 0 0,-1 17 0 0 0,1-9-49 0 0,-5 27-1 0 0,3 11 50 0 0,1-40 2 0 0,1-1 0 0 0,3 21 0 0 0,-1-3 9 0 0,11 68-63 0 0,-9-77 66 0 0,19 74 3 0 0,-20-85-35 0 0,1 0 0 0 0,-1 0 1 0 0,2 0-1 0 0,0 0 0 0 0,6 10 0 0 0,77 148-76 0 0,-21-32 112 0 0,-59-124-27 0 0,-4-5-8 0 0,0 0 0 0 0,0 1-1 0 0,0-1 1 0 0,-1 1-1 0 0,4 17 1 0 0,-4-15 60 0 0,0-1 1 0 0,1 0-1 0 0,0 0 0 0 0,1 0 1 0 0,10 17-1 0 0,4 8-78 0 0,24 51 161 0 0,-3 9-8 0 0,2 5-142 0 0,18 42 88 0 0,-53-121-86 0 0,17 50-62 0 0,-11-25 98 0 0,-10-37-7 0 0,0 0 0 0 0,2 13 0 0 0,4 10-3 0 0,-7-27 1 0 0,-1 0 1 0 0,0 0-1 0 0,0 1 1 0 0,1 10-1 0 0,-2-10 0 0 0,4 60 385 0 0,-7-23-372 0 0,4-38 38 0 0,0-4-60 0 0,-1 0 0 0 0,0-1 0 0 0,0 1 0 0 0,0 0 0 0 0,0-1-1 0 0,0 1 1 0 0,0 0 0 0 0,0-1 0 0 0,0 1 0 0 0,0 0-1 0 0,0-1 1 0 0,0 1 0 0 0,0 0 0 0 0,0 0 0 0 0,0-1-1 0 0,-1 1 1 0 0,1 0 0 0 0,0 1 133 0 0,0-2-143 0 0,0 0 1 0 0,0 0 0 0 0,0 0-1 0 0,0 0 1 0 0,0 0-1 0 0,0 1 1 0 0,0-1 0 0 0,0 0-1 0 0,0 0 1 0 0,0 0-1 0 0,0 0 1 0 0,0 0 0 0 0,0 0-1 0 0,0 0 1 0 0,0 0-1 0 0,0 0 1 0 0,0 0 0 0 0,0 1-1 0 0,0-1 1 0 0,0 0-1 0 0,0 0 1 0 0,0 0 0 0 0,0 0-1 0 0,0 0 1 0 0,0 0-1 0 0,0 0 1 0 0,0 0 0 0 0,0 0-1 0 0,0 0 1 0 0,0 0-1 0 0,0 0 1 0 0,0 1 0 0 0,0-1-1 0 0,0 0 1 0 0,0 0 0 0 0,0 0-1 0 0,0 0 1 0 0,-1 0-1 0 0,1 0 1 0 0,0 0 0 0 0,0 0-1 0 0,0 0 1 0 0,0 0-1 0 0,0 0 1 0 0,0 0 0 0 0,0 0-1 0 0,0 0 1 0 0,0 0-1 0 0,0 0 1 0 0,-1 0 0 0 0,-5-4 994 0 0,-33-26-602 0 0,15 12-352 0 0,-41-24 1 0 0,25 17-59 0 0,26 17 53 0 0,0 1 1 0 0,-22-8-1 0 0,23 10-45 0 0,0 0 0 0 0,1-1 0 0 0,0-1 0 0 0,-13-8 0 0 0,8 4 19 0 0,0 2 0 0 0,0 0 0 0 0,-1 0 0 0 0,-33-9 0 0 0,2 0 3 0 0,21 8-25 0 0,0 1 0 0 0,-1 2 0 0 0,0 1 0 0 0,0 1 0 0 0,-42-1 0 0 0,57 6-51 0 0,-1 0 1 0 0,1 0-1 0 0,0 1 1 0 0,0 1-1 0 0,-1 1 1 0 0,1 0-1 0 0,0 0 1 0 0,-24 11-1 0 0,34-12 33 0 0,0 1-1 0 0,0 0 0 0 0,1-1 1 0 0,-1 2-1 0 0,1-1 0 0 0,-1 0 0 0 0,1 0 1 0 0,0 1-1 0 0,1 0 0 0 0,-1 0 0 0 0,0-1 1 0 0,1 2-1 0 0,0-1 0 0 0,0 0 0 0 0,0 0 1 0 0,1 1-1 0 0,-2 5 0 0 0,2 28 6 0 0,0-32 14 0 0,0 1 2 0 0,0 0-1 0 0,1 0 1 0 0,-1 0-1 0 0,2 0 0 0 0,0 11 1 0 0,0-14 3 0 0,-1-1 1 0 0,0 0-1 0 0,0 0 1 0 0,0 0-1 0 0,0 0 1 0 0,-1 0-1 0 0,1 0 0 0 0,-2 5 1 0 0,-2 18 52 0 0,4-16-69 0 0,2 15 39 0 0,-2 0 0 0 0,-1 1 0 0 0,-7 46 0 0 0,-17 45 205 0 0,10-6-152 0 0,-10 72-93 0 0,19-71-17 0 0,-7 11 71 0 0,8-90-56 0 0,-16 71 101 0 0,4-20-49 0 0,3 24 33 0 0,5-32-183 0 0,3 36 151 0 0,2-20 37 0 0,1-63-66 0 0,-1 0 0 0 0,-2 0-1 0 0,0 0 1 0 0,-3-1 0 0 0,-15 38-1 0 0,-9 16-90 0 0,31-78 94 0 0,1-1 1 0 0,-1 0 0 0 0,0 0-1 0 0,0-1 1 0 0,0 1 0 0 0,-1 0 0 0 0,1-1-1 0 0,-6 5 1 0 0,-1 2 35 0 0,5-4-62 0 0,1 1 0 0 0,-1-1 0 0 0,1 1 0 0 0,0 0 0 0 0,1 0 0 0 0,-3 7 0 0 0,-15 44-140 0 0,10-28 270 0 0,9-24-107 0 0,-1 0 0 0 0,0 0 0 0 0,0-1 0 0 0,-1 1 0 0 0,0-1 0 0 0,-3 5 0 0 0,2-36-2296 0 0,1 15 2223 0 0,0-1 0 0 0,2-1 0 0 0,-1 1 0 0 0,2 0 0 0 0,1-22 0 0 0,-1-9-52 0 0,-3-44 196 0 0,0-19-79 0 0,1 44 266 0 0,7-27-502 0 0,0-20 163 0 0,-4 86 109 0 0,-1 19-29 0 0,1-1 1 0 0,-1 1 0 0 0,0 0 0 0 0,-1 0 0 0 0,0-8-1 0 0,0 9-7 0 0,1 1-1 0 0,-1-1 0 0 0,1 1 0 0 0,0 0 1 0 0,1-1-1 0 0,-1 1 0 0 0,2-7 0 0 0,1-12 10 0 0,-3 21-4 0 0,0-7 7 0 0,0 0 0 0 0,-1 1 1 0 0,1-1-1 0 0,-2 0 0 0 0,-2-10 1 0 0,2 5 0 0 0,0 1 1 0 0,0-1 0 0 0,1 0 0 0 0,1-13-1 0 0,-2-12-85 0 0,2 0 64 0 0,1 27 26 0 0,-1 0 1 0 0,-3-20-1 0 0,-3-13 117 0 0,3 22-85 0 0,-9-36-1 0 0,0 1-42 0 0,10 44 22 0 0,-1 1 0 0 0,1 0-1 0 0,-2-1 1 0 0,0 1 0 0 0,0 0 0 0 0,-8-13-1 0 0,7 14-54 0 0,0 0 0 0 0,0 0-1 0 0,1-1 1 0 0,-4-21 0 0 0,4 16 49 0 0,-9-23 1 0 0,11 35 21 0 0,-1 0 0 0 0,0 0 0 0 0,0 0 0 0 0,-5-6 0 0 0,4 7-38 0 0,1-1 1 0 0,-1 0 0 0 0,-3-8-1 0 0,3 1-94 0 0,4 11 92 0 0,-1 0 1 0 0,1-1 0 0 0,0 1 0 0 0,0 0-1 0 0,-1 0 1 0 0,1 0 0 0 0,0 0 0 0 0,-1 0-1 0 0,1 0 1 0 0,-1 1 0 0 0,1-1 0 0 0,-1 0-1 0 0,0 0 1 0 0,1 0 0 0 0,-1 0 0 0 0,0 1-1 0 0,1-1 1 0 0,-1 0 0 0 0,0 0 0 0 0,0 1 0 0 0,0-1-1 0 0,0 1 1 0 0,0-1 0 0 0,0 1 0 0 0,0-1-1 0 0,0 1 1 0 0,0 0 0 0 0,-1-1 0 0 0,-4 0 20 0 0,-1 1 0 0 0,1 0 0 0 0,-1 0 0 0 0,0 0 0 0 0,1 1 0 0 0,-1 0 0 0 0,-7 3 0 0 0,-2 2-25 0 0,-10 3-108 0 0,22-8 97 0 0,0 1 0 0 0,0-1 0 0 0,0 1 0 0 0,0 0 0 0 0,0 0 0 0 0,-5 4 0 0 0,-4 2-84 0 0,-16 13 19 0 0,23-15 43 0 0,-1-1-1 0 0,-13 8 0 0 0,-39 16 169 0 0,55-26-154 0 0,0-1 1 0 0,0 1 0 0 0,0 1 0 0 0,-5 4 0 0 0,-1-3 3 0 0,9-5 12 0 0,0 1 0 0 0,0-1-1 0 0,0 0 1 0 0,0 1 0 0 0,0-1 0 0 0,0 1 0 0 0,1-1 0 0 0,-1 1 0 0 0,0 0 0 0 0,0-1 0 0 0,-1 2 0 0 0,-15 12-37 0 0,0 10-183 0 0,10-21 299 0 0,7-3-72 0 0,-1 0-1 0 0,1 0 0 0 0,-1 0 0 0 0,1 1 1 0 0,-1-1-1 0 0,1 0 0 0 0,-1 0 0 0 0,1 0 0 0 0,0 0 1 0 0,-1 1-1 0 0,1-1 0 0 0,-1 0 0 0 0,1 0 1 0 0,0 1-1 0 0,-1-1 0 0 0,1 0 0 0 0,-1 1 0 0 0,1-1 1 0 0,0 1-1 0 0,-1-1 0 0 0,1 1-8 0 0,0 0 0 0 0,0 0 0 0 0,-1 0 0 0 0,1 0 0 0 0,0-1 0 0 0,-1 1 0 0 0,1 0 0 0 0,-1 0 0 0 0,1-1 0 0 0,-1 1 0 0 0,1 0 0 0 0,-1-1 0 0 0,1 1 0 0 0,-1 0 0 0 0,0-1 0 0 0,1 1 0 0 0,-1-1 0 0 0,0 1 0 0 0,1-1 0 0 0,-1 1 0 0 0,0-1 0 0 0,0 0 0 0 0,0 1 0 0 0,1-1 3 0 0,0 0 1 0 0,0 0-1 0 0,0 0 0 0 0,0 0 0 0 0,0 0 0 0 0,0 0 1 0 0,0 0-1 0 0,0 0 0 0 0,0 0 0 0 0,0 0 1 0 0,0 0-1 0 0,0 0 0 0 0,0 0 0 0 0,0 0 1 0 0,0 0-1 0 0,0 0 0 0 0,0 0 0 0 0,0 0 0 0 0,0 0 1 0 0,0 0-1 0 0,0 0 0 0 0,0 0 0 0 0,0 1 1 0 0,0-1-1 0 0,0 0 0 0 0,0 0 0 0 0,0 0 0 0 0,0 0 1 0 0,0 0-1 0 0,0 0 0 0 0,0 0 0 0 0,0 0 1 0 0,0 0-1 0 0,0 0 0 0 0,0 0 0 0 0,0 0 0 0 0,0 0 1 0 0,0 0-1 0 0,0 0 0 0 0,0 0 0 0 0,0 0 1 0 0,0 0-1 0 0,0 0 0 0 0,0 0 0 0 0,0 0 1 0 0,0 0-1 0 0,0 0 0 0 0,0 0 0 0 0,0 1 0 0 0,0-1 1 0 0,0 0-1 0 0,0 0 0 0 0,0 0 0 0 0,0 0 1 0 0,0 0-1 0 0,0 0 0 0 0,0 0 0 0 0,0 0 0 0 0,0 0 1 0 0,0 0-1 0 0,0 0 0 0 0,0 0 0 0 0,0 0 1 0 0,0 0-1 0 0,0 0 0 0 0,0 0-1 0 0,0 0-1 0 0,0 0 1 0 0,0 0-1 0 0,0 0 1 0 0,0 0-1 0 0,0 0 0 0 0,0 0 1 0 0,0 0-1 0 0,0 0 1 0 0,0 0-1 0 0,0 0 1 0 0,1 0-1 0 0,-1 1 1 0 0,0-1-1 0 0,0 0 1 0 0,0 0-1 0 0,0 0 1 0 0,0 0-1 0 0,0 0 1 0 0,0 0-1 0 0,0 0 1 0 0,0 0-1 0 0,0 0 1 0 0,0 0-1 0 0,0 1 1 0 0,0-1-1 0 0,0 0 1 0 0,0 0-1 0 0,0 0 1 0 0,0 0-1 0 0,0 0 1 0 0,0 0-1 0 0,0 0 1 0 0,0 0-1 0 0,0 1 1 0 0,0-1-1 0 0,0 0 1 0 0,0 0-1 0 0,0 0 1 0 0,0 0-1 0 0,0 0 1 0 0,0 0-1 0 0,0 0 1 0 0,0 0-1 0 0,-1 0 1 0 0,1 0-1 0 0,0 0 1 0 0,0 0-1 0 0,0 1 0 0 0,0-1 1 0 0,0 0-1 0 0,0 0 1 0 0,0 0-1 0 0,0 0 1 0 0,0 0-1 0 0,0 0 1 0 0,0 0-1 0 0,-1 0 1 0 0,1 0-1 0 0,0 0 1 0 0,0 0-1 0 0,0 0 1 0 0,0 0-1 0 0,0 0 1 0 0,0 0-1 0 0,0 0 1 0 0,0 0-1 0 0,-1 0 1 0 0,2 1 20 0 0,-1-1-23 0 0,0 1 1 0 0,0-1-1 0 0,0 0 1 0 0,0 0-1 0 0,0 0 1 0 0,0 0-1 0 0,0 0 1 0 0,0 0 0 0 0,0 0-1 0 0,0 0 1 0 0,1 0-1 0 0,-1 0 1 0 0,0 1-1 0 0,0-1 1 0 0,0 0 0 0 0,0 0-1 0 0,0 0 1 0 0,0 0-1 0 0,0 0 1 0 0,0 0-1 0 0,0 1 1 0 0,0-1-1 0 0,0 0 1 0 0,0 0 0 0 0,0 0-1 0 0,0 0 1 0 0,0 0-1 0 0,0 0 1 0 0,0 0-1 0 0,0 1 1 0 0,0-1-1 0 0,0 0 1 0 0,0 0 0 0 0,-1 0-1 0 0,1 0 1 0 0,0 0-1 0 0,0 0 1 0 0,0 0-1 0 0,0 0 1 0 0,0 0 0 0 0,0 1-1 0 0,0-1 1 0 0,0 0-1 0 0,0 0 1 0 0,0 0-1 0 0,-1 0 1 0 0,1 0-1 0 0,0 0 1 0 0,0 0 0 0 0,0 0-1 0 0,0 0 1 0 0,0 0-1 0 0,0 0 1 0 0,0 0-1 0 0,-1 0 1 0 0,1 0-1 0 0,0 0 1 0 0,0 0 0 0 0,0 0-1 0 0,0 0 1 0 0,0 0-1 0 0,0 0 1 0 0,-1 0-1 0 0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8:01.890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1 163 2633 0 0,'18'0'525'0'0,"-4"-4"-654"0"0,0-1 1 0 0,0 0-1 0 0,0-1 0 0 0,-1 0 1 0 0,0-1-1 0 0,19-13 0 0 0,-11 4-30 0 0,0 0-1 0 0,34-37 1 0 0,-33 28-100 0 0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8:02.464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0 357 584 0 0,'11'-5'-72'0'0,"-1"0"1"0"0,0 0-1 0 0,0-1 0 0 0,0 0 1 0 0,-1 0-1 0 0,0-1 0 0 0,12-12 1 0 0,7-4 68 0 0,21-15 205 0 0,-2-3 0 0 0,-1-1 0 0 0,52-63 0 0 0,-78 80-227 0 0,0 1-542 0 0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8:03.569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0 443 2929 0 0,'9'-1'-360'0'0,"-1"0"0"0"0,0-1 0 0 0,1 0 1 0 0,-1-1-1 0 0,0 0 0 0 0,0 0 0 0 0,13-8 1 0 0,-2 2 316 0 0,22-10 445 0 0,56-38 0 0 0,32-32-61 0 0,-88 60-350 0 0,21-16 135 0 0,74-49 1151 0 0,-61 45-1661 0 0,-38 24-883 0 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8:04.172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1 653 1120 0 0,'62'-55'-38'0'0,"-32"30"-52"0"0,98-92 45 0 0,142-167 0 0 0,-239 249 341 0 0,1 2 1 0 0,72-58-1 0 0,-86 78-1407 0 0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8:04.662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1 398 3505 0 0,'4'-2'-24'0'0,"0"-2"0"0"0,0 1 0 0 0,0 0 0 0 0,-1-1 0 0 0,4-4 0 0 0,-3 5 338 0 0,5-8-565 0 0,13-19-1 0 0,2-2 239 0 0,115-149 1506 0 0,-109 140-1049 0 0,11-9 151 0 0,-24 31-1021 0 0,-9 12-318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24:25.5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 0 3321 0 0,'-9'4'6002'0'0,"9"-4"-5821"0"0,0 1-131 0 0,0-1 0 0 0,0 1-1 0 0,1-1 1 0 0,-1 1-1 0 0,0-1 1 0 0,0 0 0 0 0,1 1-1 0 0,-1-1 1 0 0,0 1 0 0 0,0-1-1 0 0,1 0 1 0 0,-1 1-1 0 0,0-1 1 0 0,1 0 0 0 0,-1 1-1 0 0,1-1 1 0 0,-1 0-1 0 0,0 0 1 0 0,1 1 0 0 0,0-1-1 0 0,25 12 1293 0 0,-14-7-964 0 0,-1 1 0 0 0,1 0-1 0 0,17 13 1 0 0,-23-15-346 0 0,-1 0 0 0 0,1-1 0 0 0,12 6 0 0 0,-2-2-4284 0 0,-7-4 2419 0 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8:05.306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0 371 5641 0 0,'1'0'18'0'0,"0"0"0"0"0,0-1 0 0 0,-1 1 1 0 0,1-1-1 0 0,0 1 0 0 0,0 0 0 0 0,0-1 0 0 0,-1 1 0 0 0,1-1 0 0 0,0 0 0 0 0,-1 1 0 0 0,1-1 0 0 0,-1 0 0 0 0,1 1 0 0 0,-1-1 1 0 0,2-1-1 0 0,9-16-256 0 0,-5 8 160 0 0,21-29-509 0 0,30-60-1 0 0,-1-1 1212 0 0,-42 77-772 0 0,13-29-1 0 0,-17 32-371 0 0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8:05.662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0 434 48 0 0,'23'0'483'0'0,"-13"-1"-471"0"0,-1 0 0 0 0,0 0 0 0 0,0-1 0 0 0,0 0 0 0 0,0-1 0 0 0,0 0 0 0 0,-1 0 1 0 0,1-1-1 0 0,-1 0 0 0 0,0-1 0 0 0,0 0 0 0 0,0 0 0 0 0,-1 0 0 0 0,1-1 0 0 0,9-11 0 0 0,9-10 236 0 0,-2-1 0 0 0,32-48-1 0 0,-42 56-375 0 0,-7 11 128 0 0,13-21 277 0 0,1 2 0 0 0,1 0-1 0 0,49-45 1 0 0,-33 41-1813 0 0,-21 16 1162 0 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8:06.338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1 309 2865 0 0,'9'-6'-140'0'0,"-1"0"0"0"0,0-1-1 0 0,0 0 1 0 0,0 0 0 0 0,-1-1 0 0 0,9-11 0 0 0,33-57 161 0 0,-33 51 431 0 0,0-1-855 0 0,-2-1 0 0 0,20-50 0 0 0,-27 59-9 0 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8:06.661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1 944 4777 0 0,'1'-3'-166'0'0,"1"0"-1"0"0,0 0 1 0 0,-1 0-1 0 0,1 1 1 0 0,1-1 0 0 0,1-2-1 0 0,10-13-3 0 0,-5-3 446 0 0,0 1 0 0 0,-2-1 0 0 0,0-1 0 0 0,5-33 0 0 0,-9 40 451 0 0,13-45 1594 0 0,-9 37-1811 0 0,-1 0 0 0 0,5-33 1 0 0,-8 18-301 0 0,3 0 0 0 0,1 1 0 0 0,2 0 1 0 0,1 1-1 0 0,18-42 0 0 0,-8 33-10 0 0,-2-2 0 0 0,13-54 0 0 0,-30 94-352 0 0,0-1 0 0 0,-1 1-1 0 0,0 0 1 0 0,-1-13 0 0 0,0-18-2522 0 0,7 3-1197 0 0,-4 27 3004 0 0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8:20.158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4628 15 3377 0 0,'-8'-13'6901'0'0,"7"12"-6928"0"0,0 1 0 0 0,-1 0 0 0 0,1 0 0 0 0,0 0 0 0 0,0 0 0 0 0,-1 0 0 0 0,1 0 0 0 0,0 0 0 0 0,-1 1 0 0 0,1-1 0 0 0,0 0 0 0 0,0 1 0 0 0,-1-1 0 0 0,1 1 0 0 0,-2 0 0 0 0,-21 11-981 0 0,12-6 1070 0 0,0-1 1 0 0,-24 8-1 0 0,-4 1 944 0 0,-17 11-984 0 0,22-8 195 0 0,-59 18-1 0 0,54-23 161 0 0,0 1-1 0 0,-58 30 1 0 0,83-35-90 0 0,-1 0 0 0 0,1-1 0 0 0,-2-1-1 0 0,1-1 1 0 0,-1 0 0 0 0,-33 5 0 0 0,12-10 468 0 0,28-1-734 0 0,0 1 0 0 0,0 0 0 0 0,-13 3 0 0 0,-9-2 407 0 0,1-1-396 0 0,-21 7 222 0 0,42-4-189 0 0,0-1 1 0 0,-13 6-1 0 0,22-8-68 0 0,-26 12-44 0 0,0 1 1 0 0,-28 18-1 0 0,44-24 36 0 0,-31 18 251 0 0,-58 44 0 0 0,65-44-175 0 0,0-2 0 0 0,-57 27 0 0 0,88-47-79 0 0,-1 0 0 0 0,1 0 0 0 0,0 0 0 0 0,0 0 0 0 0,-3 5 0 0 0,3-4 18 0 0,1-1 0 0 0,-1 0 0 0 0,1 1 0 0 0,-1-2 0 0 0,0 1 0 0 0,-7 4 0 0 0,-14 9 57 0 0,10-6 46 0 0,-192 115 114 0 0,193-116-170 0 0,0 2-1 0 0,1 0 0 0 0,1 0 0 0 0,-12 14 0 0 0,-9 9-120 0 0,23-24 687 0 0,-13 18 1 0 0,14-16-401 0 0,-16 16 0 0 0,12-14-231 0 0,1 0 0 0 0,-21 31-1 0 0,21-27 0 0 0,-25 30 0 0 0,27-38 44 0 0,1 0-1 0 0,1 1 1 0 0,0 0 0 0 0,0 1-1 0 0,-8 16 1 0 0,12-19 6 0 0,-1 0-1 0 0,0 0 1 0 0,0 0 0 0 0,-8 9-1 0 0,-29 30-113 0 0,-25 23 6 0 0,53-57 119 0 0,1 0 0 0 0,0 1-1 0 0,-15 22 1 0 0,2-6-75 0 0,6-10 18 0 0,-1 4 59 0 0,13-17-47 0 0,0 1 1 0 0,-10 15-1 0 0,8-9 75 0 0,-17 18 1 0 0,21-26-55 0 0,-13 13 91 0 0,-34 28 0 0 0,1-2 135 0 0,39-32-241 0 0,-2-1 0 0 0,0-1 0 0 0,-20 13 0 0 0,7-4-12 0 0,21-15 54 0 0,-6 4 80 0 0,-22 12 0 0 0,16-12-52 0 0,0-1 0 0 0,-25 7 0 0 0,23-7-82 0 0,-11 2 112 0 0,-33 12-143 0 0,1-3 137 0 0,-15 5 4 0 0,16-12-217 0 0,-117 12 1 0 0,153-25 43 0 0,0-1 0 0 0,0-2 0 0 0,-33-6 0 0 0,47 7-62 0 0,-108-26-5 0 0,89 20 113 0 0,-39-16 42 0 0,57 20-53 0 0,0-1 0 0 0,-26-12 1 0 0,22 8 43 0 0,-37-10 3 0 0,15 6-240 0 0,25 7 270 0 0,1 0-1 0 0,1 0 0 0 0,-1-1 0 0 0,-16-11 0 0 0,0-5 223 0 0,12 9-195 0 0,-25-15 0 0 0,22 18 27 0 0,-1 1-1 0 0,0 1 1 0 0,0 1-1 0 0,-1 1 0 0 0,-1 1 1 0 0,-31-4-1 0 0,43 9-140 0 0,0 0-1 0 0,1 2 1 0 0,-20 1-1 0 0,-12 1 33 0 0,26-2-56 0 0,0 1 1 0 0,-1 0-1 0 0,1 1 1 0 0,-21 7 0 0 0,29-7 6 0 0,0 0 0 0 0,0 0-1 0 0,1 1 1 0 0,-1 0 0 0 0,1 1 0 0 0,0-1 0 0 0,0 2 0 0 0,-9 7 0 0 0,13-10 89 0 0,4-3-34 0 0,-1 1 0 0 0,1-1-1 0 0,-1 0 1 0 0,1 1 0 0 0,0-1 0 0 0,-1 0-1 0 0,1 1 1 0 0,0-1 0 0 0,-1 0-1 0 0,1 1 1 0 0,0-1 0 0 0,0 1-1 0 0,-1-1 1 0 0,1 1 0 0 0,0-1-1 0 0,0 1 1 0 0,0-1 0 0 0,0 1-1 0 0,0 0 1 0 0,-1 0 28 0 0,0 0 0 0 0,0 0 0 0 0,0 0 0 0 0,0-1 0 0 0,0 1 0 0 0,0 0-1 0 0,0 0 1 0 0,0-1 0 0 0,0 1 0 0 0,0-1 0 0 0,0 1 0 0 0,0-1 0 0 0,0 1 0 0 0,0-1 0 0 0,-1 0 0 0 0,-1 1-1 0 0,2-1-58 0 0,-8 2 161 0 0,7-2-138 0 0,6 1-181 0 0,25 6-3604 0 0,83 25 3618 0 0,-96-27 292 0 0,1 0 0 0 0,28 14 0 0 0,-6-1 70 0 0,17 10-106 0 0,-42-21 21 0 0,30 20 198 0 0,-31-18-254 0 0,1 0 0 0 0,19 9-1 0 0,12 6 752 0 0,-16-7-730 0 0,28 20 128 0 0,-38-23-240 0 0,-2-2 99 0 0,16 17 0 0 0,-30-26-56 0 0,4 4 15 0 0,0 0 0 0 0,0-1 0 0 0,1 1 0 0 0,0-1-1 0 0,9 5 1 0 0,23 13-104 0 0,-31-18 159 0 0,-1 0 0 0 0,0 0 0 0 0,0 1 0 0 0,0-1 0 0 0,-1 2-1 0 0,-1-1 1 0 0,11 15 0 0 0,-9-12-8 0 0,-1 0 19 0 0,-1 0 1 0 0,0 0 0 0 0,-1 0 0 0 0,7 18 0 0 0,-5-13 64 0 0,-6-11-71 0 0,0-1-1 0 0,0 0 1 0 0,-1 1 0 0 0,1-1 0 0 0,0 7-1 0 0,1 6 148 0 0,-2-13-143 0 0,0-1 0 0 0,1 1 0 0 0,-1 0 0 0 0,-1 0 0 0 0,1-1 1 0 0,0 1-1 0 0,0 0 0 0 0,-1 0 0 0 0,0-1 0 0 0,1 1 0 0 0,-3 3 0 0 0,2-4-10 0 0,-1 1 1 0 0,0-1 0 0 0,0 1 0 0 0,0-1-1 0 0,0 0 1 0 0,0 0 0 0 0,-1 0 0 0 0,1 0 0 0 0,-1 0-1 0 0,1 0 1 0 0,-1-1 0 0 0,-3 2 0 0 0,-36 14 257 0 0,41-17-323 0 0,-19 6 239 0 0,12-4-270 0 0,1 0 1 0 0,-1 1-1 0 0,1 0 1 0 0,0 0 0 0 0,0 0-1 0 0,-8 6 1 0 0,8-5 72 0 0,0-1 0 0 0,0 0 1 0 0,-1 0-1 0 0,-8 2 1 0 0,11-4-35 0 0,-24 16-10 0 0,6-5 6 0 0,17-9 3 0 0,-1 0 0 0 0,1 0-1 0 0,-7 5 1 0 0,8-5-6 0 0,0 0 0 0 0,0 0 1 0 0,-1-1-1 0 0,1 0 0 0 0,-7 3 0 0 0,-34 15 72 0 0,11-8-367 0 0,28-9 284 0 0,-1-1-1 0 0,1 1 1 0 0,-1-1-1 0 0,-11 1 0 0 0,8-1-167 0 0,0 1 0 0 0,-14 4-1 0 0,10-3 78 0 0,5-1 175 0 0,4 0-310 0 0,-1-2 1 0 0,0 1 0 0 0,-8 0-1 0 0,-30 6-804 0 0,35-6 224 0 0,-1 1 0 0 0,0-2 0 0 0,1 0 0 0 0,-20 0 0 0 0,13-2 1088 0 0,10 1-746 0 0,0-1-1 0 0,1 1 0 0 0,-1-1 1 0 0,0-1-1 0 0,-9-2 1 0 0,12 3 443 0 0,-1-1 0 0 0,1 2 0 0 0,-1-1 0 0 0,-5 0 0 0 0,6 1 38 0 0,1 0 0 0 0,-1-1 0 0 0,1 1 0 0 0,-1-1 0 0 0,1 0 0 0 0,-1 0 0 0 0,-4-2 0 0 0,3 1-141 0 0,1 0 0 0 0,0 0 0 0 0,0 0 0 0 0,-8-1 0 0 0,-9-3 125 0 0,1-5-1810 0 0,16 9 1614 0 0,-1 0 0 0 0,1-1 1 0 0,0 1-1 0 0,-1 1 0 0 0,-8-3 0 0 0,-3-1 347 0 0,-11 0 376 0 0,41 11-2131 0 0,-5-3 1474 0 0,0 0-1 0 0,-1 1 1 0 0,9 4 0 0 0,8 4 58 0 0,36 12 946 0 0,66 15-1 0 0,-108-36-621 0 0,0 0 1 0 0,-1-1-1 0 0,26 0 0 0 0,-9 0-123 0 0,11-2 252 0 0,1-2 0 0 0,-1-2 0 0 0,70-15 1 0 0,-59 9-251 0 0,-29 4 322 0 0,41-15 0 0 0,-46 14-259 0 0,0 0 1 0 0,0 1 0 0 0,25-3-1 0 0,-36 8-129 0 0,-1 1 0 0 0,1 0-1 0 0,0 0 1 0 0,-1 1-1 0 0,1 1 1 0 0,0 0 0 0 0,-1 1-1 0 0,0 0 1 0 0,0 0-1 0 0,17 8 1 0 0,-2 0 115 0 0,0 1 1 0 0,-1 1-1 0 0,39 27 1 0 0,-46-25 62 0 0,0 2 1 0 0,-1 0 0 0 0,22 28-1 0 0,-28-29-165 0 0,-9-12-14 0 0,1-1-1 0 0,-1 1 1 0 0,1 0 0 0 0,5 4-1 0 0,-7-7 58 0 0,0 1 0 0 0,0 0-1 0 0,0 0 1 0 0,0 0-1 0 0,-1 0 1 0 0,1 0-1 0 0,0 0 1 0 0,-1 0-1 0 0,1 0 1 0 0,-1 0-1 0 0,0 3 1 0 0,4 12 365 0 0,-3-13-361 0 0,0 0 0 0 0,-1 0-1 0 0,1 0 1 0 0,-1 0 0 0 0,0 0 0 0 0,0 0 0 0 0,0 0 0 0 0,0 0 0 0 0,-1 0-1 0 0,1 0 1 0 0,-2 4 0 0 0,1-2 48 0 0,0-3-63 0 0,-1 1 1 0 0,1-1 0 0 0,0 1-1 0 0,-1-1 1 0 0,0 0-1 0 0,0 0 1 0 0,0 0 0 0 0,0 0-1 0 0,0 0 1 0 0,-1 0 0 0 0,1 0-1 0 0,-1-1 1 0 0,0 1-1 0 0,-3 1 1 0 0,-8 7 126 0 0,-26 13-1 0 0,26-16-100 0 0,-9 4-6 0 0,-1-2 0 0 0,0 0 1 0 0,0-2-1 0 0,-33 8 0 0 0,-4 1-46 0 0,34-11-92 0 0,0 0 0 0 0,-1-2-1 0 0,0-2 1 0 0,-47 0 0 0 0,49-2 133 0 0,-148-7-58 0 0,160 5-22 0 0,0 1 0 0 0,0 0 1 0 0,0 1-1 0 0,0 0 0 0 0,-18 4 1 0 0,8-2-38 0 0,21-3-21 0 0,0 1 1 0 0,0 0 0 0 0,0 1 0 0 0,0-1 0 0 0,0 0-1 0 0,0 1 1 0 0,0 0 0 0 0,0 0 0 0 0,0 0 0 0 0,0 0-1 0 0,-4 2 1 0 0,4-1 0 0 0,-1-1 1 0 0,0 1-1 0 0,0-1 0 0 0,1 0 0 0 0,-7 1 0 0 0,0 0-58 0 0,0 1 0 0 0,0 0 0 0 0,-10 4-1 0 0,-20 7-174 0 0,-38 5-852 0 0,34-16 1056 0 0,-4 2-576 0 0,-107 29-5282 0 0,126-29 3278 0 0,23-5 2418 0 0,0 0 1 0 0,1 1-1 0 0,-1 0 0 0 0,1 0 1 0 0,0 1-1 0 0,-1 0 0 0 0,1 0 1 0 0,-8 4-1 0 0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8:20.325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50 0 2304 0 0,'-10'3'1777'0'0,"3"-2"-1721"0"0,2-1-240 0 0,1 1-32 0 0,-1 0-48 0 0,1-1 48 0 0,0 1 216 0 0,0-1-64 0 0,1 0 48 0 0,-1 0-400 0 0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8:40.506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399 2109 15723 0 0,'-373'-4'847'0'0,"348"2"-588"0"0,75-38-5681 0 0,42-24 4752 0 0,-75 54 707 0 0,1 1-1 0 0,0 0 1 0 0,31-10 0 0 0,-11 8-138 0 0,0 2 1 0 0,46-4 0 0 0,79 0-328 0 0,-66 6 323 0 0,-76 6 235 0 0,-1-2 0 0 0,30-9 7290 0 0,-70 10-7772 0 0,0 1-1 0 0,1 1 1 0 0,-1 1-1 0 0,-37 7 0 0 0,25-3-261 0 0,-163 13 2842 0 0,97-11-1464 0 0,90-6-734 0 0,4-1-80 0 0,0 0 0 0 0,0 0 0 0 0,-1 0-1 0 0,1 1 1 0 0,0 0 0 0 0,0 0 0 0 0,0 0-1 0 0,0 0 1 0 0,0 1 0 0 0,-4 1-1 0 0,102 0-6585 0 0,-27-4 6067 0 0,75-12-1 0 0,-104 9 337 0 0,116-17 247 0 0,-48 5-87 0 0,125-23 74 0 0,-15 1 11113 0 0,-249 37-9286 0 0,-49 3-3871 0 0,-225 53 772 0 0,137-20 1898 0 0,-76 3 948 0 0,186-32-1122 0 0,-1-3-1 0 0,-66-5 1 0 0,111 1-380 0 0,8 1-124 0 0,0 0 1 0 0,0-1 0 0 0,0 0-1 0 0,0 0 1 0 0,0-1 0 0 0,0 0-1 0 0,-12-5 1 0 0,76-10-8327 0 0,-22 17 7578 0 0,-1 1 1 0 0,64 11-1 0 0,18 2 815 0 0,165-10 140 0 0,-201-8-41 0 0,121-22 0 0 0,-143 14 71 0 0,68-24 1 0 0,-91 24-61 0 0,-2-1-1 0 0,1-2 1 0 0,37-25 0 0 0,-69 40-123 0 0,37-24 374 0 0,67-55 0 0 0,-95 71-183 0 0,0-1 0 0 0,-1-1 0 0 0,-1 0-1 0 0,0 0 1 0 0,0 0 0 0 0,-1-1 0 0 0,0 0 0 0 0,0-1 0 0 0,-2 0-1 0 0,1 1 1 0 0,4-19 0 0 0,1-6 268 0 0,-7 24-369 0 0,0 0 0 0 0,-1-1 0 0 0,0 1-1 0 0,-1-1 1 0 0,0 0 0 0 0,-1 0 0 0 0,-1-13-1 0 0,0 24-36 0 0,0 1 1 0 0,0-1-1 0 0,0 1 0 0 0,0 0 0 0 0,-1-1 0 0 0,1 1 0 0 0,-1 0 0 0 0,1-1 0 0 0,-1 1 0 0 0,1 0 0 0 0,-1-1 0 0 0,0 1 0 0 0,1 0 0 0 0,-1 0 0 0 0,0 0 0 0 0,0 0 1 0 0,0 0-1 0 0,0 0 0 0 0,0 0 0 0 0,0 0 0 0 0,-2-1 0 0 0,2 1-63 0 0,-1 1 0 0 0,0-1 1 0 0,1 1-1 0 0,-1 0 0 0 0,0-1 0 0 0,0 1 0 0 0,1 0 1 0 0,-1 0-1 0 0,0 0 0 0 0,0 0 0 0 0,1 0 1 0 0,-1 1-1 0 0,0-1 0 0 0,-2 1 0 0 0,-5 2-184 0 0,1 1 0 0 0,0-1 0 0 0,0 1 0 0 0,1 1 0 0 0,-12 8 0 0 0,-15 11 316 0 0,-6 4 216 0 0,2 2 0 0 0,-62 61 0 0 0,39-26-58 0 0,-84 68-1 0 0,116-106-276 0 0,2 1 0 0 0,1 1-1 0 0,-31 43 1 0 0,54-66 18 0 0,-17 13 67 0 0,17-16-52 0 0,-1 0-1 0 0,1 1 1 0 0,0-1 0 0 0,0 1-1 0 0,0-1 1 0 0,-4 8 0 0 0,44-27-5496 0 0,-24 7 5507 0 0,-2 0-1 0 0,1-1 1 0 0,-1 0 0 0 0,-1-1 0 0 0,10-12-1 0 0,6-5 44 0 0,49-47-16 0 0,75-83 92 0 0,73-79-25 0 0,-73 79-87 0 0,-56 59-41 0 0,52-58 510 0 0,-100 108-428 0 0,103-86 1 0 0,-122 113-4 0 0,-2 0-104 0 0,56-34-1 0 0,-149 99 2460 0 0,12-7-2470 0 0,3 2-1 0 0,0 3 1 0 0,-77 80 0 0 0,29-20-153 0 0,-74 81 739 0 0,61-59 314 0 0,108-117-889 0 0,4-3-35 0 0,0-2 13 0 0,1 0-1 0 0,-1 0 1 0 0,1 0 0 0 0,0 1-1 0 0,0-1 1 0 0,0 0 0 0 0,0 1 0 0 0,0-1-1 0 0,0 1 1 0 0,0 0 0 0 0,0-1-1 0 0,0 1 1 0 0,1 0 0 0 0,-1 2-1 0 0,31-15-5523 0 0,-4-11 5547 0 0,0-2 0 0 0,-2 0 0 0 0,38-51 0 0 0,-8 10 409 0 0,31-30 127 0 0,98-115-47 0 0,112-129-493 0 0,-141 192 309 0 0,-87 87 171 0 0,-59 52-441 0 0,57-48 146 0 0,-57 50-156 0 0,0 0 1 0 0,1 1-1 0 0,0-1 1 0 0,0 2-1 0 0,1-1 1 0 0,9-2-1 0 0,-19 7 3 0 0,0 0 0 0 0,0 0-1 0 0,0 0 1 0 0,0 0 0 0 0,0 1-1 0 0,1 1 552 0 0,-1-2-552 0 0,0 0 1 0 0,0 0 0 0 0,0 0-1 0 0,1 0 1 0 0,-1 0 0 0 0,0 0-1 0 0,0 0 1 0 0,0 0 0 0 0,-10 9 319 0 0,9-8-297 0 0,-11 10 81 0 0,0 1 0 0 0,1 0 0 0 0,-15 23 0 0 0,-15 15-193 0 0,-1-9 24 0 0,-2-3 0 0 0,-58 38 1 0 0,0 2 415 0 0,88-67-174 0 0,-2 3 236 0 0,-1-1-1 0 0,0 0 1 0 0,-1-1-1 0 0,-27 12 1 0 0,79-48-5355 0 0,-18 12 4607 0 0,84-64-178 0 0,37-25 350 0 0,-29 22 254 0 0,30-19 242 0 0,-97 72-278 0 0,65-32 0 0 0,-54 34-75 0 0,2 2 0 0 0,0 3-1 0 0,1 2 1 0 0,1 2 0 0 0,61-7-1 0 0,-98 22 2839 0 0,-30 5-2227 0 0,-44 17-1286 0 0,-92 52 0 0 0,126-62 666 0 0,-144 98 15 0 0,80-51 223 0 0,54-37-100 0 0,-121 77 10 0 0,101-69 406 0 0,-58 25 1 0 0,100-51-463 0 0,-10 4 257 0 0,-19 12 0 0 0,96-44-6771 0 0,-16 8 6882 0 0,205-112 1551 0 0,-162 80-1812 0 0,8-4-24 0 0,126-63-377 0 0,-83 50 190 0 0,-85 39 143 0 0,1 2 0 0 0,74-23 2853 0 0,-148 55-2731 0 0,-4 2-557 0 0,0 1 1 0 0,1 1-1 0 0,1 1 1 0 0,-30 21 0 0 0,17-10 182 0 0,-72 39-211 0 0,45-27 718 0 0,-70 52-1 0 0,4-4 319 0 0,89-61-658 0 0,2 2 0 0 0,-42 36 0 0 0,65-48-48 0 0,3-2 39 0 0,0 0-1 0 0,-15 19 1 0 0,62-30-3899 0 0,-1-13 3555 0 0,41-22 0 0 0,-31 14 467 0 0,173-91 417 0 0,-69 33-628 0 0,-34 18 76 0 0,44-22 34 0 0,-50 29-26 0 0,-52 25 90 0 0,1 3-1 0 0,77-25 1 0 0,-115 49 1519 0 0,-25 6-317 0 0,-19 8-1075 0 0,-116 57-634 0 0,136-66 400 0 0,-605 326 507 0 0,475-262 353 0 0,-139 60 100 0 0,167-89-749 0 0,-58 25 5 0 0,150-55-189 0 0,3-3-24 0 0,1 1 0 0 0,0 0 0 0 0,1 1 0 0 0,-16 12 0 0 0,59-10-5823 0 0,-17-11 5501 0 0,-1-1 0 0 0,1-1 0 0 0,-1 0 1 0 0,21-10-1 0 0,54-30 853 0 0,-59 27-382 0 0,208-119 964 0 0,-36 18-862 0 0,244-114 155 0 0,-172 100 147 0 0,-257 124-555 0 0,-3 0 2288 0 0,-23 11-1997 0 0,-4 0-506 0 0,-1 2 0 0 0,0 0 1 0 0,-22 12-1 0 0,-110 57-266 0 0,-33 20 376 0 0,142-72 46 0 0,-73 29 1 0 0,-43 5 71 0 0,147-54-7 0 0,5-2-5 0 0,-15 6 238 0 0,-1 0 1 0 0,1-2-1 0 0,-1 0 0 0 0,-31 3 0 0 0,224-154-8142 0 0,-137 116 8225 0 0,2 1 0 0 0,46-24 0 0 0,-12 8 308 0 0,-42 25-323 0 0,65-28-1 0 0,40-5-184 0 0,-93 38-217 0 0,-35 12 195 0 0,1 0-1 0 0,0 1 1 0 0,22 2 5061 0 0,-39 5-4561 0 0,-27 20-1600 0 0,19-14 1035 0 0,-105 65-719 0 0,-13 10 418 0 0,-100 90-148 0 0,-144 129 1654 0 0,312-245-891 0 0,4 2-1 0 0,-69 89 1 0 0,123-142-363 0 0,-13 18-44 0 0,18-25-1 0 0,0 1 0 0 0,0-1 0 0 0,0 1 0 0 0,0 0 0 0 0,0-1 0 0 0,1 1 0 0 0,-1 0 0 0 0,1 0 0 0 0,-1 0 0 0 0,1-1-1 0 0,0 1 1 0 0,-1 4 0 0 0,2-6-2 0 0,-1 1 0 0 0,0-1 0 0 0,0 1 0 0 0,1-1 0 0 0,-1 1 0 0 0,0 0-1 0 0,1-1 1 0 0,-1 1 0 0 0,1-1 0 0 0,-1 0 0 0 0,1 1 0 0 0,-1-1 0 0 0,1 1 0 0 0,-1-1-1 0 0,1 0 1 0 0,-1 1 0 0 0,1-1 0 0 0,-1 0 0 0 0,1 0 0 0 0,-1 1 0 0 0,1-1 0 0 0,0 0-1 0 0,-1 0 1 0 0,1 0 0 0 0,0 0 0 0 0,-1 0 0 0 0,1 0 0 0 0,0 0 0 0 0,21 0-1293 0 0,-10-2 1087 0 0,1-1 1 0 0,-1 0 0 0 0,0 0 0 0 0,0-1 0 0 0,-1-1 0 0 0,21-11 0 0 0,65-47 410 0 0,-39 25-95 0 0,202-118-55 0 0,-60 38 494 0 0,-56 36 12 0 0,165-69 1 0 0,-65 41 4 0 0,-228 105 173 0 0,-27 9 1312 0 0,-18 7-2487 0 0,-46 25 1 0 0,28-13 269 0 0,-316 160-470 0 0,357-179 678 0 0,-129 72 2 0 0,24-12 208 0 0,-203 111 1009 0 0,283-158-1095 0 0,1 2 0 0 0,1 2-1 0 0,-47 42 1 0 0,52-42-483 0 0,-1-1 0 0 0,-36 22 1 0 0,122-84-3761 0 0,26-30 3498 0 0,29-23 820 0 0,-104 87-240 0 0,135-102-420 0 0,3-8 674 0 0,-13 11-351 0 0,-125 98-362 0 0,-147 118-1256 0 0,-29 24 4505 0 0,84-65-1393 0 0,-139 130-112 0 0,-138 153-201 0 0,180-179-181 0 0,89-83-478 0 0,-53 49 123 0 0,-12 24-21 0 0,144-150-394 0 0,-1-1 0 0 0,0-1 0 0 0,0 1 1 0 0,-1-2-1 0 0,-23 17 0 0 0,109-155-11523 0 0,12-16 11885 0 0,135-173 1889 0 0,16 11-1933 0 0,-163 215-42 0 0,110-120 877 0 0,-133 161-402 0 0,-73 58 1343 0 0,1 3-2192 0 0,1 0 1 0 0,0 2-1 0 0,0 0 1 0 0,-24 21-1 0 0,-62 67 473 0 0,31-28 47 0 0,60-59-407 0 0,-199 192 845 0 0,78-65-372 0 0,-53 58-29 0 0,69-69-299 0 0,-61 69 202 0 0,88-100 6 0 0,52-57-207 0 0,-57 73 1 0 0,74-72-29 0 0,17-32-271 0 0,1 1 0 0 0,-1-2 1 0 0,-7 11-1 0 0,18-57-6753 0 0,8-7 6525 0 0,35-74 0 0 0,31-39 366 0 0,-52 106-228 0 0,14-26-52 0 0,-13 27 380 0 0,29-72 0 0 0,-50 106-19 0 0,-5 12-49 0 0,0 0 0 0 0,0-1 0 0 0,0 1 0 0 0,-1 0 0 0 0,0-1 0 0 0,1-5 0 0 0,-2 10-102 0 0,0 0 0 0 0,0 0 0 0 0,0 0 0 0 0,0 0 0 0 0,0 0 0 0 0,0-1 0 0 0,0 1 0 0 0,0 0 0 0 0,0 0 0 0 0,0 0 0 0 0,0 0 0 0 0,0 0 0 0 0,0 0 0 0 0,0 0 0 0 0,0-1 0 0 0,0 1 0 0 0,0 0 0 0 0,0 0 0 0 0,0 0 0 0 0,0 0 0 0 0,0 0 0 0 0,0 0 0 0 0,0 0 1 0 0,0 0-1 0 0,0-1 0 0 0,-1 1 0 0 0,1 0 0 0 0,0 0 0 0 0,0 0 0 0 0,0 0 0 0 0,0 0 0 0 0,0 0 0 0 0,0 0 0 0 0,0 0 0 0 0,0 0 0 0 0,0 0 0 0 0,-1 0 0 0 0,1 0 0 0 0,0 0 0 0 0,0 0 0 0 0,0 0 0 0 0,0 0 0 0 0,0 0 0 0 0,0 0 0 0 0,-1 0 0 0 0,-6 3 252 0 0,-6 7-311 0 0,-4 13 294 0 0,0 1 0 0 0,-14 27 0 0 0,9-15 97 0 0,-26 48-129 0 0,3 2-1 0 0,-36 102 1 0 0,36-70-118 0 0,-63 145 280 0 0,-11-26-212 0 0,111-220-54 0 0,7-13-2 0 0,-1-1 0 0 0,0 1 0 0 0,0 0 0 0 0,0-1 0 0 0,0 1 0 0 0,0-1 0 0 0,0 0 0 0 0,-1 0 0 0 0,-4 5-1 0 0,6-8-115 0 0,1 0 0 0 0,0 0-1 0 0,0 0 1 0 0,0 0 0 0 0,0 1-1 0 0,-1-1 1 0 0,1 0 0 0 0,0 0-1 0 0,0 0 1 0 0,0 0 0 0 0,-1 0-1 0 0,1 0 1 0 0,0 0 0 0 0,0 0-1 0 0,0 0 1 0 0,-1 0-1 0 0,1 0 1 0 0,0 0 0 0 0,0 0-1 0 0,0 0 1 0 0,-1 0 0 0 0,1 0-1 0 0,0 0 1 0 0,0 0 0 0 0,0 0-1 0 0,-1 0 1 0 0,1 0 0 0 0,0-1-1 0 0,0 1 1 0 0,0 0 0 0 0,-1 0-1 0 0,1 0 1 0 0,0 0-1 0 0,0 0 1 0 0,0 0 0 0 0,0-1-1 0 0,0 1 1 0 0,-1 0 0 0 0,1 0-1 0 0,0 0 1 0 0,0 0 0 0 0,0-1-1 0 0,0 1 1 0 0,0 0 0 0 0,0 0-1 0 0,0 0 1 0 0,0-1 0 0 0,-3-11-1047 0 0,3 8 881 0 0,-13-67-2396 0 0,-21-95 3197 0 0,-12 15 1162 0 0,7 31-1579 0 0,31 91-194 0 0,-30-100 596 0 0,86 274-5301 0 0,51 201 7409 0 0,-89-309-2686 0 0,27 66 1 0 0,-29-86 49 0 0,0-1 1 0 0,1 0-1 0 0,0 0 0 0 0,2-1 1 0 0,0 0-1 0 0,13 13 1 0 0,-21-24-63 0 0,0-1 0 0 0,0-1 0 0 0,0 1 1 0 0,0 0-1 0 0,14-1 3437 0 0,-36-18-3581 0 0,0-1 0 0 0,1-2 0 0 0,2 1 0 0 0,0-2 0 0 0,0 0 0 0 0,2-1 0 0 0,1 0-1 0 0,-13-29 1 0 0,-7-24-549 0 0,-28-95 0 0 0,24 60 572 0 0,24 70 73 0 0,9 24 47 0 0,-1 0-1 0 0,-1 0 1 0 0,0 0 0 0 0,-11-17 0 0 0,17 31-32 0 0,-1 1-1 0 0,1-1 1 0 0,-1 0 0 0 0,1 0 0 0 0,-1 1-1 0 0,1-1 1 0 0,-1 0 0 0 0,1 1-1 0 0,-1-1 1 0 0,0 1 0 0 0,1-1 0 0 0,-1 0-1 0 0,0 1 1 0 0,1 0 0 0 0,-1-1 0 0 0,0 1-1 0 0,0-1 1 0 0,0 1 0 0 0,1 0 0 0 0,-1 0-1 0 0,-1-1 1 0 0,2 2-76 0 0,-1-1 0 0 0,1 0 0 0 0,0 1 0 0 0,-1-1 0 0 0,1 1 1 0 0,0-1-1 0 0,-1 1 0 0 0,1-1 0 0 0,0 1 0 0 0,0-1 0 0 0,-1 1 0 0 0,1-1 0 0 0,0 1 0 0 0,0-1 0 0 0,0 1 0 0 0,0 0 0 0 0,0-1 1 0 0,0 1-1 0 0,0-1 0 0 0,0 1 0 0 0,0-1 0 0 0,0 1 0 0 0,0-1 0 0 0,0 1 0 0 0,0 0 0 0 0,0-1 0 0 0,0 1 0 0 0,1-1 0 0 0,-1 1 1 0 0,1 0-1 0 0,63 229-515 0 0,-13-53 1846 0 0,-32-107-1217 0 0,24 106 1664 0 0,4 49-983 0 0,-47-213 1623 0 0,-2-17-2472 0 0,-1 0 0 0 0,-1 0 1 0 0,-5-8-1 0 0,-4-5-640 0 0,-97-163-275 0 0,16-8 1705 0 0,80 155-598 0 0,2 1 1 0 0,1-1-1 0 0,-6-39 0 0 0,15 61-124 0 0,0 6 9 0 0,1-1-1 0 0,0 1 0 0 0,0-1 0 0 0,1 0 0 0 0,0-7 0 0 0,33 47-6687 0 0,-17-11 6646 0 0,-1 1 1 0 0,-1 0-1 0 0,11 26 1 0 0,5 8 158 0 0,115 222 674 0 0,-144-278-725 0 0,16 30 268 0 0,2-1 1 0 0,2 0-1 0 0,0-2 0 0 0,2 0 1 0 0,34 32-1 0 0,-38-44 1905 0 0,-25-41-1374 0 0,-26-236-1263 0 0,21-3 164 0 0,9 200 230 0 0,-13-227 110 0 0,7 153 62 0 0,8 128-263 0 0,50 81-5409 0 0,12 43 5855 0 0,16 59 98 0 0,-25-51-264 0 0,-24-68 55 0 0,2 0 0 0 0,67 85 0 0 0,-87-125-92 0 0,86 95 6829 0 0,-100-115-6212 0 0,1 3-458 0 0,-25-40-182 0 0,-2 1 1 0 0,-36-39-1 0 0,33 41-157 0 0,-101-138 99 0 0,105 136-18 0 0,-2 1 0 0 0,-2 1-1 0 0,-1 2 1 0 0,-58-51 0 0 0,61 62 40 0 0,12 10 1 0 0,-1 0 0 0 0,-25-16 0 0 0,41 31-46 0 0,0 0 1 0 0,-1 0 0 0 0,1 0 0 0 0,-1 1 0 0 0,0-1 0 0 0,1 1 0 0 0,-1 0 0 0 0,0 0 0 0 0,0 0-1 0 0,0 1 1 0 0,0-1 0 0 0,-6 1 0 0 0,13 33-5246 0 0,-1-29 5071 0 0,59 152 572 0 0,103 187 1 0 0,-70-157 114 0 0,-10-19 1875 0 0,-82-163-2308 0 0,-1-2 8 0 0,0 1-1 0 0,0-1 1 0 0,1 1 0 0 0,-1-1 0 0 0,1 1 0 0 0,0-1-1 0 0,0 0 1 0 0,0 0 0 0 0,0 0 0 0 0,0 0-1 0 0,5 3 1 0 0,-22-27 1079 0 0,-6-8-1533 0 0,-32-65-1 0 0,24 41 419 0 0,-39-64-47 0 0,-24-43-169 0 0,69 116 193 0 0,-29-80-1 0 0,40 90-54 0 0,2-1 0 0 0,1 0 0 0 0,1 0 1 0 0,-3-47-1 0 0,176 329-6455 0 0,-63-78 7450 0 0,-43-69 1385 0 0,-13-23-1079 0 0,59 79-1 0 0,52 39-313 0 0,-149-183-939 0 0,0-1 0 0 0,1-1 0 0 0,0 1 0 0 0,0-1-1 0 0,1-1 1 0 0,0 0 0 0 0,0 0 0 0 0,1-1 0 0 0,0 0 0 0 0,1-1-1 0 0,-1 0 1 0 0,1-1 0 0 0,1 0 0 0 0,-1-1 0 0 0,25 5 0 0 0,-31-8 6 0 0,1 0 0 0 0,-1-1 0 0 0,1 0 0 0 0,0 0 0 0 0,-1 0 0 0 0,9-2 0 0 0,-14 2-12 0 0,1 0 1 0 0,-1 0 0 0 0,1-1-1 0 0,-1 1 1 0 0,1-1-1 0 0,-1 1 1 0 0,1-1 0 0 0,-1 1-1 0 0,0-1 1 0 0,1 0 0 0 0,-1 0-1 0 0,0 0 1 0 0,1 0 0 0 0,-1 0-1 0 0,0 0 1 0 0,0 0-1 0 0,0 0 1 0 0,0 0 0 0 0,0 0-1 0 0,0-1 1 0 0,0 1 0 0 0,0 0-1 0 0,-1-1 1 0 0,1 1-1 0 0,-1 0 1 0 0,1-1 0 0 0,-1 1-1 0 0,1-1 1 0 0,-1 1 0 0 0,0-1-1 0 0,1-2 1 0 0,-1-8 226 0 0,-1-1 1 0 0,-1 1-1 0 0,0-1 1 0 0,0 1-1 0 0,-8-24 0 0 0,-30-59 131 0 0,25 60-330 0 0,-78-165 336 0 0,-22-53-73 0 0,105 229-265 0 0,-2-1 1 0 0,0 1-1 0 0,-24-33 0 0 0,27 44-19 0 0,-1 0 1 0 0,-1 1-1 0 0,0 0 1 0 0,-1 1-1 0 0,0 0 0 0 0,-1 1 1 0 0,-15-10-1 0 0,92 89-8679 0 0,-3 25 9949 0 0,-14-8-234 0 0,35 61 1032 0 0,32 47-909 0 0,-51-85 97 0 0,-29-45-590 0 0,-25-44-637 0 0,0-1-1 0 0,2-1 1 0 0,0 1-1 0 0,1-2 1 0 0,22 25-1 0 0,-28-37-48 0 0,-1 0 1 0 0,1-1-1 0 0,0 1 0 0 0,0-1 0 0 0,12 5 0 0 0,-15-7-55 0 0,0-1 0 0 0,0 0-1 0 0,0 0 1 0 0,0 0 0 0 0,0 0 0 0 0,1 0-1 0 0,-1-1 1 0 0,0 1 0 0 0,0-1 0 0 0,1 0-1 0 0,-1 0 1 0 0,0 0 0 0 0,0-1 0 0 0,1 1 0 0 0,3-2-1 0 0,-6 2 63 0 0,0-1-1 0 0,0 1 1 0 0,0-1-1 0 0,0 1 1 0 0,0-1-1 0 0,0 0 1 0 0,0 0-1 0 0,0 1 1 0 0,0-1-1 0 0,0 0 1 0 0,-1 0-1 0 0,1 0 1 0 0,0 0-1 0 0,-1 0 1 0 0,1 0-1 0 0,0 0 1 0 0,-1 0-1 0 0,1 0 1 0 0,-1 0-1 0 0,0-1 1 0 0,1 1-1 0 0,-1 0 0 0 0,0 0 1 0 0,0 0-1 0 0,1 0 1 0 0,-1-1-1 0 0,0 1 1 0 0,0 0-1 0 0,0 0 1 0 0,-1 0-1 0 0,1-1 1 0 0,0-1-1 0 0,-2-4 200 0 0,0 0-1 0 0,0-1 1 0 0,-6-13-1 0 0,6 16-211 0 0,-100-215 956 0 0,-8-67-745 0 0,-6-14-1 0 0,-21-7 181 0 0,207 453-6079 0 0,33 85 5372 0 0,-57-112 2222 0 0,43 165 0 0 0,-66-195-1088 0 0,4-1 0 0 0,43 95 1 0 0,-65-171-793 0 0,1 0 1 0 0,9 15-1 0 0,-12-23-4 0 0,-1 1 0 0 0,1-1 0 0 0,0 0 1 0 0,0 0-1 0 0,0 0 0 0 0,0 0 0 0 0,1-1 0 0 0,-1 1 0 0 0,1-1 0 0 0,6 3 0 0 0,-10-5-3 0 0,0 0 0 0 0,0 0-1 0 0,0 0 1 0 0,0 0-1 0 0,0 0 1 0 0,0 0 0 0 0,0 1-1 0 0,0-1 1 0 0,0 0-1 0 0,0 0 1 0 0,0 0-1 0 0,0 0 1 0 0,0 0 0 0 0,0 0-1 0 0,0 0 1 0 0,1 0-1 0 0,-1 0 1 0 0,0 0-1 0 0,0 0 1 0 0,0 0 0 0 0,0 0-1 0 0,0 0 1 0 0,0 0-1 0 0,0 0 1 0 0,0 0 0 0 0,0 0-1 0 0,0 0 1 0 0,0 0-1 0 0,0 0 1 0 0,0 0-1 0 0,0 0 1 0 0,0 0 0 0 0,0 0-1 0 0,0 0 1 0 0,0 0-1 0 0,0 0 1 0 0,1 0-1 0 0,-1-1 1 0 0,0 1 0 0 0,0 0-1 0 0,0 0 1 0 0,0 0-1 0 0,0 0 1 0 0,0 0 0 0 0,0 0-1 0 0,0 0 1 0 0,0 0-1 0 0,0 0 1 0 0,0 0-1 0 0,0 0 1 0 0,0 0 0 0 0,0 0-1 0 0,0 0 1 0 0,0 0-1 0 0,0 0 1 0 0,0 0 0 0 0,0 0-1 0 0,0 0 1 0 0,0 0-1 0 0,0 0 1 0 0,0-1-1 0 0,0 1 1 0 0,0 0 0 0 0,0 0-1 0 0,0 0 1 0 0,0 0-1 0 0,0 0 1 0 0,0 0-1 0 0,0 0 1 0 0,-3-6-36 0 0,-7-8 176 0 0,9 13-163 0 0,-28-43-11 0 0,2-1 0 0 0,-28-65 0 0 0,47 93 31 0 0,-128-337-81 0 0,125 323 66 0 0,-30-101 175 0 0,-36-200 1 0 0,21 114 54 0 0,48 192-141 0 0,-4-39 0 0 0,11 60-467 0 0,14 22-2700 0 0,-8-9 2870 0 0,1 1-1 0 0,-1-1 1 0 0,-1 1-1 0 0,5 12 1 0 0,0-1 105 0 0,41 85 481 0 0,96 229 978 0 0,-135-304-1178 0 0,112 283 1036 0 0,-81-228-912 0 0,4-1 0 0 0,58 80 0 0 0,-72-125-261 0 0,-29-36-31 0 0,0 0 0 0 0,0 0 1 0 0,0-1-1 0 0,1 1 1 0 0,-1-1-1 0 0,1 0 1 0 0,-1 0-1 0 0,1 0 1 0 0,7 2-1 0 0,-11-4-22 0 0,1 1 1 0 0,-1-1-1 0 0,0 0 0 0 0,0 0 0 0 0,1 0 0 0 0,-1 0 0 0 0,0 0 1 0 0,0 0-1 0 0,1 0 0 0 0,-1 0 0 0 0,0 0 0 0 0,1 0 1 0 0,-1 0-1 0 0,0 0 0 0 0,0 0 0 0 0,1 0 0 0 0,-1 0 0 0 0,0 0 1 0 0,0 0-1 0 0,1 0 0 0 0,-1 0 0 0 0,0 0 0 0 0,0-1 0 0 0,1 1 1 0 0,-1 0-1 0 0,0 0 0 0 0,0 0 0 0 0,1 0 0 0 0,-1-1 0 0 0,0 1 1 0 0,0 0-1 0 0,1 0 0 0 0,-2-11-302 0 0,-11-14 459 0 0,10 22-258 0 0,-37-86-2001 0 0,4-3-3819 0 0,31 83 5066 0 0,-5-17-1375 0 0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8:41.548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1 588 1480 0 0,'10'-17'480'0'0,"-2"2"546"0"0,23-33 389 0 0,44-53-1940 0 0,10-11 1317 0 0,-33 43-480 0 0,17-22-88 0 0,33-21-2481 0 0,-83 89 1134 0 0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8:41.947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0 698 5753 0 0,'10'-7'19'0'0,"-1"0"-1"0"0,0 0 1 0 0,-1 0 0 0 0,0-1-1 0 0,10-12 1 0 0,13-13 289 0 0,152-119-253 0 0,33-33 1144 0 0,-86 70-1852 0 0,9-10-4235 0 0,-109 93 4586 0 0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8:42.923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 1 2569 0 0,'12'-1'-1014'0'0,"2"1"1671"0"0,0 0-1 0 0,17 3 1 0 0,-14 1-28 0 0,0 0 0 0 0,-1 1 0 0 0,30 14 0 0 0,45 29 601 0 0,-50-25-1065 0 0,-39-22-169 0 0,4 1-23 0 0,0 1 0 0 0,-1 1 1 0 0,0-1-1 0 0,1 1 1 0 0,-1 0-1 0 0,-1 0 0 0 0,6 5 1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24:26.42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182 240 968 0 0,'-10'-7'9434'0'0,"-15"-17"-7373"0"0,-20-33-738 0 0,3 3-958 0 0,19 14-389 0 0,17 29-1183 0 0,0 0 0 0 0,-12-16 0 0 0,12 19-577 0 0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8:49.550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339 3162 5553 0 0,'5'9'403'0'0,"0"1"-1"0"0,1-1 0 0 0,0 0 1 0 0,0 0-1 0 0,13 14 1 0 0,43 36 1015 0 0,-55-53-1449 0 0,56 48 1197 0 0,38 37 194 0 0,-95-86-1117 0 0,-1 1 0 0 0,1 1-1 0 0,-1-1 1 0 0,0 0 0 0 0,-1 1 0 0 0,9 17 945 0 0,-17-27-779 0 0,2 2-459 0 0,1 0 0 0 0,-1-1 1 0 0,0 0-1 0 0,1 1 0 0 0,-1-1 0 0 0,1 0 0 0 0,0 0 0 0 0,-1 0 0 0 0,0-2 0 0 0,-4-5-131 0 0,-8-8-23 0 0,1-1 0 0 0,1-1 0 0 0,0 0 0 0 0,2 0 0 0 0,0-1 1 0 0,1-1-1 0 0,1 1 0 0 0,1-1 0 0 0,0-1 0 0 0,-5-35 0 0 0,8 21-38 0 0,1 20 269 0 0,1-1 1 0 0,0 1-1 0 0,2-1 1 0 0,0 0-1 0 0,2-18 1 0 0,33-126 212 0 0,-26 133-263 0 0,1-1 0 0 0,2 2 0 0 0,21-40 0 0 0,83-147-696 0 0,-30 72 459 0 0,-41 74 230 0 0,77-109 256 0 0,-99 149-179 0 0,1 1 1 0 0,2 1 0 0 0,53-43-1 0 0,-15 18-17 0 0,-32 25-46 0 0,57-36 0 0 0,-87 61-16 0 0,-1 0 1 0 0,1 0 0 0 0,0 0-1 0 0,-1 0 1 0 0,1 1-1 0 0,0-1 1 0 0,0 0-1 0 0,0 1 1 0 0,-1 0 0 0 0,1-1-1 0 0,0 1 1 0 0,0 0-1 0 0,0 0 1 0 0,0 0-1 0 0,0 0 1 0 0,0 0 0 0 0,0 0-1 0 0,-1 1 1 0 0,1-1-1 0 0,0 1 1 0 0,0-1-1 0 0,0 1 1 0 0,2 1-1 0 0,-2-1 99 0 0,-1 1 0 0 0,1-1 0 0 0,-1 0 0 0 0,1 1 0 0 0,-1 0 0 0 0,0-1 0 0 0,0 1 0 0 0,1 0 0 0 0,-1 0 0 0 0,0-1 0 0 0,-1 1 0 0 0,1 0 0 0 0,0 0 0 0 0,0 0 0 0 0,-1 0 0 0 0,1 0 0 0 0,-1 0 0 0 0,0 0 0 0 0,0 0 0 0 0,0 1 0 0 0,0 1 0 0 0,-1 8 316 0 0,-1 0 0 0 0,0-1 0 0 0,-1 0 0 0 0,0 1 0 0 0,-1-1 0 0 0,0-1 0 0 0,-7 12 0 0 0,1 2 99 0 0,-5 9-322 0 0,-1 0 0 0 0,-2-2 1 0 0,-1 0-1 0 0,-23 28 0 0 0,1-7 163 0 0,-63 57 0 0 0,94-98-331 0 0,-4 3-31 0 0,0-1 0 0 0,-23 16-1 0 0,49-77-7741 0 0,-6 32 7582 0 0,-5 13 153 0 0,0-1-1 0 0,0 1 1 0 0,0 0 0 0 0,0 0-1 0 0,1-1 1 0 0,-1 1 0 0 0,1 0-1 0 0,0 0 1 0 0,0 1 0 0 0,0-1-1 0 0,0 0 1 0 0,0 1 0 0 0,1-1-1 0 0,-1 1 1 0 0,1 0 0 0 0,0 0-1 0 0,0 0 1 0 0,3-3 0 0 0,-4 5 83 0 0,0-1 1 0 0,0 0-1 0 0,0 0 1 0 0,0 1-1 0 0,0-1 0 0 0,0 1 1 0 0,1-1-1 0 0,-1 1 1 0 0,0 0-1 0 0,0 0 1 0 0,4 0-1 0 0,-2 1-128 0 0,0 0 0 0 0,0 0 0 0 0,0 1 1 0 0,0 0-1 0 0,3 2 0 0 0,-5-4 69 0 0,0 1 0 0 0,0 0 1 0 0,0-1-1 0 0,0 1 1 0 0,0-1-1 0 0,0 0 0 0 0,0 0 1 0 0,0 0-1 0 0,0 0 0 0 0,0 0 1 0 0,0 0-1 0 0,0 0 1 0 0,0-1-1 0 0,0 1 0 0 0,0-1 1 0 0,3 0-1 0 0,4-3-104 0 0,0 0 0 0 0,10-7 0 0 0,4-1-142 0 0,-10 7 409 0 0,0 0 0 0 0,0 1-1 0 0,0 1 1 0 0,0 0 0 0 0,1 1-1 0 0,0 0 1 0 0,20 10 4146 0 0,-34-7-4204 0 0,-9 16 2392 0 0,6-12-2392 0 0,-6 11 304 0 0,0 0 0 0 0,-1-1 1 0 0,-1 0-1 0 0,0-1 1 0 0,-15 14-1 0 0,-69 58-99 0 0,24-25 242 0 0,52-43-290 0 0,1 1 1 0 0,1 0 0 0 0,1 1-1 0 0,0 1 1 0 0,2 0 0 0 0,0 1 0 0 0,-19 45-1 0 0,31-62-327 0 0,0 1 1 0 0,0-1-1 0 0,1 0 0 0 0,0 1 0 0 0,0-1 1 0 0,1 1-1 0 0,-1 0 0 0 0,1-1 0 0 0,0 1 0 0 0,1-1 1 0 0,0 7-1 0 0,2 23 255 0 0,16-134-5221 0 0,-7 62 5054 0 0,1 1 1 0 0,27-52 0 0 0,-27 65 6 0 0,1 0-1 0 0,1 1 1 0 0,1 1 0 0 0,28-30 0 0 0,26-18-23 0 0,64-69 31 0 0,-122 126-62 0 0,0 0 0 0 0,1 1 0 0 0,0 1 0 0 0,0 0 0 0 0,1 0 0 0 0,0 1-1 0 0,1 1 1 0 0,21-8 0 0 0,-24 10 1996 0 0,-17 9-1470 0 0,-9 6-677 0 0,1 1 0 0 0,-1 1-1 0 0,2 0 1 0 0,0 0 0 0 0,-11 15 0 0 0,21-25 196 0 0,-22 28 200 0 0,0 1 0 0 0,2 1 0 0 0,-28 51 0 0 0,49-81-235 0 0,1 1 1 0 0,-1-1-1 0 0,0 1 0 0 0,1 0 1 0 0,0-1-1 0 0,-1 1 0 0 0,1-1 1 0 0,0 1-1 0 0,0 0 0 0 0,0-1 1 0 0,0 1-1 0 0,0-1 1 0 0,0 3-1 0 0,1-3-24 0 0,-1-1 1 0 0,0 1-1 0 0,0-1 0 0 0,0 1 1 0 0,0-1-1 0 0,1 0 1 0 0,-1 1-1 0 0,0-1 0 0 0,0 1 1 0 0,1-1-1 0 0,-1 0 0 0 0,0 1 1 0 0,1-1-1 0 0,-1 0 1 0 0,0 1-1 0 0,1-1 0 0 0,-1 0 1 0 0,0 1-1 0 0,1-1 1 0 0,-1 0-1 0 0,1 0 0 0 0,-1 0 1 0 0,1 1-1 0 0,-1-1 0 0 0,1 0 1 0 0,-1 0-1 0 0,0 0 1 0 0,1 0-1 0 0,-1 0 0 0 0,1 0 1 0 0,-1 0-1 0 0,1 0 1 0 0,-1 0-1 0 0,1 0 0 0 0,-1 0 1 0 0,1 0-1 0 0,-1 0 0 0 0,1 0 1 0 0,-1 0-1 0 0,1-1 1 0 0,-1 1-1 0 0,1 0 0 0 0,-1 0 1 0 0,0 0-1 0 0,1-1 1 0 0,-1 1-1 0 0,1-1 0 0 0,1 0 35 0 0,0-1-1 0 0,1 0 1 0 0,-1 1 0 0 0,0-1-1 0 0,0 0 1 0 0,-1 0-1 0 0,1-1 1 0 0,0 1 0 0 0,-1 0-1 0 0,1 0 1 0 0,1-6-1 0 0,12-29 423 0 0,-15 36-433 0 0,3-9 238 0 0,0 1 0 0 0,-1-1 0 0 0,0 0 0 0 0,0 0 0 0 0,-1 1 0 0 0,-1-1 0 0 0,0 0-1 0 0,0 0 1 0 0,-2-12 0 0 0,-1 9 95 0 0,0 0 1 0 0,0 1-1 0 0,-1 0 0 0 0,-1 0 0 0 0,0 0 1 0 0,-12-19-1 0 0,-22-30-74 0 0,-4 2 0 0 0,-65-72 0 0 0,48 70 791 0 0,12 13-591 0 0,47 47-453 0 0,-13-13 32 0 0,13 14-72 0 0,1-1 0 0 0,-1 0 0 0 0,0 1 0 0 0,0-1-1 0 0,0 1 1 0 0,1-1 0 0 0,-1 1 0 0 0,0-1 0 0 0,0 1 0 0 0,0 0-1 0 0,0 0 1 0 0,0-1 0 0 0,0 1 0 0 0,0 0 0 0 0,1 0 0 0 0,-3 0-1 0 0,3 0 12 0 0,-1 0-1 0 0,1 1 0 0 0,-1-1 0 0 0,1 0 0 0 0,-1 1 0 0 0,1-1 0 0 0,0 1 0 0 0,-1-1 0 0 0,1 1 0 0 0,0-1 0 0 0,-1 1 1 0 0,1-1-1 0 0,0 1 0 0 0,-1-1 0 0 0,1 1 0 0 0,0-1 0 0 0,0 1 0 0 0,0-1 0 0 0,0 1 0 0 0,0 0 0 0 0,-1 0 1 0 0,-1 17-594 0 0,2-14 519 0 0,-38 287 2924 0 0,32-252-2554 0 0,-11 56-95 0 0,13-79-66 0 0,-1 1-1 0 0,0-1 0 0 0,-12 23 1 0 0,15-35 8 0 0,0 0 1 0 0,0-1 0 0 0,0 0 0 0 0,0 0 0 0 0,-1 1-1 0 0,1-1 1 0 0,-1-1 0 0 0,0 1 0 0 0,0 0 0 0 0,0-1-1 0 0,0 1 1 0 0,0-1 0 0 0,0 0 0 0 0,-1 0 0 0 0,-3 2-1 0 0,4-4-96 0 0,0 1-1 0 0,0 0 0 0 0,0-1 1 0 0,0 1-1 0 0,0-1 0 0 0,0 0 1 0 0,0 0-1 0 0,1 0 0 0 0,-1-1 1 0 0,0 1-1 0 0,0-1 0 0 0,0 1 1 0 0,0-1-1 0 0,0 0 0 0 0,0 0 1 0 0,1 0-1 0 0,-1 0 0 0 0,0-1 1 0 0,1 1-1 0 0,-5-4 0 0 0,-1-1-174 0 0,0-1-1 0 0,0 0 1 0 0,0-1-1 0 0,-11-14 1 0 0,-23-38-166 0 0,25 34 269 0 0,-78-115-103 0 0,-84-173 0 0 0,165 286 208 0 0,-8-18 63 0 0,-3 0-1 0 0,-34-48 1 0 0,48 83-237 0 0,14 22-1357 0 0,18 38 1169 0 0,28 89 0 0 0,0 57 912 0 0,3 138 2027 0 0,-30-165-1554 0 0,-21-153-1019 0 0,-1-11 22 0 0,0-1 1 0 0,0 1-1 0 0,1-1 0 0 0,-1 1 0 0 0,2 4 1 0 0,-39-45 1352 0 0,1-8-1728 0 0,-99-131-194 0 0,105 132 415 0 0,2-1 0 0 0,-27-56-1 0 0,-36-118-748 0 0,72 171 918 0 0,13 37-126 0 0,56 112-1051 0 0,49 143 1155 0 0,-95-231-17 0 0,49 118 577 0 0,-41-106-419 0 0,0-1 1 0 0,2 0-1 0 0,19 25 0 0 0,-32-48-177 0 0,0 2 19 0 0,1 0 0 0 0,0-1 0 0 0,1 1-1 0 0,-1-1 1 0 0,0 1 0 0 0,1-1-1 0 0,-1 0 1 0 0,1 0 0 0 0,0 0 0 0 0,0 0-1 0 0,0 0 1 0 0,3 1 0 0 0,-6-3-8 0 0,0 0 0 0 0,1 0 0 0 0,-1 0 0 0 0,0 0 0 0 0,0-1 0 0 0,1 1 0 0 0,-1 0 0 0 0,0 0 0 0 0,0 0 0 0 0,0 0 0 0 0,1 0 0 0 0,-1-1-1 0 0,0 1 1 0 0,0 0 0 0 0,0 0 0 0 0,0 0 0 0 0,0-1 0 0 0,1 1 0 0 0,-1 0 0 0 0,0 0 0 0 0,0 0 0 0 0,0-1 0 0 0,0 1 0 0 0,0 0 0 0 0,0 0 0 0 0,0-1 0 0 0,0 1 0 0 0,0 0 0 0 0,0 0 0 0 0,0-1 0 0 0,0 1 0 0 0,0 0 0 0 0,0 0 0 0 0,0-1 0 0 0,0 1 0 0 0,0 0 0 0 0,0 0 0 0 0,0 0 0 0 0,0-1 0 0 0,0 1 0 0 0,0 0 0 0 0,-1 0 0 0 0,1-1 0 0 0,0 1 0 0 0,0 0 0 0 0,0 0 0 0 0,-1 0 0 0 0,-4-14 349 0 0,5 13-344 0 0,-50-96 462 0 0,-35-80-715 0 0,54 93-156 0 0,-36-152 0 0 0,10-93-212 0 0,46 261 305 0 0,6 37 312 0 0,0-1 0 0 0,0-34 0 0 0,5 66-41 0 0,0 0 0 0 0,0 0 0 0 0,0 0 0 0 0,0-1 0 0 0,0 1 0 0 0,0 0 0 0 0,0 0 0 0 0,0 0 0 0 0,0-1 0 0 0,0 1 1 0 0,0 0-1 0 0,1 0 0 0 0,-1 0 0 0 0,0-1 0 0 0,0 1 0 0 0,0 0 0 0 0,0 0 0 0 0,0 0 0 0 0,0 0 0 0 0,1-1 0 0 0,-1 1 0 0 0,0 0 0 0 0,0 0 0 0 0,0 0 0 0 0,0 0 0 0 0,1 0 0 0 0,-1 0 0 0 0,0 0 0 0 0,0-1 0 0 0,0 1 0 0 0,1 0 0 0 0,-1 0 0 0 0,0 0 0 0 0,0 0 0 0 0,0 0 0 0 0,1 0 0 0 0,-1 0 0 0 0,0 0 0 0 0,0 0 0 0 0,0 0 0 0 0,1 0 0 0 0,-1 0 0 0 0,0 0 0 0 0,0 0 0 0 0,0 0 0 0 0,1 1 0 0 0,-1-1 0 0 0,0 0 0 0 0,0 0 0 0 0,0 0 0 0 0,1 0 0 0 0,-1 0 0 0 0,0 0 0 0 0,0 0 0 0 0,0 1 0 0 0,0-1 0 0 0,1 0 0 0 0,-1 0 0 0 0,0 0 0 0 0,0 1 0 0 0,15 10-1603 0 0,-11-8 1503 0 0,4 4 122 0 0,-1 0 1 0 0,1 1-1 0 0,-1-1 1 0 0,-1 1 0 0 0,1 1-1 0 0,8 15 1 0 0,26 62 323 0 0,-13-26-287 0 0,97 194 2907 0 0,-19 9-1848 0 0,-91-208-980 0 0,-12-39-81 0 0,1-1 0 0 0,0 1 0 0 0,2-1 0 0 0,12 27 1 0 0,-16-39-61 0 0,0-1 1 0 0,0 1 0 0 0,0-1 0 0 0,1 1 0 0 0,-1-1 0 0 0,0 0-1 0 0,1 0 1 0 0,0 0 0 0 0,2 2 0 0 0,-4-4 6 0 0,0 0 0 0 0,-1 1 0 0 0,1-1 0 0 0,-1 0 0 0 0,1 0 0 0 0,-1 1 0 0 0,1-1 0 0 0,-1 0 0 0 0,1 0 0 0 0,0 0 0 0 0,-1 0 0 0 0,1 0 0 0 0,-1 0 0 0 0,1 0 0 0 0,0 0 0 0 0,-1 0 0 0 0,1 0 0 0 0,-1 0 0 0 0,1-1 0 0 0,-1 1 0 0 0,2 0 0 0 0,-1-1 7 0 0,-1 0-1 0 0,1 1 0 0 0,-1-1 1 0 0,1 0-1 0 0,-1 1 0 0 0,1-1 1 0 0,-1 0-1 0 0,1 0 1 0 0,-1 0-1 0 0,0 1 0 0 0,1-1 1 0 0,-1 0-1 0 0,0 0 1 0 0,0 0-1 0 0,0 0 0 0 0,1 0 1 0 0,-1 0-1 0 0,0 0 1 0 0,0-1-1 0 0,0-9 25 0 0,-1 0 0 0 0,1 0 1 0 0,-2 0-1 0 0,0 0 0 0 0,-3-13 0 0 0,-22-56 118 0 0,14 43-89 0 0,-148-439-71 0 0,91 236-783 0 0,59 189 473 0 0,3 0-1 0 0,-4-94 1 0 0,12 128 172 0 0,3-21 1 0 0,-3 34 111 0 0,1 0 1 0 0,-1 0 0 0 0,1 0 0 0 0,0 0-1 0 0,1 0 1 0 0,-1 0 0 0 0,1 0 0 0 0,-1 0-1 0 0,1 1 1 0 0,0-1 0 0 0,3-3 0 0 0,-4 6-17 0 0,0 1 0 0 0,-1-1 0 0 0,1 1 0 0 0,0-1 0 0 0,0 1 0 0 0,0 0 0 0 0,-1-1 0 0 0,1 1 0 0 0,0 0 0 0 0,0 0 0 0 0,0-1 0 0 0,0 1 0 0 0,0 0 0 0 0,-1 0 0 0 0,1 0 0 0 0,0 0 0 0 0,0 0 0 0 0,0 0 0 0 0,0 1 0 0 0,0-1 0 0 0,0 0 0 0 0,-1 0 0 0 0,1 0 0 0 0,0 1 0 0 0,0-1 0 0 0,0 1 0 0 0,-1-1 0 0 0,1 0 0 0 0,0 1 0 0 0,0 0 0 0 0,-1-1 0 0 0,1 1 0 0 0,0-1 0 0 0,-1 1 0 0 0,1 0 0 0 0,5 5-321 0 0,0-1 1 0 0,8 12 0 0 0,-12-14 373 0 0,13 17 24 0 0,-1 0 0 0 0,-1 1 0 0 0,13 30 0 0 0,25 71 81 0 0,-42-100-95 0 0,62 172-1 0 0,14 31 493 0 0,-45-114 2314 0 0,25 55-1593 0 0,-62-160-1163 0 0,16 31 86 0 0,-17-33-109 0 0,0-1 1 0 0,0 0-1 0 0,1 0 1 0 0,-1 0 0 0 0,1 0-1 0 0,-1 0 1 0 0,1 0-1 0 0,4 2 1 0 0,-7-5-31 0 0,0 0 0 0 0,0 0 0 0 0,0 1 0 0 0,0-1 0 0 0,1 0 0 0 0,-1 0 0 0 0,0 0 0 0 0,0 0 0 0 0,0 0 0 0 0,0 0 0 0 0,1 0 1 0 0,-1 0-1 0 0,0 0 0 0 0,0 0 0 0 0,0 0 0 0 0,0 0 0 0 0,1 0 0 0 0,-1 0 0 0 0,0 0 0 0 0,0 0 0 0 0,0 0 0 0 0,0 0 0 0 0,0 0 0 0 0,1 0 1 0 0,-1 0-1 0 0,0 0 0 0 0,0 0 0 0 0,0 0 0 0 0,0 0 0 0 0,0-1 0 0 0,1 1 0 0 0,-1 0 0 0 0,0 0 0 0 0,0 0 0 0 0,0 0 0 0 0,0 0 0 0 0,0 0 1 0 0,0 0-1 0 0,0-1 0 0 0,1 1 0 0 0,-1 0 0 0 0,0 0 0 0 0,0 0 0 0 0,0 0 0 0 0,0 0 0 0 0,0-1 0 0 0,0 1 0 0 0,0 0 0 0 0,0 0 0 0 0,0 0 1 0 0,0 0-1 0 0,0-1 0 0 0,0 1 0 0 0,0 0 0 0 0,0 0 0 0 0,0 0 0 0 0,0 0 0 0 0,0-1 0 0 0,0 1 0 0 0,0 0 0 0 0,0 0 0 0 0,0 0 0 0 0,0 0 1 0 0,0 0-1 0 0,-1-1 0 0 0,1 1 0 0 0,0 0 0 0 0,-3-15-90 0 0,2 14 76 0 0,-63-228 88 0 0,-35-149-201 0 0,81 293 284 0 0,4-2-1 0 0,-4-128 1 0 0,17 165-131 0 0,-1-7 151 0 0,7-77 0 0 0,13 168-4581 0 0,126 386 2364 0 0,-36 33 6747 0 0,-66-253-3569 0 0,-38-182-1112 0 0,1-1 1 0 0,0 0-1 0 0,1 0 0 0 0,1 0 1 0 0,1-1-1 0 0,15 25 1 0 0,-23-41-20 0 0,0 0 0 0 0,0 0 0 0 0,0 1 1 0 0,0-1-1 0 0,1 0 0 0 0,-1 0 0 0 0,0 0 0 0 0,0 1 1 0 0,0-1-1 0 0,0 0 0 0 0,0 0 0 0 0,0 0 0 0 0,1 1 0 0 0,-1-1 1 0 0,0 0-1 0 0,0 0 0 0 0,0 0 0 0 0,0 0 0 0 0,1 0 1 0 0,-1 1-1 0 0,0-1 0 0 0,0 0 0 0 0,0 0 0 0 0,1 0 1 0 0,-1 0-1 0 0,0 0 0 0 0,0 0 0 0 0,1 0 0 0 0,-1 0 1 0 0,0 0-1 0 0,0 0 0 0 0,0 0 0 0 0,1 0 0 0 0,-1-9-549 0 0,-8-22-359 0 0,6 26 940 0 0,-33-140-36 0 0,5 0 0 0 0,7-2 0 0 0,7-1 0 0 0,6 0 0 0 0,15-246 0 0 0,2 305 175 0 0,4 2 0 0 0,4-1 0 0 0,4 2 0 0 0,3 0 0 0 0,54-132 1 0 0,-72 210-213 0 0,4-12-10 0 0,14-22 1 0 0,-20 37-106 0 0,1 1-1 0 0,0-1 1 0 0,0 1 0 0 0,1 0-1 0 0,-1 0 1 0 0,1 0-1 0 0,0 1 1 0 0,0-1 0 0 0,0 1-1 0 0,7-5 1 0 0,-10 8 109 0 0,-1 0 0 0 0,1 0 0 0 0,-1-1 1 0 0,1 1-1 0 0,-1 0 0 0 0,1 0 0 0 0,-1 0 0 0 0,1 0 0 0 0,0 0 1 0 0,-1 0-1 0 0,1 0 0 0 0,-1 0 0 0 0,1 0 0 0 0,-1 0 0 0 0,1 0 1 0 0,-1 1-1 0 0,1-1 0 0 0,-1 0 0 0 0,1 0 0 0 0,-1 0 0 0 0,1 1 1 0 0,-1-1-1 0 0,1 0 0 0 0,-1 1 0 0 0,1-1 0 0 0,-1 0 0 0 0,0 1 1 0 0,1-1-1 0 0,-1 1 0 0 0,1-1 0 0 0,-1 0 0 0 0,0 1 0 0 0,0-1 1 0 0,1 1-1 0 0,-1-1 0 0 0,0 1 0 0 0,0-1 0 0 0,1 1 0 0 0,-1-1 1 0 0,0 1-1 0 0,0 0 0 0 0,7 28-273 0 0,-6-25 254 0 0,12 101-94 0 0,-1 108 1 0 0,-8-104 280 0 0,20 280 718 0 0,7 182 747 0 0,-27-469-257 0 0,25 143 0 0 0,-27-238-1304 0 0,4 22 228 0 0,-6-28-243 0 0,1 1 1 0 0,-1-1-1 0 0,1 0 0 0 0,-1 0 0 0 0,1 0 1 0 0,-1 0-1 0 0,1 0 0 0 0,-1 0 0 0 0,1 0 1 0 0,0 0-1 0 0,0 0 0 0 0,-1 0 0 0 0,1-1 1 0 0,0 1-1 0 0,0 0 0 0 0,0 0 0 0 0,0-1 1 0 0,0 1-1 0 0,2 0 0 0 0,-3-1-36 0 0,0 0-1 0 0,1 0 1 0 0,-1 0-1 0 0,0 0 1 0 0,1 0-1 0 0,-1 0 1 0 0,0 0-1 0 0,1 0 1 0 0,-1-1 0 0 0,0 1-1 0 0,1 0 1 0 0,-1 0-1 0 0,0 0 1 0 0,0-1-1 0 0,1 1 1 0 0,-1 0 0 0 0,0 0-1 0 0,1-1 1 0 0,-1 1-1 0 0,0 0 1 0 0,0 0-1 0 0,0-1 1 0 0,1 1-1 0 0,-1 0 1 0 0,0-1 0 0 0,0 1-1 0 0,0 0 1 0 0,0-1-1 0 0,0 1 1 0 0,0 0-1 0 0,0-1 1 0 0,0 1-1 0 0,0 0 1 0 0,1-1 0 0 0,-2 1-1 0 0,4-19-368 0 0,-3 16 367 0 0,1-32 75 0 0,-1 0 0 0 0,-2 0 0 0 0,-8-43 0 0 0,2 13-72 0 0,6 47 35 0 0,-25-277 160 0 0,23-1 446 0 0,31-12 293 0 0,-17 242-595 0 0,3 1 1 0 0,35-104-1 0 0,-45 159-308 0 0,-1 4-45 0 0,1-1 0 0 0,-1 1 0 0 0,1-1 0 0 0,0 1 0 0 0,0 0 1 0 0,1 0-1 0 0,7-9 0 0 0,-11 14 6 0 0,0 1 1 0 0,0 0-1 0 0,1 0 1 0 0,-1 0-1 0 0,0-1 1 0 0,0 1-1 0 0,1 0 1 0 0,-1 0 0 0 0,0 0-1 0 0,0 0 1 0 0,1-1-1 0 0,-1 1 1 0 0,0 0-1 0 0,1 0 1 0 0,-1 0-1 0 0,0 0 1 0 0,0 0-1 0 0,1 0 1 0 0,-1 0-1 0 0,0 0 1 0 0,1 0-1 0 0,-1 0 1 0 0,0 0-1 0 0,1 0 1 0 0,-1 0-1 0 0,0 0 1 0 0,0 0-1 0 0,1 0 1 0 0,-1 0 0 0 0,1 1-1 0 0,6 7-763 0 0,2 16 112 0 0,-8-23 673 0 0,9 37-75 0 0,-2 1 1 0 0,4 53 0 0 0,-5-37 110 0 0,38 414 777 0 0,-24 2 830 0 0,-7-234 863 0 0,-13-225-2369 0 0,-3-21-1012 0 0,-3-17-63 0 0,-12-29 431 0 0,-12-74 1 0 0,1-59 601 0 0,17 78 225 0 0,5 1 0 0 0,17-214 1 0 0,1 212-293 0 0,42-176 1 0 0,-49 259-1309 0 0,-10 102-2562 0 0,0-16 3873 0 0,-1 314 1363 0 0,2-74-310 0 0,5-162-753 0 0,2-80-57 0 0,-4 0 0 0 0,-7 62-1 0 0,7-112-72 0 0,0 0-1 0 0,-1-1 0 0 0,0 1 0 0 0,0 0 0 0 0,0 0 0 0 0,0-1 1 0 0,-6 8-1 0 0,8-12-169 0 0,-1 0 1 0 0,0 0 0 0 0,1 1 0 0 0,-1-1-1 0 0,0 0 1 0 0,0 0 0 0 0,0 0-1 0 0,0 0 1 0 0,0-1 0 0 0,0 1 0 0 0,0 0-1 0 0,0 0 1 0 0,0-1 0 0 0,0 1-1 0 0,-1 0 1 0 0,1-1 0 0 0,0 1 0 0 0,0-1-1 0 0,-1 0 1 0 0,1 1 0 0 0,0-1-1 0 0,-1 0 1 0 0,1 0 0 0 0,0 0 0 0 0,-1 0-1 0 0,1 0 1 0 0,0 0 0 0 0,-1 0-1 0 0,1 0 1 0 0,0-1 0 0 0,-1 1 0 0 0,1 0-1 0 0,0-1 1 0 0,0 1 0 0 0,-1-1-1 0 0,1 1 1 0 0,0-1 0 0 0,0 0 0 0 0,-2-1-1 0 0,0-1-136 0 0,0 1 0 0 0,0-1 0 0 0,0-1 0 0 0,0 1 1 0 0,1 0-1 0 0,-1 0 0 0 0,1-1 0 0 0,0 0 0 0 0,0 1 0 0 0,0-1 0 0 0,-2-6 0 0 0,-1-5 49 0 0,-5-25 0 0 0,3 0-48 0 0,2 0 1 0 0,2-1 0 0 0,2-56-1 0 0,20-122-40 0 0,86-398 529 0 0,-78 476 49 0 0,-5 44-279 0 0,-18 83-176 0 0,1 1 0 0 0,0-1 0 0 0,1 1 0 0 0,15-23 0 0 0,-21 35 17 0 0,0 0 1 0 0,1 1-1 0 0,-1-1 1 0 0,1 0-1 0 0,-1 0 1 0 0,1 0 0 0 0,0 1-1 0 0,-1-1 1 0 0,1 0-1 0 0,0 1 1 0 0,0-1-1 0 0,-1 0 1 0 0,1 1 0 0 0,0-1-1 0 0,0 1 1 0 0,0 0-1 0 0,0-1 1 0 0,0 1-1 0 0,0-1 1 0 0,-1 1 0 0 0,1 0-1 0 0,0 0 1 0 0,0 0-1 0 0,2-1 1 0 0,-2 2-3 0 0,0-1 0 0 0,0 1 0 0 0,0-1-1 0 0,0 1 1 0 0,0-1 0 0 0,0 1 0 0 0,0 0 0 0 0,-1 0 0 0 0,1-1 0 0 0,0 1-1 0 0,0 0 1 0 0,0 0 0 0 0,-1 0 0 0 0,1 0 0 0 0,-1 0 0 0 0,1 0 0 0 0,0 1 0 0 0,3 6 4 0 0,-1 0 1 0 0,0 0 0 0 0,-1 0 0 0 0,2 10 0 0 0,0 7 38 0 0,-1 0-1 0 0,-1-1 1 0 0,-2 1-1 0 0,0 0 1 0 0,-2-1-1 0 0,-1 1 1 0 0,-10 46-1 0 0,-9 2 130 0 0,-36 86 0 0 0,20-57 397 0 0,37-101-502 0 0,-6 17 307 0 0,6-18-319 0 0,1 0 0 0 0,0 1-1 0 0,0-1 1 0 0,0 1 0 0 0,-1-1-1 0 0,1 1 1 0 0,0-1 0 0 0,-1 1-1 0 0,1-1 1 0 0,0 0-1 0 0,-1 1 1 0 0,1-1 0 0 0,0 0-1 0 0,-1 1 1 0 0,1-1 0 0 0,-1 0-1 0 0,1 0 1 0 0,-1 1 0 0 0,1-1-1 0 0,0 0 1 0 0,-1 0 0 0 0,1 0-1 0 0,-1 0 1 0 0,1 0 0 0 0,-1 1-1 0 0,1-1 1 0 0,-1 0 0 0 0,1 0-1 0 0,-1 0 1 0 0,0 0-1 0 0,0-1-116 0 0,1 1 0 0 0,-1-1-1 0 0,1 1 1 0 0,-1-1 0 0 0,1 1-1 0 0,-1-1 1 0 0,1 1 0 0 0,0-1-1 0 0,-1 1 1 0 0,1-1 0 0 0,0 0-1 0 0,-1 1 1 0 0,1-1 0 0 0,0 1-1 0 0,0-1 1 0 0,0 0 0 0 0,-1 1-1 0 0,1-1 1 0 0,0 0 0 0 0,0 1-1 0 0,0-1 1 0 0,0 0 0 0 0,0 1-1 0 0,0-1 1 0 0,0 0 0 0 0,1 0-1 0 0,4-24-1344 0 0,-3 18 1284 0 0,16-82 50 0 0,33-92-1 0 0,-36 138 181 0 0,2 1 1 0 0,2 0-1 0 0,2 1 0 0 0,27-40 0 0 0,65-91 154 0 0,-100 159 1195 0 0,-13 13-1420 0 0,-3 10 286 0 0,-20 62-654 0 0,-4-2 1 0 0,-45 85-1 0 0,-111 201 1503 0 0,50-102 109 0 0,-14 30 212 0 0,-23 61-262 0 0,122-248-1019 0 0,41-85-180 0 0,-1 4 67 0 0,0 0 0 0 0,2 0 0 0 0,-7 19 0 0 0,25-60-5274 0 0,3-47 4460 0 0,6-75 0 0 0,-14 99 736 0 0,16-276 506 0 0,-3 40 280 0 0,-19 274-832 0 0,-1 1-61 0 0,1 1 0 0 0,0 0 0 0 0,1 0 0 0 0,0-1 0 0 0,0 1 0 0 0,0 0 0 0 0,7-13 0 0 0,-9 21 93 0 0,0-1 0 0 0,1 1-1 0 0,-1 0 1 0 0,0 0 0 0 0,0-1 0 0 0,0 1 0 0 0,0 0 0 0 0,1-1-1 0 0,-1 1 1 0 0,0 0 0 0 0,0 0 0 0 0,1-1 0 0 0,-1 1-1 0 0,0 0 1 0 0,0 0 0 0 0,1 0 0 0 0,-1-1 0 0 0,0 1-1 0 0,1 0 1 0 0,-1 0 0 0 0,0 0 0 0 0,0 0 0 0 0,1 0-1 0 0,-1 0 1 0 0,0 0 0 0 0,1 0 0 0 0,-1-1 0 0 0,0 1 0 0 0,1 0-1 0 0,-1 0 1 0 0,0 1 0 0 0,1-1 0 0 0,-1 0 0 0 0,0 0-1 0 0,1 0 1 0 0,-1 0 0 0 0,0 0 0 0 0,1 0 0 0 0,-1 0-1 0 0,0 0 1 0 0,1 1 0 0 0,-1-1 0 0 0,0 0 0 0 0,1 0-1 0 0,-1 0 1 0 0,0 1 0 0 0,0-1 0 0 0,0 0 0 0 0,1 0 0 0 0,-1 1-1 0 0,0-1 1 0 0,0 0 0 0 0,0 0 0 0 0,1 1 0 0 0,-1-1-1 0 0,0 0 1 0 0,0 1 0 0 0,0-1 0 0 0,0 0 0 0 0,0 1-1 0 0,10 24-278 0 0,-9-21 316 0 0,19 65 592 0 0,21 134-1 0 0,-18 75 990 0 0,-24-60 706 0 0,-2-22-1092 0 0,3-195-1265 0 0,-1 13 781 0 0,1-14-719 0 0,-1 0 1 0 0,1 0 0 0 0,0 0-1 0 0,-1-1 1 0 0,1 1 0 0 0,0 0-1 0 0,-1 0 1 0 0,1 0-1 0 0,-1-1 1 0 0,1 1 0 0 0,0 0-1 0 0,0 0 1 0 0,-1-1 0 0 0,1 1-1 0 0,0 0 1 0 0,-1-1 0 0 0,1 1-1 0 0,0 0 1 0 0,0-1 0 0 0,0 1-1 0 0,-1 0 1 0 0,1-1 0 0 0,0 1-1 0 0,0-1 1 0 0,0 1 0 0 0,0-1-1 0 0,-76-129-2334 0 0,-65-191 2615 0 0,123 269-54 0 0,2-1 0 0 0,3 0 1 0 0,-12-94-1 0 0,20 130-1029 0 0,7 30 5 0 0,1 0 1 0 0,7 23-1 0 0,-1-3 520 0 0,52 203 229 0 0,22 98 1410 0 0,-21 6 1032 0 0,-52-242-2141 0 0,19 113 927 0 0,-23-199-933 0 0,-4-11-431 0 0,-3-8-379 0 0,-35-110-553 0 0,-25-86 704 0 0,51 159 346 0 0,3-1-1 0 0,-5-76 0 0 0,12 106 27 0 0,0 0 0 0 0,3-18-1 0 0,-2 28-29 0 0,0 0 0 0 0,0 0 0 0 0,1-1 0 0 0,-1 1 0 0 0,1 0 0 0 0,0 0 0 0 0,1 0 0 0 0,-1 1 0 0 0,6-8 0 0 0,-8 11-3 0 0,1 1 0 0 0,-1-1 0 0 0,1 0 0 0 0,0 1 0 0 0,-1-1 0 0 0,1 1 0 0 0,0-1 0 0 0,0 1 0 0 0,-1-1 0 0 0,1 1 0 0 0,0-1 0 0 0,0 1 0 0 0,0 0 0 0 0,-1-1 0 0 0,1 1 0 0 0,0 0 0 0 0,0 0 0 0 0,0 0 0 0 0,0-1 0 0 0,0 1 0 0 0,-1 0 0 0 0,3 0 0 0 0,-1 1-41 0 0,0-1-1 0 0,-1 1 1 0 0,1-1-1 0 0,0 1 1 0 0,0 0 0 0 0,0 0-1 0 0,0 0 1 0 0,-1 0-1 0 0,4 2 1 0 0,2 3-48 0 0,0 0-1 0 0,0 1 0 0 0,7 10 1 0 0,-12-15 211 0 0,15 20-126 0 0,-2 1 0 0 0,-1 1 1 0 0,17 36-1 0 0,4 7 161 0 0,7 9 408 0 0,32 54 544 0 0,-58-104-660 0 0,2-2 0 0 0,0-1 0 0 0,23 23 0 0 0,-20-31 367 0 0,-48-40 1313 0 0,-20-16-2429 0 0,1-3 1 0 0,-76-93-1 0 0,121 136 380 0 0,-1-2 63 0 0,0 0 0 0 0,0 0 0 0 0,-1 1 0 0 0,1-1 0 0 0,-1 1-1 0 0,1-1 1 0 0,-1 1 0 0 0,0 0 0 0 0,-6-4 0 0 0,24 32-4191 0 0,-7-18 3949 0 0,1 0 1 0 0,0 0-1 0 0,17 11 1 0 0,44 18 402 0 0,-16-8-323 0 0,-19-7 371 0 0,-2 2 1 0 0,49 45-1 0 0,-46-38-232 0 0,63 64 421 0 0,-42-37 122 0 0,-41-51 1514 0 0,-23-16-1186 0 0,-109-100-275 0 0,32 33-801 0 0,-65-51 238 0 0,115 101-128 0 0,19 13-115 0 0,-17-18 0 0 0,26 26 70 0 0,1-1 1 0 0,1 0 0 0 0,-1 0-1 0 0,1-1 1 0 0,0 1 0 0 0,-4-11-1 0 0,7 16-198 0 0,1 1 224 0 0,0-1 1 0 0,0 1-1 0 0,0 0 1 0 0,-1-1 0 0 0,1 1-1 0 0,0 0 1 0 0,0 0 0 0 0,0-1-1 0 0,0 1 1 0 0,0 0-1 0 0,0-1 1 0 0,0 1 0 0 0,0 0-1 0 0,0-1 1 0 0,0 1 0 0 0,0 0-1 0 0,0-1 1 0 0,0 1-1 0 0,0 0 1 0 0,1-1 0 0 0,-1 1-1 0 0,0 0 1 0 0,0-1 0 0 0,0 1-1 0 0,0 0 1 0 0,1 0-1 0 0,-1-1 1 0 0,3-1-564 0 0,-3 2 563 0 0,0 0 1 0 0,1 0 0 0 0,-1 0-1 0 0,0 0 1 0 0,0 0 0 0 0,1 0-1 0 0,-1 0 1 0 0,0 0-1 0 0,1 0 1 0 0,-1 0 0 0 0,0 0-1 0 0,1 0 1 0 0,-1 0 0 0 0,1 0-1 0 0,0 0 20 0 0,-1 0-1 0 0,1 0 1 0 0,0 0-1 0 0,0 0 0 0 0,-1 0 1 0 0,1-1-1 0 0,0 1 1 0 0,0 0-1 0 0,-1 0 1 0 0,1-1-1 0 0,0 1 1 0 0,-1 0-1 0 0,1-1 0 0 0,0 1 1 0 0,-1-1-1 0 0,1 1 1 0 0,0-1-1 0 0,-1 1 1 0 0,1-1-1 0 0,-1 1 1 0 0,1-1-1 0 0,-1 1 0 0 0,1-2 1 0 0,0 0 72 0 0,0 0 0 0 0,-1 0 0 0 0,0-1 0 0 0,1 1 0 0 0,-1 0 0 0 0,0 0 0 0 0,0 0-1 0 0,0 0 1 0 0,0 0 0 0 0,-1 0 0 0 0,0-4 0 0 0,-8-26 381 0 0,3 13-384 0 0,-71-345 462 0 0,-24-87 64 0 0,17 130-355 0 0,61 187 425 0 0,31 152-2966 0 0,6 19 2050 0 0,-5-1 179 0 0,-1 1 0 0 0,5 49 0 0 0,2 16 338 0 0,-15-101-224 0 0,0 0 0 0 0,0 0 0 0 0,1 0 0 0 0,-1 0 0 0 0,0 0 0 0 0,0 0 0 0 0,1 0 0 0 0,-1 0 0 0 0,1 0 0 0 0,-1 0 0 0 0,1-1 0 0 0,-1 1 0 0 0,1 0-1 0 0,0 1 1 0 0,-1-2-33 0 0,1 0 0 0 0,-1 0-1 0 0,0 0 1 0 0,0 0-1 0 0,1 0 1 0 0,-1 0-1 0 0,0 0 1 0 0,0 0 0 0 0,1-1-1 0 0,-1 1 1 0 0,0 0-1 0 0,0 0 1 0 0,0 0-1 0 0,1 0 1 0 0,-1 0 0 0 0,0 0-1 0 0,0 0 1 0 0,0-1-1 0 0,1 1 1 0 0,-1 0-1 0 0,0 0 1 0 0,0 0 0 0 0,0-1-1 0 0,0 1 1 0 0,1 0-1 0 0,-1 0 1 0 0,0 0-1 0 0,0-1 1 0 0,0 1 0 0 0,0 0-1 0 0,0 0 1 0 0,0 0-1 0 0,0-1 1 0 0,9-27-1448 0 0,8-79-330 0 0,-4 0-4308 0 0,-10 59 4020 0 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8:58.690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4245 0 3961 0 0,'11'2'8387'0'0,"-26"1"-7215"0"0,13-3-1147 0 0,0 1 0 0 0,1-1 0 0 0,-1 1 0 0 0,0-1-1 0 0,1 1 1 0 0,-1-1 0 0 0,1 1 0 0 0,-1 0 0 0 0,1 0 0 0 0,-2 1-1 0 0,-8 3 129 0 0,-74 28 718 0 0,20-8-562 0 0,2 0-477 0 0,41-17 178 0 0,-26 5 1 0 0,25-8-4 0 0,-25 11 0 0 0,29-8 4 0 0,-1 0 1 0 0,0-2 0 0 0,0 0-1 0 0,-33 5 1 0 0,37-9-16 0 0,1 0 0 0 0,0 2 0 0 0,0 0-1 0 0,-17 7 1 0 0,-54 28 22 0 0,27-11 51 0 0,-38 7-173 0 0,26-11 100 0 0,50-15 7 0 0,1 2 1 0 0,0 0-1 0 0,-25 18 1 0 0,23-14-37 0 0,-45 24 0 0 0,44-28 119 0 0,-29 22 0 0 0,38-23-94 0 0,0 1 1 0 0,2 1 0 0 0,-17 17-1 0 0,7 1 206 0 0,19-26-216 0 0,-43 49 436 0 0,-6-6-282 0 0,-34 39-75 0 0,20-30 64 0 0,35-25-10 0 0,18-19-123 0 0,1 0-1 0 0,0 1 1 0 0,1 0 0 0 0,-17 26-1 0 0,-18 20 26 0 0,-25 30-1 0 0,29-49 8 0 0,25-24-8 0 0,10-10-3 0 0,1 1-1 0 0,1 0 1 0 0,-1 0 0 0 0,-8 15-1 0 0,4-5-35 0 0,-30 33 262 0 0,-20 16 106 0 0,52-57-293 0 0,0-1 0 0 0,-1 0 0 0 0,0-1-1 0 0,-1 1 1 0 0,0-2 0 0 0,-20 11 0 0 0,1 0-98 0 0,-16 9 87 0 0,-18 11-110 0 0,31-13-35 0 0,-38 23-29 0 0,39-28-191 0 0,19-11 171 0 0,0 0-1 0 0,-15 6 1 0 0,18-10 18 0 0,1 1 0 0 0,-13 9 0 0 0,12-8 51 0 0,1-1 0 0 0,-13 7 1 0 0,16-10 15 0 0,-1 1 0 0 0,1 1 0 0 0,-7 5 1 0 0,7-5 38 0 0,1-1 0 0 0,-1 0 0 0 0,0 0 0 0 0,-7 4 0 0 0,-35 14-601 0 0,29-11-80 0 0,-20 6 1 0 0,14-9 60 0 0,1-1 1 0 0,-1-1-1 0 0,-24 1 0 0 0,34-4 162 0 0,-22 4 466 0 0,18-3-367 0 0,0 0 0 0 0,-19-1 0 0 0,30-1 252 0 0,0-1 1 0 0,0 2-1 0 0,0-1 1 0 0,-7 3-1 0 0,7-2 69 0 0,0 0 0 0 0,0-1-1 0 0,0 0 1 0 0,-9 1 0 0 0,14-2 95 0 0,-1 0-1 0 0,1 1 1 0 0,-1-1 0 0 0,1 1 0 0 0,-1 0 0 0 0,1 0-1 0 0,-3 1 1 0 0,-13 4 59 0 0,-70 9 35 0 0,30-7-4426 0 0,49-6 4303 0 0,-1 0 0 0 0,0-1 0 0 0,1 0-1 0 0,-1-1 1 0 0,0 0 0 0 0,0 0 0 0 0,-11-3 0 0 0,14 2-30 0 0,-1 0 1 0 0,1-1-1 0 0,0-1 1 0 0,-10-3-1 0 0,9 2 133 0 0,0 1 98 0 0,0 1 1 0 0,-14-2-1 0 0,-11-4-450 0 0,14 3 624 0 0,-37-6-1 0 0,0 1-159 0 0,29 2-419 0 0,-27-12 0 0 0,3 1 305 0 0,22 10 0 0 0,22 8 37 0 0,-1-1-1 0 0,1 0 1 0 0,0-1-1 0 0,0 1 0 0 0,0-2 1 0 0,0 1-1 0 0,0-1 1 0 0,-10-8-1 0 0,-3-4 201 0 0,-4-6 437 0 0,15 12-145 0 0,-1 1 0 0 0,-15-11 0 0 0,-4-3-607 0 0,25 19-14 0 0,0 0-1 0 0,0 1 1 0 0,-1-1-1 0 0,1 1 1 0 0,-1 0-1 0 0,0 0 1 0 0,0 0 0 0 0,0 1-1 0 0,0 0 1 0 0,-10-3-1 0 0,4 2-125 0 0,0 0 1 0 0,-13-6-1 0 0,17 6 14 0 0,-1 0 1 0 0,1 1-1 0 0,-1 0 0 0 0,0 0 1 0 0,0 0-1 0 0,-14 0 0 0 0,3 1-162 0 0,-29-5 0 0 0,13 1-387 0 0,19 6 948 0 0,15 0-330 0 0,0-1 0 0 0,0 0 0 0 0,0 0 1 0 0,-1 0-1 0 0,1 0 0 0 0,0 0 0 0 0,0 0 1 0 0,0 0-1 0 0,0 0 0 0 0,-1 0 0 0 0,1 0 1 0 0,0-1-1 0 0,0 1 0 0 0,0 0 1 0 0,0-1-1 0 0,0 1 0 0 0,0-1 0 0 0,0 1 1 0 0,0-1-1 0 0,0 0 0 0 0,0 1 0 0 0,-2-3 1 0 0,1 2-5 0 0,0-1 1 0 0,0 1-1 0 0,0 0 1 0 0,0 0-1 0 0,-1-1 1 0 0,1 1 0 0 0,0 1-1 0 0,-1-1 1 0 0,1 0-1 0 0,-1 1 1 0 0,1-1-1 0 0,-1 1 1 0 0,0 0-1 0 0,1-1 1 0 0,-5 2 0 0 0,4-1 64 0 0,-1 0 1 0 0,1-1 0 0 0,-1 1 0 0 0,1-1 0 0 0,-1 1 0 0 0,1-1 0 0 0,-5-2 0 0 0,-17-12-880 0 0,25 15 831 0 0,0 0 0 0 0,0-1 0 0 0,-1 1 0 0 0,1 0 0 0 0,0-1-1 0 0,0 1 1 0 0,0 0 0 0 0,0-1 0 0 0,0 1 0 0 0,0 0-1 0 0,0-1 1 0 0,0 1 0 0 0,0 0 0 0 0,0-1 0 0 0,0 1-1 0 0,1 0 1 0 0,-1 0 0 0 0,0-1 0 0 0,0 1 0 0 0,0 0 0 0 0,0-1-1 0 0,0 1 1 0 0,1 0 0 0 0,-1 0 0 0 0,0-1 0 0 0,0 1-1 0 0,0 0 1 0 0,1 0 0 0 0,-1-1 0 0 0,0 1 0 0 0,0 0 0 0 0,1 0-1 0 0,-1 0 1 0 0,0 0 0 0 0,1-1 0 0 0,3-4-60 0 0,-4 5 92 0 0,0 0 0 0 0,0 0 0 0 0,0-1 0 0 0,0 1 0 0 0,1 0 0 0 0,-1 0 0 0 0,0-1 0 0 0,0 1 0 0 0,0 0 0 0 0,1 0 0 0 0,-1 0 0 0 0,0 0 0 0 0,0-1 0 0 0,0 1-1 0 0,1 0 1 0 0,-1 0 0 0 0,0 0 0 0 0,0 0 0 0 0,1 0 0 0 0,-1 0 0 0 0,0 0 0 0 0,0 0 0 0 0,1 0 0 0 0,-1 0 0 0 0,0 0 0 0 0,1 0 0 0 0,-1 0 0 0 0,0 0 0 0 0,0 0 0 0 0,1 0 0 0 0,-1 0 0 0 0,0 0 0 0 0,0 0 0 0 0,1 0 0 0 0,-1 0-1 0 0,15 4 310 0 0,-10-3-457 0 0,-1-1 388 0 0,0 1-1 0 0,0 0 1 0 0,-1 0 0 0 0,1 0-1 0 0,-1 0 1 0 0,1 1 0 0 0,-1-1-1 0 0,6 4 1 0 0,59 27 2069 0 0,-27-15-1918 0 0,12 7 807 0 0,-34-15-1038 0 0,1 0 0 0 0,25 7 0 0 0,-2-2 236 0 0,60 30-114 0 0,-77-34-175 0 0,-21-9-102 0 0,-1 0-1 0 0,1 1 1 0 0,-1 0 0 0 0,1 0 0 0 0,-1 0 0 0 0,1 0 0 0 0,-1 1-1 0 0,0 0 1 0 0,0 0 0 0 0,6 5 0 0 0,-6-4-9 0 0,0-1-1 0 0,0 0 1 0 0,1 0 0 0 0,-1-1-1 0 0,1 1 1 0 0,0-1-1 0 0,0 0 1 0 0,0 0 0 0 0,0-1-1 0 0,5 2 1 0 0,3 1-5 0 0,17 6 49 0 0,20 7-91 0 0,52 10 0 0 0,-91-25-6 0 0,20 5 74 0 0,0-2 0 0 0,51 2 0 0 0,-30-5-48 0 0,-24-1 98 0 0,40-3 1 0 0,-54 0 29 0 0,-5 1-344 0 0,0 0 0 0 0,0 1 0 0 0,0 0 0 0 0,11 1 0 0 0,-13-1-639 0 0,0 0 0 0 0,0 0-1 0 0,8-1 1 0 0,-9 0 475 0 0,1 0 0 0 0,0 1 0 0 0,9 1 0 0 0,-16-1 385 0 0,0 0-1 0 0,0 0 1 0 0,0 0 0 0 0,0 0-1 0 0,1 0 1 0 0,-1 0-1 0 0,0 0 1 0 0,0 0 0 0 0,0 0-1 0 0,0 0 1 0 0,0 1 0 0 0,0-1-1 0 0,0 0 1 0 0,0 0-1 0 0,0 0 1 0 0,0 0 0 0 0,0 0-1 0 0,1 0 1 0 0,-1 0 0 0 0,0 0-1 0 0,0 1 1 0 0,0-1-1 0 0,0 0 1 0 0,0 0 0 0 0,0 0-1 0 0,0 0 1 0 0,0 0 0 0 0,0 0-1 0 0,0 0 1 0 0,0 0-1 0 0,0 1 1 0 0,0-1 0 0 0,0 0-1 0 0,0 0 1 0 0,0 0 0 0 0,0 0-1 0 0,0 0 1 0 0,0 0-1 0 0,-1 0 1 0 0,1 1 0 0 0,0-1-1 0 0,0 0 1 0 0,0 0 0 0 0,0 0-1 0 0,0 0 1 0 0,0 0-1 0 0,0 0 1 0 0,0 0 0 0 0,0 0-1 0 0,0 0 1 0 0,0 0 0 0 0,0 0-1 0 0,-1 0 1 0 0,1 1-1 0 0,0-1 1 0 0,0 0 0 0 0,0 0-1 0 0,0 0 1 0 0,0 0 0 0 0,0 0-1 0 0,0 0 1 0 0,-1 0-1 0 0,1 0 1 0 0,0 0 0 0 0,0 0-1 0 0,0 0 10 0 0,0 0 0 0 0,0 0-1 0 0,0 0 1 0 0,-1 1 0 0 0,1-1-1 0 0,0 0 1 0 0,0 0-1 0 0,0 0 1 0 0,0 0 0 0 0,0 0-1 0 0,-1 0 1 0 0,1 0 0 0 0,0 0-1 0 0,0 1 1 0 0,0-1 0 0 0,0 0-1 0 0,-1 0 1 0 0,1 0 0 0 0,0 0-1 0 0,0 0 1 0 0,0 0-1 0 0,0 0 1 0 0,-1 0 0 0 0,1 0-1 0 0,0 0 1 0 0,0 0 0 0 0,0 0-1 0 0,-1 0 1 0 0,1 0 0 0 0,0 0-1 0 0,0 0 1 0 0,0 0 0 0 0,0 0-1 0 0,-1-1 1 0 0,1 1-1 0 0,-2 2-246 0 0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8:58.919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15 1 3377 0 0,'-4'1'2832'0'0,"2"-1"-2416"0"0,-3 0-224 0 0,2 2-992 0 0,5-2 656 0 0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8:59.091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25 2 2721 0 0,'-2'2'1168'0'0,"0"-2"-1392"0"0,-19-3-3377 0 0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8:59.216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0 66 8 0 0,'96'-18'0'0'0,"-68"11"1"0"0,56-5 1 0 0,-30 10 411 0 0,-19 1-178 0 0,0-1-1 0 0,0-2 0 0 0,43-10 1 0 0,-60 9-677 0 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9:01.543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306 0 864 0 0,'1'1'47'0'0,"0"0"-1"0"0,1 1 0 0 0,-1-1 1 0 0,0 0-1 0 0,1-1 0 0 0,-1 1 1 0 0,1 0-1 0 0,-1 0 1 0 0,1-1-1 0 0,-1 1 0 0 0,1 0 1 0 0,-1-1-1 0 0,4 1 0 0 0,-2 0 1 0 0,10 3 386 0 0,0 1-1 0 0,-1 0 0 0 0,0 0 0 0 0,0 2 1 0 0,-1-1-1 0 0,13 10 0 0 0,-11-5-59 0 0,0-2-24 0 0,0 2 0 0 0,-1 0 0 0 0,12 14 0 0 0,-1 11 392 0 0,-17-25-710 0 0,-3-6-17 0 0,0 0 1 0 0,0 1-1 0 0,-1-1 1 0 0,0 1-1 0 0,0 0 1 0 0,1 7-1 0 0,4 8 303 0 0,-5-19-244 0 0,-1 1-1 0 0,0 0 1 0 0,0 0 0 0 0,0 0-1 0 0,0 0 1 0 0,-1 0 0 0 0,1 0-1 0 0,-1 4 1 0 0,3 8 349 0 0,-1 3-537 0 0,-2-17 121 0 0,0-1 0 0 0,0 1 0 0 0,0 0 0 0 0,0 0 0 0 0,0-1-1 0 0,0 1 1 0 0,1 0 0 0 0,-1-1 0 0 0,0 1 0 0 0,0 0 0 0 0,1-1 0 0 0,-1 1 0 0 0,0 0 0 0 0,1-1 0 0 0,0 2 0 0 0,0-2-3 0 0,-1 1 0 0 0,1-1-1 0 0,-1 1 1 0 0,0-1 0 0 0,1 1 0 0 0,-1-1 0 0 0,0 1 0 0 0,0-1-1 0 0,1 1 1 0 0,-1 0 0 0 0,0-1 0 0 0,0 1 0 0 0,0-1 0 0 0,1 1 0 0 0,-1 0-1 0 0,0-1 1 0 0,0 1 0 0 0,0-1 0 0 0,0 1 0 0 0,0 0 0 0 0,0-1-1 0 0,-1 1 1 0 0,1 0 0 0 0,0-1 0 0 0,0 1 0 0 0,0-1 0 0 0,-1 2 0 0 0,1-1 0 0 0,0 0 1 0 0,0 0-1 0 0,0-1 1 0 0,0 1-1 0 0,0 0 1 0 0,0 0 0 0 0,0 0-1 0 0,0 0 1 0 0,0 0-1 0 0,1 0 1 0 0,-1-1-1 0 0,0 1 1 0 0,1 1-1 0 0,0 0 5 0 0,-1-1 0 0 0,1 1-1 0 0,0 0 1 0 0,-1 0 0 0 0,0 0-1 0 0,0 0 1 0 0,1 0 0 0 0,-1 2-1 0 0,0-3-14 0 0,-1 0 35 0 0,1 1 0 0 0,0-1 0 0 0,-1 1 1 0 0,1-1-1 0 0,0 1 0 0 0,0 0 0 0 0,1-1 0 0 0,-1 1 1 0 0,0-1-1 0 0,1 4 0 0 0,-6 7-227 0 0,-13 9-346 0 0,13-15 568 0 0,5-6-5 0 0,0 1 0 0 0,0 0 0 0 0,-1-1 0 0 0,1 1 1 0 0,-1-1-1 0 0,1 1 0 0 0,0-1 0 0 0,-1 1 0 0 0,1-1 0 0 0,-1 1 0 0 0,1-1 1 0 0,-1 0-1 0 0,1 1 0 0 0,-1-1 0 0 0,0 1 0 0 0,-4 1-27 0 0,1 0 55 0 0,0 0 1 0 0,1 0-1 0 0,-1 0 1 0 0,0 1-1 0 0,-3 2 1 0 0,6-4-31 0 0,0 0 1 0 0,-1 0 0 0 0,1 0 0 0 0,0-1-1 0 0,0 1 1 0 0,-1 0 0 0 0,1-1 0 0 0,0 1-1 0 0,-1-1 1 0 0,1 1 0 0 0,-3-1 0 0 0,-12 6 86 0 0,-16 11-100 0 0,25-14-1 0 0,0 1-1 0 0,-13 8 1 0 0,14-9-195 0 0,0 0 0 0 0,0 0 1 0 0,0-1-1 0 0,-1 0 0 0 0,1 0 1 0 0,0 0-1 0 0,-1-1 0 0 0,0 0 1 0 0,-13 1-1 0 0,-23 5-890 0 0,14 0-562 0 0,-13 3 3831 0 0,13-5-2852 0 0,-14 4-2512 0 0,15 2 3915 0 0,21-7-557 0 0,0-1 1 0 0,0 1-1 0 0,0-2 1 0 0,-1 1-1 0 0,1-1 1 0 0,-1 0 0 0 0,-9 2-1 0 0,-12 4 1060 0 0,25-8-1168 0 0,0 1 0 0 0,0 0-1 0 0,-1 0 1 0 0,1 0-1 0 0,-5 2 1 0 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9:02.750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28 568 0 0,'67'-8'2710'0'0,"40"1"-1767"0"0,-74 3-1025 0 0,1 2-1 0 0,49 3 1 0 0,-62 0 133 0 0,1-1-1 0 0,31-4 0 0 0,-34 1 33 0 0,0 2-1 0 0,0 0 0 0 0,33 4 0 0 0,-43-1 594 0 0,-1 0-1 0 0,0 1 1 0 0,1 0-1 0 0,12 8 1 0 0,20 6-557 0 0,-37-16-211 0 0,0 0 189 0 0,0 0-1 0 0,0 0 1 0 0,-1 1 0 0 0,1-1 0 0 0,0 1-1 0 0,-1 0 1 0 0,1 0 0 0 0,-1 0 0 0 0,1 0-1 0 0,5 6 1 0 0,-5-5-128 0 0,0 0 0 0 0,0 0-1 0 0,0 0 1 0 0,1-1 0 0 0,-1 0-1 0 0,8 3 1 0 0,17 10-66 0 0,8 9 681 0 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9:06.667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1002 0 6665 0 0,'0'2'-72'0'0,"0"-1"-1"0"0,0 0 1 0 0,0 1-1 0 0,1-1 1 0 0,-1 0-1 0 0,0 0 0 0 0,1 1 1 0 0,-1-1-1 0 0,1 0 1 0 0,0 0-1 0 0,-1 1 0 0 0,1-1 1 0 0,0 0-1 0 0,0 0 1 0 0,0 0-1 0 0,1 1 1 0 0,20 15-448 0 0,-4-3 574 0 0,-3 1 270 0 0,-1-2 81 0 0,0 1 0 0 0,-1 0-1 0 0,-1 1 1 0 0,16 26 0 0 0,-23-32-75 0 0,0 0 0 0 0,-1 1 1 0 0,0 0-1 0 0,-1 0 0 0 0,0 0 1 0 0,3 17-1 0 0,-2-7-131 0 0,-3-15-64 0 0,1-1 0 0 0,-1 1 0 0 0,-1 0 0 0 0,1 6 0 0 0,-1-3 155 0 0,0 0 0 0 0,-1 0 1 0 0,-2 11-1 0 0,-13 39 466 0 0,16-56-684 0 0,-1 1 0 0 0,0-1 0 0 0,0 0-1 0 0,1 0 1 0 0,-2 0 0 0 0,1 0 0 0 0,0 0 0 0 0,0-1-1 0 0,0 1 1 0 0,-4 3 0 0 0,-22 29 29 0 0,19-26-135 0 0,1-1-1 0 0,-1 0 1 0 0,-1-1-1 0 0,1 1 1 0 0,-14 7-1 0 0,-2 0-52 0 0,18-10 83 0 0,-1 0-1 0 0,1-1 0 0 0,-1 0 1 0 0,-9 4-1 0 0,2-2-98 0 0,12-3 72 0 0,0-1 0 0 0,0-1 0 0 0,0 1 0 0 0,0 0 0 0 0,0 0 1 0 0,0-1-1 0 0,-1 1 0 0 0,1-1 0 0 0,0 0 0 0 0,0 1 0 0 0,-5-1 0 0 0,-21 2-66 0 0,7 0 42 0 0,13-1-58 0 0,0 0 0 0 0,0 1 0 0 0,0 0 1 0 0,0 0-1 0 0,0 1 0 0 0,1 0 0 0 0,-8 4 0 0 0,11-6 49 0 0,-39 20 16 0 0,14-11-151 0 0,-34 8 0 0 0,-1 3-604 0 0,50-16 966 0 0,5-2-205 0 0,0-1 1 0 0,0 0 0 0 0,-1-1 0 0 0,-12 1 0 0 0,10-1 147 0 0,-1 0 1 0 0,-11 3-1 0 0,3 0-235 0 0,0-1 0 0 0,-1-2 0 0 0,1 0 0 0 0,-28-2 0 0 0,4 0-26 0 0,30 0 222 0 0,-26-5 0 0 0,1 0-7 0 0,-2 0-168 0 0,29 3 166 0 0,1 1 1 0 0,-18-1-1 0 0,0 4 597 0 0,30-1-632 0 0,-3 3-174 0 0,5-3 79 0 0,-1 0-1 0 0,0 1 1 0 0,0-1 0 0 0,0 0 0 0 0,0 1-1 0 0,0-1 1 0 0,0 1 0 0 0,0 0 0 0 0,0-1-1 0 0,0 1 1 0 0,1 1 0 0 0,10 5-187 0 0,37 11 349 0 0,-25-9 9 0 0,32 9-1 0 0,-40-14 150 0 0,-1 1 0 0 0,16 8 0 0 0,-23-9-164 0 0,39 9-166 0 0,66 23 75 0 0,-26-4 667 0 0,-25-5-347 0 0,-55-23-127 0 0,1 1-1 0 0,0-1 0 0 0,-1 2 0 0 0,13 10 0 0 0,-10-4-118 0 0,9 6-79 0 0,-12-12 59 0 0,0 0 0 0 0,-1 0 0 0 0,0 1 0 0 0,9 11 1 0 0,-10-11-73 0 0,-2-4 114 0 0,-1-1 0 0 0,0 1 0 0 0,0 0 0 0 0,0 0 0 0 0,0 0 0 0 0,-1 0 0 0 0,1 0 1 0 0,-1 0-1 0 0,0 0 0 0 0,1 0 0 0 0,-2 1 0 0 0,1-1 0 0 0,0 1 0 0 0,-1-1 0 0 0,1 6 0 0 0,-1-5-153 0 0,-1 1 0 0 0,0 0 1 0 0,0-1-1 0 0,0 1 0 0 0,-1-1 0 0 0,0 1 0 0 0,-2 5 1 0 0,1-4-472 0 0,1-1 0 0 0,-1 1 1 0 0,-2 13-1 0 0,-3 6-7 0 0,2-8 454 0 0,-8 23 4 0 0,10-27 80 0 0,4-11-8 0 0,-1-1-1 0 0,1 1 0 0 0,0 0 1 0 0,-1-1-1 0 0,0 1 0 0 0,1-1 1 0 0,-1 1-1 0 0,0-1 1 0 0,0 1-1 0 0,0-1 0 0 0,0 0 1 0 0,0 1-1 0 0,0-1 0 0 0,0 0 1 0 0,-2 2-1 0 0,1-1 23 0 0,1 0-1 0 0,-1 0 1 0 0,1-1-1 0 0,0 1 1 0 0,0 1-1 0 0,0-1 1 0 0,-2 4-1 0 0,-3 7-98 0 0,-1 3 20 0 0,6-14 73 0 0,0 0 0 0 0,0 0 0 0 0,1 0 0 0 0,-1 0 0 0 0,0 0 0 0 0,-1-1 0 0 0,1 1 0 0 0,0 0 0 0 0,-3 2 0 0 0,-50 50-1286 0 0,40-44 12 0 0,12-9 1154 0 0,1 0 0 0 0,-1 0 0 0 0,0 0 0 0 0,1 0 0 0 0,-1 1 1 0 0,0-1-1 0 0,1 0 0 0 0,0 1 0 0 0,-1 0 0 0 0,1-1 0 0 0,-2 4 0 0 0,1-3 276 0 0,1 0-1 0 0,-1 0 1 0 0,0 0-1 0 0,0 0 1 0 0,0 0-1 0 0,0 0 1 0 0,0 0-1 0 0,-1 0 1 0 0,1-1-1 0 0,0 1 1 0 0,-1-1-1 0 0,-3 2 1 0 0,-13 8 568 0 0,12-6-661 0 0,-1-1 0 0 0,1 0 0 0 0,-1 0 0 0 0,0-1 0 0 0,0 0 0 0 0,0 0 0 0 0,0-1 0 0 0,-1 0 0 0 0,1 0-1 0 0,-10 0 1 0 0,-8 2 12 0 0,19-3-121 0 0,0 0 1 0 0,-1 0-1 0 0,-7-2 0 0 0,8 1 31 0 0,1 0-1 0 0,0 0 1 0 0,0 0-1 0 0,-1 1 1 0 0,-6 2-1 0 0,-92 29-1892 0 0,71-15-1861 0 0,22-10 3788 0 0,-6 1 16 0 0,1 0 1 0 0,-1-2 0 0 0,-31 8-1 0 0,11-3-304 0 0,4-6-1077 0 0,25-4 739 0 0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9:06.869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115 0 6625 0 0,'-10'1'56'0'0,"-1"1"-72"0"0,0 1 56 0 0,0-1-56 0 0,-2 0 24 0 0,-1 1-104 0 0,0-1-472 0 0,0 1 88 0 0,-3-1-1592 0 0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9:07.563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0 0 1968 0 0,'2'2'43'0'0,"0"1"0"0"0,0-1 0 0 0,0 0 0 0 0,0 0 0 0 0,0-1 0 0 0,0 1 0 0 0,1 0 0 0 0,2 1 0 0 0,3-1-82 0 0,0 1 1 0 0,0-2-1 0 0,0 1 0 0 0,0-1 1 0 0,1 0-1 0 0,-1-1 0 0 0,0 0 1 0 0,0 0-1 0 0,10-2 0 0 0,-2 1-369 0 0,1 0 96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24:26.8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113 100 2577 0 0,'-18'-15'2307'0'0,"7"4"-1310"0"0,-20-13-1 0 0,29 23-1039 0 0,-3-2 51 0 0,-1-1 0 0 0,1 1 0 0 0,0-1-1 0 0,1 0 1 0 0,-1-1 0 0 0,0 1 0 0 0,1-1-1 0 0,-5-7 1 0 0,7 7-719 0 0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9:08.907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1 196 1560 0 0,'3'2'2643'0'0,"11"6"-2991"0"0,1-2 573 0 0,1 0-1 0 0,-1-1 0 0 0,1-1 0 0 0,24 3 0 0 0,12 4 540 0 0,-40-8-554 0 0,1 0 0 0 0,0-1-1 0 0,0-1 1 0 0,0 0 0 0 0,22-1 0 0 0,-19 0 456 0 0,-13 0-632 0 0,1 0 0 0 0,0 0 0 0 0,0 0 1 0 0,0-1-1 0 0,0 1 0 0 0,-1-1 0 0 0,1 0 0 0 0,5-2 0 0 0,3 0 498 0 0,19-14 111 0 0,-17 10-640 0 0,-12 6-15 0 0,0 0 1 0 0,0 1 0 0 0,0-1-1 0 0,0 0 1 0 0,0 0-1 0 0,0-1 1 0 0,-1 1 0 0 0,1 0-1 0 0,0 0 1 0 0,-1-1 0 0 0,1 1-1 0 0,1-3 1 0 0,2-2-14 0 0,0 1 1 0 0,0 0-1 0 0,0 0 1 0 0,10-5-1 0 0,102-83 823 0 0,-108 87-840 0 0,-1-1 1 0 0,0-1-1 0 0,14-15 1 0 0,2-13-4501 0 0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9:09.868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0 1042 5081 0 0,'9'5'3028'0'0,"-8"-3"-3107"0"0,2-1-1 0 0,-1 0 1 0 0,0 1 0 0 0,0-1-1 0 0,0 0 1 0 0,0-1-1 0 0,1 1 1 0 0,-1 0-1 0 0,0-1 1 0 0,1 1 0 0 0,3 0-1 0 0,32 1 36 0 0,-7 0 727 0 0,50-3 0 0 0,-75 0-656 0 0,1 1 1 0 0,-1-1-1 0 0,0-1 1 0 0,1 1-1 0 0,-1-1 1 0 0,0 0-1 0 0,0 0 1 0 0,0-1-1 0 0,0 1 1 0 0,-1-1-1 0 0,1-1 0 0 0,-1 1 1 0 0,1-1-1 0 0,4-5 1 0 0,1 0 344 0 0,11-13 348 0 0,5-13-258 0 0,-23 30-411 0 0,0 0 1 0 0,1 0 0 0 0,-1 0 0 0 0,10-6 0 0 0,12-13-59 0 0,-12 5 237 0 0,-1-1 0 0 0,14-24 0 0 0,-17 24-95 0 0,2 1 0 0 0,23-30 0 0 0,-2 15-165 0 0,-20 21 170 0 0,-1 0-1 0 0,15-20 1 0 0,6-10-249 0 0,-12 14 132 0 0,33-34 0 0 0,-32 38 153 0 0,32-40 144 0 0,-29 33-252 0 0,34-34 0 0 0,-39 47-47 0 0,-2-1-1 0 0,26-37 1 0 0,-33 44-29 0 0,0 0 0 0 0,0 1 1 0 0,20-16-1 0 0,-15 16-62 0 0,0 1 1 0 0,1 1-1 0 0,31-15 0 0 0,-23 12-1297 0 0,23-14-1 0 0,-31 16-601 0 0,1 1 0 0 0,36-15 0 0 0,-34 17 895 0 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9:11.809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1 234 12595 0 0,'10'-12'-5276'0'0,"19"-17"6839"0"0,-6 9-1027 0 0,2 1-1 0 0,52-32 1 0 0,-59 42-303 0 0,-1 0 0 0 0,2 2 0 0 0,-1 0 0 0 0,1 1 0 0 0,0 0 0 0 0,25-3 0 0 0,40-1 401 0 0,-56 7-113 0 0,1-1-1 0 0,37-9 0 0 0,-44 7-400 0 0,-1 1 1 0 0,1 2-1 0 0,40-2 0 0 0,67 8 282 0 0,-128-3-402 0 0,11 1 207 0 0,-1 2 0 0 0,1-1 0 0 0,0 2 0 0 0,-1 0 0 0 0,1 0 0 0 0,20 11 0 0 0,-16-7-148 0 0,-5-1 47 0 0,0 0 0 0 0,0 1 1 0 0,-1 0-1 0 0,0 0 0 0 0,-1 1 0 0 0,14 16 0 0 0,-20-21-42 0 0,1 1-1 0 0,-1 0 0 0 0,0 0 1 0 0,-1 0-1 0 0,1 0 1 0 0,-1 0-1 0 0,0 0 1 0 0,0 1-1 0 0,0-1 1 0 0,-1 1-1 0 0,1 9 1 0 0,0 7-592 0 0,-2 38 0 0 0,0-30-845 0 0,-1-23-125 0 0,1 0 1 0 0,-2 0-1 0 0,-11 34-5991 0 0,2-12 9508 0 0,10-22-2049 0 0,0 1 0 0 0,0 0 0 0 0,0-1 0 0 0,1 10 1 0 0,-1 12 379 0 0,-1-5-584 0 0,1-14 311 0 0,0 0-1 0 0,-4 19 1 0 0,3-22-197 0 0,0 0 0 0 0,0 1 0 0 0,-1-1 0 0 0,0-1 0 0 0,0 1 0 0 0,-1 0 0 0 0,0-1 0 0 0,-6 9 0 0 0,1-5 550 0 0,5-6-313 0 0,1 0 0 0 0,0 0 0 0 0,0 0 0 0 0,0 0-1 0 0,0 1 1 0 0,-2 6 0 0 0,-19 31-198 0 0,10-23 1106 0 0,9-11-783 0 0,4-7-216 0 0,0 0 1 0 0,1-1-1 0 0,-1 1 0 0 0,1 0 0 0 0,-1-1 1 0 0,1 1-1 0 0,-1 0 0 0 0,1 0 1 0 0,0-1-1 0 0,-1 1 0 0 0,1 0 1 0 0,0 0-1 0 0,0 0 0 0 0,-1 0 1 0 0,1 1-1 0 0,0 1-56 0 0,-1-1 0 0 0,0 1-1 0 0,0 0 1 0 0,0-1 0 0 0,0 1 0 0 0,-3 3-1 0 0,-4 13 143 0 0,5-9-215 0 0,-1 0 0 0 0,0-1 0 0 0,-1 1 0 0 0,-9 14-1 0 0,2-5 17 0 0,2-3 190 0 0,-1 0-1 0 0,-15 17 1 0 0,11-16-118 0 0,-12 21 0 0 0,-89 147 92 0 0,86-146 175 0 0,-17 11 209 0 0,15-10-766 0 0,28-36 76 0 0,0-1 0 0 0,0 1 0 0 0,0 0 1 0 0,0-1-1 0 0,-1 0 0 0 0,-6 4 0 0 0,-15 10 1139 0 0,1 1-450 0 0,19-15-581 0 0,0 2-1 0 0,-1-1 1 0 0,-5 7 0 0 0,-25 19-3444 0 0,28-21 3349 0 0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9:13.715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1 260 4417 0 0,'12'-12'-531'0'0,"71"-86"1167"0"0,-66 81-112 0 0,1 0 1 0 0,1 1-1 0 0,0 1 0 0 0,1 1 0 0 0,39-20 0 0 0,-6 11 560 0 0,-45 20-760 0 0,-1 2 0 0 0,1-1 1 0 0,10 0-1 0 0,6-2 416 0 0,-13 3-624 0 0,1 1 0 0 0,0 0 1 0 0,-1 0-1 0 0,1 1 0 0 0,-1 0 1 0 0,1 1-1 0 0,-1 1 0 0 0,20 6 1 0 0,37 11 213 0 0,-63-19-264 0 0,0 0 0 0 0,-1 1 0 0 0,1 0 0 0 0,-1 0 0 0 0,1 0 0 0 0,-1 1 0 0 0,0-1 0 0 0,1 1 0 0 0,-2 0 0 0 0,1 0 0 0 0,0 1 0 0 0,0-1 0 0 0,-1 1 0 0 0,0 0-1 0 0,0 0 1 0 0,0 0 0 0 0,0 0 0 0 0,3 8 0 0 0,-1-1 159 0 0,0 0 0 0 0,-1 1-1 0 0,0-1 1 0 0,-1 1 0 0 0,-1 0-1 0 0,2 19 1 0 0,-2 45 161 0 0,-10 18 22 0 0,2-28-399 0 0,6-31-60 0 0,1-28 60 0 0,-1-1-1 0 0,0 1 1 0 0,0 0 0 0 0,-1-1 0 0 0,-2 13-1 0 0,2-11 18 0 0,0 0 0 0 0,0 0 0 0 0,0 0 0 0 0,1 0 0 0 0,1 11-1 0 0,-1-8-15 0 0,0 0-1 0 0,-1 14 0 0 0,0 32-70 0 0,-3 144-290 0 0,4-171 412 0 0,-2 13-59 0 0,2-36-66 0 0,0 1 0 0 0,0-1 1 0 0,2 10-1 0 0,1 11-23 0 0,-4-18 17 0 0,2 0 1 0 0,0 0-1 0 0,0 0 0 0 0,0 0 0 0 0,5 12 1 0 0,3 4-2 0 0,-10-4 41 0 0,1-21 35 0 0,0 1-1 0 0,0 0 0 0 0,0-1 0 0 0,0 1 1 0 0,0 0-1 0 0,1-1 0 0 0,-1 1 0 0 0,0 0 1 0 0,2 2-1 0 0,-1-2-25 0 0,-1 0 0 0 0,1 0 0 0 0,-1 0 1 0 0,1 0-1 0 0,-1 1 0 0 0,0-1 0 0 0,0 3 0 0 0,2 22-1030 0 0,-2-22 52 0 0,1 0-1 0 0,-1 0 1 0 0,0 0 0 0 0,0 7 0 0 0,0-4-48 0 0,0 3 840 0 0,0-11 166 0 0,0 1-1 0 0,0-1 0 0 0,0 0 0 0 0,0 1 0 0 0,0-1 1 0 0,0 0-1 0 0,-1 0 0 0 0,1 1 0 0 0,0-1 0 0 0,0 0 1 0 0,0 0-1 0 0,0 1 0 0 0,-1-1 0 0 0,1 0 0 0 0,0 0 1 0 0,0 0-1 0 0,0 0 0 0 0,-1 1 0 0 0,1-1 0 0 0,0 0 1 0 0,0 0-1 0 0,-1 0 0 0 0,1 0 0 0 0,0 0 0 0 0,-1 0 1 0 0,1 0-1 0 0,0 1 0 0 0,0-1 0 0 0,-1 0 0 0 0,1 0 1 0 0,0 0-1 0 0,-1 0 0 0 0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9:14.623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7 1616 3689 0 0,'0'0'7'0'0,"0"0"0"0"0,0 1 0 0 0,0-1 0 0 0,0 0 0 0 0,0 0-1 0 0,0 0 1 0 0,0 0 0 0 0,0 0 0 0 0,-1 0 0 0 0,1 1 0 0 0,0-1 0 0 0,0 0 0 0 0,0 0 0 0 0,0 0 0 0 0,0 0 0 0 0,-1 0 0 0 0,1 0 0 0 0,0 0 0 0 0,0 0 0 0 0,0 0 0 0 0,0 0 0 0 0,-1 0 0 0 0,1 0 0 0 0,0 0-1 0 0,0 0 1 0 0,0 0 0 0 0,0 0 0 0 0,-1 0 0 0 0,1 0 0 0 0,0 0 0 0 0,0 0 0 0 0,0 0 0 0 0,0 0 0 0 0,-1 0 0 0 0,1 0 0 0 0,0 0 0 0 0,0 0 0 0 0,0 0 0 0 0,0 0 0 0 0,-1-1 0 0 0,1 1 0 0 0,0 0 0 0 0,0 0-1 0 0,0 0 1 0 0,0 0 0 0 0,0 0 0 0 0,0-1 0 0 0,3-8-603 0 0,2-5 951 0 0,1-26 689 0 0,4-48-577 0 0,-9 81-473 0 0,0 1 0 0 0,0-1 0 0 0,4-11 0 0 0,-3 11-12 0 0,0 0 0 0 0,1-16 0 0 0,3-20-52 0 0,-4 31 38 0 0,0-1 0 0 0,0-19 0 0 0,-1 9 584 0 0,1 0 0 0 0,5-25 0 0 0,-1 4-281 0 0,12-43-109 0 0,-12 62-90 0 0,0-1 0 0 0,1-26 1 0 0,-4 21-117 0 0,-1 15 17 0 0,-1 1-1 0 0,0-1 1 0 0,-3-20-1 0 0,0 0 18 0 0,1 1 1 0 0,2-1-1 0 0,8-54 0 0 0,-2 24 39 0 0,46-293-96 0 0,-12 170-1756 0 0,-35 152 140 0 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9:15.310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1628 10242 0 0,'9'-28'-2151'0'0,"-4"-42"3897"0"0,-2 8 218 0 0,3-51-1041 0 0,-3 32-740 0 0,1 6-15 0 0,6-69 217 0 0,-6 111-361 0 0,4-27 135 0 0,18-76 1 0 0,18-51-86 0 0,-23 87 96 0 0,-9 32-57 0 0,6-108 1 0 0,-6 35-1733 0 0,-7 102-1285 0 0,16-59 0 0 0,-17 82 642 0 0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9:15.839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2 1522 6289 0 0,'-1'-9'5736'0'0,"7"-11"-4565"0"0,-2 9-1009 0 0,0-12-153 0 0,-1-1 0 0 0,0 1 0 0 0,-2-33 0 0 0,0 24-65 0 0,-1-199 769 0 0,7-120-838 0 0,-1 297 126 0 0,2 0 1 0 0,3 1 0 0 0,20-60-1 0 0,73-149-210 0 0,-39 96-5248 0 0,-52 127 3800 0 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9:16.500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4 1461 4481 0 0,'0'0'-18'0'0,"0"0"1"0"0,-1 0-1 0 0,1-1 0 0 0,0 1 0 0 0,-1 0 1 0 0,1-1-1 0 0,0 1 0 0 0,0 0 1 0 0,-1-1-1 0 0,1 1 0 0 0,0 0 1 0 0,0-1-1 0 0,0 1 0 0 0,8-26 5696 0 0,-2 14-4900 0 0,-4-33 1070 0 0,0-18-1003 0 0,-6 1-535 0 0,-3-158 624 0 0,36-260-916 0 0,-19 399-200 0 0,3 0-1 0 0,32-104 0 0 0,6 20-5686 0 0,-40 128 4323 0 0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9:17.116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0 1625 1704 0 0,'6'-66'8952'0'0,"-1"27"-7572"0"0,1-53 1 0 0,-5 46-1088 0 0,3-64-64 0 0,2-52-34 0 0,-1 102-115 0 0,22-210-58 0 0,-19 221 37 0 0,2 0-1 0 0,3 1 0 0 0,25-68 1 0 0,76-141 1018 0 0,-102 234-1129 0 0,2 0 0 0 0,18-23-1 0 0,-15 21-720 0 0,16-28 0 0 0,-2-7-1847 0 0,-16 29 414 0 0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9:22.242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0 2585 4921 0 0,'14'6'1228'0'0,"-5"-6"-980"0"0,1-1-1 0 0,-1 1 1 0 0,0 1-1 0 0,1-1 1 0 0,-1 2 0 0 0,0-1-1 0 0,18 6 1 0 0,-2-1-336 0 0,53 18 321 0 0,-38-10-118 0 0,-1 2 1 0 0,39 22-1 0 0,-58-28-147 0 0,-17-8 137 0 0,-1 0 1 0 0,1 0 0 0 0,0 0 0 0 0,-1 0 0 0 0,1 1 0 0 0,-1 0 0 0 0,0-1 0 0 0,3 5 0 0 0,-2-3 83 0 0,-1-1-1 0 0,1 1 1 0 0,0-1-1 0 0,7 6 1 0 0,14 13-36 0 0,-14-15-72 0 0,1 0 0 0 0,-2 1 0 0 0,1 0 0 0 0,13 14 0 0 0,-19-17 0 0 0,1-1-36 0 0,0 0-1 0 0,0 0 1 0 0,8 4 0 0 0,2 1-104 0 0,-14-8 94 0 0,13 6 953 0 0,-32-36-1072 0 0,-19-45 1 0 0,-11-19-96 0 0,11 29 419 0 0,28 48-330 0 0,6 10 119 0 0,0-1 1 0 0,-1 1 0 0 0,0 0 0 0 0,0 0 0 0 0,-7-7-1 0 0,-15-16 185 0 0,-5-5-117 0 0,26 29 83 0 0,0-1 1 0 0,0 0-1 0 0,1 0 0 0 0,-6-10 0 0 0,6 9-77 0 0,0 0 0 0 0,-1 1 0 0 0,-8-10-1 0 0,9 11 64 0 0,0 0-1 0 0,0 0 1 0 0,0-1-1 0 0,1 1 1 0 0,-1-1-1 0 0,-3-10 0 0 0,-12-40-169 0 0,3 10-59 0 0,-17-59-198 0 0,28 88 278 0 0,-17-35 7 0 0,19 41 100 0 0,-10-22 0 0 0,8 24-115 0 0,2 0-1 0 0,-1 0 0 0 0,-3-16 1 0 0,-10-99-103 0 0,16 116 42 0 0,0 6 57 0 0,1-1 0 0 0,-1 1-1 0 0,1-1 1 0 0,0 0 0 0 0,0 1 0 0 0,0-4 0 0 0,0 3 3 0 0,0 1 0 0 0,0-1 0 0 0,0 1 1 0 0,-1-1-1 0 0,1 1 0 0 0,-1-1 0 0 0,0 1 1 0 0,0 0-1 0 0,-2-5 0 0 0,-4-16 28 0 0,2-37-116 0 0,-4-29 132 0 0,1 1-87 0 0,5 40-19 0 0,-4 0 25 0 0,5 11-28 0 0,1 23 26 0 0,0-23 0 0 0,14-70 39 0 0,-1-4-28 0 0,-9 95 56 0 0,9-102 107 0 0,-1 67-305 0 0,-8 37 197 0 0,1 0 1 0 0,1 0-1 0 0,10-23 1 0 0,7-7-46 0 0,1-8-8 0 0,-18 39 15 0 0,0 0-1 0 0,1 1 0 0 0,1-1 1 0 0,12-17-1 0 0,-1 10 16 0 0,20-18-1 0 0,6-6-89 0 0,-33 33 135 0 0,19-15-1 0 0,-20 18-66 0 0,-1 1 0 0 0,-1-1 0 0 0,1-1 0 0 0,9-12 0 0 0,-15 16 38 0 0,1 1-1 0 0,0 0 0 0 0,0 0 1 0 0,6-4-1 0 0,10-11-45 0 0,-5 4 27 0 0,1 1-1 0 0,-1 0 1 0 0,28-18 0 0 0,-19 18 5 0 0,-16 10-19 0 0,-1-1-1 0 0,1 0 1 0 0,6-6 0 0 0,9-11 26 0 0,-14 12 12 0 0,1 1 0 0 0,16-12 0 0 0,-21 17-34 0 0,1-1 0 0 0,-1 1 1 0 0,7-10-1 0 0,11-9 5 0 0,44-41-1 0 0,-35 37 103 0 0,49-33 0 0 0,-75 56-104 0 0,68-40 108 0 0,-56 36-57 0 0,-12 6-178 0 0,-1-1 0 0 0,1 0 0 0 0,-1 0 0 0 0,1 0 0 0 0,-1-1 0 0 0,0 1 0 0 0,7-7 0 0 0,-3 1-1419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24:28.5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1 928 0 0,'18'48'3478'0'0,"17"80"0"0"0,0 54-3269 0 0,-30-151-16 0 0,5 52 594 0 0,-6-27-3512 0 0,-3-39 682 0 0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9:23.531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59 51 4545 0 0,'0'0'52'0'0,"0"0"0"0"0,0 0 0 0 0,1 0 0 0 0,-1 0 0 0 0,0 1-1 0 0,1-1 1 0 0,-1 0 0 0 0,0 0 0 0 0,1 0 0 0 0,-1 0 0 0 0,0 0 0 0 0,1 0 0 0 0,-1 0 0 0 0,0 0 0 0 0,0 0 0 0 0,1 0 0 0 0,-1 0 0 0 0,0 0-1 0 0,1-1 1 0 0,-1 1 0 0 0,0 0 0 0 0,1 0 0 0 0,-1 0 0 0 0,0 0 0 0 0,0 0 0 0 0,1-1 0 0 0,-1 1 0 0 0,-3-6 511 0 0,-12-5 2566 0 0,19 14-3059 0 0,0 1 0 0 0,0-1 0 0 0,-1 1 0 0 0,1 0 0 0 0,-1 0 0 0 0,4 6 0 0 0,-2-4-39 0 0,24 27 48 0 0,-22-27 264 0 0,0 0-1 0 0,-1 1 1 0 0,-1 0-1 0 0,1 0 0 0 0,-1 0 1 0 0,0 1-1 0 0,5 10 1 0 0,-14-22 153 0 0,0 1 1 0 0,-1-1 0 0 0,1 1-1 0 0,-9-4 1 0 0,1 0-693 0 0,1-1 1 0 0,-19-15-1 0 0,-6-9 192 0 0,49 52-2696 0 0,67 104 5948 0 0,-102-146-4072 0 0,1-7 388 0 0,2 0-1 0 0,0-1 1 0 0,-17-39-1 0 0,21 40 197 0 0,11 14-114 0 0,13 17-1671 0 0,15 19 2030 0 0,-1 0 0 0 0,37 47 0 0 0,5 4 2294 0 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9:26.596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1 460 4161 0 0,'15'-15'4192'0'0,"-12"14"-3870"0"0,26-13 732 0 0,19-5-160 0 0,150-62-108 0 0,-150 58-834 0 0,24-9 242 0 0,96-60 0 0 0,-22 10-140 0 0,-27 18-3256 0 0,-88 45 684 0 0,1 1 1060 0 0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9:27.140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0 466 5033 0 0,'42'-21'-217'0'0,"127"-83"2957"0"0,17-9-2425 0 0,-132 81-112 0 0,66-50 0 0 0,-13-5-3382 0 0,-79 60 1354 0 0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9:28.813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273 190 3409 0 0,'-30'18'4088'0'0,"-39"26"-5625"0"0,65-41 1841 0 0,0-1 1 0 0,0 0-1 0 0,0 0 1 0 0,0-1-1 0 0,-1 1 1 0 0,-6 1-1 0 0,-18-9 687 0 0,26 5-879 0 0,-1 1 0 0 0,1 0 0 0 0,0 0 0 0 0,0 1 0 0 0,0-1 0 0 0,0 1 0 0 0,-1-1 0 0 0,1 1 0 0 0,0 0 0 0 0,0 0 0 0 0,0 0 0 0 0,-4 3 0 0 0,-5 3 337 0 0,-18 14 0 0 0,15-10 211 0 0,15-11-730 0 0,-1 0 0 0 0,1 0 0 0 0,0 1 0 0 0,-1-1-1 0 0,1 0 1 0 0,-1 0 0 0 0,1 1 0 0 0,0-1 0 0 0,-1 1 0 0 0,1-1 0 0 0,0 0 0 0 0,-1 1 0 0 0,1-1 0 0 0,0 1 0 0 0,-1-1 0 0 0,1 0-1 0 0,0 1 1 0 0,0-1 0 0 0,0 1 0 0 0,0-1 0 0 0,-1 1 0 0 0,1-1 0 0 0,0 1 0 0 0,0-1 0 0 0,0 1 0 0 0,0-1 0 0 0,0 1-1 0 0,0-1 1 0 0,0 1 0 0 0,0 0 0 0 0,1 0-52 0 0,0 0 0 0 0,-1 0 0 0 0,1 0 0 0 0,0 0 0 0 0,-1 0 0 0 0,1 0 0 0 0,0-1 0 0 0,0 1 0 0 0,0 0 0 0 0,0-1 0 0 0,0 1 0 0 0,0 0 0 0 0,1 0 0 0 0,2 1-139 0 0,0-1 1 0 0,0 1 0 0 0,0-1 0 0 0,0 1 0 0 0,0-1 0 0 0,8 1-1 0 0,-6-3 163 0 0,1 1 0 0 0,-1-1-1 0 0,1 0 1 0 0,-1-1-1 0 0,0 1 1 0 0,1-1 0 0 0,-1 0-1 0 0,0-1 1 0 0,0 0-1 0 0,8-5 1 0 0,4-3 82 0 0,29-28-1 0 0,-17 15 113 0 0,-24 19-34 0 0,0 0 0 0 0,-1-1 0 0 0,0 0 0 0 0,1 0 0 0 0,-2 0 0 0 0,1-1-1 0 0,3-17 4011 0 0,-20 23-2216 0 0,-17 4-932 0 0,26-2-676 0 0,-4 0-118 0 0,0 0 1 0 0,0 1 0 0 0,0 0 0 0 0,0 1-1 0 0,1-1 1 0 0,-1 1 0 0 0,-5 4-1 0 0,6-4-98 0 0,-1 0-1 0 0,1-1 1 0 0,-11 3-1 0 0,-10 5-138 0 0,22-8 76 0 0,0 1-1 0 0,0-1 1 0 0,0-1 0 0 0,0 1 0 0 0,0-1-1 0 0,0 0 1 0 0,0 0 0 0 0,0 0-1 0 0,0-1 1 0 0,-11 0 0 0 0,11-1-88 0 0,1 0-394 0 0,25-1-1572 0 0,-5 0 1931 0 0,0-1 0 0 0,0-1 0 0 0,30-11 0 0 0,36-17 429 0 0,111-61 0 0 0,-65 19-1718 0 0,-99 58-1954 0 0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9:28.988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11 1 9394 0 0,'-6'2'-320'0'0,"1"-2"984"0"0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9:29.265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1 474 432 0 0,'23'-17'5715'0'0,"-1"-1"-1845"0"0,34-14-2606 0 0,-38 20-1160 0 0,1 1 0 0 0,1 1 0 0 0,33-13 0 0 0,26-3 57 0 0,-1-3 0 0 0,89-47 0 0 0,-90 30 122 0 0,30-15 241 0 0,-26 19-1600 0 0,-4-8-3619 0 0,-47 29 1456 0 0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9:29.968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1 480 5801 0 0,'0'-2'-225'0'0,"0"0"0"0"0,0 1 0 0 0,1-1 0 0 0,-1 0 0 0 0,1 1-1 0 0,0-1 1 0 0,0 0 0 0 0,-1 1 0 0 0,1-1 0 0 0,0 1 0 0 0,0-1 0 0 0,0 1 0 0 0,0 0-1 0 0,1-1 1 0 0,-1 1 0 0 0,0 0 0 0 0,0 0 0 0 0,1 0 0 0 0,1-2 0 0 0,6-2 512 0 0,0-1 0 0 0,11-4 0 0 0,-4 2 846 0 0,84-52 2067 0 0,68-38-2813 0 0,-95 53 271 0 0,84-67 0 0 0,-146 104-462 0 0,73-62-754 0 0,-81 67 418 0 0,23-20-488 0 0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9:32.589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1387 142 8250 0 0,'-30'12'2261'0'0,"18"-7"-2197"0"0,0 1 1 0 0,0 0-1 0 0,-15 9 1 0 0,-21 21-197 0 0,-54 50 0 0 0,77-64 429 0 0,-1-2-1 0 0,-1-1 1 0 0,0-1 0 0 0,-1-2 0 0 0,-57 25-1 0 0,66-35 280 0 0,10-7-521 0 0,9 1-89 0 0,0 0 1 0 0,0-1-1 0 0,-1 1 0 0 0,1 0 0 0 0,0 0 0 0 0,0 0 1 0 0,0 0-1 0 0,0-1 0 0 0,0 1 0 0 0,0 0 0 0 0,0 0 0 0 0,-1-1 1 0 0,1 1-1 0 0,0 0 0 0 0,0 0 0 0 0,0 0 0 0 0,0-1 1 0 0,0 1-1 0 0,0 0 0 0 0,0 0 0 0 0,0 0 0 0 0,0-1 1 0 0,0 1-1 0 0,0 0 0 0 0,1 0 0 0 0,-1-1 0 0 0,0 1 0 0 0,0 0 1 0 0,0 0-1 0 0,0 0 0 0 0,0-1 0 0 0,0 1 0 0 0,0 0 1 0 0,0 0-1 0 0,1 0 0 0 0,-1-1 0 0 0,2-1-253 0 0,0-1-1 0 0,0 1 1 0 0,0 0-1 0 0,1 0 1 0 0,-1 0-1 0 0,1 0 1 0 0,-1 0 0 0 0,4-2-1 0 0,11-7-55 0 0,66-61-741 0 0,25-25 943 0 0,-77 71-19 0 0,0 1 0 0 0,1 2 0 0 0,40-22 0 0 0,-23 15 199 0 0,-8 3-50 0 0,93-37 4945 0 0,-142 67-4642 0 0,0 0 0 0 0,1 0 1 0 0,-1 1-1 0 0,-12 8 0 0 0,-6 3-426 0 0,-157 84-12 0 0,117-61 350 0 0,-304 194 1720 0 0,329-205-1272 0 0,-71 32 1 0 0,58-32-327 0 0,47-23-388 0 0,0-1-16 0 0,1 0-1 0 0,-1 1 1 0 0,1 0-1 0 0,-9 7 1 0 0,63-36-8908 0 0,-5-3 8280 0 0,59-47-1 0 0,-65 46 700 0 0,40-29 261 0 0,149-87 0 0 0,-166 114 1717 0 0,-65 31-979 0 0,-8 3 422 0 0,-16 11-1188 0 0,0 1 0 0 0,-52 38 0 0 0,-45 50 86 0 0,-124 109 264 0 0,130-101-286 0 0,-20 18 149 0 0,29-28-53 0 0,-7 7 1023 0 0,26-42 57 0 0,45-33-609 0 0,97-73-7638 0 0,-4-6 3392 0 0,42-52 2731 0 0,20-22 913 0 0,135-113 918 0 0,-82 101-1887 0 0,-11 12 1157 0 0,-148 118-419 0 0,8-7 71 0 0,0 0 1 0 0,0 0-1 0 0,1 1 1 0 0,0 0 0 0 0,0 1-1 0 0,0 0 1 0 0,14-5-1 0 0,-30 15 328 0 0,1 1 0 0 0,-1 0 0 0 0,1 0-1 0 0,-1 0 1 0 0,1 1 0 0 0,0-1 0 0 0,-5 9 0 0 0,3-4-216 0 0,-59 77-14 0 0,-40 49 312 0 0,-49 55 706 0 0,-5 22-729 0 0,-107 153 912 0 0,169-222-660 0 0,96-141-716 0 0,0 0 1 0 0,0-1 0 0 0,0 1-1 0 0,0 0 1 0 0,0 0 0 0 0,0 1-1 0 0,0 2 1 0 0,1-5-41 0 0,0 1-1 0 0,0-1 0 0 0,0 0 1 0 0,0 0-1 0 0,0 1 0 0 0,0-1 1 0 0,0 0-1 0 0,0 0 0 0 0,0 1 1 0 0,0-1-1 0 0,0 0 0 0 0,0 0 1 0 0,0 1-1 0 0,0-1 0 0 0,0 0 1 0 0,0 0-1 0 0,1 0 0 0 0,-1 1 1 0 0,0-1-1 0 0,0 0 0 0 0,0 0 1 0 0,0 0-1 0 0,1 1 0 0 0,-1-1 1 0 0,0 0-1 0 0,12 0-1511 0 0,-9 0 1346 0 0,0-2 1 0 0,0 1 0 0 0,0 0-1 0 0,0-1 1 0 0,0 1-1 0 0,0-1 1 0 0,0 0-1 0 0,0 0 1 0 0,-1 0 0 0 0,1-1-1 0 0,-1 1 1 0 0,3-4-1 0 0,4-5 32 0 0,12-19-1 0 0,-16 23 31 0 0,119-215-877 0 0,-34 56 845 0 0,173-237 271 0 0,-243 379 0 0 0,0 1 0 0 0,46-40 0 0 0,-73 73 204 0 0,0-1 0 0 0,0 1-1 0 0,-8 18 1 0 0,11-21-194 0 0,-141 297 1540 0 0,106-217-1402 0 0,-112 210 851 0 0,44-93-369 0 0,-8 12 481 0 0,118-260-7493 0 0,-1 20 6090 0 0,7-73-123 0 0,5 1 0 0 0,50-175-1 0 0,-52 230 484 0 0,34-71 0 0 0,-33 90 160 0 0,-10 20-82 0 0,-8 14-132 0 0,-4 6 168 0 0,2 1 0 0 0,-11 36 1 0 0,-3 10 385 0 0,3-12-422 0 0,-13 61 0 0 0,20-69-181 0 0,2-11-166 0 0,0 1-412 0 0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9:35.345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93 3 5113 0 0,'-1'-1'13'0'0,"0"1"0"0"0,1 0-1 0 0,-1-1 1 0 0,0 1 0 0 0,1 0 0 0 0,-1 0 0 0 0,0 0-1 0 0,1 0 1 0 0,-1 0 0 0 0,0 0 0 0 0,0 0 0 0 0,1 0-1 0 0,-1 0 1 0 0,0 0 0 0 0,1 0 0 0 0,-1 0 0 0 0,0 0-1 0 0,0 1 1 0 0,1-1 0 0 0,-1 0 0 0 0,-15 2 3420 0 0,23 5-4867 0 0,-7-6 1522 0 0,1 0 1 0 0,-1-1-1 0 0,0 1 0 0 0,1 0 1 0 0,-1 1-1 0 0,8 32 170 0 0,-5-25-90 0 0,-1 1 0 0 0,2 13 0 0 0,-3-16-127 0 0,1 0 1 0 0,-1 0-1 0 0,6 11 1 0 0,1 10 69 0 0,-6-16 375 0 0,0 0-1 0 0,-2-1 1 0 0,0 14-1 0 0,0-12 859 0 0,-13-2-933 0 0,4-8-361 0 0,0 0 1 0 0,0 0 0 0 0,-12 7-1 0 0,7-4 482 0 0,12-6-625 0 0,-1 1 0 0 0,1 0 0 0 0,0 0 0 0 0,0 0-1 0 0,0 0 1 0 0,0 1 0 0 0,0-1 0 0 0,-2 2 0 0 0,3-2 29 0 0,-1 0 54 0 0,1 1 0 0 0,0-1 0 0 0,-1 0 0 0 0,1 1 0 0 0,0 0 1 0 0,0-1-1 0 0,0 1 0 0 0,-2 3 0 0 0,3-4-46 0 0,0-1 0 0 0,0 1 1 0 0,0 0-1 0 0,0 0 0 0 0,0 0 1 0 0,0 0-1 0 0,0-1 0 0 0,0 1 0 0 0,1 0 1 0 0,-1 0-1 0 0,0 0 0 0 0,0-1 0 0 0,1 1 1 0 0,-1 0-1 0 0,0-1 0 0 0,1 1 1 0 0,-1 0-1 0 0,1-1 0 0 0,-1 1 0 0 0,1 0 1 0 0,0-1-1 0 0,-1 1 0 0 0,1-1 0 0 0,-1 1 1 0 0,2 0-1 0 0,4 3-99 0 0,-1 0 0 0 0,1 0 0 0 0,-1-1 0 0 0,1 0 0 0 0,0 0 0 0 0,12 4 0 0 0,40 7-258 0 0,-47-12 418 0 0,1 0 0 0 0,0 1 0 0 0,-1 0 0 0 0,0 1 0 0 0,0 0 0 0 0,27 10 6475 0 0,-64-43-7043 0 0,9 10 357 0 0,-19-17 0 0 0,-10-2 260 0 0,-17-15 287 0 0,58 47-396 0 0,-17-18-411 0 0,21 23 369 0 0,0-1 0 0 0,0 1 0 0 0,0-1-1 0 0,1 1 1 0 0,-1 0 0 0 0,1-1-1 0 0,-1 1 1 0 0,1-1 0 0 0,-1 0 0 0 0,1 1-1 0 0,0-1 1 0 0,0 1 0 0 0,0-1-1 0 0,0 1 1 0 0,0-1 0 0 0,0 0 0 0 0,0 1-1 0 0,1-3 1 0 0,15 4-3297 0 0,4 12 3387 0 0,-18-11-119 0 0,9 8 66 0 0,0 1 0 0 0,18 19 0 0 0,1 2 92 0 0,29 19-80 0 0,-37-33 77 0 0,0 2 1 0 0,-1 0-1 0 0,37 39 7783 0 0,-65-68-7263 0 0,-48-87-1871 0 0,25 42 963 0 0,-41-95-197 0 0,37 72 666 0 0,20 61 561 0 0,12 16-822 0 0,51 51-5131 0 0,-46-46 5058 0 0,52 74 688 0 0,-21-27 7 0 0,-5-12-24 0 0,-2 1 0 0 0,-1 2 0 0 0,27 62 0 0 0,-41-74-200 0 0,0-2 0 0 0,3 0 0 0 0,28 45 0 0 0,-63-106 3783 0 0,-12-36-3662 0 0,-18-61-1768 0 0,4 2 1273 0 0,35 103 354 0 0,-1 1 1 0 0,-30-45-1 0 0,30 56-173 0 0,38 57-4431 0 0,31 61 3848 0 0,-20-33 799 0 0,-26-50-203 0 0,8 25 1 0 0,12 25 3944 0 0,-43-97-4398 0 0,-30-97-1398 0 0,-1-5 1713 0 0,41 123 217 0 0,0-1 1 0 0,0 1-1 0 0,-1 0 1 0 0,1 0-1 0 0,-1 0 1 0 0,0 0-1 0 0,0 0 1 0 0,-7-6 157 0 0,49 66-6902 0 0,-22-28 6849 0 0,21 52 0 0 0,18 66 561 0 0,-40-102-493 0 0,51 131 69 0 0,-64-168-282 0 0,1 4 204 0 0,0 0-1 0 0,0 0 1 0 0,-1 0-1 0 0,-1 0 1 0 0,0 20 2896 0 0,-7-40-4082 0 0,-4-14-1112 0 0,1-9 1407 0 0,2-1-1 0 0,-4-41 1 0 0,4-69 268 0 0,2 38-170 0 0,3 86 168 0 0,2 14 144 0 0,-1-1 0 0 0,-1 1-1 0 0,1 0 1 0 0,0 0 0 0 0,-1 0-1 0 0,0 0 1 0 0,-1 0 0 0 0,-1-6-1 0 0,3 11 189 0 0,0 0-1 0 0,0-1 1 0 0,0 1 0 0 0,0 0-1 0 0,0 0 1 0 0,0 0-1 0 0,-1 0 1 0 0,1 0-1 0 0,0 0 1 0 0,0 0-1 0 0,0 0 1 0 0,0 0-1 0 0,0-1 1 0 0,0 1-1 0 0,0 0 1 0 0,0 0-1 0 0,0 0 1 0 0,-1 0-1 0 0,1 0 1 0 0,0 0-1 0 0,0 0 1 0 0,0 0-1 0 0,0 0 1 0 0,0 0 0 0 0,0 0-1 0 0,0 0 1 0 0,-1 0-1 0 0,1 0 1 0 0,0 0-1 0 0,0 0 1 0 0,0 0-1 0 0,0 0 1 0 0,0 0-1 0 0,0 0 1 0 0,0 0-1 0 0,-1 0 1 0 0,1 0-1 0 0,0 0 1 0 0,0 0-1 0 0,0 0 1 0 0,0 0-1 0 0,0 0 1 0 0,0 0 0 0 0,0 0-1 0 0,0 1 1 0 0,0-1-1 0 0,-1 0 1 0 0,-4 7-159 0 0,-2 10-631 0 0,2 5 1154 0 0,2 0 1 0 0,1 0-1 0 0,0 0 0 0 0,2 0 1 0 0,2 31-1 0 0,0-7-110 0 0,0 15 459 0 0,0 122 845 0 0,-4-128-605 0 0,-12 71 0 0 0,14-123-853 0 0,0 0 0 0 0,-1 0-1 0 0,1 0 1 0 0,-1 0 0 0 0,0 0-1 0 0,0 0 1 0 0,0-1 0 0 0,0 1-1 0 0,-1 0 1 0 0,1-1 0 0 0,-4 5-1 0 0,3-6-262 0 0,1-1 0 0 0,-1 0 0 0 0,1 1 0 0 0,0-1 0 0 0,-1 0 0 0 0,1 0 0 0 0,-1 0 0 0 0,1-1 0 0 0,-1 1-1 0 0,1 0 1 0 0,-1 0 0 0 0,1-1 0 0 0,0 1 0 0 0,-1-1 0 0 0,-1 0 0 0 0,-21-11-1608 0 0,23 12 1731 0 0,0-1 128 0 0,-1-1 0 0 0,0 1 0 0 0,0 0 0 0 0,1 0 1 0 0,-1 1-1 0 0,0-1 0 0 0,0 0 0 0 0,0 0 0 0 0,0 1 0 0 0,0-1 1 0 0,-3 1-1 0 0,4 2-531 0 0,1 1 1 0 0,-1-1-1 0 0,0 1 1 0 0,1 0-1 0 0,0-1 1 0 0,-1 1-1 0 0,1 0 1 0 0,0-1-1 0 0,0 1 0 0 0,1 3 1 0 0,-1 0 151 0 0,-1 51-1997 0 0,0-41 1508 0 0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9:45.251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9 1802 8242 0 0,'-9'-2'5324'0'0,"17"6"-6853"0"0,-2-1 1355 0 0,0 0 0 0 0,-1 0 0 0 0,11 3 0 0 0,4 2 151 0 0,11 6 120 0 0,-16-8 11 0 0,0 0 0 0 0,22 15 0 0 0,-33-18-22 0 0,0 0 0 0 0,0 0 1 0 0,0 0-1 0 0,0 1 0 0 0,-1-1 0 0 0,1 1 1 0 0,-1 0-1 0 0,0 0 0 0 0,0 0 0 0 0,-1 1 1 0 0,1-1-1 0 0,2 9 0 0 0,-1-2 39 0 0,0-1 0 0 0,-1 1 1 0 0,-1 1-1 0 0,0-1 0 0 0,0 0 0 0 0,-1 0 0 0 0,-1 1 1 0 0,0-1-1 0 0,0 1 0 0 0,-1-1 0 0 0,0 0 0 0 0,-1 1 0 0 0,-1-1 1 0 0,0 0-1 0 0,0 0 0 0 0,-1-1 0 0 0,0 1 0 0 0,-1-1 0 0 0,0 0 1 0 0,-1 0-1 0 0,-10 14 0 0 0,4-7-65 0 0,1 1 0 0 0,-12 26-1 0 0,6-11-11 0 0,13-27 0 0 0,0 0 1 0 0,-1-1 0 0 0,1 1 0 0 0,-1-1 0 0 0,0 0-1 0 0,-6 5 1 0 0,5-6-15 0 0,0 2 1 0 0,1-1-1 0 0,0 1 1 0 0,-8 10-1 0 0,10-11 56 0 0,-3 7-225 0 0,6-12 89 0 0,0 1 0 0 0,0-1 0 0 0,0 1 0 0 0,0-1 0 0 0,0 0 0 0 0,0 1 0 0 0,0-1 0 0 0,0 1 0 0 0,0-1 1 0 0,0 1-1 0 0,0-1 0 0 0,1 0 0 0 0,-1 1 0 0 0,0-1 0 0 0,0 1 0 0 0,1-1 0 0 0,-1 0 0 0 0,0 1 1 0 0,0-1-1 0 0,1 0 0 0 0,-1 1 0 0 0,0-1 0 0 0,1 0 0 0 0,-1 1 0 0 0,1-1 0 0 0,1 2-233 0 0,30-37-6693 0 0,-6-20 6961 0 0,-14 27-62 0 0,94-176-316 0 0,-10 22 284 0 0,-83 155 153 0 0,86-188 761 0 0,-75 161 1896 0 0,-34 83 1112 0 0,-7 20-4596 0 0,6-9 863 0 0,-2 0 0 0 0,-2-1 0 0 0,-38 73 0 0 0,38-83 50 0 0,8-14 154 0 0,-1-1 0 0 0,-10 15 0 0 0,15-26-228 0 0,1 0 0 0 0,-1 0-1 0 0,1 0 1 0 0,-1 0 0 0 0,0-1-1 0 0,0 1 1 0 0,0-1 0 0 0,0 0-1 0 0,0 0 1 0 0,-1 0 0 0 0,1 0-1 0 0,0 0 1 0 0,-1-1 0 0 0,-4 2-1 0 0,6-3-315 0 0,0 1-1 0 0,0-1 1 0 0,0 0-1 0 0,-1 0 0 0 0,1 0 1 0 0,0 0-1 0 0,0 0 1 0 0,0 0-1 0 0,0-1 0 0 0,-1 1 1 0 0,1-1-1 0 0,0 1 0 0 0,0-1 1 0 0,0 0-1 0 0,0 0 1 0 0,-2-1-1 0 0,0 0 103 0 0,1-1 1 0 0,0 1-1 0 0,1-1 1 0 0,-1 1-1 0 0,0-1 0 0 0,1 0 1 0 0,-1 0-1 0 0,-2-6 1 0 0,0 1 50 0 0,1-1 1 0 0,0 0 0 0 0,1 1-1 0 0,0-1 1 0 0,0 0-1 0 0,-2-17 1 0 0,3 9-28 0 0,1 0-1 0 0,1-25 1 0 0,1 34 184 0 0,-1 0 0 0 0,2-1 0 0 0,-1 1 1 0 0,1 0-1 0 0,1 0 0 0 0,6-15 0 0 0,-9 23 86 0 0,1 1-1 0 0,0-1 0 0 0,0 1 1 0 0,0-1-1 0 0,0 1 1 0 0,-1 0-1 0 0,1 0 1 0 0,0-1-1 0 0,-1 1 1 0 0,1 0-1 0 0,0 0 1 0 0,-1 0-1 0 0,1 0 1 0 0,-1 0-1 0 0,1 0 1 0 0,-1 0-1 0 0,1 1 1 0 0,12 23-80 0 0,-11-20-22 0 0,0-1-1 0 0,0 0 0 0 0,0 1 0 0 0,1-1 0 0 0,5 6 1 0 0,-7-9-48 0 0,-1-1 0 0 0,1 1 0 0 0,-1-1 0 0 0,1 1 0 0 0,-1-1 1 0 0,1 1-1 0 0,0-1 0 0 0,-1 0 0 0 0,1 1 0 0 0,0-1 0 0 0,-1 0 0 0 0,1 0 1 0 0,0 1-1 0 0,-1-1 0 0 0,1 0 0 0 0,0 0 0 0 0,0 0 0 0 0,1 0 0 0 0,-1 0-35 0 0,0-1 0 0 0,0 1-1 0 0,0 0 1 0 0,0-1-1 0 0,0 1 1 0 0,-1-1-1 0 0,1 1 1 0 0,0-1 0 0 0,0 0-1 0 0,0 1 1 0 0,0-1-1 0 0,-1 0 1 0 0,1 0-1 0 0,0 1 1 0 0,-1-1 0 0 0,1 0-1 0 0,0-1 1 0 0,3-6-18 0 0,0 1 0 0 0,-1-1 0 0 0,0 0 0 0 0,0 0 0 0 0,2-12 0 0 0,7-19 33 0 0,-9 33 90 0 0,1-6-244 0 0,2 1-1 0 0,12-22 1 0 0,-17 31 109 0 0,1-1 0 0 0,0 1 0 0 0,0-1 0 0 0,0 1 0 0 0,0 0 0 0 0,0 0 0 0 0,1 0 0 0 0,-1 0 0 0 0,0 0 1 0 0,1 0-1 0 0,0 1 0 0 0,-1-1 0 0 0,1 1 0 0 0,0 0 0 0 0,0 0 0 0 0,0 0 0 0 0,5-1 0 0 0,-7 2 56 0 0,-1 0 0 0 0,1 0-1 0 0,0 0 1 0 0,-1 0 0 0 0,1 0 0 0 0,0 0 0 0 0,-1 0 0 0 0,1 0-1 0 0,0 0 1 0 0,0 1 0 0 0,-1-1 0 0 0,1 0 0 0 0,0 0 0 0 0,-1 1 0 0 0,1-1-1 0 0,-1 0 1 0 0,1 1 0 0 0,-1-1 0 0 0,1 1 0 0 0,0-1 0 0 0,-1 1-1 0 0,1 0 1 0 0,0 1 41 0 0,0-1 0 0 0,0 1 0 0 0,0 0 0 0 0,0 0 0 0 0,0 0 0 0 0,0 0 0 0 0,0 3 0 0 0,1 3 612 0 0,-1 0 0 0 0,1 14-1 0 0,-2 6 197 0 0,-1 1 0 0 0,-1-1 0 0 0,-1-1 0 0 0,-14 53 1 0 0,6-36-541 0 0,-17 60 671 0 0,23-89-667 0 0,-1 0 0 0 0,0-1 0 0 0,-1 0 0 0 0,-15 23 0 0 0,18-32-67 0 0,1-1-1 0 0,-1 0 0 0 0,0 0 1 0 0,-7 6-1 0 0,10-9-201 0 0,0 0 1 0 0,-1 0-1 0 0,1 0 1 0 0,-1 0-1 0 0,1 0 1 0 0,-1-1-1 0 0,1 1 1 0 0,-1 0 0 0 0,0-1-1 0 0,1 1 1 0 0,-1-1-1 0 0,0 1 1 0 0,0-1-1 0 0,1 0 1 0 0,-1 0-1 0 0,0 0 1 0 0,0 0-1 0 0,-2 0 1 0 0,-2-33-6945 0 0,6 29 6583 0 0,1-16-157 0 0,2-1 1 0 0,0 1-1 0 0,1-1 1 0 0,1 1-1 0 0,9-23 1 0 0,45-97 366 0 0,-50 122-22 0 0,7-15 126 0 0,2 0 0 0 0,1 1 0 0 0,2 1-1 0 0,0 1 1 0 0,35-36 0 0 0,-37 49 289 0 0,0 0 1 0 0,39-25 0 0 0,-57 41-238 0 0,0 1 0 0 0,-1-1 1 0 0,1 1-1 0 0,0-1 0 0 0,0 1 1 0 0,-1-1-1 0 0,1 1 0 0 0,0 0 1 0 0,0-1-1 0 0,0 1 1 0 0,0 0-1 0 0,-1 0 0 0 0,1-1 1 0 0,0 1-1 0 0,0 0 0 0 0,0 0 1 0 0,0 0-1 0 0,0 0 0 0 0,0 0 1 0 0,-1 0-1 0 0,3 1 0 0 0,-2-1 50 0 0,-1 1 0 0 0,1 0 0 0 0,0-1 0 0 0,-1 1 0 0 0,1-1-1 0 0,-1 1 1 0 0,1 0 0 0 0,-1-1 0 0 0,1 1 0 0 0,-1 0 0 0 0,1 0 0 0 0,-1-1-1 0 0,0 1 1 0 0,1 0 0 0 0,-1 0 0 0 0,0 0 0 0 0,0-1 0 0 0,1 2-1 0 0,0 6 469 0 0,-1 0-1 0 0,0 0 1 0 0,-1 15-1 0 0,1-16-716 0 0,-4 33 627 0 0,-2 0 0 0 0,-2 1 0 0 0,-1-2 0 0 0,-22 59 0 0 0,-73 146 702 0 0,94-222-1106 0 0,-89 173 1453 0 0,92-186-887 0 0,10-69-6209 0 0,6 22 5000 0 0,2 1 1 0 0,2 0-1 0 0,1 1 1 0 0,21-37-1 0 0,3 5 518 0 0,72-96-1 0 0,-34 44-12 0 0,-38 58 96 0 0,-25 43-48 0 0,1 1 1 0 0,24-24-1 0 0,-7 8 74 0 0,-30 33-32 0 0,22-11 5026 0 0,-26 29-4171 0 0,2-14-556 0 0,-7 30-98 0 0,-24 64-1 0 0,-23 28 327 0 0,8-20 495 0 0,1-13-236 0 0,18-38-180 0 0,96-197-8926 0 0,-40 84 8175 0 0,70-104 1 0 0,17 9-118 0 0,-55 78 102 0 0,-29 36 385 0 0,37-38 0 0 0,-56 66-158 0 0,0 1 0 0 0,1 0 0 0 0,1 1 1 0 0,0 0-1 0 0,0 1 0 0 0,30-14 0 0 0,-42 22-70 0 0,-1 0 1 0 0,0 1-1 0 0,0-1 1 0 0,1 1-1 0 0,-1 0 0 0 0,0 0 1 0 0,0-1-1 0 0,1 1 1 0 0,-1 0-1 0 0,0 0 1 0 0,1 0-1 0 0,-1 0 0 0 0,0 0 1 0 0,2 1-1 0 0,-2-1 71 0 0,-1 0 0 0 0,1 1 0 0 0,0-1 0 0 0,-1 0 0 0 0,1 1 0 0 0,-1-1-1 0 0,1 1 1 0 0,-1-1 0 0 0,1 0 0 0 0,-1 1 0 0 0,1-1 0 0 0,-1 1 0 0 0,1-1 0 0 0,-1 1-1 0 0,0 0 1 0 0,1-1 0 0 0,-1 1 0 0 0,0-1 0 0 0,1 1 0 0 0,-1 1 0 0 0,1 0 93 0 0,-1 1 0 0 0,0 0-1 0 0,0 0 1 0 0,0 0 0 0 0,0-1 0 0 0,0 1 0 0 0,0 0 0 0 0,-1 0 0 0 0,1 0 0 0 0,-1-1 0 0 0,0 1 0 0 0,-1 3 0 0 0,-65 149 512 0 0,55-133-622 0 0,-1 0 0 0 0,-1-1 1 0 0,-1-1-1 0 0,-30 33 0 0 0,14-20 242 0 0,4-5 599 0 0,-33 28-1 0 0,55-53-855 0 0,1 1 0 0 0,-1-1-1 0 0,0 0 1 0 0,0 0 0 0 0,0-1 0 0 0,0 1-1 0 0,0-1 1 0 0,0 0 0 0 0,-1-1 0 0 0,1 1-1 0 0,-1-1 1 0 0,-5 1 0 0 0,36-60-10284 0 0,-10 38 10172 0 0,0 1 1 0 0,2 0-1 0 0,0 2 1 0 0,1 0-1 0 0,0 1 1 0 0,1 0-1 0 0,1 2 1 0 0,1 0-1 0 0,38-18 1 0 0,-23 15 255 0 0,56-19 0 0 0,-74 31-99 0 0,-1 0-1 0 0,1 1 1 0 0,1 1-1 0 0,-1 1 0 0 0,28-1 1 0 0,-40 4-40 0 0,0-1 0 0 0,0 1 0 0 0,0 0 0 0 0,0 1 0 0 0,0 0 0 0 0,0 0 0 0 0,0 0 0 0 0,-1 0 0 0 0,7 4 1 0 0,-10-5 62 0 0,-1 0 0 0 0,1 0 1 0 0,-1 0-1 0 0,1 0 1 0 0,-1 0-1 0 0,1 1 0 0 0,-1-1 1 0 0,1 0-1 0 0,-1 1 1 0 0,0-1-1 0 0,0 1 0 0 0,0-1 1 0 0,0 1-1 0 0,0 0 1 0 0,0-1-1 0 0,0 1 1 0 0,0 0-1 0 0,-1 0 0 0 0,1-1 1 0 0,-1 1-1 0 0,1 0 1 0 0,-1 0-1 0 0,0 0 0 0 0,0 0 1 0 0,0 0-1 0 0,0-1 1 0 0,0 1-1 0 0,0 0 1 0 0,0 0-1 0 0,-1 0 0 0 0,1 0 1 0 0,0 0-1 0 0,-2 2 1 0 0,1-2-1 0 0,0-1 0 0 0,-1 0 0 0 0,1 1 1 0 0,0-1-1 0 0,0 0 0 0 0,-1 0 1 0 0,1 0-1 0 0,-1 0 0 0 0,1 0 0 0 0,-1 0 1 0 0,0 0-1 0 0,1 0 0 0 0,-1 0 1 0 0,0-1-1 0 0,0 1 0 0 0,1-1 0 0 0,-1 0 1 0 0,0 1-1 0 0,0-1 0 0 0,0 0 1 0 0,0 0-1 0 0,-1 0 0 0 0,0 0-134 0 0,0 0 0 0 0,1 0 0 0 0,-1 0 0 0 0,0 0 0 0 0,0-1 0 0 0,1 1-1 0 0,-1-1 1 0 0,0 1 0 0 0,1-1 0 0 0,-1 0 0 0 0,1 0 0 0 0,-1 0 0 0 0,1-1 0 0 0,-4-1 0 0 0,294 111-6132 0 0,-255-93 6640 0 0,0 2 1 0 0,-1 1 0 0 0,30 23 0 0 0,-50-31-189 0 0,-1 0 1 0 0,0 0-1 0 0,-1 1 0 0 0,0 1 1 0 0,0-1-1 0 0,-2 2 0 0 0,1-1 1 0 0,10 24-1 0 0,-5-14 102 0 0,-11-18-327 0 0,0 1 0 0 0,0 0 0 0 0,0 0 0 0 0,-1 0 0 0 0,4 9 0 0 0,4 14 129 0 0,-7-22-120 0 0,0 1 1 0 0,-1-1-1 0 0,3 13 1 0 0,-2 0 10 0 0,0 0 1 0 0,-2 0-1 0 0,0 0 0 0 0,-1 1 1 0 0,-1-1-1 0 0,-5 33 1 0 0,3-41 6 0 0,0 0 0 0 0,0-1-1 0 0,-1 1 1 0 0,-1-1 0 0 0,1 0 0 0 0,-2 0 0 0 0,1 0 0 0 0,-1-1 0 0 0,-10 12 0 0 0,-16 22 221 0 0,25-32-226 0 0,0 0 0 0 0,-1-1 1 0 0,-14 15-1 0 0,0-5 361 0 0,-43 32 0 0 0,105-102-10400 0 0,-6-21 10463 0 0,-6 11-885 0 0,-21 43 407 0 0,0 0-1 0 0,-1 0 1 0 0,-1-1 0 0 0,-1 0-1 0 0,3-23 1 0 0,0 4-49 0 0,0-1 233 0 0,22-62 0 0 0,-28 94-87 0 0,4-9 423 0 0,-5 15-537 0 0,0-1-1 0 0,0 1 0 0 0,0 0 1 0 0,0 0-1 0 0,0-1 1 0 0,0 1-1 0 0,0 0 0 0 0,0 0 1 0 0,0-1-1 0 0,0 1 1 0 0,1 0-1 0 0,-1 0 0 0 0,0-1 1 0 0,0 1-1 0 0,0 0 1 0 0,0 0-1 0 0,1 0 0 0 0,-1 0 1 0 0,0-1-1 0 0,0 1 1 0 0,1 0-1 0 0,-1 0 1 0 0,0 0-1 0 0,0 0 0 0 0,1 0 1 0 0,-1 0-1 0 0,0 0 1 0 0,0-1-1 0 0,1 1 0 0 0,-1 0 1 0 0,0 0-1 0 0,0 0 1 0 0,1 0-1 0 0,-1 0 0 0 0,0 0 1 0 0,0 0-1 0 0,1 0 1 0 0,-1 1-1 0 0,12 21-89 0 0,6 18 487 0 0,25 81 0 0 0,-8-18 590 0 0,3 14 755 0 0,-8-19-88 0 0,-19-76-1554 0 0,-11-20-108 0 0,1-1 0 0 0,-1 0 0 0 0,1 0 0 0 0,0 0 0 0 0,-1 0 0 0 0,1 0-1 0 0,0-1 1 0 0,0 1 0 0 0,-1 0 0 0 0,1 0 0 0 0,0 0 0 0 0,0-1 0 0 0,0 1 0 0 0,0 0 0 0 0,0-1 0 0 0,0 1 0 0 0,2 0 0 0 0,-2-1-8 0 0,-1 0 1 0 0,0-1-1 0 0,1 1 1 0 0,-1 0 0 0 0,0 0-1 0 0,1-1 1 0 0,-1 1-1 0 0,0 0 1 0 0,0-1-1 0 0,1 1 1 0 0,-1 0-1 0 0,0-1 1 0 0,0 1-1 0 0,0 0 1 0 0,1-1-1 0 0,-1 1 1 0 0,0 0-1 0 0,0-1 1 0 0,0 1-1 0 0,0 0 1 0 0,0-1-1 0 0,0 1 1 0 0,0-1-1 0 0,0 1 1 0 0,0 0-1 0 0,0-1 1 0 0,0 1-1 0 0,0-1 1 0 0,0 1-1 0 0,0 0 1 0 0,0-1 0 0 0,0 1-1 0 0,0 0 1 0 0,-1-1-1 0 0,1 1 1 0 0,0 0-1 0 0,0-1 1 0 0,-1 0-1 0 0,-5-15 347 0 0,-3 3-294 0 0,0 0 1 0 0,-1 1 0 0 0,0 1-1 0 0,0 0 1 0 0,-1 0 0 0 0,-1 1-1 0 0,0 0 1 0 0,0 1 0 0 0,-1 0-1 0 0,-20-9 1 0 0,33 17-107 0 0,0 1 1 0 0,-1 0-1 0 0,1-1 0 0 0,-1 1 1 0 0,1 0-1 0 0,-1-1 1 0 0,1 1-1 0 0,-1 0 0 0 0,1 0 1 0 0,-1 0-1 0 0,1-1 1 0 0,-1 1-1 0 0,0 0 0 0 0,1 0 1 0 0,-1 0-1 0 0,1 0 1 0 0,-1 0-1 0 0,1 0 0 0 0,-1 0 1 0 0,0 0-1 0 0,1 0 1 0 0,-1 0-1 0 0,1 0 0 0 0,-1 1 1 0 0,1-1-1 0 0,-1 0 0 0 0,1 0 1 0 0,-2 1-1 0 0,15 23-4629 0 0,-4-17 4611 0 0,-1 1-1 0 0,1-1 1 0 0,0 0-1 0 0,1-1 1 0 0,-1 0 0 0 0,17 7-1 0 0,3 4 1744 0 0,-28-16-1580 0 0,-1-1 0 0 0,0 1-1 0 0,1-1 1 0 0,-1 1 0 0 0,0-1-1 0 0,0 1 1 0 0,0-1 0 0 0,0 1 0 0 0,0-1-1 0 0,1 1 1 0 0,-1-1 0 0 0,0 1-1 0 0,0-1 1 0 0,0 1 0 0 0,0-1-1 0 0,0 1 1 0 0,-6 7 1758 0 0,6-7-1758 0 0,-1-1-1 0 0,-1 2 48 0 0,0 0 1 0 0,0-1-1 0 0,0 1 0 0 0,0-1 0 0 0,0 0 0 0 0,-1 0 0 0 0,1 0 1 0 0,0 0-1 0 0,-5 1 0 0 0,-78 3-1074 0 0,56-4 785 0 0,-50 7-1 0 0,60-4 512 0 0,6-2-86 0 0,0 1 0 0 0,-21 0 0 0 0,33-3-420 0 0,0 0 1 0 0,1 0-1 0 0,-1 0 1 0 0,0-1-1 0 0,0 1 1 0 0,0 0-1 0 0,1 0 1 0 0,-1-1-1 0 0,0 1 1 0 0,0-1-1 0 0,1 1 1 0 0,-1-1-1 0 0,0 1 1 0 0,1-1-1 0 0,-2 0 1 0 0,-4-2 521 0 0,5 3-358 0 0,1 0 0 0 0,-1 1 0 0 0,1-1 0 0 0,-1 1 0 0 0,1-1 0 0 0,-1 1 0 0 0,1-1 0 0 0,0 1 0 0 0,-1 0 1 0 0,1-1-1 0 0,0 1 0 0 0,-1-1 0 0 0,1 1 0 0 0,0 0 0 0 0,0-1 0 0 0,-1 2 0 0 0,-1 4 90 0 0,0-1 0 0 0,-1 1 0 0 0,1 0 0 0 0,-1-1 0 0 0,-1 0 0 0 0,1 0 0 0 0,-1 0 0 0 0,0 0 0 0 0,0-1 0 0 0,0 1 0 0 0,-1-1-1 0 0,1 0 1 0 0,-1 0 0 0 0,-10 5 0 0 0,14-8-149 0 0,-13 7 255 0 0,14-8-283 0 0,-1 0-1 0 0,1 0 1 0 0,-1 1-1 0 0,1-1 0 0 0,0 0 1 0 0,-1 0-1 0 0,1 0 1 0 0,-1 1-1 0 0,1-1 0 0 0,-1 0 1 0 0,1 0-1 0 0,-1 0 1 0 0,1 0-1 0 0,-1 0 0 0 0,1 0 1 0 0,0 0-1 0 0,-1 0 1 0 0,1 0-1 0 0,-1 0 0 0 0,1 0 1 0 0,-1 0-1 0 0,1 0 1 0 0,-1 0-1 0 0,1-1 0 0 0,-1 1 1 0 0,1 0-1 0 0,0 0 1 0 0,-1-1-1 0 0,30-123-5309 0 0,-20 78 5245 0 0,1 2 0 0 0,24-66 0 0 0,-17 64 369 0 0,-10 27-220 0 0,0 0 0 0 0,1 1 0 0 0,11-19 0 0 0,-1 13 1477 0 0,-10 39-2355 0 0,-6-12 842 0 0,38 87 18 0 0,-4-8-495 0 0,-20-48 513 0 0,-7-15 34 0 0,0-1 0 0 0,1-1 0 0 0,16 23 1 0 0,-24-38-48 0 0,0 0 0 0 0,0 0 0 0 0,0 0 0 0 0,0 0 0 0 0,1 0 0 0 0,-1 0 1 0 0,0 0-1 0 0,1-1 0 0 0,-1 1 0 0 0,1-1 0 0 0,0 1 0 0 0,-1-1 0 0 0,1 0 1 0 0,0 0-1 0 0,0-1 0 0 0,0 1 0 0 0,0-1 0 0 0,0 1 0 0 0,0-1 0 0 0,4 0 1 0 0,-3 0-29 0 0,-1-1 0 0 0,1 0 0 0 0,-1 0 0 0 0,1 0 0 0 0,-1 0 1 0 0,0-1-1 0 0,1 1 0 0 0,-1-1 0 0 0,0 0 0 0 0,0 0 0 0 0,0 0 1 0 0,0 0-1 0 0,0 0 0 0 0,-1-1 0 0 0,1 1 0 0 0,3-5 1 0 0,4-8 59 0 0,-1 1 0 0 0,-1-1 0 0 0,0-1 1 0 0,7-19-1 0 0,-8 19-67 0 0,4-14 101 0 0,-1-1 0 0 0,10-53 1 0 0,-8 28 35 0 0,76-259-40 0 0,-86 309-67 0 0,5-16 148 0 0,0 0 0 0 0,2 1 0 0 0,12-22 0 0 0,-21 43-133 0 0,0 0 1 0 0,0-1 0 0 0,0 1 0 0 0,0 0-1 0 0,0 0 1 0 0,0 0 0 0 0,0 0-1 0 0,0 0 1 0 0,0 0 0 0 0,0-1-1 0 0,0 1 1 0 0,0 0 0 0 0,1 0-1 0 0,-1 0 1 0 0,0 0 0 0 0,0 0-1 0 0,0 0 1 0 0,0 0 0 0 0,0-1-1 0 0,0 1 1 0 0,0 0 0 0 0,1 0 0 0 0,-1 0-1 0 0,0 0 1 0 0,0 0 0 0 0,0 0-1 0 0,0 0 1 0 0,0 0 0 0 0,0 0-1 0 0,1 0 1 0 0,-1 0 0 0 0,0 0-1 0 0,0 0 1 0 0,0 0 0 0 0,0 0-1 0 0,0 0 1 0 0,1 0 0 0 0,-1 0-1 0 0,0 0 1 0 0,0 0 0 0 0,0 0-1 0 0,0 0 1 0 0,1 0 0 0 0,1 8 31 0 0,0 15-409 0 0,-2-21 468 0 0,0 39 151 0 0,-1-1 0 0 0,-3 1 0 0 0,-1-1-1 0 0,-19 72 1 0 0,-64 152 2464 0 0,81-244-2477 0 0,0-4-46 0 0,5-14-135 0 0,1 1 0 0 0,-1 1 0 0 0,1-1 1 0 0,0 0-1 0 0,0 0 0 0 0,0 0 0 0 0,0 1 1 0 0,0-1-1 0 0,1 0 0 0 0,0 1 0 0 0,-1 5 0 0 0,1-9-89 0 0,0 0-1 0 0,0 0 1 0 0,0 0-1 0 0,0 0 0 0 0,0 0 1 0 0,0 0-1 0 0,0 1 1 0 0,1-1-1 0 0,-1 0 1 0 0,0 0-1 0 0,0 0 0 0 0,0 0 1 0 0,2 1-498 0 0,-2-1 498 0 0,0 0-1 0 0,1 0 0 0 0,-1 0 1 0 0,0 0-1 0 0,0 0 1 0 0,15-15-3320 0 0,0-15 2757 0 0,-1 0-1 0 0,-1-1 1 0 0,16-65 0 0 0,-8 22 340 0 0,169-465 37 0 0,-175 502 268 0 0,1 1 0 0 0,2 0 0 0 0,2 2 0 0 0,1 0-1 0 0,1 1 1 0 0,2 1 0 0 0,41-42 0 0 0,-52 68 1364 0 0,-16 15-315 0 0,-4 5-896 0 0,2 1 0 0 0,0 0 0 0 0,-4 19 1 0 0,5-15-232 0 0,-11 28 0 0 0,-18 37 228 0 0,-15 37 690 0 0,56-168-5037 0 0,-8 46 4096 0 0,1-1-1 0 0,0 0 1 0 0,-1 1 0 0 0,1-1 0 0 0,0 1 0 0 0,0-1-1 0 0,0 1 1 0 0,0-1 0 0 0,0 1 0 0 0,1-1 0 0 0,-1 1-1 0 0,0 0 1 0 0,1 0 0 0 0,-1 0 0 0 0,1 0 0 0 0,-1 0-1 0 0,1 0 1 0 0,-1 0 0 0 0,4-1 0 0 0,-3 2 35 0 0,1-1 0 0 0,-1 1 0 0 0,1 0 1 0 0,-1 0-1 0 0,0 0 0 0 0,1 0 0 0 0,-1 0 1 0 0,1 0-1 0 0,-1 1 0 0 0,1-1 0 0 0,-1 1 1 0 0,4 1-1 0 0,3 3 93 0 0,0-1 1 0 0,0 1 0 0 0,0 1-1 0 0,-1-1 1 0 0,14 14-1 0 0,61 66 275 0 0,-49-47-149 0 0,-22-23 205 0 0,-9-12-257 0 0,-1 1 0 0 0,1-1-1 0 0,0 1 1 0 0,1-1 0 0 0,-1 0 0 0 0,5 3 0 0 0,-12-9 366 0 0,0-1 0 0 0,0 1 0 0 0,0-1 0 0 0,1 0 0 0 0,-1 0 0 0 0,1 0 0 0 0,-3-6 0 0 0,-25-42-1896 0 0,17 27 1692 0 0,9 16-324 0 0,1-1 0 0 0,-6-17 0 0 0,-5-10 78 0 0,31 57-3663 0 0,7 13 3647 0 0,3 0 0 0 0,0-2 0 0 0,44 40 0 0 0,-44-48 5080 0 0,-36-33-4110 0 0,-28-33-2811 0 0,31 35 2161 0 0,-12-17-523 0 0,2-1 1 0 0,0-1 0 0 0,2 0-1 0 0,1-1 1 0 0,-19-54 0 0 0,-33-64-468 0 0,18 43 417 0 0,6 6 452 0 0,-47-172-1 0 0,92 278-1208 0 0,0 0-1 0 0,1-1 0 0 0,6 10 1 0 0,2 7 905 0 0,23 50-259 0 0,-3-9 402 0 0,-2 1 0 0 0,19 73 1 0 0,4 85 2298 0 0,-53-222-2260 0 0,1-1 0 0 0,-1 1 0 0 0,1 0 0 0 0,0 0 1 0 0,0 0-1 0 0,0-1 0 0 0,3 5 316 0 0,-5-8-349 0 0,0 0 0 0 0,0 0 0 0 0,0 0-1 0 0,0-1 1 0 0,1 1 0 0 0,-1 0 0 0 0,0-1 0 0 0,1 1-1 0 0,-1 0 1 0 0,1-1 0 0 0,-1 1 0 0 0,1-1 0 0 0,0 1 0 0 0,-1-2-1 0 0,0-1-53 0 0,-12-33-477 0 0,-2 1 0 0 0,-22-37 1 0 0,1-1 326 0 0,-44-115 211 0 0,63 140 17 0 0,-21-99-1 0 0,10-124-258 0 0,17 115 264 0 0,-3 41 42 0 0,15 110-652 0 0,3 10-44 0 0,3 9 45 0 0,17 52 54 0 0,-10-25 304 0 0,-3-1 92 0 0,-1 1 0 0 0,-1 0 1 0 0,2 41-1 0 0,-5-42 20 0 0,6 54 655 0 0,-5 1-1 0 0,-5 135 1 0 0,-1-140-194 0 0,0-32 531 0 0,-8-73-1160 0 0,-10-29-682 0 0,3-1 0 0 0,-13-73-1 0 0,-3-97 1015 0 0,28 205-162 0 0,-6-209 356 0 0,8 192-55 0 0,15 36-2241 0 0,-15-8 1956 0 0,1 0-1 0 0,-1 0 1 0 0,0 1 0 0 0,0-1 0 0 0,1 0 0 0 0,-1 0-1 0 0,0 0 1 0 0,0 0 0 0 0,1 0 0 0 0,-1 0 0 0 0,0 0-1 0 0,0 0 1 0 0,1 0 0 0 0,-1 0 0 0 0,0 0 0 0 0,0 0-1 0 0,1 0 1 0 0,-1 0 0 0 0,0 0 0 0 0,0 0 0 0 0,1-1-1 0 0,-1 1 1 0 0,0 0 0 0 0,0 0 0 0 0,1 0 0 0 0,-1 0-1 0 0,0 0 1 0 0,0 0 0 0 0,0-1 0 0 0,1 1-1 0 0,-1 0 1 0 0,0 0 0 0 0,0 0 0 0 0,0-1 0 0 0,0 1-1 0 0,1 0 1 0 0,0-2 24 0 0,0 0 0 0 0,-1 0 0 0 0,1 0 0 0 0,0 0 0 0 0,-1 0 0 0 0,1 0 0 0 0,-1 0 0 0 0,1-4-1 0 0,-1 4-51 0 0,0-1-1 0 0,1 1 1 0 0,-1 0-1 0 0,1-1 1 0 0,0 1-1 0 0,0 0 1 0 0,1-3-1 0 0,5-9-161 0 0,-1 0-1 0 0,8-27 0 0 0,-3 8 78 0 0,-3 12 128 0 0,-2 2 102 0 0,1 1 1 0 0,1 1-1 0 0,0-1 1 0 0,13-18-1 0 0,-21 36-126 0 0,0 0 0 0 0,0 0-1 0 0,0 0 1 0 0,0 0 0 0 0,0 0 0 0 0,0 0 0 0 0,0 0-1 0 0,0 0 1 0 0,0 0 0 0 0,0 0 0 0 0,1 0-1 0 0,-1-1 1 0 0,0 1 0 0 0,0 0 0 0 0,0 0 0 0 0,0 0-1 0 0,0 0 1 0 0,0 0 0 0 0,0 0 0 0 0,0 0 0 0 0,0 0-1 0 0,0 0 1 0 0,0 0 0 0 0,0 0 0 0 0,0 0 0 0 0,0 0-1 0 0,0 0 1 0 0,0 0 0 0 0,1 0 0 0 0,-1 0 0 0 0,0 1-1 0 0,0-1 1 0 0,0 0 0 0 0,0 0 0 0 0,0 0 0 0 0,0 0-1 0 0,0 0 1 0 0,0 0 0 0 0,0 0 0 0 0,0 0 0 0 0,0 0-1 0 0,0 0 1 0 0,0 0 0 0 0,0 0 0 0 0,0 0 0 0 0,0 0-1 0 0,0 0 1 0 0,0 0 0 0 0,0 0 0 0 0,0 0-1 0 0,0 0 1 0 0,0 0 0 0 0,0 0 0 0 0,0 1 0 0 0,0-1-1 0 0,0 0 1 0 0,0 0 0 0 0,0 0 0 0 0,0 0 0 0 0,0 0-1 0 0,0 0 1 0 0,0 0 0 0 0,2 8-131 0 0,0 9-113 0 0,-1 53 393 0 0,-2 0 0 0 0,-4 0 1 0 0,-20 100-1 0 0,-64 202 1784 0 0,27-66-148 0 0,55-265-1654 0 0,-2 33-18 0 0,7-45 21 0 0,-8 36-1 0 0,8-58-51 0 0,1-2-20 0 0,0 0 0 0 0,0-1 0 0 0,0 1 0 0 0,-1-1-1 0 0,1 0 1 0 0,-4 5 0 0 0,5-9-108 0 0,0 0 1 0 0,0 0-1 0 0,-1 0 0 0 0,1 0 0 0 0,0 0 1 0 0,0 0-1 0 0,0 0 0 0 0,-1 0 0 0 0,1 0 1 0 0,0 0-1 0 0,0 0 0 0 0,0 0 0 0 0,-1-1 1 0 0,1 1-1 0 0,-2-4-835 0 0,2 4 836 0 0,0 0-1 0 0,0 0 0 0 0,0-1 0 0 0,0 1 1 0 0,0 0-1 0 0,-3-15-2301 0 0,2 14 2116 0 0,-5-42-671 0 0,1 0 1 0 0,2-74 0 0 0,3 69 644 0 0,1 18 247 0 0,0 22 126 0 0,-1 0 0 0 0,1 0 0 0 0,-2 0 0 0 0,1 0 0 0 0,-1 0 1 0 0,-9-21 2302 0 0,9 29-2351 0 0,-5 8 456 0 0,-2 17-1005 0 0,-14 135 74 0 0,9-51 794 0 0,-97 365 1920 0 0,98-429-1902 0 0,7-19-221 0 0,4-19-101 0 0,-1-1-1 0 0,1 1 0 0 0,-1-1 0 0 0,0 1 0 0 0,-5 11 1 0 0,-4-82-6010 0 0,-5-76 5070 0 0,2-157 0 0 0,15 211 802 0 0,0-5 184 0 0,13-100 0 0 0,16 8 610 0 0,-31 277-224 0 0,1 111 107 0 0,-8 159 1799 0 0,-15-104-997 0 0,13-183-723 0 0,-28 101 0 0 0,38-177-693 0 0,-9 25 339 0 0,9-25-302 0 0,-1 0 0 0 0,1 0 0 0 0,-1 0 0 0 0,1 0 0 0 0,-1-1 0 0 0,1 1 0 0 0,-1 0 0 0 0,1 0 0 0 0,-1 0 0 0 0,0 0 0 0 0,1-1 0 0 0,-1 1 0 0 0,0 0 0 0 0,0-1 0 0 0,0 1 0 0 0,0 0 0 0 0,0-1 0 0 0,1 1 0 0 0,-1-1 0 0 0,-2 1 0 0 0,2-1-116 0 0,0 0 0 0 0,1 0 1 0 0,-1 0-1 0 0,0-1 0 0 0,0 1 0 0 0,1 0 0 0 0,-1-1 0 0 0,0 1 1 0 0,1 0-1 0 0,-1-1 0 0 0,0 1 0 0 0,1 0 0 0 0,-1-1 0 0 0,1 1 0 0 0,-1-1 1 0 0,1 0-1 0 0,-1 1 0 0 0,1-1 0 0 0,-1 0 0 0 0,-10-16-1236 0 0,8 12 961 0 0,-42-75-987 0 0,-65-161 0 0 0,43 50 1809 0 0,32 86 19 0 0,9 23-383 0 0,18 52-310 0 0,-1 0 0 0 0,-2 1 0 0 0,-1 0 1 0 0,-15-28-1 0 0,25 54 139 0 0,0 1 1 0 0,0-1 0 0 0,0 0-1 0 0,0 1 1 0 0,-1-1-1 0 0,1 1 1 0 0,-1 0 0 0 0,1 0-1 0 0,-1 0 1 0 0,0 0 0 0 0,0 0-1 0 0,0 1 1 0 0,0-1-1 0 0,0 1 1 0 0,0 0 0 0 0,0 0-1 0 0,0 0 1 0 0,-5-1 0 0 0,3 2 34 0 0,0-1 1 0 0,0 1-1 0 0,0 0 1 0 0,0 1-1 0 0,0-1 1 0 0,0 1-1 0 0,0 0 1 0 0,0 0-1 0 0,0 0 1 0 0,0 1-1 0 0,-5 2 1 0 0,8-3 13 0 0,0 0 1 0 0,0 0 0 0 0,1 0-1 0 0,-1 0 1 0 0,0 0 0 0 0,1 0-1 0 0,-1 1 1 0 0,1-1 0 0 0,-1 0-1 0 0,1 1 1 0 0,0 0 0 0 0,-1-1-1 0 0,1 1 1 0 0,0 0 0 0 0,0-1-1 0 0,0 1 1 0 0,1 0 0 0 0,-1 0-1 0 0,0 2 1 0 0,-1 3-35 0 0,1 1 0 0 0,0-1 0 0 0,1 0 0 0 0,-1 9 0 0 0,2-10 224 0 0,-2 1 0 0 0,1 0 0 0 0,-1 0 0 0 0,-1 8 0 0 0,1-14-63 0 0,0 0 0 0 0,0 1 0 0 0,0-1-1 0 0,0 0 1 0 0,0 0 0 0 0,0 1 0 0 0,-1-1 0 0 0,1 0 0 0 0,0 0-1 0 0,0 0 1 0 0,-1-1 0 0 0,1 1 0 0 0,-1 0 0 0 0,1 0-1 0 0,0-1 1 0 0,-3 2 0 0 0,-27 7 913 0 0,31-9-1025 0 0,-18 4-2 0 0,0-1 0 0 0,0 0 0 0 0,0-1-1 0 0,0-1 1 0 0,0-1 0 0 0,-1 0 0 0 0,1-1 0 0 0,0-2 0 0 0,0 1 0 0 0,0-2 0 0 0,-24-8 0 0 0,32 10-1840 0 0,46 25-4850 0 0,12 1 6877 0 0,0-3-1 0 0,1-1 0 0 0,2-3 0 0 0,-1-2 0 0 0,2-3 1 0 0,0-1-1 0 0,81 5 0 0 0,-113-14 14 0 0,4-1 314 0 0,0 1 1 0 0,36 9-1 0 0,-59-11-461 0 0,0 1-1 0 0,0-1 1 0 0,0 0 0 0 0,0 0 0 0 0,0 1-1 0 0,-1-1 1 0 0,1 0 0 0 0,0 1-1 0 0,0-1 1 0 0,0 13 2694 0 0,-2-13-2673 0 0,-30 11 2947 0 0,29-10-3151 0 0,-25 4-26 0 0,-1-1-1 0 0,1-1 0 0 0,-48-1 0 0 0,37-1 72 0 0,-144-3-567 0 0,-77 3 1230 0 0,49 23 677 0 0,178-22-992 0 0,19-1-1502 0 0,161-22-8977 0 0,178 19 11291 0 0,-273 3-1146 0 0,206 4 1279 0 0,-250-4-910 0 0,-8 0-154 0 0,1-1-1 0 0,-1 0 0 0 0,1 1 0 0 0,-1-1 1 0 0,0 0-1 0 0,1 0 0 0 0,-1 0 1 0 0,1 0-1 0 0,-1 0 0 0 0,1 0 0 0 0,-1-1 1 0 0,0 1-1 0 0,1 0 0 0 0,-1-1 0 0 0,1 1 1 0 0,-1-1-1 0 0,0 0 0 0 0,3-1 0 0 0,-34-11 4289 0 0,-211-84-4935 0 0,154 58 523 0 0,36 17-33 0 0,-88-52 1 0 0,20 2 204 0 0,38 26-270 0 0,67 37-7 0 0,1-1 1 0 0,-1 0 0 0 0,2-1 0 0 0,-16-16 0 0 0,-38-56-506 0 0,54 66 458 0 0,0-1 138 0 0,-18-19-1 0 0,30 37-14 0 0,0-1-1 0 0,-1 1 0 0 0,1 0 1 0 0,0-1-1 0 0,0 1 0 0 0,-1 0 0 0 0,1-1 1 0 0,0 1-1 0 0,-1 0 0 0 0,1-1 1 0 0,0 1-1 0 0,-1 0 0 0 0,1 0 0 0 0,-1-1 1 0 0,1 1-1 0 0,0 0 0 0 0,-1 0 1 0 0,1 0-1 0 0,-1 0 0 0 0,1 0 0 0 0,0-1 1 0 0,-1 1-1 0 0,1 0 0 0 0,-1 0 1 0 0,1 0-1 0 0,-1 0 0 0 0,1 0 1 0 0,-1 0-1 0 0,1 1 0 0 0,-1 11-2634 0 0,34 94 678 0 0,8 34 2497 0 0,-37-117-312 0 0,29 151 651 0 0,-33-172-819 0 0,0-1 18 0 0,0 1 1 0 0,0 0-1 0 0,1 0 1 0 0,-1 0-1 0 0,0-1 1 0 0,1 1-1 0 0,-1 0 1 0 0,1-1-1 0 0,0 1 1 0 0,-1 0-1 0 0,3 2 1 0 0,-13-20 3229 0 0,5 7-3553 0 0,0 3 127 0 0,-36-54-230 0 0,-58-65 1 0 0,67 86 358 0 0,2-1-1 0 0,1-1 0 0 0,3-1 0 0 0,-30-63 1 0 0,31 60 107 0 0,-35-46 0 0 0,45 70-68 0 0,6 8 237 0 0,0 0 1 0 0,-13-12-1 0 0,52 40-5629 0 0,-1 8 5234 0 0,0 1-1 0 0,-1 2 0 0 0,31 36 1 0 0,-24-24 9 0 0,140 134-100 0 0,-133-127 5731 0 0,-59-75-4979 0 0,-2-5-1037 0 0,-157-210-96 0 0,151 209 880 0 0,-32-62-1 0 0,17 25-312 0 0,37 68 295 0 0,-5-8-1302 0 0,34 23-3512 0 0,-18-4 4358 0 0,-1 0-1 0 0,0 1 1 0 0,0 0 0 0 0,9 11 0 0 0,6 6-75 0 0,153 126 141 0 0,-38-37 153 0 0,-127-104-43 0 0,2 2 214 0 0,0 0 0 0 0,0-1-1 0 0,1 0 1 0 0,20 4 5497 0 0,-51-36-5362 0 0,7 9-431 0 0,-278-391-1315 0 0,247 342 1612 0 0,75 82-7163 0 0,16 17 6472 0 0,-3 3 0 0 0,47 51 0 0 0,36 37 1 0 0,-43-45 1022 0 0,-59-53 93 0 0,29 42 1 0 0,-37-46-555 0 0,1 0 0 0 0,0-2-1 0 0,64 47 9025 0 0,-105-89-9542 0 0,20 16 663 0 0,-25-25-575 0 0,2-1 1 0 0,-36-55-1 0 0,-19-23 38 0 0,36 54-4 0 0,1-1 0 0 0,-48-84 0 0 0,84 127 319 0 0,-55-91 17 0 0,59 99-54 0 0,1 0 0 0 0,0 0 1 0 0,0 0-1 0 0,1-1 0 0 0,-1 1 1 0 0,-1-5-1 0 0,1 3-145 0 0,146 162-6438 0 0,-7-4 6969 0 0,-83-97-193 0 0,140 134 70 0 0,-177-174-48 0 0,23 17 496 0 0,-38-31-510 0 0,1 0 1 0 0,1 0 0 0 0,-1-1 0 0 0,0 1 0 0 0,1-1-1 0 0,-1 0 1 0 0,10 2 0 0 0,-14-4-115 0 0,1 0-1 0 0,-1 1 1 0 0,0-1-1 0 0,1 0 1 0 0,-1 0-1 0 0,0 0 1 0 0,1 0-1 0 0,-1 0 1 0 0,0 0-1 0 0,1 0 1 0 0,-1 0-1 0 0,0 0 1 0 0,1 0-1 0 0,3-3 936 0 0,-3 2-935 0 0,-2-10 1207 0 0,-12-18-352 0 0,10 24-1030 0 0,-13-30 86 0 0,-82-158-247 0 0,68 137-73 0 0,-26-67 0 0 0,8 14 408 0 0,40 94-232 0 0,2 0 0 0 0,-1 0 0 0 0,2 0 0 0 0,0-1 0 0 0,1 0 0 0 0,1 1 0 0 0,-3-30 0 0 0,7 37 30 0 0,50 43-9790 0 0,-41-31 9786 0 0,0 1-1 0 0,0-1 1 0 0,1-1 0 0 0,0 0-1 0 0,-1-1 1 0 0,21 3-1 0 0,-16-4 199 0 0,1-1 0 0 0,0-1 0 0 0,0 0-1 0 0,0-1 1 0 0,-1 0 0 0 0,19-6 0 0 0,-1-3 90 0 0,0-2 1 0 0,-1 0-1 0 0,-1-3 1 0 0,0 0 0 0 0,43-31-1 0 0,-32 15-10 0 0,-1-1-1 0 0,-2-2 0 0 0,-1-1 1 0 0,-2-3-1 0 0,44-60 1 0 0,-68 83 402 0 0,-2 0 0 0 0,0 0 0 0 0,-1-1 1 0 0,0 0-1 0 0,-1-1 0 0 0,8-30 1 0 0,-16 48-484 0 0,0 0 0 0 0,0-1 0 0 0,0 1 0 0 0,0-1 0 0 0,1 1 0 0 0,-1-1 0 0 0,0 1 1 0 0,0 0-1 0 0,-1-1 0 0 0,1 1 0 0 0,0-1 0 0 0,0 1 0 0 0,0 0 0 0 0,0-1 0 0 0,0 1 0 0 0,0-1 1 0 0,0 1-1 0 0,-1 0 0 0 0,1-1 0 0 0,0 1 0 0 0,0 0 0 0 0,-1-1 0 0 0,1 1 0 0 0,0 0 0 0 0,0-1 0 0 0,-1 1 1 0 0,1 0-1 0 0,0 0 0 0 0,-1-1 0 0 0,1 1 0 0 0,0 0 0 0 0,-1 0 0 0 0,1 0 0 0 0,0-1 0 0 0,-1 1 1 0 0,1 0-1 0 0,-1 0 0 0 0,1 0 0 0 0,0 0 0 0 0,-1 0 0 0 0,1 0 0 0 0,-1 0 0 0 0,-19 1-491 0 0,3 5 384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25:18.2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28 299 4169 0 0,'0'6'1197'0'0,"-1"-2"-1154"0"0,1-1 0 0 0,-1 0-1 0 0,1 1 1 0 0,0-1 0 0 0,0 0 0 0 0,0 1 0 0 0,1-1-1 0 0,-1 1 1 0 0,1-1 0 0 0,0 0 0 0 0,0 0 0 0 0,0 1-1 0 0,2 4 1 0 0,1 0 280 0 0,-7-15 2502 0 0,-13-47-1368 0 0,10 21-1556 0 0,2 14 51 0 0,1 0-1 0 0,0-1 0 0 0,1-30 1 0 0,2 31 47 0 0,0 9-203 0 0,0 0 1 0 0,4-17 0 0 0,-4 26 187 0 0,0 1 0 0 0,0-1 1 0 0,0 1-1 0 0,0-1 0 0 0,0 1 0 0 0,0-1 0 0 0,1 0 0 0 0,-1 1 1 0 0,0-1-1 0 0,0 1 0 0 0,1-1 0 0 0,-1 1 0 0 0,0-1 0 0 0,1 1 1 0 0,-1-1-1 0 0,0 1 0 0 0,1 0 0 0 0,-1-1 0 0 0,1 1 1 0 0,-1 0-1 0 0,1-1 0 0 0,-1 1 0 0 0,1 0 0 0 0,-1-1 0 0 0,1 1 1 0 0,-1 0-1 0 0,1 0 0 0 0,-1-1 0 0 0,1 1 0 0 0,-1 0 0 0 0,1 0 1 0 0,0 0-1 0 0,-1 0 0 0 0,1 0 0 0 0,-1 0 0 0 0,2 0 0 0 0,-2 0 31 0 0,1 1 0 0 0,0-1 0 0 0,0 0-1 0 0,0 1 1 0 0,-1-1 0 0 0,1 1-1 0 0,0-1 1 0 0,-1 1 0 0 0,1-1-1 0 0,-1 1 1 0 0,1-1 0 0 0,0 1-1 0 0,-1 0 1 0 0,1-1 0 0 0,-1 1-1 0 0,1 0 1 0 0,-1 0 0 0 0,0-1-1 0 0,1 1 1 0 0,-1 0 0 0 0,0 0-1 0 0,0 0 1 0 0,1-1 0 0 0,-1 1-1 0 0,0 1 1 0 0,1 4 72 0 0,1 0 1 0 0,0 0-1 0 0,0 0 1 0 0,3 6-1 0 0,6 19 29 0 0,-1 15 219 0 0,-2 1-1 0 0,-3 0 0 0 0,-1 0 0 0 0,-3 55 0 0 0,-3-86 374 0 0,2-17-681 0 0,-1 1 0 0 0,1 0-1 0 0,0 0 1 0 0,0 0 0 0 0,0 0 0 0 0,0 0 0 0 0,0 0-1 0 0,0-1 1 0 0,0 1 0 0 0,0 0 0 0 0,-1 0-1 0 0,1 0 1 0 0,0 0 0 0 0,0 0 0 0 0,0 0-1 0 0,0 0 1 0 0,0 0 0 0 0,-1 0 0 0 0,1 0 0 0 0,0-1-1 0 0,0 1 1 0 0,0 0 0 0 0,0 0 0 0 0,0 0-1 0 0,-1 0 1 0 0,1 0 0 0 0,0 0 0 0 0,0 0 0 0 0,0 0-1 0 0,0 0 1 0 0,-1 0 0 0 0,1 0 0 0 0,0 1-1 0 0,0-1 1 0 0,0 0 0 0 0,0 0 0 0 0,0 0-1 0 0,-1 0 1 0 0,1 0 0 0 0,0 0 0 0 0,0 0 0 0 0,0 0-1 0 0,0 0 1 0 0,0 0 0 0 0,0 1 0 0 0,-1-1-1 0 0,1 0 1 0 0,0 0 0 0 0,0 0 0 0 0,0 0-1 0 0,0 0 1 0 0,0 0 0 0 0,0 1 0 0 0,0-1 0 0 0,0 0-1 0 0,0 0 1 0 0,0 0 0 0 0,0 1 0 0 0,-5-10-666 0 0,1-1 1 0 0,-5-17 0 0 0,2-5 532 0 0,2 0 0 0 0,0 0 0 0 0,3 0 0 0 0,1-54 0 0 0,3 67 56 0 0,0 0 1 0 0,2-1-1 0 0,8-28 0 0 0,-6 26-176 0 0,-5 19 223 0 0,3-11-172 0 0,-3 13 186 0 0,-1 1 1 0 0,0-1-1 0 0,0 1 0 0 0,1 0 0 0 0,-1-1 0 0 0,0 1 0 0 0,0-1 0 0 0,1 1 1 0 0,-1 0-1 0 0,0-1 0 0 0,1 1 0 0 0,-1-1 0 0 0,1 1 0 0 0,-1 0 1 0 0,0 0-1 0 0,1-1 0 0 0,-1 1 0 0 0,1 0 0 0 0,-1 0 0 0 0,1-1 0 0 0,-1 1 1 0 0,1 0-1 0 0,-1 0 0 0 0,1 0 0 0 0,5 24-268 0 0,3 10 309 0 0,-2-1 0 0 0,-2 2 1 0 0,3 66-1 0 0,-8-98 135 0 0,0 0-1 0 0,0 0 1 0 0,-1 0-1 0 0,1 0 1 0 0,-1 0-1 0 0,-1 5 1 0 0,0-9-222 0 0,1-1 0 0 0,0 0 0 0 0,0 1 0 0 0,0-1 1 0 0,0 0-1 0 0,0 1 0 0 0,1-1 0 0 0,-1 0 0 0 0,0-2 1 0 0,-1-2-180 0 0,0-1 1 0 0,1 0-1 0 0,0 0 1 0 0,0 0-1 0 0,0 0 1 0 0,1-8-1 0 0,5-44 80 0 0,-2 25 206 0 0,-1 12-379 0 0,0-1 0 0 0,9-37 0 0 0,-10 57 186 0 0,0 1 1 0 0,0-1 0 0 0,1 0-1 0 0,-1 1 1 0 0,0-1 0 0 0,1 1-1 0 0,0-1 1 0 0,0 1-1 0 0,-1-1 1 0 0,1 1 0 0 0,4-3-1 0 0,-7 9 579 0 0,1-1-442 0 0,0 0 0 0 0,0 0-1 0 0,-1-1 1 0 0,1 1 0 0 0,-1 0 0 0 0,-1 4 0 0 0,-1-2 32 0 0,1 0 0 0 0,0 0 1 0 0,1 0-1 0 0,-1 1 1 0 0,1-1-1 0 0,-1 6 1 0 0,0-2-106 0 0,2-9 72 0 0,-3 11 78 0 0,1-7 17 0 0,0-4 118 0 0,-8-41-1100 0 0,8 35 1027 0 0,1 1 1 0 0,0 0-1 0 0,0-1 1 0 0,0-8-1 0 0,1 14-200 0 0,-1 20 537 0 0,-1-8-325 0 0,1 0-1 0 0,0 0 1 0 0,1 0 0 0 0,1-1 0 0 0,0 1-1 0 0,4 20 1 0 0,-5-31-162 0 0,11 56 69 0 0,2 20 858 0 0,-13-77-941 0 0,0 0 1 0 0,0 0 0 0 0,0 0-1 0 0,0 0 1 0 0,0 0 0 0 0,0 0 0 0 0,0 0-1 0 0,0 1 1 0 0,0-1 0 0 0,-1 0-1 0 0,1 0 1 0 0,0 0 0 0 0,0 0 0 0 0,0 0-1 0 0,0 0 1 0 0,0 0 0 0 0,0 0-1 0 0,0 0 1 0 0,-1 0 0 0 0,1 0 0 0 0,0 0-1 0 0,0 0 1 0 0,0 0 0 0 0,0 0-1 0 0,0 0 1 0 0,0 0 0 0 0,-1 0 0 0 0,1 0-1 0 0,0 0 1 0 0,0 0 0 0 0,0 0-1 0 0,0 0 1 0 0,0 0 0 0 0,0 0 0 0 0,-1 0-1 0 0,1 0 1 0 0,0 0 0 0 0,0 0-1 0 0,0 0 1 0 0,0 0 0 0 0,0 0 0 0 0,0 0-1 0 0,0 0 1 0 0,-1-1 0 0 0,1 1 0 0 0,0 0-1 0 0,0 0 1 0 0,0 0 0 0 0,0 0-1 0 0,0 0 1 0 0,0 0 0 0 0,0 0 0 0 0,0 0-1 0 0,0-1 1 0 0,0 1 0 0 0,0 0-1 0 0,-7-9-1410 0 0,2-31 723 0 0,1 0 0 0 0,2-1-1 0 0,7-76 1 0 0,0 86 1629 0 0,-6 31-936 0 0,0 0 0 0 0,0 0-1 0 0,0 0 1 0 0,0 0 0 0 0,0 0-1 0 0,0 0 1 0 0,0-1 0 0 0,0 1 0 0 0,0 0-1 0 0,1-1 1 0 0,-1 1 0 0 0,0 0-1 0 0,-1-2 1 0 0,1 3 195 0 0,3 15 629 0 0,-10 82 2153 0 0,5-75-2625 0 0,-9 94 1074 0 0,12-117-1437 0 0,0 0 1 0 0,0 0-1 0 0,0 0 0 0 0,0 0 0 0 0,0 0 0 0 0,0 0 0 0 0,0 0 1 0 0,0 0-1 0 0,0 0 0 0 0,0 0 0 0 0,0-1 0 0 0,0 1 0 0 0,-1 0 1 0 0,1 0-1 0 0,0 0 0 0 0,0 0 0 0 0,0 0 0 0 0,0 0 0 0 0,0 0 1 0 0,0 0-1 0 0,0 0 0 0 0,0 0 0 0 0,0 0 0 0 0,0 0 0 0 0,0 0 1 0 0,0 0-1 0 0,0 0 0 0 0,0 0 0 0 0,0 0 0 0 0,0 0 0 0 0,0 0 1 0 0,0 0-1 0 0,-1 0 0 0 0,1 0 0 0 0,0 0 0 0 0,0 0 0 0 0,0 0 1 0 0,0 0-1 0 0,0 0 0 0 0,0 0 0 0 0,0 0 0 0 0,0 0 0 0 0,0 0 1 0 0,0 0-1 0 0,0 0 0 0 0,0 0 0 0 0,0 0 0 0 0,0 0 0 0 0,0 0 1 0 0,0 0-1 0 0,0 0 0 0 0,0 0 0 0 0,0 0 0 0 0,-1 1 0 0 0,1-1 1 0 0,0 0-1 0 0,-4-10-886 0 0,-5-13 186 0 0,0-7 707 0 0,3 12 140 0 0,-6-31 0 0 0,10 38 137 0 0,1 8-58 0 0,2 7-126 0 0,0 4-262 0 0,1-1-1 0 0,0 1 1 0 0,5 11-1 0 0,3 10 486 0 0,26 137 1330 0 0,-20-82-928 0 0,-13-72-583 0 0,35 140 1524 0 0,-32-137-1575 0 0,1 0-1 0 0,13 21 1 0 0,-11-20 263 0 0,9 20 1 0 0,-15-24-409 0 0,-3-12 48 0 0,-1 0 0 0 0,1 0-1 0 0,0 1 1 0 0,0-1 0 0 0,0 0-1 0 0,0 0 1 0 0,0 0 0 0 0,0 0 0 0 0,0 0-1 0 0,-1 0 1 0 0,1 0 0 0 0,0 0-1 0 0,0 0 1 0 0,0 0 0 0 0,0 1 0 0 0,0-1-1 0 0,-1 0 1 0 0,1 0 0 0 0,0 0-1 0 0,0 0 1 0 0,0 0 0 0 0,0 0-1 0 0,0 0 1 0 0,-1 0 0 0 0,1 0 0 0 0,0 0-1 0 0,0 0 1 0 0,0 0 0 0 0,0 0-1 0 0,0-1 1 0 0,-1 1 0 0 0,1 0 0 0 0,0 0-1 0 0,0 0 1 0 0,0 0 0 0 0,0 0-1 0 0,0 0 1 0 0,-1 0 0 0 0,0-1-75 0 0,-1 0 1 0 0,0-1-1 0 0,1 1 1 0 0,-1 0-1 0 0,1-1 1 0 0,0 1-1 0 0,-1 0 1 0 0,1-1-1 0 0,-1-1 1 0 0,-28-44-410 0 0,16 26 471 0 0,0 0-1 0 0,2-2 1 0 0,-12-27-1 0 0,18 27 16 0 0,5 17 14 0 0,-1 1 0 0 0,1 0 0 0 0,-1 0 0 0 0,0 0-1 0 0,0 0 1 0 0,-5-8 0 0 0,7 13-13 0 0,0 0-1 0 0,0 0 0 0 0,1 1 1 0 0,-1-1-1 0 0,0 0 0 0 0,0 0 1 0 0,0 0-1 0 0,1 0 0 0 0,-1 0 1 0 0,0 0-1 0 0,0-1 0 0 0,0 1 1 0 0,1 0-1 0 0,-1 0 0 0 0,0 0 1 0 0,0 0-1 0 0,0 0 0 0 0,0 0 1 0 0,1 0-1 0 0,-1 0 0 0 0,0 0 1 0 0,0 0-1 0 0,0-1 0 0 0,0 1 1 0 0,1 0-1 0 0,-1 0 0 0 0,0 0 1 0 0,0 0-1 0 0,0 0 0 0 0,0-1 1 0 0,0 1-1 0 0,0 0 0 0 0,0 0 1 0 0,0 0-1 0 0,1 0 0 0 0,-1-1 1 0 0,0 1-1 0 0,0 0 0 0 0,0 0 1 0 0,0 0-1 0 0,0-1 0 0 0,0 1 1 0 0,0 0-1 0 0,0 0 1 0 0,0 0-1 0 0,0-1 0 0 0,0 1 1 0 0,0 0-1 0 0,0 0 0 0 0,0 0 1 0 0,0-1-1 0 0,-1 1 0 0 0,1 0 1 0 0,0 0-1 0 0,0 0 0 0 0,0 0 1 0 0,0-1-1 0 0,0 1 0 0 0,0 0 1 0 0,-1 0-1 0 0,6 3 6 0 0,-1 1 0 0 0,0 0-1 0 0,-1 1 1 0 0,1-1 0 0 0,-1 1 0 0 0,4 5 0 0 0,-6-8-4 0 0,22 36 163 0 0,21 49 1 0 0,-43-85-145 0 0,13 30 411 0 0,13 37 0 0 0,-22-47 96 0 0,5 23-1 0 0,-10-41 46 0 0,-3-5-424 0 0,-5-10-653 0 0,-10-18-288 0 0,4 3 825 0 0,-4-4-28 0 0,2 0 1 0 0,-13-36-1 0 0,-3-39-105 0 0,22 70 157 0 0,-6-51 44 0 0,10 43 82 0 0,10 45-351 0 0,6 10 65 0 0,11 16 215 0 0,11 27 497 0 0,42 97 1 0 0,-37-71 275 0 0,-32-69-763 0 0,1-2 43 0 0,-1 0 1 0 0,-1 0 0 0 0,0 1 0 0 0,0 0 0 0 0,3 21-1 0 0,-55-79-221 0 0,36 35-12 0 0,-1 0 1 0 0,2 0 0 0 0,0-1-1 0 0,-16-24 1 0 0,7 6-81 0 0,-16-37 0 0 0,33 62 157 0 0,1 0 0 0 0,0-1 0 0 0,0 1 0 0 0,-1-8 0 0 0,-3-13-237 0 0,16 33-1991 0 0,8 10 2382 0 0,-9-5-63 0 0,0 0-1 0 0,-1 1 1 0 0,0 0 0 0 0,7 14 0 0 0,7 11 40 0 0,-4-8 209 0 0,-1 0 0 0 0,-1 2 0 0 0,-2-1 0 0 0,20 65 0 0 0,-26-70-31 0 0,1 0 1 0 0,13 24-1 0 0,0-4 227 0 0,-20-42-484 0 0,-1 0 0 0 0,0 1 0 0 0,0-1 1 0 0,1 0-1 0 0,-2 1 0 0 0,2 3 0 0 0,5 17 324 0 0,-10-27-316 0 0,0 0-1 0 0,1 0 0 0 0,-1 1 1 0 0,0 0-1 0 0,0-1 0 0 0,-6-2 0 0 0,-5-4-114 0 0,1-3-27 0 0,0 0 0 0 0,1-1-1 0 0,0 0 1 0 0,1-1 0 0 0,-14-23 0 0 0,7 11 98 0 0,11 17 21 0 0,5 6-872 0 0,10 10-467 0 0,52 57 994 0 0,-43-44 538 0 0,14 13 89 0 0,18 23 22 0 0,15 22-20 0 0,-34-43-42 0 0,-27-32-246 0 0,4 6 376 0 0,-7-9-375 0 0,1 0 0 0 0,-1 0 0 0 0,0 0 0 0 0,0-1 1 0 0,0 1-1 0 0,0 0 353 0 0,0-1-353 0 0,0 1 0 0 0,0 0 1 0 0,0 0-1 0 0,0 0 0 0 0,1 0 0 0 0,-1 0 0 0 0,0 0 1 0 0,0 0-1 0 0,0 0 0 0 0,0 0 0 0 0,0 0 1 0 0,0 0-1 0 0,-4-8-147 0 0,-1 0 0 0 0,0 0 0 0 0,-11-13 0 0 0,8 9 54 0 0,-7-5 90 0 0,-1 0 0 0 0,-26-22 0 0 0,28 24-93 0 0,11 11 83 0 0,0 1 0 0 0,-1-1 0 0 0,1 1 0 0 0,-1 0-1 0 0,1 0 1 0 0,-1 0 0 0 0,-4-2 0 0 0,8 5-21 0 0,0 0-1 0 0,-1 0 0 0 0,1 0 1 0 0,0 0-1 0 0,0 0 0 0 0,0 0 1 0 0,0 0-1 0 0,0 0 0 0 0,0 0 0 0 0,0 0 1 0 0,0 0-1 0 0,0 0 0 0 0,0 0 1 0 0,-1 0-1 0 0,1 0 0 0 0,0-1 1 0 0,0 1-1 0 0,0 0 0 0 0,0 0 1 0 0,0 0-1 0 0,0 0 0 0 0,0 0 1 0 0,0 0-1 0 0,0 0 0 0 0,0 0 1 0 0,0 0-1 0 0,0 0 0 0 0,0-1 0 0 0,0 1 1 0 0,0 0-1 0 0,0 0 0 0 0,0 0 1 0 0,0 0-1 0 0,0 0 0 0 0,0 0 1 0 0,0 0-1 0 0,0 0 0 0 0,0 0 1 0 0,0-1-1 0 0,0 1 0 0 0,0 0 1 0 0,0 0-1 0 0,0 0 0 0 0,0 0 1 0 0,0 0-1 0 0,0 0 0 0 0,0 0 0 0 0,0 0 1 0 0,0 0-14 0 0,1-1 0 0 0,-1 1 1 0 0,0 0-1 0 0,0 0 0 0 0,1 0 0 0 0,-1 0 1 0 0,0 0-1 0 0,0 0 0 0 0,0 0 1 0 0,1 0-1 0 0,-1 0 0 0 0,0 0 0 0 0,0 0 1 0 0,1 0-1 0 0,-1 0 0 0 0,0 0 0 0 0,0 0 1 0 0,1 0-1 0 0,-1 0 0 0 0,0 0 1 0 0,0 1-1 0 0,0-1 0 0 0,1 0 0 0 0,-1 0 1 0 0,0 0-1 0 0,0 0 0 0 0,0 0 0 0 0,1 1 1 0 0,18 14 97 0 0,0 1 1 0 0,25 29-1 0 0,-16-16-19 0 0,36 42 101 0 0,-35-36 9 0 0,-28-34-89 0 0,0 1 1 0 0,0-1-1 0 0,1 0 0 0 0,-1 0 0 0 0,0 1 1 0 0,1-1-1 0 0,-1 0 0 0 0,1 0 0 0 0,-1-1 1 0 0,1 1-1 0 0,2 1 257 0 0,-23-12 61 0 0,-70-83-1051 0 0,50 61 666 0 0,-7-8-195 0 0,46 40 179 0 0,1 2-117 0 0,0 0 41 0 0,0 0-1 0 0,0 0 1 0 0,1 0 0 0 0,-1 0-1 0 0,1 0 1 0 0,-1-1-1 0 0,1 1 1 0 0,0-1 0 0 0,2 3-1 0 0,2 1 72 0 0,64 62 245 0 0,-20-20-145 0 0,31 18 148 0 0,-35-29-293 0 0,-42-33 108 0 0,2 2 44 0 0,-1 0 0 0 0,1-1 1 0 0,0 0-1 0 0,1 0 0 0 0,12 6 1 0 0,-29-14 53 0 0,1 0 0 0 0,0-1 0 0 0,0 0 0 0 0,0 0-1 0 0,-8-7 1 0 0,-42-37-534 0 0,48 39 458 0 0,-9-10-135 0 0,2 0 0 0 0,1-1 0 0 0,0 0-1 0 0,-18-33 1 0 0,33 50 52 0 0,-5-6-72 0 0,1-1-1 0 0,0 0 0 0 0,1 0 0 0 0,0 0 0 0 0,-4-17 1 0 0,9 27-15 0 0,17 13-1186 0 0,33 38 1120 0 0,-13-12 216 0 0,-12-16-43 0 0,49 31 1 0 0,-52-38 103 0 0,0 0 1 0 0,0 2 0 0 0,28 29-1 0 0,-42-36-18 0 0,-6-7-23 0 0,0 0 0 0 0,0 0-1 0 0,0-1 1 0 0,0 1 0 0 0,0-1 0 0 0,1 0 0 0 0,-1 0-1 0 0,1 0 1 0 0,0 0 0 0 0,3 2 0 0 0,-8-6-45 0 0,0 1 0 0 0,0-1 0 0 0,0 1 0 0 0,0-1 0 0 0,0 0 0 0 0,0 0 0 0 0,1 0 0 0 0,-1 0 0 0 0,-1-3 0 0 0,-8-9-50 0 0,6 10 52 0 0,1 0 0 0 0,-1 0 0 0 0,0 1 0 0 0,0 0 1 0 0,0 0-1 0 0,0 0 0 0 0,-1 0 0 0 0,1 1 0 0 0,-1 0 0 0 0,0 0 0 0 0,-10-2 0 0 0,13 3-45 0 0,-12-3 43 0 0,14 4-30 0 0,1 0 0 0 0,-1 0 1 0 0,1 0-1 0 0,-1 0 0 0 0,1 0 0 0 0,0 0 1 0 0,-1 0-1 0 0,1 0 0 0 0,-1 0 0 0 0,1 0 1 0 0,-1 0-1 0 0,1 0 0 0 0,-1 0 1 0 0,1 0-1 0 0,0 0 0 0 0,-1 0 0 0 0,1 1 1 0 0,-1-1-1 0 0,1 0 0 0 0,-1 0 0 0 0,1 0 1 0 0,0 1-1 0 0,-1-1 0 0 0,1 1 0 0 0,0-1-67 0 0,0 0-1 0 0,0 1 0 0 0,0-1 1 0 0,0 1-1 0 0,0-1 0 0 0,0 0 0 0 0,0 1 1 0 0,0-1-1 0 0,0 0 0 0 0,0 1 1 0 0,0-1-1 0 0,1 0 0 0 0,-1 1 0 0 0,0-1 1 0 0,0 0-1 0 0,0 1 0 0 0,1-1 1 0 0,-1 0-1 0 0,0 1 0 0 0,1-1 0 0 0,-1 0 1 0 0,0 0-1 0 0,0 1 0 0 0,1-1 1 0 0,-1 0-1 0 0,0 0 0 0 0,1 0 0 0 0,13 9-215 0 0,-9-7 153 0 0,19 17 25 0 0,32 32 0 0 0,-45-40 353 0 0,0 0 0 0 0,1-1 0 0 0,25 17 0 0 0,-30-27-2686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24:29.1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1 976 0 0,'0'9'588'0'0,"0"1"0"0"0,1 0-1 0 0,1 0 1 0 0,0 0 0 0 0,4 14-1 0 0,3 11 1290 0 0,-5-3-475 0 0,-1 1 1 0 0,-2 1 0 0 0,-3 39 0 0 0,0 18-313 0 0,3-75-1025 0 0,0 7 199 0 0,-1-1 0 0 0,-1 1 0 0 0,-5 34 1 0 0,5-51-291 0 0,-2 5-1895 0 0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9:45.435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504 0 14419 0 0,'-66'28'1309'0'0,"-81"48"0"0"0,77-39-1919 0 0,-136 51 0 0 0,191-85-1212 0 0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9:51.073"/>
    </inkml:context>
    <inkml:brush xml:id="br0">
      <inkml:brushProperty name="width" value="0.2" units="cm"/>
      <inkml:brushProperty name="height" value="0.2" units="cm"/>
      <inkml:brushProperty name="color" value="#FFC114"/>
    </inkml:brush>
  </inkml:definitions>
  <inkml:trace contextRef="#ctx0" brushRef="#br0">822 1344 6457 0 0,'46'-39'8924'0'0,"-58"37"-7509"0"0,-9 4-2670 0 0,4 2 944 0 0,0 0-1 0 0,0 2 1 0 0,1 0 0 0 0,-1 1 0 0 0,-29 17 0 0 0,10-5 283 0 0,-16 10 11 0 0,-85 63 0 0 0,95-62-55 0 0,-80 64-131 0 0,3-2 1200 0 0,77-63 575 0 0,1 2 0 0 0,-73 73-1 0 0,176-126-9880 0 0,3-16 8007 0 0,-1-3 1 0 0,70-58 0 0 0,-101 74 222 0 0,121-97-100 0 0,56-41 22 0 0,3 3 190 0 0,-30 20 22 0 0,-16 6 209 0 0,-16 12 376 0 0,-121 97-32 0 0,-1 0 0 0 0,47-55 0 0 0,-61 64-199 0 0,-8 9 63 0 0,-1 1 0 0 0,8-21 3092 0 0,-15 26-3489 0 0,-11-1 1860 0 0,-12 3-1049 0 0,18 1-1130 0 0,1 0 0 0 0,-1 0 1 0 0,1 0-1 0 0,0 0 0 0 0,0 1 1 0 0,0 0-1 0 0,-5 3 0 0 0,-34 28-941 0 0,20-14 735 0 0,-1-1 182 0 0,-213 170-735 0 0,24-32 3785 0 0,205-151-2647 0 0,-15 11 50 0 0,2 2 1 0 0,0 0-1 0 0,1 1 1 0 0,-20 24 0 0 0,35-33-821 0 0,35-26-5140 0 0,-17 6 5569 0 0,-2-1-1 0 0,1 0 0 0 0,-1-1 0 0 0,12-16 0 0 0,15-16 455 0 0,-8 12-195 0 0,201-217 179 0 0,-56 61 170 0 0,-49 57-176 0 0,88-76-73 0 0,-106 109 662 0 0,-101 91-728 0 0,0 0 0 0 0,0 1-1 0 0,1 0 1 0 0,0 0 0 0 0,0 0-1 0 0,1 1 1 0 0,-1 0 0 0 0,1 1-1 0 0,0 0 1 0 0,9-3 0 0 0,-17 6-82 0 0,0 0-1 0 0,0 0 1 0 0,0 0 0 0 0,0 0 0 0 0,0 0-1 0 0,0 0 1 0 0,0 0 0 0 0,0 0 0 0 0,0 0-1 0 0,0 0 1 0 0,1 0 0 0 0,-1 0 0 0 0,0 0-1 0 0,0 0 1 0 0,0 0 0 0 0,0 0 0 0 0,0 0-1 0 0,0 0 1 0 0,0 0 0 0 0,0 0 0 0 0,0 0-1 0 0,0 0 1 0 0,0 0 0 0 0,1 0 0 0 0,-1 0-1 0 0,0 0 1 0 0,0 0 0 0 0,0 0 0 0 0,0 1-1 0 0,0-1 1 0 0,0 0 0 0 0,0 0 0 0 0,0 0-1 0 0,0 0 1 0 0,0 0 0 0 0,0 0 0 0 0,0 0-1 0 0,0 0 1 0 0,0 0 0 0 0,0 0 0 0 0,0 0 0 0 0,0 0-1 0 0,0 0 1 0 0,0 1 0 0 0,0-1 0 0 0,0 0-1 0 0,0 0 1 0 0,0 0 0 0 0,0 0 0 0 0,0 0-1 0 0,0 0 1 0 0,0 0 0 0 0,-2 7 238 0 0,-7 10 109 0 0,8-15-314 0 0,-20 36 4 0 0,-2-2 0 0 0,-2 0 0 0 0,-2-2-1 0 0,0-1 1 0 0,-65 59 0 0 0,-92 77 127 0 0,143-131 11 0 0,-97 75 2038 0 0,91-77-2095 0 0,79-45-5723 0 0,-4-6 4936 0 0,0-1 0 0 0,36-27 0 0 0,44-46 835 0 0,40-27 642 0 0,56-25-49 0 0,-65 65-860 0 0,-27 11 6560 0 0,-125 73-6293 0 0,-77 50-1854 0 0,-37 35 1097 0 0,-70 49 1502 0 0,55-40-598 0 0,44-30-110 0 0,89-66-148 0 0,4-1 43 0 0,-1-1 0 0 0,0 0 0 0 0,0-1 0 0 0,0 1 0 0 0,0-1 0 0 0,-12 4 0 0 0,68-41-7111 0 0,-2-6 6983 0 0,258-201 119 0 0,14 18 55 0 0,-166 141-135 0 0,-43 26 20 0 0,-93 46 29 0 0,25-9 0 0 0,-37 16-31 0 0,0 1 0 0 0,0 0 0 0 0,0 1 0 0 0,0 0 0 0 0,0 0-1 0 0,1 0 1 0 0,-1 0 0 0 0,11 1 0 0 0,-17 0-16 0 0,0 0 0 0 0,0 0 0 0 0,1 0 0 0 0,-1 0 0 0 0,0 1 1 0 0,0-1-1 0 0,0 0 0 0 0,1 0 0 0 0,-1 0 0 0 0,0 0 0 0 0,0 0 0 0 0,0 0 0 0 0,0 0 0 0 0,1 0 0 0 0,-1 0 0 0 0,0 0 0 0 0,0 0 1 0 0,0 1-1 0 0,0-1 0 0 0,0 0 0 0 0,1 0 0 0 0,-1 0 0 0 0,0 0 0 0 0,0 0 0 0 0,0 1 0 0 0,0-1 0 0 0,0 0 0 0 0,0 0 0 0 0,0 0 1 0 0,0 0-1 0 0,0 1 0 0 0,0-1 0 0 0,1 0 0 0 0,-1 0 0 0 0,0 0 0 0 0,0 1 0 0 0,0-1 0 0 0,0 0 0 0 0,0 0 0 0 0,0 0 0 0 0,0 0 1 0 0,-1 1-1 0 0,1-1 0 0 0,0 0 0 0 0,0 0 0 0 0,0 0 0 0 0,0 1 0 0 0,0-1 0 0 0,0 0 0 0 0,0 0 0 0 0,0 0 0 0 0,0 0 0 0 0,0 0 1 0 0,-1 1-1 0 0,1-1 0 0 0,0 0 0 0 0,0 0 0 0 0,0 0 0 0 0,0 0 0 0 0,-12 12 975 0 0,9-8-780 0 0,-49 53 840 0 0,-50 51-998 0 0,-180 126 646 0 0,17-17 1499 0 0,189-148-1654 0 0,-52 49-53 0 0,105-94-451 0 0,2 1-1 0 0,0 1 1 0 0,-23 38 0 0 0,26-37-15 0 0,12-21-81 0 0,1 1 0 0 0,0 1 0 0 0,-4 8 0 0 0,38-26-4572 0 0,-19 3 4356 0 0,-1-1 1 0 0,0 0 0 0 0,-1 0-1 0 0,0-1 1 0 0,12-16 0 0 0,-2 3 296 0 0,169-174 382 0 0,-156 165-408 0 0,26-27-51 0 0,51-48 0 0 0,13 5 557 0 0,-115 96-426 0 0,-6 5-63 0 0,0 0-1 0 0,0-1 1 0 0,0 1 0 0 0,0 0 0 0 0,1 0-1 0 0,-1 0 1 0 0,0 0 0 0 0,0-1 0 0 0,0 1-1 0 0,0 0 1 0 0,0 0 0 0 0,0 0 0 0 0,1 0-1 0 0,-1 0 1 0 0,0 0 0 0 0,0-1 0 0 0,0 1-1 0 0,0 0 1 0 0,1 0 0 0 0,-1 0-1 0 0,0 0 1 0 0,0 0 0 0 0,0 0 0 0 0,1 0-1 0 0,-1 0 1 0 0,0 0 0 0 0,0 0 0 0 0,0 0-1 0 0,1 0 1 0 0,-1 0 0 0 0,0 0 0 0 0,0 0-1 0 0,0 0 1 0 0,0 0 0 0 0,1 0 0 0 0,-1 0-1 0 0,0 0 1 0 0,0 0 0 0 0,-2 9 570 0 0,-10 11 34 0 0,-112 195-320 0 0,51-91 13 0 0,-88 134 505 0 0,148-240-741 0 0,-179 265 1121 0 0,105-144-952 0 0,-141 248 135 0 0,184-310-266 0 0,14-26 241 0 0,29-51-374 0 0,1 1 1 0 0,-1-1-1 0 0,1 1 1 0 0,-1 0-1 0 0,1 0 1 0 0,0-1 0 0 0,-1 1-1 0 0,1 0 1 0 0,0-1-1 0 0,0 1 1 0 0,-1 0-1 0 0,1 0 1 0 0,0 0-1 0 0,0-1 1 0 0,0 1 0 0 0,0 1-1 0 0,1-1-103 0 0,-1-1 60 0 0,0 0 0 0 0,1 0 0 0 0,-1 0 1 0 0,0 0-1 0 0,1 0 0 0 0,-1 0 0 0 0,0 0 1 0 0,1 0-1 0 0,-1 0 0 0 0,0 0 0 0 0,0 0 1 0 0,1 0-1 0 0,-1 0 0 0 0,0 0 0 0 0,1 0 1 0 0,-1 0-1 0 0,0 0 0 0 0,1 0 0 0 0,-1 0 1 0 0,0 0-1 0 0,2-1-182 0 0,21-17-2281 0 0,-13 8 2337 0 0,-1-1-1 0 0,-1-1 1 0 0,0 0 0 0 0,0 0 0 0 0,8-20 0 0 0,24-71 255 0 0,-13 31-11 0 0,117-285-138 0 0,-80 195 716 0 0,-57 265-778 0 0,-7-6 534 0 0,-4 1 0 0 0,-21 124-1 0 0,-56 190 1748 0 0,53-285-1747 0 0,22-99-339 0 0,0-1 51 0 0,0 1 1 0 0,2 0-1 0 0,-1 48 0 0 0,5-75-120 0 0,0-1 0 0 0,0 0-1 0 0,0 1 1 0 0,0-1 0 0 0,0 1-1 0 0,0-1 1 0 0,0 1 0 0 0,0-1 0 0 0,0 0-1 0 0,0 1 1 0 0,0-1 0 0 0,1 1 0 0 0,-1-1-1 0 0,0 0 1 0 0,0 1 0 0 0,0-1-1 0 0,1 0 1 0 0,-1 1 0 0 0,0-1 0 0 0,0 0-1 0 0,1 1 1 0 0,-1-1 0 0 0,1 1 0 0 0,6-66-3594 0 0,-11-70 2796 0 0,0 34 502 0 0,19-471 146 0 0,11 359 325 0 0,-19 173-119 0 0,3 1 0 0 0,1 0 1 0 0,21-48-1 0 0,-29 79-66 0 0,-2 6-9 0 0,0-1 0 0 0,0 1 0 0 0,0-1 0 0 0,0 1 0 0 0,0 0 0 0 0,0-1 0 0 0,1 1 0 0 0,-1 0 0 0 0,1 0 0 0 0,3-3 0 0 0,-3 17-1523 0 0,-2 186 3512 0 0,-41 309 0 0 0,1-240 261 0 0,-90 323 0 0 0,116-528-2026 0 0,10-37 169 0 0,-13 36 0 0 0,17-60-344 0 0,0 0 1 0 0,0-1-1 0 0,0 1 0 0 0,0 0 1 0 0,-1-1-1 0 0,1 1 1 0 0,0 0-1 0 0,-1-1 1 0 0,1 1-1 0 0,0 0 1 0 0,-1-1-1 0 0,1 1 1 0 0,-1-1-1 0 0,1 1 1 0 0,-1 0-1 0 0,1-1 1 0 0,-1 1-1 0 0,1-1 0 0 0,-1 0 1 0 0,0 1-1 0 0,0 0 1 0 0,0-1-92 0 0,1-1-1 0 0,-1 1 1 0 0,1 0 0 0 0,-1 0-1 0 0,1-1 1 0 0,-1 1 0 0 0,1 0-1 0 0,-1 0 1 0 0,1-1-1 0 0,0 1 1 0 0,-1-1 0 0 0,1 1-1 0 0,-1 0 1 0 0,1-1 0 0 0,0 1-1 0 0,0-1 1 0 0,-1 1 0 0 0,1-1-1 0 0,0 1 1 0 0,0-1 0 0 0,-1 1-1 0 0,1-1 1 0 0,-3-8-914 0 0,0 1 0 0 0,-2-14 1 0 0,4 18 1439 0 0,-27-146-751 0 0,20 97 436 0 0,-4-33-67 0 0,4 0-1 0 0,4 0 1 0 0,9-109-1 0 0,53-256-135 0 0,-40 342 134 0 0,22-111 314 0 0,-34 197-278 0 0,-3 15-23 0 0,-1 0-1 0 0,-1 0 0 0 0,1 0 0 0 0,0-12 0 0 0,-2 40-423 0 0,-3 440-1492 0 0,-20 0 4069 0 0,-6-121-517 0 0,6-201-897 0 0,23-137-808 0 0,0-1 1 0 0,0 0-1 0 0,0 1 1 0 0,0-1-1 0 0,0 0 0 0 0,0 1 1 0 0,0-1-1 0 0,0 1 1 0 0,-1-1-1 0 0,1 0 0 0 0,0 1 1 0 0,0-1-1 0 0,0 0 1 0 0,0 1-1 0 0,-1-1 1 0 0,1 0-1 0 0,0 1 0 0 0,0-1 1 0 0,-1 0-1 0 0,1 1 1 0 0,0-1-1 0 0,0 0 1 0 0,-1 1-1 0 0,-4-8-1151 0 0,-3-22-1222 0 0,7 23 2546 0 0,-23-103-215 0 0,5-2 1 0 0,4 0-1 0 0,6-1 0 0 0,4 0 0 0 0,6 0 1 0 0,4 0-1 0 0,5 0 0 0 0,5 1 1 0 0,39-146-1 0 0,-35 179 128 0 0,54-178 165 0 0,-72 251-279 0 0,0 2-27 0 0,0 0 0 0 0,0-1 0 0 0,0 2 1 0 0,0-1-1 0 0,0 0 0 0 0,1 0 0 0 0,-1 0 0 0 0,1 0 0 0 0,0 1 1 0 0,0-1-1 0 0,0 1 0 0 0,0 0 0 0 0,0-1 0 0 0,1 1 0 0 0,3-3 1 0 0,-6 5 13 0 0,0 0 0 0 0,1 0 1 0 0,-1 0-1 0 0,0 0 1 0 0,0 0-1 0 0,1 0 0 0 0,-1 0 1 0 0,0 0-1 0 0,0 0 0 0 0,1 1 1 0 0,-1-1-1 0 0,0 0 0 0 0,1 0 1 0 0,-1 0-1 0 0,0 0 1 0 0,0 0-1 0 0,1 0 0 0 0,-1 1 1 0 0,0-1-1 0 0,0 0 0 0 0,0 0 1 0 0,1 0-1 0 0,-1 1 1 0 0,0-1-1 0 0,0 0 0 0 0,0 0 1 0 0,0 1-1 0 0,1-1 0 0 0,-1 0 1 0 0,0 0-1 0 0,0 1 1 0 0,0-1-1 0 0,0 0 0 0 0,0 0 1 0 0,0 1-1 0 0,0-1 0 0 0,0 0 1 0 0,0 1-1 0 0,0-1 0 0 0,0 0 1 0 0,0 0-1 0 0,0 1 1 0 0,0-1-1 0 0,0 0 0 0 0,0 1 1 0 0,0 20-418 0 0,0-17 342 0 0,-33 1058 3474 0 0,5-793-2130 0 0,1-9-805 0 0,26-247-386 0 0,-7 60 301 0 0,7-64-253 0 0,-1 0 1 0 0,0 1-1 0 0,-1-1 1 0 0,0 0-1 0 0,-6 12 1 0 0,9-21-101 0 0,0 1 1 0 0,-1-1-1 0 0,1 1 0 0 0,0-1 1 0 0,0 1-1 0 0,0-1 0 0 0,-1 0 1 0 0,1 1-1 0 0,0-1 0 0 0,-1 1 1 0 0,1-1-1 0 0,0 0 0 0 0,-1 1 0 0 0,1-1 1 0 0,-1 0-1 0 0,1 1 0 0 0,0-1 1 0 0,-1 0-1 0 0,1 0 0 0 0,-1 0 1 0 0,1 1-1 0 0,-1-1 0 0 0,0 0 1 0 0,1 0-60 0 0,-1 0 0 0 0,1 0 1 0 0,-1-1-1 0 0,1 1 0 0 0,0 0 1 0 0,-1 0-1 0 0,1-1 0 0 0,-1 1 1 0 0,1 0-1 0 0,0-1 0 0 0,-1 1 1 0 0,1 0-1 0 0,0-1 0 0 0,0 1 0 0 0,-1 0 1 0 0,1-1-1 0 0,0 1 0 0 0,0-1 1 0 0,-1 1-1 0 0,1-1 0 0 0,-8-28-2664 0 0,7 24 2714 0 0,-19-94-110 0 0,5 0 0 0 0,5-1 0 0 0,3 0 0 0 0,8-115 0 0 0,11 72 236 0 0,5 1 0 0 0,63-239 0 0 0,-54 285-6 0 0,5 2 0 0 0,4 2 1 0 0,80-150-1 0 0,-109 231-185 0 0,-2 2-308 0 0,0 1 1 0 0,1-1-1 0 0,1 1 0 0 0,-1 0 0 0 0,1 0 0 0 0,1 0 0 0 0,12-11 1 0 0,-16 17-298 0 0,-3 2 610 0 0,1 0 0 0 0,-1 0-1 0 0,1-1 1 0 0,-1 1 0 0 0,0 0 0 0 0,1 0 0 0 0,-1 0-1 0 0,1 0 1 0 0,-1 0 0 0 0,1 0 0 0 0,-1 0 0 0 0,0 0 0 0 0,1 0-1 0 0,-1 0 1 0 0,1 0 0 0 0,-1 1 0 0 0,1-1 0 0 0,0 0-1 0 0,-1 1-7 0 0,1-1 0 0 0,-1 1 0 0 0,1 0 0 0 0,-1-1 0 0 0,1 1 0 0 0,-1 0 0 0 0,0-1 0 0 0,1 1-1 0 0,-1 0 1 0 0,0-1 0 0 0,1 1 0 0 0,-1 0 0 0 0,0 0 0 0 0,0 0 0 0 0,2 33-492 0 0,-2-28 712 0 0,-37 495 4320 0 0,12-254-2393 0 0,-57 465 1438 0 0,79-693-3394 0 0,1-5 82 0 0,0-1-1 0 0,-1 1 0 0 0,0-1 0 0 0,-1 0 0 0 0,-8 18 0 0 0,12-30-189 0 0,0-1 0 0 0,-1 0-1 0 0,1 1 1 0 0,0-1-1 0 0,0 1 1 0 0,-1-1 0 0 0,1 0-1 0 0,0 1 1 0 0,-1-1 0 0 0,1 0-1 0 0,-1 0 1 0 0,1 1 0 0 0,0-1-1 0 0,-1 0 1 0 0,1 0 0 0 0,-1 0-1 0 0,1 1 1 0 0,-1-1 0 0 0,1 0-1 0 0,-1 0 1 0 0,1 0 0 0 0,-1 0-1 0 0,1 0 1 0 0,-1 0 0 0 0,1 0-1 0 0,-1 0 1 0 0,1 0-1 0 0,0 0 1 0 0,-1 0 0 0 0,1 0-1 0 0,-1 0 1 0 0,1 0 0 0 0,-1-1-1 0 0,1 1 1 0 0,-1 0 0 0 0,1 0-1 0 0,0-1 1 0 0,-1 1 0 0 0,1 0-1 0 0,-1 0 1 0 0,1-1 0 0 0,0 1-1 0 0,-1 0 1 0 0,1-1 0 0 0,-20-20-1675 0 0,16 16 1562 0 0,-7-8-133 0 0,1 0 0 0 0,1-1 0 0 0,-14-27-1 0 0,-17-50 656 0 0,15 34-351 0 0,4 8-45 0 0,2-1-1 0 0,2-1 1 0 0,3 0-1 0 0,1-1 1 0 0,3-1-1 0 0,2 0 1 0 0,-2-102-1 0 0,28-45-8 0 0,-5 86 193 0 0,-13 103-58 0 0,1 5 90 0 0,0 14-565 0 0,27 184-1136 0 0,-6-54 1713 0 0,1 67 1064 0 0,-6 336 0 0 0,-18-496-1209 0 0,1 7 364 0 0,-13 85 0 0 0,8-124 187 0 0,5-13-647 0 0,0 0 1 0 0,0 1 0 0 0,0-1-1 0 0,0 0 1 0 0,-1 0-1 0 0,1 0 1 0 0,0 0-1 0 0,0 0 1 0 0,0 0 0 0 0,-1 0-1 0 0,1 0 1 0 0,0 0-1 0 0,0 0 1 0 0,0 0-1 0 0,-1 0 1 0 0,1 0 0 0 0,0 0-1 0 0,0 0 1 0 0,0 0-1 0 0,-1 0 1 0 0,1 0-1 0 0,0 0 1 0 0,0 0 0 0 0,0 0-1 0 0,-1 0 1 0 0,1 0-1 0 0,0 0 1 0 0,0 0-1 0 0,0 0 1 0 0,-1 0 0 0 0,1-1-1 0 0,0 1 1 0 0,0 0-1 0 0,-3-2-240 0 0,1-1 0 0 0,0 1 0 0 0,0-1 0 0 0,0 1 0 0 0,-2-6-1 0 0,3 7 129 0 0,-24-48-639 0 0,-36-94 0 0 0,34 66 724 0 0,-27-124 0 0 0,9-85-116 0 0,37 178-117 0 0,9-160-1 0 0,4 210 199 0 0,2-1-1 0 0,29-112 1 0 0,-35 169 17 0 0,4-15-319 0 0,-5 17 303 0 0,0-1 0 0 0,1 0-1 0 0,-1 1 1 0 0,0-1 0 0 0,0 1 0 0 0,1-1 0 0 0,-1 1 0 0 0,0-1-1 0 0,1 0 1 0 0,-1 1 0 0 0,1 0 0 0 0,-1-1 0 0 0,0 1 0 0 0,1-1-1 0 0,-1 1 1 0 0,1-1 0 0 0,-1 1 0 0 0,1 0 0 0 0,0 0 0 0 0,-1-1-1 0 0,1 1 1 0 0,0-1 0 0 0,0 2-106 0 0,0 0 1 0 0,0 0-1 0 0,-1 0 0 0 0,1 0 1 0 0,0 1-1 0 0,-1-1 0 0 0,1 0 0 0 0,-1 0 1 0 0,1 0-1 0 0,-1 0 0 0 0,0 1 0 0 0,1-1 1 0 0,-1 0-1 0 0,0 0 0 0 0,0 1 1 0 0,0 1-1 0 0,1 1-168 0 0,83 592 1656 0 0,-62-227 625 0 0,-22-246-853 0 0,-17 123 0 0 0,-18-43 955 0 0,34-197-1978 0 0,-6 19 142 0 0,7-24-194 0 0,-1-1 0 0 0,1 1 0 0 0,0 0 0 0 0,-1 0 0 0 0,1 0 0 0 0,0 0 0 0 0,-1 0 0 0 0,1-1 0 0 0,-1 1 0 0 0,1 0 0 0 0,-1 0 0 0 0,0-1 0 0 0,1 1 0 0 0,-1 0 0 0 0,0-1-1 0 0,0 1 1 0 0,1-1 0 0 0,-1 1 0 0 0,0-1 0 0 0,-1 1 0 0 0,2-1-51 0 0,-1 0 0 0 0,1 0 0 0 0,-1 0 0 0 0,1 0 0 0 0,-1 0 0 0 0,1 0 0 0 0,0 0 0 0 0,-1-1 0 0 0,1 1 0 0 0,-1 0 0 0 0,1 0 0 0 0,0 0 0 0 0,-1-1 0 0 0,1 1 0 0 0,-1 0 0 0 0,1-1 0 0 0,0 1 0 0 0,0 0 0 0 0,-1-1 0 0 0,1 1 0 0 0,0 0 0 0 0,-1-1 0 0 0,1 1 0 0 0,0-1 0 0 0,-6-12-1220 0 0,4 9 1042 0 0,-21-58-299 0 0,3-1 1 0 0,-20-106 0 0 0,8-4 930 0 0,-10-196 0 0 0,39 279-350 0 0,4 0 0 0 0,3 1 0 0 0,22-112 0 0 0,-13 107-35 0 0,9-51 334 0 0,-20 140-374 0 0,-2 5-2 0 0,0-1 0 0 0,1 1 0 0 0,-1 0 0 0 0,0-1 0 0 0,0 1 0 0 0,0 0 1 0 0,1-1-1 0 0,-1 1 0 0 0,0 0 0 0 0,0-1 0 0 0,0 1 0 0 0,0 0 0 0 0,0-1 0 0 0,0 1 0 0 0,0 0 0 0 0,0-1 0 0 0,0 1 0 0 0,0 0 0 0 0,0-1 0 0 0,0 1 0 0 0,0 0 0 0 0,0-1 0 0 0,0 1 0 0 0,0 0 0 0 0,0-1 0 0 0,-1 1 1 0 0,1 0-1 0 0,0-1 0 0 0,0 0 0 0 0,-1 4-279 0 0,1 0 0 0 0,0 0 0 0 0,0 0 0 0 0,0 0 0 0 0,0 0 0 0 0,1 3 0 0 0,13 211-654 0 0,-11-141 1125 0 0,4 247 1570 0 0,-27-1 307 0 0,18-301-2007 0 0,-2 15 196 0 0,-1 0-1 0 0,-19 65 1 0 0,23-97-190 0 0,-1 1 0 0 0,0 0 0 0 0,0-1 0 0 0,-1 1 0 0 0,1-1 0 0 0,-1 1 0 0 0,-6 6 0 0 0,9-11-77 0 0,-1 1-1 0 0,0 0 1 0 0,0 0 0 0 0,0 0 0 0 0,0-1 0 0 0,0 1 0 0 0,0-1 0 0 0,0 1-1 0 0,0-1 1 0 0,0 1 0 0 0,-1-1 0 0 0,1 1 0 0 0,0-1 0 0 0,0 0 0 0 0,0 0-1 0 0,0 1 1 0 0,-1-1 0 0 0,1 0 0 0 0,0 0 0 0 0,0 0 0 0 0,0-1 0 0 0,-1 1-1 0 0,1 0 1 0 0,0 0 0 0 0,0-1 0 0 0,0 1 0 0 0,0 0 0 0 0,0-1 0 0 0,-1 1-1 0 0,1-1 1 0 0,0 0 0 0 0,0 1 0 0 0,0-1 0 0 0,0 0 0 0 0,1 1 0 0 0,-3-3-1 0 0,-5-4-256 0 0,0-1-1 0 0,1 0 0 0 0,0-1 0 0 0,0 0 0 0 0,1 0 0 0 0,-7-14 0 0 0,-26-63-110 0 0,30 66 362 0 0,-15-41-69 0 0,3-2 0 0 0,3 0 1 0 0,2 0-1 0 0,3-2 0 0 0,-5-83 0 0 0,14-13-63 0 0,6 135 153 0 0,0 0 0 0 0,2 1 0 0 0,1 0 0 0 0,9-31 0 0 0,-12 50 28 0 0,4-9 16 0 0,-2 14-223 0 0,1 8-267 0 0,3 14 421 0 0,-1 1 1 0 0,9 45 0 0 0,-10-35 99 0 0,14 67 454 0 0,6 105 0 0 0,-10 101 1106 0 0,-16-217-848 0 0,-1-94-953 0 0,0-1-1 0 0,0 1 1 0 0,-1 0 0 0 0,1-1 0 0 0,-5-8 0 0 0,-1-7-9 0 0,-23-103-256 0 0,-14-132 0 0 0,36 189-7 0 0,0-77 1 0 0,8 103 381 0 0,2 0 0 0 0,2 1-1 0 0,11-46 1 0 0,-11 68 34 0 0,2 0 1 0 0,0 0-1 0 0,1 1 1 0 0,1 0-1 0 0,9-18 0 0 0,-10 26-44 0 0,-1 0 0 0 0,1 0 0 0 0,1 1 0 0 0,-1-1 0 0 0,2 2 0 0 0,-1-1 0 0 0,1 1-1 0 0,1 0 1 0 0,13-8 0 0 0,-22 15 0 0 0,1 0 0 0 0,0 0 0 0 0,-1 0 0 0 0,1 0-1 0 0,0 1 1 0 0,0-1 0 0 0,-1 0 0 0 0,1 1 0 0 0,0 0 0 0 0,0-1-1 0 0,0 1 1 0 0,0 0 0 0 0,0 0 0 0 0,0 0 0 0 0,0 0 0 0 0,0 0-1 0 0,0 0 1 0 0,0 1 0 0 0,-1-1 0 0 0,1 1 0 0 0,0-1 0 0 0,0 1-1 0 0,0 0 1 0 0,0 0 0 0 0,-1 0 0 0 0,1 0 0 0 0,-1 0 0 0 0,1 0-1 0 0,0 0 1 0 0,-1 0 0 0 0,0 1 0 0 0,1-1 0 0 0,-1 0 0 0 0,2 4 0 0 0,4 4-156 0 0,-1 0-1 0 0,-1 0 1 0 0,1 1 0 0 0,6 19 0 0 0,-9-24 164 0 0,4 16 231 0 0,0 1-1 0 0,-1 0 0 0 0,-1-1 1 0 0,-1 2-1 0 0,2 24 0 0 0,-3 115 1491 0 0,-7-66-828 0 0,-5-1 0 0 0,-20 95 0 0 0,23-159-621 0 0,-2 0 0 0 0,-1-1 1 0 0,-19 44-1 0 0,23-63-122 0 0,0 0-1 0 0,-1-1 1 0 0,0 1 0 0 0,-1-1 0 0 0,0-1 0 0 0,-1 1 0 0 0,0-1 0 0 0,0-1 0 0 0,-1 1-1 0 0,0-2 1 0 0,-1 1 0 0 0,-14 8 0 0 0,21-14-102 0 0,0 0 1 0 0,-1-1-1 0 0,1 1 1 0 0,0-1-1 0 0,-1 0 0 0 0,0 0 1 0 0,1 0-1 0 0,-1-1 1 0 0,1 1-1 0 0,-1-1 0 0 0,0 0 1 0 0,1 0-1 0 0,-1 0 0 0 0,0-1 1 0 0,-6 0-1 0 0,4-1-68 0 0,1 0 0 0 0,0 0-1 0 0,0-1 1 0 0,0 1 0 0 0,1-1-1 0 0,-1 0 1 0 0,1 0-1 0 0,-1 0 1 0 0,-6-8 0 0 0,-1-2-143 0 0,1-1 0 0 0,0-1 0 0 0,0 0 0 0 0,2 0 0 0 0,-12-24 0 0 0,-14-34-112 0 0,-35-99 0 0 0,61 144 330 0 0,1 0 0 0 0,2-1-1 0 0,0 0 1 0 0,2 0-1 0 0,1 0 1 0 0,1 0-1 0 0,3-32 1 0 0,1 45-131 0 0,1 1 1 0 0,0-1-1 0 0,2 1 1 0 0,-1 0-1 0 0,2 1 0 0 0,0-1 1 0 0,1 1-1 0 0,10-16 1 0 0,6-7 4 0 0,48-55 0 0 0,-70 90 122 0 0,32-34-104 0 0,-30 33 76 0 0,0 1 0 0 0,0-1 1 0 0,1 0-1 0 0,-1 1 0 0 0,1 0 0 0 0,-1 0 1 0 0,1 0-1 0 0,0 0 0 0 0,5-1 1 0 0,-9 3 49 0 0,1 0 0 0 0,-1 0 1 0 0,0-1-1 0 0,1 1 1 0 0,-1 0-1 0 0,0 0 1 0 0,1 0-1 0 0,-1 0 1 0 0,0 0-1 0 0,0 0 0 0 0,1 0 1 0 0,-1 0-1 0 0,0 1 1 0 0,1-1-1 0 0,-1 0 1 0 0,0 0-1 0 0,1 0 1 0 0,-1 0-1 0 0,0 0 0 0 0,0 0 1 0 0,1 0-1 0 0,-1 1 1 0 0,0-1-1 0 0,0 0 1 0 0,1 0-1 0 0,-1 0 1 0 0,0 1-1 0 0,0-1 0 0 0,0 0 1 0 0,1 1-1 0 0,1 11 889 0 0,-7 17 684 0 0,4-24-1530 0 0,-15 79 1030 0 0,9-36-919 0 0,-3-1 0 0 0,-19 57 1 0 0,9-53 15 0 0,-3 0-1 0 0,-1-1 1 0 0,-3-2 0 0 0,-54 75 0 0 0,71-109-158 0 0,-13 19 165 0 0,22-32-205 0 0,-1 1-1 0 0,1 0 1 0 0,-1 0 0 0 0,0-1-1 0 0,0 1 1 0 0,0-1 0 0 0,0 0-1 0 0,0 1 1 0 0,0-1 0 0 0,0 0-1 0 0,0 0 1 0 0,-4 1-1 0 0,5-46-8420 0 0,2 40 8133 0 0,11-39 50 0 0,2 1 1 0 0,3 0-1 0 0,1 1 1 0 0,26-45 0 0 0,108-146 175 0 0,-114 185 122 0 0,1 1-1 0 0,2 1 0 0 0,58-47 1 0 0,-45 44-25 0 0,98-82-115 0 0,-102 91 110 0 0,63-38-1 0 0,-42 27-29 0 0,-46 31 176 0 0,48-9 5263 0 0,-77 35-4744 0 0,-10 25-610 0 0,0 0 0 0 0,3 1 0 0 0,-14 60 1 0 0,9-30-60 0 0,-24 91 7 0 0,12-39 48 0 0,-55 139-1 0 0,72-227 14 0 0,-1 4 110 0 0,-1-1 0 0 0,-1 0 0 0 0,-23 34 0 0 0,37-63-136 0 0,-1 0 0 0 0,0 0 0 0 0,0 0 0 0 0,0 0 0 0 0,1 0 1 0 0,-1 0-1 0 0,0 0 0 0 0,-1 0 0 0 0,1 0 0 0 0,-2 1 0 0 0,3-2-85 0 0,0 0 0 0 0,0 0 0 0 0,0 0 0 0 0,-1 0 0 0 0,1 0 0 0 0,0 0 0 0 0,0 0 0 0 0,-1 0 0 0 0,1 0 0 0 0,0 0 0 0 0,0 0 0 0 0,0 0 0 0 0,-1 0 1 0 0,1 0-1 0 0,0 0 0 0 0,0 0 0 0 0,0 0 0 0 0,-1 0 0 0 0,1-1 0 0 0,0 1 0 0 0,0 0 0 0 0,0 0 0 0 0,0 0 0 0 0,-1 0 0 0 0,1 0 0 0 0,0-1 0 0 0,0 1 0 0 0,0 0 0 0 0,0 0 1 0 0,0 0-1 0 0,0 0 0 0 0,-1-1 0 0 0,1 1 0 0 0,0 0 0 0 0,0 0 0 0 0,0 0 0 0 0,0-1 0 0 0,-1-2-396 0 0,1 0 0 0 0,-1-1 0 0 0,1 1 0 0 0,0 0 0 0 0,0-1 0 0 0,0-5 0 0 0,41-296-1362 0 0,23 2 1874 0 0,-35 134 4931 0 0,-29 169-4954 0 0,-9 10 477 0 0,-9 16-1371 0 0,11-14 829 0 0,5-7 69 0 0,-1 0 0 0 0,1 0-1 0 0,-1-1 1 0 0,0 1 0 0 0,0-1-1 0 0,-1 0 1 0 0,1 0 0 0 0,-1 0-1 0 0,0 0 1 0 0,0 0 0 0 0,-6 3-1 0 0,10-7-90 0 0,0 0 0 0 0,-1 0 0 0 0,1 0 0 0 0,0 1 0 0 0,0-1 0 0 0,-1 0 0 0 0,1 0 0 0 0,0 0 0 0 0,0 0 0 0 0,0 0 0 0 0,-1 0 0 0 0,1 0-1 0 0,0 0 1 0 0,0 0 0 0 0,-1 0 0 0 0,1 0 0 0 0,0 0 0 0 0,0 0 0 0 0,-1 0 0 0 0,1 0 0 0 0,0 0 0 0 0,0-1 0 0 0,0 1 0 0 0,-1 0 0 0 0,1 0 0 0 0,0 0-1 0 0,0 0 1 0 0,0 0 0 0 0,-1 0 0 0 0,1-1 0 0 0,0 1 0 0 0,0 0 0 0 0,0 0 0 0 0,-1 0 0 0 0,-1-11-1559 0 0,3-13-947 0 0,0 22 2486 0 0,2-29-1012 0 0,9-32 0 0 0,-9 53 1074 0 0,0 0 0 0 0,0 0 0 0 0,1 0 0 0 0,0 1 0 0 0,1-1 0 0 0,0 1 0 0 0,8-10 0 0 0,-13 19-20 0 0,0 0 0 0 0,0 0 0 0 0,0 0 0 0 0,0 0 0 0 0,0 0 0 0 0,0 0 0 0 0,0 0 0 0 0,0-1 0 0 0,0 1 0 0 0,0 0 0 0 0,0 0 0 0 0,1 0 0 0 0,-1 0 0 0 0,0 0 0 0 0,0 0 0 0 0,0 0 0 0 0,0 0 0 0 0,0 0 0 0 0,0 0 0 0 0,0 0 0 0 0,0 0 0 0 0,0 0 0 0 0,0 0 0 0 0,1 0 0 0 0,-1 0 0 0 0,0 0 0 0 0,0 0 0 0 0,0 0 0 0 0,0 0 0 0 0,0 0 0 0 0,0 0 0 0 0,0 0 0 0 0,0 0 0 0 0,0 0 0 0 0,1 0 0 0 0,-1 0 0 0 0,0 0 0 0 0,0 1 0 0 0,0-1 0 0 0,0 0 0 0 0,0 0 0 0 0,0 0 0 0 0,0 0 0 0 0,0 0 0 0 0,0 0 0 0 0,0 0 0 0 0,0 0 0 0 0,0 0 0 0 0,0 0 0 0 0,0 0 0 0 0,0 0 0 0 0,0 1 0 0 0,0-1-1 0 0,4 9-291 0 0,1 13 88 0 0,-5-19 318 0 0,83 533 1884 0 0,-66-387-1024 0 0,-7-44-438 0 0,40 170 1 0 0,-47-261-502 0 0,1-1 0 0 0,1 0 1 0 0,0 1-1 0 0,1-2 0 0 0,1 1 1 0 0,9 15-1 0 0,-13-24-69 0 0,1 0 0 0 0,-1 1 1 0 0,1-1-1 0 0,0-1 0 0 0,0 1 0 0 0,0-1 0 0 0,0 1 1 0 0,1-1-1 0 0,-1 0 0 0 0,1-1 0 0 0,0 1 0 0 0,-1-1 1 0 0,1 0-1 0 0,1 0 0 0 0,-1 0 0 0 0,0-1 1 0 0,0 0-1 0 0,0 0 0 0 0,8 0 0 0 0,-8 0-68 0 0,1-1 0 0 0,-1-1 0 0 0,0 1-1 0 0,0-1 1 0 0,0 0 0 0 0,0 0 0 0 0,0-1 0 0 0,0 1 0 0 0,0-1-1 0 0,0 0 1 0 0,-1 0 0 0 0,1-1 0 0 0,-1 0 0 0 0,1 1 0 0 0,-1-1 0 0 0,0-1-1 0 0,0 1 1 0 0,4-5 0 0 0,-3 2 41 0 0,1-1 0 0 0,-1 0 0 0 0,0 0 1 0 0,-1 0-1 0 0,0-1 0 0 0,0 0 0 0 0,-1 0 0 0 0,0 0 0 0 0,0 0 0 0 0,2-11 1 0 0,-3 11 336 0 0,0 0 0 0 0,1 0 1 0 0,3-10-1 0 0,-5 17-203 0 0,-1 1-47 0 0,0 0 1 0 0,0 0-1 0 0,0 0 0 0 0,0 0 0 0 0,0 0 1 0 0,1 0-1 0 0,-1 0 0 0 0,0 0 0 0 0,0 0 1 0 0,0 0-1 0 0,0 0 0 0 0,0 0 1 0 0,1 0-1 0 0,-1 0 0 0 0,0 0 0 0 0,0-1 1 0 0,0 1-1 0 0,0 1 0 0 0,0-1 0 0 0,1 0 1 0 0,-1 0-1 0 0,0 0 0 0 0,0 0 1 0 0,0 0-1 0 0,0 0 0 0 0,0 0 0 0 0,1 0 1 0 0,-1 0-1 0 0,0 0 0 0 0,0 0 1 0 0,0 0-1 0 0,0 0 0 0 0,1 1 47 0 0,-1-1-47 0 0,0 0 0 0 0,0 0 1 0 0,0 0-1 0 0,0 0 0 0 0,0 0 1 0 0,0 0-1 0 0,0 1 0 0 0,9 10 216 0 0,5 13-69 0 0,-3 2 230 0 0,-1 2-1 0 0,-2-1 0 0 0,0 1 1 0 0,5 41-1 0 0,-9-26 684 0 0,-1 0-1 0 0,-4 57 0 0 0,0-81-972 0 0,0-10-49 0 0,0 0 0 0 0,0 0 0 0 0,1-1-1 0 0,1 1 1 0 0,-1 0 0 0 0,2 0 0 0 0,3 16 0 0 0,-5-24-92 0 0,0-1-1 0 0,0 0 1 0 0,0 0-1 0 0,0 1 1 0 0,0-1-1 0 0,0 0 0 0 0,0 0 1 0 0,1 1-1 0 0,-1-1 1 0 0,0 0-1 0 0,0 0 1 0 0,0 1-1 0 0,0-1 1 0 0,0 0-1 0 0,0 0 0 0 0,1 0 1 0 0,-1 1-1 0 0,0-1 1 0 0,0 0-1 0 0,0 0 1 0 0,1 0-1 0 0,-1 0 1 0 0,0 1-1 0 0,0-1 0 0 0,0 0 1 0 0,1 0-1 0 0,-1 0 1 0 0,0 0-1 0 0,0 0 1 0 0,1 0-1 0 0,-1 0 1 0 0,0 0-1 0 0,0 0 0 0 0,1 0 1 0 0,-1 0-1 0 0,0 0 1 0 0,1 0-1 0 0,11-54-9507 0 0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9:57.577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9 344 3033 0 0,'-8'0'3883'0'0,"9"-7"-2927"0"0,11-8-792 0 0,128-111 740 0 0,-74 70-663 0 0,76-59-4758 0 0,-113 90 3454 0 0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9:57.971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0 481 2441 0 0,'1'-2'299'0'0,"0"0"0"0"0,0 0 0 0 0,1 0 0 0 0,-1 1 0 0 0,0-1 1 0 0,1 0-1 0 0,-1 1 0 0 0,2-2 0 0 0,-2 2-64 0 0,98-100 2468 0 0,147-121-2568 0 0,-143 144 276 0 0,-31 31-3938 0 0,-47 33 3222 0 0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9:58.595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86 377 1728 0 0,'-2'0'-752'0'0</inkml:trace>
  <inkml:trace contextRef="#ctx0" brushRef="#br0" timeOffset="1">38 413 64 0 0,'-31'23'2943'0'0,"29"-20"-2721"0"0,2-3-215 0 0,0 0 0 0 0,0 1 0 0 0,0-1 0 0 0,0 0 0 0 0,0 0 0 0 0,0 0 0 0 0,0 0 0 0 0,0 0 0 0 0,0 0 0 0 0,0 0 0 0 0,0 0 0 0 0,0 0 0 0 0,0 1 0 0 0,-1-1 0 0 0,1 0 0 0 0,0 0 0 0 0,0 0 0 0 0,0 0 0 0 0,0 0 0 0 0,0 0 0 0 0,0 0 0 0 0,0 0 1 0 0,0 0-1 0 0,0 0 0 0 0,0 0 0 0 0,-1 0 0 0 0,1 0 0 0 0,0 0 0 0 0,0 0 0 0 0,0 0 0 0 0,0 0 0 0 0,0 0 0 0 0,0 0 0 0 0,0 0 0 0 0,-1 0 0 0 0,1 0 0 0 0,0 0 0 0 0,0 0 0 0 0,0 0 0 0 0,0 0 0 0 0,0 0 0 0 0,0 0 0 0 0,0 0 0 0 0,0 0 0 0 0,0 0 0 0 0,-1 0 0 0 0,1 0 0 0 0,0 0 0 0 0,0 0 0 0 0,0 0 0 0 0,0 0 0 0 0,0-1 0 0 0,0 1 1 0 0,0 0-1 0 0,0 0 0 0 0,0 0 0 0 0,0 0 0 0 0,0 0 0 0 0,0 0 0 0 0,0 0 0 0 0,-1 0 0 0 0,24-19 461 0 0,26-33 623 0 0,5-4-1030 0 0,22-13-200 0 0,93-78 802 0 0,-69 68-1851 0 0,-77 62 592 0 0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9:59.014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0 348 2096 0 0,'3'-7'271'0'0,"0"1"-1"0"0,1-1 1 0 0,-1 1-1 0 0,1-1 1 0 0,1 1-1 0 0,-1 0 0 0 0,1 1 1 0 0,0-1-1 0 0,11-8 1 0 0,7-5-227 0 0,27-16 1 0 0,-39 28 1 0 0,-3 2-147 0 0,253-185 155 0 0,-235 168-1438 0 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9:59.719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15 235 4321 0 0,'-5'5'1846'0'0,"-5"4"-2064"0"0,24-8-1731 0 0,-3-4 2096 0 0,0 1 0 0 0,-1-2 1 0 0,0 0-1 0 0,0 0 1 0 0,14-8-1 0 0,4-2-109 0 0,120-55-7 0 0,57-25 1908 0 0,-115 60-2916 0 0,-64 25 303 0 0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40:00.432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0 331 5073 0 0,'153'-66'-322'0'0,"9"-5"-309"0"0,-32 17 1273 0 0,-84 37 536 0 0,49-26 0 0 0,-18 5-561 0 0,1 6-3842 0 0,-50 22 2916 0 0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40:03.889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589 1 3705 0 0,'-38'24'6425'0'0,"-16"18"-4083"0"0,-5 3-84 0 0,-21 15-1067 0 0,47-34-820 0 0,-59 36-1 0 0,49-39-299 0 0,21-12-91 0 0,0 1 1 0 0,0 1 0 0 0,2 1 0 0 0,-20 17 0 0 0,-11 9-6883 0 0,38-30 6457 0 0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40:04.660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0 162 2993 0 0,'3'-1'253'0'0,"-1"0"1"0"0,0-1 0 0 0,0 1 0 0 0,1 0 0 0 0,-1-1 0 0 0,0 0-1 0 0,3-2 1 0 0,2-2 136 0 0,29-20 422 0 0,-21 14-490 0 0,0 2 0 0 0,18-10 0 0 0,-11 8-309 0 0,25-18 0 0 0,-19 9-2462 0 0,-16 11 1386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24:29.6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51 0 2168 0 0,'-1'1'193'0'0,"1"0"-1"0"0,0-1 0 0 0,-1 1 0 0 0,1 0 0 0 0,0 0 0 0 0,0 0 1 0 0,0-1-1 0 0,0 1 0 0 0,0 0 0 0 0,0 0 0 0 0,0 0 0 0 0,0 0 1 0 0,0-1-1 0 0,0 1 0 0 0,0 0 0 0 0,1 1 0 0 0,4 17 1130 0 0,-5-17-1094 0 0,4 10 436 0 0,-2-7-326 0 0,-1 0 0 0 0,1 0 0 0 0,-1 0 0 0 0,0 0 0 0 0,0 8 0 0 0,-8 79 2441 0 0,5-69-2455 0 0,0-4-99 0 0,0-1 1 0 0,-2 0-1 0 0,0 0 1 0 0,0 0-1 0 0,-10 22 0 0 0,9-26-216 0 0,0 1 0 0 0,1-1 0 0 0,1 1-1 0 0,1 0 1 0 0,0-1 0 0 0,0 27 0 0 0,-2 14-5561 0 0,4-49 4488 0 0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40:05.164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391 1 3921 0 0,'-3'0'22'0'0,"0"1"-1"0"0,0 0 1 0 0,-1-1 0 0 0,1 1 0 0 0,0 1-1 0 0,0-1 1 0 0,0 0 0 0 0,0 1-1 0 0,0 0 1 0 0,0-1 0 0 0,-4 5 0 0 0,-17 8 310 0 0,-150 68 2878 0 0,150-70-3082 0 0,1 1 0 0 0,1 2 0 0 0,-30 24 0 0 0,40-30-200 0 0,-6 5-602 0 0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40:05.643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327 0 1280 0 0,'-6'2'-832'0'0</inkml:trace>
  <inkml:trace contextRef="#ctx0" brushRef="#br0" timeOffset="1">254 35 2433 0 0,'-9'6'440'0'0,"-2"1"944"0"0,-1 0-1128 0 0,0 2 256 0 0,-1-1-168 0 0,2 1 216 0 0,-1-2-160 0 0,-2 3-184 0 0,0-1 8 0 0,-2 0-96 0 0,0 1-176 0 0,-2-1 96 0 0,1 2-24 0 0,-2 0 64 0 0,-1-1-112 0 0,1 2-968 0 0,-1 0 680 0 0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40:05.923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745 0 5369 0 0,'-31'12'4048'0'0,"-24"15"-3853"0"0,-58 39 0 0 0,-135 78-13 0 0,126-74-169 0 0,18-10 16 0 0,48-32-962 0 0,41-22-755 0 0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40:06.613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931 0 4897 0 0,'-56'34'2631'0'0,"-17"8"-518"0"0,22-14-261 0 0,-53 37 1 0 0,60-37-1098 0 0,-63 29 0 0 0,-31 19-321 0 0,12-3-374 0 0,85-52-1227 0 0,2 2 0 0 0,-60 45 0 0 0,63-39-2247 0 0,19-15 2309 0 0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40:06.979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6 439 5481 0 0,'-5'-3'2437'0'0,"5"2"-2359"0"0,5-5-620 0 0,1 1 600 0 0,32-32 561 0 0,67-51-1 0 0,-34 31-855 0 0,-36 29 121 0 0,66-39 0 0 0,47-15 406 0 0,-101 57 57 0 0,-29 15-141 0 0,25-9 1 0 0,-37 17-808 0 0,1 0 0 0 0,-1 0 0 0 0,1 1 0 0 0,0-1 0 0 0,0 1 0 0 0,0 1 0 0 0,11 0 0 0 0,-11 1-232 0 0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40:07.369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1 494 10906 0 0,'22'-17'-2466'0'0,"29"-28"2568"0"0,-23 19-268 0 0,42-30 1 0 0,80-38-57 0 0,-36 24 824 0 0,-70 45-562 0 0,49-21 0 0 0,21-12-16 0 0,-92 47-453 0 0,0 0-1 0 0,1 2 1 0 0,36-10-1 0 0,-39 13-1906 0 0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40:07.908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0 279 2601 0 0,'179'-93'1400'0'0,"-126"68"-1161"0"0,-19 10 256 0 0,53-33 0 0 0,-59 29-517 0 0,1 2 0 0 0,1 1 0 0 0,43-17 0 0 0,-56 24-2018 0 0,-10 6 1859 0 0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40:08.105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0 170 1720 0 0,'4'-1'325'0'0,"-1"1"-1"0"0,1-2 0 0 0,-1 1 0 0 0,0 0 0 0 0,1-1 0 0 0,5-3 0 0 0,2 0 41 0 0,93-47 869 0 0,12-3-787 0 0,-95 46-287 0 0,1 1-1 0 0,0 1 1 0 0,34-6-1 0 0,-23 5-2283 0 0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40:08.733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536 2 2553 0 0,'-4'-1'6696'0'0,"-4"4"-6254"0"0,-61 43 185 0 0,42-30-218 0 0,2 2 0 0 0,-44 37 0 0 0,46-35-301 0 0,-1-2 0 0 0,-1 0 0 0 0,0-2 0 0 0,-47 23 0 0 0,-5 4-160 0 0,10-2-1621 0 0,46-27 131 0 0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40:09.128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329 1 8642 0 0,'-15'7'583'0'0,"1"-1"1"0"0,-25 6-1 0 0,26-8-620 0 0,1 0 0 0 0,1 0 0 0 0,-1 1 0 0 0,1 0 0 0 0,-16 10 0 0 0,-60 51 427 0 0,12-9-4718 0 0,62-48 4041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24:30.1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161 1 1728 0 0,'-4'37'7415'0'0,"1"-17"-6617"0"0,-2 28 111 0 0,5-29-537 0 0,-2 0 1 0 0,-1 0 0 0 0,0 0 0 0 0,-1-1-1 0 0,-1 1 1 0 0,-12 28 0 0 0,10-29-32 0 0,0 0 1 0 0,1 1-1 0 0,-5 24 1 0 0,7-24-169 0 0,-1 0 0 0 0,0-1 1 0 0,-13 27-1 0 0,7-24-916 0 0,-19 24 0 0 0,22-34-1813 0 0,6-5 130 0 0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41:54.4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1024 178 2473 0 0,'-1'0'8747'0'0,"-3"-1"-4638"0"0,-17-5-1709 0 0,-75-18-389 0 0,-100-11-1 0 0,61 13-1062 0 0,-111-16 835 0 0,23 5-3236 0 0,154 21-743 0 0,36 6 552 0 0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41:55.7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171 371 2817 0 0,'-9'4'6889'0'0,"-9"5"1020"0"0,-7 0-5523 0 0,22-8-2359 0 0,-1-1-1 0 0,1 1 1 0 0,0-1 0 0 0,0 0 0 0 0,-1 0-1 0 0,1 0 1 0 0,0-1 0 0 0,0 1-1 0 0,0-1 1 0 0,0 0 0 0 0,0 0 0 0 0,-1 0-1 0 0,-2-2 1 0 0,1 1-84 0 0,1-1 1 0 0,0 0-1 0 0,-1 0 1 0 0,1 0-1 0 0,1-1 0 0 0,-1 1 1 0 0,0-1-1 0 0,1 0 1 0 0,0 0-1 0 0,0-1 0 0 0,0 1 1 0 0,0-1-1 0 0,1 1 1 0 0,-1-1-1 0 0,1 0 0 0 0,0 0 1 0 0,1 0-1 0 0,-3-10 0 0 0,1 0-169 0 0,1 0 0 0 0,0-1-1 0 0,1 1 1 0 0,1-1 0 0 0,1-18-1 0 0,0 23 138 0 0,1 1 0 0 0,0-1 0 0 0,1 1 0 0 0,0 0 0 0 0,1 0 0 0 0,0 0 0 0 0,0 0 0 0 0,1 1 0 0 0,10-15 0 0 0,-11 18 47 0 0,0-1 1 0 0,1 1-1 0 0,0 1 1 0 0,1-1 0 0 0,-1 1-1 0 0,1 0 1 0 0,0 0-1 0 0,0 0 1 0 0,1 1-1 0 0,-1 0 1 0 0,1 1-1 0 0,0-1 1 0 0,0 1-1 0 0,8-2 1 0 0,-11 4 64 0 0,0 1 0 0 0,0 0 0 0 0,0 0 0 0 0,0 0 1 0 0,0 0-1 0 0,0 0 0 0 0,0 1 0 0 0,-1 0 0 0 0,1 0 0 0 0,0 0 1 0 0,0 0-1 0 0,-1 1 0 0 0,1-1 0 0 0,0 1 0 0 0,-1 0 0 0 0,4 2 1 0 0,5 5 145 0 0,0 0 0 0 0,21 19 0 0 0,-28-23 88 0 0,1 1-1 0 0,-1 1 0 0 0,0-1 0 0 0,0 1 0 0 0,-1 0 1 0 0,0 0-1 0 0,0 0 0 0 0,0 0 0 0 0,-1 1 0 0 0,-1 0 1 0 0,5 14-1 0 0,-4-5 435 0 0,-1 0 0 0 0,-1 1 1 0 0,0 0-1 0 0,-2 25 0 0 0,0-36-603 0 0,1 0 0 0 0,-1 0 0 0 0,-1 0 0 0 0,1 0-1 0 0,-1 0 1 0 0,0 0 0 0 0,-1-1 0 0 0,0 1 0 0 0,0-1 0 0 0,0 1 0 0 0,-1-1 0 0 0,0 0-1 0 0,0-1 1 0 0,0 1 0 0 0,-1-1 0 0 0,0 1 0 0 0,0-2 0 0 0,0 1 0 0 0,-1 0 0 0 0,1-1-1 0 0,-1 0 1 0 0,0 0 0 0 0,0-1 0 0 0,-1 0 0 0 0,1 0 0 0 0,-1 0 0 0 0,-10 3 0 0 0,3-3-861 0 0,-34 9-256 0 0,44-11 29 0 0,-1-1 1 0 0,0 1-1 0 0,1-1 0 0 0,-1 0 0 0 0,0 0 1 0 0,0-1-1 0 0,-8-1 0 0 0,7-1-2590 0 0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41:56.8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 3 6281 0 0,'-9'3'6544'0'0,"5"-2"-4077"0"0,15-4-1976 0 0,7 1-354 0 0,0 1 1 0 0,0 0-1 0 0,0 1 0 0 0,33 5 0 0 0,-51-5-31 0 0,1 0 0 0 0,0 0 0 0 0,0 0-1 0 0,-1 1 1 0 0,1-1 0 0 0,0 0 0 0 0,-1 0 0 0 0,1 0 0 0 0,0 1 0 0 0,0-1 0 0 0,-1 0 0 0 0,1 1 0 0 0,-1-1-1 0 0,1 1 1 0 0,0-1 0 0 0,-1 1 0 0 0,1-1 0 0 0,-1 1 0 0 0,1-1 0 0 0,-1 1 0 0 0,1-1 0 0 0,-1 1-1 0 0,1 0 1 0 0,-1-1 0 0 0,0 1 0 0 0,1 0 0 0 0,-1 0 0 0 0,0 0 76 0 0,0 0-1 0 0,0 1 1 0 0,0-1 0 0 0,0 0-1 0 0,-1 0 1 0 0,1 1 0 0 0,0-1-1 0 0,-1 0 1 0 0,1 0 0 0 0,-1 0-1 0 0,1 0 1 0 0,-1 0-1 0 0,1 0 1 0 0,-2 2 0 0 0,-3 3 237 0 0,0 0 0 0 0,0-1-1 0 0,-1 0 1 0 0,-6 6 0 0 0,-12 7 94 0 0,11-9-321 0 0,1 0-1 0 0,0 1 1 0 0,-17 19-1 0 0,61-30-1889 0 0,-17-2 1517 0 0,-7 2-199 0 0,0-1 1 0 0,0 1 0 0 0,0 0-1 0 0,0 0 1 0 0,15 2 0 0 0,-13 1-2578 0 0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41:57.5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203 132 6985 0 0,'-4'-3'11634'0'0,"-13"-8"-9170"0"0,13 7-2446 0 0,0 0 0 0 0,1 0-1 0 0,-1-1 1 0 0,1 0 0 0 0,0 0 0 0 0,1 1-1 0 0,-1-2 1 0 0,1 1 0 0 0,0 0 0 0 0,0 0 0 0 0,0-1-1 0 0,1 1 1 0 0,0-1 0 0 0,0 1 0 0 0,0-1-1 0 0,1 0 1 0 0,0 1 0 0 0,1-12 0 0 0,-1 17-14 0 0,0-1 0 0 0,0 1 1 0 0,0-1-1 0 0,0 1 0 0 0,0 0 1 0 0,0-1-1 0 0,0 1 0 0 0,0 0 0 0 0,0-1 1 0 0,0 1-1 0 0,0-1 0 0 0,0 1 1 0 0,0 0-1 0 0,0-1 0 0 0,1 1 1 0 0,-1 0-1 0 0,0-1 0 0 0,0 1 1 0 0,0 0-1 0 0,1 0 0 0 0,-1-1 1 0 0,0 1-1 0 0,0 0 0 0 0,1-1 1 0 0,-1 1-1 0 0,0 0 0 0 0,1 0 1 0 0,0-1-1 0 0,-1 2 1 0 0,0-1 1 0 0,1 0 0 0 0,-1 0-1 0 0,0 1 1 0 0,0-1-1 0 0,1 1 1 0 0,-1-1-1 0 0,0 0 1 0 0,1 1-1 0 0,-1-1 1 0 0,0 0 0 0 0,0 1-1 0 0,0-1 1 0 0,0 1-1 0 0,1-1 1 0 0,-1 1-1 0 0,0-1 1 0 0,0 0 0 0 0,0 1-1 0 0,0-1 1 0 0,0 1-1 0 0,0-1 1 0 0,0 1-1 0 0,-1 5 53 0 0,1-1 1 0 0,-1 0-1 0 0,0-1 0 0 0,0 1 0 0 0,0 0 0 0 0,-1 0 1 0 0,1 0-1 0 0,-1-1 0 0 0,0 1 0 0 0,-1-1 0 0 0,1 1 0 0 0,-1-1 1 0 0,0 0-1 0 0,0 0 0 0 0,-6 6 0 0 0,7-7-20 0 0,-1-1-1 0 0,1 1 1 0 0,-1-1-1 0 0,1 0 0 0 0,-1 1 1 0 0,0-1-1 0 0,0-1 1 0 0,0 1-1 0 0,0 0 1 0 0,0-1-1 0 0,0 1 1 0 0,-1-1-1 0 0,1 0 0 0 0,0 0 1 0 0,-1 0-1 0 0,1-1 1 0 0,-1 1-1 0 0,1-1 1 0 0,0 0-1 0 0,-1 0 1 0 0,1 0-1 0 0,-1 0 1 0 0,-4-2-1 0 0,5 2-60 0 0,1-1 1 0 0,0 0-1 0 0,0 0 0 0 0,0 0 1 0 0,0-1-1 0 0,0 1 0 0 0,0 0 0 0 0,0-1 1 0 0,0 1-1 0 0,0-1 0 0 0,1 0 1 0 0,-1 0-1 0 0,0 1 0 0 0,1-1 1 0 0,0 0-1 0 0,-1 0 0 0 0,1-1 1 0 0,0 1-1 0 0,0 0 0 0 0,0 0 0 0 0,1 0 1 0 0,-1-1-1 0 0,0 1 0 0 0,1 0 1 0 0,-1-1-1 0 0,1 1 0 0 0,0 0 1 0 0,0-1-1 0 0,0 1 0 0 0,0-1 0 0 0,0 1 1 0 0,1 0-1 0 0,-1-1 0 0 0,1 1 1 0 0,-1 0-1 0 0,1-1 0 0 0,0 1 1 0 0,0 0-1 0 0,0 0 0 0 0,0 0 1 0 0,0 0-1 0 0,1 0 0 0 0,-1 0 0 0 0,1 0 1 0 0,-1 0-1 0 0,1 0 0 0 0,0 1 1 0 0,-1-1-1 0 0,1 0 0 0 0,0 1 1 0 0,0 0-1 0 0,0-1 0 0 0,0 1 1 0 0,0 0-1 0 0,1 0 0 0 0,-1 0 0 0 0,0 1 1 0 0,0-1-1 0 0,5-1 0 0 0,7 1-43 0 0,0 0-1 0 0,0 1 0 0 0,21 3 0 0 0,-2-1-7798 0 0,-24-2 5436 0 0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41:58.2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16 100 8306 0 0,'-2'5'6568'0'0,"2"-6"-6565"0"0,0-2 1609 0 0,-7-28-205 0 0,6 26-1293 0 0,-1-1-1 0 0,1 1 1 0 0,0 0-1 0 0,0 0 1 0 0,1-1 0 0 0,-1 1-1 0 0,1-1 1 0 0,1 1-1 0 0,-1 0 1 0 0,3-11 472 0 0,12 53 2391 0 0,-14-28-2861 0 0,3 6 188 0 0,-2-1 0 0 0,0 0 0 0 0,-1 1 1 0 0,-1 19-1 0 0,1-37-761 0 0,0-6-56 0 0,0-1 1 0 0,0 1 0 0 0,1 0-1 0 0,6-15 1 0 0,-7 22 530 0 0,0 0-1 0 0,0-1 0 0 0,0 1 1 0 0,1 0-1 0 0,-1-1 1 0 0,1 1-1 0 0,-1 0 1 0 0,1 0-1 0 0,0 0 0 0 0,0 0 1 0 0,0 1-1 0 0,0-1 1 0 0,0 0-1 0 0,0 1 1 0 0,0 0-1 0 0,1-1 0 0 0,-1 1 1 0 0,1 0-1 0 0,-1 0 1 0 0,1 0-1 0 0,-1 0 0 0 0,5 0 1 0 0,1 0 75 0 0,-1 0 0 0 0,0 1 0 0 0,0 0 0 0 0,1 0 0 0 0,-1 1 0 0 0,0 0 0 0 0,0 0 0 0 0,10 3 0 0 0,-14-3 51 0 0,0 0 0 0 0,-1 0-1 0 0,1 0 1 0 0,-1 0 0 0 0,1 1 0 0 0,-1-1 0 0 0,1 1 0 0 0,-1-1 0 0 0,0 1 0 0 0,0 0 0 0 0,0 0 0 0 0,0 0 0 0 0,0 0 0 0 0,0 0 0 0 0,0 0 0 0 0,-1 1 0 0 0,1-1 0 0 0,-1 0 0 0 0,0 1 0 0 0,1 0 0 0 0,-1-1 0 0 0,0 1 0 0 0,-1-1 0 0 0,2 5 0 0 0,0 12-61 0 0,-1 0 0 0 0,-2 33 0 0 0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41:59.3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0 764 9074 0 0,'1'1'7311'0'0,"1"-2"-8742"0"0,4-1 1265 0 0,12-4 532 0 0,-1-2 0 0 0,0 0 0 0 0,23-15 0 0 0,44-36 215 0 0,-21 14-18 0 0,315-188 1727 0 0,57 17-1876 0 0,-217 126-1398 0 0,-72 33-2750 0 0,-104 41 531 0 0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42:00.1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8 589 3481 0 0,'0'-1'269'0'0,"-1"1"-1"0"0,1 0 1 0 0,-1-1 0 0 0,1 1 0 0 0,-1 0-1 0 0,1-1 1 0 0,-1 1 0 0 0,1-1 0 0 0,0 1 0 0 0,-1-1-1 0 0,1 1 1 0 0,0-1 0 0 0,-1 1 0 0 0,1-1-1 0 0,0 1 1 0 0,0-1 0 0 0,-1 0 0 0 0,1 1 0 0 0,0-1-1 0 0,0 1 1 0 0,0-1 0 0 0,0 0 0 0 0,0 1-1 0 0,0-1 1 0 0,0 0 0 0 0,0 1 0 0 0,0-2 0 0 0,0-28 40 0 0,1 14 1168 0 0,-2-307 4295 0 0,6 238-5572 0 0,0-11-8 0 0,-6 81-481 0 0,-2 8-1114 0 0,3 7 1308 0 0,0 0 0 0 0,0 0 1 0 0,0 0-1 0 0,0 0 0 0 0,0 0 1 0 0,-1 0-1 0 0,1 0 0 0 0,0 0 1 0 0,0-1-1 0 0,0 1 0 0 0,0 0 1 0 0,0 0-1 0 0,0 0 0 0 0,0 0 1 0 0,-1 0-1 0 0,1 0 0 0 0,0 0 1 0 0,0 0-1 0 0,0 0 0 0 0,0 0 0 0 0,0 0 1 0 0,0 0-1 0 0,-1 0 0 0 0,1 0 1 0 0,0 0-1 0 0,0 0 0 0 0,0 0 1 0 0,0 0-1 0 0,0 0 0 0 0,0 0 1 0 0,-1 1-1 0 0,1-1 0 0 0,0 0 1 0 0,0 0-1 0 0,0 0 0 0 0,0 0 1 0 0,0 0-1 0 0,0 0 0 0 0,0 0 1 0 0,-1 0-1 0 0,-1 4-3142 0 0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42:00.5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0 395 3833 0 0,'2'2'5729'0'0,"1"-3"-3594"0"0,2-3-1763 0 0,14-34 1608 0 0,-15 30-1565 0 0,1-1 1 0 0,-1 1 0 0 0,9-12-1 0 0,-10 17-274 0 0,13-17 239 0 0,-1 0-1 0 0,-1-1 1 0 0,16-31-1 0 0,-22 35-327 0 0,0 1-1 0 0,1 0 0 0 0,1 0 0 0 0,15-17 0 0 0,-19 26 43 0 0,-1-1 0 0 0,0 0-1 0 0,0-1 1 0 0,-1 1 0 0 0,4-12-1 0 0,7-12-4021 0 0,-14 30 1644 0 0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42: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 6 6825 0 0,'-1'0'407'0'0,"-11"3"4722"0"0,10-4-4075 0 0,7-5 2528 0 0,-5 6-3514 0 0,1 0-1 0 0,0 0 1 0 0,-1-1-1 0 0,1 1 1 0 0,-1 0 0 0 0,1 0-1 0 0,0 0 1 0 0,-1 0-1 0 0,1 0 1 0 0,-1 0 0 0 0,1 0-1 0 0,0 0 1 0 0,-1 0-1 0 0,1 0 1 0 0,-1 0 0 0 0,1 0-1 0 0,0 0 1 0 0,-1 0-1 0 0,1 1 1 0 0,-1-1 0 0 0,1 0-1 0 0,-1 0 1 0 0,1 1-1 0 0,-1-1 1 0 0,1 0 0 0 0,-1 1-1 0 0,1-1 1 0 0,-1 1-1 0 0,1-1 1 0 0,0 1 0 0 0,16 17 667 0 0,-14-15-599 0 0,77 95 843 0 0,-64-76-4218 0 0,0 0-3525 0 0,-10-12 6122 0 0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42:01.5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33 163 2833 0 0,'0'-32'3305'0'0,"-2"-9"-837"0"0,-7-48 0 0 0,8 93 367 0 0,-3 25-2149 0 0,3 49 762 0 0,-11 78 1 0 0,11-149-1373 0 0,0-4-49 0 0,1-1 1 0 0,-1 0 0 0 0,1 1-1 0 0,0-1 1 0 0,0 0 0 0 0,0 1-1 0 0,0-1 1 0 0,0 1 0 0 0,0-1-1 0 0,1 3 1 0 0,4-28 75 0 0,-2-2 418 0 0,0-1 0 0 0,9-33 1 0 0,-7 41-419 0 0,1 0 1 0 0,15-34-1 0 0,-18 47-81 0 0,-1 0 0 0 0,1 0-1 0 0,1 0 1 0 0,-1 1-1 0 0,1-1 1 0 0,0 1 0 0 0,0 0-1 0 0,0 0 1 0 0,0 0 0 0 0,1 1-1 0 0,-1-1 1 0 0,1 1-1 0 0,0 0 1 0 0,6-2 0 0 0,-10 4-83 0 0,0 1 1 0 0,0 0-1 0 0,-1 0 1 0 0,1-1 0 0 0,0 1-1 0 0,0 0 1 0 0,0 0-1 0 0,-1 0 1 0 0,1 0 0 0 0,0 0-1 0 0,0 0 1 0 0,0 0-1 0 0,-1 0 1 0 0,1 0 0 0 0,0 1-1 0 0,0-1 1 0 0,0 0-1 0 0,-1 0 1 0 0,1 1 0 0 0,0-1-1 0 0,-1 1 1 0 0,1-1-1 0 0,0 0 1 0 0,-1 1 0 0 0,1-1-1 0 0,0 1 1 0 0,0 0-1 0 0,4 3-3351 0 0,-1-2-448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24:30.6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230 1 1928 0 0,'0'2'561'0'0,"-1"1"0"0"0,0-1 0 0 0,1 1 0 0 0,-1-1 0 0 0,0 0 0 0 0,-1 0 0 0 0,1 1 0 0 0,0-1 0 0 0,-1 0 0 0 0,-1 2 0 0 0,-6 11 1379 0 0,-25 47 1258 0 0,28-49-2785 0 0,-1 5 195 0 0,-1 0 0 0 0,-1 0-1 0 0,-22 31 1 0 0,23-37-439 0 0,0-1 1 0 0,-1 0 0 0 0,-1 0 0 0 0,0-1-1 0 0,0-1 1 0 0,-1 0 0 0 0,-21 14-1 0 0,18-13-713 0 0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42:02.0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34 162 3249 0 0,'3'-31'8922'0'0,"7"-16"-6972"0"0,0 4-1157 0 0,-8 32-628 0 0,-2 7 74 0 0,1 0 1 0 0,-1 0-1 0 0,1-1 1 0 0,0 1-1 0 0,2-4 297 0 0,-3 8-443 0 0,0 0 0 0 0,-1 0 0 0 0,1 1-1 0 0,-1-1 1 0 0,1 0 0 0 0,0 1 0 0 0,0-1 0 0 0,-1 0 0 0 0,1 1 0 0 0,0-1 0 0 0,-1 1 0 0 0,1-1 0 0 0,0 0 0 0 0,0 1 0 0 0,0-1 0 0 0,0 1 0 0 0,-1-1 0 0 0,1 1 0 0 0,0-1 0 0 0,0 1 0 0 0,0-1 0 0 0,0 1 0 0 0,0 0 0 0 0,-2 15-228 0 0,2-13 300 0 0,-13 84 216 0 0,10-75-270 0 0,0 1 0 0 0,-1-1 0 0 0,-1-1 0 0 0,-11 23-1 0 0,12-23-79 0 0,-5 4-204 0 0,9-29-7466 0 0,0 7 6086 0 0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42:02.2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 6 7426 0 0,'-1'-1'690'0'0,"0"0"1"0"0,0 1 0 0 0,0-1 0 0 0,-1 1 0 0 0,1 0 0 0 0,0-1-1 0 0,0 1 1 0 0,0 0 0 0 0,0 0 0 0 0,0-1 0 0 0,0 1 0 0 0,-1 0-1 0 0,-1 1 1 0 0,0-1-359 0 0,9-1-3859 0 0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42:02.7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143 13 3417 0 0,'0'0'296'0'0,"0"-1"0"0"0,0 1 0 0 0,0 0 0 0 0,0-1 1 0 0,0 1-1 0 0,0 0 0 0 0,0-1 0 0 0,-1 1 0 0 0,1 0 0 0 0,0-1 1 0 0,0 1-1 0 0,0 0 0 0 0,-1 0 0 0 0,1-1 0 0 0,0 1 0 0 0,0 0 1 0 0,-1 0-1 0 0,1-1 0 0 0,0 1 0 0 0,0 0 0 0 0,-1 0 0 0 0,1-1 1 0 0,-11-3 2131 0 0,-10 3-374 0 0,19 1-1976 0 0,1 0-1 0 0,-1 0 1 0 0,0 1-1 0 0,0-1 1 0 0,0 1-1 0 0,1-1 1 0 0,-1 1 0 0 0,0 0-1 0 0,1 0 1 0 0,-1-1-1 0 0,0 1 1 0 0,1 0-1 0 0,-1 0 1 0 0,1 1 0 0 0,0-1-1 0 0,-1 0 1 0 0,1 0-1 0 0,0 1 1 0 0,0-1-1 0 0,0 1 1 0 0,0-1-1 0 0,0 1 1 0 0,0-1 0 0 0,0 1-1 0 0,0 0 1 0 0,1-1-1 0 0,-1 1 1 0 0,1 0-1 0 0,-1 3 1 0 0,0-2-153 0 0,1 1 0 0 0,0 0 0 0 0,0-1 0 0 0,0 1 0 0 0,0 0 0 0 0,1 0 0 0 0,-1-1 0 0 0,1 1 0 0 0,0 0 1 0 0,0-1-1 0 0,0 1 0 0 0,1-1 0 0 0,2 5 0 0 0,10 12-206 0 0,6 12 1325 0 0,-19-31-819 0 0,0 1 1 0 0,-1 0 0 0 0,1-1-1 0 0,0 1 1 0 0,-1 0 0 0 0,0-1-1 0 0,1 1 1 0 0,-1 0 0 0 0,0 0-1 0 0,0 0 1 0 0,0-1 0 0 0,0 1-1 0 0,0 0 1 0 0,0 0 0 0 0,-1 0-1 0 0,1-1 1 0 0,-1 3 0 0 0,0-3-146 0 0,1 0 1 0 0,-1 0-1 0 0,0-1 0 0 0,1 1 1 0 0,-1 0-1 0 0,0 0 0 0 0,0 0 1 0 0,1-1-1 0 0,-1 1 0 0 0,0 0 1 0 0,0-1-1 0 0,0 1 1 0 0,0-1-1 0 0,0 1 0 0 0,0-1 1 0 0,0 1-1 0 0,0-1 0 0 0,0 0 1 0 0,0 0-1 0 0,-1 1 0 0 0,1-1 1 0 0,0 0-1 0 0,0 0 1 0 0,0 0-1 0 0,-2 0 0 0 0,-30-5 168 0 0,27 4-183 0 0,-1 0-71 0 0,-18-3 34 0 0,24 3-41 0 0,0 1-1 0 0,0 0 1 0 0,0-1 0 0 0,-1 1 0 0 0,1-1 0 0 0,0 1-1 0 0,0-1 1 0 0,0 1 0 0 0,0-1 0 0 0,0 0-1 0 0,0 0 1 0 0,0 1 0 0 0,0-1 0 0 0,-1-2 0 0 0,2 2-261 0 0,0 1 1 0 0,0-1 0 0 0,0 0 0 0 0,0 0-1 0 0,0 1 1 0 0,0-1 0 0 0,0 0 0 0 0,1 0-1 0 0,-1 0 1 0 0,0 1 0 0 0,1-1 0 0 0,-1 0-1 0 0,0 1 1 0 0,1-1 0 0 0,-1 0 0 0 0,1 1-1 0 0,-1-1 1 0 0,1 0 0 0 0,-1 1 0 0 0,1-1-1 0 0,-1 1 1 0 0,1-1 0 0 0,0 1 0 0 0,-1 0-1 0 0,2-1 1 0 0,2-3-3078 0 0,2-2 897 0 0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42:03.3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1 510 3393 0 0,'0'-6'8234'0'0,"2"-19"-3868"0"0,1-4-2674 0 0,-5-92 393 0 0,1-17-1995 0 0,15 30-206 0 0,-10 89-2231 0 0,11-31 0 0 0,-10 37-348 0 0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42:03.4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11 11306 0 0,'2'0'76'0'0,"0"0"0"0"0,-1 0 0 0 0,1 0 0 0 0,0 0 0 0 0,0 0 0 0 0,0 0-1 0 0,0-1 1 0 0,-1 1 0 0 0,1-1 0 0 0,0 1 0 0 0,0-1 0 0 0,2-1-1 0 0,15-3 433 0 0,-8 4-856 0 0,-7 1-166 0 0,0 0 0 0 0,0 0-1 0 0,0 0 1 0 0,0 1 0 0 0,-1-1 0 0 0,7 2 0 0 0,-3 1-1490 0 0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42:03.9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13 11 2929 0 0,'2'-10'8545'0'0,"1"17"-5322"0"0,3 18-2151 0 0,-5-18-827 0 0,0 0 1 0 0,-1 0-1 0 0,0 1 1 0 0,0-1-1 0 0,-1 0 1 0 0,0 0-1 0 0,0 0 1 0 0,-1 0-1 0 0,1 0 1 0 0,-2 0-1 0 0,1 0 1 0 0,-5 9-1 0 0,5-15-1877 0 0,0-6-735 0 0,0-6-1840 0 0,2 11 3918 0 0,-1-11-3943 0 0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42:04.0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 25 11602 0 0,'0'-1'400'0'0,"0"-1"0"0"0,-1 0 0 0 0,0 0 0 0 0,1 1 0 0 0,-1-1 0 0 0,0 0 0 0 0,0 1 0 0 0,0-1 0 0 0,0 1 0 0 0,-1-3 0 0 0,1 4-352 0 0,1 0 0 0 0,0-1 1 0 0,0 1-1 0 0,0 0 0 0 0,-1 0 1 0 0,1-1-1 0 0,0 1 0 0 0,-1 0 0 0 0,1 0 1 0 0,0-1-1 0 0,-1 1 0 0 0,1 0 1 0 0,0 0-1 0 0,-1 0 0 0 0,1-1 1 0 0,0 1-1 0 0,-1 0 0 0 0,1 0 0 0 0,0 0 1 0 0,-1 0-1 0 0,1 0 0 0 0,-1 0 1 0 0,1 0-1 0 0,0 0 0 0 0,-1 0 1 0 0,1 0-1 0 0,0 0 0 0 0,-1 0 0 0 0,1 0 1 0 0,-1 0-1 0 0,1 0 0 0 0,0 1 1 0 0,-1-1-1 0 0,1 0 0 0 0,0 0 1 0 0,-1 0-1 0 0,1 1 0 0 0,0-1 1 0 0,-1 0-1 0 0,1 0 0 0 0,0 0 0 0 0,0 1 1 0 0,-1-1-1 0 0,1 0 0 0 0,0 1 1 0 0,0-1-1 0 0,-1 0 0 0 0,1 1 1 0 0,0-1-1 0 0,0 0 0 0 0,0 1 0 0 0,0-1 1 0 0,0 0-1 0 0,-1 1 0 0 0,1 0 1 0 0,0-1-426 0 0,0 1 0 0 0,0-1 1 0 0,0 1-1 0 0,-1 0 1 0 0,1-1-1 0 0,0 1 0 0 0,0 0 1 0 0,0-1-1 0 0,0 1 0 0 0,0 0 1 0 0,0-1-1 0 0,0 1 0 0 0,0 0 1 0 0,1-1-1 0 0,-1 1 1 0 0,0 0-1 0 0,2 3-1525 0 0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42:04.7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197 164 3641 0 0,'-5'5'5641'0'0,"5"-5"-5248"0"0,0 1 0 0 0,-1-1 0 0 0,1 0 0 0 0,0 0 0 0 0,-1 0 0 0 0,1 0 0 0 0,-1 1 0 0 0,1-1 0 0 0,0 0 0 0 0,-1 0 0 0 0,1 0 0 0 0,-1 0 0 0 0,0 0-1 0 0,-6-13 1387 0 0,2-1-1696 0 0,1 6-23 0 0,0-1 0 0 0,1 0 0 0 0,0-1 0 0 0,1 1 0 0 0,-1 0 0 0 0,2-1 0 0 0,0 1 0 0 0,0-1 0 0 0,0-12 0 0 0,1 19 31 0 0,1-11-128 0 0,-1 14 66 0 0,0 0-1 0 0,0-1 1 0 0,0 1-1 0 0,0 0 1 0 0,0 0-1 0 0,0-1 0 0 0,0 1 1 0 0,0 0-1 0 0,0-1 1 0 0,0 1-1 0 0,1 0 1 0 0,-1 0-1 0 0,0-1 1 0 0,0 1-1 0 0,0 0 1 0 0,0 0-1 0 0,0-1 0 0 0,0 1 1 0 0,1 0-1 0 0,-1 0 1 0 0,0-1-1 0 0,0 1 1 0 0,0 0-1 0 0,1 0 1 0 0,-1 0-1 0 0,0-1 0 0 0,0 1 1 0 0,0 0-1 0 0,1 0 1 0 0,-1 0-1 0 0,0 0 1 0 0,0 0-1 0 0,1-1 1 0 0,-1 2 25 0 0,1-1 0 0 0,-1 1 0 0 0,0-1 1 0 0,1 0-1 0 0,-1 1 0 0 0,0-1 1 0 0,0 1-1 0 0,1-1 0 0 0,-1 1 1 0 0,0-1-1 0 0,0 1 0 0 0,0-1 0 0 0,0 0 1 0 0,0 1-1 0 0,0-1 0 0 0,0 1 1 0 0,0-1-1 0 0,0 1 0 0 0,0-1 1 0 0,0 1-1 0 0,0-1 0 0 0,0 1 0 0 0,0 0 1 0 0,-3 16 133 0 0,2-13-54 0 0,0 5 39 0 0,-1 0 1 0 0,-1 0-1 0 0,1 0 0 0 0,-5 10 0 0 0,5-15-110 0 0,0 0-1 0 0,0-1 0 0 0,-1 1 1 0 0,1 0-1 0 0,-1-1 1 0 0,0 1-1 0 0,0-1 0 0 0,0 0 1 0 0,0 0-1 0 0,-8 5 1 0 0,8-5-58 0 0,-1-1 0 0 0,0 0 0 0 0,0 0 0 0 0,1-1 0 0 0,-1 1 0 0 0,0-1 0 0 0,0 0 0 0 0,-1 0 0 0 0,1 0 0 0 0,0 0 0 0 0,0-1 0 0 0,-8 1 0 0 0,11-1-36 0 0,-1-1-1 0 0,0 1 0 0 0,0 0 0 0 0,0-1 0 0 0,0 1 0 0 0,0-1 0 0 0,0 0 0 0 0,1 0 0 0 0,-1 1 1 0 0,0-1-1 0 0,1 0 0 0 0,-1-1 0 0 0,0 1 0 0 0,1 0 0 0 0,0 0 0 0 0,-1-1 0 0 0,1 1 0 0 0,0-1 1 0 0,-1 1-1 0 0,1-1 0 0 0,0 1 0 0 0,0-1 0 0 0,0 0 0 0 0,0 1 0 0 0,1-1 0 0 0,-1 0 0 0 0,0 0 1 0 0,1 0-1 0 0,-1-3 0 0 0,0-2-25 0 0,0-1 0 0 0,0 1 0 0 0,1-1 0 0 0,0 0 1 0 0,1-11-1 0 0,0 15 65 0 0,-1-1 0 0 0,1 0 0 0 0,0 1 0 0 0,1-1 0 0 0,-1 1 0 0 0,1-1 0 0 0,0 1 0 0 0,0 0 1 0 0,0 0-1 0 0,3-5 0 0 0,-3 8 25 0 0,-1 0 1 0 0,1-1-1 0 0,0 1 1 0 0,-1 0-1 0 0,1 0 1 0 0,0 0-1 0 0,0 0 1 0 0,0 0 0 0 0,-1 1-1 0 0,1-1 1 0 0,0 0-1 0 0,0 1 1 0 0,0 0-1 0 0,0-1 1 0 0,0 1-1 0 0,0 0 1 0 0,1 0-1 0 0,-1 0 1 0 0,0 0-1 0 0,0 0 1 0 0,0 1 0 0 0,4 0-1 0 0,20 8-571 0 0,-5 3-3424 0 0,-17-9 1160 0 0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42:05.5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31 155 792 0 0,'-1'-6'9952'0'0,"-5"-16"-8224"0"0,3 10-1500 0 0,1 0 0 0 0,0 0 0 0 0,1 0 0 0 0,0 0 0 0 0,1-1 0 0 0,0 1 0 0 0,1 0 0 0 0,3-17 0 0 0,-6 46 3573 0 0,6 14-3534 0 0,-1-2-262 0 0,-3-10 373 0 0,-2-1 0 0 0,0 1 1 0 0,-1-1-1 0 0,0 0 0 0 0,-11 31 0 0 0,14-49-494 0 0,3-17-1059 0 0,-1 8 1069 0 0,1 0-1 0 0,0-1 1 0 0,1 1 0 0 0,0 0-1 0 0,0 1 1 0 0,6-9 0 0 0,37-46-96 0 0,-46 61 214 0 0,0 0-1 0 0,1 0 1 0 0,-1 1-1 0 0,1-1 1 0 0,0 1-1 0 0,-1-1 0 0 0,1 1 1 0 0,0 0-1 0 0,0 0 1 0 0,-1-1-1 0 0,1 1 1 0 0,0 1-1 0 0,0-1 0 0 0,0 0 1 0 0,1 0-1 0 0,-1 1 1 0 0,0-1-1 0 0,0 1 1 0 0,0 0-1 0 0,0-1 1 0 0,1 1-1 0 0,2 0 0 0 0,-3 1 61 0 0,1 0-1 0 0,-1 0 0 0 0,0 0 0 0 0,1 0 0 0 0,-1 0 1 0 0,0 0-1 0 0,0 0 0 0 0,0 1 0 0 0,0-1 0 0 0,0 1 1 0 0,0-1-1 0 0,0 1 0 0 0,0 0 0 0 0,-1 0 0 0 0,1 0 1 0 0,-1 0-1 0 0,1 0 0 0 0,-1 0 0 0 0,2 3 0 0 0,-1-1 74 0 0,0 0 0 0 0,1 1-1 0 0,-1-1 1 0 0,-1 0 0 0 0,1 1-1 0 0,-1-1 1 0 0,1 1 0 0 0,-1-1-1 0 0,-1 1 1 0 0,1-1 0 0 0,-1 1-1 0 0,1 0 1 0 0,-1-1 0 0 0,-1 1-1 0 0,1 0 1 0 0,-1-1 0 0 0,1 1-1 0 0,-1 0 1 0 0,-1-1 0 0 0,-2 8-1 0 0,-3 10-623 0 0,4-6-5364 0 0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42:08.2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680 0 4265 0 0,'-1'0'10'0'0,"1"0"1"0"0,0 0-1 0 0,0 1 0 0 0,0-1 1 0 0,0 0-1 0 0,-1 0 1 0 0,1 0-1 0 0,0 0 0 0 0,0 1 1 0 0,0-1-1 0 0,0 0 0 0 0,0 0 1 0 0,0 0-1 0 0,-1 1 1 0 0,1-1-1 0 0,0 0 0 0 0,0 0 1 0 0,0 1-1 0 0,0-1 0 0 0,0 0 1 0 0,0 0-1 0 0,0 0 1 0 0,0 1-1 0 0,0-1 0 0 0,0 0 1 0 0,0 0-1 0 0,0 1 1 0 0,0-1-1 0 0,0 0 0 0 0,0 0 1 0 0,0 0-1 0 0,1 1 0 0 0,-1-1 1 0 0,0 0-1 0 0,0 0 1 0 0,0 1-1 0 0,0-1 0 0 0,0 0 1 0 0,0 0-1 0 0,1 0 0 0 0,-1 0 1 0 0,0 1-1 0 0,0-1 1 0 0,0 0-1 0 0,0 0 0 0 0,1 0 1 0 0,-1 0-1 0 0,0 0 0 0 0,0 0 1 0 0,0 1-1 0 0,1-1 1 0 0,-1 0-1 0 0,0 0 0 0 0,0 0 1 0 0,1 0-1 0 0,-1 0 0 0 0,0 0 1 0 0,0 0-1 0 0,0 0 1 0 0,1 0-1 0 0,-1 0 0 0 0,0 0 1 0 0,0 0-1 0 0,1 0 1 0 0,21-1 10923 0 0,-29 4-8472 0 0,-211 44 2738 0 0,86-16-4804 0 0,74-18-494 0 0,-101 22-1644 0 0,56-4-3329 0 0,74-21 3725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24:32.2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2641 0 0,'7'29'1673'0'0,"1"18"276"0"0,19 76 1050 0 0,-23-108-2937 0 0,1-1 1 0 0,1 1-1 0 0,0-1 0 0 0,1 0 1 0 0,1 0-1 0 0,10 13 0 0 0,-11-16-44 0 0,8 9-258 0 0,0-6-5507 0 0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42:09.4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1 358 5617 0 0,'3'-82'3072'0'0,"17"-112"-3182"0"0,-14 145 937 0 0,-5 42-869 0 0,-1 4 160 0 0,0 1 1 0 0,0-1-1 0 0,1 1 0 0 0,-1-1 0 0 0,1 1 0 0 0,-1-1 0 0 0,1 1 0 0 0,1-4 1 0 0,0 7 231 0 0,-1 0 1 0 0,0 0 0 0 0,0 0-1 0 0,0 0 1 0 0,0 0 0 0 0,0 0 0 0 0,-1 1-1 0 0,1-1 1 0 0,1 3 0 0 0,-1-3-414 0 0,6 11 794 0 0,0 1 0 0 0,-1 0 0 0 0,0 0 0 0 0,4 17 0 0 0,11 56 1608 0 0,-14-54-2407 0 0,18 53 1 0 0,-24-80-1330 0 0,0 8-8651 0 0,-2-7 9348 0 0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42:09.7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34 4049 0 0,'3'-2'6798'0'0,"8"-6"-7590"0"0,0 3 1047 0 0,-1 1 0 0 0,1 0 0 0 0,12-3 0 0 0,1 3-3010 0 0,-17 4 1404 0 0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42:10.2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31 337 4713 0 0,'-2'-9'6873'0'0,"-3"-11"-5172"0"0,-16-218-55 0 0,19 208-2220 0 0,2 0-4944 0 0,0 20 5111 0 0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42:10.4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33 361 4617 0 0,'-4'-5'6956'0'0,"2"-2"-3701"0"0,-2-18-4099 0 0,3 14 1540 0 0,-19-139 759 0 0,19 74-2542 0 0,2 52-3000 0 0,5-27-1 0 0,-5 40 3536 0 0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42:10.6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18 8554 0 0,'20'-4'2534'0'0,"-10"1"-2404"0"0,0 0-1 0 0,12 0 1 0 0,-9 1 672 0 0,0 0-2231 0 0,0 3-3708 0 0,-8 1 4649 0 0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42:11.0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3665 0 0,'1'3'10380'0'0,"0"3"-5781"0"0,2 7-3956 0 0,-3-5 592 0 0,1 3-908 0 0,0 18 809 0 0,2-11-4808 0 0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42:11.2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 4 4745 0 0,'-5'-3'13572'0'0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42:11.7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 33 3321 0 0,'-4'-6'4805'0'0,"-6"-13"-2169"0"0,8 11 3134 0 0,4 13-1517 0 0,4 12-3532 0 0,-3 0-286 0 0,-2-11-342 0 0,0 0-1 0 0,1-1 1 0 0,0 1-1 0 0,2 6 0 0 0,-3-19-5633 0 0,3-3 3704 0 0,7-8 1222 0 0,-9 16 474 0 0,0 0 1 0 0,0-1 0 0 0,0 1-1 0 0,0 0 1 0 0,0 0 0 0 0,1 0-1 0 0,-1 0 1 0 0,1 1 0 0 0,2-2-1 0 0,-4 2 256 0 0,0 1 0 0 0,0-1 0 0 0,-1 1-1 0 0,1 0 1 0 0,0-1 0 0 0,0 1-1 0 0,0 0 1 0 0,0 0 0 0 0,0 0-1 0 0,0 0 1 0 0,0 0 0 0 0,0 0 0 0 0,0 0-1 0 0,0 0 1 0 0,0 0 0 0 0,0 0-1 0 0,0 0 1 0 0,0 0 0 0 0,-1 1-1 0 0,1-1 1 0 0,0 0 0 0 0,0 1 0 0 0,0-1-1 0 0,0 1 1 0 0,0-1 0 0 0,-1 1-1 0 0,1-1 1 0 0,0 1 0 0 0,0 0-1 0 0,-1-1 1 0 0,1 1 0 0 0,0 0 0 0 0,0 1-1 0 0,0 0 670 0 0,0 0-1 0 0,1 0 0 0 0,-1 1 1 0 0,0-1-1 0 0,-1 0 0 0 0,1 1 1 0 0,1 4-1 0 0,-1 2-1273 0 0,-1-1-1 0 0,0 14 1 0 0,0-17-2072 0 0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6:18.77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 0 2713 0 0,'-8'8'2623'0'0,"10"-3"-3523"0"0,3 4-575 0 0,-4-4-563 0 0,-1-1 1283 0 0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6:28.09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5665 0 0,'0'1'4945'0'0,"0"2"-3873"0"0,0-1-967 0 0,1 1-202 0 0,0 2-55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24:32.6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 1 4849 0 0,'0'0'106'0'0,"-1"0"0"0"0,1 0 0 0 0,0 1 1 0 0,-1-1-1 0 0,1 0 0 0 0,0 0 0 0 0,-1 1 0 0 0,1-1 0 0 0,0 0 0 0 0,0 0 0 0 0,-1 1 0 0 0,1-1 1 0 0,0 0-1 0 0,0 1 0 0 0,-1-1 0 0 0,1 1 0 0 0,0-1 0 0 0,0 0 0 0 0,0 1 0 0 0,0-1 0 0 0,0 0 1 0 0,0 1-1 0 0,0-1 0 0 0,0 1 0 0 0,0-1 0 0 0,0 1 0 0 0,0-1 0 0 0,0 0 0 0 0,0 1 1 0 0,0-1-1 0 0,0 1 0 0 0,0-1 0 0 0,0 0 0 0 0,0 1 0 0 0,0-1 0 0 0,1 0 0 0 0,-1 1 0 0 0,6 16 136 0 0,123 240 4086 0 0,-104-199-4010 0 0,-19-41-221 0 0,2 1 0 0 0,0-2 0 0 0,18 30-1 0 0,-24-43-546 0 0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8:10.264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5 1310 3273 0 0,'-2'-32'4254'0'0,"1"23"-4150"0"0,0 0-1 0 0,1 0 0 0 0,1-16 0 0 0,29-124 1257 0 0,-18 98-886 0 0,-2 0 1 0 0,-2 0 0 0 0,1-60-1 0 0,-11 49 2812 0 0,15 99-4343 0 0,-6 3 1853 0 0,-2 1 1 0 0,-1-1-1 0 0,-3 65 1 0 0,1-6 1165 0 0,-2-90-1882 0 0,1-1-1 0 0,0 1 1 0 0,3 13 0 0 0,-3-20-55 0 0,-1 0 0 0 0,1 1 0 0 0,0-1 0 0 0,0 0 0 0 0,0 0 0 0 0,0 1 0 0 0,1-1 0 0 0,-1 0 0 0 0,1 0 0 0 0,-1 0 0 0 0,1-1 0 0 0,0 1 0 0 0,-1 0 0 0 0,1-1 0 0 0,0 1 0 0 0,4 2 0 0 0,-6-4-18 0 0,1 0 0 0 0,-1 0 0 0 0,0 0 0 0 0,0 0-1 0 0,1 0 1 0 0,-1 0 0 0 0,0 0 0 0 0,0-1 0 0 0,0 1 0 0 0,1 0 0 0 0,-1 0 0 0 0,0 0 0 0 0,0 0 0 0 0,0 0 0 0 0,0-1 0 0 0,1 1 0 0 0,-1 0 0 0 0,0 0 0 0 0,0 0-1 0 0,0 0 1 0 0,0-1 0 0 0,0 1 0 0 0,0 0 0 0 0,1 0 0 0 0,-1-1 0 0 0,0 1 0 0 0,0 0 0 0 0,0 0 0 0 0,0 0 0 0 0,0-1 0 0 0,0 1 0 0 0,0 0 0 0 0,0 0 0 0 0,0-1-1 0 0,0 1 1 0 0,0 0 0 0 0,0 0 0 0 0,0 0 0 0 0,0-1 0 0 0,0 1 0 0 0,-1 0 0 0 0,1-15-198 0 0,0 12 253 0 0,-6-217-1474 0 0,0-45 1153 0 0,7 250 192 0 0,-1 11 19 0 0,1 1 0 0 0,-1-1-1 0 0,0 1 1 0 0,0-1 0 0 0,0 1-1 0 0,-1-7 1 0 0,8 27-489 0 0,11 21 0 0 0,4 6 923 0 0,-6-5-445 0 0,206 436 2813 0 0,-188-417-2368 0 0,18 34-306 0 0,-17-34 68 0 0,2 7-139 0 0,-14-25 107 0 0,-16-30 43 0 0,0 1 1 0 0,-2 0-1 0 0,7 15 0 0 0,-12-13 1083 0 0,0-19-1055 0 0,-1-5-660 0 0,0 0 0 0 0,-1 0 0 0 0,-7-21 0 0 0,0-3 207 0 0,-26-112-218 0 0,-3-21 270 0 0,3 16 302 0 0,8 40 89 0 0,25 105-23 0 0,1 9-574 0 0,3 12-641 0 0,48 259 853 0 0,-37-105 1275 0 0,4 23 1258 0 0,-12-137-2150 0 0,2 7 14 0 0,-6-54-193 0 0,0 0 0 0 0,1-1 1 0 0,0 1-1 0 0,1-1 0 0 0,-1 1 0 0 0,6 8 1 0 0,-71-155-2131 0 0,42 84 2296 0 0,-19-80 1 0 0,-2-61-319 0 0,-7-32-323 0 0,-28-7-587 0 0,25 81 253 0 0,33 74 1459 0 0,33 106-2499 0 0,-3-6 1908 0 0,80 147 456 0 0,-59-103-465 0 0,-2 1 0 0 0,42 132-1 0 0,-54-124 811 0 0,-3 2 1 0 0,6 89-1 0 0,-15-119-495 0 0,-3-28-73 0 0,1 29-1 0 0,-4-42-363 0 0,0-3 57 0 0,-6-5 194 0 0,4 2-311 0 0,0 1 1 0 0,1 0-1 0 0,0-1 1 0 0,0 1-1 0 0,-1-1 0 0 0,2 1 1 0 0,-1-1-1 0 0,0 1 1 0 0,0-1-1 0 0,1 0 0 0 0,-1 1 1 0 0,1-1-1 0 0,0-4 1 0 0,-3-12-187 0 0,-20-91-177 0 0,-2-10 309 0 0,1 2-132 0 0,20 103 431 0 0,-1-1 1 0 0,-1 1-1 0 0,0 1 1 0 0,-1-1 0 0 0,-12-18-1 0 0,-5 5 687 0 0,19 24-781 0 0,1-1-1 0 0,0 1 1 0 0,0-1 0 0 0,0 0 0 0 0,-4-8-1 0 0,2 2 63 0 0,-1 0 1 0 0,0 0-1 0 0,0 0 0 0 0,-1 1 0 0 0,-11-11 0 0 0,1 5 320 0 0,14 12-449 0 0,0 0 0 0 0,0 0 1 0 0,0 0-1 0 0,0 0 0 0 0,1 0 0 0 0,-1-1 1 0 0,-2-6-1 0 0,0 0-113 0 0,4 8 138 0 0,0 0-1 0 0,1 0 0 0 0,-1 0 1 0 0,1-1-1 0 0,0 1 0 0 0,0-1 1 0 0,0 1-1 0 0,0-1 0 0 0,0-3 0 0 0,7 13-1223 0 0,1 6 51 0 0,9 14 1364 0 0,1-1 0 0 0,36 42-1 0 0,-1-1-235 0 0,-24-28 146 0 0,-3-2 177 0 0,57 63 0 0 0,-80-97-242 0 0,0 0 0 0 0,0 0 0 0 0,1 0 0 0 0,-1-1 0 0 0,1 1 0 0 0,-1 0 0 0 0,1-1 0 0 0,0 0 0 0 0,4 2 0 0 0,-6-3-26 0 0,0 1 1 0 0,0-1-1 0 0,-1 0 0 0 0,1 0 0 0 0,0 0 1 0 0,0 0-1 0 0,0 0 0 0 0,-1 0 1 0 0,1 0-1 0 0,0 0 0 0 0,0-1 1 0 0,-1 1-1 0 0,1 0 0 0 0,0 0 0 0 0,0-1 1 0 0,-1 1-1 0 0,1 0 0 0 0,0-1 1 0 0,-1 1-1 0 0,1-1 0 0 0,0 1 1 0 0,-1-1-1 0 0,1 1 0 0 0,0-1 0 0 0,-1 1 1 0 0,1-1-1 0 0,-1 1 0 0 0,1-1 1 0 0,-1 0-1 0 0,0 1 0 0 0,1-1 1 0 0,-1 0-1 0 0,0 0 0 0 0,1 1 0 0 0,-1-1 1 0 0,0 0-1 0 0,0 0 0 0 0,0 1 1 0 0,0-1-1 0 0,1-1 0 0 0,0-11 172 0 0,0 0 0 0 0,-1 0-1 0 0,0 0 1 0 0,-1 0 0 0 0,-1 0-1 0 0,-5-22 1 0 0,1-1-68 0 0,-2-18-12 0 0,3-1 1 0 0,1-78-1 0 0,5 113-72 0 0,0 0 0 0 0,2 0 0 0 0,0 1 0 0 0,2 0 0 0 0,0-1 0 0 0,1 2 0 0 0,1-1 0 0 0,0 1 0 0 0,1 0 0 0 0,14-21 0 0 0,4 3-184 0 0,2 2 1 0 0,2 0 0 0 0,43-37 0 0 0,-54 53 99 0 0,-17 15-59 0 0,1 1 0 0 0,-1 0 0 0 0,1 0 0 0 0,-1 0 0 0 0,1 0 1 0 0,0 0-1 0 0,0 0 0 0 0,0 1 0 0 0,0 0 0 0 0,0-1 0 0 0,6 0 0 0 0,-8 2 108 0 0,-1 0-1 0 0,0 0 1 0 0,0 0-1 0 0,1 0 1 0 0,-1 1-1 0 0,0-1 1 0 0,0 0 0 0 0,1 0-1 0 0,-1 1 1 0 0,0-1-1 0 0,0 0 1 0 0,1 0-1 0 0,-1 1 1 0 0,0-1 0 0 0,0 0-1 0 0,0 0 1 0 0,0 1-1 0 0,0-1 1 0 0,0 0-1 0 0,1 1 1 0 0,-1-1 0 0 0,0 0-1 0 0,0 1 1 0 0,0-1-1 0 0,0 0 1 0 0,0 1-1 0 0,0-1 1 0 0,0 14 469 0 0,0-12-162 0 0,0 169 1497 0 0,-2-136-1472 0 0,-2 0 1 0 0,-16 65 0 0 0,-34 73 717 0 0,5-21-158 0 0,45-138-764 0 0,1 0 1 0 0,1 0 0 0 0,-2 15 0 0 0,4-23-129 0 0,0 0-1 0 0,0 0 1 0 0,0 0 0 0 0,1 1-1 0 0,0-1 1 0 0,0 0 0 0 0,0 0-1 0 0,1 0 1 0 0,3 8 0 0 0,-4-13-27 0 0,-1 0 1 0 0,0 0-1 0 0,1-1 0 0 0,-1 1 1 0 0,0 0-1 0 0,1-1 1 0 0,-1 1-1 0 0,1 0 1 0 0,-1-1-1 0 0,1 1 0 0 0,-1-1 1 0 0,1 1-1 0 0,-1-1 1 0 0,1 1-1 0 0,0-1 1 0 0,-1 1-1 0 0,1-1 0 0 0,0 1 1 0 0,-1-1-1 0 0,1 0 1 0 0,0 0-1 0 0,1 1 1 0 0,-1-1-57 0 0,-1 0 1 0 0,1 0 0 0 0,0-1-1 0 0,0 1 1 0 0,-1 0-1 0 0,1 0 1 0 0,0-1 0 0 0,-1 1-1 0 0,1 0 1 0 0,0-1-1 0 0,-1 1 1 0 0,1-1 0 0 0,-1 1-1 0 0,1-1 1 0 0,-1 1 0 0 0,1-1-1 0 0,-1 1 1 0 0,2-2-1 0 0,0-2-69 0 0,1 0-1 0 0,-1 0 1 0 0,0 0-1 0 0,0 0 1 0 0,-1 0-1 0 0,2-6 1 0 0,2-8 393 0 0,-2-1-1 0 0,-1 0 1 0 0,0-21-1 0 0,-3-60 332 0 0,-1 67-292 0 0,-1-40-116 0 0,0-103-16 0 0,4 147-106 0 0,2 0 1 0 0,1 0 0 0 0,1 1-1 0 0,10-30 1 0 0,-15 58-19 0 0,0 0 0 0 0,0 0-1 0 0,0 0 1 0 0,0 0 0 0 0,0 0-1 0 0,0 0 1 0 0,0 0 0 0 0,0 0 0 0 0,0 0-1 0 0,0 0 1 0 0,0 0 0 0 0,0 0 0 0 0,0 0-1 0 0,0 0 1 0 0,0 0 0 0 0,1 0 0 0 0,-1 0-1 0 0,0 0 1 0 0,0 0 0 0 0,0 0 0 0 0,0 0-1 0 0,0 0 1 0 0,0 0 0 0 0,0 0 0 0 0,0 0-1 0 0,0 0 1 0 0,0 0 0 0 0,0 0 0 0 0,0 0-1 0 0,1 0 1 0 0,-1 0 0 0 0,0 0-1 0 0,0 0 1 0 0,0 0 0 0 0,0 0 0 0 0,0 0-1 0 0,0 0 1 0 0,0 0 0 0 0,0 0 0 0 0,0 0-1 0 0,0 0 1 0 0,0 0 0 0 0,0 0 0 0 0,0 0-1 0 0,0-1 1 0 0,0 1 0 0 0,0 0 0 0 0,0 0-1 0 0,0 0 1 0 0,0 0 0 0 0,0 0 0 0 0,0 0-1 0 0,0 0 1 0 0,0 0 0 0 0,0 0 0 0 0,0 0-1 0 0,0 0 1 0 0,0 0 0 0 0,0-1-1 0 0,0 1 1 0 0,3 11-478 0 0,-1 15 332 0 0,1 50 525 0 0,-4 0-1 0 0,-18 133 1 0 0,3-125 504 0 0,-5 0 0 0 0,-3-2 0 0 0,-36 83-1 0 0,42-114-955 0 0,44-99-6979 0 0,59-265 6453 0 0,-67 236 606 0 0,26-122-123 0 0,51-186-960 0 0,-62 270 870 0 0,-15 49 1892 0 0,-16 62-1570 0 0,-1-3 1 0 0,1 0 0 0 0,0 1 0 0 0,1-1 0 0 0,-1 0 0 0 0,2 1 0 0 0,-1-1 0 0 0,7-9 0 0 0,-9 16-127 0 0,-1 0 0 0 0,1 0 0 0 0,-1 0-1 0 0,1-1 1 0 0,-1 1 0 0 0,1 0 0 0 0,-1 0 0 0 0,1 0 0 0 0,-1 0 0 0 0,1 0-1 0 0,-1 0 1 0 0,1 0 0 0 0,-1 0 0 0 0,1 1 0 0 0,-1-1 0 0 0,1 0-1 0 0,-1 0 1 0 0,1 0 0 0 0,-1 0 0 0 0,1 1 0 0 0,-1-1 0 0 0,0 0 0 0 0,1 1-1 0 0,-1-1 1 0 0,1 0 0 0 0,-1 1 0 0 0,0-1 0 0 0,1 0 0 0 0,-1 1 0 0 0,0-1-1 0 0,1 1 1 0 0,14 17 614 0 0,-12-14-307 0 0,68 90 866 0 0,8 10-977 0 0,-64-86-131 0 0,2-1 1 0 0,0 0 0 0 0,29 21-1 0 0,-31-27-23 0 0,25 17-24 0 0,-1 2-1 0 0,-1 1 0 0 0,39 44 0 0 0,-33-23 87 0 0,-23-26 84 0 0,0 0 0 0 0,2-2 0 0 0,27 22 0 0 0,-47-43-150 0 0,1-1 0 0 0,-1 0 0 0 0,1 0 0 0 0,-1 0 1 0 0,1 0-1 0 0,-1 0 0 0 0,6 1 0 0 0,-8-3-43 0 0,0 0-1 0 0,-1 0 1 0 0,1 0 0 0 0,0 0-1 0 0,-1 0 1 0 0,1 0 0 0 0,0 0-1 0 0,-1 0 1 0 0,1 0 0 0 0,0 0-1 0 0,0 0 1 0 0,-1 0 0 0 0,1 0-1 0 0,0-1 1 0 0,-1 1 0 0 0,1 0-1 0 0,-1 0 1 0 0,1-1 0 0 0,1 0-1 0 0,-2 0-30 0 0,1 1 0 0 0,-1-1-1 0 0,1 0 1 0 0,-1 0-1 0 0,1 0 1 0 0,-1 0-1 0 0,0 0 1 0 0,1 0-1 0 0,-1 1 1 0 0,0-1-1 0 0,0 0 1 0 0,1 0-1 0 0,-1 0 1 0 0,0 0 0 0 0,0 0-1 0 0,0 0 1 0 0,0 0-1 0 0,-1-2 1 0 0,0-5 151 0 0,0 0 0 0 0,-1 0 1 0 0,0 0-1 0 0,0 0 0 0 0,-6-11 1 0 0,-20-37 390 0 0,25 50-504 0 0,-18-29 179 0 0,-2 2 0 0 0,-41-48 0 0 0,-12-17 680 0 0,57 73-575 0 0,-1 1 0 0 0,-1 1 0 0 0,-1 0 0 0 0,-1 2-1 0 0,-51-36 1 0 0,70 54-315 0 0,2 2-25 0 0,0 0 1 0 0,-1-1-1 0 0,1 1 1 0 0,0-1 0 0 0,1 0-1 0 0,-1 1 1 0 0,0-1-1 0 0,0 0 1 0 0,-2-3 0 0 0,45 41-4027 0 0,-18-7 4540 0 0,-1 0 0 0 0,-2 1 0 0 0,24 47 0 0 0,-25-39-57 0 0,-2 1 1 0 0,-2 1 0 0 0,-2 1-1 0 0,-1 0 1 0 0,-2 0-1 0 0,-2 1 1 0 0,4 59 0 0 0,-10-67-162 0 0,-1-17 41 0 0,0 1 0 0 0,-2 18-1 0 0,-15-70-2192 0 0,11 25 1152 0 0,1 0 0 0 0,-1 0 0 0 0,-11-13 0 0 0,-1 4-2981 0 0,6 9 2304 0 0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38:33.579"/>
    </inkml:context>
    <inkml:brush xml:id="br0">
      <inkml:brushProperty name="width" value="0.2" units="cm"/>
      <inkml:brushProperty name="height" value="0.2" units="cm"/>
      <inkml:brushProperty name="color" value="#F6630D"/>
    </inkml:brush>
  </inkml:definitions>
  <inkml:trace contextRef="#ctx0" brushRef="#br0">718 2249 8490 0 0,'1'0'-714'0'0,"49"-15"-5493"0"0,-36 9 7369 0 0,-3 0-85 0 0,0 1 0 0 0,0-2 0 0 0,-1 0 0 0 0,12-9-1 0 0,-13 10-1040 0 0,4-6 477 0 0,1-1 0 0 0,-2 0-1 0 0,20-25 1 0 0,-9 13-439 0 0,-17 20-46 0 0,0-1 0 0 0,0-1 0 0 0,8-11 0 0 0,15-29 1077 0 0,44-53 1 0 0,30-15 110 0 0,-46 61-718 0 0,-14 14-300 0 0,-36 34-189 0 0,0 1 0 0 0,0 0-1 0 0,1 0 1 0 0,15-7 0 0 0,-8 4 51 0 0,-7 3 0 0 0,1 1 1 0 0,-1 0-1 0 0,1 0 0 0 0,0 1 0 0 0,13-3 1 0 0,7-2 104 0 0,51-20 0 0 0,-68 23-89 0 0,1 1 21 0 0,-1 0 1 0 0,1 1-1 0 0,0 1 0 0 0,-1 0 0 0 0,17 0 0 0 0,65 2 219 0 0,-76 1-239 0 0,102 13 570 0 0,-110-12-632 0 0,10 1 170 0 0,1 1 0 0 0,-1 2 1 0 0,0 0-1 0 0,-1 1 0 0 0,0 1 0 0 0,33 19 1565 0 0,-57-28-1077 0 0,-9-4-857 0 0,13 5 135 0 0,-154-56-665 0 0,125 47 565 0 0,0 2 1 0 0,0 0-1 0 0,0 3 0 0 0,-1 0 1 0 0,-39 1-1 0 0,44 4 116 0 0,1 0 0 0 0,0 1 1 0 0,-28 7-1 0 0,-75 23 209 0 0,59-13 127 0 0,-50 20-25 0 0,15-3-885 0 0,84-31 602 0 0,1-1 0 0 0,-1 0 0 0 0,-31 1 0 0 0,6-4-165 0 0,-61 4-4 0 0,96-4 120 0 0,1 1 1 0 0,-1 0 0 0 0,1 0 0 0 0,0 1-1 0 0,0 0 1 0 0,0 0 0 0 0,1 1 0 0 0,-1 1 0 0 0,1-1-1 0 0,0 1 1 0 0,0 1 0 0 0,-13 11 0 0 0,8-4 4 0 0,0 1 0 0 0,1 1 1 0 0,1-1-1 0 0,0 2 0 0 0,-13 25 0 0 0,18-31 20 0 0,-8 15-24 0 0,1 0-1 0 0,-15 42 1 0 0,26-61-182 0 0,-7 26-64 0 0,7-10-2918 0 0,-11-42 2787 0 0,3 3-101 0 0,2-1 0 0 0,-1 0 0 0 0,2-1 0 0 0,0 0 0 0 0,2 0 0 0 0,0 0 0 0 0,-4-31 1 0 0,9 124-567 0 0,-8 17 5137 0 0,6-73-3763 0 0,0 0 0 0 0,1 0-1 0 0,1-1 1 0 0,5 36 0 0 0,-27-65-2941 0 0,8 8 2236 0 0,-21-6 0 0 0,23 7 635 0 0,1 0-1 0 0,-1-1 1 0 0,-11-6-1 0 0,20 9-215 0 0,-1-1-1 0 0,1 0 1 0 0,0 0-1 0 0,0 0 0 0 0,0-1 1 0 0,0 1-1 0 0,0-1 1 0 0,1 0-1 0 0,-1 0 0 0 0,1 0 1 0 0,0 0-1 0 0,0 0 0 0 0,0 0 1 0 0,-2-4-1 0 0,4 7-43 0 0,0-1 0 0 0,0 0-1 0 0,0 1 1 0 0,-1-1-1 0 0,1 1 1 0 0,0-1 0 0 0,0 0-1 0 0,0 1 1 0 0,0-1 0 0 0,0 0-1 0 0,0 1 1 0 0,0-1 0 0 0,1 1-1 0 0,-1-1 1 0 0,0 0 0 0 0,0 1-1 0 0,0-1 1 0 0,1 1 0 0 0,-1-1-1 0 0,0 0 1 0 0,1 1 0 0 0,-1-1-1 0 0,0 1 1 0 0,1-1 0 0 0,-1 1-1 0 0,1-1 1 0 0,-1 1 0 0 0,1 0-1 0 0,-1-1 1 0 0,1 1 0 0 0,-1 0-1 0 0,1-1 1 0 0,-1 1 0 0 0,1 0-1 0 0,-1-1 1 0 0,1 1 0 0 0,1 0-1 0 0,27-9-2156 0 0,-21 7 2472 0 0,49-11-498 0 0,113-10 0 0 0,-120 18 318 0 0,101-7 2992 0 0,-102 13 5586 0 0,-109 16-9413 0 0,-250 30 1163 0 0,320-95-6103 0 0,-3 30 5459 0 0,-2-1 285 0 0,0-1 0 0 0,4-34 0 0 0,-8 42 4 0 0,-1 1 1 0 0,0-1-1 0 0,-1 1 0 0 0,0 0 1 0 0,-1 0-1 0 0,-4-16 0 0 0,-7-14 116 0 0,-1 1 0 0 0,-3 0-1 0 0,0 1 1 0 0,-35-54 0 0 0,50 90-107 0 0,-1 0-1 0 0,1 0 1 0 0,0 1 0 0 0,-1-1 0 0 0,1 0 0 0 0,-1 1-1 0 0,0 0 1 0 0,0-1 0 0 0,0 1 0 0 0,0 0 0 0 0,-1 1 0 0 0,1-1-1 0 0,0 0 1 0 0,-1 1 0 0 0,1 0 0 0 0,-1 0 0 0 0,1 0-1 0 0,-1 0 1 0 0,0 1 0 0 0,-4-1 0 0 0,-7 1 30 0 0,1 0 0 0 0,-1 1 0 0 0,-27 6-1 0 0,-9 0-536 0 0,14-8 440 0 0,28 0-15 0 0,1 0-1 0 0,-1 1 1 0 0,-11 1 0 0 0,20-1 10 0 0,0 0 0 0 0,0 0 1 0 0,0 0-1 0 0,-1 0 0 0 0,1 0 0 0 0,0 0 0 0 0,0 0 0 0 0,0 0 1 0 0,-1 0-1 0 0,1 0 0 0 0,0 0 0 0 0,0 0 0 0 0,0 0 1 0 0,0 0-1 0 0,-1 0 0 0 0,1 0 0 0 0,0 0 0 0 0,0 0 0 0 0,0 0 1 0 0,0 1-1 0 0,0-1 0 0 0,-1 0 0 0 0,1 0 0 0 0,0 0 1 0 0,0 0-1 0 0,0 0 0 0 0,0 0 0 0 0,0 1 0 0 0,0-1 1 0 0,0 0-1 0 0,0 0 0 0 0,-1 0 0 0 0,1 0 0 0 0,0 1 0 0 0,0-1 1 0 0,0 0-1 0 0,0 0 0 0 0,0 0 0 0 0,0 1 0 0 0,6 6-1046 0 0,13 7-1096 0 0,-18-13 2034 0 0,11 6-160 0 0,1 0 0 0 0,-1-1 0 0 0,1 0 0 0 0,0-1 0 0 0,26 6 0 0 0,-7-5 548 0 0,46 4-1 0 0,-54-12 183 0 0,-22 2-357 0 0,-1 0 0 0 0,0 0 0 0 0,0 0 0 0 0,1 0 0 0 0,-1-1 0 0 0,0 1 0 0 0,0-1 0 0 0,0 1 0 0 0,1-1 0 0 0,-1 1 0 0 0,0-1 0 0 0,0 0 1 0 0,0 1-1 0 0,0-1 0 0 0,-5-16 3335 0 0,3 16-3293 0 0,-13-10 625 0 0,-9-5-702 0 0,-1 2 0 0 0,-36-16 1 0 0,-53-16-371 0 0,68 29 561 0 0,21 9 106 0 0,-26-6 1 0 0,92 25-5991 0 0,0 4 3953 0 0,87 35 4965 0 0,-98-37-3893 0 0,48 20 656 0 0,110 41 74 0 0,-87-32-160 0 0,-73-28 129 0 0,1-2-1 0 0,39 12 0 0 0,-52-21 196 0 0,-16-3-228 0 0,-1 0 0 0 0,1 0 1 0 0,-1 1-1 0 0,0-1 0 0 0,1 0 1 0 0,-1 0-1 0 0,1 0 0 0 0,-1 0 1 0 0,1 0-1 0 0,-1 0 0 0 0,0 0 1 0 0,1 0-1 0 0,-1 0 0 0 0,1 0 1 0 0,-1 0-1 0 0,1 0 0 0 0,-1 0 1 0 0,0 0-1 0 0,1 0 1 0 0,-1-1-1 0 0,1 1 0 0 0,-1 0 1 0 0,0 0-1 0 0,1 0 0 0 0,-1-1 1 0 0,1 1-1 0 0,-1 0 0 0 0,1-1 1 0 0,-18-20 2774 0 0,10 13-2654 0 0,-154-186-702 0 0,145 179 742 0 0,15 14-221 0 0,0 0 0 0 0,1 0 0 0 0,-1 1 0 0 0,0-1 1 0 0,0 1-1 0 0,0-1 0 0 0,0 1 0 0 0,1-1 0 0 0,-1 1 0 0 0,0-1 1 0 0,0 1-1 0 0,0 0 0 0 0,0 0 0 0 0,0-1 0 0 0,0 1 0 0 0,0 0 0 0 0,0 0 1 0 0,0 0-1 0 0,-2 0 0 0 0,3 2-185 0 0,-1-1 0 0 0,1 1 0 0 0,-1 0 0 0 0,1 0-1 0 0,0-1 1 0 0,0 1 0 0 0,0 0 0 0 0,0 0 0 0 0,0 0 0 0 0,0-1 0 0 0,0 1 0 0 0,0 0 0 0 0,1 2 0 0 0,0-1-31 0 0,12 171-73 0 0,8 62 3246 0 0,-20-227-2947 0 0,2 11 113 0 0,-1 23 0 0 0,-2-43-155 0 0,0 0 0 0 0,0 0 1 0 0,0 0-1 0 0,0 1 0 0 0,0-1 0 0 0,0 0 0 0 0,0 0 0 0 0,0 0 0 0 0,0 1 0 0 0,-1-1 0 0 0,1 0 0 0 0,0 0 0 0 0,0 0 1 0 0,0 1-97 0 0,-1-1 96 0 0,1 0 0 0 0,0 0 0 0 0,0 0 0 0 0,0 0 0 0 0,-1 0 0 0 0,1 0 0 0 0,0 0 1 0 0,0 0-1 0 0,0 0 0 0 0,0 1 0 0 0,-1-1 0 0 0,1 0 0 0 0,0 0 0 0 0,0 0 0 0 0,0 0 0 0 0,-1 0 0 0 0,1 0 0 0 0,0-1 1 0 0,0 1-1 0 0,0 0 0 0 0,-1 0 0 0 0,1 0 0 0 0,0 0 0 0 0,0 0 0 0 0,0 0 0 0 0,-1 0 0 0 0,1 0 0 0 0,0 0 0 0 0,0 0 0 0 0,0-1 1 0 0,0 1-1 0 0,-1 0-64 0 0,-8-7-1407 0 0,-15-31-4208 0 0,4-4 4644 0 0,-1-1 3304 0 0,16 34-1960 0 0,0-1-1 0 0,1 1 0 0 0,1-1 1 0 0,0 0-1 0 0,-3-12 1 0 0,5 17-312 0 0,1 1 0 0 0,-1 0 0 0 0,1-1 1 0 0,0 1-1 0 0,0 0 0 0 0,0 0 1 0 0,1-1-1 0 0,-1 1 0 0 0,1 0 0 0 0,0 0 1 0 0,0-1-1 0 0,1 1 0 0 0,-1 0 1 0 0,1 0-1 0 0,3-5 0 0 0,-5 8-32 0 0,1 1 0 0 0,-1-1 0 0 0,0 0 0 0 0,1 1 1 0 0,-1-1-1 0 0,1 0 0 0 0,-1 1 0 0 0,1-1 0 0 0,0 1 0 0 0,-1-1 0 0 0,1 1 0 0 0,0-1 0 0 0,-1 1 0 0 0,1 0 0 0 0,0-1 0 0 0,-1 1 0 0 0,1 0 0 0 0,0 0 1 0 0,0-1-1 0 0,-1 1 0 0 0,1 0 0 0 0,0 0 0 0 0,0 0 0 0 0,1 0 0 0 0,-1 0 71 0 0,0 0-1 0 0,0 1 1 0 0,1-1 0 0 0,-1 1 0 0 0,0-1-1 0 0,0 1 1 0 0,0 0 0 0 0,1-1 0 0 0,-1 1-1 0 0,0 0 1 0 0,0 0 0 0 0,0 0 0 0 0,1 1-1 0 0,3 5 533 0 0,0-1 0 0 0,0 1 0 0 0,6 13 0 0 0,-8-16-257 0 0,10 21 343 0 0,0 1 1 0 0,-2 0 0 0 0,13 44 0 0 0,-20-53-443 0 0,0-1 0 0 0,-1 1 0 0 0,-1 0 0 0 0,-1 0 0 0 0,0 0 0 0 0,-1 0 0 0 0,-3 23 0 0 0,2-35-128 0 0,0 1 0 0 0,0 0 0 0 0,0-1 0 0 0,-1 0 0 0 0,0 1 0 0 0,0-1-1 0 0,-1 0 1 0 0,-4 9 0 0 0,4-11-40 0 0,0 0-1 0 0,1 0 0 0 0,-1 0 0 0 0,0 0 1 0 0,0-1-1 0 0,-1 1 0 0 0,1-1 0 0 0,0 0 1 0 0,-1 0-1 0 0,0 0 0 0 0,1 0 0 0 0,-8 2 1 0 0,-3 0-59 0 0,0-1 1 0 0,0 0 0 0 0,0-1-1 0 0,-1 0 1 0 0,1-1 0 0 0,-1-1-1 0 0,1 0 1 0 0,-18-4-1 0 0,-17-3-406 0 0,-50-16 0 0 0,74 16 530 0 0,25 7-57 0 0,30 2-1294 0 0,33 5 45 0 0,-32-2-21 0 0,36-1-1 0 0,-17-4 1602 0 0,-1-3 0 0 0,60-10-1 0 0,-86 8-188 0 0,1 0 0 0 0,-1-2-1 0 0,-1 0 1 0 0,1-2 0 0 0,-1 0 0 0 0,36-22-1 0 0,-50 25-291 0 0,1 0-1 0 0,-1-1 0 0 0,0 0 0 0 0,-1 0 0 0 0,0-1 0 0 0,0 0 0 0 0,10-15 0 0 0,-2-3-167 0 0,17-38-1 0 0,-29 58 434 0 0,-1-1 0 0 0,0 0 0 0 0,0 1 0 0 0,0-1 0 0 0,-1 0 0 0 0,0-10 0 0 0,-1-45 270 0 0,-2 25-237 0 0,7-83 16 0 0,-3 109-110 0 0,2-5 98 0 0,-4 15-116 0 0,0 1 0 0 0,0-1-1 0 0,0 1 1 0 0,1-1 0 0 0,-1 1 0 0 0,0 0 0 0 0,0-1 0 0 0,0 1-1 0 0,0-1 1 0 0,-1 1 0 0 0,1-1 0 0 0,0 1 0 0 0,0-1 0 0 0,0 1-1 0 0,0 0 1 0 0,0-1 0 0 0,0 1 0 0 0,-1-1 0 0 0,1 1-1 0 0,0 0 1 0 0,0-1 0 0 0,-1 1 0 0 0,1 0 0 0 0,-1-1 0 0 0,1 1-14 0 0,-1 0 0 0 0,1 0 0 0 0,0 0 1 0 0,-1 0-1 0 0,1 0 0 0 0,0 0 0 0 0,0 0 1 0 0,-1 0-1 0 0,1 0 0 0 0,0 1 1 0 0,-1-1-1 0 0,1 0 0 0 0,0 0 0 0 0,-1 0 1 0 0,1 1-1 0 0,0-1 0 0 0,0 0 1 0 0,0 0-1 0 0,-1 1 0 0 0,1-1 0 0 0,0 0 1 0 0,0 0-1 0 0,0 1 0 0 0,-1-1 1 0 0,1 0-1 0 0,0 1 0 0 0,0-1 0 0 0,0 0 1 0 0,0 0-1 0 0,0 1 0 0 0,0-1 0 0 0,0 0 1 0 0,0 1-1 0 0,0-1 0 0 0,0 0 1 0 0,0 1-1 0 0,0-1 0 0 0,0 1 0 0 0,-2 17-151 0 0,2-17 174 0 0,-7 54 555 0 0,-3-1 0 0 0,-29 95 0 0 0,34-130-540 0 0,-13 25 0 0 0,15-37 32 0 0,0-1 1 0 0,-1 1-1 0 0,0-1 0 0 0,0 0 0 0 0,0 0 1 0 0,-11 10-1 0 0,14-15-170 0 0,0 0 0 0 0,-1 0 0 0 0,1 0 0 0 0,-1 0 1 0 0,1 0-1 0 0,0-1 0 0 0,-1 1 0 0 0,0-1 0 0 0,1 1 0 0 0,-1-1 0 0 0,1 1 1 0 0,-1-1-1 0 0,0 0 0 0 0,1 0 0 0 0,-1 0 0 0 0,1 0 0 0 0,-1 0 0 0 0,0 0 1 0 0,1 0-1 0 0,-1-1 0 0 0,1 1 0 0 0,-1 0 0 0 0,0-1 0 0 0,1 0 1 0 0,-1 1-1 0 0,1-1 0 0 0,-1 0 0 0 0,1 1 0 0 0,0-1 0 0 0,-1 0 0 0 0,0-2 1 0 0,-6-3-234 0 0,0-1 0 0 0,0 0 0 0 0,-12-15 0 0 0,12 13 385 0 0,-66-77 284 0 0,41 53-208 0 0,-3-4-30 0 0,27 25-328 0 0,0 0 0 0 0,0-1 0 0 0,1 0-1 0 0,1 0 1 0 0,1-1 0 0 0,-1 0 0 0 0,-4-18 0 0 0,7 19 111 0 0,-9-33-617 0 0,12 42 521 0 0,1 0 1 0 0,-1 1 0 0 0,1-1 0 0 0,0 0-1 0 0,0 0 1 0 0,0 1 0 0 0,0-1 0 0 0,1 0-1 0 0,0 1 1 0 0,1-5 0 0 0,-2 8 133 0 0,0 0 1 0 0,0-1-1 0 0,0 1 1 0 0,0 0-1 0 0,0-1 1 0 0,0 1-1 0 0,0 0 1 0 0,1 0-1 0 0,-1 0 1 0 0,0-1-1 0 0,0 1 1 0 0,0 0-1 0 0,1 0 1 0 0,-1 0-1 0 0,0-1 1 0 0,0 1-1 0 0,0 0 1 0 0,1 0-1 0 0,-1 0 1 0 0,0 0-1 0 0,0 0 1 0 0,1-1-1 0 0,-1 1 1 0 0,0 0-1 0 0,1 0 1 0 0,-1 0-1 0 0,0 0 1 0 0,0 0-1 0 0,1 0 1 0 0,-1 0-1 0 0,0 0 1 0 0,1 0-1 0 0,10 6-516 0 0,10 15 951 0 0,-18-18-85 0 0,129 142 1034 0 0,-84-95 1071 0 0,-63-65-490 0 0,-39-42-3186 0 0,18 15 943 0 0,-1 2 0 0 0,-81-68-1 0 0,95 91 447 0 0,-29-15 0 0 0,-11-8 369 0 0,56 36-532 0 0,99 65-3818 0 0,102 40 4678 0 0,-179-94-829 0 0,57 24 97 0 0,3-3 0 0 0,84 20-1 0 0,-150-46-87 0 0,17 5 57 0 0,35 5-1 0 0,-50-10 58 0 0,-1-1 0 0 0,1-1-1 0 0,0 0 1 0 0,0 0-1 0 0,-1-1 1 0 0,15-3 0 0 0,-24 4-54 0 0,0 0 0 0 0,0-1 0 0 0,0 1 0 0 0,0 0 0 0 0,0 0 0 0 0,0-1 0 0 0,0 1 0 0 0,-1-1 0 0 0,1 1 0 0 0,0-1 1 0 0,0 1-1 0 0,0-1 0 0 0,-1 1 0 0 0,1-1 0 0 0,0 0 0 0 0,0 1 0 0 0,-1-1 0 0 0,1 0 0 0 0,-1 0 0 0 0,1 0 0 0 0,-1 1 0 0 0,1-1 0 0 0,-1 0 1 0 0,1 0-1 0 0,-1 0 0 0 0,0 0 0 0 0,1 0 0 0 0,-1 0 0 0 0,0 0 0 0 0,0 0 0 0 0,0 0 0 0 0,0 0 0 0 0,0 0 0 0 0,0 0 0 0 0,0 0 1 0 0,0 0-1 0 0,0 0 0 0 0,0 0 0 0 0,-1 0 0 0 0,1 1 0 0 0,0-1 0 0 0,0 0 0 0 0,-2-2 0 0 0,-1-4 326 0 0,-1 0-1 0 0,1 0 1 0 0,-2 1-1 0 0,-6-10 1 0 0,8 11-467 0 0,-30-35 132 0 0,-1 2-1 0 0,-68-59 0 0 0,75 74 255 0 0,18 16-389 0 0,1 0 1 0 0,-1-1-1 0 0,1 0 1 0 0,0 0-1 0 0,1-1 1 0 0,-11-15-1 0 0,18 23 11 0 0,-1 0-1 0 0,0 0 0 0 0,1 0 1 0 0,-1 0-1 0 0,1 0 0 0 0,0 0 1 0 0,-1 0-1 0 0,1 0 0 0 0,0 0 1 0 0,-1 0-1 0 0,1 0 0 0 0,0 0 1 0 0,0 0-1 0 0,0 0 0 0 0,0 0 1 0 0,0 0-1 0 0,0 0 0 0 0,0-1 1 0 0,1 1-1 0 0,-1 0 0 0 0,0 0 1 0 0,0 0-1 0 0,1-1 0 0 0,3-1-791 0 0,-3 3 788 0 0,-1 0-1 0 0,0 0 1 0 0,1 0-1 0 0,-1 0 0 0 0,1 0 1 0 0,-1 0-1 0 0,0 0 1 0 0,1 0-1 0 0,-1 0 0 0 0,1 0 1 0 0,14 7-1828 0 0,73 64 905 0 0,30 21 964 0 0,-113-89 90 0 0,33 26 20 0 0,-35-26 121 0 0,0-1-1 0 0,0 1 1 0 0,-1-1 0 0 0,1 1-1 0 0,-1 0 1 0 0,0 0 0 0 0,4 21 4420 0 0,-7-24-4530 0 0,-12-1 927 0 0,-12-6-1390 0 0,-158-45-1917 0 0,144 41 2093 0 0,-144-24 1221 0 0,118 24 370 0 0,63 10-1373 0 0,-1 1 1 0 0,-1 0 0 0 0,1-1-1 0 0,-1 0 1 0 0,1 0 0 0 0,-1 0-1 0 0,1 0 1 0 0,-1-1 0 0 0,1 1-1 0 0,0-1 1 0 0,-6-3 0 0 0,54-9-8410 0 0,-36 14 8096 0 0,-1 0-1 0 0,1 0 1 0 0,0 1-1 0 0,14 4 1 0 0,53 18 551 0 0,-48-13-57 0 0,121 49 873 0 0,-49-18-1083 0 0,-72-30 318 0 0,1-2 0 0 0,0 0 0 0 0,0-2-1 0 0,27-8 5958 0 0,-71-17-5336 0 0,14 18-927 0 0,-68-70-1 0 0,-24-27-119 0 0,-58-110-124 0 0,145 199 151 0 0,1-1 0 0 0,1-1 0 0 0,0 1 0 0 0,0-1 0 0 0,-3-9 0 0 0,6 15-24 0 0,0 1-1 0 0,1-1 0 0 0,-1 0 1 0 0,0 1-1 0 0,1-1 0 0 0,0 0 1 0 0,0 0-1 0 0,0 1 1 0 0,1-1-1 0 0,-1 0 0 0 0,1 1 1 0 0,0-1-1 0 0,0 1 0 0 0,0-1 1 0 0,0 1-1 0 0,0-1 1 0 0,3-3-1 0 0,-3 6 26 0 0,-1 1 0 0 0,1 0-1 0 0,-1-1 1 0 0,1 1 0 0 0,0-1 0 0 0,-1 1 0 0 0,1 0-1 0 0,-1 0 1 0 0,1-1 0 0 0,0 1 0 0 0,-1 0 0 0 0,1 0-1 0 0,0 0 1 0 0,-1 0 0 0 0,1 0 0 0 0,0 0 0 0 0,-1 0-1 0 0,1 0 1 0 0,0 0 0 0 0,-1 0 0 0 0,1 0 0 0 0,0 0-1 0 0,-1 0 1 0 0,1 1 0 0 0,0-1 0 0 0,-1 0 0 0 0,1 1-1 0 0,0-1 1 0 0,-1 0 0 0 0,1 1 0 0 0,0 0 0 0 0,21 13-508 0 0,-20-12 447 0 0,21 15-206 0 0,1-2-1 0 0,30 16 0 0 0,-41-24 450 0 0,-1-2-1 0 0,1 0 0 0 0,1 0 0 0 0,-1-2 1 0 0,31-7 6818 0 0,-60-21-6496 0 0,9 14-232 0 0,-16-27-200 0 0,-1 0 1 0 0,-41-45-1 0 0,15 20-133 0 0,47 58 253 0 0,-1-1-1049 0 0,147 119-6032 0 0,-140-110 7003 0 0,18 11-56 0 0,28 28 0 0 0,-44-38 131 0 0,-1 1-1 0 0,0-1 1 0 0,0 1-1 0 0,0 0 1 0 0,0 0-1 0 0,-1 0 1 0 0,0 1-1 0 0,0 0 0 0 0,0-1 1 0 0,-1 1-1 0 0,4 12 1 0 0,-6-16 148 0 0,1 1 0 0 0,-1 0 0 0 0,0 0 0 0 0,0 0 0 0 0,0-1 0 0 0,0 1 0 0 0,0 0 0 0 0,-1 0 0 0 0,1-1 0 0 0,-2 5 0 0 0,1-6-242 0 0,1 0 1 0 0,-1 0-1 0 0,1 0 1 0 0,-1 0-1 0 0,1 0 0 0 0,-1-1 1 0 0,0 1-1 0 0,0 0 0 0 0,1 0 1 0 0,-1-1-1 0 0,0 1 1 0 0,0-1-1 0 0,0 1 0 0 0,0 0 1 0 0,0-1-1 0 0,0 0 0 0 0,0 1 1 0 0,0-1-1 0 0,0 0 0 0 0,0 1 1 0 0,0-1-1 0 0,0 0 1 0 0,0 0-1 0 0,0 0 0 0 0,0 0 1 0 0,0 0-1 0 0,0 0 0 0 0,0 0 1 0 0,0 0-1 0 0,0 0 1 0 0,-2-1-1 0 0,-8-2-2 0 0,-1 0 1 0 0,1-1-1 0 0,0 0 0 0 0,0-1 1 0 0,-20-13-1 0 0,-10-3 708 0 0,26 15-510 0 0,0-1-1 0 0,1-1 0 0 0,0 0 1 0 0,0 0-1 0 0,1-2 1 0 0,-16-14-1 0 0,22 18 66 0 0,174 223-4285 0 0,-101-119 5310 0 0,34 45-184 0 0,-99-142-1096 0 0,0 0-1 0 0,0 0 0 0 0,0 1 0 0 0,1-1 1 0 0,-1 0-1 0 0,0 0 0 0 0,1 0 1 0 0,-1 0-1 0 0,1 0 0 0 0,-1-1 0 0 0,1 1 1 0 0,-1 0-1 0 0,1-1 0 0 0,-1 1 0 0 0,1-1 1 0 0,0 0-1 0 0,-1 1 0 0 0,1-1 1 0 0,2 0-1 0 0,-18-20 4009 0 0,-75-96-3700 0 0,13 13-480 0 0,37 54 122 0 0,-15-18 120 0 0,47 59-150 0 0,1-1 0 0 0,-10-18 0 0 0,-6-8-674 0 0,16 25 722 0 0,5 8-47 0 0,-1 0 1 0 0,1 0 0 0 0,0 0 0 0 0,-1 1 0 0 0,1-1 0 0 0,-1 0 0 0 0,-3-3-1 0 0,31 63-7799 0 0,-19-26 8572 0 0,-5-21-633 0 0,0-1 1 0 0,4 12 0 0 0,-4-18-22 0 0,-1-1 0 0 0,0 1 0 0 0,-1-1 0 0 0,1 1 0 0 0,0-1-1 0 0,-1 1 1 0 0,0-1 0 0 0,0 4 0 0 0,0-5 17 0 0,0 0-1 0 0,0 0 1 0 0,-1 0-1 0 0,1-1 1 0 0,-1 1-1 0 0,1 0 1 0 0,-1-1-1 0 0,0 1 0 0 0,0 0 1 0 0,1-1-1 0 0,-1 1 1 0 0,0-1-1 0 0,0 1 1 0 0,-1-1-1 0 0,1 0 1 0 0,0 1-1 0 0,-3 1 1 0 0,-61 56-87 0 0,61-56 40 0 0,-12 11 198 0 0,-24 17 1 0 0,33-27-347 0 0,0 0 0 0 0,-1-1 1 0 0,1 1-1 0 0,-1-1 1 0 0,1-1-1 0 0,-16 4 1 0 0,7-3 211 0 0,10-1-8 0 0,0 0 0 0 0,0-1 0 0 0,0 0 0 0 0,0-1 0 0 0,0 1 0 0 0,0-1 0 0 0,-11-1 0 0 0,17 1-81 0 0,-1 0 1 0 0,1 0 0 0 0,-1 0-1 0 0,1 0 1 0 0,0 0 0 0 0,-1-1-1 0 0,1 1 1 0 0,0 0 0 0 0,-1 0-1 0 0,1 0 1 0 0,0 0 0 0 0,-1-1-1 0 0,1 1 1 0 0,0 0 0 0 0,-1 0 0 0 0,1 0-1 0 0,0-1 1 0 0,0 1 0 0 0,-1 0-1 0 0,1-1 1 0 0,0 1 0 0 0,0 0-1 0 0,0-1 1 0 0,-1 1 0 0 0,1 0-1 0 0,0-1 1 0 0,0 1 0 0 0,0 0-1 0 0,0-1 1 0 0,0 1 0 0 0,0 0-1 0 0,0-1 1 0 0,0 1 0 0 0,0 0-1 0 0,0-1 1 0 0,0 1 0 0 0,0-1-1 0 0,0 1 1 0 0,0-1 0 0 0,0 0-83 0 0,0 0 1 0 0,1 1 0 0 0,-1-1-1 0 0,1 0 1 0 0,-1 0-1 0 0,1 0 1 0 0,-1 1-1 0 0,1-1 1 0 0,-1 0 0 0 0,1 0-1 0 0,0 1 1 0 0,1-2-1 0 0,-1 1 60 0 0,-1 0 0 0 0,1 0-1 0 0,0 0 1 0 0,-1 0 0 0 0,1 0-1 0 0,-1 0 1 0 0,1 0 0 0 0,-1 0-1 0 0,0 0 1 0 0,1 0 0 0 0,-1-1-1 0 0,0 1 1 0 0,0 0 0 0 0,0 0-1 0 0,0-2 1 0 0,4-13 595 0 0,12-27-86 0 0,-13 38-440 0 0,-1 1 0 0 0,0 0 0 0 0,1 0 0 0 0,0 0 0 0 0,0 0 0 0 0,0 0 0 0 0,6-5 0 0 0,-5 4-15 0 0,-1 0 1 0 0,0 0-1 0 0,0 0 1 0 0,0 0-1 0 0,0-1 1 0 0,1-6-1 0 0,0 2 163 0 0,1-3-34 0 0,-1-1 0 0 0,0-1 0 0 0,-1 1 0 0 0,-1 0 0 0 0,0-1-1 0 0,0-20 1 0 0,-9-44 1127 0 0,6 68-1200 0 0,-1 1 0 0 0,0-1 0 0 0,-1 0 1 0 0,0 1-1 0 0,-1 0 0 0 0,-8-16 0 0 0,2 3 96 0 0,-10-20-196 0 0,18 40 2 0 0,1-1-1 0 0,0 1 0 0 0,0 0 0 0 0,0 0 0 0 0,-1-6 0 0 0,1 6 28 0 0,1 0 0 0 0,-1 0 0 0 0,0 0 0 0 0,0 0 1 0 0,0 0-1 0 0,-3-5 0 0 0,-10-19 181 0 0,12 24-160 0 0,0-1-16 0 0,-1 0 0 0 0,0-1 0 0 0,1 1 1 0 0,0 0-1 0 0,0-1 0 0 0,0 0 1 0 0,-1-8-1 0 0,1 8-4 0 0,1 1-1 0 0,-1 0 1 0 0,0-1 0 0 0,0 1 0 0 0,-1 0 0 0 0,1 0-1 0 0,-1 1 1 0 0,0-1 0 0 0,0 0 0 0 0,0 1 0 0 0,-4-4-1 0 0,-3-3 175 0 0,-3-7-213 0 0,1 0-1 0 0,0 0 1 0 0,1-1 0 0 0,-13-29 0 0 0,-26-82 283 0 0,44 112-247 0 0,2 5 51 0 0,-1 0 1 0 0,0 0-1 0 0,-1 0 0 0 0,0 1 0 0 0,-1 0 1 0 0,0 0-1 0 0,0 1 0 0 0,-1 0 0 0 0,-1 0 1 0 0,0 0-1 0 0,0 1 0 0 0,-1 1 0 0 0,0 0 1 0 0,-21-13-1 0 0,23 15-33 0 0,-1 0 0 0 0,-12-13-1 0 0,-1 0-143 0 0,14 9 59 0 0,7 9 53 0 0,1 0 0 0 0,-1 0 0 0 0,1 0 0 0 0,-1 0 0 0 0,0 0 0 0 0,1 0 0 0 0,-1 1 0 0 0,0-1 0 0 0,0 0 0 0 0,1 0 0 0 0,-1 1 0 0 0,0-1 0 0 0,-2 0 1 0 0,-2-2-42 0 0,0 0 0 0 0,0-1 0 0 0,1 1 0 0 0,-1-1 1 0 0,1 0-1 0 0,-8-9 0 0 0,-6-5 102 0 0,0 0-1 0 0,-36-27 0 0 0,35 33 57 0 0,14 8-135 0 0,0 1-1 0 0,-1-1 1 0 0,1 0-1 0 0,1 0 0 0 0,-1 0 1 0 0,-7-9-1 0 0,8 5 25 0 0,57 38-4403 0 0,-19-11 4237 0 0,0 3 0 0 0,60 48 1 0 0,64 60 70 0 0,-96-83 272 0 0,80 80 0 0 0,-89-75 43 0 0,2-4 1 0 0,75 53-1 0 0,-11-14 235 0 0,4 9 3044 0 0,-127-97-2667 0 0,-22-11-1614 0 0,15 6 487 0 0,-21-10 129 0 0,0-2-1 0 0,0 0 0 0 0,-44-38 0 0 0,-78-80-532 0 0,134 115 587 0 0,0-1 0 0 0,-25-36 0 0 0,-25-54-69 0 0,47 75 179 0 0,20 31 42 0 0,-1 1 0 0 0,0-1 0 0 0,0 1 0 0 0,0 0 0 0 0,-1 0 0 0 0,-8-6 0 0 0,13 11-64 0 0,36 33-7046 0 0,-2 5 7812 0 0,37 55-1 0 0,-21-26-567 0 0,8 5-64 0 0,-26-34 22 0 0,-1 1-1 0 0,40 69 1 0 0,-36-30 6074 0 0,-56-99-6783 0 0,-131-182-712 0 0,48 48 1078 0 0,30 40 316 0 0,66 104 45 0 0,-1 1 1 0 0,0 0-1 0 0,-15-13 1 0 0,21 21-91 0 0,88 113-5927 0 0,6 23 6005 0 0,-43-65 1042 0 0,79 148 0 0 0,-69-84-728 0 0,-49-109-233 0 0,-2-7 81 0 0,-1 0 0 0 0,5 19-1 0 0,-10-28 1195 0 0,-8-30-1413 0 0,-71-140-799 0 0,-13-24 620 0 0,69 149 161 0 0,-45-57-1 0 0,44 65-10 0 0,1-1-1 0 0,-29-55 1 0 0,45 73-65 0 0,3 7 33 0 0,0-1 0 0 0,1 1 1 0 0,-1 0-1 0 0,1-1 0 0 0,1 0 0 0 0,-1 1 0 0 0,1-1 0 0 0,-1-7 0 0 0,285 255-6712 0 0,-232-207 6962 0 0,1-2 0 0 0,102 49-1 0 0,-147-79-221 0 0,0-1 1 0 0,0 0-1 0 0,0 0 1 0 0,1 0-1 0 0,-1-1 0 0 0,12 1 1 0 0,-16-2-16 0 0,0 1 0 0 0,0-1 0 0 0,0-1 0 0 0,-1 1 0 0 0,1 0 0 0 0,0-1 0 0 0,0 1 1 0 0,0-1-1 0 0,0 0 0 0 0,0 0 0 0 0,-1 0 0 0 0,1 0 0 0 0,0-1 0 0 0,-1 1 0 0 0,1-1 1 0 0,-1 0-1 0 0,0 1 0 0 0,1-1 0 0 0,1-2 0 0 0,24-28 514 0 0,-13 15-403 0 0,14-19 1 0 0,-1-3 32 0 0,47-72 216 0 0,-67 98-855 0 0,9-24 0 0 0,-15 32-227 0 0,0 0 0 0 0,0 1 0 0 0,-1-1 0 0 0,0-1 0 0 0,0 1 0 0 0,0 0-1 0 0,-1 0 1 0 0,1-8 0 0 0,-4 4-744 0 0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40:11.112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2 21 504 0 0,'3'-10'881'0'0,"-3"10"-894"0"0,0-1 0 0 0,0 0 0 0 0,0 0-1 0 0,0 0 1 0 0,0 1 0 0 0,0-1 0 0 0,0 0 0 0 0,0 0 0 0 0,6-2 1215 0 0,-6 3-1178 0 0,1 11 949 0 0,0 14-309 0 0,-1-23-742 0 0,-1 15 319 0 0,-4 24 0 0 0,-1 17 77 0 0,6-53-528 0 0,0 1-1 0 0,0-1 1 0 0,1 1-1 0 0,-1-1 1 0 0,1 1-1 0 0,1-1 1 0 0,-1 0-1 0 0,3 6 1 0 0,-1-5-844 0 0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40:11.660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12 0 5505 0 0,'-1'1'64'0'0,"0"0"-1"0"0,0 0 0 0 0,0 0 1 0 0,1 0-1 0 0,-1 0 0 0 0,0 0 1 0 0,1 0-1 0 0,-1 0 0 0 0,1 0 1 0 0,-1 0-1 0 0,1 0 0 0 0,-1 0 1 0 0,1 0-1 0 0,0 0 1 0 0,0 1-1 0 0,-1 1 0 0 0,0 20-680 0 0,1 2 1062 0 0,2 0 1 0 0,1-1-1 0 0,1 1 0 0 0,15 47 0 0 0,-17-66-654 0 0,1 1 0 0 0,-2 0 0 0 0,1 0 0 0 0,-1 0 0 0 0,0 1 0 0 0,0-1 1 0 0,-1 0-1 0 0,-1 13 0 0 0,-2-9-1637 0 0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40:12.148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12 4 10634 0 0,'-2'-1'-344'0'0,"-1"0"552"0"0</inkml:trace>
  <inkml:trace contextRef="#ctx0" brushRef="#br0" timeOffset="1">2 1 328 0 0,'2'4'48'0'0,"-2"-1"504"0"0,0 1-144 0 0,0-1 40 0 0,0-1-344 0 0,0 2-112 0 0,0-1 104 0 0,0 1-112 0 0,0-1 24 0 0,-2 0 56 0 0,2 0-184 0 0,-1 0 104 0 0,0 1-432 0 0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40:12.316"/>
    </inkml:context>
    <inkml:brush xml:id="br0">
      <inkml:brushProperty name="width" value="0.2" units="cm"/>
      <inkml:brushProperty name="height" value="0.2" units="cm"/>
      <inkml:brushProperty name="color" value="#FFFFFF"/>
    </inkml:brush>
  </inkml:definitions>
  <inkml:trace contextRef="#ctx0" brushRef="#br0">2 1 9098 0 0,'-1'9'-342'0'0,"1"0"1"0"0,0 0-1 0 0,2 15 1 0 0,0-1 436 0 0,5 54-394 0 0,-15-41-6382 0 0,6-32 6610 0 0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42:38.3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75 11 6753 0 0,'-19'-5'2857'0'0,"9"3"-288"0"0,0 2-1441 0 0,1-2-1016 0 0,1 0-120 0 0,0 2 0 0 0,6 0 16 0 0,-2 0-48 0 0,1 0-280 0 0,1 0-1000 0 0,4 4-273 0 0,9-2-215 0 0,3 5-449 0 0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43:52.548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56 1499 3241 0 0,'0'0'157'0'0,"0"0"1"0"0,0 1 0 0 0,0-1-1 0 0,0 0 1 0 0,0 1-1 0 0,0-1 1 0 0,0 0 0 0 0,0 1-1 0 0,0-1 1 0 0,0 0 0 0 0,0 0-1 0 0,0 1 1 0 0,0-1 0 0 0,0 0-1 0 0,0 1 1 0 0,0-1-1 0 0,0 0 1 0 0,0 0 0 0 0,-1 1-1 0 0,1-1 1 0 0,0 0 0 0 0,0 0-1 0 0,0 1 1 0 0,0-1 0 0 0,-1 0-1 0 0,1 0 1 0 0,0 1-1 0 0,0-1 1 0 0,0 0 0 0 0,-1 0-1 0 0,1 0 1 0 0,0 0 0 0 0,0 1-1 0 0,-1-1 1 0 0,0 0-1 0 0,1 0-1 0 0,0 0 0 0 0,-1-1 0 0 0,1 1-1 0 0,-1 0 1 0 0,1 0 0 0 0,0-1-1 0 0,-1 1 1 0 0,1 0 0 0 0,0 0 0 0 0,-1-1-1 0 0,1 1 1 0 0,0 0 0 0 0,-1-1-1 0 0,1 1 1 0 0,0-1 0 0 0,0 1-1 0 0,-1 0 1 0 0,1-1 0 0 0,0 1 0 0 0,0-2-1 0 0,-25-60 1462 0 0,20 39-1389 0 0,1 0 1 0 0,-3-41-1 0 0,4 31-106 0 0,2 1 0 0 0,6-51 0 0 0,-3 55-185 0 0,-1 14 63 0 0,1 1 0 0 0,0-1 0 0 0,6-17 0 0 0,-3 11-16 0 0,-4 14 24 0 0,1 1 1 0 0,-1-1-1 0 0,1 0 0 0 0,3-5 0 0 0,14-22-99 0 0,33-43-1 0 0,-49 72 106 0 0,43-54 79 0 0,-41 52-62 0 0,0-1 0 0 0,0 1 0 0 0,-1-1 0 0 0,0 0 0 0 0,0 0 0 0 0,-1 0 0 0 0,4-10 0 0 0,6-29 307 0 0,-12 41-244 0 0,0 0-1 0 0,0 0 0 0 0,-1-1 0 0 0,1 1 1 0 0,-1 0-1 0 0,-1 0 0 0 0,0-7 0 0 0,1-19 870 0 0,0 24-974 0 0,0 1-1 0 0,0 1 1 0 0,0-1-1 0 0,0 0 0 0 0,1 0 0 0 0,0 1 0 0 0,0-1 0 0 0,4-11 0 0 0,1 2-65 0 0,-4 9 61 0 0,0 1 0 0 0,0-1 0 0 0,1 1 0 0 0,0 0-1 0 0,4-6 1 0 0,-4 7-41 0 0,3-5 66 0 0,1-1-1 0 0,1 1 0 0 0,0 1 1 0 0,0-1-1 0 0,18-13 1 0 0,16-9 43 0 0,-25 21 70 0 0,20-11-155 0 0,-33 19 26 0 0,-1-1 0 0 0,1 1-1 0 0,-1-1 1 0 0,0 0 0 0 0,0 1 0 0 0,0-2 0 0 0,0 1 0 0 0,3-5-1 0 0,1 0 156 0 0,-1-1-80 0 0,1-1 1 0 0,6-12 0 0 0,3-5-58 0 0,36-67 222 0 0,-48 88-214 0 0,0 1-1 0 0,0 0 1 0 0,0 1-1 0 0,9-8 1 0 0,-4 4-10 0 0,13-7-35 0 0,-18 13 28 0 0,1-1-1 0 0,-1 0 0 0 0,0 0 1 0 0,5-5-1 0 0,1-1 32 0 0,0 0-1 0 0,14-9 1 0 0,-4 3-22 0 0,-13 10 42 0 0,-1 1 0 0 0,1 1-1 0 0,0-1 1 0 0,0 1 0 0 0,13-3-1 0 0,7-4-14 0 0,-12 4 26 0 0,25-5 0 0 0,-3 0 23 0 0,-34 10-17 0 0,1 0 1 0 0,-1 0 0 0 0,1 1 0 0 0,-1-1-1 0 0,1 1 1 0 0,0 0 0 0 0,-1 0 0 0 0,1 0-1 0 0,0 0 1 0 0,-1 0 0 0 0,1 1 0 0 0,-1 0 0 0 0,1-1-1 0 0,5 3 1 0 0,1 0-74 0 0,0-2 0 0 0,0 1 0 0 0,0-1 0 0 0,1-1 0 0 0,16-1 0 0 0,53-10-12 0 0,-38 4 27 0 0,89-6-27 0 0,-97 10 116 0 0,-28 3 42 0 0,-1 0-1 0 0,1 0 0 0 0,-1 0 0 0 0,1 1 0 0 0,0 0 0 0 0,-1 0 0 0 0,1 0 0 0 0,-1 1 0 0 0,0-1 0 0 0,1 1 0 0 0,-1 1 0 0 0,0-1 0 0 0,0 1 0 0 0,9 6 1 0 0,-8-4 256 0 0,1 1 1 0 0,-2 0-1 0 0,1 1 1 0 0,5 7-1 0 0,5 6-1 0 0,-13-17-400 0 0,0 1 0 0 0,0-1 1 0 0,0 1-1 0 0,0-1 1 0 0,1 0-1 0 0,0 0 0 0 0,-1-1 1 0 0,1 1-1 0 0,0-1 0 0 0,0 0 1 0 0,1 0-1 0 0,-1 0 0 0 0,0-1 1 0 0,0 1-1 0 0,1-1 0 0 0,6 1 1 0 0,29 1 34 0 0,-20-1 22 0 0,40 6-1 0 0,-51-6 39 0 0,0 0-1 0 0,0 0 0 0 0,-1 1 0 0 0,0 0 0 0 0,1 1 0 0 0,-1-1 0 0 0,0 2 1 0 0,-1-1-1 0 0,1 1 0 0 0,8 7 0 0 0,-13-8 53 0 0,0-1 0 0 0,0 1 1 0 0,0 0-1 0 0,0 0 0 0 0,-1 1 0 0 0,0-1 1 0 0,0 0-1 0 0,3 10 0 0 0,0 3 131 0 0,2 21 1 0 0,-4-22-251 0 0,6 22 0 0 0,-2-16-54 0 0,-4-12 38 0 0,0 0 1 0 0,1-1-1 0 0,0 1 1 0 0,8 14-1 0 0,0 2-18 0 0,-10-22 3 0 0,0 1 1 0 0,0 0 0 0 0,0-1 0 0 0,5 7 0 0 0,14 17 48 0 0,-10-16 24 0 0,-1 1-1 0 0,0 1 1 0 0,-1 0 0 0 0,-1 0-1 0 0,0 1 1 0 0,6 17 0 0 0,-13-28-1 0 0,0 0 1 0 0,-1 0-1 0 0,0 0 1 0 0,1 0-1 0 0,-1 0 1 0 0,-1 1-1 0 0,1-1 1 0 0,-1 0-1 0 0,1 0 1 0 0,-1 0-1 0 0,0 0 1 0 0,-1 0-1 0 0,1 0 1 0 0,-1-1-1 0 0,1 1 1 0 0,-1 0-1 0 0,-4 4 1 0 0,-1 3-46 0 0,0 0-1 0 0,-1-1 1 0 0,-1 0 0 0 0,-12 11 0 0 0,19-18-49 0 0,0-1 0 0 0,0 1 1 0 0,0 0-1 0 0,1-1 0 0 0,-1 1 1 0 0,0 0-1 0 0,1 0 0 0 0,0 0 1 0 0,0 0-1 0 0,-1 7 0 0 0,0-4-85 0 0,1-4 93 0 0,1-1-1 0 0,0 1 1 0 0,-1-1-1 0 0,1 1 1 0 0,0-1-1 0 0,0 1 1 0 0,0-1-1 0 0,0 1 1 0 0,0 0-1 0 0,0-1 0 0 0,1 1 1 0 0,-1-1-1 0 0,0 1 1 0 0,1-1-1 0 0,0 3 1 0 0,3 5-22 0 0,-2 4 5 0 0,4 10 17 0 0,26 57 41 0 0,-28-70 48 0 0,-1 0 0 0 0,0 1 0 0 0,0-1 0 0 0,-1 1 0 0 0,1 16 0 0 0,-2-6 52 0 0,-2 0 0 0 0,0 0 1 0 0,-5 27-1 0 0,5-44-127 0 0,0 0 0 0 0,1 0 0 0 0,-1 0 1 0 0,1 0-1 0 0,0 0 0 0 0,0 1 0 0 0,0-1 0 0 0,1 0 0 0 0,-1 0 0 0 0,1 0 0 0 0,0 0 0 0 0,0 0 1 0 0,1 0-1 0 0,3 6 0 0 0,-2-3 55 0 0,0-1-1 0 0,0 0 1 0 0,-1 1 0 0 0,0 0 0 0 0,0 0 0 0 0,0 0 0 0 0,-1 0-1 0 0,0 0 1 0 0,-1 0 0 0 0,1 0 0 0 0,-1 0 0 0 0,0 0-1 0 0,-2 8 1 0 0,0-7 4 0 0,0-1 0 0 0,-1 1-1 0 0,0-1 1 0 0,0 0 0 0 0,-1 1-1 0 0,0-2 1 0 0,0 1 0 0 0,0 0-1 0 0,-1-1 1 0 0,-8 9 0 0 0,6-7-64 0 0,1 0 0 0 0,-1 0 1 0 0,2 1-1 0 0,-1 0 0 0 0,-4 11 0 0 0,8-15-22 0 0,0 0-1 0 0,0 1 0 0 0,0-1 0 0 0,1 0 1 0 0,0 1-1 0 0,0-1 0 0 0,0 1 1 0 0,1 0-1 0 0,0-1 0 0 0,0 1 0 0 0,0-1 1 0 0,2 8-1 0 0,-2 8-64 0 0,-1-5 207 0 0,0-13-98 0 0,0 1 0 0 0,0-1-1 0 0,0 0 1 0 0,-1 0 0 0 0,1 0-1 0 0,-1 0 1 0 0,-2 4 0 0 0,1-3-58 0 0,-1 0 0 0 0,0 0 1 0 0,0 0-1 0 0,0-1 0 0 0,0 0 1 0 0,0 1-1 0 0,-1-2 0 0 0,1 1 1 0 0,-1 0-1 0 0,-7 2 0 0 0,1 0-6 0 0,7-2-70 0 0,-17 7-299 0 0,-24 9 0 0 0,38-17-474 0 0,-6 2-4855 0 0,0 3-7844 0 0,8-4 12693 0 0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44:27.600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113 63 1416 0 0,'-2'4'10589'0'0,"-3"4"-7583"0"0,3-5-2410 0 0,-1-2 0 0 0,0 1 0 0 0,0 0 0 0 0,0-1 0 0 0,-6 3 0 0 0,7-3-562 0 0,0-1 1 0 0,0 1-1 0 0,0-1 1 0 0,-1 0-1 0 0,1 0 1 0 0,0 0 0 0 0,0 0-1 0 0,0 0 1 0 0,0 0-1 0 0,-1-1 1 0 0,1 1-1 0 0,-3-1 1 0 0,-1-2-74 0 0,4 2 16 0 0,0 1 1 0 0,1-1-1 0 0,-1 0 1 0 0,0 0-1 0 0,1 1 1 0 0,-1-1-1 0 0,1 0 1 0 0,-1 0-1 0 0,1-1 0 0 0,-1 1 1 0 0,1 0-1 0 0,0 0 1 0 0,0-1-1 0 0,-2-2 1 0 0,1 1-28 0 0,0-1 0 0 0,0 1 1 0 0,0-1-1 0 0,-5-5 1 0 0,6 8 22 0 0,1-1-1 0 0,-1 1 1 0 0,1 0 0 0 0,-1 0 0 0 0,1-1 0 0 0,-1 1 0 0 0,1 0 0 0 0,0-1 0 0 0,-1-2 0 0 0,-1-5 3 0 0,2 9 25 0 0,0-1 0 0 0,0 1 0 0 0,0-1 0 0 0,0 0 0 0 0,0 1 0 0 0,0-1 0 0 0,0 1 1 0 0,0-1-1 0 0,0 1 0 0 0,0-1 0 0 0,1 1 0 0 0,-1-1 0 0 0,0 1 0 0 0,0-1 0 0 0,0 1 0 0 0,1-1 0 0 0,-1 1 0 0 0,0-1 0 0 0,1 1 0 0 0,0-2 1 0 0,10-4-789 0 0,-8 6-75 0 0,-1-1-1017 0 0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44:33.48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72 101 1784 0 0,'3'-1'6454'0'0,"-3"0"-6058"0"0,0 1-403 0 0,2 0 298 0 0,-5-2 3156 0 0,-15-3-1189 0 0,17 5-2241 0 0,0 0 1 0 0,0-1-1 0 0,0 1 0 0 0,0 0 1 0 0,1 0-1 0 0,-1-1 0 0 0,0 1 1 0 0,0 0-1 0 0,0-1 0 0 0,0 1 1 0 0,0-1-1 0 0,1 1 0 0 0,-1-1 1 0 0,0 1-1 0 0,0-1 0 0 0,1 0 1 0 0,-2-1-1 0 0,-7-6-165 0 0,-4-11 139 0 0,11 16-20 0 0,0 0 0 0 0,1 0 0 0 0,0 0 0 0 0,-1 0 0 0 0,1 0 0 0 0,1-1-1 0 0,-1 1 1 0 0,0-4 0 0 0,-4-13-2512 0 0,4 17 128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24:33.0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0 5225 0 0,'-3'4'3637'0'0,"7"3"-5281"0"0,16 13 2131 0 0,28 39 1 0 0,1 2 1436 0 0,-24-31-620 0 0,41 65 0 0 0,2 3-948 0 0,-62-91-275 0 0,36 49 486 0 0,-38-48-274 0 0,1 0-1 0 0,-1-1 1 0 0,0 1 0 0 0,0 1-1 0 0,3 13 1 0 0,-6-21-352 0 0,-1-1 0 0 0,0 1 0 0 0,0-1 0 0 0,0 0 1 0 0,0 1-1 0 0,1-1 0 0 0,-1 1 0 0 0,0-1 1 0 0,0 1-1 0 0,0-1 0 0 0,0 1 0 0 0,0-1 0 0 0,0 0 1 0 0,0 1-1 0 0,0-1 0 0 0,0 1 0 0 0,0-1 0 0 0,0 1 1 0 0,0-1-1 0 0,-1 1 0 0 0,1-1 0 0 0,0 0 1 0 0,0 1-1 0 0,0-1 0 0 0,-1 1 0 0 0,1-1 0 0 0,0 0 1 0 0,0 1-1 0 0,-1-1 0 0 0,0 1 0 0 0,1-1-68 0 0,-1 0-1 0 0,0 0 1 0 0,0 0-1 0 0,0 0 1 0 0,1 0-1 0 0,-1-1 1 0 0,0 1-1 0 0,0 0 1 0 0,1 0-1 0 0,-1-1 1 0 0,0 1-1 0 0,1 0 1 0 0,-1-1-1 0 0,0 1 1 0 0,0-1-1 0 0,-25-22-3475 0 0,15 9 1144 0 0,5 7-164 0 0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45:02.68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6 7 1376 0 0,'-6'5'8291'0'0,"16"-9"-6139"0"0,-9 3-2072 0 0,0 0 0 0 0,0 1 0 0 0,0-1 1 0 0,-1 0-1 0 0,1 1 0 0 0,0-1 1 0 0,0 1-1 0 0,0 0 0 0 0,0-1 0 0 0,0 1 1 0 0,0 0-1 0 0,0-1 0 0 0,0 1 1 0 0,0 0-1 0 0,0 0 0 0 0,0 0 1 0 0,0 0-1 0 0,0 0 0 0 0,0 0 0 0 0,0 0 1 0 0,0 0-1 0 0,0 1 0 0 0,2-1 1 0 0,-3 0-20 0 0,20 16 2247 0 0,-19-15-2266 0 0,-1 0 0 0 0,1 0 0 0 0,-1 0 0 0 0,1 0-1 0 0,-1 0 1 0 0,1 0 0 0 0,0 0 0 0 0,-1 0 0 0 0,1 0-1 0 0,0 0 1 0 0,0 0 0 0 0,0 0 27 0 0,0 0 0 0 0,0-1 0 0 0,-1 1 0 0 0,1 0 0 0 0,0 0 0 0 0,-1-1 0 0 0,1 1 0 0 0,-1 0 0 0 0,1 0 0 0 0,-1 0 0 0 0,1 0 0 0 0,-1 0 0 0 0,0 0 0 0 0,1 0 0 0 0,-1 0 0 0 0,0 0 0 0 0,0 0 0 0 0,0 1 0 0 0,0 4 77 0 0,1-4-19 0 0,-1 1 0 0 0,0-1 0 0 0,0 0 0 0 0,-1 0 0 0 0,1 1 0 0 0,0-1 0 0 0,-1 0 0 0 0,-1 4 0 0 0,1-3-47 0 0,0-1-1 0 0,0 0 1 0 0,-1 0-1 0 0,1-1 1 0 0,-1 1-1 0 0,1 0 1 0 0,-1 0-1 0 0,0-1 1 0 0,1 1-1 0 0,-1-1 1 0 0,0 1-1 0 0,-4 1 1 0 0,1 0-32 0 0,-2-1 184 0 0,6-1-217 0 0,0-1-1 0 0,0 0 1 0 0,1 0 0 0 0,-1 1-1 0 0,0-1 1 0 0,0 0 0 0 0,1 1-1 0 0,-1-1 1 0 0,0 0 0 0 0,1 1-1 0 0,-1-1 1 0 0,0 1 0 0 0,1-1-1 0 0,-1 1 1 0 0,1 0 0 0 0,-1-1-1 0 0,1 1 1 0 0,-1-1 0 0 0,1 1-1 0 0,-1 1 1 0 0,-2 2 152 0 0,2-3-184 0 0,0 0 1 0 0,1 0 0 0 0,-1 0-1 0 0,1 0 1 0 0,0 0-1 0 0,-1 0 1 0 0,1 0-1 0 0,0 1 1 0 0,0-1-1 0 0,0 0 1 0 0,0 0 0 0 0,0 0-1 0 0,0 0 1 0 0,0 0-1 0 0,0 1 1 0 0,0-1-1 0 0,0 0 1 0 0,1 0 0 0 0,-1 0-1 0 0,0 0 1 0 0,1 0-1 0 0,0 2 1 0 0,-1-3 0 0 0,0 0-9 0 0,23 14-444 0 0,15-4 494 0 0,-25-9 7 0 0,-12-1-29 0 0,-1 0 1 0 0,1 0 0 0 0,0-1-1 0 0,0 1 1 0 0,0 0 0 0 0,0 0-1 0 0,0 0 1 0 0,0 0 0 0 0,0 1-1 0 0,-1-1 1 0 0,1 0-1 0 0,0 0 1 0 0,0 1 0 0 0,0-1-1 0 0,0 0 1 0 0,-1 1 0 0 0,2-1-1 0 0,-1 1 88 0 0,0 0-1 0 0,0 0 1 0 0,0 0 0 0 0,0 0-1 0 0,-1 0 1 0 0,1-1-1 0 0,0 1 1 0 0,-1 1-1 0 0,1-1 1 0 0,0 0 0 0 0,-1 0-1 0 0,1 0 1 0 0,-1 0-1 0 0,0 0 1 0 0,1 3-1 0 0,-2 5-3132 0 0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45:15.948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1494 982 1200 0 0,'6'-1'7979'0'0,"4"-1"-6805"0"0,-5 0-1003 0 0,0-1 1 0 0,-1 1 0 0 0,1-1-1 0 0,-1 0 1 0 0,0 1 0 0 0,0-2-1 0 0,0 1 1 0 0,0-1-1 0 0,0 1 1 0 0,-1-1 0 0 0,0 0-1 0 0,0 0 1 0 0,0 0-1 0 0,0-1 1 0 0,0 1 0 0 0,-1-1-1 0 0,0 1 1 0 0,2-7 0 0 0,1-2 176 0 0,-4 10-160 0 0,0 0 0 0 0,0 1 0 0 0,-1-1 1 0 0,1 0-1 0 0,0 0 0 0 0,0-5 0 0 0,-2-4 111 0 0,0 0 0 0 0,0 0 0 0 0,-1 1 0 0 0,0-1 0 0 0,-4-11 0 0 0,-11-13 976 0 0,11 24-1126 0 0,0 1-54 0 0,4 6-50 0 0,1 1 0 0 0,-2 0 0 0 0,1 0 0 0 0,0 0 0 0 0,-1 1 0 0 0,-6-8 0 0 0,-5 3 1531 0 0,12 2-1671 0 0,2 5 80 0 0,-1-1 1 0 0,1 1-1 0 0,0 0 0 0 0,-1 0 1 0 0,1 0-1 0 0,-1-1 1 0 0,1 1-1 0 0,-1 0 0 0 0,1 0 1 0 0,-2-2-1 0 0,1 3 40 0 0,1-26-101 0 0,0 19 85 0 0,1 1 0 0 0,-1-1-1 0 0,-1 0 1 0 0,1 1 0 0 0,-1 0-1 0 0,-3-10 1 0 0,1 0-4 0 0,3 14 24 0 0,-1-1 1 0 0,0 1-1 0 0,0 0 1 0 0,0-1-1 0 0,0 1 0 0 0,0 0 1 0 0,0 0-1 0 0,-1-1 1 0 0,1 1-1 0 0,-3-2 1 0 0,1-1-25 0 0,2 4 61 0 0,0 1-1 0 0,0-1 1 0 0,0 0-1 0 0,1 0 1 0 0,-1 0-1 0 0,0 1 1 0 0,0-1-1 0 0,0 1 1 0 0,0-1-1 0 0,0 1 1 0 0,0-1-1 0 0,0 1 1 0 0,0-1-1 0 0,0 1 1 0 0,0 0-1 0 0,-1-1 1 0 0,1 1-1 0 0,0 0 1 0 0,0 0-1 0 0,0 0 1 0 0,0 0-1 0 0,0 0 1 0 0,-2 1-1 0 0,-2-1 322 0 0,5 0-304 0 0,-23 1 636 0 0,15-2-710 0 0,0 1 1 0 0,0-1 0 0 0,-1-1 0 0 0,1 1-1 0 0,0-1 1 0 0,0-1 0 0 0,0 0-1 0 0,1 0 1 0 0,-1 0 0 0 0,1-1 0 0 0,-1 0-1 0 0,1 0 1 0 0,-7-7 0 0 0,11 8-40 0 0,0 0 1 0 0,0 0 0 0 0,1 0-1 0 0,-1-1 1 0 0,1 1 0 0 0,0-1-1 0 0,0 1 1 0 0,0-1 0 0 0,-2-7-1 0 0,4 10 18 0 0,0 0-1 0 0,-1 0 1 0 0,1 0 0 0 0,0 0-1 0 0,0 0 1 0 0,1-1-1 0 0,-1 1 1 0 0,0 0 0 0 0,0 0-1 0 0,0 0 1 0 0,1 0 0 0 0,-1 0-1 0 0,1 0 1 0 0,-1 0-1 0 0,1 0 1 0 0,-1 0 0 0 0,1 0-1 0 0,0 0 1 0 0,-1 0-1 0 0,1 0 1 0 0,0 0 0 0 0,0 0-1 0 0,-1 0 1 0 0,1 1-1 0 0,0-1 1 0 0,2-1 0 0 0,1-1-8 0 0,-4 2 14 0 0,1 1 1 0 0,-1-1 0 0 0,1 1-1 0 0,0-1 1 0 0,-1 1 0 0 0,1-1-1 0 0,0 1 1 0 0,0-1 0 0 0,-1 1-1 0 0,1 0 1 0 0,0-1 0 0 0,0 1-1 0 0,1-1 1 0 0,24-7-27 0 0,7 6 211 0 0,-30 2-171 0 0,0 0 1 0 0,-1 1-1 0 0,1-1 1 0 0,-1 1 0 0 0,1-1-1 0 0,3 2 1 0 0,8 3 156 0 0,0 2-88 0 0,-13-6-75 0 0,0 0-1 0 0,0 0 0 0 0,0 0 1 0 0,0-1-1 0 0,0 1 0 0 0,0-1 1 0 0,0 1-1 0 0,0-1 0 0 0,0 1 1 0 0,1-1-1 0 0,-1 1 0 0 0,0-1 1 0 0,3 0-1 0 0,22 4-30 0 0,-25-4 24 0 0,0 0 1 0 0,0-1 0 0 0,0 1 0 0 0,0 0-1 0 0,0-1 1 0 0,0 1 0 0 0,0 0 0 0 0,0-1-1 0 0,0 1 1 0 0,-1-1 0 0 0,1 1 0 0 0,0-1-1 0 0,0 0 1 0 0,0 1 0 0 0,-1-1 0 0 0,1 0-1 0 0,0 0 1 0 0,0 1 0 0 0,-1-1 0 0 0,1 0-1 0 0,-1 0 1 0 0,1 0 0 0 0,-1 0 0 0 0,1 0 0 0 0,-1 0-1 0 0,0 0 1 0 0,1 0 0 0 0,-1 0 0 0 0,0 0-1 0 0,0 0 1 0 0,0 0 0 0 0,1-2 0 0 0,-5-23 120 0 0,4 14-27 0 0,0 11-77 0 0,0-14 7 0 0,-10-7 227 0 0,-5-1-60 0 0,14 22-157 0 0,1-1 0 0 0,-1 1 1 0 0,0 0-1 0 0,0 0 0 0 0,0-1 1 0 0,-1 1-1 0 0,1 0 0 0 0,0 0 1 0 0,0 0-1 0 0,-1 0 0 0 0,1 0 1 0 0,0 1-1 0 0,-1-1 0 0 0,1 0 1 0 0,-1 1-1 0 0,1-1 0 0 0,-1 1 1 0 0,1-1-1 0 0,-2 0 1 0 0,2 1 10 0 0,-20 4 532 0 0,16-2-494 0 0,0-1 0 0 0,0 1 0 0 0,0 0 0 0 0,0 1 0 0 0,-7 4 0 0 0,-3 1-17 0 0,5-1 0 0 0,-8 1 3 0 0,-12-7-198 0 0,30-1 98 0 0,-19-11-230 0 0,15 7 310 0 0,3 4-62 0 0,0 0 0 0 0,1-1 0 0 0,-1 1 1 0 0,1-1-1 0 0,-1 1 0 0 0,0-1 0 0 0,1 1 0 0 0,-1-1 0 0 0,1 1 0 0 0,0-1 0 0 0,-1 1 1 0 0,1-1-1 0 0,-1 0 0 0 0,1 1 0 0 0,0-1 0 0 0,-1 0 0 0 0,1 1 0 0 0,0-1 0 0 0,0 0 0 0 0,0 1 1 0 0,0-1-1 0 0,-1 0 0 0 0,1-1 0 0 0,0 0 4 0 0,-1-1 0 0 0,1 1 0 0 0,-1-1 0 0 0,0 1 1 0 0,0-1-1 0 0,0 1 0 0 0,-1 0 0 0 0,-1-4 0 0 0,-7-14-62 0 0,9 19 58 0 0,1 0 1 0 0,0 0 0 0 0,-1 0 0 0 0,1-1 0 0 0,0 1-1 0 0,0 0 1 0 0,0 0 0 0 0,0 0 0 0 0,0 0 0 0 0,0 0-1 0 0,0 0 1 0 0,0 0 0 0 0,1 0 0 0 0,-1 0 0 0 0,0 0-1 0 0,0 0 1 0 0,1 0 0 0 0,-1 0 0 0 0,1-1 0 0 0,3-7-24 0 0,-3 7 18 0 0,1 0 0 0 0,-1-1 0 0 0,1 1 0 0 0,-1 0 0 0 0,1 0 0 0 0,0 0 0 0 0,0 0 0 0 0,0 0 0 0 0,0 0-1 0 0,0 1 1 0 0,0-1 0 0 0,0 1 0 0 0,5-3 0 0 0,9-6 44 0 0,-11 5-30 0 0,0 1 0 0 0,0 0 0 0 0,0-1 1 0 0,6-9-1 0 0,-10 14 23 0 0,-1-1 0 0 0,0 1 0 0 0,1-1 1 0 0,-1 1-1 0 0,1-1 0 0 0,-1 1 0 0 0,0-1 0 0 0,1 1 1 0 0,-1-1-1 0 0,0 0 0 0 0,0 1 0 0 0,0-1 0 0 0,1 0 1 0 0,-1 1-1 0 0,0-1 0 0 0,0 0 0 0 0,0 1 0 0 0,0-1 1 0 0,0 0-1 0 0,0 0 0 0 0,-11-9 423 0 0,8 8-453 0 0,-2-2 78 0 0,0 0 0 0 0,0 1 0 0 0,-1 0 1 0 0,-6-3-1 0 0,11 5-47 0 0,-1 1-1 0 0,1-1 1 0 0,-1 1-1 0 0,0-1 1 0 0,1 1-1 0 0,-1 0 1 0 0,0-1 0 0 0,1 1-1 0 0,-1 0 1 0 0,0 0-1 0 0,1 0 1 0 0,-1 1-1 0 0,0-1 1 0 0,1 0 0 0 0,-1 1-1 0 0,0-1 1 0 0,1 1-1 0 0,-1-1 1 0 0,-2 2-1 0 0,2 0-17 0 0,-1 0 0 0 0,1 1 0 0 0,0-1 1 0 0,0 0-1 0 0,0 1 0 0 0,0-1 0 0 0,0 1 0 0 0,1 0 0 0 0,-1 0 0 0 0,1-1 0 0 0,-1 1 0 0 0,1 0 0 0 0,0 0 0 0 0,0 0 0 0 0,1 0 0 0 0,-1 0 0 0 0,0 4 0 0 0,-5 17-9 0 0,-3 3-12 0 0,3-4 38 0 0,5-15-8 0 0,-1-1 1 0 0,0 1-1 0 0,0-1 0 0 0,-5 10 0 0 0,1-7-9 0 0,1-2 0 0 0,1 1 1 0 0,-7 16 0 0 0,11-23 11 0 0,-1-1 1 0 0,0 1 0 0 0,0-1-1 0 0,1 0 1 0 0,-1 1 0 0 0,0-1-1 0 0,0 0 1 0 0,0 0 0 0 0,0 0-1 0 0,0 0 1 0 0,-1 0 0 0 0,1 0-1 0 0,0 0 1 0 0,0 0 0 0 0,-1 0-1 0 0,1 0 1 0 0,0-1 0 0 0,-1 1-1 0 0,1 0 1 0 0,-1-1 0 0 0,1 0-1 0 0,-1 1 1 0 0,1-1 0 0 0,-1 0-1 0 0,1 0 1 0 0,-1 1 0 0 0,0-1-1 0 0,1 0 1 0 0,-1-1-1 0 0,1 1 1 0 0,-1 0 0 0 0,1 0-1 0 0,-1-1 1 0 0,1 1 0 0 0,-1-1-1 0 0,-2-1 1 0 0,2 2-43 0 0,1-1 0 0 0,-1 0 0 0 0,1 0 0 0 0,-1 0 1 0 0,1-1-1 0 0,-1 1 0 0 0,1 0 0 0 0,0-1 0 0 0,0 1 0 0 0,0 0 0 0 0,-1-1 0 0 0,1 0 0 0 0,1 1 0 0 0,-1-1 0 0 0,0 0 0 0 0,0 1 0 0 0,0-1 1 0 0,1 0-1 0 0,-1 0 0 0 0,1-1 0 0 0,-1-2-16 0 0,0 1 0 0 0,1-1 0 0 0,0 0 0 0 0,0 1 0 0 0,0-1 0 0 0,0 1 0 0 0,2-6 0 0 0,6-16-173 0 0,-6 22 239 0 0,0 0 0 0 0,-1-1 0 0 0,1 1 0 0 0,-1 0-1 0 0,-1-1 1 0 0,2-7 0 0 0,-2 10-8 0 0,-1 0 1 0 0,1 0-1 0 0,-1 0 0 0 0,1 0 0 0 0,-1 0 0 0 0,0 0 0 0 0,1 1 1 0 0,-1-1-1 0 0,0 0 0 0 0,0 1 0 0 0,0-1 0 0 0,-1 0 1 0 0,1 1-1 0 0,0-1 0 0 0,-1 1 0 0 0,1 0 0 0 0,-1-1 0 0 0,1 1 1 0 0,-4-2-1 0 0,-11-13 138 0 0,-6 31 398 0 0,22-16-544 0 0,0 0 0 0 0,0 0 0 0 0,-1 0-1 0 0,1 0 1 0 0,0 0 0 0 0,0 0 0 0 0,0 0 0 0 0,-1 0-1 0 0,1 0 1 0 0,0 0 0 0 0,-1 1 0 0 0,1-1-1 0 0,-1 0 1 0 0,1 0 0 0 0,-1 0 0 0 0,0 1-1 0 0,1-1 1 0 0,-2-1 0 0 0,-1 2 15 0 0,0-1 0 0 0,0 0-1 0 0,0 0 1 0 0,1 0 0 0 0,-1 0 0 0 0,0 0 0 0 0,0 0 0 0 0,1-1-1 0 0,-1 1 1 0 0,1-1 0 0 0,-1 0 0 0 0,1 0 0 0 0,-3-2-1 0 0,-17-11 88 0 0,18 13-130 0 0,0-1 1 0 0,1 1-1 0 0,-1-1 0 0 0,0 0 1 0 0,1 0-1 0 0,-1 0 0 0 0,1 0 1 0 0,0 0-1 0 0,0-1 0 0 0,0 1 1 0 0,0-1-1 0 0,1 0 0 0 0,-4-8 1 0 0,6 10-10 0 0,0-1-1 0 0,0 0 1 0 0,0 1 0 0 0,0-1 0 0 0,0 1 0 0 0,1-1 0 0 0,1-3 0 0 0,-2 4 54 0 0,1 0 0 0 0,-1 1 0 0 0,1-1 0 0 0,-1 0 0 0 0,1 0 1 0 0,-1 0-1 0 0,0 0 0 0 0,0 0 0 0 0,0 0 0 0 0,0 0 0 0 0,-1 0 0 0 0,0-3 0 0 0,1 4 1 0 0,-1 0-1 0 0,0 0 0 0 0,0-1 0 0 0,0 1 1 0 0,0 0-1 0 0,0 0 0 0 0,0 0 1 0 0,-1 0-1 0 0,1 0 0 0 0,0 1 0 0 0,0-1 1 0 0,-1 0-1 0 0,1 1 0 0 0,0-1 1 0 0,-1 0-1 0 0,1 1 0 0 0,-1 0 0 0 0,1-1 1 0 0,-1 1-1 0 0,1 0 0 0 0,-1 0 1 0 0,1 0-1 0 0,0 0 0 0 0,-1 0 0 0 0,1 0 1 0 0,-1 0-1 0 0,1 0 0 0 0,-1 1 1 0 0,-1-1-1 0 0,-1 1-10 0 0,1 0 0 0 0,-1 0 1 0 0,0 1-1 0 0,1-1 0 0 0,-1 1 1 0 0,1-1-1 0 0,0 1 0 0 0,-1 0 1 0 0,1 0-1 0 0,-4 4 0 0 0,2-1-64 0 0,3-3 41 0 0,0 0-1 0 0,0 0 1 0 0,0 0-1 0 0,0 1 1 0 0,0-1-1 0 0,0 1 1 0 0,0-1-1 0 0,-2 6 0 0 0,-2 2-109 0 0,5-9 111 0 0,0 0 1 0 0,0 0-1 0 0,0 0 0 0 0,1 0 1 0 0,-1 0-1 0 0,0 0 0 0 0,1 0 0 0 0,-1 0 1 0 0,1 0-1 0 0,-1 0 0 0 0,1 1 1 0 0,0-1-1 0 0,-1 0 0 0 0,1 2 1 0 0,0 4-3 0 0,-1 0 0 0 0,0 0 0 0 0,-1 0 0 0 0,-1 8 0 0 0,1-8 31 0 0,2-5 0 0 0,-1-1-1 0 0,1 1 1 0 0,0 0 0 0 0,-1-1-1 0 0,1 1 1 0 0,-1 0-1 0 0,0-1 1 0 0,0 1 0 0 0,1-1-1 0 0,-1 1 1 0 0,0-1 0 0 0,0 1-1 0 0,-2 1 1 0 0,-19 15 473 0 0,3-11-573 0 0,18-7 59 0 0,1 0 0 0 0,-1 0 0 0 0,1 0 1 0 0,-1 0-1 0 0,0 0 0 0 0,1 1 0 0 0,-1-1 0 0 0,0 0 0 0 0,1-1 0 0 0,-1 1 1 0 0,0 0-1 0 0,1 0 0 0 0,-1 0 0 0 0,0 0 0 0 0,1 0 0 0 0,-1-1 1 0 0,0 1-1 0 0,1 0 0 0 0,-1-1 0 0 0,1 1 0 0 0,-1 0 0 0 0,1-1 0 0 0,-1 1 1 0 0,1-1-1 0 0,-1 1 0 0 0,0-1 0 0 0,1 0 9 0 0,0 1 0 0 0,-1-1 0 0 0,1 1 0 0 0,0-1 0 0 0,-1 1 0 0 0,1-1 0 0 0,0 1 0 0 0,-1-1 0 0 0,1 1 0 0 0,-1 0 0 0 0,1-1 0 0 0,0 1 0 0 0,-1-1 0 0 0,1 1 0 0 0,-1 0 0 0 0,0-1 0 0 0,-16-1 522 0 0,0 1-360 0 0,-10 1-225 0 0,27-1 48 0 0,-1 1-1 0 0,1 0 1 0 0,-1 0-1 0 0,1 0 0 0 0,-1-1 1 0 0,1 1-1 0 0,-1 0 1 0 0,1 0-1 0 0,-1-1 1 0 0,1 1-1 0 0,0-1 0 0 0,-1 1 1 0 0,1 0-1 0 0,0-1 1 0 0,-1 1-1 0 0,1-1 1 0 0,0 1-1 0 0,-1-1 0 0 0,1 1 1 0 0,0-1-1 0 0,0 1 1 0 0,0-1-1 0 0,-1 1 0 0 0,1-1 1 0 0,0 1-1 0 0,0-1 1 0 0,0 1-1 0 0,0-2 1 0 0,-3-20-392 0 0,2 16 473 0 0,0 3-13 0 0,0 0 0 0 0,0 0 0 0 0,0 0 0 0 0,0 1 0 0 0,0-1 0 0 0,-1 0 0 0 0,1 0 0 0 0,-1 1 0 0 0,0-1-1 0 0,0 1 1 0 0,0 0 0 0 0,0-1 0 0 0,0 1 0 0 0,0 0 0 0 0,-1 0 0 0 0,1 1 0 0 0,-1-1 0 0 0,1 0 0 0 0,-1 1-1 0 0,0-1 1 0 0,0 1 0 0 0,1 0 0 0 0,-1 0 0 0 0,0 0 0 0 0,0 0 0 0 0,0 1 0 0 0,0-1 0 0 0,0 1 0 0 0,0 0-1 0 0,0 0 1 0 0,0 0 0 0 0,-1 0 0 0 0,1 0 0 0 0,0 1 0 0 0,0-1 0 0 0,-5 3 0 0 0,6-3-54 0 0,0 1 1 0 0,1 0 0 0 0,-1 0 0 0 0,1-1-1 0 0,0 1 1 0 0,-1 0 0 0 0,1 1-1 0 0,0-1 1 0 0,0 0 0 0 0,-1 0-1 0 0,1 0 1 0 0,0 1 0 0 0,0-1-1 0 0,0 0 1 0 0,0 2 0 0 0,-1 0-40 0 0,0-1-3 0 0,1 1 0 0 0,-1-1 0 0 0,1 0 0 0 0,0 1 0 0 0,0-1 0 0 0,0 1 0 0 0,0-1-1 0 0,0 1 1 0 0,0-1 0 0 0,1 1 0 0 0,-1 0 0 0 0,1-1 0 0 0,0 6 0 0 0,0-7-27 0 0,0 1 1 0 0,0 0 0 0 0,1 0-1 0 0,-1-1 1 0 0,1 1-1 0 0,-1 0 1 0 0,1-1 0 0 0,-1 1-1 0 0,1-1 1 0 0,0 1-1 0 0,0-1 1 0 0,0 1 0 0 0,0-1-1 0 0,0 0 1 0 0,0 1-1 0 0,0-1 1 0 0,0 0 0 0 0,3 2-1 0 0,-2-2 52 0 0,-1 1-1 0 0,1 0 1 0 0,0-1-1 0 0,-1 1 1 0 0,0 0-1 0 0,1 0 1 0 0,-1 0-1 0 0,0 0 1 0 0,2 3-1 0 0,-2 0 169 0 0,1 0 0 0 0,-1-1 0 0 0,0 1 1 0 0,0-1-1 0 0,-1 1 0 0 0,1 0 0 0 0,-1 7 0 0 0,-1-4 91 0 0,-1 0 0 0 0,0 0 0 0 0,-1-1 1 0 0,0 1-1 0 0,0 0 0 0 0,-6 11 0 0 0,7-18-170 0 0,1 0-1 0 0,-1 0 0 0 0,0 0 1 0 0,1 0-1 0 0,-1 0 0 0 0,0 0 1 0 0,0 0-1 0 0,0 0 0 0 0,0-1 0 0 0,0 1 1 0 0,1-1-1 0 0,-1 1 0 0 0,-3-1 1 0 0,2 1-82 0 0,-1-1 0 0 0,1 1 0 0 0,0-1 1 0 0,0 0-1 0 0,-1 0 0 0 0,1-1 0 0 0,-6 0 0 0 0,4-2-37 0 0,-1 1 1 0 0,0-1-1 0 0,1 0 0 0 0,0-1 0 0 0,-1 0 0 0 0,1 1 0 0 0,1-1 0 0 0,-6-6 0 0 0,10 10 95 0 0,-1 1-1 0 0,1-1 0 0 0,0 0 0 0 0,-1 0 1 0 0,1 0-1 0 0,-1 0 0 0 0,1 1 0 0 0,0-1 1 0 0,-1 0-1 0 0,1 0 0 0 0,0 0 0 0 0,-1 1 1 0 0,1-1-1 0 0,0 0 0 0 0,-1 1 0 0 0,1-1 1 0 0,0 0-1 0 0,0 1 0 0 0,-1-1 0 0 0,1 0 1 0 0,0 1-1 0 0,0 0 0 0 0,-9 14-80 0 0,6-11 97 0 0,-5 8-76 0 0,4-8-12 0 0,1 0-1 0 0,0 1 1 0 0,1 0-1 0 0,-1 0 1 0 0,-3 8-1 0 0,6-12-24 0 0,0 1 0 0 0,0-1 0 0 0,-1 1 0 0 0,1-1 0 0 0,0 1 0 0 0,1-1 0 0 0,-1 1 0 0 0,0-1 0 0 0,0 1 0 0 0,0-1 1 0 0,1 1-1 0 0,-1-1 0 0 0,1 0 0 0 0,-1 1 0 0 0,1-1 0 0 0,0 0 0 0 0,-1 1 0 0 0,1-1 0 0 0,0 0 0 0 0,0 0 0 0 0,0 0 0 0 0,0 1 0 0 0,0-1 0 0 0,0 0 0 0 0,0 0 0 0 0,1-1 0 0 0,-1 1 0 0 0,0 0 0 0 0,2 1 0 0 0,5 2-141 0 0,0 0 0 0 0,0-1 0 0 0,0 0 0 0 0,9 2 0 0 0,-9-3 366 0 0,7 1-143 0 0,-13-3-13 0 0,0 0 0 0 0,0 0 1 0 0,1 0-1 0 0,-1 1 1 0 0,0-1-1 0 0,0 1 1 0 0,0 0-1 0 0,0 0 0 0 0,0 0 1 0 0,0 0-1 0 0,3 2 1 0 0,14 29 648 0 0,-17-28-606 0 0,-2-4-29 0 0,1 0 0 0 0,-1 1 0 0 0,0-1 0 0 0,0 0 0 0 0,1 1 1 0 0,-1-1-1 0 0,0 1 0 0 0,0-1 0 0 0,0 1 0 0 0,1-1 0 0 0,-1 0 0 0 0,0 1 0 0 0,0-1 0 0 0,0 1 0 0 0,0-1 0 0 0,0 1 0 0 0,0-1 1 0 0,0 1-1 0 0,0-1 0 0 0,0 1 0 0 0,0-1 0 0 0,0 1 0 0 0,0-1 0 0 0,0 1 0 0 0,0-1 0 0 0,-1 0 0 0 0,1 1 0 0 0,0-1 0 0 0,0 1 1 0 0,-1 0-1 0 0,0 9 270 0 0,1-9-248 0 0,1 0 0 0 0,-1 0 0 0 0,0 0-1 0 0,0-1 1 0 0,0 1 0 0 0,0 0 0 0 0,0 0 0 0 0,0 0-1 0 0,0 0 1 0 0,0 0 0 0 0,-1 0 0 0 0,1 0 0 0 0,0-1-1 0 0,-1 2 1 0 0,-1 0-3 0 0,1 0 0 0 0,-1-1-1 0 0,0 1 1 0 0,0-1 0 0 0,0 0-1 0 0,0 0 1 0 0,0 1 0 0 0,0-1-1 0 0,0-1 1 0 0,-1 1 0 0 0,1 0-1 0 0,0 0 1 0 0,-1-1 0 0 0,1 1-1 0 0,0-1 1 0 0,-1 0 0 0 0,1 0-1 0 0,0 0 1 0 0,-1 0 0 0 0,-2 0-1 0 0,-14-1 177 0 0,5 4-110 0 0,12-2-122 0 0,-1 0 0 0 0,1-1 0 0 0,0 1 0 0 0,0-1 0 0 0,0 0 0 0 0,-1 0 0 0 0,1 0 0 0 0,0 0 0 0 0,-1 0-1 0 0,-2-1 1 0 0,5 1-21 0 0,0 0 1 0 0,0 0-1 0 0,0 0 0 0 0,0-1 0 0 0,0 1 0 0 0,0 0 0 0 0,0 0 0 0 0,-1-1 1 0 0,1 1-1 0 0,0 0 0 0 0,0 0 0 0 0,0-1 0 0 0,0 1 0 0 0,0 0 0 0 0,0 0 0 0 0,1-1 1 0 0,-1 1-1 0 0,0 0 0 0 0,0 0 0 0 0,0-1 0 0 0,0 1 0 0 0,0 0 0 0 0,0 0 1 0 0,0-1-1 0 0,0 1 0 0 0,1 0 0 0 0,-1 0 0 0 0,0 0 0 0 0,0-1 0 0 0,0 1 0 0 0,0 0 1 0 0,1 0-1 0 0,-1 0 0 0 0,0 0 0 0 0,0 0 0 0 0,0-1 0 0 0,1 1 0 0 0,-1 0 1 0 0,2-2 725 0 0,-8 8 136 0 0,3-4-808 0 0,1-1-1 0 0,-1 1 1 0 0,1-1-1 0 0,-1 0 0 0 0,1 0 1 0 0,-1 0-1 0 0,0-1 1 0 0,1 1-1 0 0,-1 0 0 0 0,0-1 1 0 0,0 0-1 0 0,0 1 1 0 0,1-1-1 0 0,-1-1 1 0 0,-3 1-1 0 0,1-1-58 0 0,-1 1 1 0 0,1-1-1 0 0,0 0 0 0 0,0-1 1 0 0,0 1-1 0 0,0-1 0 0 0,-6-3 1 0 0,10 5 21 0 0,0-1 0 0 0,0 1 1 0 0,0-1-1 0 0,0 0 0 0 0,0 1 1 0 0,0-1-1 0 0,0 0 0 0 0,0 0 1 0 0,0 1-1 0 0,0-1 0 0 0,0 0 1 0 0,0 0-1 0 0,1 0 0 0 0,-1 0 1 0 0,0 0-1 0 0,1-1 0 0 0,-1 1 1 0 0,1 0-1 0 0,-1 0 0 0 0,1 0 1 0 0,0 0-1 0 0,-1-1 0 0 0,1 0 1 0 0,-1 0-19 0 0,0-2-5 0 0,1 0 1 0 0,-1 0-1 0 0,0 1 0 0 0,1-1 1 0 0,0 0-1 0 0,0 0 1 0 0,0 0-1 0 0,1 0 0 0 0,-1 1 1 0 0,1-1-1 0 0,0 0 1 0 0,2-7-1 0 0,11-21-1 0 0,-8 4 111 0 0,-8 23 43 0 0,1 5-100 0 0,1-1 0 0 0,0 1 0 0 0,0 0 0 0 0,0 0-1 0 0,0 0 1 0 0,0 0 0 0 0,0 0 0 0 0,-1-1 0 0 0,1 1-1 0 0,0 0 1 0 0,0 0 0 0 0,0 0 0 0 0,0-1 0 0 0,0 1-1 0 0,0 0 1 0 0,0 0 0 0 0,0 0 0 0 0,0-1 0 0 0,0 1-1 0 0,0 0 1 0 0,0 0 0 0 0,0 0 0 0 0,0-1 0 0 0,0 1-1 0 0,0 0 1 0 0,0 0 0 0 0,0 0 0 0 0,0-1 0 0 0,0 1-1 0 0,0 0 1 0 0,0 0 0 0 0,1 0 0 0 0,-1-1 0 0 0,0 1-1 0 0,0 0 1 0 0,0 0 0 0 0,-10-25 371 0 0,9 24-392 0 0,-13-16 246 0 0,13 17-202 0 0,1-1 1 0 0,-1 1 0 0 0,1-1 0 0 0,-1 1-1 0 0,0-1 1 0 0,1 1 0 0 0,-1-1 0 0 0,1 1 0 0 0,-1 0-1 0 0,0-1 1 0 0,0 1 0 0 0,1 0 0 0 0,-1 0-1 0 0,0-1 1 0 0,1 1 0 0 0,-1 0 0 0 0,0 0 0 0 0,0 0-1 0 0,0 0 1 0 0,1 0 0 0 0,-1 0 0 0 0,0 0-1 0 0,0 0 1 0 0,1 0 0 0 0,-2 1 0 0 0,-1 1-76 0 0,0 0 0 0 0,1 1 0 0 0,-1-1 0 0 0,1 1 0 0 0,-1-1 0 0 0,1 1 0 0 0,0 0 0 0 0,0 0 0 0 0,1 0 0 0 0,-1 0 0 0 0,0 0 0 0 0,1 0 0 0 0,0 0 0 0 0,-2 8 0 0 0,-11 20 4 0 0,13-29-29 0 0,0 0 0 0 0,1 1 1 0 0,-1-1-1 0 0,0 0 0 0 0,1 1 1 0 0,0-1-1 0 0,-1 1 1 0 0,1-1-1 0 0,0 0 0 0 0,0 1 1 0 0,0-1-1 0 0,1 1 0 0 0,-1-1 1 0 0,0 0-1 0 0,1 1 0 0 0,1 2 1 0 0,-1-2 155 0 0,-1 1 0 0 0,1 0 0 0 0,0-1 0 0 0,-1 1 0 0 0,0 0 0 0 0,0 6 0 0 0,-1-6 40 0 0,0 0-1 0 0,0-1 1 0 0,0 1-1 0 0,-1-1 0 0 0,1 1 1 0 0,-1-1-1 0 0,1 0 1 0 0,-1 0-1 0 0,0 0 1 0 0,-1 0-1 0 0,-4 6 1 0 0,6-8-111 0 0,-1 1 0 0 0,0-1 0 0 0,0 1 0 0 0,0-1 0 0 0,0 0 0 0 0,0 1 0 0 0,0-1 0 0 0,0 0 0 0 0,-1 0 0 0 0,1-1 0 0 0,0 1 0 0 0,-1 0 0 0 0,1-1 1 0 0,0 1-1 0 0,-1-1 0 0 0,1 0 0 0 0,-1 0 0 0 0,-3 0 0 0 0,4 0-90 0 0,0 0 1 0 0,1 0-1 0 0,-1-1 0 0 0,0 1 1 0 0,1 0-1 0 0,-1-1 1 0 0,0 1-1 0 0,1-1 1 0 0,-1 1-1 0 0,-2-2 0 0 0,3 1-8 0 0,1 0-1 0 0,-1-1 1 0 0,1 1-1 0 0,-1 0 1 0 0,1 0-1 0 0,-1 0 1 0 0,1 0-1 0 0,0 0 1 0 0,-1 0-1 0 0,1-1 0 0 0,0 1 1 0 0,0 0-1 0 0,0 0 1 0 0,0 0-1 0 0,1-3 1 0 0,1-25-9 0 0,-1 25 58 0 0,0 0-1 0 0,1 0 0 0 0,-1 0 1 0 0,1 1-1 0 0,3-6 0 0 0,-3 5 43 0 0,0 0 1 0 0,0 0-1 0 0,-1 0 0 0 0,3-7 0 0 0,-4 10 32 0 0,1-1 0 0 0,-1 1 1 0 0,0 0-1 0 0,0-1 0 0 0,0 1 1 0 0,0 0-1 0 0,0-1 0 0 0,0 1 0 0 0,0 0 1 0 0,0-1-1 0 0,-1 1 0 0 0,1 0 1 0 0,0 0-1 0 0,-1-1 0 0 0,1 1 0 0 0,-2-3 1 0 0,2 4 13 0 0,-1 1 23 0 0,0-1 0 0 0,0 0 1 0 0,0 1-1 0 0,0-1 1 0 0,1 0-1 0 0,-1 0 0 0 0,0 0 1 0 0,0 0-1 0 0,0 1 1 0 0,0-1-1 0 0,0 0 0 0 0,0-1 1 0 0,0 1-1 0 0,0 0 0 0 0,1 0 1 0 0,-1 0-1 0 0,0-1 1 0 0,-2 0-1 0 0,-13-10-388 0 0,15 12 660 0 0,-2 0-344 0 0,1 0 1 0 0,0 0-1 0 0,0 1 1 0 0,0-1-1 0 0,0 1 1 0 0,0-1-1 0 0,0 1 1 0 0,-2 2-1 0 0,4-4-8 0 0,0 1 0 0 0,-1-1 0 0 0,1 0 0 0 0,0 0 0 0 0,-1 1 1 0 0,1-1-1 0 0,0 0 0 0 0,0 0 0 0 0,0 1 0 0 0,-1-1 0 0 0,1 0 0 0 0,0 1 0 0 0,0-1 0 0 0,0 0 0 0 0,0 1 0 0 0,-1-1 0 0 0,1 0 0 0 0,0 1 0 0 0,0-1 0 0 0,0 0 0 0 0,0 1 0 0 0,0-1 0 0 0,0 1 0 0 0,-2 6-232 0 0,-10 12 260 0 0,-1 4-46 0 0,9-19 118 0 0,4-3-67 0 0,-1 0 1 0 0,0-1-1 0 0,0 1 0 0 0,1 0 1 0 0,-1-1-1 0 0,0 1 0 0 0,0-1 1 0 0,0 1-1 0 0,0-1 0 0 0,0 1 1 0 0,-1 0-1 0 0,0-1-65 0 0,0 0 0 0 0,0 0 0 0 0,0 0-1 0 0,0 0 1 0 0,0 0 0 0 0,0-1 0 0 0,1 1 0 0 0,-1-1 0 0 0,0 1-1 0 0,0-1 1 0 0,0 0 0 0 0,1 1 0 0 0,-1-1 0 0 0,-3-2 0 0 0,5 3-53 0 0,-11 4-13182 0 0,3 1 10129 0 0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46:42.394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403 54 2977 0 0,'1'-4'1201'0'0,"0"4"-943"0"0,-1 0-238 0 0,-3 1 396 0 0,5-4 1607 0 0,-3-6 920 0 0,-5-3 609 0 0,2 9-3089 0 0,0 0 0 0 0,0 0 0 0 0,0 0 1 0 0,-1 1-1 0 0,1 0 0 0 0,-1 0 0 0 0,1 0 1 0 0,-1 0-1 0 0,0 1 0 0 0,0 0 1 0 0,0 0-1 0 0,1 0 0 0 0,-7 0 0 0 0,3 1-235 0 0,1 1 0 0 0,0 0 0 0 0,0 0 0 0 0,-1 1 0 0 0,1-1 0 0 0,0 2 0 0 0,0-1 0 0 0,-9 5 0 0 0,8-3-237 0 0,0-1-1 0 0,0 2 1 0 0,0-1-1 0 0,0 1 0 0 0,1 0 1 0 0,0 0-1 0 0,0 1 1 0 0,0 0-1 0 0,1 1 0 0 0,0-1 1 0 0,0 1-1 0 0,1 0 1 0 0,0 1-1 0 0,-7 12 0 0 0,4-5 186 0 0,1 1 1 0 0,1-1-1 0 0,0 1 0 0 0,1 0 0 0 0,-3 21 0 0 0,7-31-291 0 0,0 0 0 0 0,1 0-1 0 0,-1 0 1 0 0,2 0 0 0 0,-1 0-1 0 0,1 0 1 0 0,0 0 0 0 0,0 0-1 0 0,0 0 1 0 0,1 0 0 0 0,0-1-1 0 0,0 1 1 0 0,0 0 0 0 0,1-1-1 0 0,0 0 1 0 0,0 0 0 0 0,7 9-1 0 0,1-3-207 0 0,-1 0 0 0 0,1-2 0 0 0,1 1 0 0 0,16 9 0 0 0,-14-9 303 0 0,1 0 1 0 0,18 19 0 0 0,-26-22 85 0 0,0 1 0 0 0,-1 0 1 0 0,0 0-1 0 0,0 0 0 0 0,0 1 1 0 0,-1 0-1 0 0,-1 0 1 0 0,7 17-1 0 0,-9-20 228 0 0,-1 0 1 0 0,1 1-1 0 0,-1-1 0 0 0,-1 0 1 0 0,1 0-1 0 0,-1 1 0 0 0,0-1 1 0 0,-1 0-1 0 0,1 0 0 0 0,-1 1 1 0 0,0-1-1 0 0,-1 0 0 0 0,0 0 1 0 0,0 0-1 0 0,-3 8 0 0 0,2-10-89 0 0,1 1-1 0 0,-1 0 1 0 0,0-1-1 0 0,0 1 0 0 0,-1-1 1 0 0,1 0-1 0 0,-1 0 1 0 0,0-1-1 0 0,0 1 1 0 0,0-1-1 0 0,-1 0 1 0 0,-7 5-1 0 0,4-4-180 0 0,1-1 0 0 0,-1 0-1 0 0,0 0 1 0 0,0-1 0 0 0,0 0 0 0 0,0-1 0 0 0,-16 2-1 0 0,14-2-447 0 0,0-1-1 0 0,0-1 1 0 0,0 1-1 0 0,0-2 1 0 0,0 1-1 0 0,1-1 1 0 0,-1-1-1 0 0,1 0 1 0 0,-1 0-1 0 0,1-1 1 0 0,0 0-1 0 0,0 0 1 0 0,0-1-1 0 0,-11-9 1 0 0,17 12-486 0 0,0-1 0 0 0,0 0 0 0 0,1 0-1 0 0,-1 0 1 0 0,1-1 0 0 0,0 1 0 0 0,0-1 0 0 0,0 1 0 0 0,0-1 0 0 0,0 0 0 0 0,-1-5 0 0 0,-1-5 347 0 0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43:56.90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238 108 2024 0 0,'-5'-2'6033'0'0,"-1"-6"-2819"0"0,0-1-2201 0 0,-25-24-49 0 0,25 27-597 0 0,-1 1 1 0 0,-13-8-1 0 0,10 6 24 0 0,-1 2 0 0 0,-15-7 0 0 0,-4 5 889 0 0,26 7-1141 0 0,-31 1 561 0 0,30 0-656 0 0,0 0-1 0 0,1 0 1 0 0,-1 0-1 0 0,-5 3 1 0 0,4-2-86 0 0,4-1 23 0 0,-1 1-24 0 0,3 2-221 0 0,-1-3-30 0 0,6 7-6646 0 0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43:58.08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50 1 2529 0 0,'-14'2'8823'0'0,"10"0"-8024"0"0,3-1-603 0 0,0 0-1 0 0,-1 0 1 0 0,1 0 0 0 0,0 0-1 0 0,0 0 1 0 0,0 0-1 0 0,0 0 1 0 0,0 0 0 0 0,0 1-1 0 0,0-1 1 0 0,0 0 0 0 0,0 1-1 0 0,0-1 1 0 0,1 1-1 0 0,-1-1 1 0 0,0 3 0 0 0,-3 4 69 0 0,-1 3 302 0 0,3 1-73 0 0,1-1-347 0 0,0 0 1 0 0,0 0-1 0 0,1 18 0 0 0,1-11 202 0 0,-1 21 0 0 0,1 17-284 0 0,0-41 112 0 0,-1-11-167 0 0,0 1 0 0 0,0 0 0 0 0,1 0 0 0 0,0-1 0 0 0,0 1 0 0 0,0-1 0 0 0,3 7 0 0 0,-3-8 28 0 0,-1 1 0 0 0,1-1 0 0 0,0 1 0 0 0,-1-1 0 0 0,1 1 0 0 0,-1-1 0 0 0,-1 7 0 0 0,1 5 273 0 0,2-7-346 0 0,0 1 1 0 0,0-1 0 0 0,1 1-1 0 0,0-1 1 0 0,7 14 0 0 0,-4-10 74 0 0,-6-12-106 0 0,0 1 0 0 0,1-1 0 0 0,-1 1 0 0 0,1 0 0 0 0,-1-1-1 0 0,1 1 1 0 0,-1-1 0 0 0,1 1 0 0 0,-1-1 0 0 0,1 1 0 0 0,-1-1-1 0 0,1 0 1 0 0,0 1 0 0 0,-1-1 0 0 0,2 1 0 0 0,11 1-8400 0 0,-8-3 7931 0 0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43:58.565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 0 2353 0 0,'0'1'520'0'0,"-1"0"64"0"0,0-1-1064 0 0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43:59.624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4 752 0 0,'4'-4'8223'0'0,"6"16"-3951"0"0,-3-5-2872 0 0,7 11-354 0 0,-14-18-1065 0 0,0 1 73 0 0,1 0 0 0 0,-1 0 1 0 0,1 0-1 0 0,-1 0 0 0 0,1-1 0 0 0,0 1 0 0 0,-1 0 0 0 0,1-1 1 0 0,0 1-1 0 0,0 0 0 0 0,0-1 0 0 0,1 2 0 0 0,-2-2 92 0 0,4 3 236 0 0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44:06.843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122 0 1184 0 0,'2'2'9465'0'0,"8"5"-7237"0"0,-10-6-2104 0 0,1-1 0 0 0,-1 0-1 0 0,0 1 1 0 0,0-1 0 0 0,0 0-1 0 0,1 1 1 0 0,-1-1 0 0 0,0 1-1 0 0,0-1 1 0 0,0 0 0 0 0,0 1-1 0 0,0-1 1 0 0,0 0 0 0 0,0 1-1 0 0,0-1 1 0 0,0 1 0 0 0,0-1-1 0 0,0 1 1 0 0,0-1 0 0 0,0 0-1 0 0,0 1 1 0 0,0-1 0 0 0,0 0-1 0 0,-1 1 1 0 0,1-1 0 0 0,0 1-1 0 0,0-1 1 0 0,0 0 0 0 0,-1 1-1 0 0,1-1 1 0 0,0 0 0 0 0,-1 1-1 0 0,-1 4 1644 0 0,2-2-1291 0 0,0-2-376 0 0,0 0 0 0 0,0 0 1 0 0,-1 0-1 0 0,1 1 0 0 0,0-1 0 0 0,0 0 0 0 0,0 0 1 0 0,-1 0-1 0 0,1 1 0 0 0,-1-1 0 0 0,1 0 0 0 0,-1 0 1 0 0,1 0-1 0 0,-1 0 0 0 0,0 0 0 0 0,0 0 0 0 0,-1 2 0 0 0,1-3 33 0 0,0 1-83 0 0,0 0 1 0 0,0-1-1 0 0,0 1 0 0 0,0 0 0 0 0,0 0 1 0 0,0 0-1 0 0,0 0 0 0 0,0 0 0 0 0,0 0 0 0 0,0 0 1 0 0,1 0-1 0 0,-1 0 0 0 0,0 0 0 0 0,1 0 1 0 0,-1 0-1 0 0,1 1 0 0 0,-1-1 0 0 0,1 0 0 0 0,0 0 1 0 0,0 1-1 0 0,-1 1 0 0 0,-17 11 171 0 0,6-7 94 0 0,11-6-280 0 0,0 0 0 0 0,0 0 0 0 0,-1 0 0 0 0,1-1-1 0 0,0 1 1 0 0,-1 0 0 0 0,1-1 0 0 0,-1 1 0 0 0,1 0 0 0 0,-4 0 0 0 0,3-1-134 0 0,-1 0-1 0 0,1 0 0 0 0,0 0 0 0 0,-1-1 1 0 0,1 1-1 0 0,-1-1 0 0 0,1 1 0 0 0,0-1 1 0 0,-1 0-1 0 0,1 0 0 0 0,0 0 0 0 0,0 0 1 0 0,0 0-1 0 0,-1 0 0 0 0,1-1 0 0 0,-3-2 1 0 0,-7-11-9579 0 0,10 9 5707 0 0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44:07.520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5 52 2272 0 0,'-5'-2'9122'0'0,"5"1"-8828"0"0,1-6-1388 0 0,9-19 1237 0 0,-6 14-3184 0 0,-2 9 570 0 0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44:17.273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9 362 2729 0 0,'-9'6'9254'0'0,"17"-5"-8401"0"0,-7-1-809 0 0,23 4 315 0 0,26-6 628 0 0,-22-3-799 0 0,-25 3-127 0 0,-1 0 1 0 0,1 1 0 0 0,0-1-1 0 0,0 1 1 0 0,0 0 0 0 0,0 0 0 0 0,5-2-1 0 0,11-6 183 0 0,-2-5-1 0 0,-16 13-239 0 0,0 0 55 0 0,0 0-1 0 0,1 1 0 0 0,-1-1 1 0 0,1 0-1 0 0,-1 0 0 0 0,1 1 1 0 0,-1-1-1 0 0,3 0 0 0 0,3-6 20 0 0,-2 3-3 0 0,-5 4-71 0 0,0 0-1 0 0,0-1 1 0 0,1 1-1 0 0,-1 0 1 0 0,0 0 0 0 0,0 0-1 0 0,0 0 1 0 0,0-1 0 0 0,1 1-1 0 0,-1 0 1 0 0,0 0 0 0 0,0 0-1 0 0,0 0 1 0 0,1 0 0 0 0,-1-1-1 0 0,0 1 1 0 0,0 0-1 0 0,0 0 1 0 0,1 0 0 0 0,-1 0-1 0 0,0 0 1 0 0,0 0 0 0 0,1 0-1 0 0,-1 0 1 0 0,0 0 0 0 0,0 0-1 0 0,1 0 1 0 0,-1 0 0 0 0,0 0-1 0 0,0 0 1 0 0,1 0 0 0 0,-1 0-1 0 0,0 0 1 0 0,1 1-1 0 0,0-3 10 0 0,0 1 0 0 0,0 0-1 0 0,1 1 1 0 0,-1-1 0 0 0,1 0-1 0 0,-1 0 1 0 0,1 1-1 0 0,-1-1 1 0 0,1 0 0 0 0,1 1-1 0 0,0-1 22 0 0,-1 1 0 0 0,0 0 0 0 0,0-1 0 0 0,0 1 0 0 0,0-1 0 0 0,0 0 0 0 0,0 1 0 0 0,2-3 0 0 0,4 1 24 0 0,0 0 1 0 0,0 1 0 0 0,-1-1-1 0 0,1 1 1 0 0,11 1 0 0 0,14 4 1112 0 0,-19-1-194 0 0,8 11-567 0 0,-20-12-376 0 0,0-2-31 0 0,-1 1 0 0 0,0-1 0 0 0,1 1 0 0 0,-1 0 0 0 0,0 0 0 0 0,1 0 0 0 0,-1 0 0 0 0,0 0 0 0 0,0 0 0 0 0,0 0 0 0 0,1 1 0 0 0,-2-1 20 0 0,22 10 37 0 0,7-4-12 0 0,-18-8-12 0 0,-1 0 0 0 0,15-3 0 0 0,-12 3-55 0 0,-10 1 13 0 0,-1-1 0 0 0,1 1 1 0 0,-1 0-1 0 0,1-1 0 0 0,-1 0 0 0 0,0 1 0 0 0,1-1 0 0 0,3-2 0 0 0,4-2 45 0 0,-8 4-31 0 0,-1 1 0 0 0,1-1 0 0 0,-1 0 0 0 0,1 0 0 0 0,-1 0-1 0 0,1 0 1 0 0,-1 0 0 0 0,0 0 0 0 0,1 0 0 0 0,-1 0-1 0 0,2-3 1 0 0,7-9 52 0 0,-7 9-22 0 0,1-1-1 0 0,-1 1 0 0 0,0-1 1 0 0,0 0-1 0 0,0 0 0 0 0,-1-1 1 0 0,1 1-1 0 0,-1 0 0 0 0,1-7 1 0 0,-2 7 35 0 0,0 0 0 0 0,-1 0 0 0 0,1 1 0 0 0,-1-1 0 0 0,0 0 0 0 0,0 0 0 0 0,-1 0 0 0 0,0 1 0 0 0,0-1 0 0 0,0 0 0 0 0,0 1 0 0 0,-1-1 0 0 0,1 1 0 0 0,-4-6 0 0 0,-1-7 28 0 0,6 15-83 0 0,0 0 0 0 0,-1 0 0 0 0,1 0 0 0 0,-1 0 0 0 0,0 0 0 0 0,1 0 0 0 0,-1 0-1 0 0,0 0 1 0 0,0 1 0 0 0,0-1 0 0 0,0 0 0 0 0,-1 1 0 0 0,1-1 0 0 0,0 1 0 0 0,-3-3 0 0 0,-14-17 152 0 0,17 20-173 0 0,0 0 0 0 0,0-1 0 0 0,0 1 0 0 0,0 0 0 0 0,0 0 0 0 0,0-1 0 0 0,0 1-1 0 0,0-1 1 0 0,1 1 0 0 0,-1-1 0 0 0,1 1 0 0 0,-1-1 0 0 0,1 1 0 0 0,-1-1 0 0 0,1 0 0 0 0,0 1-1 0 0,0-1 1 0 0,0 1 0 0 0,0-1 0 0 0,0 0 0 0 0,0 1 0 0 0,0-1 0 0 0,0 0 0 0 0,1 1 0 0 0,-1-1-1 0 0,0 1 1 0 0,1-1 0 0 0,0 1 0 0 0,0-2 0 0 0,1 0 8 0 0,0 1 1 0 0,0 0-1 0 0,1 0 1 0 0,-1 0-1 0 0,0 0 1 0 0,1 0-1 0 0,0 0 1 0 0,-1 1-1 0 0,1-1 0 0 0,0 1 1 0 0,4-2-1 0 0,8-4-45 0 0,-10 5 59 0 0,0 0-1 0 0,0 0 0 0 0,0 0 1 0 0,0 1-1 0 0,0 0 0 0 0,0 0 0 0 0,0 0 1 0 0,10 0-1 0 0,-5 1 39 0 0,1 0 0 0 0,-1 1 1 0 0,16 4-1 0 0,-19-4 24 0 0,-1 1 1 0 0,0 1 0 0 0,0-1-1 0 0,0 1 1 0 0,0 0 0 0 0,0 1-1 0 0,0-1 1 0 0,7 8 0 0 0,-2-4 145 0 0,-10-6-210 0 0,0 0 0 0 0,1 0 1 0 0,-1 0-1 0 0,0 0 1 0 0,1 0-1 0 0,-1 0 1 0 0,0 0-1 0 0,0 0 0 0 0,0 1 1 0 0,2 1-1 0 0,11 11 10 0 0,-10-10-15 0 0,-3-3 38 0 0,1 0 0 0 0,-1 0-1 0 0,0 0 1 0 0,0 0 0 0 0,0 0 0 0 0,0 0 0 0 0,1 1-1 0 0,-2-1 1 0 0,1 1 0 0 0,0-1 0 0 0,0 0 0 0 0,0 1 0 0 0,-1 0-1 0 0,1-1 1 0 0,-1 1 0 0 0,1-1 0 0 0,-1 1 0 0 0,0 0-1 0 0,1 2 1 0 0,1 28 441 0 0,-1-23-479 0 0,0-1 0 0 0,0 1 0 0 0,4 14 0 0 0,-3-17-29 0 0,-2-4-14 0 0,1 0 1 0 0,0 0-1 0 0,0 0 0 0 0,0 0 1 0 0,0 0-1 0 0,0 0 1 0 0,0 0-1 0 0,0 0 0 0 0,1-1 1 0 0,-1 1-1 0 0,0 0 1 0 0,1-1-1 0 0,0 0 0 0 0,-1 1 1 0 0,1-1-1 0 0,0 0 1 0 0,0 0-1 0 0,0 1 0 0 0,-1-2 1 0 0,1 1-1 0 0,0 0 1 0 0,3 1-1 0 0,0-1-22 0 0,1 0-1 0 0,-1 0 1 0 0,1 0-1 0 0,-1-1 1 0 0,1 1 0 0 0,-1-1-1 0 0,11-2 1 0 0,20-6 27 0 0,-31 6 39 0 0,1 0 0 0 0,-1 1-1 0 0,1 0 1 0 0,-1 0-1 0 0,1 0 1 0 0,-1 0 0 0 0,1 1-1 0 0,0 0 1 0 0,-1 0 0 0 0,10 2-1 0 0,-13-1 18 0 0,1 0 0 0 0,-1 0 0 0 0,0 0 1 0 0,1 0-1 0 0,-1 0 0 0 0,0 0 0 0 0,0 0 0 0 0,0 1 0 0 0,0-1 0 0 0,0 1 0 0 0,0 0 1 0 0,-1-1-1 0 0,1 1 0 0 0,0 0 0 0 0,-1 0 0 0 0,2 2 0 0 0,2 3 16 0 0,-3-3 20 0 0,0-1 0 0 0,0 1 0 0 0,-1 0 1 0 0,1-1-1 0 0,-1 1 0 0 0,0 0 0 0 0,0 0 0 0 0,0 0 1 0 0,-1 0-1 0 0,1 0 0 0 0,-1 0 0 0 0,0 0 1 0 0,0 0-1 0 0,-1 6 0 0 0,-3 18 264 0 0,-7-9-80 0 0,-11 27-178 0 0,21-44-104 0 0,1 0 0 0 0,-1 0 0 0 0,1 0 0 0 0,0 0-1 0 0,0 0 1 0 0,0 0 0 0 0,0 0 0 0 0,0 0 0 0 0,0 0 0 0 0,0 0 0 0 0,1 1-1 0 0,-1-1 1 0 0,1 0 0 0 0,-1 0 0 0 0,1 0 0 0 0,0-1 0 0 0,0 1-1 0 0,0 0 1 0 0,0 0 0 0 0,0 0 0 0 0,0-1 0 0 0,1 1 0 0 0,-1 0-1 0 0,0-1 1 0 0,1 1 0 0 0,-1-1 0 0 0,1 0 0 0 0,0 1 0 0 0,0-1 0 0 0,-1 0-1 0 0,1 0 1 0 0,0 0 0 0 0,0 0 0 0 0,4 1 0 0 0,-3-1-13 0 0,0-1 1 0 0,1 1 0 0 0,-1-1-1 0 0,0 0 1 0 0,1 0 0 0 0,-1 0-1 0 0,0 0 1 0 0,0-1 0 0 0,1 1-1 0 0,-1-1 1 0 0,4-1 0 0 0,17-6-50 0 0,-17 6 67 0 0,-1-1-1 0 0,1-1 1 0 0,10-6-1 0 0,-15 8 9 0 0,-1 1 1 0 0,1-1-1 0 0,0 1 0 0 0,-1-1 1 0 0,0 1-1 0 0,1-1 0 0 0,-1 0 0 0 0,0 1 1 0 0,0-1-1 0 0,0 0 0 0 0,0 0 1 0 0,0 0-1 0 0,0 0 0 0 0,-1 0 1 0 0,1 0-1 0 0,-1 0 0 0 0,1-4 0 0 0,-2-23-59 0 0,0 25 78 0 0,0 0 0 0 0,1 0-1 0 0,0 0 1 0 0,0 0 0 0 0,0-1 0 0 0,0 1 0 0 0,1 0 0 0 0,1-8-1 0 0,-1 11 9 0 0,-1 0 0 0 0,1 0 0 0 0,0 0-1 0 0,-1 1 1 0 0,1-1 0 0 0,0 0 0 0 0,0 0-1 0 0,0 0 1 0 0,0 1 0 0 0,0-1 0 0 0,0 0-1 0 0,0 1 1 0 0,0-1 0 0 0,1 0 0 0 0,7-4 10 0 0,-7 5 4 0 0,0-1 0 0 0,0 1 0 0 0,0-1 0 0 0,0 1-1 0 0,0 0 1 0 0,0 0 0 0 0,0 0 0 0 0,2 1 0 0 0,1-1 12 0 0,-2 0 0 0 0,0 0-1 0 0,0 0 1 0 0,0 0-1 0 0,0 1 1 0 0,1-1 0 0 0,-1 1-1 0 0,0 0 1 0 0,0 0 0 0 0,0 0-1 0 0,3 2 1 0 0,-5-2 27 0 0,1 0 0 0 0,-1 0 0 0 0,1 0 0 0 0,-1 1-1 0 0,0-1 1 0 0,0 0 0 0 0,1 1 0 0 0,-1-1 0 0 0,0 1 0 0 0,0-1 0 0 0,0 1 0 0 0,0-1 0 0 0,-1 1-1 0 0,1 0 1 0 0,0-1 0 0 0,-1 1 0 0 0,1 0 0 0 0,0 3 0 0 0,-1-2 6 0 0,0 0 0 0 0,0 0 0 0 0,0 0 1 0 0,-1 0-1 0 0,1 0 0 0 0,-1 0 0 0 0,1 0 1 0 0,-1 0-1 0 0,0 0 0 0 0,0 0 0 0 0,0-1 0 0 0,0 1 1 0 0,-1 0-1 0 0,1-1 0 0 0,-1 1 0 0 0,-3 3 0 0 0,-9 20-69 0 0,12-18-41 0 0,0 0 0 0 0,1-1 1 0 0,0 1-1 0 0,0 0 0 0 0,1 0 0 0 0,2 15 0 0 0,-2 1 103 0 0,0-23-89 0 0,0 0-1 0 0,0 0 0 0 0,0 0 1 0 0,1 0-1 0 0,-1 1 1 0 0,0-1-1 0 0,0 0 1 0 0,1 0-1 0 0,-1 0 1 0 0,0 0-1 0 0,1 0 1 0 0,-1 0-1 0 0,1 0 1 0 0,0 0-1 0 0,-1 0 1 0 0,1 0-1 0 0,0 0 1 0 0,-1 0-1 0 0,1-1 0 0 0,0 1 1 0 0,0 0-1 0 0,0 0 1 0 0,0-1-1 0 0,0 1 1 0 0,0-1-1 0 0,0 1 1 0 0,0-1-1 0 0,0 1 1 0 0,0-1-1 0 0,0 1 1 0 0,0-1-1 0 0,0 0 1 0 0,0 0-1 0 0,0 0 0 0 0,1 1 1 0 0,-1-1-1 0 0,0 0 1 0 0,0 0-1 0 0,0 0 1 0 0,0-1-1 0 0,2 1 1 0 0,13 2 11 0 0,-14-1 31 0 0,0 0 0 0 0,0-1 0 0 0,0 1 0 0 0,0 0 0 0 0,0 0 0 0 0,0 0 0 0 0,0 1 0 0 0,0-1 0 0 0,3 3 0 0 0,-5-4-44 0 0,10 11 415 0 0,-10-7-327 0 0,0 1-1 0 0,-1-1 1 0 0,1 0-1 0 0,-1 0 0 0 0,0 0 1 0 0,0 0-1 0 0,-1 0 1 0 0,1 0-1 0 0,-1-1 1 0 0,0 1-1 0 0,-2 3 1 0 0,-2 8-101 0 0,4-5 30 0 0,-8 7-24 0 0,10-17 20 0 0,0 1 0 0 0,0 0 0 0 0,0-1 0 0 0,0 1 1 0 0,0 0-1 0 0,-1-1 0 0 0,1 1 0 0 0,0 0 0 0 0,-1-1 0 0 0,1 1 1 0 0,0-1-1 0 0,-1 1 0 0 0,1-1 0 0 0,-1 1 0 0 0,1-1 1 0 0,0 1-1 0 0,-1-1 0 0 0,1 1 0 0 0,-1-1 0 0 0,0 1 1 0 0,1-1-1 0 0,-1 0 0 0 0,1 1 0 0 0,-1-1 0 0 0,0 0 0 0 0,1 0 1 0 0,-1 0-1 0 0,0 1 0 0 0,1-1 0 0 0,-1 0 0 0 0,1 0 1 0 0,-1 0-1 0 0,0 0 0 0 0,0 0 0 0 0,1 0 0 0 0,-1 0 0 0 0,0 0 1 0 0,1 0-1 0 0,-1 0 0 0 0,1-1 0 0 0,-1 1 0 0 0,0 0 1 0 0,1 0-1 0 0,-1-1 0 0 0,0 1 0 0 0,-5-3-27 0 0,1 0 1 0 0,-1-1-1 0 0,1 1 1 0 0,-6-6-1 0 0,0 1 141 0 0,8 6-76 0 0,2 1 4 0 0,-1 0 1 0 0,1 0-1 0 0,-1 0 1 0 0,1 1-1 0 0,-1-1 1 0 0,1 0-1 0 0,-1 1 1 0 0,0-1-1 0 0,1 1 1 0 0,-5-1-1 0 0,6 1-14 0 0,-18-3-104 0 0,5-4 23 0 0,12 6 69 0 0,0 1 0 0 0,0-1 1 0 0,0 1-1 0 0,-1-1 1 0 0,1 1-1 0 0,0-1 1 0 0,0 0-1 0 0,0 1 1 0 0,0-1-1 0 0,0 0 1 0 0,0 0-1 0 0,1 0 1 0 0,-1 0-1 0 0,0 0 1 0 0,-1-1-1 0 0,2 1 58 0 0,0 1-56 0 0,0-1 0 0 0,0 1 0 0 0,-1-1 0 0 0,1 1 0 0 0,0-1 0 0 0,-1 1 0 0 0,1 0 0 0 0,0-1 0 0 0,-1 1 0 0 0,1-1-1 0 0,0 1 1 0 0,-1 0 0 0 0,1-1 0 0 0,-1 1 0 0 0,1 0 0 0 0,-1 0 0 0 0,1-1 0 0 0,0 1 0 0 0,-1 0 0 0 0,1 0 0 0 0,-1 0 0 0 0,0-1 0 0 0,1 1 0 0 0,-1 0 0 0 0,1 0-1 0 0,-1 0 1 0 0,1 0 0 0 0,-1 0 0 0 0,1 0 0 0 0,-1 0 0 0 0,1 0 0 0 0,-2 1 0 0 0,-18 1 178 0 0,17 0-178 0 0,0-1-1 0 0,1 1 0 0 0,-1-1 1 0 0,1 1-1 0 0,0 0 0 0 0,0-1 1 0 0,-1 1-1 0 0,-1 3 1 0 0,2-2-13 0 0,1-3 7 0 0,1 1 1 0 0,-1 0 0 0 0,1-1 0 0 0,0 1 0 0 0,-1 0 0 0 0,1 0-1 0 0,0-1 1 0 0,0 1 0 0 0,-1 0 0 0 0,1 0 0 0 0,0 0 0 0 0,0-1-1 0 0,0 1 1 0 0,0 1 0 0 0,0-2 4 0 0,0 1 0 0 0,0-1 0 0 0,0 1 0 0 0,0-1 0 0 0,0 1 0 0 0,0-1 0 0 0,0 1 0 0 0,0-1 0 0 0,0 1 0 0 0,0-1 0 0 0,0 1 0 0 0,0-1 0 0 0,0 1 0 0 0,-1-1 0 0 0,1 0 0 0 0,0 1 0 0 0,0-1 0 0 0,-1 1 0 0 0,1-1 0 0 0,0 0 0 0 0,-1 1 0 0 0,1-1 0 0 0,-1 1 0 0 0,1 2-37 0 0,1 0 0 0 0,-1 0 0 0 0,1 0 0 0 0,0 0 0 0 0,1 5 0 0 0,-2 17 377 0 0,-5-11-30 0 0,5-13-322 0 0,0-1-1 0 0,0 1 1 0 0,0-1-1 0 0,-1 1 0 0 0,1-1 1 0 0,0 1-1 0 0,0-1 1 0 0,-1 1-1 0 0,1-1 0 0 0,0 0 1 0 0,-1 1-1 0 0,1-1 1 0 0,-1 1-1 0 0,1-1 0 0 0,-1 0 1 0 0,1 1-1 0 0,0-1 0 0 0,-1 0 1 0 0,1 1-1 0 0,-1-1 1 0 0,0 0-1 0 0,1 0 0 0 0,-1 0 1 0 0,0 1-1 0 0,-17-15-6855 0 0,9 9 2326 0 0,-2-2 1846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24:33.4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5657 0 0,'1'4'99'0'0,"-1"-1"0"0"0,0 0 0 0 0,1 0 0 0 0,0 0 1 0 0,0 0-1 0 0,0 0 0 0 0,0 0 0 0 0,0 0 0 0 0,0 0 0 0 0,1 0 0 0 0,0 0 0 0 0,-1-1 0 0 0,1 1 0 0 0,4 3 0 0 0,3 4 193 0 0,1-1-1 0 0,14 11 1 0 0,-15-13 294 0 0,0 0 0 0 0,12 14-1 0 0,-7-4 36 0 0,-2 1 0 0 0,0-1 0 0 0,-1 2 0 0 0,9 20 0 0 0,64 117 1329 0 0,-62-116-965 0 0,-20-35-884 0 0,0-1 0 0 0,0 0 0 0 0,-1 1 0 0 0,1 0 0 0 0,-1-1 0 0 0,0 1 0 0 0,0 6 1 0 0,-1-10-135 0 0,0-1 0 0 0,0 0 0 0 0,0 0 0 0 0,0 0 0 0 0,0 0 0 0 0,0 0 0 0 0,-1 0 0 0 0,1 0-1 0 0,0 1 1 0 0,0-1 0 0 0,0 0 0 0 0,0 0 0 0 0,0 0 0 0 0,0 0 0 0 0,0 0 0 0 0,0 0 0 0 0,0 0 0 0 0,-1 0 0 0 0,1 0 0 0 0,0 0 0 0 0,0 0 0 0 0,0 0 0 0 0,0 0 0 0 0,0 0 0 0 0,0 1 0 0 0,0-1 0 0 0,-1 0 0 0 0,1 0 0 0 0,0 0 0 0 0,0 0 0 0 0,0 0 0 0 0,0 0 0 0 0,0 0 0 0 0,0-1 0 0 0,-1 1 0 0 0,1 0 0 0 0,0 0 0 0 0,0 0 0 0 0,0 0 0 0 0,0 0 0 0 0,0 0 0 0 0,0 0 0 0 0,0 0 0 0 0,-1 0 0 0 0,1 0 0 0 0,0 0 0 0 0,0 0 0 0 0,0 0 0 0 0,0 0 0 0 0,0-1 0 0 0,0 1 0 0 0,0 0 0 0 0,0 0 0 0 0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44:19.56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1 1640 0 0,'5'-1'103'0'0,"8"5"4178"0"0,-2-2-2194 0 0,-8-1-1780 0 0,0-1-1 0 0,0 0 0 0 0,0 1 1 0 0,0 0-1 0 0,0-1 1 0 0,0 1-1 0 0,0 0 1 0 0,0 1-1 0 0,0-1 1 0 0,-1 0-1 0 0,1 1 1 0 0,0-1-1 0 0,-1 1 1 0 0,0 0-1 0 0,1 0 1 0 0,-1 0-1 0 0,0 0 0 0 0,3 4 1 0 0,2 4 779 0 0,0-1-1 0 0,-1 1 1 0 0,7 15 0 0 0,-11-21-928 0 0,-2-2-48 0 0,1 0 0 0 0,0 0 0 0 0,-1 0 0 0 0,0 0 0 0 0,1 1 0 0 0,-1-1 0 0 0,0 0 0 0 0,0 0 0 0 0,0 1 0 0 0,-1 3 0 0 0,1 12 155 0 0,1-15-1218 0 0,10-8-11843 0 0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44:21.915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1 832 0 0,'0'0'-168'0'0,"1"0"-488"0"0,-1 0 656 0 0,0 0 0 0 0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44:43.65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1 2417 0 0,'8'3'7897'0'0,"32"13"-6947"0"0,-28-12-279 0 0,1 0 1 0 0,15 9 0 0 0,-23-9-250 0 0,0-1-1 0 0,0 1 1 0 0,0 0 0 0 0,-1 1 0 0 0,8 7-1 0 0,1 2 527 0 0,-12-13-840 0 0,0 1 0 0 0,0 0-1 0 0,0 0 1 0 0,0 0 0 0 0,0 0 0 0 0,0 0 0 0 0,-1 0-1 0 0,1 0 1 0 0,0 0 0 0 0,-1 3 0 0 0,3 5 53 0 0,-3-9-164 0 0,1 1 1 0 0,-1-1 0 0 0,1 1-1 0 0,0-1 1 0 0,-1 0-1 0 0,1 1 1 0 0,0-1-1 0 0,0 0 1 0 0,0 0 0 0 0,0 0-1 0 0,0 0 1 0 0,0 0-1 0 0,3 2 1 0 0,3 3 51 0 0,3-2-115 0 0,-10-4 63 0 0,0 0 0 0 0,0 1 0 0 0,1-1 0 0 0,-1 0 0 0 0,0 0-1 0 0,0 0 1 0 0,0 0 0 0 0,1 0 0 0 0,-1 0 0 0 0,0 0 0 0 0,0 0 0 0 0,1 0 0 0 0,-1 0 0 0 0,0 0 0 0 0,0 0 0 0 0,1 0 0 0 0,-1 0 0 0 0,0 0 0 0 0,0 0 0 0 0,1 0 0 0 0,-1-1 0 0 0,0 1 0 0 0,0 0 0 0 0,0 0 0 0 0,1 0 0 0 0,-1 0 0 0 0,0 0 0 0 0,0-1 0 0 0,0 1 0 0 0,1 0 0 0 0,-1 0 0 0 0,0 0 0 0 0,0 0-1 0 0,0-1 1 0 0,0 1 0 0 0,0 0 0 0 0,0 0 0 0 0,1 0 0 0 0,-1-1 0 0 0,0 1 0 0 0,0-1 0 0 0,17-9 57 0 0,-11 5-32 0 0,-6 5-20 0 0,0 0 0 0 0,1 0 0 0 0,-1 0 0 0 0,0 0 0 0 0,0 0 0 0 0,0 0 0 0 0,1 0-1 0 0,-1 0 1 0 0,0 0 0 0 0,0-1 0 0 0,1 1 0 0 0,-1 0 0 0 0,0 0 0 0 0,0 0 0 0 0,0 0 0 0 0,1 0 0 0 0,-1-1-1 0 0,0 1 1 0 0,0 0 0 0 0,0 0 0 0 0,0 0 0 0 0,1-1 0 0 0,-1 1 0 0 0,0 0 0 0 0,0 0 0 0 0,0 0 0 0 0,0-1-1 0 0,0 1 1 0 0,0 0 0 0 0,0 0 0 0 0,0-1 0 0 0,0 1 0 0 0,1 0 0 0 0,-1 0 0 0 0,0-1 0 0 0,0 1-1 0 0,0 0 1 0 0,0 0 0 0 0,-1-1 0 0 0,2 0-99 0 0,-1 1 0 0 0,1-1 0 0 0,-1 0-1 0 0,1 0 1 0 0,-1 0 0 0 0,1 0 0 0 0,-1 1 0 0 0,0-1-1 0 0,0 0 1 0 0,1 0 0 0 0,-1 0 0 0 0,0 0 0 0 0,0 0-1 0 0,0 0 1 0 0,0 0 0 0 0,0-1 0 0 0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44:45.95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92 64 1640 0 0,'-1'4'9431'0'0,"-5"9"-6407"0"0,3-11-2886 0 0,-1-1-1 0 0,0 1 1 0 0,0-1-1 0 0,0 0 1 0 0,1-1-1 0 0,-1 1 1 0 0,0-1-1 0 0,0 1 1 0 0,0-1-1 0 0,0 0 1 0 0,0-1 0 0 0,0 1-1 0 0,0-1 1 0 0,-8-1-1 0 0,12 2-153 0 0,-14-12-617 0 0,13 11 537 0 0,0-1 1 0 0,1 0-1 0 0,-1 0 0 0 0,1 0 1 0 0,-1 1-1 0 0,1-1 1 0 0,0 0-1 0 0,0 0 1 0 0,0 0-1 0 0,0 0 1 0 0,0 0-1 0 0,0 0 1 0 0,1-2-1 0 0,-1 2 95 0 0,1 0-1 0 0,0-1 1 0 0,0 1 0 0 0,0 0-1 0 0,0 0 1 0 0,0 0 0 0 0,0 0-1 0 0,2-3 1 0 0,8-13-8 0 0,-11 17 21 0 0,1 1 1 0 0,-1-1 0 0 0,1 1 0 0 0,0-1-1 0 0,-1 1 1 0 0,1-1 0 0 0,0 1 0 0 0,-1 0 0 0 0,1 0-1 0 0,0-1 1 0 0,0 1 0 0 0,-1 0 0 0 0,1 0-1 0 0,0 0 1 0 0,0 0 0 0 0,-1 0 0 0 0,1 0-1 0 0,0 0 1 0 0,0 0 0 0 0,-1 0 0 0 0,1 0-1 0 0,0 0 1 0 0,0 0 0 0 0,-1 0 0 0 0,1 1-1 0 0,0-1 1 0 0,1 1 0 0 0,6 5-4862 0 0,-5-1 2809 0 0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44:47.195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1 1064 0 0,'0'0'-96'0'0,"1"1"-632"0"0,-2-1 640 0 0,1 0 96 0 0,0 0-144 0 0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44:47.834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13 4121 0 0,'0'0'1972'0'0,"7"-4"-2643"0"0,8-3 590 0 0,-13 5-283 0 0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44:49.09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71 2064 0 0,'0'0'642'0'0,"0"-24"1948"0"0,0 23-2417 0 0,1-1 0 0 0,-1 1 0 0 0,1-1 0 0 0,-1 1 0 0 0,1-1 0 0 0,0 1-1 0 0,0 0 1 0 0,-1-1 0 0 0,1 1 0 0 0,0 0 0 0 0,0 0 0 0 0,0-1 0 0 0,0 1 0 0 0,1 0 0 0 0,-1 0 0 0 0,0 0 0 0 0,0 0 0 0 0,1 1 0 0 0,-1-1 0 0 0,0 0 0 0 0,1 0 0 0 0,-1 1 0 0 0,1-1 0 0 0,-1 1 0 0 0,1 0 0 0 0,-1-1 0 0 0,1 1 0 0 0,2 0 0 0 0,32-3 476 0 0,-26-1 242 0 0,-5 0-1375 0 0,-4-1-3712 0 0,-3 3 2449 0 0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44:51.50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27 1 2521 0 0,'-1'0'549'0'0,"1"0"1"0"0,-1-1-1 0 0,1 1 1 0 0,-1 0-1 0 0,0 0 1 0 0,1 0-1 0 0,-1 0 1 0 0,1 0-1 0 0,-1 0 1 0 0,0 0-1 0 0,1 0 1 0 0,-1 1-1 0 0,1-1 1 0 0,-1 0 0 0 0,0 0-1 0 0,1 0 1 0 0,-1 1-1 0 0,-6 13 1912 0 0,4-7-2219 0 0,2-6-259 0 0,0-1 0 0 0,1 1 0 0 0,-1 0 0 0 0,1 0 0 0 0,-1-1 0 0 0,1 1-1 0 0,0 0 1 0 0,-1 0 0 0 0,1 0 0 0 0,0 0 0 0 0,0 0 0 0 0,-1 1 0 0 0,1 3 111 0 0,0-4-115 0 0,0 0 0 0 0,0-1 1 0 0,0 1-1 0 0,0 0 1 0 0,0 0-1 0 0,0 0 0 0 0,1 0 1 0 0,-1 0-1 0 0,0-1 0 0 0,0 1 1 0 0,0 0-1 0 0,1 0 0 0 0,-1 0 1 0 0,1-1-1 0 0,0 2 0 0 0,2 5-365 0 0,-3-7 353 0 0,0 1 0 0 0,1 0 0 0 0,-1 0 0 0 0,1 0 0 0 0,-1 0 0 0 0,1 0 0 0 0,-1 0 0 0 0,1-1 0 0 0,0 1 0 0 0,-1 0 0 0 0,1 0 1 0 0,1 0-1 0 0,12 11-195 0 0,4-2 370 0 0,11 2-42 0 0,-29-12-47 0 0,1 0 0 0 0,-1 0 0 0 0,1 0 0 0 0,0 1 0 0 0,-1-1 0 0 0,1 0 0 0 0,-1 0 0 0 0,1 1 0 0 0,-1-1 0 0 0,1 0 0 0 0,-1 1 0 0 0,1-1 0 0 0,-1 1 0 0 0,1-1-1 0 0,-1 1 1 0 0,1-1 0 0 0,-1 1 0 0 0,1-1 0 0 0,-1 1 0 0 0,0-1 0 0 0,1 1 0 0 0,-1-1 0 0 0,0 1 0 0 0,0-1 0 0 0,0 1 0 0 0,1 0 0 0 0,-1-1 0 0 0,0 1 0 0 0,0 0 0 0 0,0-1 0 0 0,0 2 0 0 0,1 5 1065 0 0,-1-6-1186 0 0,0-1-1 0 0,0 1 1 0 0,0-1 0 0 0,0 1 0 0 0,1-1-1 0 0,-1 1 1 0 0,0 0 0 0 0,0-1 0 0 0,0 1-1 0 0,0-1 1 0 0,1 1 0 0 0,-1-1 0 0 0,0 1-1 0 0,1-1 1 0 0,-1 1 0 0 0,0-1 0 0 0,1 0-1 0 0,-1 1 1 0 0,1-1 0 0 0,-1 1 0 0 0,0-1 0 0 0,1 0-1 0 0,-1 1 1 0 0,1-1 0 0 0,-1 0 0 0 0,1 0-1 0 0,-1 1 1 0 0,1-1 0 0 0,-1 0 0 0 0,1 0-1 0 0,0 0 1 0 0,-1 0 0 0 0,1 0 0 0 0,-1 0-1 0 0,1 0 1 0 0,-1 0 0 0 0,1 0 0 0 0,0 0-1 0 0,7 1 370 0 0,-5-2-203 0 0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44:53.655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61 1896 0 0,'3'-2'408'0'0,"0"-1"0"0"0,-1 1-1 0 0,0-1 1 0 0,0 0 0 0 0,1 0-1 0 0,-2 0 1 0 0,1 0 0 0 0,3-6-1 0 0,-5 8-231 0 0,0 1 0 0 0,1-1-1 0 0,-1 1 1 0 0,0-1 0 0 0,0 0 0 0 0,0 1-1 0 0,0-1 1 0 0,0 1 0 0 0,0-1-1 0 0,0 1 1 0 0,0-1 0 0 0,0 1 0 0 0,0-1-1 0 0,0 0 1 0 0,0 1 0 0 0,0-1 0 0 0,0 1-1 0 0,-1-1 1 0 0,1 1 0 0 0,0-1-1 0 0,0 1 1 0 0,0-1 0 0 0,-1 1 0 0 0,1-1-1 0 0,0 1 1 0 0,-1 0 0 0 0,1-1 0 0 0,-1 1-1 0 0,1-1 1 0 0,0 1 0 0 0,-1 0 0 0 0,1-1-1 0 0,-1 1 1 0 0,1 0 0 0 0,-1-1-1 0 0,1 1 1 0 0,-1 0 0 0 0,1 0 0 0 0,-1 0-1 0 0,0-1 1 0 0,0 1-550 0 0,0-1-1 0 0,0 1 1 0 0,0-1-1 0 0,0 1 1 0 0,0-1-1 0 0,1 1 1 0 0,-1-1-1 0 0,0 0 0 0 0,0 0 1 0 0,0 1-1 0 0,1-1 1 0 0,-1 0-1 0 0,0-1 1 0 0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44:56.01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56 1 968 0 0,'1'0'298'0'0,"0"0"0"0"0,0 1 0 0 0,0-1 0 0 0,0 1 0 0 0,-1-1 0 0 0,1 1 1 0 0,0-1-1 0 0,0 1 0 0 0,0 0 0 0 0,-1-1 0 0 0,1 1 0 0 0,0 0 0 0 0,-1 0 0 0 0,1-1 0 0 0,0 1 0 0 0,-1 0 0 0 0,1 0 0 0 0,-1 0 0 0 0,1 0 0 0 0,-1 0 0 0 0,0 0 0 0 0,1 0 0 0 0,-1 0 0 0 0,0 0 0 0 0,0 1 0 0 0,1 0 309 0 0,0 1 0 0 0,-1-1 0 0 0,1 0 0 0 0,-1 1 0 0 0,0-1-1 0 0,0 1 1 0 0,0-1 0 0 0,0 1 0 0 0,0 2 0 0 0,-1-4-428 0 0,1 0-1 0 0,0 0 1 0 0,-1 0 0 0 0,1 0 0 0 0,-1 0 0 0 0,0 0 0 0 0,1 0-1 0 0,-1 0 1 0 0,1 0 0 0 0,-1 0 0 0 0,0 0 0 0 0,-1 0-1 0 0,-1 3-23 0 0,1-2-128 0 0,1-2-15 0 0,1 1 1 0 0,0-1-1 0 0,-1 1 1 0 0,1-1-1 0 0,0 1 1 0 0,-1-1 0 0 0,1 1-1 0 0,0-1 1 0 0,-1 1-1 0 0,1-1 1 0 0,-1 0-1 0 0,1 1 1 0 0,-1-1-1 0 0,1 0 1 0 0,-1 1-1 0 0,1-1 1 0 0,-1 0-1 0 0,1 0 1 0 0,-1 1-1 0 0,0-1 1 0 0,1 0-1 0 0,-1 0 1 0 0,1 0-1 0 0,-1 0 1 0 0,0 0-1 0 0,1 0 1 0 0,-1 0-1 0 0,1 0 1 0 0,-1 0-1 0 0,0 0 1 0 0,1 0-1 0 0,-1 0 1 0 0,1-1-1 0 0,-1 1 1 0 0,1 0-1 0 0,-1 0 1 0 0,0 0-1 0 0,0-1 1 0 0,1 1-7 0 0,-10-3-460 0 0,10 3 492 0 0,-1 0 1 0 0,1 0 0 0 0,-1-1-1 0 0,0 1 1 0 0,1 0-1 0 0,-1 0 1 0 0,0 0 0 0 0,1 0-1 0 0,-1 0 1 0 0,0 0-1 0 0,0 0 1 0 0,1 0 0 0 0,-1 0-1 0 0,0 0 1 0 0,1 0-1 0 0,-1 0 1 0 0,0 0 0 0 0,0 1-1 0 0,0-1-54 0 0,0 1-1 0 0,0-1 0 0 0,0 1 0 0 0,0-1 1 0 0,1 1-1 0 0,-1-1 0 0 0,0 1 1 0 0,1 0-1 0 0,-1-1 0 0 0,0 1 1 0 0,1 0-1 0 0,-1 0 0 0 0,1-1 1 0 0,-1 1-1 0 0,1 0 0 0 0,-1 0 1 0 0,1 0-1 0 0,0 0 0 0 0,-1 0 1 0 0,1-1-1 0 0,0 3 0 0 0,-1-2-65 0 0,1-1 75 0 0,0 0 10 0 0,0 0-31 0 0,0 1-18 0 0,-2 5-3960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24:33.7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15 2657 0 0,'1'-6'5198'0'0,"-1"-2"-3477"0"0,0 8-1710 0 0,1 0-1 0 0,-1 0 1 0 0,0 0-1 0 0,1 0 1 0 0,-1 0 0 0 0,0 0-1 0 0,1 0 1 0 0,-1 0-1 0 0,0 0 1 0 0,1 0 0 0 0,-1 0-1 0 0,1 0 1 0 0,-1 0-1 0 0,0 0 1 0 0,1 0 0 0 0,-1 0-1 0 0,0 1 1 0 0,1-1-1 0 0,-1 0 1 0 0,0 0 0 0 0,1 0-1 0 0,-1 0 1 0 0,0 1-1 0 0,0-1 1 0 0,1 0 0 0 0,-1 0-1 0 0,1 1 1 0 0,4 3 162 0 0,0 1 0 0 0,-1-1 1 0 0,1 1-1 0 0,-1 0 0 0 0,0 0 1 0 0,0 1-1 0 0,-1-1 0 0 0,1 1 1 0 0,2 6-1 0 0,12 18 260 0 0,20 18-14 0 0,-24-31-235 0 0,0 1-1 0 0,-1 1 1 0 0,-1-1 0 0 0,0 2 0 0 0,10 26-1 0 0,-13-25 48 0 0,12 25 1 0 0,-4-20-3175 0 0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44:56.816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5 57 2689 0 0,'-3'-4'9200'0'0,"1"-5"-6790"0"0,2-14-4824 0 0,0 18 3314 0 0,1-7-568 0 0,1 8-4260 0 0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45:21.01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1 449 2969 0 0,'3'4'7858'0'0,"9"14"-6272"0"0,-7-6-318 0 0,7 21 0 0 0,-9-22-897 0 0,0-1 0 0 0,1 0 0 0 0,7 14 0 0 0,0-4 194 0 0,-11-19-558 0 0,1 0 0 0 0,0 0-1 0 0,0 0 1 0 0,-1 0-1 0 0,1 0 1 0 0,0 0 0 0 0,0 0-1 0 0,0 0 1 0 0,0-1 0 0 0,0 1-1 0 0,0 0 1 0 0,0-1-1 0 0,0 1 1 0 0,0-1 0 0 0,0 1-1 0 0,1-1 1 0 0,-1 1 0 0 0,0-1-1 0 0,0 0 1 0 0,0 0-1 0 0,1 1 1 0 0,-1-1 0 0 0,0 0-1 0 0,0 0 1 0 0,1 0 0 0 0,-1 0-1 0 0,0-1 1 0 0,0 1-1 0 0,0 0 1 0 0,2-1 0 0 0,18-2-19 0 0,-20 3 10 0 0,0-1 1 0 0,0 1-1 0 0,-1 0 1 0 0,1-1 0 0 0,0 1-1 0 0,-1-1 1 0 0,1 1-1 0 0,0-1 1 0 0,-1 0 0 0 0,1 1-1 0 0,0-1 1 0 0,0-1-1 0 0,3-3 113 0 0,-4 5-87 0 0,9-25 445 0 0,-13-26 1764 0 0,4 48-2239 0 0,1 1 1 0 0,-1-1 0 0 0,1 1 0 0 0,0-1 0 0 0,0 1-1 0 0,0 0 1 0 0,0-1 0 0 0,0 1 0 0 0,0 0-1 0 0,1 0 1 0 0,-1-1 0 0 0,1 1 0 0 0,-1 0 0 0 0,1 1-1 0 0,0-1 1 0 0,0 0 0 0 0,0 0 0 0 0,3-2 0 0 0,5-2-10 0 0,-1-1 0 0 0,19-7 0 0 0,-25 12 55 0 0,1 1 0 0 0,0 0 0 0 0,-1-1 0 0 0,1 2 1 0 0,0-1-1 0 0,5 0 0 0 0,-7 1-41 0 0,0 0 1 0 0,0 0-1 0 0,0 0 1 0 0,0 0-1 0 0,0-1 0 0 0,0 1 1 0 0,0-1-1 0 0,0 1 0 0 0,0-1 1 0 0,0 0-1 0 0,0 0 1 0 0,0 0-1 0 0,-1 0 0 0 0,1 0 1 0 0,0 0-1 0 0,-1 0 1 0 0,1 0-1 0 0,-1-1 0 0 0,1 1 1 0 0,-1-1-1 0 0,1 1 0 0 0,-1-1 1 0 0,0 1-1 0 0,0-1 1 0 0,2-3-1 0 0,0-3 49 0 0,0 0-1 0 0,-1 0 1 0 0,1-1-1 0 0,-2 1 1 0 0,1 0 0 0 0,0-14-1 0 0,-3 11 324 0 0,2-15-311 0 0,-1 25-63 0 0,1 0 0 0 0,-1 0 0 0 0,1 0 0 0 0,-1 0 0 0 0,1 0 0 0 0,-1 0 0 0 0,1 0 0 0 0,-1 0 1 0 0,1 0-1 0 0,0 0 0 0 0,0 0 0 0 0,-1 0 0 0 0,1 1 0 0 0,0-1 0 0 0,0 0 0 0 0,0 0 0 0 0,0 1 0 0 0,0-1 1 0 0,0 1-1 0 0,2-2 0 0 0,5-2-65 0 0,-7 3 81 0 0,0 1-1 0 0,0-1 1 0 0,1 0-1 0 0,-1 1 1 0 0,0-1-1 0 0,1 1 1 0 0,-1-1-1 0 0,1 1 1 0 0,1-1-1 0 0,21 3 106 0 0,-22-1-86 0 0,-1-1-1 0 0,0 0 0 0 0,0 0 0 0 0,0 1 0 0 0,0-1 0 0 0,0 1 1 0 0,0-1-1 0 0,0 1 0 0 0,0-1 0 0 0,0 1 0 0 0,0 0 1 0 0,0-1-1 0 0,0 1 0 0 0,0 0 0 0 0,0 0 0 0 0,0 0 1 0 0,-1 0-1 0 0,2 1 0 0 0,2 7 326 0 0,-1 1 0 0 0,3 13 0 0 0,-5-13-242 0 0,-1-9-126 0 0,0 0 0 0 0,0 0-1 0 0,0 0 1 0 0,0 0 0 0 0,0 0-1 0 0,0 0 1 0 0,0 0 0 0 0,0 0 0 0 0,0 0-1 0 0,1 0 1 0 0,-1 0 0 0 0,1 0 0 0 0,-1 0-1 0 0,0 0 1 0 0,1 0 0 0 0,0 0 0 0 0,-1-1-1 0 0,1 1 1 0 0,-1 0 0 0 0,1 0 0 0 0,0-1-1 0 0,0 1 1 0 0,-1 0 0 0 0,1-1 0 0 0,0 1-1 0 0,0 0 1 0 0,1 0 0 0 0,-1-1-40 0 0,1 1-1 0 0,-1-1 1 0 0,1 0 0 0 0,-1 0-1 0 0,0 1 1 0 0,1-1 0 0 0,-1 0 0 0 0,1 0-1 0 0,1 0 1 0 0,5-1-38 0 0,0 2-11 0 0,-6-1 71 0 0,0 0 0 0 0,0 0 0 0 0,0 0 1 0 0,0 0-1 0 0,0 0 0 0 0,0 0 0 0 0,0 0 0 0 0,0-1 0 0 0,0 1 1 0 0,0-1-1 0 0,0 1 0 0 0,0-1 0 0 0,3-1 0 0 0,13-9-57 0 0,-15 10 86 0 0,1-1 1 0 0,-1 0 0 0 0,-1 1 0 0 0,1-1-1 0 0,0 0 1 0 0,2-3 0 0 0,-2 2 26 0 0,0 0 0 0 0,0 0 1 0 0,-1 0-1 0 0,0-1 0 0 0,0 1 0 0 0,4-8 1 0 0,-5 9-31 0 0,0 1 1 0 0,0 0-1 0 0,0-1 1 0 0,1 1 0 0 0,-1 0-1 0 0,0 0 1 0 0,1 0 0 0 0,-1 0-1 0 0,1 0 1 0 0,-1 0-1 0 0,1 0 1 0 0,0 0 0 0 0,-1 1-1 0 0,4-2 1 0 0,29-6-104 0 0,-22 5 134 0 0,-9 2 14 0 0,-1 1 0 0 0,1-1-1 0 0,0 1 1 0 0,0-1 0 0 0,-1 1 0 0 0,1 0 0 0 0,0 0-1 0 0,0 0 1 0 0,-1 1 0 0 0,1-1 0 0 0,0 1-1 0 0,3 0 1 0 0,-6-1 13 0 0,0 1 1 0 0,0-1-1 0 0,0 0 0 0 0,0 0 1 0 0,0 0-1 0 0,0 1 0 0 0,0-1 1 0 0,1 0-1 0 0,-1 0 0 0 0,0 0 1 0 0,0 1-1 0 0,0-1 1 0 0,0 0-1 0 0,0 0 0 0 0,0 1 1 0 0,0-1-1 0 0,0 0 0 0 0,0 0 1 0 0,-1 0-1 0 0,1 1 0 0 0,0-1 1 0 0,0 0-1 0 0,0 0 0 0 0,0 0 1 0 0,0 1-1 0 0,0-1 0 0 0,0 0 1 0 0,0 0-1 0 0,-1 0 0 0 0,1 1 1 0 0,0-1-1 0 0,0 0 0 0 0,0 0 1 0 0,0 0-1 0 0,-1 0 0 0 0,1 0 1 0 0,0 1-1 0 0,-10 7 795 0 0,6-4-570 0 0,-2 4-180 0 0,5-8-115 0 0,1 0 0 0 0,0 1 0 0 0,-1-1 0 0 0,1 0 0 0 0,0 1 0 0 0,-1-1 0 0 0,1 0 0 0 0,0 1 0 0 0,-1-1 0 0 0,1 1 0 0 0,0-1 0 0 0,0 1 0 0 0,0-1 0 0 0,-1 1 0 0 0,1-1 0 0 0,0 0 0 0 0,0 1 0 0 0,0-1 0 0 0,0 1 0 0 0,0 0 0 0 0,-3 6-51 0 0,3-7 44 0 0,-1 1 0 0 0,1-1 0 0 0,0 0 1 0 0,0 0-1 0 0,0 1 0 0 0,-1-1 1 0 0,1 0-1 0 0,0 0 0 0 0,0 1 1 0 0,0-1-1 0 0,0 0 0 0 0,-1 1 0 0 0,1-1 1 0 0,0 0-1 0 0,0 1 0 0 0,0-1 1 0 0,0 0-1 0 0,0 1 0 0 0,0-1 1 0 0,0 1-1 0 0,0-1 0 0 0,0 0 1 0 0,0 1-1 0 0,0-1 0 0 0,0 0 0 0 0,0 1 1 0 0,1-1-1 0 0,-1 0 0 0 0,0 1 1 0 0,0-1-1 0 0,0 0 0 0 0,0 0 1 0 0,1 1-1 0 0,-1-1 0 0 0,0 0 1 0 0,0 1-1 0 0,1-1 0 0 0,1 2-76 0 0,1 0 0 0 0,-1 0-1 0 0,1 0 1 0 0,-1-1 0 0 0,1 1 0 0 0,0-1-1 0 0,0 1 1 0 0,-1-1 0 0 0,1 0 0 0 0,0 0 0 0 0,0 0-1 0 0,0-1 1 0 0,1 1 0 0 0,-1-1 0 0 0,0 0-1 0 0,0 0 1 0 0,0 0 0 0 0,0 0 0 0 0,0 0-1 0 0,0-1 1 0 0,4 0 0 0 0,7-3 145 0 0,0 0 1 0 0,-1-1-1 0 0,20-9 0 0 0,-11 4-193 0 0,-19 9 154 0 0,35-12 7 0 0,-36 12 11 0 0,0 1-1 0 0,1-1 0 0 0,-1 1 1 0 0,1 0-1 0 0,-1 0 1 0 0,1 0-1 0 0,-1 0 1 0 0,1 0-1 0 0,-1 1 0 0 0,1-1 1 0 0,-1 1-1 0 0,1 0 1 0 0,3 1-1 0 0,-2 1 127 0 0,0 0 1 0 0,0 1-1 0 0,-1 0 0 0 0,4 4 1 0 0,1 3 31 0 0,-7-9-155 0 0,0 0 0 0 0,0 0 0 0 0,0 0-1 0 0,0 0 1 0 0,1-1 0 0 0,-1 1 0 0 0,0-1-1 0 0,1 1 1 0 0,2 1 0 0 0,-4-3-55 0 0,2 0 7 0 0,-2 0-6 0 0,1 1 1 0 0,-1-1 0 0 0,0 0 0 0 0,1 0 0 0 0,-1 0 0 0 0,0 0 0 0 0,1-1 0 0 0,-1 1-1 0 0,0 0 1 0 0,1 0 0 0 0,-1 0 0 0 0,0 0 0 0 0,1 0 0 0 0,-1 0 0 0 0,0 0-1 0 0,1-1 1 0 0,-1 1 0 0 0,0 0 0 0 0,1 0 0 0 0,-1 0 0 0 0,0-1 0 0 0,0 1-1 0 0,1 0 1 0 0,-1 0 0 0 0,0-1 0 0 0,0 1 0 0 0,0 0 0 0 0,1-1 0 0 0,-1 1 0 0 0,0 0-1 0 0,0 0 1 0 0,0-1 0 0 0,3-4-17 0 0,0 1 0 0 0,0 0 1 0 0,0 1-1 0 0,0-1 0 0 0,0 0 0 0 0,5-3 0 0 0,-4 3 44 0 0,1 1 0 0 0,-2-1 0 0 0,1-1 0 0 0,0 1 0 0 0,3-6 0 0 0,-7 9 41 0 0,1 0-1 0 0,-1 0 1 0 0,1 0 0 0 0,-1 0 0 0 0,0-1-1 0 0,1 1 1 0 0,-1 0 0 0 0,0 0-1 0 0,0 0 1 0 0,0 0 0 0 0,1 0-1 0 0,-1-1 1 0 0,-1 1 0 0 0,1 0-1 0 0,0 0 1 0 0,0 0 0 0 0,0 0-1 0 0,-1-1 1 0 0,1 1 0 0 0,0 0-1 0 0,-1 0 1 0 0,0-1 0 0 0,-1-1 19 0 0,1 1 0 0 0,-1 0 0 0 0,0-1 0 0 0,0 1 0 0 0,0 0 0 0 0,0 1 0 0 0,0-1 0 0 0,0 0 0 0 0,-4-1 0 0 0,0-1 74 0 0,-1 0-1 0 0,1 1 1 0 0,-1 1 0 0 0,0-1 0 0 0,0 1 0 0 0,-14-3 0 0 0,19 5-151 0 0,0 0 0 0 0,0 0 1 0 0,0 0-1 0 0,0-1 0 0 0,0 1 1 0 0,0-1-1 0 0,1 1 0 0 0,-1-1 1 0 0,0 0-1 0 0,0 0 0 0 0,0 1 1 0 0,1-1-1 0 0,-1 0 0 0 0,1-1 1 0 0,-1 1-1 0 0,0 0 0 0 0,1 0 1 0 0,0-1-1 0 0,-1 1 1 0 0,1-1-1 0 0,0 1 0 0 0,0-1 1 0 0,0 1-1 0 0,0-1 0 0 0,0 0 1 0 0,0 0-1 0 0,0 1 0 0 0,0-4 1 0 0,-4-27-142 0 0,4 19 224 0 0,1 11-70 0 0,0-1 1 0 0,0 1-1 0 0,0 0 0 0 0,0-1 0 0 0,0 1 1 0 0,1-5-1 0 0,3-21 70 0 0,-4 19-63 0 0,-1 8-6 0 0,1-1 1 0 0,0 1-1 0 0,0-1 1 0 0,0 0-1 0 0,0 1 1 0 0,0-1-1 0 0,0 1 1 0 0,0-1-1 0 0,1 1 1 0 0,-1-1-1 0 0,1 0 1 0 0,0-2-1 0 0,0-12 68 0 0,-1 15-53 0 0,1 0 0 0 0,-1 0-1 0 0,0 0 1 0 0,0 0-1 0 0,0 0 1 0 0,1 0 0 0 0,-1 0-1 0 0,0 0 1 0 0,0 0-1 0 0,-1 0 1 0 0,1 0 0 0 0,0 0-1 0 0,0 0 1 0 0,0 0-1 0 0,-1 0 1 0 0,1 0 0 0 0,0 0-1 0 0,-1 0 1 0 0,1 0 0 0 0,-1 1-1 0 0,1-1 1 0 0,-1 0-1 0 0,0-1 1 0 0,1 2 12 0 0,-17-13-1656 0 0,0 13-4949 0 0,10 0 4841 0 0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45:23.352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21 0 2449 0 0,'10'2'11586'0'0,"-8"-2"-11582"0"0,2 1 88 0 0,1 0 0 0 0,-1 0 0 0 0,0 1 1 0 0,0-1-1 0 0,0 1 0 0 0,0 0 1 0 0,0 0-1 0 0,0 0 0 0 0,-1 1 0 0 0,1-1 1 0 0,6 7-1 0 0,-9-7 116 0 0,0 1 0 0 0,0-1 0 0 0,0 1 0 0 0,0-1 0 0 0,0 1-1 0 0,0 0 1 0 0,-1-1 0 0 0,1 1 0 0 0,-1 0 0 0 0,0 0 0 0 0,0-1 0 0 0,0 1 0 0 0,0 0 0 0 0,0 0 0 0 0,0 0 0 0 0,-1-1 0 0 0,0 1 0 0 0,1 0-1 0 0,-2 2 1 0 0,-1 2 106 0 0,1 0 0 0 0,-1 0 0 0 0,0-1-1 0 0,-1 1 1 0 0,0-1 0 0 0,-5 7 0 0 0,-1-1-185 0 0,1 1 0 0 0,-8 14 1 0 0,11-18-54 0 0,1 0-12 0 0,0 1 0 0 0,-4 11 0 0 0,8-19-82 0 0,1 0 0 0 0,0 0 1 0 0,-1 0-1 0 0,1 0 0 0 0,0-1 0 0 0,0 1 1 0 0,0 0-1 0 0,0 0 0 0 0,1 0 1 0 0,-1 0-1 0 0,0 0 0 0 0,1-1 0 0 0,-1 1 1 0 0,1 0-1 0 0,0 0 0 0 0,0-1 1 0 0,-1 1-1 0 0,1 0 0 0 0,0-1 0 0 0,1 1 1 0 0,-1-1-1 0 0,0 1 0 0 0,0-1 1 0 0,1 1-1 0 0,-1-1 0 0 0,0 0 0 0 0,3 2 1 0 0,3 3 100 0 0,1 0 0 0 0,-1 1 0 0 0,0 0 0 0 0,-1 0 0 0 0,7 11 0 0 0,-10-15-72 0 0,-1 0-1 0 0,1 0 1 0 0,0 0-1 0 0,0 0 0 0 0,0 0 1 0 0,1 0-1 0 0,-1-1 1 0 0,1 0-1 0 0,6 4 0 0 0,-10-6 19 0 0,1 0 0 0 0,-1 0 0 0 0,0 0 0 0 0,0 0-1 0 0,0 0 1 0 0,1 1 0 0 0,-1-1 0 0 0,0 0 0 0 0,0 0-1 0 0,0 0 1 0 0,0 0 0 0 0,1 0 0 0 0,-1 0 0 0 0,0 1-1 0 0,0-1 1 0 0,0 0 0 0 0,0 0 0 0 0,0 0 0 0 0,1 1 0 0 0,-1-1-1 0 0,0 0 1 0 0,0 0 0 0 0,0 0 0 0 0,0 1 0 0 0,0-1-1 0 0,0 0 1 0 0,0 0 0 0 0,0 0 0 0 0,0 1 0 0 0,0-1-1 0 0,0 0 1 0 0,0 0 0 0 0,0 1 0 0 0,0-1 0 0 0,0 0-1 0 0,-5 11 854 0 0,-14 8-229 0 0,17-17-795 0 0,21 18-1249 0 0,3-3 1407 0 0,-18-14 25 0 0,0 0 1 0 0,1 0 0 0 0,-2 1-1 0 0,1-1 1 0 0,5 7 0 0 0,-8-8 2 0 0,0-1 0 0 0,0 1 0 0 0,0-1 0 0 0,-1 0 1 0 0,1 1-1 0 0,0-1 0 0 0,-1 1 0 0 0,1 0 0 0 0,-1-1 0 0 0,0 1 1 0 0,1-1-1 0 0,-1 1 0 0 0,0 0 0 0 0,0-1 0 0 0,0 1 0 0 0,-1 2 1 0 0,3 0 148 0 0,-2-4-190 0 0,0 0 0 0 0,0 0 0 0 0,-1 0 0 0 0,1 0 0 0 0,0 0 0 0 0,0 0 0 0 0,0 0 0 0 0,0 0 0 0 0,0 0 0 0 0,0 0 0 0 0,0 0 0 0 0,0 0 0 0 0,0 0 0 0 0,0 0 0 0 0,-1 0 0 0 0,1 0 0 0 0,0 0 0 0 0,0 0 0 0 0,0 0 0 0 0,0 0 0 0 0,0 0 0 0 0,0 0 0 0 0,0 0 0 0 0,0 0 0 0 0,0 0 0 0 0,0 0-1 0 0,0 0 1 0 0,0 1 0 0 0,-1-1 0 0 0,1 0 0 0 0,0 0 0 0 0,0 0 0 0 0,0 0 0 0 0,0 0 0 0 0,0 0 0 0 0,0 0 0 0 0,0 0 0 0 0,0 0 0 0 0,0 0 0 0 0,0 1 0 0 0,0-1 0 0 0,0 0 0 0 0,0 0 0 0 0,0 0 0 0 0,0 0 0 0 0,0 0 0 0 0,0 0 0 0 0,0 0 0 0 0,0 0 0 0 0,0 0 0 0 0,0 0 0 0 0,0 1 0 0 0,0-1 0 0 0,0 0 0 0 0,0 0 0 0 0,1 0 0 0 0,-1 0 0 0 0,0 0 0 0 0,0 0 0 0 0,0 0 0 0 0,0 0 0 0 0,0 0 0 0 0,-1 1 18 0 0,1 0 0 0 0,-1 0-1 0 0,1 0 1 0 0,-1 0 0 0 0,1 0 0 0 0,-1 0 0 0 0,1 0 0 0 0,0 0-1 0 0,0 0 1 0 0,-1 1 0 0 0,1 0 0 0 0,-2 6 12 0 0,2-7-36 0 0,-1 0 0 0 0,1 0 0 0 0,0-1 0 0 0,-1 1 0 0 0,1 0 0 0 0,0 0 0 0 0,0 0 0 0 0,0-1 0 0 0,0 1 0 0 0,0 0 0 0 0,0 0 0 0 0,0 0 0 0 0,0-1 0 0 0,0 2 0 0 0,0-1 4 0 0,0 0 0 0 0,0-1 1 0 0,0 1-1 0 0,0 0 0 0 0,0-1 0 0 0,0 1 1 0 0,0 0-1 0 0,0 0 0 0 0,0-1 0 0 0,0 1 1 0 0,0 0-1 0 0,0-1 0 0 0,-1 1 0 0 0,1 0 1 0 0,0-1-1 0 0,-1 1 0 0 0,1 0 0 0 0,0-1 1 0 0,-1 1-1 0 0,0 0 0 0 0,-5 10 249 0 0,0-1-367 0 0,5-10-452 0 0,1 0 249 0 0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45:25.249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3 279 4745 0 0,'-2'0'2953'0'0,"2"0"-2895"0"0,0 0 1 0 0,0 0-1 0 0,0 0 1 0 0,0 0-1 0 0,0 0 1 0 0,1 0-1 0 0,-1 0 1 0 0,0 0-1 0 0,0 0 1 0 0,0 0-1 0 0,0 0 1 0 0,0 0-1 0 0,1 0 1 0 0,-1-1-1 0 0,0 1 1 0 0,0 0-1 0 0,0 0 1 0 0,0 0-1 0 0,0 0 1 0 0,0 0-1 0 0,1 0 1 0 0,-1 0 0 0 0,0 0-1 0 0,0 0 1 0 0,0 0-1 0 0,0-1 1 0 0,0 1-1 0 0,0 0 1 0 0,0 0-1 0 0,0 0 1 0 0,1 0-1 0 0,-1 0 1 0 0,0 0-1 0 0,0-1 1 0 0,0 1-1 0 0,0 0 1 0 0,0 0-1 0 0,0 0 1 0 0,0 0-1 0 0,0 0 1 0 0,0-1-1 0 0,0 1 1 0 0,0 0-1 0 0,0 0 1 0 0,0 0-1 0 0,0 0 1 0 0,0 0-1 0 0,0-1 1 0 0,1 0 132 0 0,0-1 0 0 0,0 1 0 0 0,1 0 1 0 0,-1-1-1 0 0,0 1 0 0 0,1 0 0 0 0,-1 0 0 0 0,1 0 1 0 0,-1 0-1 0 0,1 0 0 0 0,0 1 0 0 0,-1-1 0 0 0,4-1 0 0 0,34 2 1257 0 0,-30 0-905 0 0,0 1 0 0 0,17-3 0 0 0,-25 2-493 0 0,-1-1-1 0 0,1 1 1 0 0,0 0-1 0 0,0-1 1 0 0,-1 1 0 0 0,1-1-1 0 0,0 1 1 0 0,0 0-1 0 0,-1-1 1 0 0,1 0 0 0 0,-1 1-1 0 0,1-1 1 0 0,0 1-1 0 0,-1-1 1 0 0,1 0-1 0 0,-1 1 1 0 0,0-1 0 0 0,1 0-1 0 0,-1 0 1 0 0,1-1-1 0 0,3-17 473 0 0,-4 19-420 0 0,-1-2-48 0 0,0 1 0 0 0,0-1 0 0 0,0 0 0 0 0,0 0 0 0 0,0 0 0 0 0,0 0 0 0 0,1 0 0 0 0,-1-2 0 0 0,-2-5 44 0 0,-5-7 126 0 0,-19-28 1 0 0,27 44-225 0 0,-1 0 0 0 0,1-1 1 0 0,0 1-1 0 0,0 0 0 0 0,0 0 0 0 0,-1-1 0 0 0,1 1 1 0 0,0 0-1 0 0,0 0 0 0 0,0-1 0 0 0,-1 1 0 0 0,1 0 1 0 0,0 0-1 0 0,0-1 0 0 0,0 1 0 0 0,0 0 0 0 0,0-1 1 0 0,0 1-1 0 0,0 0 0 0 0,0-1 0 0 0,0 1 0 0 0,0 0 1 0 0,0-1-1 0 0,0 1 0 0 0,0 0 0 0 0,0-1 0 0 0,0 1 1 0 0,0 0-1 0 0,0-1 0 0 0,0 1 0 0 0,0 0 0 0 0,1 0 1 0 0,-1-1-1 0 0,0 1 0 0 0,0 0 0 0 0,1-1 0 0 0,1-5-126 0 0,-1 4 132 0 0,0 0-1 0 0,0 0 1 0 0,0 0-1 0 0,0 0 0 0 0,0 0 1 0 0,1 0-1 0 0,-1 0 0 0 0,0 0 1 0 0,1 1-1 0 0,0-1 1 0 0,-1 1-1 0 0,1-1 0 0 0,0 1 1 0 0,2-2-1 0 0,13-12 10 0 0,-9 7 125 0 0,-8 8-120 0 0,0 0-1 0 0,1-1 1 0 0,-1 1 0 0 0,0 0 0 0 0,1 0-1 0 0,-1-1 1 0 0,0 1 0 0 0,1 0-1 0 0,-1-1 1 0 0,0 1 0 0 0,0 0 0 0 0,1-1-1 0 0,-1 1 1 0 0,0-1 0 0 0,0 1 0 0 0,0 0-1 0 0,1-1 1 0 0,-1 1 0 0 0,0-1-1 0 0,0 1 1 0 0,0-1 0 0 0,0 1 0 0 0,0 0-1 0 0,0-1 1 0 0,0 1 0 0 0,0-1-1 0 0,0 1 1 0 0,0-1 0 0 0,0 1 0 0 0,0 0-1 0 0,-1-1 1 0 0,1 1 0 0 0,0-1-1 0 0,0 1 1 0 0,-1-1 0 0 0,0-4 50 0 0,1 4-61 0 0,-1 0-1 0 0,1 0 0 0 0,-1 0 1 0 0,1 0-1 0 0,0 0 0 0 0,-1 0 0 0 0,1 0 1 0 0,0 0-1 0 0,0 0 0 0 0,0 0 0 0 0,0-1 1 0 0,0 1-1 0 0,0 0 0 0 0,0 0 1 0 0,0 0-1 0 0,0 0 0 0 0,1 0 0 0 0,-1 0 1 0 0,0-1-1 0 0,1 1 0 0 0,-1 0 0 0 0,1 0 1 0 0,-1 0-1 0 0,1 0 0 0 0,0 0 1 0 0,-1 0-1 0 0,1 1 0 0 0,0-1 0 0 0,0 0 1 0 0,-1 0-1 0 0,1 0 0 0 0,0 1 0 0 0,0-1 1 0 0,2-1-1 0 0,7-8-429 0 0,-9 6-2651 0 0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45:26.575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83 1888 0 0,'2'3'7518'0'0,"4"-7"-7149"0"0,0 1-1 0 0,0-1 1 0 0,0 0 0 0 0,0 0-1 0 0,-1-1 1 0 0,8-7 0 0 0,0-2 74 0 0,-10 11-238 0 0,-1 0 0 0 0,1 0 0 0 0,-1 0 0 0 0,1 0 1 0 0,0 1-1 0 0,0-1 0 0 0,0 1 0 0 0,0 0 0 0 0,1 0 0 0 0,-1 0 0 0 0,8-2 0 0 0,-8 3-67 0 0,0 0-1 0 0,1 0 1 0 0,-1 1-1 0 0,1 0 1 0 0,-1-1-1 0 0,1 1 1 0 0,-1 0-1 0 0,1 1 0 0 0,-1-1 1 0 0,0 1-1 0 0,6 1 1 0 0,-7-1 46 0 0,0 1-1 0 0,0 0 1 0 0,0-1 0 0 0,0 1 0 0 0,0 0-1 0 0,-1 0 1 0 0,1 0 0 0 0,0 0-1 0 0,-1 0 1 0 0,0 1 0 0 0,0-1 0 0 0,0 0-1 0 0,2 5 1 0 0,0-1-66 0 0,-3-5-118 0 0,0-1-1 0 0,1 1 1 0 0,-1 0 0 0 0,1 0-1 0 0,-1-1 1 0 0,0 1 0 0 0,1 0 0 0 0,-1-1-1 0 0,1 1 1 0 0,0-1 0 0 0,-1 1 0 0 0,1-1-1 0 0,0 1 1 0 0,-1-1 0 0 0,1 1-1 0 0,0-1 1 0 0,-1 1 0 0 0,1-1 0 0 0,0 0-1 0 0,0 0 1 0 0,-1 1 0 0 0,1-1 0 0 0,0 0-1 0 0,1 0 1 0 0,-1 1 36 0 0,-1-1-31 0 0,1 0-1 0 0,-1 0 1 0 0,0 0-1 0 0,1 1 1 0 0,-1-1-1 0 0,1 0 1 0 0,-1 0-1 0 0,1 0 1 0 0,-1 0-1 0 0,0 0 1 0 0,1 0-1 0 0,-1 0 1 0 0,1 0-1 0 0,-1 0 1 0 0,1 0-1 0 0,-1 0 1 0 0,1 0-1 0 0,-1 0 1 0 0,0 0-1 0 0,1 0 1 0 0,-1-1-1 0 0,1 1 1 0 0,-1 0-1 0 0,1 0 1 0 0,-1 0-1 0 0,0-1 1 0 0,1 1-1 0 0,-1 0 1 0 0,0-1 0 0 0,1 1-1 0 0,-1 0 1 0 0,0-1-1 0 0,1 1 1 0 0,-1 0-1 0 0,1-1 1 0 0,8-13-3738 0 0,-8 13 3080 0 0,-1 0 0 0 0,1 0 0 0 0,-1-1 0 0 0,1 1 0 0 0,-1 0 0 0 0,0 0 0 0 0,0-1 0 0 0,0 1 0 0 0,0 0 0 0 0,0-3 0 0 0,2-3 188 0 0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45:31.506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3 3 2112 0 0,'-2'-2'6623'0'0,"13"13"-5952"0"0,-3-4-91 0 0,-1 0-1 0 0,0 0 1 0 0,0 0 0 0 0,0 1-1 0 0,-1 0 1 0 0,0 0-1 0 0,5 12 1 0 0,-1-7-558 0 0,-9-12 53 0 0,0 1 0 0 0,0-1 0 0 0,0 0 0 0 0,0 1 0 0 0,0-1 0 0 0,0 1 1 0 0,0-1-1 0 0,0 1 0 0 0,0 0 0 0 0,-1-1 0 0 0,1 1 0 0 0,-1 0 0 0 0,1 3 1 0 0,0-2 38 0 0,-1 0 0 0 0,1 0 0 0 0,-1 0 0 0 0,1 0 0 0 0,0 0 0 0 0,3 5 0 0 0,3 10 391 0 0,-6-12-439 0 0,1 0 1 0 0,1 0 0 0 0,4 8 0 0 0,-4-8 95 0 0,1 4-82 0 0,-1 1 1 0 0,1 0 0 0 0,-2-1-1 0 0,2 13 1 0 0,1 3-1 0 0,-4-24-124 0 0,0 0-1 0 0,0 0 1 0 0,-1 0 0 0 0,1 0 0 0 0,0-1 0 0 0,0 1-1 0 0,0 0 1 0 0,1 0 0 0 0,-1-1 0 0 0,0 1 0 0 0,1-1-1 0 0,-1 0 1 0 0,3 2 0 0 0,-1 1 91 0 0,-3-4-10 0 0,1 0 6 0 0,0 1 0 0 0,-1 0 0 0 0,1 0 0 0 0,0-1 1 0 0,-1 1-1 0 0,1 0 0 0 0,-1 0 0 0 0,1 0 0 0 0,-1 0 0 0 0,0 0 0 0 0,1-1 1 0 0,-1 1-1 0 0,0 0 0 0 0,1 0 0 0 0,-1 0 0 0 0,0 0 0 0 0,0 0 1 0 0,0 0-1 0 0,0 2 0 0 0,-1-3-11 0 0,2 8 345 0 0,-1-8-360 0 0,0 1 0 0 0,0-1 0 0 0,0 1 0 0 0,1 0-1 0 0,-1-1 1 0 0,0 1 0 0 0,0 0 0 0 0,0-1 0 0 0,0 1 0 0 0,0-1 0 0 0,0 1 0 0 0,0 0-1 0 0,0-1 1 0 0,-1 1 0 0 0,1 0 0 0 0,0 0 0 0 0,-2 7 239 0 0,2-7-223 0 0,0-1-1 0 0,0 0 1 0 0,0 1-1 0 0,0-1 1 0 0,0 0-1 0 0,0 1 1 0 0,0-1-1 0 0,0 1 0 0 0,0-1 1 0 0,0 0-1 0 0,0 1 1 0 0,0-1-1 0 0,-1 0 1 0 0,1 1-1 0 0,0-1 1 0 0,0 1-1 0 0,0-1 1 0 0,0 0-1 0 0,-1 1 1 0 0,1-1-1 0 0,0 0 1 0 0,0 0-1 0 0,-1 1 1 0 0,1-1-1 0 0,0 0 1 0 0,0 0-1 0 0,-1 1 1 0 0,1-1-1 0 0,0 0 1 0 0,-1 0-1 0 0,1 0 1 0 0,0 1-1 0 0,-1-1 1 0 0,1 0-1 0 0,-1 0 1 0 0,-6-1 200 0 0,-1-4-4097 0 0,4 2 1191 0 0,-1 0 2342 0 0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45:33.266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9 90 1872 0 0,'-3'-6'5956'0'0,"-1"-18"-3915"0"0,2-6-1769 0 0,3 16 2538 0 0,0 13-2751 0 0,-1 0 0 0 0,0 1 1 0 0,0-1-1 0 0,1 0 0 0 0,-1 0 0 0 0,0 1 1 0 0,1-1-1 0 0,-1 0 0 0 0,1 1 1 0 0,-1-1-1 0 0,1 0 0 0 0,-1 1 0 0 0,1-1 1 0 0,-1 1-1 0 0,1-1 0 0 0,0 1 0 0 0,-1-1 1 0 0,1 1-1 0 0,0-1 0 0 0,-1 1 1 0 0,1 0-1 0 0,0-1 0 0 0,-1 1 0 0 0,1 0 1 0 0,0 0-1 0 0,0-1 0 0 0,0 1 0 0 0,1 0 1 0 0,0 0 6 0 0,0 0-1 0 0,0 0 1 0 0,0 0 0 0 0,1 0 0 0 0,-1 1 0 0 0,0-1 0 0 0,0 1-1 0 0,0-1 1 0 0,0 1 0 0 0,3 1 0 0 0,-4-1 52 0 0,1 0 1 0 0,0 1 0 0 0,-1-1-1 0 0,1 1 1 0 0,-1-1-1 0 0,1 1 1 0 0,-1 0-1 0 0,0-1 1 0 0,0 1-1 0 0,0 0 1 0 0,0 0-1 0 0,0 0 1 0 0,0 0-1 0 0,0 0 1 0 0,0 0-1 0 0,-1 0 1 0 0,1 0-1 0 0,-1 0 1 0 0,0 0-1 0 0,1 0 1 0 0,-1 0-1 0 0,0 3 1 0 0,-5 15 968 0 0,5-20-1121 0 0,0 0 413 0 0,-11-8-13258 0 0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45:34.673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0 2048 0 0,'1'2'750'0'0,"0"0"-1"0"0,0-1 0 0 0,0 1 0 0 0,0-1 1 0 0,0 1-1 0 0,0-1 0 0 0,1 1 1 0 0,2 1-1 0 0,5 8 789 0 0,-5-4-881 0 0,-1-1 1 0 0,0 1-1 0 0,-1 0 0 0 0,0 0 0 0 0,0 0 0 0 0,2 12 0 0 0,1 7 110 0 0,-5-24-1190 0 0,1 3 809 0 0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45:38.695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5 47 1176 0 0,'1'-1'12214'0'0,"-3"-9"-11884"0"0,1 9-329 0 0,1-1 0 0 0,-1 1-1 0 0,1 0 1 0 0,-1-1 0 0 0,1 1 0 0 0,0-1-1 0 0,0 1 1 0 0,0 0 0 0 0,0-1 0 0 0,0 1 0 0 0,0-1-1 0 0,0 1 1 0 0,0 0 0 0 0,1-1 0 0 0,-1 1 0 0 0,0-1-1 0 0,1 1 1 0 0,0-2 0 0 0,-1 2-4 0 0,1 1 0 0 0,0-1 1 0 0,-1 1-1 0 0,1-1 0 0 0,-1 1 0 0 0,1-1 0 0 0,0 1 1 0 0,-1-1-1 0 0,1 1 0 0 0,0-1 0 0 0,-1 1 0 0 0,1 0 1 0 0,0 0-1 0 0,0-1 0 0 0,0 1 0 0 0,-1 0 0 0 0,1 0 1 0 0,0 0-1 0 0,0 0 0 0 0,0 0 0 0 0,-1 0 0 0 0,1 0 1 0 0,0 0-1 0 0,0 0 0 0 0,0 0 0 0 0,-1 0 0 0 0,1 0 1 0 0,0 1-1 0 0,1-1 0 0 0,0 1 39 0 0,0 0 0 0 0,1 0 0 0 0,-1 0 0 0 0,1 0-1 0 0,-1 0 1 0 0,0 0 0 0 0,0 1 0 0 0,1-1 0 0 0,2 3 0 0 0,-4-1 140 0 0,1-1 0 0 0,0 0-1 0 0,0 1 1 0 0,-1-1 0 0 0,1 1 0 0 0,-1 0 0 0 0,2 5 0 0 0,3 6 181 0 0,13 13-222 0 0,-17-24-129 0 0,-2-2-18 0 0,1-1 0 0 0,0 1 0 0 0,-1 0 0 0 0,1 0 0 0 0,-1 0 0 0 0,1-1 0 0 0,0 1 0 0 0,0 0 0 0 0,-1-1 0 0 0,1 1 0 0 0,0 0 0 0 0,0-1 0 0 0,1 1 0 0 0,0 0-33 0 0,0-1-1 0 0,0 1 1 0 0,0-1-1 0 0,0 0 1 0 0,0 1-1 0 0,0-1 1 0 0,3 0-1 0 0,-2 0 1 0 0,-3 0 44 0 0,25-4 54 0 0,5 7 199 0 0,-28-3-172 0 0,1 1 0 0 0,-1 0 0 0 0,1 0 1 0 0,-1 0-1 0 0,1 0 0 0 0,-1 1 0 0 0,0-1 0 0 0,1 1 0 0 0,3 3 1 0 0,-6-5-27 0 0,0 0 1 0 0,0 1-1 0 0,1-1 1 0 0,-1 0-1 0 0,0 0 1 0 0,0 1-1 0 0,0-1 1 0 0,1 0-1 0 0,-1 0 1 0 0,0 1-1 0 0,0-1 1 0 0,0 0-1 0 0,0 1 1 0 0,0-1 0 0 0,0 0-1 0 0,0 0 1 0 0,1 1-1 0 0,-1-1 1 0 0,0 0-1 0 0,0 1 1 0 0,0-1-1 0 0,0 0 1 0 0,-1 1-1 0 0,1-1 1 0 0,0 0-1 0 0,0 1 1 0 0,0-1 0 0 0,0 0-1 0 0,0 1 1 0 0,0-1-1 0 0,0 0 1 0 0,0 0-1 0 0,-1 1 1 0 0,1-1-1 0 0,0 0 1 0 0,0 0-1 0 0,0 1 1 0 0,-1-1-1 0 0,1 0 1 0 0,0 0-1 0 0,0 1 1 0 0,-1-1 0 0 0,1 0-1 0 0,0 0 1 0 0,0 0-1 0 0,-1 1 1 0 0,0-2-58 0 0,1 1 0 0 0,0 0 0 0 0,0 0 0 0 0,-1 0 1 0 0,1 1-1 0 0,0-1 0 0 0,-1 0 0 0 0,1 0 0 0 0,0 0 1 0 0,-1 0-1 0 0,1 0 0 0 0,0 0 0 0 0,0 0 0 0 0,-1 0 0 0 0,1 1 1 0 0,0-1-1 0 0,0 0 0 0 0,-1 0 0 0 0,1 0 0 0 0,0 0 1 0 0,0 1-1 0 0,0-1 0 0 0,-1 0 0 0 0,1 0 0 0 0,0 1 0 0 0,0-1 1 0 0,0 0-1 0 0,0 0 0 0 0,-1 1 0 0 0,1-1 0 0 0,0 0 0 0 0,0 1 1 0 0,0-1-1 0 0,0 0 0 0 0,0 0 0 0 0,0 1 0 0 0,0-1 1 0 0,2 5-1005 0 0,7-7 388 0 0,19-7 189 0 0,-28 8 441 0 0,1 1-1 0 0,0 0 1 0 0,-1-1 0 0 0,1 1 0 0 0,0-1 0 0 0,-1 1 0 0 0,1-1 0 0 0,-1 1 0 0 0,1-1 0 0 0,-1 1 0 0 0,1-1 0 0 0,-1 0 0 0 0,1 1 0 0 0,-1-1-1 0 0,0 1 1 0 0,1-1 0 0 0,-1 0 0 0 0,0 0 0 0 0,0 1 0 0 0,1-1 0 0 0,-1 0 0 0 0,0 1 0 0 0,0-1 0 0 0,0 0 0 0 0,0-1 0 0 0,-4 2-3456 0 0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45:40.82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55 46 1152 0 0,'0'-5'7782'0'0,"-2"-2"-4533"0"0,-8-7-3030 0 0,6 7 690 0 0,3 6-811 0 0,1 0 0 0 0,-1 0 1 0 0,0 1-1 0 0,1-1 0 0 0,-1 0 1 0 0,0 0-1 0 0,0 0 0 0 0,0 1 1 0 0,0-1-1 0 0,0 0 0 0 0,0 1 1 0 0,0-1-1 0 0,0 1 0 0 0,0-1 0 0 0,0 1 1 0 0,0-1-1 0 0,0 1 0 0 0,0 0 1 0 0,0 0-1 0 0,-2-1 0 0 0,2 2 76 0 0,0-1 0 0 0,0 1 0 0 0,0 0 0 0 0,-1-1 0 0 0,1 1 0 0 0,0 0-1 0 0,0 0 1 0 0,0-1 0 0 0,0 1 0 0 0,0 0 0 0 0,0 0 0 0 0,1 0 0 0 0,-2 2 0 0 0,-1 0-3262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24:34.1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4369 0 0,'-1'9'6806'0'0,"7"4"-4981"0"0,12 13-3819 0 0,-10-16 2725 0 0,3 5-743 0 0,1-1-1 0 0,1 0 1 0 0,27 21-1 0 0,12 15 456 0 0,-45-44-328 0 0,-1 2 1 0 0,-1-1-1 0 0,1 1 1 0 0,-1 0-1 0 0,7 15 1 0 0,-2 2 21 0 0,-5-12-32 0 0,1 0 0 0 0,0 0 0 0 0,0 0 0 0 0,11 13 1 0 0,-10-17 8 0 0,3 4 236 0 0,0 0 0 0 0,-1 1 0 0 0,13 28 1 0 0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45:43.590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6 58 368 0 0,'-1'4'6177'0'0,"0"-8"-3733"0"0,0 4-2450 0 0,-1-22 927 0 0,2 21-897 0 0,0 0 0 0 0,0 0 0 0 0,0 0 0 0 0,0 0 1 0 0,0 0-1 0 0,0 1 0 0 0,1-1 0 0 0,-1 0 0 0 0,0 0 0 0 0,1 0 0 0 0,-1 0 0 0 0,0 0 0 0 0,1 1 0 0 0,-1-1 1 0 0,1 0-1 0 0,-1 0 0 0 0,1 1 0 0 0,0-1 0 0 0,-1 0 0 0 0,1 1 0 0 0,0-2 0 0 0,2-3 755 0 0,0 2 307 0 0,-3 3-1051 0 0,1 0 1 0 0,-1 0 0 0 0,1 1-1 0 0,-1-1 1 0 0,1 0 0 0 0,-1 0 0 0 0,0 0-1 0 0,1 0 1 0 0,-1 0 0 0 0,1 0 0 0 0,-1 0-1 0 0,0 0 1 0 0,1-1 0 0 0,-1 1-1 0 0,1 0 1 0 0,-1 0 0 0 0,1 0 0 0 0,-1 0-1 0 0,0-1 1 0 0,1 1 0 0 0,-1 0-1 0 0,0 0 1 0 0,1-1 0 0 0,-1 1 0 0 0,7-5-2748 0 0,-5 3 1626 0 0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45:45.070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46 11 2168 0 0,'0'0'-3'0'0,"-3"-6"5308"0"0,3 6-5197 0 0,0-1 1 0 0,0 1-1 0 0,-1 0 0 0 0,1 0 1 0 0,0 0-1 0 0,0 0 0 0 0,0 0 1 0 0,0-1-1 0 0,0 1 0 0 0,0 0 1 0 0,0 0-1 0 0,0 0 0 0 0,0 0 1 0 0,0 0-1 0 0,-1 0 0 0 0,1 0 1 0 0,0 0-1 0 0,0-1 0 0 0,0 1 1 0 0,0 0-1 0 0,0 0 0 0 0,-1 0 1 0 0,1 0-1 0 0,0 0 0 0 0,0 0 0 0 0,0 0 1 0 0,0 0-1 0 0,0 0 0 0 0,-1 0 1 0 0,1 0-1 0 0,0 0 0 0 0,0 0 1 0 0,0 0-1 0 0,0 0 0 0 0,0 0 1 0 0,-1 0-1 0 0,1 0 0 0 0,0 0 1 0 0,0 0-1 0 0,0 0 0 0 0,0 0 1 0 0,-1 1-1 0 0,-4-2 505 0 0,4 1-550 0 0,0-1 0 0 0,0 1 1 0 0,1 0-1 0 0,-1 0 0 0 0,0 0 0 0 0,0 0 0 0 0,0-1 1 0 0,1 1-1 0 0,-1 0 0 0 0,0 1 0 0 0,0-1 0 0 0,0 0 0 0 0,-1 0 1 0 0,-14 9 1171 0 0,16-8-1193 0 0,-3 3-172 0 0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45:45.928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2 1128 0 0,'2'-1'6048'0'0,"2"2"-3506"0"0,11 5-2956 0 0,-3-1 331 0 0,-10-5-1296 0 0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45:46.99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48 0 2473 0 0,'-2'3'6451'0'0,"-7"2"-4312"0"0,2-2-1078 0 0,-2 5 857 0 0,8-8-1861 0 0,1 1 0 0 0,-1 0 0 0 0,1-1-1 0 0,-1 1 1 0 0,0-1 0 0 0,1 1 0 0 0,-1-1 0 0 0,0 1-1 0 0,0-1 1 0 0,1 1 0 0 0,-1-1 0 0 0,0 0-1 0 0,0 0 1 0 0,1 1 0 0 0,-1-1 0 0 0,0 0 0 0 0,0 0-1 0 0,0 0 1 0 0,-1 0 0 0 0,-2 6-204 0 0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45:53.978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53 110 848 0 0,'-8'1'11029'0'0,"-2"1"-5344"0"0,-1-1-5187 0 0,10-1-533 0 0,0-1-1 0 0,0 1 1 0 0,0-1 0 0 0,0 1-1 0 0,0 0 1 0 0,0-1 0 0 0,0 0-1 0 0,0 1 1 0 0,0-1 0 0 0,0 0-1 0 0,0 1 1 0 0,0-1 0 0 0,1 0-1 0 0,-1 0 1 0 0,0 0 0 0 0,1 1-1 0 0,-1-1 1 0 0,0 0 0 0 0,1 0-1 0 0,-1 0 1 0 0,1 0 0 0 0,-1-2-1 0 0,0 1-13 0 0,0 0-1 0 0,1 0 1 0 0,-1 1-1 0 0,1-1 1 0 0,-1 0-1 0 0,1 0 1 0 0,0 0-1 0 0,0 0 1 0 0,-1 0-1 0 0,1 0 1 0 0,1 0-1 0 0,-1-3 1 0 0,2-5-44 0 0,-2 9 84 0 0,1 0-1 0 0,-1 0 0 0 0,0 0 0 0 0,0 0 0 0 0,0 0 0 0 0,1 0 0 0 0,-1 0 1 0 0,0 0-1 0 0,1 0 0 0 0,-1 0 0 0 0,1 1 0 0 0,-1-1 0 0 0,1 0 0 0 0,0 0 0 0 0,-1 0 1 0 0,1 1-1 0 0,0-1 0 0 0,-1 0 0 0 0,2 0 0 0 0,-1 0-22 0 0,1 0 0 0 0,-1 0 0 0 0,0 0-1 0 0,1 0 1 0 0,-1 1 0 0 0,1-1 0 0 0,-1 0 0 0 0,1 1-1 0 0,1-1 1 0 0,4-1-161 0 0,-3 0 204 0 0,0 1-1 0 0,0 0 0 0 0,0 0 0 0 0,0 0 0 0 0,0 1 1 0 0,0-1-1 0 0,7 1 0 0 0,-9 1 31 0 0,0-1 1 0 0,0 0-1 0 0,0 1 0 0 0,-1-1 0 0 0,1 1 1 0 0,0 0-1 0 0,0-1 0 0 0,-1 1 0 0 0,1 0 1 0 0,-1 0-1 0 0,1 0 0 0 0,-1 0 0 0 0,1 1 1 0 0,-1-1-1 0 0,1 0 0 0 0,-1 0 0 0 0,0 1 1 0 0,0-1-1 0 0,2 3 0 0 0,-3-3-37 0 0,1 0 0 0 0,-1 0-1 0 0,1 0 1 0 0,0 0 0 0 0,0 0-1 0 0,0 0 1 0 0,0 0-1 0 0,-1 0 1 0 0,1-1 0 0 0,0 1-1 0 0,0 0 1 0 0,0 0 0 0 0,1-1-1 0 0,-1 1 1 0 0,0-1 0 0 0,0 1-1 0 0,2 0 1 0 0,-1-1-39 0 0,0 0-1 0 0,0 0 1 0 0,0-1-1 0 0,-1 1 1 0 0,1 0-1 0 0,0-1 1 0 0,-1 1-1 0 0,1-1 1 0 0,0 1-1 0 0,-1-1 1 0 0,3-1-1 0 0,-3 1 59 0 0,0 1-1 0 0,0-1 0 0 0,0 1 1 0 0,-1-1-1 0 0,1 1 1 0 0,0-1-1 0 0,0 0 1 0 0,-1 1-1 0 0,1-1 0 0 0,0 0 1 0 0,-1 0-1 0 0,1 1 1 0 0,0-1-1 0 0,-1 0 1 0 0,0 0-1 0 0,1 0 0 0 0,-1 0 1 0 0,1 0-1 0 0,-1 0 1 0 0,0 0-1 0 0,1 0 0 0 0,-1 0 1 0 0,0 0-1 0 0,0 0 1 0 0,0 0-1 0 0,0 0 1 0 0,0 0-1 0 0,0 0 0 0 0,0 0 1 0 0,0 0-1 0 0,-1 0 1 0 0,1 0-1 0 0,0 1 1 0 0,0-1-1 0 0,-1 0 0 0 0,1 0 1 0 0,-1 0-1 0 0,1 0 1 0 0,-1 0-1 0 0,1 0 1 0 0,-1 0-1 0 0,-1-1 0 0 0,-8-10-4296 0 0,8 9 2704 0 0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45:56.112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235 33 832 0 0,'0'0'13468'0'0,"-3"-3"-14864"0"0,-4-4 2299 0 0,6 5-769 0 0,-1 0 0 0 0,1 0 0 0 0,-1 0 0 0 0,0 1 0 0 0,0-1 0 0 0,0 0 0 0 0,0 1 0 0 0,0 0 0 0 0,0-1 0 0 0,0 1 0 0 0,-4-1 0 0 0,5 2-83 0 0,0-1-1 0 0,0 1 1 0 0,0 0-1 0 0,0-1 1 0 0,-1 1 0 0 0,1 0-1 0 0,0 0 1 0 0,0 0-1 0 0,0 0 1 0 0,0 0-1 0 0,-1 0 1 0 0,1 0-1 0 0,0 1 1 0 0,0-1-1 0 0,0 0 1 0 0,0 1-1 0 0,0-1 1 0 0,-1 1-1 0 0,1-1 1 0 0,0 1 0 0 0,0-1-1 0 0,0 1 1 0 0,0 0-1 0 0,1-1 1 0 0,-1 1-1 0 0,0 0 1 0 0,-1 1-1 0 0,1-1-70 0 0,0 1 0 0 0,0-1 1 0 0,0 1-1 0 0,0-1 0 0 0,0 1 0 0 0,0-1 0 0 0,0 1 0 0 0,1 0 0 0 0,-1 0 0 0 0,1-1 0 0 0,-1 1 0 0 0,1 0 1 0 0,0 2-1 0 0,-3 7-309 0 0,2-9 415 0 0,-1 0 1 0 0,1 1-1 0 0,-1-1 0 0 0,1 0 0 0 0,-1 0 0 0 0,0 0 0 0 0,0 0 0 0 0,0 0 0 0 0,0 0 0 0 0,0 0 0 0 0,0-1 0 0 0,-1 1 0 0 0,1-1 0 0 0,0 0 0 0 0,-4 2 0 0 0,5-3-121 0 0,1 0 1 0 0,-1 0 0 0 0,0 0-1 0 0,0 0 1 0 0,0 0-1 0 0,0 0 1 0 0,1 0 0 0 0,-1 0-1 0 0,0-1 1 0 0,0 1 0 0 0,0 0-1 0 0,1 0 1 0 0,-1-1-1 0 0,0 1 1 0 0,0 0 0 0 0,1-1-1 0 0,-1 1 1 0 0,0-1 0 0 0,1 1-1 0 0,-1-1 1 0 0,0 1-1 0 0,1-1 1 0 0,-1 0 0 0 0,1 1-1 0 0,-1-1 1 0 0,1 0-1 0 0,-1 1 1 0 0,1-1 0 0 0,0 0-1 0 0,-1 1 1 0 0,1-1 0 0 0,0 0-1 0 0,0 0 1 0 0,-1 0-1 0 0,1 1 1 0 0,0-2 0 0 0,-1 1 0 0 0,1-1-1 0 0,-1 1 1 0 0,1 0 0 0 0,-1 0 0 0 0,1 0 0 0 0,-1 0 0 0 0,0-1 0 0 0,0 1 0 0 0,0 0 0 0 0,-1-1 0 0 0,2 2 72 0 0,-3-4 273 0 0,3 4-284 0 0,0 0 1 0 0,-1-1 0 0 0,1 1-1 0 0,0 0 1 0 0,0-1 0 0 0,0 1-1 0 0,-1-1 1 0 0,1 1-1 0 0,0 0 1 0 0,-1-1 0 0 0,1 1-1 0 0,0 0 1 0 0,0 0 0 0 0,-1-1-1 0 0,1 1 1 0 0,-1 0 0 0 0,1 0-1 0 0,0 0 1 0 0,-1-1-1 0 0,1 1 1 0 0,-1 0 0 0 0,1 0-1 0 0,-1 0 1 0 0,-1 0 128 0 0,1 0-107 0 0,-1 0-1 0 0,1 0 0 0 0,-1 0 0 0 0,1 0 1 0 0,0 1-1 0 0,0-1 0 0 0,-1 0 1 0 0,1 1-1 0 0,0-1 0 0 0,-1 1 0 0 0,1-1 1 0 0,0 1-1 0 0,0 0 0 0 0,0-1 1 0 0,0 1-1 0 0,0 0 0 0 0,0 0 0 0 0,0 0 1 0 0,0 0-1 0 0,0 0 0 0 0,0 0 1 0 0,-1 2-1 0 0,1-1-139 0 0,-1 1 69 0 0,1-1 0 0 0,-1 1 0 0 0,0-1 0 0 0,1 0 0 0 0,-1 1 0 0 0,-4 3 0 0 0,5-6 13 0 0,0 1 0 0 0,0-1 1 0 0,1 0-1 0 0,-1 1 0 0 0,0-1 1 0 0,0 0-1 0 0,0 1 0 0 0,0-1 1 0 0,0 0-1 0 0,1 0 0 0 0,-1 0 1 0 0,0 0-1 0 0,0 0 0 0 0,0 0 1 0 0,0 0-1 0 0,0 0 0 0 0,0 0 1 0 0,1 0-1 0 0,-1-1 0 0 0,0 1 1 0 0,0 0-1 0 0,0-1 0 0 0,0 1 1 0 0,1 0-1 0 0,-1-1 0 0 0,0 1 0 0 0,0-1 1 0 0,0 0-64 0 0,1 1 0 0 0,-1 0-1 0 0,1-1 1 0 0,-1 1 0 0 0,1 0 0 0 0,-1-1 0 0 0,1 1 0 0 0,0-1 0 0 0,-1 1-1 0 0,1-1 1 0 0,0 1 0 0 0,-1-1 0 0 0,1 1 0 0 0,0-1 0 0 0,0 1 0 0 0,-1-1-1 0 0,1 1 1 0 0,0-2 0 0 0,0-6-6826 0 0,1 5 6393 0 0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45:57.52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0 1896 0 0,'5'18'1406'0'0,"-1"-5"4681"0"0,-4-13-6183 0 0,3 2-55 0 0,-1 0-1 0 0,1 0 1 0 0,0-1 0 0 0,0 1 0 0 0,0-1 0 0 0,4 2 0 0 0,-5-3 197 0 0,0 1-1 0 0,0-1 1 0 0,-1 1-1 0 0,1-1 0 0 0,0 1 1 0 0,0 0-1 0 0,-1 0 1 0 0,1 0-1 0 0,0 0 1 0 0,-1 0-1 0 0,1 0 1 0 0,-1 0-1 0 0,0 1 1 0 0,3 2-1 0 0,0 9 3846 0 0,-3-5-3290 0 0,-1-8-628 0 0,0 0 0 0 0,0 1 0 0 0,0-1 0 0 0,0 0 0 0 0,0 0-1 0 0,0 0 1 0 0,0 0 0 0 0,0 0 0 0 0,0 1 0 0 0,0-1 0 0 0,0 0 0 0 0,0 0-1 0 0,0 0 1 0 0,0 0 0 0 0,0 0 0 0 0,0 1 0 0 0,0-1 0 0 0,0 0 0 0 0,0 0 0 0 0,0 0-1 0 0,0 0 1 0 0,1 0 0 0 0,-1 0 0 0 0,0 1 0 0 0,0-1 0 0 0,0 0 0 0 0,0 0-1 0 0,0 0 1 0 0,0 0 0 0 0,0 0 0 0 0,1 0 0 0 0,-1 0 0 0 0,0 0 0 0 0,0 0 0 0 0,0 0-1 0 0,0 0 1 0 0,0 0 0 0 0,1 0 0 0 0,-1 1 0 0 0,0-1 0 0 0,0 0 0 0 0,0 0-1 0 0,0 0 1 0 0,1 0 0 0 0,-1 0 0 0 0,0-1 0 0 0,0 1 0 0 0,0 0 0 0 0,0 0 0 0 0,0 0-1 0 0,1 0 1 0 0,-1 0 0 0 0,0 0 0 0 0,0 0 0 0 0,0 0 0 0 0,0 0 0 0 0,0 0-1 0 0,0 0 1 0 0,1-1 0 0 0,0 1-6 0 0,1-1 0 0 0,0 0-1 0 0,0 1 1 0 0,0-1-1 0 0,0 1 1 0 0,0 0 0 0 0,0-1-1 0 0,3 1 1 0 0,12-2 40 0 0,-8-2 22 0 0,4-1 374 0 0,-4 0-4423 0 0,-6 3 1449 0 0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45:59.651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180 98 1912 0 0,'-2'5'8609'0'0,"-5"8"-2901"0"0,6-13-5684 0 0,1 1 0 0 0,0-1 1 0 0,-1 0-1 0 0,1 1 0 0 0,0-1 1 0 0,-1 0-1 0 0,1 1 0 0 0,0-1 1 0 0,-1 0-1 0 0,1 0 0 0 0,-1 1 1 0 0,1-1-1 0 0,-1 0 0 0 0,1 0 0 0 0,-1 0 1 0 0,1 0-1 0 0,-1 0 0 0 0,1 1 1 0 0,-1-1-1 0 0,1 0 0 0 0,-1 0 1 0 0,1 0-1 0 0,-1 0 0 0 0,1 0 1 0 0,-1 0-1 0 0,1-1 0 0 0,0 1 0 0 0,-1 0 1 0 0,1 0-1 0 0,-2-1 0 0 0,1 1-123 0 0,0-1 0 0 0,0 0 0 0 0,0 0-1 0 0,1 0 1 0 0,-1 0 0 0 0,0 0-1 0 0,0 0 1 0 0,1 0 0 0 0,-1 0 0 0 0,0 0-1 0 0,0-3 1 0 0,-1-1-260 0 0,1 1 0 0 0,-1-1 0 0 0,1 0 0 0 0,0 0-1 0 0,0-8 1 0 0,1 6 334 0 0,1 0 0 0 0,0-1-1 0 0,4-13 1 0 0,-4 17 114 0 0,-1 3-26 0 0,0 1-1 0 0,1-1 1 0 0,-1 1-1 0 0,0-1 1 0 0,0 0-1 0 0,0 1 1 0 0,0-1-1 0 0,0 1 1 0 0,0-1-1 0 0,0 0 1 0 0,0 1-1 0 0,0-1 1 0 0,0 1-1 0 0,-1-1 1 0 0,1 0-1 0 0,0 1 1 0 0,0-1-1 0 0,0 1 1 0 0,-1-1-1 0 0,1 1 1 0 0,0-1-1 0 0,-1 1 1 0 0,1-1-1 0 0,0 1 1 0 0,-1-1-1 0 0,1 1 1 0 0,-1 0-1 0 0,0-1 1 0 0,0 0 60 0 0,0 0 0 0 0,-1 1 0 0 0,1-1 0 0 0,0 1 0 0 0,-1 0 0 0 0,1-1 0 0 0,-1 1-1 0 0,1 0 1 0 0,0 0 0 0 0,-1 0 0 0 0,-2 0 0 0 0,1 0-10 0 0,-1 0-1 0 0,0 1 0 0 0,1-1 1 0 0,-1 1-1 0 0,0 0 1 0 0,1 0-1 0 0,-1 0 0 0 0,-6 4 1 0 0,8-3-129 0 0,0 0 0 0 0,-1 0 0 0 0,1 0 0 0 0,0 0 0 0 0,0 1 0 0 0,0-1 0 0 0,0 1 0 0 0,1-1 0 0 0,-1 1 0 0 0,1 0 0 0 0,0-1 0 0 0,-1 1 0 0 0,1 0 0 0 0,-1 6 0 0 0,1-6 29 0 0,-2-2 54 0 0,1 0 1 0 0,-1-1-1 0 0,0 1 1 0 0,0-1-1 0 0,1 1 0 0 0,-1-1 1 0 0,0 0-1 0 0,0 0 0 0 0,1 0 1 0 0,-1-1-1 0 0,-4 0 0 0 0,7 1-262 0 0,-14-10-230 0 0,10 3-1016 0 0,5-1-4711 0 0,0 4 4190 0 0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46:01.335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45 252 2048 0 0,'0'-4'7515'0'0,"1"2"-7081"0"0,-6-16-646 0 0,5 12 177 0 0,0 0 0 0 0,0 1 1 0 0,1-1-1 0 0,-1 0 0 0 0,1 1 1 0 0,4-11-1 0 0,-5 15 24 0 0,1 0 1 0 0,-1 0-1 0 0,1 0 0 0 0,0 0 1 0 0,0 0-1 0 0,-1 0 0 0 0,1 0 1 0 0,0 0-1 0 0,0 0 0 0 0,2-1 0 0 0,-3 1 23 0 0,1 1-1 0 0,0-1 0 0 0,-1 1 0 0 0,1-1 0 0 0,0 0 0 0 0,-1 1 1 0 0,1-1-1 0 0,-1 0 0 0 0,1 1 0 0 0,-1-1 0 0 0,1 0 0 0 0,-1 0 0 0 0,0 0 1 0 0,1 1-1 0 0,-1-1 0 0 0,1-2 0 0 0,0-2 1158 0 0,-1 4-1049 0 0,0 1 1 0 0,1-1-1 0 0,-1 0 1 0 0,0 1-1 0 0,0-1 1 0 0,0 0-1 0 0,0 1 1 0 0,0-1-1 0 0,0 0 1 0 0,0 1-1 0 0,0-1 1 0 0,0 0-1 0 0,0 1 1 0 0,0-1-1 0 0,0-1 1 0 0,-10-17 2012 0 0,10 18-1990 0 0,-1 0 1 0 0,1 0-1 0 0,-1 0 1 0 0,0 1 0 0 0,1-1-1 0 0,-1 0 1 0 0,0 0-1 0 0,0 1 1 0 0,0-1 0 0 0,0 1-1 0 0,1-1 1 0 0,-1 1 0 0 0,0-1-1 0 0,0 1 1 0 0,0 0-1 0 0,0-1 1 0 0,0 1 0 0 0,0 0-1 0 0,-2-1 1 0 0,-23 3 1176 0 0,25-2-1355 0 0,1 0 0 0 0,-1 0 0 0 0,0 0 0 0 0,0-1-1 0 0,1 1 1 0 0,-1 0 0 0 0,0-1 0 0 0,1 1 0 0 0,-1 0 0 0 0,0-1 0 0 0,1 1-1 0 0,-1-1 1 0 0,1 1 0 0 0,-1-1 0 0 0,1 1 0 0 0,-1-1 0 0 0,1 0 0 0 0,-1 1-1 0 0,1-1 1 0 0,-1 0 0 0 0,1 1 0 0 0,0-1 0 0 0,-1 0 0 0 0,1 1 0 0 0,0-1 0 0 0,0 0-1 0 0,0 0 1 0 0,-1 1 0 0 0,1-1 0 0 0,0 0 0 0 0,0 0 0 0 0,0 1 0 0 0,0-1-1 0 0,0 0 1 0 0,1 0 0 0 0,-2-2-51 0 0,1 0-1 0 0,1 1 1 0 0,-1-1-1 0 0,0 1 1 0 0,1-1-1 0 0,-1 0 1 0 0,1 1-1 0 0,2-5 1 0 0,12-21 87 0 0,0 1 627 0 0,-13 24-1374 0 0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46:02.452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0 1104 0 0,'-1'7'8763'0'0,"2"-4"-7437"0"0,0 13 130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25:35.96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3177 0 0,'13'24'4288'0'0,"6"-1"-3360"0"0,22 18-1129 0 0,-35-35 217 0 0,1-1-1 0 0,0 1 1 0 0,1-1 0 0 0,-1-1-1 0 0,15 7 1 0 0,6-1-2390 0 0,-21-7-601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24:34.7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 1 2665 0 0,'-8'2'4623'0'0,"8"-2"-4458"0"0,4 7 1743 0 0,1 0-1792 0 0,11 18 755 0 0,2-1 0 0 0,1-1 0 0 0,25 24 0 0 0,-37-39-696 0 0,1-1 0 0 0,-1 1-1 0 0,0 0 1 0 0,0 1-1 0 0,-1 0 1 0 0,-1 0-1 0 0,1 0 1 0 0,-1 1 0 0 0,6 18-1 0 0,-8-19-114 0 0,3 13 263 0 0,2 0 0 0 0,0-1 0 0 0,12 23 0 0 0,-18-40-405 0 0,1 1-561 0 0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46:05.302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39 139 832 0 0,'-1'6'5477'0'0,"-4"4"2492"0"0,5-9-7940 0 0,-1-1-1 0 0,1 0 0 0 0,-1 0 1 0 0,1 0-1 0 0,-1 0 0 0 0,1 0 1 0 0,-1 0-1 0 0,1 0 0 0 0,-1 0 1 0 0,1 0-1 0 0,-1 0 1 0 0,1 0-1 0 0,-1-1 0 0 0,1 1 1 0 0,-1 0-1 0 0,1 0 0 0 0,-1 0 1 0 0,1-1-1 0 0,-1 1 0 0 0,1 0 1 0 0,0 0-1 0 0,-1-1 0 0 0,1 1 1 0 0,-1 0-1 0 0,1-1 0 0 0,0 1 1 0 0,-1-1-1 0 0,1 1 1 0 0,-2-2-114 0 0,0 0 0 0 0,0 0 1 0 0,1 0-1 0 0,-1 0 1 0 0,1-1-1 0 0,-1 1 1 0 0,1 0-1 0 0,0-1 1 0 0,0 1-1 0 0,0 0 0 0 0,0-1 1 0 0,1 0-1 0 0,-1 1 1 0 0,0-1-1 0 0,1 1 1 0 0,0-1-1 0 0,0 0 1 0 0,0 1-1 0 0,0-1 1 0 0,0 1-1 0 0,0-1 0 0 0,1 0 1 0 0,-1 1-1 0 0,2-6 1 0 0,-1 7 91 0 0,0 0 0 0 0,1-1 0 0 0,-1 1 0 0 0,0 0 0 0 0,0 0 0 0 0,1-1 0 0 0,-1 1 0 0 0,0 0 0 0 0,1 0 0 0 0,-1 1 0 0 0,1-1 0 0 0,-1 0 1 0 0,1 0-1 0 0,0 1 0 0 0,1-1 0 0 0,-1 0-9 0 0,0 0 1 0 0,0 0-1 0 0,0 0 1 0 0,0 0-1 0 0,0 0 1 0 0,0 0 0 0 0,2-2-1 0 0,-2 1 18 0 0,-1 2 41 0 0,0-1-1 0 0,0 0 1 0 0,0 1 0 0 0,0-1 0 0 0,-1 0 0 0 0,1 0 0 0 0,0 0-1 0 0,0 0 1 0 0,-1 0 0 0 0,1 0 0 0 0,0 0 0 0 0,-1 0 0 0 0,1 0-1 0 0,-1 0 1 0 0,1 0 0 0 0,-1 0 0 0 0,0 0 0 0 0,1 0 0 0 0,-1-1-1 0 0,0 1 1 0 0,0 0 0 0 0,0 0 0 0 0,0 0 0 0 0,0-1 0 0 0,0 1-1 0 0,0 0 1 0 0,-1-1 0 0 0,1 1 83 0 0,-1-1 0 0 0,0 1 0 0 0,0 0 0 0 0,1 0 0 0 0,-1 0 0 0 0,0 1 0 0 0,0-1 0 0 0,0 0 0 0 0,0 0 0 0 0,0 0 0 0 0,0 1 0 0 0,0-1 0 0 0,-1 0 0 0 0,1 1 0 0 0,0-1 0 0 0,0 1 0 0 0,0-1 0 0 0,-1 1 0 0 0,1 0 0 0 0,0 0 0 0 0,0-1 0 0 0,-1 1 0 0 0,1 0 0 0 0,-3 0 0 0 0,2 1 998 0 0,0-13-13590 0 0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46:06.570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4 124 2873 0 0,'0'0'112'0'0,"0"0"1"0"0,0 0-1 0 0,0 0 1 0 0,0 0 0 0 0,0 0-1 0 0,0 1 1 0 0,0-1 0 0 0,-1 0-1 0 0,1 0 1 0 0,0 0-1 0 0,0 0 1 0 0,0 0 0 0 0,0-1-1 0 0,0 1 1 0 0,-1 0 0 0 0,1 0-1 0 0,0 0 1 0 0,0 0-1 0 0,0 0 1 0 0,0 0 0 0 0,0 0-1 0 0,0 0 1 0 0,0 0 0 0 0,-1 0-1 0 0,1 0 1 0 0,0 0-1 0 0,0 0 1 0 0,0 0 0 0 0,0-1-1 0 0,0 1 1 0 0,0 0 0 0 0,0 0-1 0 0,0 0 1 0 0,0 0-1 0 0,0 0 1 0 0,0 0 0 0 0,-1 0-1 0 0,1-1 1 0 0,0 1-1 0 0,0 0 1 0 0,0 0 0 0 0,0 0-1 0 0,0 0 1 0 0,0 0 0 0 0,0-1-1 0 0,4-6-291 0 0,-2 4 252 0 0,-1 1 0 0 0,1 0 1 0 0,-1 0-1 0 0,1 0 0 0 0,0 0 0 0 0,0 0 1 0 0,0 0-1 0 0,0 0 0 0 0,0 1 1 0 0,0-1-1 0 0,0 1 0 0 0,1-1 1 0 0,-1 1-1 0 0,0 0 0 0 0,1 0 1 0 0,-1 0-1 0 0,1 0 0 0 0,0 0 0 0 0,-1 1 1 0 0,1-1-1 0 0,-1 1 0 0 0,1 0 1 0 0,0 0-1 0 0,-1 0 0 0 0,1 0 1 0 0,0 0-1 0 0,2 1 0 0 0,-3-1-29 0 0,-1 0 1 0 0,0 0-1 0 0,0 0 1 0 0,1 0-1 0 0,-1 0 0 0 0,0 0 1 0 0,1 0-1 0 0,-1 0 0 0 0,0-1 1 0 0,0 1-1 0 0,0 0 1 0 0,1-1-1 0 0,-1 1 0 0 0,0-1 1 0 0,0 0-1 0 0,0 1 0 0 0,0-1 1 0 0,0 0-1 0 0,2-1 1 0 0,-2 0 36 0 0,1 0 0 0 0,0 0 0 0 0,0 0 1 0 0,-1-1-1 0 0,0 1 0 0 0,1 0 1 0 0,0-4-1 0 0,0 3 53 0 0,-1 1 0 0 0,0 0 1 0 0,0-1-1 0 0,-1 1 0 0 0,1-1 0 0 0,0 1 1 0 0,-1-1-1 0 0,0 1 0 0 0,1-1 1 0 0,-1 0-1 0 0,0 1 0 0 0,0-1 0 0 0,-1 1 1 0 0,1-1-1 0 0,0 1 0 0 0,-1-1 0 0 0,0 1 1 0 0,-1-5 656 0 0,1 5-855 0 0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46:08.160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 6 1856 0 0,'-1'-2'1294'0'0,"5"1"1070"0"0,4-1-1962 0 0,-8 2-250 0 0,1 0-1 0 0,0 0 1 0 0,0 0 0 0 0,0 0-1 0 0,-1 0 1 0 0,1 0 0 0 0,0 0-1 0 0,0 0 1 0 0,0 0 0 0 0,-1 1-1 0 0,1-1 1 0 0,0 0 0 0 0,-1 1-1 0 0,1-1 1 0 0,0 0 0 0 0,0 1-1 0 0,-1-1 1 0 0,1 1 0 0 0,-1-1-1 0 0,1 1 1 0 0,0 0 0 0 0,-1-1-1 0 0,1 1 1 0 0,-1-1 0 0 0,1 1-1 0 0,-1 0 1 0 0,0-1 0 0 0,1 3-1 0 0,1-1 350 0 0,0 1-1 0 0,-1-1 1 0 0,1 1-1 0 0,-1 0 1 0 0,0 0-1 0 0,1 4 1 0 0,3 18 387 0 0,-5-24-735 0 0,1 0 1 0 0,-1 1-1 0 0,0-1 0 0 0,0 0 1 0 0,0 1-1 0 0,0-1 0 0 0,0 0 1 0 0,-1 1-1 0 0,1-1 0 0 0,0 0 1 0 0,-1 0-1 0 0,1 1 1 0 0,-1-1-1 0 0,1 0 0 0 0,-1 0 1 0 0,-1 3-1 0 0,0-1 79 0 0,2-3-205 0 0,0 1 0 0 0,0-1 0 0 0,-1 0 0 0 0,1 1 0 0 0,0-1-1 0 0,0 0 1 0 0,0 1 0 0 0,-1-1 0 0 0,1 0 0 0 0,0 0 0 0 0,-1 1 0 0 0,1-1 0 0 0,0 0 0 0 0,0 0 0 0 0,-1 1 0 0 0,1-1 0 0 0,0 0 0 0 0,-1 0 0 0 0,1 0 0 0 0,-1 0 0 0 0,1 0-1 0 0,0 0 1 0 0,-1 1 0 0 0,1-1 0 0 0,0 0 0 0 0,-1 0 0 0 0,1 0 0 0 0,-1 0 0 0 0,1 0 0 0 0,-1-1 0 0 0,1 1-56 0 0,-10-12-1689 0 0,7-5-104 0 0,3 9-5229 0 0,0 6 6645 0 0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46:09.457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12 0 2841 0 0,'-2'3'-1135'0'0,"2"-3"1367"0"0,-1 0-1 0 0,1 0 1 0 0,0 0-1 0 0,0 1 0 0 0,-1-1 1 0 0,1 0-1 0 0,0 0 1 0 0,-1 0-1 0 0,1 0 1 0 0,0 0-1 0 0,-1 0 0 0 0,1 0 1 0 0,-1 0-1 0 0,1 0 1 0 0,0 0-1 0 0,-1 0 1 0 0,1 0-1 0 0,0 0 1 0 0,-1 0-1 0 0,1 0 0 0 0,0 0 1 0 0,-1 0-1 0 0,1-1 1 0 0,0 1-1 0 0,0 0 1 0 0,-1-1 322 0 0,4 10 3168 0 0,17 6-3221 0 0,-8-12-384 0 0,-11-3-37 0 0,-1 0 0 0 0,1 0 0 0 0,0 0 0 0 0,-1 0 1 0 0,1 0-1 0 0,0 1 0 0 0,-1-1 0 0 0,1 0 0 0 0,-1 0 0 0 0,1 1 0 0 0,0-1 1 0 0,-1 0-1 0 0,1 0 0 0 0,-1 1 0 0 0,1-1 0 0 0,-1 1 0 0 0,1-1 0 0 0,-1 1 0 0 0,1-1 1 0 0,-1 1-1 0 0,1-1 0 0 0,-1 1 0 0 0,0-1 0 0 0,1 1 0 0 0,-1-1 0 0 0,0 1 1 0 0,1-1-1 0 0,-1 2 0 0 0,1 2 377 0 0,-1-1-807 0 0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46:11.385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31 113 2873 0 0,'-2'0'2316'0'0,"-10"-1"5755"0"0,3-1-7370 0 0,8 2-848 0 0,1-1-1 0 0,-1 1 1 0 0,1 0 0 0 0,-1-1-1 0 0,1 1 1 0 0,-1-1 0 0 0,1 1 0 0 0,0 0-1 0 0,-1-1 1 0 0,1 1 0 0 0,0-1 0 0 0,-1 1-1 0 0,1-1 1 0 0,0 1 0 0 0,0-1-1 0 0,-1 0 1 0 0,1 1 0 0 0,0-1 0 0 0,-1-11-463 0 0,2 9 527 0 0,1 0 0 0 0,-1 0 0 0 0,0 0 0 0 0,1 1 0 0 0,0-1-1 0 0,-1 0 1 0 0,1 1 0 0 0,0-1 0 0 0,0 1 0 0 0,0 0 0 0 0,1-1 0 0 0,-1 1 0 0 0,1 0 0 0 0,-1 0 0 0 0,1 1 0 0 0,5-4 0 0 0,-5 5 254 0 0,1-1 0 0 0,-1 1 0 0 0,1-1 0 0 0,-1 1 0 0 0,1 0 0 0 0,0 0 0 0 0,-1 1 0 0 0,1-1 0 0 0,4 2 0 0 0,-1-1 8 0 0,-1 1 1 0 0,0 0-1 0 0,0 0 0 0 0,9 5 1 0 0,-14-6-138 0 0,0 0 0 0 0,0-1 0 0 0,1 1 1 0 0,-1 0-1 0 0,0-1 0 0 0,0 1 0 0 0,1-1 1 0 0,-1 1-1 0 0,0-1 0 0 0,1 1 0 0 0,-1-1 0 0 0,1 0 1 0 0,-1 0-1 0 0,1 0 0 0 0,-1 0 0 0 0,0 0 0 0 0,1 0 1 0 0,-1 0-1 0 0,1 0 0 0 0,-1 0 0 0 0,1-1 1 0 0,-1 1-1 0 0,0-1 0 0 0,1 1 0 0 0,1-2 0 0 0,-1 1-21 0 0,0 1-1 0 0,0-1 1 0 0,0 0-1 0 0,-1-1 1 0 0,1 1-1 0 0,0 0 1 0 0,-1 0-1 0 0,1-1 1 0 0,-1 1-1 0 0,0-1 1 0 0,1 1-1 0 0,-1-1 1 0 0,0 0-1 0 0,0 1 1 0 0,0-1-1 0 0,2-3 0 0 0,-2 2 233 0 0,0 0-1 0 0,0-1 0 0 0,-1 1 0 0 0,1 0 0 0 0,0-6 120 0 0,-11-3 1867 0 0,7 14-3393 0 0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46:12.854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92 5 2809 0 0,'-4'-5'10151'0'0,"3"5"-9987"0"0,-9 11 2223 0 0,7-6-2415 0 0,-1 1 1 0 0,1-1-1 0 0,-4 11 1 0 0,5-11-61 0 0,1 0 0 0 0,0 1 0 0 0,0-1 0 0 0,1 0 1 0 0,0 7-1 0 0,-1-10 238 0 0,1-1 0 0 0,0 0 0 0 0,-1 0 0 0 0,1 0-1 0 0,-1 1 1 0 0,0-1 0 0 0,1 0 0 0 0,-1 0 0 0 0,0 0 0 0 0,1 0 0 0 0,-1 0 0 0 0,0 0 0 0 0,0 0 0 0 0,0-1 0 0 0,0 1 0 0 0,0 0-1 0 0,0 0 1 0 0,0-1 0 0 0,0 1 0 0 0,0 0 0 0 0,-2 0 0 0 0,1 0-223 0 0,0 0 0 0 0,0 0 0 0 0,0 0 0 0 0,-1-1 0 0 0,1 1 0 0 0,0-1 0 0 0,0 1 0 0 0,0-1 0 0 0,0 0 0 0 0,-1 0-1 0 0,1 0 1 0 0,-3 0 0 0 0,1-6-4905 0 0,3 3 3712 0 0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46:14.014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0 6 2897 0 0,'1'0'7'0'0,"-1"0"1"0"0,0-1 0 0 0,0 1 0 0 0,0 0 0 0 0,0 0 0 0 0,0-1-1 0 0,0 1 1 0 0,0 0 0 0 0,1-1 0 0 0,-1 1 0 0 0,0 0 0 0 0,0 0-1 0 0,0-1 1 0 0,1 1 0 0 0,-1 0 0 0 0,0 0 0 0 0,0 0 0 0 0,1-1-1 0 0,-1 1 1 0 0,0 0 0 0 0,1 0 0 0 0,-1 0 0 0 0,0 0 0 0 0,0 0-1 0 0,1 0 1 0 0,-1-1 0 0 0,0 1 0 0 0,1 0 0 0 0,-1 0-1 0 0,0 0 1 0 0,1 0 0 0 0,-1 0 0 0 0,0 0 0 0 0,1 0 0 0 0,-1 0-1 0 0,0 0 1 0 0,1 1 0 0 0,-1-1 0 0 0,0 0 0 0 0,0 0 0 0 0,1 0-1 0 0,0 0 166 0 0,1 0-1 0 0,-1 0 0 0 0,0 1 0 0 0,0-1 0 0 0,0 0 0 0 0,0 0 0 0 0,0 1 1 0 0,0-1-1 0 0,0 1 0 0 0,0-1 0 0 0,0 1 0 0 0,0-1 0 0 0,0 1 0 0 0,0 0 1 0 0,0-1-1 0 0,0 1 0 0 0,1 1 0 0 0,0 1 372 0 0,-1-1 0 0 0,0 1 0 0 0,1-1-1 0 0,-1 1 1 0 0,0 0 0 0 0,0 0 0 0 0,0 0 0 0 0,-1-1 0 0 0,1 1-1 0 0,-1 0 1 0 0,1 0 0 0 0,-1 0 0 0 0,0 0 0 0 0,-1 5-1 0 0,1-4-625 0 0,-3 10 683 0 0,3-13-612 0 0,-1 0 0 0 0,1 0 0 0 0,-1 0 1 0 0,1 0-1 0 0,0 0 0 0 0,0 0 0 0 0,-1 1 0 0 0,1-1 0 0 0,0 0 0 0 0,0 0 1 0 0,0 0-1 0 0,0 0 0 0 0,0 0 0 0 0,0 1 0 0 0,1-1 0 0 0,-1 0 1 0 0,0 0-1 0 0,1 1 0 0 0,0 0-114 0 0,1 0 0 0 0,-1-1 0 0 0,1 1 0 0 0,0-1 0 0 0,-1 0-1 0 0,1 1 1 0 0,0-1 0 0 0,3 1 0 0 0,-5-2 163 0 0,0 1-38 0 0,0-1 1 0 0,0 0-1 0 0,1 0 1 0 0,-1 1 0 0 0,0-1-1 0 0,0 0 1 0 0,0 0 0 0 0,1 1-1 0 0,-1-1 1 0 0,0 0-1 0 0,0 0 1 0 0,1 0 0 0 0,-1 1-1 0 0,0-1 1 0 0,1 0 0 0 0,-1 0-1 0 0,0 0 1 0 0,0 0-1 0 0,1 0 1 0 0,-1 0 0 0 0,0 0-1 0 0,1 0 1 0 0,-1 0 0 0 0,0 0-1 0 0,1 0 1 0 0,-1 0-1 0 0,0 0 1 0 0,1 0 0 0 0,-1 0-1 0 0,0 0 1 0 0,1 0 0 0 0,-1 0-1 0 0,0 0 1 0 0,0 0-1 0 0,1 0 1 0 0,-1-1 0 0 0,0 1-1 0 0,1 0 1 0 0,-1 0-1 0 0,0-1 1 0 0,13-4-1600 0 0,-11 3 245 0 0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46:15.505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127 1 3401 0 0,'1'5'8571'0'0,"-1"0"-7291"0"0,-1-1-984 0 0,0-1-1 0 0,-1 0 0 0 0,0 0 1 0 0,1 0-1 0 0,-1 0 1 0 0,0 0-1 0 0,-1 0 1 0 0,1-1-1 0 0,0 1 1 0 0,-1-1-1 0 0,1 1 0 0 0,-1-1 1 0 0,0 0-1 0 0,-4 3 1 0 0,-2-2 161 0 0,5-1-453 0 0,0-1 0 0 0,1 0 0 0 0,-1 0-1 0 0,0 0 1 0 0,-7 1 0 0 0,11-3-180 0 0,0 1-1 0 0,-1 0 1 0 0,1-1 0 0 0,0 1 0 0 0,0 0 0 0 0,0-1-1 0 0,-1 1 1 0 0,1 0 0 0 0,0-1 0 0 0,0 1 0 0 0,0 0-1 0 0,0-1 1 0 0,0 1 0 0 0,-1-1 0 0 0,1 1-1 0 0,0-1 1 0 0,0 1 0 0 0,0 0 0 0 0,0-1 0 0 0,0 1-1 0 0,0-1 1 0 0,1 1 0 0 0,-1 0 0 0 0,0-1 0 0 0,0 1-1 0 0,0-1 1 0 0,0 1 0 0 0,1-8 663 0 0,-2 8-431 0 0,1 0 0 0 0,0 0 1 0 0,0 0-1 0 0,0-1 0 0 0,0 1 0 0 0,0 0 0 0 0,0 0 0 0 0,0 0 0 0 0,0 0 0 0 0,-1 0 1 0 0,1 0-1 0 0,0 0 0 0 0,0 0 0 0 0,0 0 0 0 0,0 0 0 0 0,0 0 0 0 0,0 0 1 0 0,-1 0-1 0 0,1 0 0 0 0,0 0 0 0 0,0 0 0 0 0,0 0 0 0 0,0 0 0 0 0,0 0 0 0 0,0 0 1 0 0,-1 0-1 0 0,1 0 0 0 0,0 0 0 0 0,0 0 0 0 0,0 0 0 0 0,0 1 0 0 0,0-1 0 0 0,0 0 1 0 0,0 0-1 0 0,-1 0 0 0 0,1 0 0 0 0,0 0 0 0 0,0 0 0 0 0,0 0 0 0 0,0 0 0 0 0,0 0 1 0 0,0 1-1 0 0,0-1 0 0 0,0 0 0 0 0,0 0 0 0 0,0 0 0 0 0,0 0 0 0 0,0 0 0 0 0,0 1 1 0 0,-31 24 607 0 0,23-19-506 0 0,8-6-212 0 0,-1 0 0 0 0,1 0 0 0 0,0 1 0 0 0,-1-1 0 0 0,1 0 0 0 0,-1 1 0 0 0,1-1 1 0 0,0 0-1 0 0,-1 1 0 0 0,1-1 0 0 0,0 0 0 0 0,-1 1 0 0 0,1-1 0 0 0,0 0 0 0 0,-1 1 0 0 0,1-1 1 0 0,0 1-1 0 0,0-1 0 0 0,0 1 0 0 0,-1-1 0 0 0,1 1 0 0 0,0-1 0 0 0,0 1 0 0 0,0-1 1 0 0,0 1-1 0 0,0-1 0 0 0,0 1 0 0 0,0-1 0 0 0,0 1 0 0 0,0-1 0 0 0,0 1 0 0 0,0-1 1 0 0,0 1-1 0 0,0-1 0 0 0,1 1 0 0 0,3 3-1861 0 0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46:17.032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145 1 5473 0 0,'-1'1'7007'0'0,"-3"3"-3523"0"0,-6 6-1052 0 0,7-9-2151 0 0,0 1-158 0 0,0 0 0 0 0,-1-1 0 0 0,0 1 0 0 0,1-1 0 0 0,-8 1 0 0 0,10-1-202 0 0,1-1-1 0 0,-1 0 1 0 0,1 0 0 0 0,0 0 0 0 0,-1 0 0 0 0,1 0-1 0 0,-1 0 1 0 0,1 0 0 0 0,-1 1 0 0 0,1-1 0 0 0,0-1-1 0 0,-1 1 1 0 0,1 0 0 0 0,-1 0 0 0 0,1 0 0 0 0,-1 0 0 0 0,1 0-1 0 0,0 0 1 0 0,-1 0 0 0 0,1 0 0 0 0,-1-1 0 0 0,1 1-1 0 0,0 0 1 0 0,-1 0 0 0 0,1-1 0 0 0,0 1 0 0 0,-1 0-1 0 0,1 0 1 0 0,0-1 0 0 0,-1 1 0 0 0,1 0 0 0 0,0-1-1 0 0,0 1 1 0 0,-1-1 0 0 0,1 1 0 0 0,0-1 0 0 0,-5-6-529 0 0,5 7 721 0 0,-32 0 3136 0 0,-1 1-4117 0 0,23-7-3977 0 0,6 3 4498 0 0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46:23.734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 1161 2817 0 0,'0'-3'7161'0'0,"0"2"-6554"0"0,15-20-129 0 0,3-5 153 0 0,22-25 0 0 0,56-74-538 0 0,-24 29-63 0 0,262-296 451 0 0,-256 306-201 0 0,189-204-45 0 0,-222 243-3274 0 0,-23 24 1868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24:35.8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1 2465 0 0,'1'1'699'0'0,"0"0"-109"0"0,-2 0-399 0 0,-1 0-276 0 0,1-1 42 0 0,4 1-310 0 0,2 6 614 0 0,4 8 1018 0 0,-7-10-897 0 0,7 12 1751 0 0,8 22-1 0 0,-5-3-77 0 0,13 71-1 0 0,-20-77-1204 0 0,-2 0 0 0 0,-1 46 0 0 0,-9 62-242 0 0,6-123-550 0 0,-2 20-4991 0 0,2-28 3668 0 0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46:24.938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33 857 2817 0 0,'0'0'1455'0'0,"-4"-22"9306"0"0,-2-26-8601 0 0,12-217-522 0 0,0-72-859 0 0,-8 314-568 0 0,-1-1 0 0 0,-1 1 0 0 0,-7-23 0 0 0,1 1-1756 0 0,5 21-560 0 0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46:25.740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19 13 3625 0 0,'-9'-5'2356'0'0,"-1"-1"8943"0"0,12 5-11220 0 0,1 1-1 0 0,-1 0 1 0 0,0-1 0 0 0,1 1 0 0 0,-1 0 0 0 0,1 0 0 0 0,-1 1 0 0 0,4 0 0 0 0,-3-1 35 0 0,84 15 846 0 0,162 50 0 0 0,-28-6 345 0 0,-140-46-1299 0 0,-54-11-2993 0 0,1-1-3896 0 0,-14 0 3940 0 0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46:28.333"/>
    </inkml:context>
    <inkml:brush xml:id="br0">
      <inkml:brushProperty name="width" value="0.035" units="cm"/>
      <inkml:brushProperty name="height" value="0.035" units="cm"/>
      <inkml:brushProperty name="color" value="#FF0066"/>
    </inkml:brush>
  </inkml:definitions>
  <inkml:trace contextRef="#ctx0" brushRef="#br0">25 759 2641 0 0,'-1'-3'7572'0'0,"-4"-17"-4900"0"0,1-3-1979 0 0,1-36 0 0 0,0 4-422 0 0,0-52 765 0 0,3 48-751 0 0,-5-54 25 0 0,4 11 1777 0 0,2 51-1851 0 0,3-6-59 0 0,-1 40-104 0 0,-2 0 0 0 0,-1-26 0 0 0,-1 37 849 0 0,1-4-1943 0 0,3-2-7566 0 0,-1 7 6711 0 0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46:31.097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56 879 3881 0 0,'-1'-5'5966'0'0,"-1"-13"-4237"0"0,-1 3-1172 0 0,-24-200 482 0 0,15-3 210 0 0,10 175-1195 0 0,-4-201 573 0 0,5 235-623 0 0,0-15 510 0 0,0 1-1 0 0,5-41 2634 0 0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46:31.834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0 2 3641 0 0,'0'-2'10286'0'0,"5"3"-10721"0"0,39 5 864 0 0,67 19-1 0 0,40 22 916 0 0,-51-15 220 0 0,35 3 229 0 0,-37-11-408 0 0,103 32 961 0 0,-186-50-4721 0 0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46:33.087"/>
    </inkml:context>
    <inkml:brush xml:id="br0">
      <inkml:brushProperty name="width" value="0.2" units="cm"/>
      <inkml:brushProperty name="height" value="0.2" units="cm"/>
      <inkml:brushProperty name="color" value="#FF0066"/>
    </inkml:brush>
  </inkml:definitions>
  <inkml:trace contextRef="#ctx0" brushRef="#br0">14 1581 4057 0 0,'-6'5'8907'0'0,"-2"-3"-10277"0"0,12-4 1209 0 0,-1 1-1 0 0,1-1 1 0 0,-1 0-1 0 0,0-1 1 0 0,4-2-1 0 0,-1 0 169 0 0,2-1 121 0 0,0 0 0 0 0,-1-1 0 0 0,0 0 0 0 0,-1 0 0 0 0,1 0 0 0 0,6-13 0 0 0,30-54 250 0 0,-1 0-37 0 0,18-14-130 0 0,118-162-42 0 0,-134 194-146 0 0,94-110-37 0 0,-83 107 32 0 0,116-113 208 0 0,-87 96-266 0 0,35-29 141 0 0,46-50 3653 0 0,-127 115-1361 0 0,27-31-1436 0 0,-41 43-895 0 0,2 1 0 0 0,33-29 0 0 0,-54 53-475 0 0,2-5 1014 0 0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46:47.51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11 1 2681 0 0,'-3'2'10679'0'0,"-2"10"-7342"0"0,2 45 1666 0 0,4-30-4736 0 0,0 1 1 0 0,11 53-1 0 0,-10-75-269 0 0,0 1 0 0 0,0-1 0 0 0,1 0 0 0 0,-1 0 0 0 0,1 0-1 0 0,1 0 1 0 0,-1 0 0 0 0,5 5 0 0 0,-6-9-32 0 0,-1 1 0 0 0,1-1 0 0 0,0 0 0 0 0,0 0 0 0 0,1 0 0 0 0,-1 0 0 0 0,0-1 0 0 0,1 1 0 0 0,-1 0 0 0 0,1-1 0 0 0,-1 0 0 0 0,1 0 0 0 0,0 0 0 0 0,-1 0 0 0 0,1 0 0 0 0,0 0 0 0 0,0-1 0 0 0,0 1 0 0 0,-1-1 0 0 0,1 0 0 0 0,4 0 0 0 0,-4 0-36 0 0,0-1-1 0 0,0 0 1 0 0,0 0-1 0 0,0 0 1 0 0,0-1-1 0 0,0 1 1 0 0,0-1-1 0 0,0 0 0 0 0,-1 0 1 0 0,1 1-1 0 0,-1-2 1 0 0,1 1-1 0 0,-1 0 1 0 0,0 0-1 0 0,1-1 1 0 0,-1 1-1 0 0,3-7 1 0 0,-1 2 8 0 0,0 0 1 0 0,0 0 0 0 0,-1-1-1 0 0,0 1 1 0 0,5-17 0 0 0,-8 21 82 0 0,6-21 111 0 0,-1 0 0 0 0,3-49 0 0 0,-8 71-66 0 0,-1-1 1 0 0,1 1-1 0 0,-1 0 1 0 0,1 0-1 0 0,-1 0 0 0 0,0 0 1 0 0,0 0-1 0 0,-1-3 1 0 0,1 3-33 0 0,0 0 1 0 0,0 0 0 0 0,0 0 0 0 0,0 0 0 0 0,1 1-1 0 0,-1-1 1 0 0,1 0 0 0 0,-1-3 0 0 0,1 13 616 0 0,1 0 0 0 0,4 14-1 0 0,1 8-78 0 0,-1 34 336 0 0,-5-43-827 0 0,2-1-1 0 0,0 1 1 0 0,2 0-1 0 0,0-1 1 0 0,8 23-1 0 0,-11-39-423 0 0,1 0 0 0 0,0-1 0 0 0,1 1-1 0 0,-1-1 1 0 0,1 1 0 0 0,3 3 0 0 0,11 8-7677 0 0,-9-11 2383 0 0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46:48.39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28 788 3809 0 0,'-3'-7'6768'0'0,"1"-10"-6973"0"0,2 10 1123 0 0,-5-44 349 0 0,4-89 0 0 0,2 81-848 0 0,0-20-419 0 0,1-20 1646 0 0,-13-115-1 0 0,7 190-1454 0 0,2 17-75 0 0,1-1 1 0 0,0 1 0 0 0,0-1-1 0 0,1 1 1 0 0,0-1 0 0 0,1-13-1 0 0,0 20-129 0 0,0 0 1 0 0,-1-1-1 0 0,1 1 0 0 0,0-1 0 0 0,0 1 0 0 0,0 0 0 0 0,0 0 0 0 0,0 0 0 0 0,0-1 0 0 0,1 1 0 0 0,-1 0 1 0 0,0 0-1 0 0,0 1 0 0 0,1-1 0 0 0,-1 0 0 0 0,1 0 0 0 0,-1 1 0 0 0,1-1 0 0 0,-1 1 0 0 0,1-1 1 0 0,-1 1-1 0 0,1-1 0 0 0,1 1 0 0 0,2-1-48 0 0,-1 0 0 0 0,1 1 0 0 0,0-1 0 0 0,-1 1 1 0 0,1 0-1 0 0,-1 1 0 0 0,5 0 0 0 0,-1 1 419 0 0,0 1 0 0 0,-1-1 0 0 0,1 1 0 0 0,-1 1 0 0 0,0 0 0 0 0,11 7 0 0 0,36 33 3639 0 0,-47-37-3949 0 0,0-1 1 0 0,-1 1-1 0 0,0 1 1 0 0,0-1-1 0 0,8 16 1 0 0,-11-17 234 0 0,0-1 1 0 0,0 1 0 0 0,-1 0-1 0 0,0 0 1 0 0,0 0 0 0 0,-1 1-1 0 0,1-1 1 0 0,-1 0 0 0 0,0 10-1 0 0,-1-11-163 0 0,0-1 0 0 0,-1 0-1 0 0,0 1 1 0 0,1-1 0 0 0,-1 0-1 0 0,-1 0 1 0 0,1 0 0 0 0,-1 1-1 0 0,1-1 1 0 0,-1-1 0 0 0,0 1-1 0 0,-1 0 1 0 0,1 0 0 0 0,-1-1 0 0 0,1 1-1 0 0,-4 2 1 0 0,1-1-117 0 0,-1-1 0 0 0,1 0 0 0 0,-1 0 0 0 0,0 0 0 0 0,0-1 1 0 0,0 0-1 0 0,0 0 0 0 0,-1 0 0 0 0,-9 2 0 0 0,-14 3-2125 0 0,10-5-2790 0 0,13-2 3429 0 0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46:49.82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30 200 6273 0 0,'-5'7'10877'0'0,"12"-4"-10765"0"0,-2-2-142 0 0,-1 0 0 0 0,1 0 0 0 0,0-1-1 0 0,-1 0 1 0 0,1 0 0 0 0,0 0-1 0 0,8-2 1 0 0,34-8 8 0 0,-44 9 14 0 0,15-4 41 0 0,35-14-1 0 0,-48 17 23 0 0,-1 0-1 0 0,0 0 0 0 0,1-1 1 0 0,-1 1-1 0 0,0-1 0 0 0,0 0 1 0 0,-1 0-1 0 0,1-1 0 0 0,-1 1 1 0 0,1-1-1 0 0,-1 0 0 0 0,0 1 0 0 0,3-6 1 0 0,-5 5-8 0 0,0 0-1 0 0,1 1 1 0 0,-1-1 0 0 0,-1 0 0 0 0,1 1-1 0 0,0-1 1 0 0,-1 0 0 0 0,0 0 0 0 0,0 0-1 0 0,0 1 1 0 0,0-1 0 0 0,-1 0-1 0 0,0 0 1 0 0,0 0 0 0 0,1 1 0 0 0,-2-1-1 0 0,1 1 1 0 0,0-1 0 0 0,-1 1 0 0 0,0-1-1 0 0,0 1 1 0 0,0 0 0 0 0,0 0 0 0 0,0 0-1 0 0,-1 0 1 0 0,1 0 0 0 0,-1 0 0 0 0,-5-3-1 0 0,6 3 30 0 0,-1 1 0 0 0,0 0 0 0 0,1 0 0 0 0,-1 0 0 0 0,0 0 0 0 0,0 0-1 0 0,-1 1 1 0 0,1-1 0 0 0,0 1 0 0 0,0 0 0 0 0,-1 0 0 0 0,1 0 0 0 0,-1 0 0 0 0,1 1-1 0 0,-1-1 1 0 0,1 1 0 0 0,-1 0 0 0 0,1 0 0 0 0,-1 0 0 0 0,1 1 0 0 0,-1-1-1 0 0,1 1 1 0 0,0 0 0 0 0,-1 0 0 0 0,1 0 0 0 0,0 0 0 0 0,-1 1 0 0 0,1-1 0 0 0,0 1-1 0 0,-5 4 1 0 0,-4 4 87 0 0,0 1 0 0 0,1 0 1 0 0,1 1-1 0 0,0 1 0 0 0,0-1 0 0 0,-9 19 0 0 0,13-20 130 0 0,1-1 1 0 0,0 1-1 0 0,1 0 1 0 0,0 0 0 0 0,0 1-1 0 0,1-1 1 0 0,1 1-1 0 0,0-1 1 0 0,0 15-1 0 0,2-22-267 0 0,1 1 0 0 0,0-1 0 0 0,0 1 1 0 0,0-1-1 0 0,0 1 0 0 0,1-1 0 0 0,0 0 0 0 0,0 0 0 0 0,0 0 0 0 0,0 0 0 0 0,1 0 0 0 0,-1-1 1 0 0,1 1-1 0 0,5 5 0 0 0,1 0-93 0 0,0 0-1 0 0,1-1 1 0 0,20 15 0 0 0,-23-18 21 0 0,0-1 1 0 0,1 0-1 0 0,0 0 1 0 0,0 0 0 0 0,0-1-1 0 0,0 0 1 0 0,0 0-1 0 0,1-1 1 0 0,-1 0-1 0 0,1-1 1 0 0,0 0-1 0 0,-1 0 1 0 0,1-1-1 0 0,0 0 1 0 0,-1-1-1 0 0,1 1 1 0 0,0-2 0 0 0,-1 1-1 0 0,1-1 1 0 0,-1-1-1 0 0,1 1 1 0 0,9-6-1 0 0,-1 0-6 0 0,-2-1-1 0 0,1-1 0 0 0,-2 0 0 0 0,1-1 1 0 0,-1-1-1 0 0,-1 0 0 0 0,0-1 0 0 0,16-20 1 0 0,-24 25 47 0 0,0-1 1 0 0,-1 1-1 0 0,0-1 1 0 0,0 0-1 0 0,-1 0 1 0 0,0 0-1 0 0,2-15 1 0 0,-2 5 78 0 0,-1 0 1 0 0,-1-35 0 0 0,-1 48-30 0 0,-1 0 0 0 0,0 1 0 0 0,0-1 0 0 0,-4-8 1 0 0,-2-11 262 0 0,7 25-297 0 0,0 0 1 0 0,0 0-1 0 0,0 0 0 0 0,0 0 0 0 0,0 0 0 0 0,0 0 0 0 0,0 0 0 0 0,0 0 0 0 0,0 0 0 0 0,0 0 1 0 0,0 0-1 0 0,0 0 0 0 0,0 0 0 0 0,0 0 0 0 0,-1 0 0 0 0,1 0 0 0 0,0 1 0 0 0,0-1 0 0 0,0 0 1 0 0,0 0-1 0 0,0-1 0 0 0,0 1 0 0 0,0 0 0 0 0,0 0 0 0 0,0 0 0 0 0,0 0 0 0 0,0 0 0 0 0,0 0 0 0 0,0 0 1 0 0,0 0-1 0 0,-1 0 0 0 0,1 0 0 0 0,0 0 0 0 0,0 0 0 0 0,0 0 0 0 0,0 0 0 0 0,0 0 0 0 0,0 0 1 0 0,0 0-1 0 0,0 0 0 0 0,0 0 0 0 0,0 0 0 0 0,0 0 0 0 0,0 0 0 0 0,0 0 0 0 0,0 0 0 0 0,0-1 1 0 0,0 1-1 0 0,0 0 0 0 0,0 0 0 0 0,0 0 0 0 0,0 0 0 0 0,0 0 0 0 0,0 0 0 0 0,0 0 0 0 0,0 0 1 0 0,0 0-1 0 0,0 0 0 0 0,0 0 0 0 0,0 0 0 0 0,0 0 0 0 0,0-1 0 0 0,0 1 0 0 0,1 7-564 0 0,2-1 371 0 0,-1-1 1 0 0,0 1 0 0 0,0-1 0 0 0,0 1 0 0 0,1 11-1 0 0,0-3 151 0 0,21 122 949 0 0,-9-47-609 0 0,-13-79-229 0 0,-1 0 1 0 0,1 0 0 0 0,-2 0-1 0 0,1 0 1 0 0,-2 12 0 0 0,-11-45-1359 0 0,9 11 1133 0 0,0-1-1 0 0,1 0 1 0 0,0 0 0 0 0,1-1-1 0 0,1 1 1 0 0,0 0 0 0 0,1 0-1 0 0,0 0 1 0 0,5-23 0 0 0,-3 27 90 0 0,0 0 1 0 0,0 0 0 0 0,1 0 0 0 0,0 0 0 0 0,0 1 0 0 0,1 0 0 0 0,0 0 0 0 0,1 0 0 0 0,5-6 0 0 0,-6 9 70 0 0,-1 1 0 0 0,0 0 0 0 0,1 1 0 0 0,-1-1 1 0 0,1 1-1 0 0,0 0 0 0 0,0 0 0 0 0,1 0 1 0 0,-1 1-1 0 0,1 0 0 0 0,-1 0 0 0 0,1 0 1 0 0,-1 1-1 0 0,1 0 0 0 0,9-1 0 0 0,-6 1-208 0 0,2 0 548 0 0,0 1 0 0 0,13 0 0 0 0,-20 1-888 0 0,0 0 0 0 0,0-1-1 0 0,0 1 1 0 0,0 1 0 0 0,6 1-1 0 0,-2 2-4832 0 0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46:51.77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54 669 3737 0 0,'2'-20'9588'0'0,"-6"-31"-8499"0"0,1 18-526 0 0,-17-180 745 0 0,0 8-444 0 0,16 159 72 0 0,1 28-351 0 0,2-1 0 0 0,0-25 0 0 0,2 43-541 0 0,-1 0-1 0 0,0 0 1 0 0,1 0-1 0 0,-1 0 1 0 0,1 0 0 0 0,0 0-1 0 0,-1 0 1 0 0,1 0-1 0 0,0 0 1 0 0,0 1-1 0 0,-1-1 1 0 0,1 0-1 0 0,0 0 1 0 0,0 1 0 0 0,0-1-1 0 0,0 1 1 0 0,0-1-1 0 0,0 1 1 0 0,0-1-1 0 0,0 1 1 0 0,0 0-1 0 0,0-1 1 0 0,0 1-1 0 0,0 0 1 0 0,1 0 0 0 0,-1 0-1 0 0,0-1 1 0 0,1 2-1 0 0,42-3-296 0 0,-36 2 365 0 0,25 0-37 0 0,-1 1 1 0 0,1 2 0 0 0,48 10 0 0 0,-75-12 19 0 0,0 1 0 0 0,-1-1 1 0 0,1 1-1 0 0,-1 1 0 0 0,0-1 1 0 0,0 1-1 0 0,0 0 0 0 0,0 0 1 0 0,0 1-1 0 0,-1 0 0 0 0,6 4 1 0 0,-7-4 28 0 0,0 0 0 0 0,0 0 0 0 0,0 0 1 0 0,-1 0-1 0 0,1 1 0 0 0,-1-1 0 0 0,0 1 1 0 0,-1 0-1 0 0,1-1 0 0 0,-1 1 0 0 0,0 0 0 0 0,0 0 1 0 0,1 7-1 0 0,-1-1 28 0 0,-1-1 0 0 0,0 1 0 0 0,0 0 1 0 0,-1-1-1 0 0,0 1 0 0 0,-1-1 0 0 0,-1 1 0 0 0,-3 11 1 0 0,3-15-94 0 0,0-1 1 0 0,0 1 0 0 0,-1-1-1 0 0,1 0 1 0 0,-1 0 0 0 0,-1 0-1 0 0,1 0 1 0 0,-1-1 0 0 0,0 0 0 0 0,-1 0-1 0 0,1 0 1 0 0,-12 7 0 0 0,13-9-50 0 0,1-1-43 0 0,1 0 1 0 0,-1 0-1 0 0,0-1 0 0 0,1 1 0 0 0,-1-1 0 0 0,0 0 1 0 0,0 1-1 0 0,0-1 0 0 0,-4 0 0 0 0,7-1-83 0 0,27 0-2183 0 0,-21 2 2274 0 0,-1-1 0 0 0,1 1-1 0 0,0 0 1 0 0,-1 1 0 0 0,0-1 0 0 0,0 1-1 0 0,0 0 1 0 0,0 1 0 0 0,0-1 0 0 0,0 1-1 0 0,-1 0 1 0 0,0 0 0 0 0,1 0 0 0 0,3 6 0 0 0,1 2 250 0 0,0 1 1 0 0,-1 0-1 0 0,0 1 1 0 0,7 17 0 0 0,-12-23-56 0 0,-1 0 0 0 0,0 0 1 0 0,0 1-1 0 0,-1-1 1 0 0,0 0-1 0 0,0 1 0 0 0,-1-1 1 0 0,0 0-1 0 0,0 1 1 0 0,-1-1-1 0 0,0 0 0 0 0,-1 1 1 0 0,0-1-1 0 0,0 0 1 0 0,-1 0-1 0 0,0 0 0 0 0,0-1 1 0 0,-1 1-1 0 0,0-1 1 0 0,0 1-1 0 0,-9 10 0 0 0,8-13-88 0 0,-1 0 0 0 0,1-1 0 0 0,-1 0-1 0 0,0 0 1 0 0,0-1 0 0 0,0 1 0 0 0,-1-1-1 0 0,1-1 1 0 0,-1 1 0 0 0,0-1 0 0 0,-7 1-1 0 0,-3 1-192 0 0,-1-1 1 0 0,1-1-1 0 0,-23-1 0 0 0,31-1-56 0 0,0 0 0 0 0,1 0 1 0 0,-1-1-1 0 0,0-1 1 0 0,-10-2-1 0 0,16 2-204 0 0,-1 1-1 0 0,1 0 1 0 0,0-1 0 0 0,-1 0 0 0 0,1 0-1 0 0,-4-3 1 0 0,5 3-387 0 0,0 0 1 0 0,-1 0-1 0 0,1-1 1 0 0,0 1-1 0 0,0-1 1 0 0,0 1-1 0 0,1-1 0 0 0,-3-4 1 0 0,-1-5-3292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24:36.4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178 0 2897 0 0,'3'32'4428'0'0,"-4"58"-1"0"0,-2-56-1941 0 0,-12 52 0 0 0,-24 53-1291 0 0,23-87-830 0 0,6-15-31 0 0,2-9-112 0 0,0-1 0 0 0,-2 0 0 0 0,-24 48 0 0 0,32-71-181 0 0,-1 0 1 0 0,0-1 0 0 0,-1 1 0 0 0,1-1 0 0 0,-7 5 0 0 0,-2 3-1866 0 0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46:52.811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42 400 3953 0 0,'-8'-3'5055'0'0,"2"-9"-4371"0"0,6 10-449 0 0,-5-16 241 0 0,2 0-1 0 0,0-1 0 0 0,0 1 0 0 0,2-1 1 0 0,1-26-1 0 0,-3-37 1037 0 0,-5-62-98 0 0,7 136-254 0 0,1 12 1419 0 0,2 14-626 0 0,8 47-1633 0 0,1-2 344 0 0,-2 0 0 0 0,-1 87 0 0 0,-8-150-671 0 0,0 0 1 0 0,0 1-1 0 0,0-1 0 0 0,1 1 1 0 0,-1-1-1 0 0,0 0 0 0 0,0 1 1 0 0,0-1-1 0 0,0 1 0 0 0,0-1 1 0 0,0 1-1 0 0,0-1 0 0 0,-1 0 1 0 0,1 1-1 0 0,0-1 0 0 0,0 1 1 0 0,0-1-1 0 0,0 0 0 0 0,0 1 1 0 0,-1-1-1 0 0,1 0 0 0 0,0 1 1 0 0,0-1-1 0 0,-1 0 0 0 0,1 1 1 0 0,-4-12-334 0 0,-3-25-131 0 0,4 13 341 0 0,0 0-1 0 0,2 0 1 0 0,1 0 0 0 0,3-34 0 0 0,-1 43 99 0 0,1 1-1 0 0,0 0 1 0 0,0 0 0 0 0,1 0 0 0 0,1 0 0 0 0,0 0-1 0 0,1 1 1 0 0,0 0 0 0 0,9-12 0 0 0,-12 20 66 0 0,0 0 0 0 0,0 0 0 0 0,1 1 0 0 0,0-1 1 0 0,0 1-1 0 0,0 0 0 0 0,0 0 0 0 0,0 0 0 0 0,0 0 0 0 0,1 1 0 0 0,-1 0 0 0 0,1 0 1 0 0,0 0-1 0 0,-1 0 0 0 0,1 1 0 0 0,0 0 0 0 0,0 0 0 0 0,0 0 0 0 0,0 1 0 0 0,0-1 1 0 0,8 1-1 0 0,-1 1-833 0 0,1 0 1 0 0,22 5 0 0 0,-6 1-4074 0 0,-1 2-3586 0 0,-14-5 5235 0 0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46:53.43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416 308 17556 0 0,'-2'0'154'0'0,"1"0"-42"0"0,0 1 13 0 0,0-1-32 0 0,0 0-4 0 0,1 0-24 0 0,-1 0 50 0 0,0 1 11 0 0,0-1-36 0 0,-1 1 50 0 0,0-1 0 0 0,0 1-1 0 0,0-1 1 0 0,0 1 0 0 0,0-1-1 0 0,-1 0 1 0 0,1 0 0 0 0,0 0-1 0 0,0 0 1 0 0,0 0-1 0 0,0-1 1 0 0,0 1 0 0 0,0 0-1 0 0,-1-1 1 0 0,1 0 0 0 0,-3-1-1 0 0,2 0-126 0 0,0 0 0 0 0,0 0-1 0 0,1 0 1 0 0,-1 0-1 0 0,1 0 1 0 0,-1 0-1 0 0,1-1 1 0 0,0 0 0 0 0,-3-4-1 0 0,-2-5-180 0 0,1 0 0 0 0,1 1 0 0 0,0-2 0 0 0,-4-15 0 0 0,9 28 177 0 0,-6-21-98 0 0,0 0 1 0 0,-2-28 0 0 0,7 42 68 0 0,0 0-1 0 0,1 1 1 0 0,0-1 0 0 0,0 0 0 0 0,1 0 0 0 0,0 0 0 0 0,0 0-1 0 0,0 1 1 0 0,1-1 0 0 0,0 0 0 0 0,4-8 0 0 0,-6 15 39 0 0,0 0 1 0 0,0 0-1 0 0,0 0 0 0 0,0 0 1 0 0,0-1-1 0 0,0 1 0 0 0,0 0 1 0 0,0 0-1 0 0,0 0 0 0 0,0 0 1 0 0,0 0-1 0 0,0-1 0 0 0,1 1 1 0 0,-1 0-1 0 0,0 0 0 0 0,0 0 1 0 0,0 0-1 0 0,0 0 0 0 0,0 0 1 0 0,0 0-1 0 0,0 0 0 0 0,0-1 1 0 0,1 1-1 0 0,-1 0 0 0 0,0 0 1 0 0,0 0-1 0 0,0 0 0 0 0,0 0 1 0 0,0 0-1 0 0,0 0 0 0 0,1 0 1 0 0,-1 0-1 0 0,0 0 0 0 0,0 0 1 0 0,0 0-1 0 0,0 0 0 0 0,0 0 1 0 0,1 0-1 0 0,-1 0 0 0 0,0 0 1 0 0,0 0-1 0 0,0 0 0 0 0,0 0 1 0 0,0 0-1 0 0,1 0 0 0 0,-1 0 1 0 0,0 0-1 0 0,0 0 0 0 0,0 0 1 0 0,0 0-1 0 0,0 1 0 0 0,0-1 1 0 0,1 0-1 0 0,-1 0 0 0 0,4 11 1238 0 0,0 16 422 0 0,-4-18-1481 0 0,-1 0 0 0 0,0-1 0 0 0,-1 1-1 0 0,1-1 1 0 0,-2 1 0 0 0,1-1 0 0 0,-7 15-1 0 0,-32 54 965 0 0,36-69-1097 0 0,1-2-16 0 0,0 0 1 0 0,0 0-1 0 0,0 0 0 0 0,-1-1 1 0 0,0 0-1 0 0,0 0 0 0 0,0 0 1 0 0,0-1-1 0 0,-1 1 1 0 0,-10 5-1 0 0,12-8-101 0 0,-1 0 1 0 0,0 0-1 0 0,1 0 0 0 0,-1-1 0 0 0,0 1 1 0 0,0-1-1 0 0,0 0 0 0 0,0-1 1 0 0,0 1-1 0 0,0-1 0 0 0,0 0 1 0 0,0 0-1 0 0,0-1 0 0 0,0 0 1 0 0,-9-1-1 0 0,9 0-9 0 0,0 0 0 0 0,-1 0 0 0 0,1 0 0 0 0,0 0-1 0 0,0-1 1 0 0,0 0 0 0 0,0 0 0 0 0,1 0 0 0 0,-1-1 0 0 0,1 1 0 0 0,0-1 0 0 0,0 0 0 0 0,0 0 0 0 0,0-1-1 0 0,1 1 1 0 0,0-1 0 0 0,-1 0 0 0 0,2 0 0 0 0,-1 0 0 0 0,1 0 0 0 0,0 0 0 0 0,0 0 0 0 0,0-1 0 0 0,1 1 0 0 0,-1-1-1 0 0,1 1 1 0 0,1-1 0 0 0,-1 0 0 0 0,1 1 0 0 0,0-1 0 0 0,1-8 0 0 0,0 9 33 0 0,0 0 0 0 0,0 0 0 0 0,1 1 0 0 0,-1-1 0 0 0,1 0 0 0 0,0 1 0 0 0,0-1 0 0 0,1 1 0 0 0,-1 0 0 0 0,1-1 0 0 0,0 1 0 0 0,0 1 0 0 0,1-1 0 0 0,-1 0 0 0 0,1 1 0 0 0,4-4 0 0 0,8-4-1 0 0,0 0-1 0 0,32-16 0 0 0,-24 14 55 0 0,-17 10-50 0 0,-1 0 0 0 0,1 1 0 0 0,-1-1 0 0 0,1 1 0 0 0,0 1 0 0 0,-1-1-1 0 0,1 1 1 0 0,0 1 0 0 0,0-1 0 0 0,0 1 0 0 0,0 0 0 0 0,0 0 0 0 0,0 1 0 0 0,11 2 0 0 0,-8 0-2130 0 0,0 0 0 0 0,17 7 1 0 0,-16-5-1191 0 0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46:53.77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10 10474 0 0,'0'-9'9500'0'0,"4"24"-6221"0"0,3 23-2091 0 0,-4-15-915 0 0,-1-1 1 0 0,-1 1-1 0 0,-1 0 0 0 0,0 0 0 0 0,-6 29 0 0 0,4-44 210 0 0,-2-2-3340 0 0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46:54.08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28 5 18356 0 0,'-3'-2'688'0'0,"1"-1"-120"0"0,-8 7-152 0 0,7-5 96 0 0,1 1-192 0 0,-1 0-79 0 0,1 0-97 0 0,1 2 40 0 0,0-2-88 0 0,0 2-400 0 0,1 1-657 0 0,1 0 273 0 0,0 3-528 0 0,2 4-4577 0 0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46:54.74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49 330 12867 0 0,'0'0'-76'0'0,"0"-1"-13"0"0,0 1 28 0 0,0 0 35 0 0,0-1 2 0 0,0 1 13 0 0,0-1 20 0 0,0 1 19 0 0,-1-1 22 0 0,1 0-29 0 0,-13-43 1513 0 0,7 27-1346 0 0,-5-23 0 0 0,-3-74 320 0 0,10 69 2156 0 0,11 78 4616 0 0,10 25-6615 0 0,-6-22-277 0 0,-5-8-191 0 0,-1 1 0 0 0,-1 0 0 0 0,-1-1 0 0 0,-2 1 0 0 0,-3 47-1 0 0,2-72-172 0 0,0-3-29 0 0,0 1-1 0 0,0 0 0 0 0,0-1 1 0 0,0 1-1 0 0,0 0 1 0 0,-1-1-1 0 0,1 1 0 0 0,-1 0 1 0 0,1-1-1 0 0,-1 1 1 0 0,1-1-1 0 0,-1 1 0 0 0,-1 2 1 0 0,1-5-226 0 0,0-1 0 0 0,0 1 0 0 0,0-1 0 0 0,0 1 1 0 0,1-1-1 0 0,-1 1 0 0 0,0-1 0 0 0,1 1 0 0 0,-1-1 0 0 0,1-2 1 0 0,-2-8 77 0 0,0 1 0 0 0,1-1 0 0 0,1 0 0 0 0,0 1 0 0 0,0-1 0 0 0,1 0 0 0 0,1 1 0 0 0,5-22 0 0 0,-1 14 87 0 0,0 0 0 0 0,2 0 1 0 0,0 1-1 0 0,15-23 0 0 0,-6 11 57 0 0,-6 10 47 0 0,1 1 0 0 0,26-34 0 0 0,-33 48-10 0 0,0 0 0 0 0,0 0 1 0 0,1 0-1 0 0,-1 0 0 0 0,1 1 0 0 0,0 0 0 0 0,0 0 1 0 0,1 1-1 0 0,-1 0 0 0 0,1 0 0 0 0,0 0 1 0 0,0 1-1 0 0,9-2 0 0 0,-12 3 22 0 0,0 1 0 0 0,0-1-1 0 0,0 1 1 0 0,-1 0 0 0 0,1 0 0 0 0,0 0 0 0 0,0 1 0 0 0,0 0-1 0 0,0-1 1 0 0,0 1 0 0 0,-1 1 0 0 0,1-1 0 0 0,6 3 0 0 0,-5 0 80 0 0,1-1 0 0 0,-1 0 0 0 0,-1 1 0 0 0,1 0 1 0 0,-1 0-1 0 0,1 1 0 0 0,-1-1 0 0 0,4 7 0 0 0,1 2 264 0 0,0 2 0 0 0,-1-1 0 0 0,-1 1-1 0 0,-1 1 1 0 0,8 24 0 0 0,-7-17-185 0 0,-2 0 1 0 0,-1 0 0 0 0,-1 1 0 0 0,0-1 0 0 0,-2 1 0 0 0,-1-1-1 0 0,-1 1 1 0 0,-6 35 0 0 0,3-46 384 0 0,1-7-3065 0 0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46:56.10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1 598 3201 0 0,'1'-4'5228'0'0,"4"-12"-2611"0"0,3-36 1055 0 0,-5 35-3513 0 0,1 1 0 0 0,0 0 0 0 0,1 0 0 0 0,1 0-1 0 0,11-21 1 0 0,-14 32-38 0 0,0 0 0 0 0,1 0-1 0 0,0 0 1 0 0,0 0 0 0 0,0 1 0 0 0,0-1-1 0 0,1 1 1 0 0,-1 0 0 0 0,1 1-1 0 0,0-1 1 0 0,0 1 0 0 0,1 0-1 0 0,-1 0 1 0 0,1 1 0 0 0,-1-1-1 0 0,1 1 1 0 0,0 1 0 0 0,0-1-1 0 0,0 1 1 0 0,0 0 0 0 0,0 0 0 0 0,0 0-1 0 0,0 1 1 0 0,0 0 0 0 0,0 1-1 0 0,0-1 1 0 0,7 2 0 0 0,-9-1-66 0 0,0 0 1 0 0,0-1-1 0 0,-1 0 1 0 0,1 0-1 0 0,0 0 1 0 0,0 0-1 0 0,0 0 1 0 0,0-1-1 0 0,-1 0 1 0 0,1 1-1 0 0,0-1 1 0 0,5-3-1 0 0,-6 3-32 0 0,0-1-1 0 0,0 0 0 0 0,-1 0 1 0 0,1 0-1 0 0,0 0 1 0 0,-1-1-1 0 0,0 1 0 0 0,0-1 1 0 0,1 1-1 0 0,-1-1 1 0 0,-1 0-1 0 0,1 0 1 0 0,0 0-1 0 0,1-4 0 0 0,54-108 446 0 0,-55 109-359 0 0,-1 0 0 0 0,1 1 0 0 0,-1-1-1 0 0,1-12 1 0 0,-2 12-87 0 0,1 0-1 0 0,0 0 1 0 0,1 0 0 0 0,2-10 0 0 0,0 8-53 0 0,-1 0 1 0 0,1 1-1 0 0,1 0 1 0 0,-1 0-1 0 0,1 0 1 0 0,0 0 0 0 0,1 1-1 0 0,0-1 1 0 0,8-6-1 0 0,-10 10-1519 0 0,1 0 1 0 0,-1 0-1 0 0,0 0 0 0 0,1 1 0 0 0,9-4 0 0 0,-8 5-1652 0 0,-1 1 2573 0 0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46:56.99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54 703 4537 0 0,'-2'0'317'0'0,"0"0"0"0"0,-1 0 0 0 0,1-1 1 0 0,0 1-1 0 0,0-1 0 0 0,-1 0 0 0 0,1 1 0 0 0,0-1 0 0 0,0 0 0 0 0,0 0 0 0 0,0-1 1 0 0,0 1-1 0 0,0 0 0 0 0,0-1 0 0 0,1 1 0 0 0,-1-1 0 0 0,0 1 0 0 0,1-1 1 0 0,-3-3-1 0 0,3 3-84 0 0,-1-1 0 0 0,1-1 0 0 0,-1 1 0 0 0,1 0 0 0 0,0 0 0 0 0,0 0 0 0 0,0-1 0 0 0,1 1 1 0 0,-1-1-1 0 0,1 1 0 0 0,0 0 0 0 0,-1-1 0 0 0,2 1 0 0 0,-1-1 0 0 0,0 1 0 0 0,1 0 0 0 0,-1-1 0 0 0,1 1 1 0 0,0 0-1 0 0,2-5 0 0 0,1 0-77 0 0,-1 1 0 0 0,1 0 1 0 0,0 0-1 0 0,1 0 0 0 0,0 0 0 0 0,0 1 1 0 0,8-9-1 0 0,-2 5-110 0 0,1 0 0 0 0,-1 0 1 0 0,2 2-1 0 0,-1-1 0 0 0,16-7 0 0 0,0 3 134 0 0,44-14 0 0 0,-67 25-121 0 0,-1 1-1 0 0,0-1 0 0 0,0 0 0 0 0,1 0 0 0 0,-2-1 0 0 0,1 1 0 0 0,0-1 1 0 0,0 0-1 0 0,5-5 0 0 0,-4 1 72 0 0,1 0 1 0 0,-1 0 0 0 0,0-1 0 0 0,3-8-1 0 0,14-17 125 0 0,-17 27-167 0 0,-1-1 1 0 0,0 1-1 0 0,0-1 1 0 0,0 0 0 0 0,-1 0-1 0 0,0 0 1 0 0,3-9-1 0 0,3-39 147 0 0,-8 39-197 0 0,2-1 1 0 0,5-17 0 0 0,-6 28-58 0 0,0 0 0 0 0,1 0 0 0 0,-1 0-1 0 0,1 1 1 0 0,0-1 0 0 0,1 1 0 0 0,-1 0-1 0 0,1 0 1 0 0,6-6 0 0 0,11-12-199 0 0,18-16-244 0 0,-34 35-888 0 0,0 0-1 0 0,1 0 1 0 0,7-4 0 0 0,0 2-2250 0 0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46:58.588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605 437 3321 0 0,'-14'-14'2449'0'0,"11"10"-2295"0"0,-1 0 0 0 0,0 0 0 0 0,0 0 0 0 0,0 1 0 0 0,0-1 0 0 0,-8-3 0 0 0,-5-4 726 0 0,-16-6-936 0 0,27 15 601 0 0,0 0-1 0 0,1 1 1 0 0,-1-1-1 0 0,0 1 1 0 0,0 1-1 0 0,0-1 1 0 0,0 1-1 0 0,-8 1 1 0 0,-4-1 409 0 0,17 0-1081 0 0,1 0-1 0 0,-1 0 1 0 0,0 0-1 0 0,0 0 1 0 0,0-1 0 0 0,0 1-1 0 0,1 0 1 0 0,-1 0 0 0 0,0-1-1 0 0,0 1 1 0 0,1-1 0 0 0,-1 1-1 0 0,0 0 1 0 0,0-1 0 0 0,1 1-1 0 0,-1-1 1 0 0,1 0 0 0 0,-1 1-1 0 0,0-1 1 0 0,1 0 0 0 0,-1 0-1 0 0,-1-2 67 0 0,1 1 1 0 0,0 0-1 0 0,0-1 0 0 0,0 1 1 0 0,0-1-1 0 0,1 1 0 0 0,-1-4 0 0 0,-1-1 41 0 0,2 0 0 0 0,-1 0 0 0 0,1-1-1 0 0,1-9 1 0 0,2 1-250 0 0,-2 11 287 0 0,0-1 0 0 0,0 1 0 0 0,0-1 0 0 0,-1 1 0 0 0,1-1 0 0 0,-1 1 0 0 0,-1-1 0 0 0,1 1 0 0 0,-2-8 0 0 0,-2 8 212 0 0,1 0 0 0 0,-1-1 0 0 0,0 1 1 0 0,0 1-1 0 0,0-1 0 0 0,-6-4 0 0 0,3 2 245 0 0,3 4-320 0 0,0 1-1 0 0,0 0 1 0 0,0 0 0 0 0,-1 0 0 0 0,1 1 0 0 0,0 0-1 0 0,0-1 1 0 0,-1 2 0 0 0,1-1 0 0 0,-6 0-1 0 0,1-1 50 0 0,-3 0-198 0 0,-1 0 0 0 0,1-1 0 0 0,1-1 0 0 0,-1 0 0 0 0,0 0 0 0 0,1-1 0 0 0,0-1 0 0 0,-19-12 0 0 0,14 8 59 0 0,0 1-1 0 0,-1 1 1 0 0,0 0-1 0 0,-23-7 1 0 0,9 4-382 0 0,6-1-1746 0 0,11 1-2059 0 0,10 7 3032 0 0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46:59.30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 27 5913 0 0,'0'0'2625'0'0,"16"-8"-3497"0"0,2 3 823 0 0,-6 1-459 0 0,0 1 1 0 0,21-3 0 0 0,-29 5 687 0 0,0 1 0 0 0,1 0 0 0 0,-1 0 0 0 0,0 1 0 0 0,1-1 0 0 0,-1 1 0 0 0,0 0 0 0 0,0 0 0 0 0,0 0 0 0 0,0 1 0 0 0,7 2 0 0 0,4 4 684 0 0,0 1-1 0 0,-1 0 1 0 0,0 1-1 0 0,0 0 1 0 0,13 14 0 0 0,-22-19-704 0 0,0 0 0 0 0,-1 1 0 0 0,1 0 0 0 0,-1 0 0 0 0,0 0 0 0 0,-1 0 0 0 0,1 0 0 0 0,-1 1 0 0 0,0 0 1 0 0,-1-1-1 0 0,0 1 0 0 0,0 0 0 0 0,0 0 0 0 0,0 12 0 0 0,-1 14 166 0 0,-1-22-243 0 0,0 1 1 0 0,1 0 0 0 0,2 13-1 0 0,-2-22-73 0 0,0 0 1 0 0,0 0-1 0 0,0 0 0 0 0,1 0 1 0 0,-1 0-1 0 0,1 0 0 0 0,0-1 1 0 0,-1 1-1 0 0,1 0 0 0 0,0-1 0 0 0,1 0 1 0 0,-1 1-1 0 0,0-1 0 0 0,1 0 1 0 0,-1 0-1 0 0,1 0 0 0 0,0-1 0 0 0,-1 1 1 0 0,6 2-1 0 0,5 1 7 0 0,0-1 0 0 0,0 0 0 0 0,20 3 0 0 0,9 4-19 0 0,1 8-683 0 0,-13-4-6746 0 0,-20-12 6875 0 0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47:00.782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863 91 4897 0 0,'1'-1'306'0'0,"0"-1"1"0"0,-1 1-1 0 0,0-1 0 0 0,1 1 0 0 0,-1-1 1 0 0,0 1-1 0 0,0-1 0 0 0,0 1 0 0 0,0-1 1 0 0,0 1-1 0 0,0-1 0 0 0,0-1 0 0 0,-4-26-446 0 0,4 27 185 0 0,-1 0 0 0 0,1 0 0 0 0,-1-1 0 0 0,0 1 0 0 0,0 0 0 0 0,0 1 0 0 0,0-1 0 0 0,0 0 0 0 0,0 0 0 0 0,0 0 0 0 0,-1 1 0 0 0,1-1 0 0 0,-1 0 0 0 0,1 1 0 0 0,-1-1 0 0 0,0 1 0 0 0,1 0 0 0 0,-1 0 0 0 0,-3-2 0 0 0,3 2 20 0 0,-1 0 1 0 0,0 1-1 0 0,0-1 1 0 0,0 1-1 0 0,0-1 1 0 0,0 1-1 0 0,0 0 1 0 0,0 0-1 0 0,0 0 1 0 0,0 0-1 0 0,1 1 1 0 0,-6 1-1 0 0,-5 2-79 0 0,1 0 1 0 0,0 1-1 0 0,0 1 0 0 0,1 0 0 0 0,-14 9 0 0 0,20-11-113 0 0,-17 10 350 0 0,-21 17 0 0 0,36-24 147 0 0,0 0 0 0 0,0 0 0 0 0,1 0 1 0 0,-1 1-1 0 0,2-1 0 0 0,-7 12 0 0 0,10-16-262 0 0,-3 5 253 0 0,0 1 1 0 0,-6 17-1 0 0,10-22-468 0 0,0-1 1 0 0,0 1-1 0 0,1-1 0 0 0,-1 1 1 0 0,1-1-1 0 0,0 1 0 0 0,0-1 1 0 0,0 1-1 0 0,1-1 0 0 0,-1 1 1 0 0,2 5-1 0 0,0-2 156 0 0,0-1 0 0 0,-1 1 0 0 0,0-1 1 0 0,0 1-1 0 0,-1 0 0 0 0,0-1 0 0 0,0 1 0 0 0,-2 12 0 0 0,1-15 55 0 0,0 0 0 0 0,0 0-1 0 0,-1 0 1 0 0,1 0 0 0 0,-1 0 0 0 0,0-1 0 0 0,0 1 0 0 0,0 0-1 0 0,0-1 1 0 0,-1 0 0 0 0,0 0 0 0 0,1 1 0 0 0,-1-2 0 0 0,0 1-1 0 0,-5 4 1 0 0,-14 8-18 0 0,1-1 0 0 0,-2-1 0 0 0,0-1 0 0 0,0-1 0 0 0,-1-1 0 0 0,0-1 0 0 0,-1-1 0 0 0,0-2 0 0 0,-44 7 0 0 0,-39 10 442 0 0,40-7-539 0 0,63-15-424 0 0,-1 0 0 0 0,1 0 1 0 0,0-1-1 0 0,-1 1 0 0 0,1-1 1 0 0,-1 0-1 0 0,1-1 0 0 0,0 1 1 0 0,-1-1-1 0 0,-7-2 1 0 0,6 0-1691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24:37.4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297 1 2849 0 0,'-1'8'3262'0'0,"3"34"-3254"0"0,0-25 741 0 0,0-7 614 0 0,-1 0-1 0 0,0 16 1 0 0,-1-23-1048 0 0,-1 1 0 0 0,1 0 1 0 0,-1 0-1 0 0,0 0 0 0 0,0-1 0 0 0,0 1 0 0 0,-1-1 1 0 0,1 1-1 0 0,-1-1 0 0 0,-2 5 0 0 0,-5 7 404 0 0,2 0 0 0 0,0 1 0 0 0,1 0 1 0 0,-9 32-1 0 0,11-31-482 0 0,-1-1 1 0 0,0 0-1 0 0,-1 0 1 0 0,-1-1 0 0 0,-10 16-1 0 0,-85 127 559 0 0,72-109-652 0 0,-22 38-48 0 0,47-78-342 0 0,-3 6-1708 0 0,4-4-2326 0 0,4-6 2795 0 0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47:01.767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601 3 1712 0 0,'-6'-1'6935'0'0,"-11"0"-7910"0"0,12 1 1606 0 0,2-1-535 0 0,1 1-1 0 0,-1 0 1 0 0,0 0-1 0 0,0 1 1 0 0,1-1-1 0 0,-1 0 1 0 0,0 1-1 0 0,0 0 1 0 0,1-1-1 0 0,-1 1 1 0 0,0 0-1 0 0,1 0 1 0 0,-1 1-1 0 0,1-1 1 0 0,0 1-1 0 0,-1-1 1 0 0,-3 4-1 0 0,3-2 63 0 0,1 0-1 0 0,-1 1 0 0 0,1 0 1 0 0,-1-1-1 0 0,1 1 0 0 0,0 0 1 0 0,0 0-1 0 0,1 0 0 0 0,-1 0 1 0 0,-1 8-1 0 0,0 2-161 0 0,1 0 0 0 0,1 0 0 0 0,0 0 0 0 0,1 18 0 0 0,0-13-20 0 0,-1-5 192 0 0,0 1 0 0 0,-2 0 1 0 0,0-1-1 0 0,0 1 0 0 0,-1-1 0 0 0,-1 0 0 0 0,-1 0 0 0 0,0-1 0 0 0,0 0 1 0 0,-1 0-1 0 0,-1 0 0 0 0,-12 15 0 0 0,15-23-97 0 0,0 1 1 0 0,-1-1-1 0 0,1-1 0 0 0,-1 1 1 0 0,0-1-1 0 0,0 0 0 0 0,-1 0 1 0 0,1 0-1 0 0,-1-1 0 0 0,0 0 1 0 0,-12 3-1 0 0,0-1 110 0 0,1-1 1 0 0,-1-1-1 0 0,-26 2 1 0 0,19-4-41 0 0,0-1 1 0 0,1-2-1 0 0,-29-4 1 0 0,-31-13-5240 0 0,71 15 2371 0 0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47:03.235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8 99 4753 0 0,'0'0'48'0'0,"-1"0"1"0"0,1 0-1 0 0,0 0 1 0 0,0 0-1 0 0,-1 0 1 0 0,1 0-1 0 0,0 0 1 0 0,0 0-1 0 0,-1 0 1 0 0,1-1-1 0 0,0 1 1 0 0,0 0-1 0 0,-1 0 0 0 0,1 0 1 0 0,0 0-1 0 0,0 0 1 0 0,-1 0-1 0 0,1 0 1 0 0,0-1-1 0 0,0 1 1 0 0,0 0-1 0 0,-1 0 1 0 0,1 0-1 0 0,0 0 1 0 0,0-1-1 0 0,0 1 0 0 0,0 0 1 0 0,-1 0-1 0 0,1-1 1 0 0,0 1-1 0 0,0 0 1 0 0,0 0-1 0 0,0 0 1 0 0,0-1-1 0 0,0 1 1 0 0,3-11-327 0 0,9-8-150 0 0,-6 11 609 0 0,0 1 1 0 0,1 0-1 0 0,0 0 1 0 0,10-8-1 0 0,-14 13-115 0 0,1-1 0 0 0,0 1 0 0 0,0 0-1 0 0,0 0 1 0 0,0 1 0 0 0,0-1 0 0 0,0 1 0 0 0,0 0 0 0 0,1 0-1 0 0,-1 1 1 0 0,0-1 0 0 0,5 1 0 0 0,-6-1 61 0 0,-1 1-1 0 0,1 0 1 0 0,-1 0 0 0 0,1 0-1 0 0,-1 0 1 0 0,1 0 0 0 0,-1 1-1 0 0,1-1 1 0 0,-1 1 0 0 0,0 0 0 0 0,1 0-1 0 0,-1 0 1 0 0,0 0 0 0 0,1 0-1 0 0,-1 0 1 0 0,0 0 0 0 0,0 1-1 0 0,0-1 1 0 0,0 1 0 0 0,0 0 0 0 0,-1-1-1 0 0,1 1 1 0 0,0 0 0 0 0,-1 0-1 0 0,1 0 1 0 0,-1 0 0 0 0,0 0-1 0 0,1 1 1 0 0,-1-1 0 0 0,0 0-1 0 0,-1 0 1 0 0,1 1 0 0 0,0-1 0 0 0,-1 1-1 0 0,1-1 1 0 0,-1 1 0 0 0,1 3-1 0 0,-1 5 223 0 0,1 1 0 0 0,-2 0 1 0 0,1-1-1 0 0,-2 1 0 0 0,0-1 0 0 0,-4 18 0 0 0,-28 63-148 0 0,12-38 175 0 0,21-52-326 0 0,0 1-1 0 0,0-1 1 0 0,0 1-1 0 0,1-1 1 0 0,-1 1-1 0 0,1 0 1 0 0,-1-1 0 0 0,1 1-1 0 0,0 0 1 0 0,0-1-1 0 0,1 1 1 0 0,-1 0 0 0 0,0-1-1 0 0,1 1 1 0 0,-1 0-1 0 0,1-1 1 0 0,0 1-1 0 0,0-1 1 0 0,0 1 0 0 0,2 2-1 0 0,0-1 21 0 0,0-1 0 0 0,0 0 0 0 0,0 1 0 0 0,0-1 0 0 0,1 0 0 0 0,-1-1 0 0 0,1 1 1 0 0,0-1-1 0 0,0 0 0 0 0,0 1 0 0 0,6 1 0 0 0,106 36-673 0 0,-30-11 707 0 0,-78-27-51 0 0,0 2 0 0 0,-1-1 0 0 0,1 1-1 0 0,10 7 1 0 0,-15-8 2 0 0,0-1 0 0 0,0 1 0 0 0,0 0 0 0 0,-1-1 0 0 0,1 1 0 0 0,-1 1-1 0 0,1-1 1 0 0,-1 0 0 0 0,0 0 0 0 0,0 1 0 0 0,2 5 0 0 0,-4-7-95 0 0,1-1 0 0 0,-1 0 0 0 0,1 1 0 0 0,-1-1 0 0 0,1 0 0 0 0,-1 0 1 0 0,1 0-1 0 0,0 0 0 0 0,0 0 0 0 0,0 0 0 0 0,0 0 0 0 0,0 0 0 0 0,0 0 0 0 0,0 0 1 0 0,0 0-1 0 0,0 0 0 0 0,0-1 0 0 0,0 1 0 0 0,0 0 0 0 0,1-1 0 0 0,-1 1 0 0 0,0-1 0 0 0,0 0 1 0 0,1 1-1 0 0,-1-1 0 0 0,0 0 0 0 0,1 0 0 0 0,-1 1 0 0 0,0-1 0 0 0,3-1 0 0 0,2 1-1071 0 0,0-2 0 0 0,0 1 0 0 0,0-1 0 0 0,0 0 1 0 0,8-3-1 0 0,-5 1-1575 0 0,0 1 1163 0 0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47:04.016"/>
    </inkml:context>
    <inkml:brush xml:id="br0">
      <inkml:brushProperty name="width" value="0.05" units="cm"/>
      <inkml:brushProperty name="height" value="0.05" units="cm"/>
      <inkml:brushProperty name="color" value="#FF0066"/>
    </inkml:brush>
  </inkml:definitions>
  <inkml:trace contextRef="#ctx0" brushRef="#br0">134 0 9570 0 0,'-2'3'93'0'0,"0"0"1"0"0,1 1-1 0 0,-1-1 1 0 0,0 1-1 0 0,1-1 0 0 0,0 1 1 0 0,0-1-1 0 0,0 1 0 0 0,-1 7 1 0 0,-6 18 536 0 0,-42 69 1437 0 0,-1 1 187 0 0,50-95-2252 0 0,-1-1 1 0 0,0 2-1 0 0,1-1 0 0 0,0 0 0 0 0,0 0 0 0 0,0 0 0 0 0,1 0 0 0 0,-1 1 0 0 0,1-1 1 0 0,0 0-1 0 0,0 0 0 0 0,1 1 0 0 0,-1-1 0 0 0,1 0 0 0 0,0 0 0 0 0,2 8 0 0 0,0-8-6 0 0,-1 1 1 0 0,1 0-1 0 0,0-1 0 0 0,0 0 0 0 0,0 0 0 0 0,0 0 0 0 0,1 0 0 0 0,-1 0 0 0 0,1 0 0 0 0,0-1 0 0 0,0 0 0 0 0,1 0 1 0 0,5 3-1 0 0,-1-1 85 0 0,0-1 0 0 0,0 0 0 0 0,1 0 0 0 0,-1-1 0 0 0,1-1 0 0 0,18 3 0 0 0,62 0-107 0 0,-60-4 34 0 0,31 4 1 0 0,-58-5 29 0 0,0 1-1 0 0,0 0 0 0 0,0-1 0 0 0,0 1 0 0 0,0 1 1 0 0,0-1-1 0 0,0 0 0 0 0,0 1 0 0 0,0-1 0 0 0,-1 1 1 0 0,1 0-1 0 0,-1 0 0 0 0,1 0 0 0 0,2 4 0 0 0,-2-3 79 0 0,0 1 0 0 0,0 0 0 0 0,-1 1 0 0 0,0-1 0 0 0,1 0 0 0 0,-2 1 0 0 0,1-1 0 0 0,2 8 0 0 0,-1 5 139 0 0,-1 0 0 0 0,0 0 0 0 0,-1 1 0 0 0,-1 19 0 0 0,-7 31-253 0 0,4-44 177 0 0,-1 37 1 0 0,5-53-1382 0 0,0 1 1 0 0,2 14-1 0 0,-1-17-473 0 0,0 0 0 0 0,0 0 0 0 0,0-1 0 0 0,6 10 1 0 0,-1-3 1037 0 0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49:18.158"/>
    </inkml:context>
    <inkml:brush xml:id="br0">
      <inkml:brushProperty name="width" value="0.2" units="cm"/>
      <inkml:brushProperty name="height" value="0.2" units="cm"/>
      <inkml:brushProperty name="color" value="#333333"/>
    </inkml:brush>
  </inkml:definitions>
  <inkml:trace contextRef="#ctx0" brushRef="#br0">22 321 5097 0 0,'-20'-8'7390'0'0,"18"-20"-7837"0"0,2-1 1 0 0,7-54 0 0 0,-7 80 454 0 0,1-4-87 0 0,1 0 1 0 0,0 0-1 0 0,0 1 1 0 0,0-1-1 0 0,1 0 1 0 0,-1 1-1 0 0,2-1 1 0 0,6-10-1 0 0,4-2-1336 0 0,21-23-1 0 0,-17 22-558 0 0,-3 2 1715 0 0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49:18.859"/>
    </inkml:context>
    <inkml:brush xml:id="br0">
      <inkml:brushProperty name="width" value="0.2" units="cm"/>
      <inkml:brushProperty name="height" value="0.2" units="cm"/>
      <inkml:brushProperty name="color" value="#333333"/>
    </inkml:brush>
  </inkml:definitions>
  <inkml:trace contextRef="#ctx0" brushRef="#br0">17 413 2545 0 0,'-11'-18'5824'0'0,"11"15"-5460"0"0,-5-24-258 0 0,5 17-118 0 0,-1 1-1 0 0,2-1 1 0 0,-1 1-1 0 0,1-1 0 0 0,1 1 1 0 0,-1-1-1 0 0,2 1 1 0 0,-1 0-1 0 0,6-12 1 0 0,5-8 98 0 0,24-39 0 0 0,-18 34-43 0 0,-15 26-42 0 0,1-2 1 0 0,0 1 1 0 0,1-1 0 0 0,0 1 0 0 0,1 0-1 0 0,13-14 1 0 0,-13 18-80 0 0,1 1 1 0 0,-1 0-1 0 0,1 0 1 0 0,-1 1-1 0 0,11-4 0 0 0,10-4-289 0 0,-17 6-482 0 0,0-2-1295 0 0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49:19.393"/>
    </inkml:context>
    <inkml:brush xml:id="br0">
      <inkml:brushProperty name="width" value="0.2" units="cm"/>
      <inkml:brushProperty name="height" value="0.2" units="cm"/>
      <inkml:brushProperty name="color" value="#333333"/>
    </inkml:brush>
  </inkml:definitions>
  <inkml:trace contextRef="#ctx0" brushRef="#br0">2 1 1936 0 0,'-2'1'136'0'0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49:19.695"/>
    </inkml:context>
    <inkml:brush xml:id="br0">
      <inkml:brushProperty name="width" value="0.2" units="cm"/>
      <inkml:brushProperty name="height" value="0.2" units="cm"/>
      <inkml:brushProperty name="color" value="#333333"/>
    </inkml:brush>
  </inkml:definitions>
  <inkml:trace contextRef="#ctx0" brushRef="#br0">214 19 2288 0 0,'-16'-11'6025'0'0,"13"9"-6001"0"0,1 1-1 0 0,-1 0 1 0 0,0 0 0 0 0,1 0 0 0 0,-1 1 0 0 0,0-1 0 0 0,0 1 0 0 0,1-1 0 0 0,-1 1 0 0 0,0 0-1 0 0,0 0 1 0 0,-4 1 0 0 0,2-1 103 0 0,1 1 0 0 0,0 0 1 0 0,0 0-1 0 0,0 0 0 0 0,0 0 0 0 0,0 0 0 0 0,0 1 0 0 0,0 0 0 0 0,1 0 0 0 0,-1 0 1 0 0,0 0-1 0 0,1 1 0 0 0,0-1 0 0 0,-1 1 0 0 0,1 0 0 0 0,0 0 0 0 0,0 0 0 0 0,-3 5 1 0 0,-1 3-382 0 0,0 1 0 0 0,1 0 0 0 0,0 0 1 0 0,-5 18-1 0 0,9-25 245 0 0,-28 84-346 0 0,18-51-3765 0 0,9-26 3803 0 0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49:20.341"/>
    </inkml:context>
    <inkml:brush xml:id="br0">
      <inkml:brushProperty name="width" value="0.2" units="cm"/>
      <inkml:brushProperty name="height" value="0.2" units="cm"/>
      <inkml:brushProperty name="color" value="#333333"/>
    </inkml:brush>
  </inkml:definitions>
  <inkml:trace contextRef="#ctx0" brushRef="#br0">227 6 6201 0 0,'-15'-5'4763'0'0,"11"5"-4782"0"0,-1 0 0 0 0,1 1 0 0 0,-1 0 0 0 0,1 0 0 0 0,0 0 0 0 0,-1 0 0 0 0,1 0 0 0 0,0 1 0 0 0,0 0 0 0 0,0 0 0 0 0,0 0 1 0 0,0 1-1 0 0,0-1 0 0 0,-4 4 0 0 0,-3 4-357 0 0,1 0-1 0 0,0 1 1 0 0,-9 13 0 0 0,-11 12 556 0 0,25-30-150 0 0,0 0-1 0 0,0 1 1 0 0,0 0-1 0 0,1 0 1 0 0,0 0-1 0 0,-5 13 1 0 0,-13 48-390 0 0,20-55-64 0 0,0 1 0 0 0,1-1 0 0 0,0 1 0 0 0,1-1 1 0 0,4 27-1 0 0,-4-40 354 0 0,1 18-926 0 0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49:24.61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266 2 4217 0 0,'-3'-1'3044'0'0,"-2"1"-4072"0"0,3 0 1069 0 0,0 1-1 0 0,1-1 0 0 0,-1 1 0 0 0,0-1 1 0 0,1 1-1 0 0,-1-1 0 0 0,0 1 1 0 0,1 0-1 0 0,-1 0 0 0 0,1 0 1 0 0,0 0-1 0 0,-3 2 0 0 0,-17 17 94 0 0,14-13-112 0 0,-20 19-101 0 0,-93 85-171 0 0,68-63-3657 0 0,45-41 3214 0 0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49:25.22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240 0 5257 0 0,'-14'1'582'0'0,"0"1"0"0"0,-21 5 0 0 0,31-6-572 0 0,1 0 1 0 0,0 1-1 0 0,0-1 1 0 0,0 1 0 0 0,0-1-1 0 0,0 1 1 0 0,0 0-1 0 0,0 0 1 0 0,0 0-1 0 0,0 1 1 0 0,1-1-1 0 0,0 1 1 0 0,-1-1 0 0 0,-1 4-1 0 0,-4 5-1 0 0,1 1 1 0 0,-8 16-1 0 0,4-6-10 0 0,-6 13 644 0 0,-18 55 0 0 0,31-79-617 0 0,2-5-162 0 0,-20 59 528 0 0,13-21-4550 0 0,8-32 3857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24:37.8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531 1 5545 0 0,'-10'13'1881'0'0,"0"0"0"0"0,0 1 0 0 0,-14 28 0 0 0,-16 50-814 0 0,6-14-298 0 0,2-10 522 0 0,-81 126 1 0 0,40-75-221 0 0,21-29-913 0 0,35-61-136 0 0,2-1 0 0 0,-17 46 0 0 0,23-54 69 0 0,-16 27 1 0 0,-6 11-4253 0 0,28-51 2047 0 0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49:25.83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226 8 8082 0 0,'-13'-4'2268'0'0,"-18"0"-4782"0"0,29 5 2536 0 0,1-1 0 0 0,0 0-1 0 0,0 1 1 0 0,0-1 0 0 0,0 0-1 0 0,-1 1 1 0 0,1 0 0 0 0,0-1-1 0 0,0 1 1 0 0,0-1 0 0 0,0 1-1 0 0,0 0 1 0 0,0 0 0 0 0,1 0-1 0 0,-1 0 1 0 0,0-1 0 0 0,0 1-1 0 0,1 0 1 0 0,-2 2 0 0 0,-11 22-401 0 0,12-23 406 0 0,-78 192 805 0 0,63-151-730 0 0,3 1-1 0 0,2 1 1 0 0,1-1 0 0 0,3 2 0 0 0,-4 84 0 0 0,14-87-1881 0 0,-1-28 142 0 0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49:26.41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114 0 3705 0 0,'-3'1'198'0'0,"1"-1"0"0"0,0 1 1 0 0,0-1-1 0 0,-1 1 0 0 0,1 0 1 0 0,0 0-1 0 0,0 0 0 0 0,0 0 1 0 0,0 0-1 0 0,0 0 0 0 0,0 1 1 0 0,-1 1-1 0 0,-22 22-1331 0 0,20-19 555 0 0,0 0-1 0 0,0-1 0 0 0,-9 6 0 0 0,11-8 632 0 0,1-1 0 0 0,-1 0-1 0 0,1 1 1 0 0,0-1 0 0 0,0 1-1 0 0,0-1 1 0 0,0 1 0 0 0,0 0-1 0 0,0 0 1 0 0,1 0 0 0 0,-1 0-1 0 0,1 0 1 0 0,0 1 0 0 0,0-1 0 0 0,0 0-1 0 0,1 1 1 0 0,-1-1 0 0 0,1 0-1 0 0,-1 1 1 0 0,1-1 0 0 0,0 0-1 0 0,1 1 1 0 0,0 3 0 0 0,1 10 400 0 0,1-1 0 0 0,1 0 0 0 0,8 23 1 0 0,-7-26-284 0 0,10 31-606 0 0,10 32 2064 0 0,-23-67-2284 0 0,0 1 0 0 0,-1 0 0 0 0,0 0 0 0 0,0 0 0 0 0,-1 0 0 0 0,-2 11 0 0 0,0-4 382 0 0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49:26.91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45 469 9698 0 0,'-3'-4'3808'0'0,"-6"-14"-3248"0"0,0-12-178 0 0,2-1 1 0 0,0-1-1 0 0,-2-53 0 0 0,8 70-484 0 0,2 0 0 0 0,-1-1-1 0 0,2 1 1 0 0,0 0-1 0 0,1 0 1 0 0,0 0-1 0 0,1 0 1 0 0,1 1 0 0 0,12-26-1 0 0,3 5-2259 0 0,17-13-5359 0 0,-27 37 7354 0 0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49:27.55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66 526 832 0 0,'-1'1'113'0'0,"0"0"0"0"0,0 1 0 0 0,-1-1 1 0 0,1 1-1 0 0,0-1 0 0 0,1 1 0 0 0,-1 0 0 0 0,-1 2 0 0 0,-6 11 53 0 0,6-13-90 0 0,0 0-1 0 0,0 0 1 0 0,0 0-1 0 0,-36 10 7791 0 0,36-26-6450 0 0,7-21-3219 0 0,-4 29 2384 0 0,76-329-358 0 0,-71 309-178 0 0,20-47 0 0 0,-22 65-522 0 0,0-1 0 0 0,0 2 0 0 0,1-1 1 0 0,0 0-1 0 0,0 1 0 0 0,1 0 0 0 0,0 0 0 0 0,0 1 0 0 0,11-9 1 0 0,-9 9-686 0 0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49:28.13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3 1 7338 0 0,'-1'2'-62'0'0,"0"0"1"0"0,1 1 0 0 0,-1-1-1 0 0,1 1 1 0 0,0-1 0 0 0,0 0-1 0 0,0 1 1 0 0,0-1 0 0 0,1 1-1 0 0,-1-1 1 0 0,2 5 0 0 0,-1 4-45 0 0,6 157 185 0 0,-5-94 203 0 0,2 30 300 0 0,1-36-3275 0 0,-3-48 476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24:38.4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166 0 2841 0 0,'-13'5'7237'0'0,"12"-4"-6811"0"0,-7 13 2789 0 0,6-6-3190 0 0,1 0 1 0 0,-1 0-1 0 0,1 8 0 0 0,-1 3 703 0 0,-31 106 567 0 0,12-47-388 0 0,18-65-702 0 0,0-1 0 0 0,-1 1 0 0 0,-1-1-1 0 0,0 0 1 0 0,-1 0 0 0 0,0 0 0 0 0,0-1 0 0 0,-15 19-1 0 0,11-21-50 0 0,-3 5-3346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24:39.3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337 1 2817 0 0,'-8'6'6379'0'0,"8"-6"-6300"0"0,-1 0 0 0 0,1 0-1 0 0,-1 1 1 0 0,1-1 0 0 0,-1 0-1 0 0,1 0 1 0 0,0 1 0 0 0,-1-1-1 0 0,1 0 1 0 0,0 1-1 0 0,-1-1 1 0 0,1 0 0 0 0,0 1-1 0 0,-1-1 1 0 0,1 0 0 0 0,0 1-1 0 0,-1-1 1 0 0,1 1 0 0 0,0-1-1 0 0,0 1 1 0 0,0-1 0 0 0,0 1-1 0 0,-1-1 1 0 0,1 0 0 0 0,0 1-1 0 0,0-1 1 0 0,0 1 0 0 0,0-1-1 0 0,0 1 1 0 0,0-1 0 0 0,0 1-1 0 0,1 23 634 0 0,-2-1 1 0 0,0 1-1 0 0,-2-1 0 0 0,0 0 1 0 0,-2 0-1 0 0,0 0 0 0 0,-10 24 1 0 0,-17 39 651 0 0,-17 40-549 0 0,40-106-766 0 0,-2-1 1 0 0,0 0-1 0 0,-2 0 1 0 0,0-1-1 0 0,0-1 1 0 0,-2 0-1 0 0,0-1 1 0 0,-1-1-1 0 0,-1 0 1 0 0,-25 17-1 0 0,39-30-582 0 0,-16 10-997 0 0,8-8-1405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24:39.83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409 1 5521 0 0,'-1'0'203'0'0,"1"0"0"0"0,-1 1-1 0 0,0-1 1 0 0,1 0 0 0 0,-1 1-1 0 0,0-1 1 0 0,1 1 0 0 0,-1-1-1 0 0,1 1 1 0 0,-1-1 0 0 0,0 1 0 0 0,1 0-1 0 0,-1-1 1 0 0,1 1 0 0 0,0-1-1 0 0,-1 1 1 0 0,1 0 0 0 0,-1 0-1 0 0,1-1 1 0 0,0 1 0 0 0,0 0 0 0 0,-1 1-1 0 0,-5 22 714 0 0,5-20-503 0 0,-7 23 1006 0 0,-1 0 0 0 0,-19 40 0 0 0,-34 47 884 0 0,-5-12-1171 0 0,41-63-913 0 0,16-26-139 0 0,1-1 1 0 0,-1 0-1 0 0,-1-1 0 0 0,0 0 1 0 0,-1-1-1 0 0,0 0 0 0 0,-23 14 1 0 0,-30 22-1058 0 0,63-45 535 0 0,1 0-1 0 0,0 0 0 0 0,-1 1 0 0 0,1-1 0 0 0,0 1 0 0 0,0-1 0 0 0,0 1 0 0 0,-2 2 0 0 0,2 1-761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24:40.4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383 0 4985 0 0,'-1'0'390'0'0,"0"0"-215"0"0,1 0 0 0 0,-1 0-1 0 0,1 0 1 0 0,-1 0 0 0 0,0 0 0 0 0,1 0-1 0 0,-1 0 1 0 0,0 0 0 0 0,1 1 0 0 0,-1-1-1 0 0,1 0 1 0 0,-1 0 0 0 0,0 0-1 0 0,1 1 1 0 0,-1-1 0 0 0,1 0 0 0 0,-1 1-1 0 0,1-1 1 0 0,-1 0 0 0 0,1 1-1 0 0,-1-1 1 0 0,1 1 0 0 0,-1-1 0 0 0,1 1-1 0 0,0-1 1 0 0,-1 1 0 0 0,1-1-1 0 0,-1 1 1 0 0,1-1 0 0 0,0 1 0 0 0,-1 1-1 0 0,-22 39 2935 0 0,18-31-2718 0 0,0-1 0 0 0,0 1 0 0 0,-1-2 0 0 0,0 1 0 0 0,-12 13 0 0 0,-20 10 890 0 0,26-23-880 0 0,1 0 1 0 0,-15 16 0 0 0,-36 54 434 0 0,43-52-705 0 0,-2-1 0 0 0,-36 36 0 0 0,47-53-362 0 0,-14 13 390 0 0,23-21-606 0 0,-1 0 1 0 0,1 0 0 0 0,-1 0 0 0 0,1 0-1 0 0,-1-1 1 0 0,1 1 0 0 0,-1 0-1 0 0,1-1 1 0 0,-2 1 0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25:25.4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 1725 4137 0 0,'-9'4'7531'0'0,"11"-2"-7828"0"0,9-5-2224 0 0,-3-1 4168 0 0,15-22-1344 0 0,-2-1 1 0 0,0-1-1 0 0,22-40 1 0 0,-21 32-173 0 0,43-53 0 0 0,-3 10-92 0 0,-40 48 54 0 0,1 1 0 0 0,39-36 0 0 0,-53 57 207 0 0,-13 13 307 0 0,-15 14-151 0 0,-106 123-430 0 0,83-90-18 0 0,-32 45-55 0 0,51-63 173 0 0,-2-1 1 0 0,-51 52-1 0 0,66-75-352 0 0,17-15-858 0 0,16-14-114 0 0,86-120 1183 0 0,-10 12 191 0 0,-54 69-34 0 0,-30 38-11 0 0,0 1 1 0 0,35-34-1 0 0,-50 53-140 0 0,1 1 0 0 0,-1 0 0 0 0,1-1 0 0 0,-1 1 0 0 0,1-1 0 0 0,-1 1 0 0 0,1 0 0 0 0,-1-1 0 0 0,1 1 0 0 0,0 0 0 0 0,-1 0 0 0 0,1-1 0 0 0,-1 1 0 0 0,1 0-1 0 0,1 0 1 0 0,-2 0 24 0 0,0 0-1 0 0,0 1 0 0 0,0-1 0 0 0,0 0 1 0 0,1 0-1 0 0,-1 0 0 0 0,0 1 0 0 0,0-1 0 0 0,0 0 1 0 0,0 0-1 0 0,0 0 0 0 0,0 1 0 0 0,0-1 1 0 0,0 0-1 0 0,0 0 0 0 0,0 1 0 0 0,0-1 0 0 0,0 0 1 0 0,0 0-1 0 0,0 1 0 0 0,0-1 0 0 0,0 0 1 0 0,0 0-1 0 0,0 1 0 0 0,0-1 0 0 0,0 0 0 0 0,0 0 1 0 0,0 0-1 0 0,-1 1 0 0 0,1-1 0 0 0,0 0 1 0 0,0 0-1 0 0,0 0 0 0 0,0 1 0 0 0,0-1 0 0 0,-1 0 1 0 0,1 0-1 0 0,0 0 0 0 0,0 0 0 0 0,0 0 1 0 0,-1 1-1 0 0,1-1 0 0 0,-88 122 1413 0 0,38-55-1439 0 0,-30 47 104 0 0,-36 67 281 0 0,113-173-1361 0 0,8-13 139 0 0,17-20-230 0 0,-12 14 968 0 0,25-31 256 0 0,42-66 1 0 0,-65 90-60 0 0,2 0 0 0 0,0 1 0 0 0,0 1 0 0 0,2 0 0 0 0,32-26 0 0 0,-47 42-69 0 0,-1-1 0 0 0,0 1 0 0 0,0 0 0 0 0,1 0 0 0 0,-1-1-1 0 0,0 1 1 0 0,1 0 0 0 0,-1 0 0 0 0,0-1 0 0 0,1 1 0 0 0,-1 0 0 0 0,1 0 0 0 0,-1 0 0 0 0,0-1 0 0 0,1 1 0 0 0,-1 0-1 0 0,1 0 1 0 0,-1 0 0 0 0,1 0 0 0 0,-1 0 0 0 0,0 0 0 0 0,1 0 0 0 0,-1 0 0 0 0,1 0 0 0 0,0 0 0 0 0,-3 10 614 0 0,-13 18 225 0 0,14-26-871 0 0,-110 182 1210 0 0,82-137-797 0 0,-52 65 0 0 0,81-112-408 0 0,0 0-1 0 0,0 0 1 0 0,0 0-1 0 0,0 0 1 0 0,0 0-11 0 0,-1 0-158 0 0,1 0 169 0 0,0 0-1 0 0,0 0 1 0 0,0 0-1 0 0,0 0 1 0 0,0 0-1 0 0,0 0 1 0 0,0 0-1 0 0,0 0 1 0 0,0 0-1 0 0,0 0 1 0 0,0 0-1 0 0,0 0 1 0 0,0 0-1 0 0,0 0 0 0 0,2-6-544 0 0,4-9-388 0 0,34-49 459 0 0,28-51-171 0 0,-41 69 693 0 0,2 2 0 0 0,40-49 0 0 0,-54 74-36 0 0,25-40 39 0 0,-30 41-103 0 0,1 1 1 0 0,1 1-1 0 0,17-19 1 0 0,-19 22 541 0 0,-16 20-113 0 0,-6 8-322 0 0,2 0-1 0 0,0 0 1 0 0,1 1 0 0 0,-11 24 0 0 0,4-6 51 0 0,-11 18-137 0 0,-46 95 198 0 0,63-123-148 0 0,5-10 54 0 0,0-1 0 0 0,-1 0 1 0 0,-1 0-1 0 0,-13 18 0 0 0,35-108-1922 0 0,92-285 2586 0 0,-71 256-508 0 0,22-56 475 0 0,-47 134-636 0 0,2 0-1 0 0,1 2 0 0 0,22-32 1 0 0,-36 56-44 0 0,1 1 1 0 0,0 0 0 0 0,0 0-1 0 0,0-1 1 0 0,0 1 0 0 0,0 0-1 0 0,0 0 1 0 0,1 0 0 0 0,-1 0 0 0 0,0 0-1 0 0,1 0 1 0 0,-1 1 0 0 0,0-1-1 0 0,1 0 1 0 0,1 0 0 0 0,-3 4 105 0 0,0-1 0 0 0,0 1 1 0 0,1-1-1 0 0,-2 1 0 0 0,1 0 1 0 0,-1 4-1 0 0,1-6-102 0 0,-11 57 79 0 0,-29 92 1 0 0,22-91 5 0 0,-7 24 166 0 0,-41 91-1 0 0,65-170-189 0 0,-1 0 1 0 0,0 0 0 0 0,0 0 0 0 0,0 0 0 0 0,-1-1 0 0 0,1 1 0 0 0,-1-1 0 0 0,-6 6-1 0 0,9-8-90 0 0,0-1-1 0 0,0 0 0 0 0,0 0 0 0 0,0 0 0 0 0,0 0 0 0 0,-1 0 1 0 0,1 0-1 0 0,0 0 0 0 0,0 0 0 0 0,0 0 0 0 0,0 0 0 0 0,0 0 0 0 0,-1 0 1 0 0,1 0-1 0 0,0 0 0 0 0,0 0 0 0 0,0 0 0 0 0,0 0 0 0 0,0 0 1 0 0,-1 0-1 0 0,1 0 0 0 0,0 0 0 0 0,0 0 0 0 0,0 0 0 0 0,0 0 1 0 0,0-1-1 0 0,0 1 0 0 0,0 0 0 0 0,-1 0 0 0 0,1 0 0 0 0,0 0 1 0 0,0 0-1 0 0,0 0 0 0 0,0 0 0 0 0,0 0 0 0 0,0-1 0 0 0,0 1 0 0 0,0 0 1 0 0,0 0-1 0 0,0 0 0 0 0,-1 0 0 0 0,1 0 0 0 0,0-1 0 0 0,-2-9-599 0 0,0-11-157 0 0,5-20 765 0 0,1 0 0 0 0,2 1 0 0 0,15-53 0 0 0,-8 38 16 0 0,35-113 477 0 0,-37 133-378 0 0,29-77 348 0 0,-39 108-405 0 0,1 5-47 0 0,-1 12-79 0 0,0 19-17 0 0,-1-30 101 0 0,-2 50 89 0 0,-3 0-1 0 0,-2-1 1 0 0,-2 1 0 0 0,-17 51-1 0 0,23-91-3 0 0,-1 0 0 0 0,0 0 0 0 0,-1-1 0 0 0,0 1 0 0 0,-1-1-1 0 0,0 0 1 0 0,-12 16 0 0 0,18-27-77 0 0,-1 1-1 0 0,1-1 1 0 0,0 1-1 0 0,-1-1 1 0 0,1 1-1 0 0,0-1 1 0 0,-1 0-1 0 0,1 1 0 0 0,0-1 1 0 0,-1 0-1 0 0,1 1 1 0 0,-1-1-1 0 0,1 0 1 0 0,-1 1-1 0 0,1-1 1 0 0,-1 0-1 0 0,1 0 1 0 0,-1 0-1 0 0,1 1 1 0 0,-1-1-1 0 0,1 0 1 0 0,-1 0-1 0 0,0 0 1 0 0,0 0-33 0 0,1-1 0 0 0,0 1-1 0 0,-1 0 1 0 0,1-1 0 0 0,0 1 0 0 0,-1-1 0 0 0,1 1 0 0 0,0 0 0 0 0,0-1 0 0 0,-1 1 0 0 0,1-1 0 0 0,0 1 0 0 0,0-1-1 0 0,0 1 1 0 0,0 0 0 0 0,0-1 0 0 0,0 1 0 0 0,0-1 0 0 0,0 1 0 0 0,0-2 0 0 0,1-28-639 0 0,-1 29 688 0 0,81-393-449 0 0,-33 243 404 0 0,-30 97 13 0 0,-16 48 17 0 0,-2 4-5 0 0,1-1 0 0 0,0 1-1 0 0,0-1 1 0 0,-1 1-1 0 0,2-1 1 0 0,-1 1 0 0 0,0-1-1 0 0,0 1 1 0 0,1 0-1 0 0,-1 0 1 0 0,3-3 0 0 0,-3 29 39 0 0,-1-15-77 0 0,-5 60-114 0 0,4-59 203 0 0,-1-1-1 0 0,0 0 1 0 0,0 0 0 0 0,-1-1 0 0 0,-6 13-1 0 0,9-20-52 0 0,0-1 0 0 0,0 1-1 0 0,0-1 1 0 0,0 0 0 0 0,0 1-1 0 0,-1-1 1 0 0,1 1 0 0 0,0-1-1 0 0,0 0 1 0 0,-1 1 0 0 0,1-1-1 0 0,0 1 1 0 0,0-1 0 0 0,-1 0-1 0 0,1 0 1 0 0,0 1 0 0 0,-1-1-1 0 0,1 0 1 0 0,0 1 0 0 0,-1-1-1 0 0,1 0 1 0 0,-1 0 0 0 0,1 0-1 0 0,0 0 1 0 0,-1 1 0 0 0,1-1-1 0 0,-1 0 1 0 0,1 0-1 0 0,-1 0 1 0 0,1 0 0 0 0,0 0-1 0 0,-1 0 1 0 0,0 0-41 0 0,0-1-1 0 0,0 0 1 0 0,1 1-1 0 0,-1-1 1 0 0,0 1 0 0 0,1-1-1 0 0,-1 0 1 0 0,1 0-1 0 0,-1 1 1 0 0,1-1 0 0 0,-1 0-1 0 0,1 0 1 0 0,0 0-1 0 0,-1-1 1 0 0,-9-32-658 0 0,9 15 611 0 0,0-1-1 0 0,1 1 0 0 0,1 0 0 0 0,1 0 1 0 0,6-30-1 0 0,-7 47 71 0 0,3-24 11 0 0,2-1 0 0 0,16-45 0 0 0,-16 100-1199 0 0,-3 13 1275 0 0,-2 1 0 0 0,-5 53 0 0 0,1-67 225 0 0,-2 0 0 0 0,-1 0-1 0 0,-1 0 1 0 0,-12 32 0 0 0,17-56-181 0 0,1 0 0 0 0,-1-1 0 0 0,0 1-1 0 0,0-1 1 0 0,-3 4 0 0 0,5-7-113 0 0,0 1 0 0 0,0-1 0 0 0,-1 0 1 0 0,1 0-1 0 0,0 1 0 0 0,0-1 0 0 0,0 0 0 0 0,-1 0 0 0 0,1 0 0 0 0,0 1 0 0 0,0-1 0 0 0,-1 0 1 0 0,1 0-1 0 0,0 0 0 0 0,-1 0 0 0 0,1 0 0 0 0,0 0 0 0 0,0 1 0 0 0,-1-1 0 0 0,1 0 0 0 0,0 0 1 0 0,-1 0-1 0 0,1 0 0 0 0,0 0 0 0 0,-1 0 0 0 0,1 0 0 0 0,0 0 0 0 0,-1-1 0 0 0,0 1-41 0 0,1-1 0 0 0,-1 1-1 0 0,1-1 1 0 0,-1 0-1 0 0,1 0 1 0 0,-1 1 0 0 0,1-1-1 0 0,-1 0 1 0 0,1 0-1 0 0,0 1 1 0 0,0-1 0 0 0,-1 0-1 0 0,1 0 1 0 0,0 0-1 0 0,0 1 1 0 0,0-2-1 0 0,-4-22-165 0 0,1 1-1 0 0,1 0 1 0 0,2-1-1 0 0,2-36 1 0 0,22-94 209 0 0,-14 103 152 0 0,-3-1 1 0 0,2-59-1 0 0,-9 99-63 0 0,0 3-130 0 0,6 22-345 0 0,-5-7 380 0 0,1-1-1 0 0,-1 0 1 0 0,0 1-1 0 0,0-1 1 0 0,0 1-1 0 0,-1-1 1 0 0,0 1-1 0 0,-1 8 1 0 0,-12-36 783 0 0,6 6-811 0 0,1-1 1 0 0,1 0-1 0 0,0 0 1 0 0,1 0-1 0 0,-3-34 1 0 0,3 14-70 0 0,3 29 82 0 0,0 1 0 0 0,1-1 0 0 0,-1 0 0 0 0,1 0 0 0 0,1 0 0 0 0,2-14 0 0 0,2-4-148 0 0,-3 24-377 0 0,0 4 135 0 0,6 7 10 0 0,20 24 766 0 0,-29-35-174 0 0,0 1 0 0 0,0-1 0 0 0,0 0 0 0 0,-1 0 0 0 0,1 1 0 0 0,0-1 0 0 0,-3-1 0 0 0,-6-8-152 0 0,2-4-79 0 0,1 0-1 0 0,-6-16 0 0 0,4 8 5 0 0,4 5-109 0 0,5 18 114 0 0,0 0 0 0 0,0 0 0 0 0,0 0 1 0 0,0 0-1 0 0,0 0 0 0 0,0 0 0 0 0,0 0 0 0 0,0 0 1 0 0,0-1-1 0 0,0 1 0 0 0,0 0 0 0 0,0 0 1 0 0,0 0-1 0 0,0 0 0 0 0,0 0 0 0 0,0 0 0 0 0,0 0 1 0 0,0 0-1 0 0,0 0 0 0 0,0 0 0 0 0,1-1 0 0 0,-1 1 1 0 0,0 0-1 0 0,0 0 0 0 0,0 0 0 0 0,0 0 0 0 0,0 0 1 0 0,0 0-1 0 0,0 0 0 0 0,0 0 0 0 0,0 0 1 0 0,1 0-1 0 0,-1 0 0 0 0,0 0 0 0 0,0 0 0 0 0,0 0 1 0 0,0 0-1 0 0,0 0 0 0 0,0 0 0 0 0,0 0 0 0 0,0 0 1 0 0,1 0-1 0 0,8 5-566 0 0,3 5 468 0 0,0 0-1 0 0,-1 2 1 0 0,0-1-1 0 0,-1 1 1 0 0,10 15-1 0 0,1 0-76 0 0,-14-17 230 0 0,0 0 0 0 0,-1 0 0 0 0,0 0 0 0 0,-1 1 0 0 0,5 13 0 0 0,16 59 770 0 0,-1-1-300 0 0,-13-45-471 0 0,-9-28-41 0 0,-1 1 0 0 0,2-1 0 0 0,-1 0 1 0 0,2 0-1 0 0,-1 0 0 0 0,1 0 0 0 0,0-1 0 0 0,1 0 0 0 0,7 9 0 0 0,17 15 188 0 0,37 49 0 0 0,-59-72 254 0 0,-10-13 367 0 0,-11-17-366 0 0,-18-15-438 0 0,18 23-5 0 0,-12-18 0 0 0,17 17-514 0 0,11 14-423 0 0,6 7 176 0 0,12 14 561 0 0,0 1 0 0 0,-1 1 0 0 0,17 27 0 0 0,-27-32 336 0 0,-1 0 0 0 0,-1 0-1 0 0,-1 1 1 0 0,-1 0 0 0 0,0 1 0 0 0,3 19 0 0 0,7 27 128 0 0,-14-62-207 0 0,0 1 166 0 0,-1 0 0 0 0,0 0 0 0 0,0 1 0 0 0,1 5-1 0 0,-11-24 664 0 0,2 3-1089 0 0,5 7 188 0 0,0 0 1 0 0,0-1 0 0 0,0 1 0 0 0,0 0 0 0 0,1-1 0 0 0,-2-3 0 0 0,2 5 16 0 0,0 0 0 0 0,0-1 0 0 0,0 2 0 0 0,0-1 0 0 0,0 0 0 0 0,-1 0 0 0 0,1 0 0 0 0,-1 0 0 0 0,1 1 0 0 0,-1-1 0 0 0,-2-2 0 0 0,9 32-1658 0 0,-3-18 1600 0 0,0 0 1 0 0,-1-1 0 0 0,0 1 0 0 0,-1 20 0 0 0,0 0 74 0 0,0 3 162 0 0,-1-1 0 0 0,-6 38 0 0 0,-17 61 593 0 0,-57 158 532 0 0,73-272-1036 0 0,8-17-346 0 0,-5-16-1761 0 0,5 10 1749 0 0,-1-1 0 0 0,1 1 0 0 0,0-1 0 0 0,0 0 0 0 0,1 1 0 0 0,0-1 0 0 0,0 1 0 0 0,0-1 0 0 0,1 1 0 0 0,0 0 0 0 0,0-1 0 0 0,1 1 0 0 0,0 0 0 0 0,4-7 0 0 0,-7 13 87 0 0,0 0 0 0 0,0 0 0 0 0,0-1 0 0 0,1 1 0 0 0,-1 0 0 0 0,0 0 0 0 0,0-1 0 0 0,0 1 0 0 0,0 0 0 0 0,0 0 0 0 0,1-1 0 0 0,-1 1 0 0 0,0 0 0 0 0,0 0 0 0 0,0 0 0 0 0,1 0 0 0 0,-1-1 0 0 0,0 1 0 0 0,0 0 0 0 0,1 0 0 0 0,-1 0 0 0 0,0 0 0 0 0,0 0 0 0 0,1 0 1 0 0,-1 0-1 0 0,0 0 0 0 0,1-1 0 0 0,-1 1 0 0 0,0 0 0 0 0,0 0 0 0 0,1 0 0 0 0,-1 0 0 0 0,0 0 0 0 0,0 1 0 0 0,1-1 0 0 0,-1 0 0 0 0,2 10 415 0 0,-7 16 230 0 0,-15 35-198 0 0,-30 66 1 0 0,23-63-340 0 0,12-26-56 0 0,5-9 72 0 0,-2 0-1 0 0,-1-1 1 0 0,-1 0-1 0 0,-25 35 1 0 0,36-59-161 0 0,0-1 1 0 0,0 1-1 0 0,0-1 0 0 0,0 0 1 0 0,0 1-1 0 0,-1-2 0 0 0,0 1 1 0 0,1 0-1 0 0,-1-1 0 0 0,0 1 1 0 0,0-1-1 0 0,-1 0 0 0 0,-7 2 1 0 0,11-4-27 0 0,0 0 0 0 0,1 0 0 0 0,-1 0 0 0 0,0 0 0 0 0,0 0 0 0 0,1 0 0 0 0,-1 0 1 0 0,0 0-1 0 0,1-1 0 0 0,-1 1 0 0 0,0 0 0 0 0,0-1 0 0 0,1 1 0 0 0,-1 0 1 0 0,1-1-1 0 0,-1 1 0 0 0,0-1 0 0 0,1 1 0 0 0,-1-1 0 0 0,1 1 0 0 0,-1-1 0 0 0,1 1 1 0 0,-1-1-1 0 0,1 0 0 0 0,-1 1 0 0 0,1-1 0 0 0,0 1 0 0 0,-1-1 0 0 0,1 0 1 0 0,0 0-1 0 0,0 1 0 0 0,0-1 0 0 0,-1 0 0 0 0,1 1 0 0 0,0-1 0 0 0,0 0 0 0 0,0 0 1 0 0,0 0-1 0 0,0-4-193 0 0,0 1 0 0 0,-1-1 1 0 0,2 1-1 0 0,-1-1 1 0 0,1-4-1 0 0,3-7-13 0 0,0 0 0 0 0,2 0 0 0 0,0 0-1 0 0,14-27 1 0 0,41-56 206 0 0,-12 22 22 0 0,-43 67-3 0 0,-6 10 72 0 0,1 0 0 0 0,-1-1 0 0 0,0 1 0 0 0,0 0 0 0 0,0 0 0 0 0,0-1 0 0 0,0 1 0 0 0,0 0 0 0 0,0 0 0 0 0,1 0 0 0 0,-1-1 0 0 0,0 1 0 0 0,0 0 0 0 0,0 0 0 0 0,1 0 0 0 0,-1 0 0 0 0,0-1 0 0 0,0 1 0 0 0,0 0 0 0 0,1 0 0 0 0,-1 0 0 0 0,0 0 0 0 0,0 0 1 0 0,1 0-1 0 0,-1 0 0 0 0,0 0 0 0 0,0 0 0 0 0,1 0 0 0 0,-1 0 0 0 0,0-1 0 0 0,0 1 0 0 0,1 1 0 0 0,-1-1 0 0 0,0 0 0 0 0,0 0 0 0 0,1 0 0 0 0,-1 0 0 0 0,0 0 0 0 0,0 0 0 0 0,1 0 0 0 0,-1 2 203 0 0,-1 1-1 0 0,1-1 1 0 0,-1 0-1 0 0,0 0 1 0 0,0 1-1 0 0,0-1 1 0 0,-2 3-1 0 0,0 1-1 0 0,-19 49-79 0 0,-52 90 0 0 0,-44 44 239 0 0,86-138-268 0 0,19-32 34 0 0,0-1 1 0 0,-1 0-1 0 0,0-1 0 0 0,-2 0 1 0 0,0-1-1 0 0,-1-1 0 0 0,-22 16 1 0 0,39-31-190 0 0,0 1 0 0 0,-1-1 0 0 0,1 0 0 0 0,0 0 0 0 0,-1 1 0 0 0,1-1 0 0 0,0 0 0 0 0,-1 0 1 0 0,1 1-1 0 0,-1-1 0 0 0,1 0 0 0 0,0 0 0 0 0,-1 0 0 0 0,1 0 0 0 0,-1 1 0 0 0,1-1 0 0 0,0 0 0 0 0,-1 0 0 0 0,1 0 1 0 0,-1 0-1 0 0,1 0 0 0 0,-1 0 0 0 0,1 0 0 0 0,-1-1 0 0 0,3-8-1194 0 0,15-20-418 0 0,-14 24 1755 0 0,28-44-260 0 0,-3-2 0 0 0,-2 0 0 0 0,21-62 0 0 0,110-258 253 0 0,-135 323-77 0 0,26-85 1 0 0,-24 57 91 0 0,-9 31 35 0 0,12-64-1 0 0,-21 73 25 0 0,2-61-1 0 0,-8 76-46 0 0,-1 1 0 0 0,-1-1 0 0 0,-1 0 0 0 0,-7-28 0 0 0,-4 16 186 0 0,4 11-181 0 0,4 11 219 0 0,24 24-1502 0 0,3 6 992 0 0,-1 0 0 0 0,24 32 0 0 0,-44-50 177 0 0,1 0 41 0 0,0 1 0 0 0,1-1 0 0 0,-1 0 0 0 0,0 1 0 0 0,0-1 0 0 0,0 0 0 0 0,1 1 0 0 0,-1-1 0 0 0,1 0 0 0 0,-1 0 0 0 0,1 0 0 0 0,2 1 0 0 0,-4-5 273 0 0,0 1 0 0 0,-1-1-1 0 0,1 1 1 0 0,-1-1 0 0 0,0 1-1 0 0,-1-4 1 0 0,-42-96 318 0 0,-36-99-641 0 0,27 16-57 0 0,27 86-463 0 0,30 117-1411 0 0,11 28-1 0 0,25 49 1253 0 0,-28-70 153 0 0,39 67 250 0 0,-35-67 660 0 0,-2 0-1 0 0,15 37 1 0 0,-25-52-240 0 0,-3-6 41 0 0,1 1 1 0 0,0 0-1 0 0,0-1 1 0 0,0 1-1 0 0,0-1 1 0 0,1 0-1 0 0,5 7 1 0 0,-26-26 3969 0 0,-6-6-4356 0 0,-1-9 75 0 0,1-1 0 0 0,2-1 0 0 0,-24-45 0 0 0,-43-110-419 0 0,88 185 497 0 0,-1-1-29 0 0,0 0 0 0 0,1-1 0 0 0,0 1-1 0 0,0-1 1 0 0,0 1 0 0 0,0-1 0 0 0,0 1 0 0 0,1-1 0 0 0,-1 1 0 0 0,1-1 0 0 0,0-3 0 0 0,0 6 48 0 0,0 1 1 0 0,0 0-1 0 0,0 0 1 0 0,0 0-1 0 0,0 0 1 0 0,0 0-1 0 0,0 0 0 0 0,0 0 1 0 0,0 0-1 0 0,0 0 1 0 0,0 0-1 0 0,0 0 0 0 0,0 0 1 0 0,0-1-1 0 0,1 1 1 0 0,-1 0-1 0 0,0 0 1 0 0,0 0-1 0 0,0 0 0 0 0,0 0 1 0 0,0 0-1 0 0,0 0 1 0 0,0 0-1 0 0,0 0 1 0 0,0 0-1 0 0,0 0 0 0 0,0 0 1 0 0,0 0-1 0 0,0 0 1 0 0,1 0-1 0 0,-1 0 1 0 0,0 0-1 0 0,0 0 0 0 0,0 0 1 0 0,0 0-1 0 0,0 0 1 0 0,0 0-1 0 0,0 0 1 0 0,0 0-1 0 0,0 0 0 0 0,0 0 1 0 0,0 0-1 0 0,0 0 1 0 0,1 0-1 0 0,-1 0 1 0 0,0 0-1 0 0,0 0 0 0 0,0 0 1 0 0,0 0-1 0 0,0 0 1 0 0,0 0-1 0 0,0 0 1 0 0,0 0-1 0 0,0 0 0 0 0,0 0 1 0 0,0 1-1 0 0,6 4-604 0 0,4 8-14 0 0,2 11 468 0 0,-1 1 1 0 0,-2 0-1 0 0,0 0 0 0 0,7 33 0 0 0,13 108 365 0 0,-28-159-178 0 0,2 10 435 0 0,-1 1 1 0 0,-1 0 0 0 0,0 0 0 0 0,-1 0 0 0 0,-1 0 0 0 0,-5 24 0 0 0,6-42-419 0 0,0 0 0 0 0,0 1 0 0 0,0-1 0 0 0,0 0 1 0 0,0 0-1 0 0,0 0 0 0 0,0 0 0 0 0,0 0 0 0 0,0 0 0 0 0,0 0 1 0 0,0 1-1 0 0,0-1 0 0 0,0 0 0 0 0,0 0 0 0 0,0 0 1 0 0,0 0-1 0 0,-1 0 0 0 0,1 0 0 0 0,0 0 0 0 0,0 0 1 0 0,0 0-1 0 0,0 0 0 0 0,0 0 0 0 0,0 0 0 0 0,0 1 0 0 0,0-1 1 0 0,0 0-1 0 0,-1 0 0 0 0,1 0 0 0 0,0 0 0 0 0,0 0 1 0 0,0 0-1 0 0,0 0 0 0 0,0 0 0 0 0,0 0 0 0 0,0 0 0 0 0,-1 0 1 0 0,1 0-1 0 0,0 0 0 0 0,0 0 0 0 0,0 0 0 0 0,0 0 1 0 0,0 0-1 0 0,0-1 0 0 0,-7-3 380 0 0,-4-10-696 0 0,10 13 371 0 0,-12-17-225 0 0,1 0 0 0 0,0-1 0 0 0,2-1 0 0 0,0 0 0 0 0,-8-21 1 0 0,3-3 55 0 0,-13-63 0 0 0,21 72 18 0 0,1 0 1 0 0,-1-56-1 0 0,7 70 69 0 0,1 0-1 0 0,0 1 1 0 0,2-1-1 0 0,0 0 1 0 0,12-35-1 0 0,0 22-8 0 0,-14 33-8 0 0,-1 0-1 0 0,1-1 0 0 0,0 1 0 0 0,0 0 1 0 0,0-1-1 0 0,0 1 0 0 0,0 0 0 0 0,0 0 1 0 0,0 0-1 0 0,1 0 0 0 0,-1 0 0 0 0,0 0 0 0 0,1 0 1 0 0,-1 0-1 0 0,0 0 0 0 0,1 1 0 0 0,-1-1 1 0 0,1 0-1 0 0,-1 1 0 0 0,3-1 0 0 0,-3 1-4 0 0,-1 1 0 0 0,1-1 0 0 0,0 0 0 0 0,-1 1-1 0 0,1-1 1 0 0,0 0 0 0 0,-1 1 0 0 0,1-1 0 0 0,-1 1-1 0 0,1 0 1 0 0,-1-1 0 0 0,1 1 0 0 0,-1-1 0 0 0,0 1-1 0 0,1-1 1 0 0,-1 1 0 0 0,0 0 0 0 0,1-1 0 0 0,-1 1 0 0 0,0 0-1 0 0,0 0 1 0 0,1-1 0 0 0,-1 1 0 0 0,0 1 0 0 0,4 21 6 0 0,-3-20-79 0 0,9 83 139 0 0,-4 0 0 0 0,-8 161-1 0 0,-1-229 731 0 0,0-20-132 0 0,-3-8-642 0 0,-5-18-152 0 0,1 0 1 0 0,2-1 0 0 0,1 0 0 0 0,-5-41-1 0 0,1 11 212 0 0,7 38-97 0 0,1 0-1 0 0,0-24 1 0 0,6 47-868 0 0,5 9 377 0 0,10 17 177 0 0,-16-25 329 0 0,10 17 14 0 0,-1 0 0 0 0,-2 1-1 0 0,0 0 1 0 0,-1 0 0 0 0,6 26-1 0 0,-4-4 705 0 0,6 75 0 0 0,-14-39 304 0 0,0-3-402 0 0,-3-37-288 0 0,0-13 445 0 0,-10-34-210 0 0,-2-16-727 0 0,0 0 0 0 0,2-1-1 0 0,0 0 1 0 0,2-1 0 0 0,1 0-1 0 0,1 0 1 0 0,-5-38-1 0 0,9 28 66 0 0,10 90-897 0 0,1-4 1300 0 0,1 63-1 0 0,-7 51 498 0 0,-2-124-637 0 0,0-27-121 0 0,-1 28-1249 0 0,0-36-257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25:36.51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1112 0 0,'2'2'199'0'0,"1"1"-1"0"0,-1-1 0 0 0,1 1 1 0 0,0-1-1 0 0,0 0 0 0 0,0 0 1 0 0,5 2-1 0 0,8 5 362 0 0,184 145 3604 0 0,-188-144-4376 0 0,-6-6-966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25:26.2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34 240 6761 0 0,'-2'-1'225'0'0,"1"0"0"0"0,-1 0 1 0 0,1-1-1 0 0,-1 1 0 0 0,1 0 0 0 0,0-1 0 0 0,-1 1 0 0 0,1 0 0 0 0,0-1 0 0 0,0 0 0 0 0,0 1 0 0 0,0-1 0 0 0,1 1 0 0 0,-1-1 0 0 0,0 0 0 0 0,1 0 0 0 0,-2-3 0 0 0,1-4-769 0 0,-1-1 0 0 0,0-12 0 0 0,1 1 1115 0 0,-1 5-145 0 0,1-1 0 0 0,2-17 0 0 0,-1 18 93 0 0,-2-32 0 0 0,1 40-385 0 0,-1-1 826 0 0,8 19-569 0 0,7 20-913 0 0,-4-13 519 0 0,-2 1 0 0 0,6 19 0 0 0,-8-16 381 0 0,0 1 0 0 0,-2 0 0 0 0,0 0 0 0 0,-2 0 0 0 0,-1 41 0 0 0,-1-59-251 0 0,-3 24 647 0 0,4-26-664 0 0,0-1 1 0 0,0 1 0 0 0,0-1-1 0 0,-1 0 1 0 0,1 1 0 0 0,-1-1-1 0 0,1 0 1 0 0,-1 1-1 0 0,0-1 1 0 0,1 0 0 0 0,-1 0-1 0 0,0 1 1 0 0,0-1 0 0 0,-2 2-1 0 0,3-3-63 0 0,-1 0 1 0 0,1 0-1 0 0,-1 1 0 0 0,1-1 0 0 0,-1 0 1 0 0,0 0-1 0 0,1 0 0 0 0,-1 0 0 0 0,1 0 1 0 0,-1 0-1 0 0,0 0 0 0 0,1 0 0 0 0,-1 0 1 0 0,1 0-1 0 0,-1 0 0 0 0,1 0 0 0 0,-1 0 1 0 0,0 0-1 0 0,0-1 0 0 0,1 1-46 0 0,-1 0-1 0 0,1 0 1 0 0,-1 0 0 0 0,1-1 0 0 0,-1 1-1 0 0,1 0 1 0 0,-1 0 0 0 0,1 0 0 0 0,0 0-1 0 0,-1 0 1 0 0,1 0 0 0 0,-1 0-1 0 0,1 0 1 0 0,-1 0 0 0 0,1 0 0 0 0,-1 1-1 0 0,1-1 1 0 0,-1 0 0 0 0,1 0 0 0 0,0 0-1 0 0,-1 0 1 0 0,1 1 0 0 0,-1-1-1 0 0,1 0 1 0 0,0 0 0 0 0,-1 1 0 0 0,1-1-1 0 0,0 0 1 0 0,-1 1 0 0 0,1-1-1 0 0,0 0 1 0 0,0 1 0 0 0,-1 0 0 0 0,-5 9-190 0 0,0 1-1911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25:28.4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1115 512 4241 0 0,'6'0'3239'0'0,"9"-7"347"0"0,-15 7-3499 0 0,-4-10 97 0 0,2 0-1 0 0,-1 1 1 0 0,1-1-1 0 0,0 0 1 0 0,1 0-1 0 0,1 0 1 0 0,0-18-1 0 0,-1-8 111 0 0,2-43 1079 0 0,-1 78-1370 0 0,0 1 0 0 0,0 0 0 0 0,0 0 0 0 0,0 0 0 0 0,0-1 0 0 0,0 1 0 0 0,0 0 0 0 0,0 0 0 0 0,0-1 0 0 0,0 1 0 0 0,0 0 0 0 0,0 0 0 0 0,0 0 0 0 0,0-1-1 0 0,0 1 1 0 0,1 0 0 0 0,-1 0 0 0 0,0 0 0 0 0,0-1 0 0 0,0 1 0 0 0,0 0 0 0 0,0 0 0 0 0,0 0 0 0 0,1-1 0 0 0,-1 1 0 0 0,0 0 0 0 0,0 0 0 0 0,0 0 0 0 0,0 0 0 0 0,1 0-1 0 0,-1 0 1 0 0,0-1 0 0 0,0 1 0 0 0,0 0 0 0 0,1 0 0 0 0,-1 0 0 0 0,0 0 0 0 0,0 0 0 0 0,0 0 0 0 0,1 0 0 0 0,-1 0 0 0 0,0 0 0 0 0,0 0 0 0 0,1 0 0 0 0,-1 0 0 0 0,0 0-1 0 0,0 0 1 0 0,1 0 0 0 0,12 10-196 0 0,9 16-2 0 0,-8-8 261 0 0,-2 0 0 0 0,0 1 0 0 0,0 0 0 0 0,-2 1 0 0 0,11 27 0 0 0,-18-38-316 0 0,0 3 1877 0 0,-3-12-1602 0 0,-1 0 0 0 0,1 0-1 0 0,-1-1 1 0 0,1 1 0 0 0,-1 0 0 0 0,1 0-1 0 0,-1-1 1 0 0,1 1 0 0 0,-1 0 0 0 0,1 0-1 0 0,-1-1 1 0 0,1 1 0 0 0,0-1-1 0 0,-1 1 1 0 0,1 0 0 0 0,0-1 0 0 0,-1 1-1 0 0,1-1 1 0 0,0 1 0 0 0,-1-1 0 0 0,1 1-1 0 0,0-1 1 0 0,-6-6-185 0 0,1-1-1 0 0,0 1 1 0 0,0-1 0 0 0,1 0-1 0 0,0 0 1 0 0,1 0 0 0 0,0-1-1 0 0,-3-9 1 0 0,0-11 201 0 0,-4-34-1 0 0,-2-7-159 0 0,9 56 303 0 0,2 0 0 0 0,-2-25 0 0 0,3 38-184 0 0,0 1 0 0 0,0 0 0 0 0,0 0 0 0 0,0-1 0 0 0,0 1 0 0 0,0 0 0 0 0,0 0 0 0 0,0-1 0 0 0,0 1 0 0 0,0 0 0 0 0,0 0 0 0 0,0-1 0 0 0,0 1 0 0 0,0 0 1 0 0,0 0-1 0 0,0-1 0 0 0,0 1 0 0 0,0 0 0 0 0,0 0 0 0 0,0-1 0 0 0,1 1 0 0 0,-1 0 0 0 0,0 0 0 0 0,0-1 0 0 0,0 1 0 0 0,0 0 0 0 0,1 0 0 0 0,-1 0 0 0 0,0 0 0 0 0,0-1 1 0 0,0 1-1 0 0,1 0 0 0 0,-1 0 0 0 0,0 0 0 0 0,0 0 0 0 0,0 0 0 0 0,1-1 0 0 0,-1 1 0 0 0,0 0 0 0 0,1 0 0 0 0,8 8-401 0 0,9 16-68 0 0,-17-23 510 0 0,4 9-21 0 0,-1 0 0 0 0,1 0 0 0 0,-2 1 0 0 0,1-1 1 0 0,-1 1-1 0 0,-1 0 0 0 0,0 0 0 0 0,1 15 0 0 0,-1-5 31 0 0,7 22 1 0 0,-8-40 37 0 0,-1-2 0 0 0,1 0-1 0 0,-1 0 1 0 0,1 0 0 0 0,-1 0 0 0 0,1 0 0 0 0,-1 0-1 0 0,0 0 1 0 0,0 0 0 0 0,1 0 0 0 0,-1 0 0 0 0,0 0-1 0 0,0 0 1 0 0,0 0 0 0 0,0 0 0 0 0,-1 2 108 0 0,-27-54 315 0 0,13 17-509 0 0,2-1 1 0 0,1 0 0 0 0,1 0 0 0 0,2-2 0 0 0,-7-61-1 0 0,15 72 271 0 0,1 26-275 0 0,0 0 0 0 0,0 0 0 0 0,0 1 0 0 0,0-1 0 0 0,0 0 1 0 0,0 0-1 0 0,0 0 0 0 0,0 0 0 0 0,0 0 0 0 0,0 0 0 0 0,0 0 1 0 0,0 0-1 0 0,0 0 0 0 0,1-1 0 0 0,-1 1 0 0 0,0 0 0 0 0,0 0 1 0 0,0 0-1 0 0,0 0 0 0 0,0 0 0 0 0,0 0 0 0 0,0 0 0 0 0,0 0 1 0 0,0 0-1 0 0,0 0 0 0 0,0 0 0 0 0,0 0 0 0 0,0 0 0 0 0,0 0 0 0 0,0 0 1 0 0,0 0-1 0 0,0 0 0 0 0,0 0 0 0 0,0 0 0 0 0,0 0 0 0 0,0 0 1 0 0,0 0-1 0 0,0 0 0 0 0,0 0 0 0 0,0 0 0 0 0,0-1 0 0 0,0 1 1 0 0,0 0-1 0 0,0 0 0 0 0,0 0 0 0 0,-3-5 498 0 0,2 3-517 0 0,0 0-1 0 0,1 0 0 0 0,-1 0 0 0 0,1 0 0 0 0,-1 0 0 0 0,1 0 0 0 0,0 0 0 0 0,-1 0 0 0 0,1 0 1 0 0,0 0-1 0 0,1-3 0 0 0,-1 5-58 0 0,-1 7-169 0 0,2 10 47 0 0,-1 0 1 0 0,0 0-1 0 0,-1 1 1 0 0,-6 24-1 0 0,-9 36 231 0 0,-5 0 0 0 0,-31 77-1 0 0,-57 107 193 0 0,70-171 46 0 0,-94 169 155 0 0,38-80-126 0 0,71-136-218 0 0,-3-2 1 0 0,-48 61-1 0 0,40-57-428 0 0,-43 73 0 0 0,73-110 338 0 0,-30 56 133 0 0,-66 91-1 0 0,93-148 65 0 0,0 1 1 0 0,-1-1-1 0 0,0 0 1 0 0,0-1-1 0 0,-1 0 0 0 0,0 0 1 0 0,-1-1-1 0 0,-13 7 1 0 0,19-12-242 0 0,1 0 1 0 0,-1 1 0 0 0,1-1-1 0 0,-1-1 1 0 0,1 1-1 0 0,-1-1 1 0 0,1 0 0 0 0,-1 0-1 0 0,1 0 1 0 0,-1 0-1 0 0,1-1 1 0 0,-1 0 0 0 0,1 0-1 0 0,-1 0 1 0 0,1 0-1 0 0,0-1 1 0 0,-1 0 0 0 0,1 0-1 0 0,-4-2 1 0 0,-5-4 83 0 0,1 0 0 0 0,0-1 1 0 0,0 0-1 0 0,-16-17 0 0 0,28 25 42 0 0,-1 1-1 0 0,1 0 0 0 0,0 0 1 0 0,-1 0-1 0 0,1 0 0 0 0,0 0 1 0 0,-1-1-1 0 0,1 1 0 0 0,0 0 1 0 0,-1 0-1 0 0,1 0 0 0 0,-1 0 1 0 0,1 0-1 0 0,0 0 0 0 0,-1 0 1 0 0,1 0-1 0 0,0 0 0 0 0,-1 0 1 0 0,1 0-1 0 0,0 1 0 0 0,-1-1 1 0 0,-4 0-241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25:30.8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17 226 3961 0 0,'-3'1'3655'0'0,"-10"6"404"0"0,14-7-4072 0 0,-1 0-1 0 0,0 0 1 0 0,0 0 0 0 0,0 0-1 0 0,0 1 1 0 0,0-1-1 0 0,0 0 1 0 0,1 0-1 0 0,-1 0 1 0 0,0 0-1 0 0,0 0 1 0 0,0 0 0 0 0,0 0-1 0 0,0 0 1 0 0,0 0-1 0 0,0 0 1 0 0,1 1-1 0 0,-1-1 1 0 0,0 0-1 0 0,0 0 1 0 0,0 0 0 0 0,0 0-1 0 0,0 0 1 0 0,0 0-1 0 0,0 0 1 0 0,0 1-1 0 0,0-1 1 0 0,0 0-1 0 0,0 0 1 0 0,0 0 0 0 0,0 0-1 0 0,0 0 1 0 0,0 1-1 0 0,0-1 1 0 0,0 0-1 0 0,0 0 1 0 0,0 0-1 0 0,0 0 1 0 0,0 0 0 0 0,0 0-1 0 0,0 1 1 0 0,0-1-1 0 0,0 0 1 0 0,0 0-1 0 0,0 0 1 0 0,0 0-1 0 0,0 0 1 0 0,-1 0 0 0 0,1 1-1 0 0,0-1 1 0 0,0 0-1 0 0,0 0 1 0 0,0 0-1 0 0,0 0 1 0 0,0 0-1 0 0,0 0 1 0 0,0 0 0 0 0,-1 0-1 0 0,1 0 1 0 0,0 0-1 0 0,0 0 1 0 0,0 0-1 0 0,0 0 1 0 0,0 1 0 0 0,0-1-1 0 0,-1 0 1 0 0,1 0-1 0 0,0 0 1 0 0,0 0-1 0 0,1 0-23 0 0,0-1 1 0 0,1 1-1 0 0,-1 0 0 0 0,0 0 0 0 0,1 0 0 0 0,-1-1 1 0 0,0 1-1 0 0,1-1 0 0 0,-1 1 0 0 0,0-1 0 0 0,0 1 0 0 0,0-1 1 0 0,1 0-1 0 0,-1 1 0 0 0,0-1 0 0 0,0 0 0 0 0,1-1 0 0 0,15-18 1015 0 0,-8 2-479 0 0,-1 0-1 0 0,8-28 1 0 0,-4 11-199 0 0,-6 21-262 0 0,0 1 0 0 0,10-17 0 0 0,0 3 78 0 0,-11 18 631 0 0,-9 17 447 0 0,-3 11-1224 0 0,-1 0 119 0 0,-1 0-1 0 0,-1-1 1 0 0,-20 30 0 0 0,29-47-53 0 0,0 1 1 0 0,-1-1 0 0 0,1 1 0 0 0,0-1-1 0 0,-1 0 1 0 0,1 0 0 0 0,-1 1-1 0 0,1-1 1 0 0,-1 0 0 0 0,-3 1 0 0 0,5-2-53 0 0,1-2-158 0 0,-1 0 39 0 0,1-1 0 0 0,0 1 0 0 0,0 0 0 0 0,0 0 0 0 0,0 0 0 0 0,1 0 0 0 0,-1 0 1 0 0,1 0-1 0 0,2-4 0 0 0,1 0 16 0 0,17-25-524 0 0,-8 11-3863 0 0,-5 7 2481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29:21.0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22 254 4769 0 0,'-1'-1'303'0'0,"0"1"0"0"0,0-1-1 0 0,1 1 1 0 0,-1-1 0 0 0,0 0 0 0 0,0 1 0 0 0,1-1-1 0 0,-1 0 1 0 0,0 0 0 0 0,1 1 0 0 0,-1-1 0 0 0,1 0-1 0 0,-1 0 1 0 0,1 0 0 0 0,-1-1 0 0 0,-5-22 764 0 0,2-28-2355 0 0,4 43 1632 0 0,-1-14-520 0 0,2 0-1 0 0,4-32 1 0 0,4 13-5190 0 0,-6 30 5013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29:21.8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 1 3513 0 0,'-1'0'125'0'0,"1"0"0"0"0,-1 0 0 0 0,1 1 1 0 0,0-1-1 0 0,-1 0 0 0 0,1 0 0 0 0,0 1 1 0 0,-1-1-1 0 0,1 0 0 0 0,0 1 0 0 0,-1-1 0 0 0,1 0 1 0 0,0 1-1 0 0,-1-1 0 0 0,1 1 0 0 0,0-1 1 0 0,0 0-1 0 0,0 1 0 0 0,-1-1 0 0 0,1 1 0 0 0,0-1 1 0 0,0 1-1 0 0,0-1 0 0 0,0 0 0 0 0,0 1 1 0 0,0-1-1 0 0,0 1 0 0 0,0-1 0 0 0,0 1 0 0 0,0-1 1 0 0,0 1-1 0 0,0-1 0 0 0,0 1 0 0 0,0-1 1 0 0,0 1-1 0 0,1-1 0 0 0,-1 1 0 0 0,6 22 1459 0 0,-6-21-1370 0 0,6 18 138 0 0,-2 0 0 0 0,0 1 0 0 0,1 39 0 0 0,-4-55-1541 0 0,-1-2-937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29:22.4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8 106 3257 0 0,'-1'1'191'0'0,"-3"2"408"0"0,4-5-278 0 0,1-10 703 0 0,-4-50-989 0 0,3 35-2455 0 0,0 20 2238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29:22.8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 92 1648 0 0,'0'-1'520'0'0,"0"1"-384"0"0,-1-1 113 0 0,0 0 215 0 0,1-1-264 0 0,-1 0-128 0 0,0-2-56 0 0,0 0-136 0 0,1-1 96 0 0,-1 0 56 0 0,0-2-80 0 0,0 1 120 0 0,2-2-128 0 0,-1 1 0 0 0,0-3 136 0 0,0 0-480 0 0,-1 1 240 0 0,1-1-1377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29:23.4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3081 0 0,'4'6'3056'0'0,"9"-4"-3009"0"0,10-5-250 0 0,-12-1-87 0 0,-7 3-96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29:24.7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59 2072 0 0,'-1'-7'3662'0'0,"1"-22"-3492"0"0,1 13-2344 0 0,0 9 1341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3T11:29:25.3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83 2312 0 0,'0'0'553'0'0,"3"-16"879"0"0,-1 7-1639 0 0,12-40-1293 0 0,-11 41 766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16831B-AA65-3743-ABC8-F4E42E6C54D1}" type="datetimeFigureOut">
              <a:rPr lang="en-CH" smtClean="0"/>
              <a:t>08/23/2025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160FA0-B40B-7143-A992-CC29644C61CC}" type="slidenum">
              <a:rPr lang="en-CH" smtClean="0"/>
              <a:t>‹Nr.›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06610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160FA0-B40B-7143-A992-CC29644C61CC}" type="slidenum">
              <a:rPr lang="en-CH" smtClean="0"/>
              <a:t>1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46604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637C00-7CDE-CEFA-235D-46DEA64A2E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810AD1B-B625-5049-EB2A-1E6FD0A014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2B318B8-7536-B836-34DD-88C4686B4E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BB91E4-5155-7CE8-23B4-944A344749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160FA0-B40B-7143-A992-CC29644C61CC}" type="slidenum">
              <a:rPr lang="en-CH" smtClean="0"/>
              <a:t>3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621429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DF3889-FE8C-04AE-E434-EE3607810D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BEB648B-8FA5-7893-DE8F-1FEDB1369A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C991694-7968-AB8C-4214-43A11FCE8C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AB7397-1A58-DE58-20BA-88EAED58E1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160FA0-B40B-7143-A992-CC29644C61CC}" type="slidenum">
              <a:rPr lang="en-CH" smtClean="0"/>
              <a:t>4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947584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637C00-7CDE-CEFA-235D-46DEA64A2E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810AD1B-B625-5049-EB2A-1E6FD0A014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2B318B8-7536-B836-34DD-88C4686B4E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BB91E4-5155-7CE8-23B4-944A344749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160FA0-B40B-7143-A992-CC29644C61CC}" type="slidenum">
              <a:rPr lang="en-CH" smtClean="0"/>
              <a:t>5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62142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8B717-F430-DF58-E17E-5A19454CEA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 dirty="0"/>
              <a:t>Click to edit Master title style</a:t>
            </a:r>
            <a:endParaRPr lang="en-CH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3812AF-D5C3-F150-EDA3-562B5297C7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CH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1C1A00D-500C-37A9-1132-CA43823726B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Gruppe (Go to Insert &gt; Header &amp; Footer &gt; Footer &gt; Apply to All)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126783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 Paper Shee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AF91E7-F859-2D9F-9999-3275061228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Gruppe (Go to Insert &gt; Header &amp; Footer &gt; Footer &gt; Apply to All)</a:t>
            </a:r>
            <a:endParaRPr lang="en-CH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9CAD9F-61FE-9876-40E0-DBB35F29186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239950">
            <a:off x="-464167" y="387299"/>
            <a:ext cx="7815904" cy="11607901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8D32CD32-8083-01B8-C41E-615FF2B7C1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73151" y="630469"/>
            <a:ext cx="5703888" cy="1325563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title</a:t>
            </a:r>
            <a:endParaRPr lang="en-CH" dirty="0"/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EA9560C0-F478-431E-594A-A488B35DB70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073151" y="2042698"/>
            <a:ext cx="5703888" cy="4148552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CH" dirty="0"/>
          </a:p>
        </p:txBody>
      </p:sp>
      <p:sp>
        <p:nvSpPr>
          <p:cNvPr id="17" name="Content Placeholder 10">
            <a:extLst>
              <a:ext uri="{FF2B5EF4-FFF2-40B4-BE49-F238E27FC236}">
                <a16:creationId xmlns:a16="http://schemas.microsoft.com/office/drawing/2014/main" id="{F1B9D3DC-08C9-C1A7-990A-B0E95649BB2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951321" y="2815904"/>
            <a:ext cx="3626597" cy="3053738"/>
          </a:xfrm>
        </p:spPr>
        <p:txBody>
          <a:bodyPr/>
          <a:lstStyle>
            <a:lvl1pPr>
              <a:defRPr>
                <a:latin typeface="Gloria Hallelujah" panose="02000000000000000000" pitchFamily="2" charset="0"/>
                <a:cs typeface="Arial" panose="020B0604020202020204" pitchFamily="34" charset="0"/>
              </a:defRPr>
            </a:lvl1pPr>
            <a:lvl2pPr>
              <a:defRPr>
                <a:latin typeface="Gloria Hallelujah" panose="02000000000000000000" pitchFamily="2" charset="0"/>
                <a:cs typeface="Arial" panose="020B0604020202020204" pitchFamily="34" charset="0"/>
              </a:defRPr>
            </a:lvl2pPr>
            <a:lvl3pPr>
              <a:defRPr>
                <a:latin typeface="Gloria Hallelujah" panose="02000000000000000000" pitchFamily="2" charset="0"/>
                <a:cs typeface="Arial" panose="020B0604020202020204" pitchFamily="34" charset="0"/>
              </a:defRPr>
            </a:lvl3pPr>
            <a:lvl4pPr>
              <a:defRPr>
                <a:latin typeface="Gloria Hallelujah" panose="02000000000000000000" pitchFamily="2" charset="0"/>
                <a:cs typeface="Arial" panose="020B0604020202020204" pitchFamily="34" charset="0"/>
              </a:defRPr>
            </a:lvl4pPr>
            <a:lvl5pPr>
              <a:defRPr>
                <a:latin typeface="Gloria Hallelujah" panose="02000000000000000000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603782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 Paper Sheet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197DAB7-A39F-192B-4D8E-B05C2292856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52400"/>
          <a:stretch>
            <a:fillRect/>
          </a:stretch>
        </p:blipFill>
        <p:spPr>
          <a:xfrm rot="10800000">
            <a:off x="-1" y="-1"/>
            <a:ext cx="12192000" cy="60791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27A65B-704D-0649-14B1-AFCC70AB0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CH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EA0DBA-E737-2C81-6568-EE18E19B9C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Gruppe (Go to Insert &gt; Header &amp; Footer &gt; Footer &gt; Apply to All)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327517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502C6-6693-52F7-7D71-18BA65CE4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Click to edit Master title style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035DF-38A0-5612-EC4E-D5194D34A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CH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21E7A2E-29BC-FBCA-6B04-088575AAB2D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Gruppe (Go to Insert &gt; Header &amp; Footer &gt; Footer &gt; Apply to All)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74945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8BBE4-0D48-B097-A37E-D1BB3361A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05526F-B701-656F-FAD7-82C3FA0C2B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5BA4712-8F19-4779-3BE2-DF36FF8416F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Gruppe (Go to Insert &gt; Header &amp; Footer &gt; Footer &gt; Apply to All)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994234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F85E6-A1DB-2595-BB98-26EC9B799A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FAA111-BEAE-506F-0788-84B86FF5BA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A0223AB-12C7-3E63-629E-FAB03AD64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6853058C-266B-3DE6-CA42-5B20FAD0648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Gruppe (Go to Insert &gt; Header &amp; Footer &gt; Footer &gt; Apply to All)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440968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13991-C338-8FAB-B7E9-F04662C0E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C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C929E9-58F5-2CB3-6479-F96207F3D5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68F200-7AAD-3ECB-5205-58883C884B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D4BB55-3369-29EA-438B-6504FFAB5B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AD06D2-295A-80C2-41A2-97F346222F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FABCF297-9800-5F6C-5372-CCA6CE4B2C2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Gruppe (Go to Insert &gt; Header &amp; Footer &gt; Footer &gt; Apply to All)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588748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5B264-8F7F-9C1B-C9F6-85D69FA9A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8FD8C3-48C7-335B-9721-82ED99D68A6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Gruppe (Go to Insert &gt; Header &amp; Footer &gt; Footer &gt; Apply to All)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748616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7A6844C-880C-9C85-9427-34DDA3602F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Gruppe (Go to Insert &gt; Header &amp; Footer &gt; Footer &gt; Apply to All)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996984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32AC9-931A-D89B-FC55-2A0B28159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16329F-D69F-83B9-D8A5-C0BF0B93F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377905-20D0-3A04-4ABE-811E436736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0648D1D-5915-3F7A-F5DE-1E257850FF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Gruppe (Go to Insert &gt; Header &amp; Footer &gt; Footer &gt; Apply to All)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724648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7B2C3-A80B-69F0-D0FA-B6E6682E2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dirty="0"/>
              <a:t>Click to edit Master title style</a:t>
            </a:r>
            <a:endParaRPr lang="en-CH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7E2348-91AA-DD7B-61C3-DF810FF398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1F9C5F-A87A-1940-6E57-AB5BE26291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1113CC8-10DA-D230-6B0B-F0E83652B5A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Gruppe (Go to Insert &gt; Header &amp; Footer &gt; Footer &gt; Apply to All)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136345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sv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FD500D-24D1-4546-7630-4314D600B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CH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45D39B-9F89-C669-5778-172BEC6AA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CH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BE9BFAD-2358-914F-993B-843F35CD76E1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03200" y="5726424"/>
            <a:ext cx="1612900" cy="901077"/>
          </a:xfrm>
          <a:prstGeom prst="rect">
            <a:avLst/>
          </a:prstGeom>
        </p:spPr>
      </p:pic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67068BCE-B408-5D1F-A8B6-455867FB3A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23640" y="6191250"/>
            <a:ext cx="80467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  <a:latin typeface="Gloria Hallelujah" panose="02000000000000000000" pitchFamily="2" charset="0"/>
              </a:defRPr>
            </a:lvl1pPr>
          </a:lstStyle>
          <a:p>
            <a:r>
              <a:rPr lang="en-GB" dirty="0"/>
              <a:t>Gruppe (Go to Insert &gt; Header &amp; Footer &gt; Footer &gt; Apply to All)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124633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3" r:id="rId10"/>
    <p:sldLayoutId id="2147483664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loria Hallelujah" panose="02000000000000000000" pitchFamily="2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loria Hallelujah" panose="02000000000000000000" pitchFamily="2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loria Hallelujah" panose="02000000000000000000" pitchFamily="2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loria Hallelujah" panose="02000000000000000000" pitchFamily="2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loria Hallelujah" panose="02000000000000000000" pitchFamily="2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loria Hallelujah" panose="02000000000000000000" pitchFamily="2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1" Type="http://schemas.openxmlformats.org/officeDocument/2006/relationships/image" Target="../media/image23.svg"/><Relationship Id="rId170" Type="http://schemas.openxmlformats.org/officeDocument/2006/relationships/image" Target="../media/image99.png"/><Relationship Id="rId268" Type="http://schemas.openxmlformats.org/officeDocument/2006/relationships/customXml" Target="../ink/ink120.xml"/><Relationship Id="rId475" Type="http://schemas.openxmlformats.org/officeDocument/2006/relationships/customXml" Target="../ink/ink262.xml"/><Relationship Id="rId682" Type="http://schemas.openxmlformats.org/officeDocument/2006/relationships/customXml" Target="../ink/ink469.xml"/><Relationship Id="rId128" Type="http://schemas.openxmlformats.org/officeDocument/2006/relationships/image" Target="../media/image79.png"/><Relationship Id="rId335" Type="http://schemas.openxmlformats.org/officeDocument/2006/relationships/image" Target="../media/image181.png"/><Relationship Id="rId542" Type="http://schemas.openxmlformats.org/officeDocument/2006/relationships/customXml" Target="../ink/ink329.xml"/><Relationship Id="rId987" Type="http://schemas.openxmlformats.org/officeDocument/2006/relationships/image" Target="../media/image287.png"/><Relationship Id="rId1172" Type="http://schemas.openxmlformats.org/officeDocument/2006/relationships/customXml" Target="../ink/ink786.xml"/><Relationship Id="rId402" Type="http://schemas.openxmlformats.org/officeDocument/2006/relationships/customXml" Target="../ink/ink190.xml"/><Relationship Id="rId847" Type="http://schemas.openxmlformats.org/officeDocument/2006/relationships/image" Target="../media/image217.png"/><Relationship Id="rId1032" Type="http://schemas.openxmlformats.org/officeDocument/2006/relationships/customXml" Target="../ink/ink719.xml"/><Relationship Id="rId707" Type="http://schemas.openxmlformats.org/officeDocument/2006/relationships/customXml" Target="../ink/ink494.xml"/><Relationship Id="rId914" Type="http://schemas.openxmlformats.org/officeDocument/2006/relationships/customXml" Target="../ink/ink660.xml"/><Relationship Id="rId43" Type="http://schemas.openxmlformats.org/officeDocument/2006/relationships/customXml" Target="../ink/ink7.xml"/><Relationship Id="rId192" Type="http://schemas.openxmlformats.org/officeDocument/2006/relationships/image" Target="../media/image110.png"/><Relationship Id="rId497" Type="http://schemas.openxmlformats.org/officeDocument/2006/relationships/customXml" Target="../ink/ink284.xml"/><Relationship Id="rId357" Type="http://schemas.openxmlformats.org/officeDocument/2006/relationships/image" Target="../media/image192.png"/><Relationship Id="rId1194" Type="http://schemas.openxmlformats.org/officeDocument/2006/relationships/customXml" Target="../ink/ink797.xml"/><Relationship Id="rId217" Type="http://schemas.openxmlformats.org/officeDocument/2006/relationships/customXml" Target="../ink/ink94.xml"/><Relationship Id="rId564" Type="http://schemas.openxmlformats.org/officeDocument/2006/relationships/customXml" Target="../ink/ink351.xml"/><Relationship Id="rId771" Type="http://schemas.openxmlformats.org/officeDocument/2006/relationships/customXml" Target="../ink/ink558.xml"/><Relationship Id="rId869" Type="http://schemas.openxmlformats.org/officeDocument/2006/relationships/image" Target="../media/image228.png"/><Relationship Id="rId424" Type="http://schemas.openxmlformats.org/officeDocument/2006/relationships/customXml" Target="../ink/ink211.xml"/><Relationship Id="rId631" Type="http://schemas.openxmlformats.org/officeDocument/2006/relationships/customXml" Target="../ink/ink418.xml"/><Relationship Id="rId729" Type="http://schemas.openxmlformats.org/officeDocument/2006/relationships/customXml" Target="../ink/ink516.xml"/><Relationship Id="rId1054" Type="http://schemas.openxmlformats.org/officeDocument/2006/relationships/customXml" Target="../ink/ink726.xml"/><Relationship Id="rId1261" Type="http://schemas.openxmlformats.org/officeDocument/2006/relationships/image" Target="../media/image415.png"/><Relationship Id="rId936" Type="http://schemas.openxmlformats.org/officeDocument/2006/relationships/customXml" Target="../ink/ink671.xml"/><Relationship Id="rId1121" Type="http://schemas.openxmlformats.org/officeDocument/2006/relationships/image" Target="../media/image345.png"/><Relationship Id="rId1219" Type="http://schemas.openxmlformats.org/officeDocument/2006/relationships/image" Target="../media/image394.png"/><Relationship Id="rId65" Type="http://schemas.openxmlformats.org/officeDocument/2006/relationships/image" Target="../media/image48.png"/><Relationship Id="rId281" Type="http://schemas.openxmlformats.org/officeDocument/2006/relationships/image" Target="../media/image154.png"/><Relationship Id="rId141" Type="http://schemas.openxmlformats.org/officeDocument/2006/relationships/customXml" Target="../ink/ink56.xml"/><Relationship Id="rId379" Type="http://schemas.openxmlformats.org/officeDocument/2006/relationships/image" Target="../media/image203.png"/><Relationship Id="rId586" Type="http://schemas.openxmlformats.org/officeDocument/2006/relationships/customXml" Target="../ink/ink373.xml"/><Relationship Id="rId793" Type="http://schemas.openxmlformats.org/officeDocument/2006/relationships/customXml" Target="../ink/ink580.xml"/><Relationship Id="rId7" Type="http://schemas.openxmlformats.org/officeDocument/2006/relationships/image" Target="../media/image9.png"/><Relationship Id="rId239" Type="http://schemas.openxmlformats.org/officeDocument/2006/relationships/customXml" Target="../ink/ink105.xml"/><Relationship Id="rId446" Type="http://schemas.openxmlformats.org/officeDocument/2006/relationships/customXml" Target="../ink/ink233.xml"/><Relationship Id="rId653" Type="http://schemas.openxmlformats.org/officeDocument/2006/relationships/customXml" Target="../ink/ink440.xml"/><Relationship Id="rId1076" Type="http://schemas.openxmlformats.org/officeDocument/2006/relationships/image" Target="../media/image331.png"/><Relationship Id="rId1283" Type="http://schemas.openxmlformats.org/officeDocument/2006/relationships/image" Target="../media/image426.png"/><Relationship Id="rId306" Type="http://schemas.openxmlformats.org/officeDocument/2006/relationships/customXml" Target="../ink/ink139.xml"/><Relationship Id="rId860" Type="http://schemas.openxmlformats.org/officeDocument/2006/relationships/customXml" Target="../ink/ink635.xml"/><Relationship Id="rId958" Type="http://schemas.openxmlformats.org/officeDocument/2006/relationships/customXml" Target="../ink/ink682.xml"/><Relationship Id="rId1143" Type="http://schemas.openxmlformats.org/officeDocument/2006/relationships/image" Target="../media/image356.png"/><Relationship Id="rId87" Type="http://schemas.openxmlformats.org/officeDocument/2006/relationships/image" Target="../media/image59.png"/><Relationship Id="rId513" Type="http://schemas.openxmlformats.org/officeDocument/2006/relationships/customXml" Target="../ink/ink300.xml"/><Relationship Id="rId720" Type="http://schemas.openxmlformats.org/officeDocument/2006/relationships/customXml" Target="../ink/ink507.xml"/><Relationship Id="rId818" Type="http://schemas.openxmlformats.org/officeDocument/2006/relationships/customXml" Target="../ink/ink605.xml"/><Relationship Id="rId1003" Type="http://schemas.openxmlformats.org/officeDocument/2006/relationships/image" Target="../media/image295.png"/><Relationship Id="rId1210" Type="http://schemas.openxmlformats.org/officeDocument/2006/relationships/customXml" Target="../ink/ink805.xml"/><Relationship Id="rId14" Type="http://schemas.openxmlformats.org/officeDocument/2006/relationships/image" Target="../media/image16.png"/><Relationship Id="rId163" Type="http://schemas.openxmlformats.org/officeDocument/2006/relationships/customXml" Target="../ink/ink67.xml"/><Relationship Id="rId370" Type="http://schemas.openxmlformats.org/officeDocument/2006/relationships/customXml" Target="../ink/ink171.xml"/><Relationship Id="rId230" Type="http://schemas.openxmlformats.org/officeDocument/2006/relationships/image" Target="../media/image129.png"/><Relationship Id="rId468" Type="http://schemas.openxmlformats.org/officeDocument/2006/relationships/customXml" Target="../ink/ink255.xml"/><Relationship Id="rId675" Type="http://schemas.openxmlformats.org/officeDocument/2006/relationships/customXml" Target="../ink/ink462.xml"/><Relationship Id="rId882" Type="http://schemas.openxmlformats.org/officeDocument/2006/relationships/customXml" Target="../ink/ink646.xml"/><Relationship Id="rId1098" Type="http://schemas.openxmlformats.org/officeDocument/2006/relationships/customXml" Target="../ink/ink749.xml"/><Relationship Id="rId328" Type="http://schemas.openxmlformats.org/officeDocument/2006/relationships/customXml" Target="../ink/ink150.xml"/><Relationship Id="rId535" Type="http://schemas.openxmlformats.org/officeDocument/2006/relationships/customXml" Target="../ink/ink322.xml"/><Relationship Id="rId742" Type="http://schemas.openxmlformats.org/officeDocument/2006/relationships/customXml" Target="../ink/ink529.xml"/><Relationship Id="rId1165" Type="http://schemas.openxmlformats.org/officeDocument/2006/relationships/image" Target="../media/image367.png"/><Relationship Id="rId602" Type="http://schemas.openxmlformats.org/officeDocument/2006/relationships/customXml" Target="../ink/ink389.xml"/><Relationship Id="rId1025" Type="http://schemas.openxmlformats.org/officeDocument/2006/relationships/image" Target="../media/image306.png"/><Relationship Id="rId1232" Type="http://schemas.openxmlformats.org/officeDocument/2006/relationships/customXml" Target="../ink/ink816.xml"/><Relationship Id="rId907" Type="http://schemas.openxmlformats.org/officeDocument/2006/relationships/image" Target="../media/image247.png"/><Relationship Id="rId36" Type="http://schemas.openxmlformats.org/officeDocument/2006/relationships/image" Target="../media/image33.png"/><Relationship Id="rId185" Type="http://schemas.openxmlformats.org/officeDocument/2006/relationships/customXml" Target="../ink/ink78.xml"/><Relationship Id="rId392" Type="http://schemas.openxmlformats.org/officeDocument/2006/relationships/customXml" Target="../ink/ink182.xml"/><Relationship Id="rId697" Type="http://schemas.openxmlformats.org/officeDocument/2006/relationships/customXml" Target="../ink/ink484.xml"/><Relationship Id="rId252" Type="http://schemas.openxmlformats.org/officeDocument/2006/relationships/image" Target="../media/image140.png"/><Relationship Id="rId1187" Type="http://schemas.openxmlformats.org/officeDocument/2006/relationships/image" Target="../media/image378.png"/><Relationship Id="rId112" Type="http://schemas.openxmlformats.org/officeDocument/2006/relationships/customXml" Target="../ink/ink41.xml"/><Relationship Id="rId557" Type="http://schemas.openxmlformats.org/officeDocument/2006/relationships/customXml" Target="../ink/ink344.xml"/><Relationship Id="rId764" Type="http://schemas.openxmlformats.org/officeDocument/2006/relationships/customXml" Target="../ink/ink551.xml"/><Relationship Id="rId971" Type="http://schemas.openxmlformats.org/officeDocument/2006/relationships/image" Target="../media/image279.png"/><Relationship Id="rId417" Type="http://schemas.openxmlformats.org/officeDocument/2006/relationships/customXml" Target="../ink/ink205.xml"/><Relationship Id="rId624" Type="http://schemas.openxmlformats.org/officeDocument/2006/relationships/customXml" Target="../ink/ink411.xml"/><Relationship Id="rId831" Type="http://schemas.openxmlformats.org/officeDocument/2006/relationships/customXml" Target="../ink/ink618.xml"/><Relationship Id="rId1047" Type="http://schemas.openxmlformats.org/officeDocument/2006/relationships/image" Target="../media/image317.png"/><Relationship Id="rId1254" Type="http://schemas.openxmlformats.org/officeDocument/2006/relationships/customXml" Target="../ink/ink827.xml"/><Relationship Id="rId929" Type="http://schemas.openxmlformats.org/officeDocument/2006/relationships/image" Target="../media/image258.png"/><Relationship Id="rId1114" Type="http://schemas.openxmlformats.org/officeDocument/2006/relationships/customXml" Target="../ink/ink757.xml"/><Relationship Id="rId58" Type="http://schemas.openxmlformats.org/officeDocument/2006/relationships/customXml" Target="../ink/ink14.xml"/><Relationship Id="rId274" Type="http://schemas.openxmlformats.org/officeDocument/2006/relationships/customXml" Target="../ink/ink123.xml"/><Relationship Id="rId481" Type="http://schemas.openxmlformats.org/officeDocument/2006/relationships/customXml" Target="../ink/ink268.xml"/><Relationship Id="rId134" Type="http://schemas.openxmlformats.org/officeDocument/2006/relationships/image" Target="../media/image81.png"/><Relationship Id="rId579" Type="http://schemas.openxmlformats.org/officeDocument/2006/relationships/customXml" Target="../ink/ink366.xml"/><Relationship Id="rId786" Type="http://schemas.openxmlformats.org/officeDocument/2006/relationships/customXml" Target="../ink/ink573.xml"/><Relationship Id="rId993" Type="http://schemas.openxmlformats.org/officeDocument/2006/relationships/image" Target="../media/image290.png"/><Relationship Id="rId341" Type="http://schemas.openxmlformats.org/officeDocument/2006/relationships/image" Target="../media/image184.png"/><Relationship Id="rId439" Type="http://schemas.openxmlformats.org/officeDocument/2006/relationships/customXml" Target="../ink/ink226.xml"/><Relationship Id="rId646" Type="http://schemas.openxmlformats.org/officeDocument/2006/relationships/customXml" Target="../ink/ink433.xml"/><Relationship Id="rId1069" Type="http://schemas.openxmlformats.org/officeDocument/2006/relationships/customXml" Target="../ink/ink734.xml"/><Relationship Id="rId1276" Type="http://schemas.openxmlformats.org/officeDocument/2006/relationships/customXml" Target="../ink/ink838.xml"/><Relationship Id="rId201" Type="http://schemas.openxmlformats.org/officeDocument/2006/relationships/customXml" Target="../ink/ink86.xml"/><Relationship Id="rId506" Type="http://schemas.openxmlformats.org/officeDocument/2006/relationships/customXml" Target="../ink/ink293.xml"/><Relationship Id="rId853" Type="http://schemas.openxmlformats.org/officeDocument/2006/relationships/image" Target="../media/image220.png"/><Relationship Id="rId1136" Type="http://schemas.openxmlformats.org/officeDocument/2006/relationships/customXml" Target="../ink/ink768.xml"/><Relationship Id="rId713" Type="http://schemas.openxmlformats.org/officeDocument/2006/relationships/customXml" Target="../ink/ink500.xml"/><Relationship Id="rId920" Type="http://schemas.openxmlformats.org/officeDocument/2006/relationships/customXml" Target="../ink/ink663.xml"/><Relationship Id="rId1203" Type="http://schemas.openxmlformats.org/officeDocument/2006/relationships/image" Target="../media/image386.png"/><Relationship Id="rId296" Type="http://schemas.openxmlformats.org/officeDocument/2006/relationships/customXml" Target="../ink/ink134.xml"/><Relationship Id="rId156" Type="http://schemas.openxmlformats.org/officeDocument/2006/relationships/image" Target="../media/image92.png"/><Relationship Id="rId363" Type="http://schemas.openxmlformats.org/officeDocument/2006/relationships/image" Target="../media/image195.png"/><Relationship Id="rId570" Type="http://schemas.openxmlformats.org/officeDocument/2006/relationships/customXml" Target="../ink/ink357.xml"/><Relationship Id="rId223" Type="http://schemas.openxmlformats.org/officeDocument/2006/relationships/customXml" Target="../ink/ink97.xml"/><Relationship Id="rId430" Type="http://schemas.openxmlformats.org/officeDocument/2006/relationships/customXml" Target="../ink/ink217.xml"/><Relationship Id="rId668" Type="http://schemas.openxmlformats.org/officeDocument/2006/relationships/customXml" Target="../ink/ink455.xml"/><Relationship Id="rId875" Type="http://schemas.openxmlformats.org/officeDocument/2006/relationships/image" Target="../media/image231.png"/><Relationship Id="rId1060" Type="http://schemas.openxmlformats.org/officeDocument/2006/relationships/customXml" Target="../ink/ink729.xml"/><Relationship Id="rId528" Type="http://schemas.openxmlformats.org/officeDocument/2006/relationships/customXml" Target="../ink/ink315.xml"/><Relationship Id="rId735" Type="http://schemas.openxmlformats.org/officeDocument/2006/relationships/customXml" Target="../ink/ink522.xml"/><Relationship Id="rId942" Type="http://schemas.openxmlformats.org/officeDocument/2006/relationships/customXml" Target="../ink/ink674.xml"/><Relationship Id="rId1158" Type="http://schemas.openxmlformats.org/officeDocument/2006/relationships/customXml" Target="../ink/ink779.xml"/><Relationship Id="rId1018" Type="http://schemas.openxmlformats.org/officeDocument/2006/relationships/customXml" Target="../ink/ink712.xml"/><Relationship Id="rId1225" Type="http://schemas.openxmlformats.org/officeDocument/2006/relationships/image" Target="../media/image397.png"/><Relationship Id="rId71" Type="http://schemas.openxmlformats.org/officeDocument/2006/relationships/image" Target="../media/image51.png"/><Relationship Id="rId802" Type="http://schemas.openxmlformats.org/officeDocument/2006/relationships/customXml" Target="../ink/ink589.xml"/><Relationship Id="rId178" Type="http://schemas.openxmlformats.org/officeDocument/2006/relationships/image" Target="../media/image103.png"/><Relationship Id="rId385" Type="http://schemas.openxmlformats.org/officeDocument/2006/relationships/image" Target="../media/image206.png"/><Relationship Id="rId592" Type="http://schemas.openxmlformats.org/officeDocument/2006/relationships/customXml" Target="../ink/ink379.xml"/><Relationship Id="rId245" Type="http://schemas.openxmlformats.org/officeDocument/2006/relationships/customXml" Target="../ink/ink108.xml"/><Relationship Id="rId452" Type="http://schemas.openxmlformats.org/officeDocument/2006/relationships/customXml" Target="../ink/ink239.xml"/><Relationship Id="rId1082" Type="http://schemas.openxmlformats.org/officeDocument/2006/relationships/image" Target="../media/image334.png"/><Relationship Id="rId105" Type="http://schemas.openxmlformats.org/officeDocument/2006/relationships/image" Target="../media/image68.png"/><Relationship Id="rId312" Type="http://schemas.openxmlformats.org/officeDocument/2006/relationships/customXml" Target="../ink/ink142.xml"/><Relationship Id="rId757" Type="http://schemas.openxmlformats.org/officeDocument/2006/relationships/customXml" Target="../ink/ink544.xml"/><Relationship Id="rId964" Type="http://schemas.openxmlformats.org/officeDocument/2006/relationships/customXml" Target="../ink/ink685.xml"/><Relationship Id="rId93" Type="http://schemas.openxmlformats.org/officeDocument/2006/relationships/image" Target="../media/image62.png"/><Relationship Id="rId617" Type="http://schemas.openxmlformats.org/officeDocument/2006/relationships/customXml" Target="../ink/ink404.xml"/><Relationship Id="rId824" Type="http://schemas.openxmlformats.org/officeDocument/2006/relationships/customXml" Target="../ink/ink611.xml"/><Relationship Id="rId1247" Type="http://schemas.openxmlformats.org/officeDocument/2006/relationships/image" Target="../media/image408.png"/><Relationship Id="rId1107" Type="http://schemas.openxmlformats.org/officeDocument/2006/relationships/image" Target="../media/image312.png"/><Relationship Id="rId20" Type="http://schemas.openxmlformats.org/officeDocument/2006/relationships/image" Target="../media/image22.png"/><Relationship Id="rId267" Type="http://schemas.openxmlformats.org/officeDocument/2006/relationships/image" Target="../media/image147.png"/><Relationship Id="rId474" Type="http://schemas.openxmlformats.org/officeDocument/2006/relationships/customXml" Target="../ink/ink261.xml"/><Relationship Id="rId127" Type="http://schemas.openxmlformats.org/officeDocument/2006/relationships/customXml" Target="../ink/ink49.xml"/><Relationship Id="rId681" Type="http://schemas.openxmlformats.org/officeDocument/2006/relationships/customXml" Target="../ink/ink468.xml"/><Relationship Id="rId779" Type="http://schemas.openxmlformats.org/officeDocument/2006/relationships/customXml" Target="../ink/ink566.xml"/><Relationship Id="rId986" Type="http://schemas.openxmlformats.org/officeDocument/2006/relationships/customXml" Target="../ink/ink696.xml"/><Relationship Id="rId334" Type="http://schemas.openxmlformats.org/officeDocument/2006/relationships/customXml" Target="../ink/ink153.xml"/><Relationship Id="rId541" Type="http://schemas.openxmlformats.org/officeDocument/2006/relationships/customXml" Target="../ink/ink328.xml"/><Relationship Id="rId639" Type="http://schemas.openxmlformats.org/officeDocument/2006/relationships/customXml" Target="../ink/ink426.xml"/><Relationship Id="rId1171" Type="http://schemas.openxmlformats.org/officeDocument/2006/relationships/image" Target="../media/image370.png"/><Relationship Id="rId1269" Type="http://schemas.openxmlformats.org/officeDocument/2006/relationships/image" Target="../media/image419.png"/><Relationship Id="rId180" Type="http://schemas.openxmlformats.org/officeDocument/2006/relationships/image" Target="../media/image104.png"/><Relationship Id="rId278" Type="http://schemas.openxmlformats.org/officeDocument/2006/relationships/customXml" Target="../ink/ink125.xml"/><Relationship Id="rId401" Type="http://schemas.openxmlformats.org/officeDocument/2006/relationships/customXml" Target="../ink/ink189.xml"/><Relationship Id="rId846" Type="http://schemas.openxmlformats.org/officeDocument/2006/relationships/customXml" Target="../ink/ink628.xml"/><Relationship Id="rId1031" Type="http://schemas.openxmlformats.org/officeDocument/2006/relationships/image" Target="../media/image309.png"/><Relationship Id="rId1129" Type="http://schemas.openxmlformats.org/officeDocument/2006/relationships/image" Target="../media/image349.png"/><Relationship Id="rId485" Type="http://schemas.openxmlformats.org/officeDocument/2006/relationships/customXml" Target="../ink/ink272.xml"/><Relationship Id="rId692" Type="http://schemas.openxmlformats.org/officeDocument/2006/relationships/customXml" Target="../ink/ink479.xml"/><Relationship Id="rId706" Type="http://schemas.openxmlformats.org/officeDocument/2006/relationships/customXml" Target="../ink/ink493.xml"/><Relationship Id="rId913" Type="http://schemas.openxmlformats.org/officeDocument/2006/relationships/image" Target="../media/image250.png"/><Relationship Id="rId42" Type="http://schemas.openxmlformats.org/officeDocument/2006/relationships/image" Target="../media/image36.png"/><Relationship Id="rId138" Type="http://schemas.openxmlformats.org/officeDocument/2006/relationships/image" Target="../media/image83.png"/><Relationship Id="rId345" Type="http://schemas.openxmlformats.org/officeDocument/2006/relationships/image" Target="../media/image186.png"/><Relationship Id="rId552" Type="http://schemas.openxmlformats.org/officeDocument/2006/relationships/customXml" Target="../ink/ink339.xml"/><Relationship Id="rId997" Type="http://schemas.openxmlformats.org/officeDocument/2006/relationships/image" Target="../media/image292.png"/><Relationship Id="rId1182" Type="http://schemas.openxmlformats.org/officeDocument/2006/relationships/customXml" Target="../ink/ink791.xml"/><Relationship Id="rId191" Type="http://schemas.openxmlformats.org/officeDocument/2006/relationships/customXml" Target="../ink/ink81.xml"/><Relationship Id="rId205" Type="http://schemas.openxmlformats.org/officeDocument/2006/relationships/customXml" Target="../ink/ink88.xml"/><Relationship Id="rId412" Type="http://schemas.openxmlformats.org/officeDocument/2006/relationships/customXml" Target="../ink/ink200.xml"/><Relationship Id="rId857" Type="http://schemas.openxmlformats.org/officeDocument/2006/relationships/image" Target="../media/image222.png"/><Relationship Id="rId289" Type="http://schemas.openxmlformats.org/officeDocument/2006/relationships/image" Target="../media/image158.png"/><Relationship Id="rId496" Type="http://schemas.openxmlformats.org/officeDocument/2006/relationships/customXml" Target="../ink/ink283.xml"/><Relationship Id="rId717" Type="http://schemas.openxmlformats.org/officeDocument/2006/relationships/customXml" Target="../ink/ink504.xml"/><Relationship Id="rId924" Type="http://schemas.openxmlformats.org/officeDocument/2006/relationships/customXml" Target="../ink/ink665.xml"/><Relationship Id="rId53" Type="http://schemas.openxmlformats.org/officeDocument/2006/relationships/image" Target="../media/image42.png"/><Relationship Id="rId149" Type="http://schemas.openxmlformats.org/officeDocument/2006/relationships/customXml" Target="../ink/ink60.xml"/><Relationship Id="rId356" Type="http://schemas.openxmlformats.org/officeDocument/2006/relationships/customXml" Target="../ink/ink164.xml"/><Relationship Id="rId563" Type="http://schemas.openxmlformats.org/officeDocument/2006/relationships/customXml" Target="../ink/ink350.xml"/><Relationship Id="rId770" Type="http://schemas.openxmlformats.org/officeDocument/2006/relationships/customXml" Target="../ink/ink557.xml"/><Relationship Id="rId1193" Type="http://schemas.openxmlformats.org/officeDocument/2006/relationships/image" Target="../media/image381.png"/><Relationship Id="rId1207" Type="http://schemas.openxmlformats.org/officeDocument/2006/relationships/image" Target="../media/image388.png"/><Relationship Id="rId216" Type="http://schemas.openxmlformats.org/officeDocument/2006/relationships/image" Target="../media/image122.png"/><Relationship Id="rId423" Type="http://schemas.openxmlformats.org/officeDocument/2006/relationships/image" Target="../media/image28.png"/><Relationship Id="rId868" Type="http://schemas.openxmlformats.org/officeDocument/2006/relationships/customXml" Target="../ink/ink639.xml"/><Relationship Id="rId1053" Type="http://schemas.openxmlformats.org/officeDocument/2006/relationships/image" Target="../media/image320.png"/><Relationship Id="rId1260" Type="http://schemas.openxmlformats.org/officeDocument/2006/relationships/customXml" Target="../ink/ink830.xml"/><Relationship Id="rId630" Type="http://schemas.openxmlformats.org/officeDocument/2006/relationships/customXml" Target="../ink/ink417.xml"/><Relationship Id="rId728" Type="http://schemas.openxmlformats.org/officeDocument/2006/relationships/customXml" Target="../ink/ink515.xml"/><Relationship Id="rId935" Type="http://schemas.openxmlformats.org/officeDocument/2006/relationships/image" Target="../media/image261.png"/><Relationship Id="rId64" Type="http://schemas.openxmlformats.org/officeDocument/2006/relationships/customXml" Target="../ink/ink17.xml"/><Relationship Id="rId367" Type="http://schemas.openxmlformats.org/officeDocument/2006/relationships/image" Target="../media/image197.png"/><Relationship Id="rId574" Type="http://schemas.openxmlformats.org/officeDocument/2006/relationships/customXml" Target="../ink/ink361.xml"/><Relationship Id="rId1120" Type="http://schemas.openxmlformats.org/officeDocument/2006/relationships/customXml" Target="../ink/ink760.xml"/><Relationship Id="rId1218" Type="http://schemas.openxmlformats.org/officeDocument/2006/relationships/customXml" Target="../ink/ink809.xml"/><Relationship Id="rId227" Type="http://schemas.openxmlformats.org/officeDocument/2006/relationships/customXml" Target="../ink/ink99.xml"/><Relationship Id="rId781" Type="http://schemas.openxmlformats.org/officeDocument/2006/relationships/customXml" Target="../ink/ink568.xml"/><Relationship Id="rId879" Type="http://schemas.openxmlformats.org/officeDocument/2006/relationships/image" Target="../media/image233.png"/><Relationship Id="rId434" Type="http://schemas.openxmlformats.org/officeDocument/2006/relationships/customXml" Target="../ink/ink221.xml"/><Relationship Id="rId641" Type="http://schemas.openxmlformats.org/officeDocument/2006/relationships/customXml" Target="../ink/ink428.xml"/><Relationship Id="rId739" Type="http://schemas.openxmlformats.org/officeDocument/2006/relationships/customXml" Target="../ink/ink526.xml"/><Relationship Id="rId1064" Type="http://schemas.openxmlformats.org/officeDocument/2006/relationships/customXml" Target="../ink/ink731.xml"/><Relationship Id="rId1271" Type="http://schemas.openxmlformats.org/officeDocument/2006/relationships/image" Target="../media/image420.png"/><Relationship Id="rId280" Type="http://schemas.openxmlformats.org/officeDocument/2006/relationships/customXml" Target="../ink/ink126.xml"/><Relationship Id="rId501" Type="http://schemas.openxmlformats.org/officeDocument/2006/relationships/customXml" Target="../ink/ink288.xml"/><Relationship Id="rId946" Type="http://schemas.openxmlformats.org/officeDocument/2006/relationships/customXml" Target="../ink/ink676.xml"/><Relationship Id="rId1131" Type="http://schemas.openxmlformats.org/officeDocument/2006/relationships/image" Target="../media/image350.png"/><Relationship Id="rId1229" Type="http://schemas.openxmlformats.org/officeDocument/2006/relationships/image" Target="../media/image399.png"/><Relationship Id="rId75" Type="http://schemas.openxmlformats.org/officeDocument/2006/relationships/image" Target="../media/image53.png"/><Relationship Id="rId140" Type="http://schemas.openxmlformats.org/officeDocument/2006/relationships/image" Target="../media/image84.png"/><Relationship Id="rId378" Type="http://schemas.openxmlformats.org/officeDocument/2006/relationships/customXml" Target="../ink/ink175.xml"/><Relationship Id="rId585" Type="http://schemas.openxmlformats.org/officeDocument/2006/relationships/customXml" Target="../ink/ink372.xml"/><Relationship Id="rId792" Type="http://schemas.openxmlformats.org/officeDocument/2006/relationships/customXml" Target="../ink/ink579.xml"/><Relationship Id="rId806" Type="http://schemas.openxmlformats.org/officeDocument/2006/relationships/customXml" Target="../ink/ink593.xml"/><Relationship Id="rId6" Type="http://schemas.openxmlformats.org/officeDocument/2006/relationships/image" Target="../media/image8.png"/><Relationship Id="rId238" Type="http://schemas.openxmlformats.org/officeDocument/2006/relationships/image" Target="../media/image133.png"/><Relationship Id="rId445" Type="http://schemas.openxmlformats.org/officeDocument/2006/relationships/customXml" Target="../ink/ink232.xml"/><Relationship Id="rId652" Type="http://schemas.openxmlformats.org/officeDocument/2006/relationships/customXml" Target="../ink/ink439.xml"/><Relationship Id="rId1075" Type="http://schemas.openxmlformats.org/officeDocument/2006/relationships/customXml" Target="../ink/ink737.xml"/><Relationship Id="rId1282" Type="http://schemas.openxmlformats.org/officeDocument/2006/relationships/customXml" Target="../ink/ink841.xml"/><Relationship Id="rId291" Type="http://schemas.openxmlformats.org/officeDocument/2006/relationships/image" Target="../media/image159.png"/><Relationship Id="rId305" Type="http://schemas.openxmlformats.org/officeDocument/2006/relationships/image" Target="../media/image166.png"/><Relationship Id="rId512" Type="http://schemas.openxmlformats.org/officeDocument/2006/relationships/customXml" Target="../ink/ink299.xml"/><Relationship Id="rId957" Type="http://schemas.openxmlformats.org/officeDocument/2006/relationships/image" Target="../media/image272.png"/><Relationship Id="rId1142" Type="http://schemas.openxmlformats.org/officeDocument/2006/relationships/customXml" Target="../ink/ink771.xml"/><Relationship Id="rId86" Type="http://schemas.openxmlformats.org/officeDocument/2006/relationships/customXml" Target="../ink/ink28.xml"/><Relationship Id="rId151" Type="http://schemas.openxmlformats.org/officeDocument/2006/relationships/customXml" Target="../ink/ink61.xml"/><Relationship Id="rId389" Type="http://schemas.openxmlformats.org/officeDocument/2006/relationships/image" Target="../media/image208.png"/><Relationship Id="rId596" Type="http://schemas.openxmlformats.org/officeDocument/2006/relationships/customXml" Target="../ink/ink383.xml"/><Relationship Id="rId817" Type="http://schemas.openxmlformats.org/officeDocument/2006/relationships/customXml" Target="../ink/ink604.xml"/><Relationship Id="rId1002" Type="http://schemas.openxmlformats.org/officeDocument/2006/relationships/customXml" Target="../ink/ink704.xml"/><Relationship Id="rId249" Type="http://schemas.openxmlformats.org/officeDocument/2006/relationships/customXml" Target="../ink/ink110.xml"/><Relationship Id="rId456" Type="http://schemas.openxmlformats.org/officeDocument/2006/relationships/customXml" Target="../ink/ink243.xml"/><Relationship Id="rId663" Type="http://schemas.openxmlformats.org/officeDocument/2006/relationships/customXml" Target="../ink/ink450.xml"/><Relationship Id="rId870" Type="http://schemas.openxmlformats.org/officeDocument/2006/relationships/customXml" Target="../ink/ink640.xml"/><Relationship Id="rId1086" Type="http://schemas.openxmlformats.org/officeDocument/2006/relationships/image" Target="../media/image336.png"/><Relationship Id="rId13" Type="http://schemas.openxmlformats.org/officeDocument/2006/relationships/image" Target="../media/image15.svg"/><Relationship Id="rId109" Type="http://schemas.openxmlformats.org/officeDocument/2006/relationships/image" Target="../media/image69.png"/><Relationship Id="rId316" Type="http://schemas.openxmlformats.org/officeDocument/2006/relationships/customXml" Target="../ink/ink144.xml"/><Relationship Id="rId523" Type="http://schemas.openxmlformats.org/officeDocument/2006/relationships/customXml" Target="../ink/ink310.xml"/><Relationship Id="rId968" Type="http://schemas.openxmlformats.org/officeDocument/2006/relationships/customXml" Target="../ink/ink687.xml"/><Relationship Id="rId1153" Type="http://schemas.openxmlformats.org/officeDocument/2006/relationships/image" Target="../media/image361.png"/><Relationship Id="rId97" Type="http://schemas.openxmlformats.org/officeDocument/2006/relationships/image" Target="../media/image64.png"/><Relationship Id="rId730" Type="http://schemas.openxmlformats.org/officeDocument/2006/relationships/customXml" Target="../ink/ink517.xml"/><Relationship Id="rId828" Type="http://schemas.openxmlformats.org/officeDocument/2006/relationships/customXml" Target="../ink/ink615.xml"/><Relationship Id="rId1013" Type="http://schemas.openxmlformats.org/officeDocument/2006/relationships/image" Target="../media/image300.png"/><Relationship Id="rId162" Type="http://schemas.openxmlformats.org/officeDocument/2006/relationships/image" Target="../media/image95.png"/><Relationship Id="rId467" Type="http://schemas.openxmlformats.org/officeDocument/2006/relationships/customXml" Target="../ink/ink254.xml"/><Relationship Id="rId1097" Type="http://schemas.openxmlformats.org/officeDocument/2006/relationships/image" Target="../media/image213.png"/><Relationship Id="rId1220" Type="http://schemas.openxmlformats.org/officeDocument/2006/relationships/customXml" Target="../ink/ink810.xml"/><Relationship Id="rId674" Type="http://schemas.openxmlformats.org/officeDocument/2006/relationships/customXml" Target="../ink/ink461.xml"/><Relationship Id="rId881" Type="http://schemas.openxmlformats.org/officeDocument/2006/relationships/image" Target="../media/image234.png"/><Relationship Id="rId979" Type="http://schemas.openxmlformats.org/officeDocument/2006/relationships/image" Target="../media/image283.png"/><Relationship Id="rId24" Type="http://schemas.openxmlformats.org/officeDocument/2006/relationships/image" Target="../media/image26.png"/><Relationship Id="rId327" Type="http://schemas.openxmlformats.org/officeDocument/2006/relationships/image" Target="../media/image177.png"/><Relationship Id="rId534" Type="http://schemas.openxmlformats.org/officeDocument/2006/relationships/customXml" Target="../ink/ink321.xml"/><Relationship Id="rId741" Type="http://schemas.openxmlformats.org/officeDocument/2006/relationships/customXml" Target="../ink/ink528.xml"/><Relationship Id="rId839" Type="http://schemas.openxmlformats.org/officeDocument/2006/relationships/image" Target="../media/image212.png"/><Relationship Id="rId1164" Type="http://schemas.openxmlformats.org/officeDocument/2006/relationships/customXml" Target="../ink/ink782.xml"/><Relationship Id="rId173" Type="http://schemas.openxmlformats.org/officeDocument/2006/relationships/customXml" Target="../ink/ink72.xml"/><Relationship Id="rId380" Type="http://schemas.openxmlformats.org/officeDocument/2006/relationships/customXml" Target="../ink/ink176.xml"/><Relationship Id="rId601" Type="http://schemas.openxmlformats.org/officeDocument/2006/relationships/customXml" Target="../ink/ink388.xml"/><Relationship Id="rId1024" Type="http://schemas.openxmlformats.org/officeDocument/2006/relationships/customXml" Target="../ink/ink715.xml"/><Relationship Id="rId1231" Type="http://schemas.openxmlformats.org/officeDocument/2006/relationships/image" Target="../media/image400.png"/><Relationship Id="rId240" Type="http://schemas.openxmlformats.org/officeDocument/2006/relationships/image" Target="../media/image134.png"/><Relationship Id="rId478" Type="http://schemas.openxmlformats.org/officeDocument/2006/relationships/customXml" Target="../ink/ink265.xml"/><Relationship Id="rId685" Type="http://schemas.openxmlformats.org/officeDocument/2006/relationships/customXml" Target="../ink/ink472.xml"/><Relationship Id="rId892" Type="http://schemas.openxmlformats.org/officeDocument/2006/relationships/customXml" Target="../ink/ink651.xml"/><Relationship Id="rId906" Type="http://schemas.openxmlformats.org/officeDocument/2006/relationships/customXml" Target="../ink/ink656.xml"/><Relationship Id="rId35" Type="http://schemas.openxmlformats.org/officeDocument/2006/relationships/customXml" Target="../ink/ink3.xml"/><Relationship Id="rId100" Type="http://schemas.openxmlformats.org/officeDocument/2006/relationships/customXml" Target="../ink/ink35.xml"/><Relationship Id="rId338" Type="http://schemas.openxmlformats.org/officeDocument/2006/relationships/customXml" Target="../ink/ink155.xml"/><Relationship Id="rId545" Type="http://schemas.openxmlformats.org/officeDocument/2006/relationships/customXml" Target="../ink/ink332.xml"/><Relationship Id="rId752" Type="http://schemas.openxmlformats.org/officeDocument/2006/relationships/customXml" Target="../ink/ink539.xml"/><Relationship Id="rId1175" Type="http://schemas.openxmlformats.org/officeDocument/2006/relationships/image" Target="../media/image372.png"/><Relationship Id="rId184" Type="http://schemas.openxmlformats.org/officeDocument/2006/relationships/image" Target="../media/image106.png"/><Relationship Id="rId391" Type="http://schemas.openxmlformats.org/officeDocument/2006/relationships/image" Target="../media/image209.png"/><Relationship Id="rId405" Type="http://schemas.openxmlformats.org/officeDocument/2006/relationships/customXml" Target="../ink/ink193.xml"/><Relationship Id="rId612" Type="http://schemas.openxmlformats.org/officeDocument/2006/relationships/customXml" Target="../ink/ink399.xml"/><Relationship Id="rId1242" Type="http://schemas.openxmlformats.org/officeDocument/2006/relationships/customXml" Target="../ink/ink821.xml"/><Relationship Id="rId251" Type="http://schemas.openxmlformats.org/officeDocument/2006/relationships/customXml" Target="../ink/ink111.xml"/><Relationship Id="rId489" Type="http://schemas.openxmlformats.org/officeDocument/2006/relationships/customXml" Target="../ink/ink276.xml"/><Relationship Id="rId696" Type="http://schemas.openxmlformats.org/officeDocument/2006/relationships/customXml" Target="../ink/ink483.xml"/><Relationship Id="rId917" Type="http://schemas.openxmlformats.org/officeDocument/2006/relationships/image" Target="../media/image252.png"/><Relationship Id="rId1102" Type="http://schemas.openxmlformats.org/officeDocument/2006/relationships/customXml" Target="../ink/ink751.xml"/><Relationship Id="rId349" Type="http://schemas.openxmlformats.org/officeDocument/2006/relationships/image" Target="../media/image188.png"/><Relationship Id="rId556" Type="http://schemas.openxmlformats.org/officeDocument/2006/relationships/customXml" Target="../ink/ink343.xml"/><Relationship Id="rId763" Type="http://schemas.openxmlformats.org/officeDocument/2006/relationships/customXml" Target="../ink/ink550.xml"/><Relationship Id="rId1186" Type="http://schemas.openxmlformats.org/officeDocument/2006/relationships/customXml" Target="../ink/ink793.xml"/><Relationship Id="rId111" Type="http://schemas.openxmlformats.org/officeDocument/2006/relationships/image" Target="../media/image70.png"/><Relationship Id="rId195" Type="http://schemas.openxmlformats.org/officeDocument/2006/relationships/customXml" Target="../ink/ink83.xml"/><Relationship Id="rId209" Type="http://schemas.openxmlformats.org/officeDocument/2006/relationships/customXml" Target="../ink/ink90.xml"/><Relationship Id="rId416" Type="http://schemas.openxmlformats.org/officeDocument/2006/relationships/customXml" Target="../ink/ink204.xml"/><Relationship Id="rId970" Type="http://schemas.openxmlformats.org/officeDocument/2006/relationships/customXml" Target="../ink/ink688.xml"/><Relationship Id="rId1046" Type="http://schemas.openxmlformats.org/officeDocument/2006/relationships/customXml" Target="../ink/ink722.xml"/><Relationship Id="rId1253" Type="http://schemas.openxmlformats.org/officeDocument/2006/relationships/image" Target="../media/image411.png"/><Relationship Id="rId623" Type="http://schemas.openxmlformats.org/officeDocument/2006/relationships/customXml" Target="../ink/ink410.xml"/><Relationship Id="rId830" Type="http://schemas.openxmlformats.org/officeDocument/2006/relationships/customXml" Target="../ink/ink617.xml"/><Relationship Id="rId928" Type="http://schemas.openxmlformats.org/officeDocument/2006/relationships/customXml" Target="../ink/ink667.xml"/><Relationship Id="rId57" Type="http://schemas.openxmlformats.org/officeDocument/2006/relationships/image" Target="../media/image44.png"/><Relationship Id="rId262" Type="http://schemas.openxmlformats.org/officeDocument/2006/relationships/customXml" Target="../ink/ink117.xml"/><Relationship Id="rId567" Type="http://schemas.openxmlformats.org/officeDocument/2006/relationships/customXml" Target="../ink/ink354.xml"/><Relationship Id="rId1113" Type="http://schemas.openxmlformats.org/officeDocument/2006/relationships/image" Target="../media/image341.png"/><Relationship Id="rId1197" Type="http://schemas.openxmlformats.org/officeDocument/2006/relationships/image" Target="../media/image383.png"/><Relationship Id="rId122" Type="http://schemas.openxmlformats.org/officeDocument/2006/relationships/image" Target="../media/image76.png"/><Relationship Id="rId774" Type="http://schemas.openxmlformats.org/officeDocument/2006/relationships/customXml" Target="../ink/ink561.xml"/><Relationship Id="rId981" Type="http://schemas.openxmlformats.org/officeDocument/2006/relationships/image" Target="../media/image284.png"/><Relationship Id="rId1057" Type="http://schemas.openxmlformats.org/officeDocument/2006/relationships/image" Target="../media/image322.png"/><Relationship Id="rId427" Type="http://schemas.openxmlformats.org/officeDocument/2006/relationships/customXml" Target="../ink/ink214.xml"/><Relationship Id="rId634" Type="http://schemas.openxmlformats.org/officeDocument/2006/relationships/customXml" Target="../ink/ink421.xml"/><Relationship Id="rId841" Type="http://schemas.openxmlformats.org/officeDocument/2006/relationships/image" Target="../media/image214.png"/><Relationship Id="rId1264" Type="http://schemas.openxmlformats.org/officeDocument/2006/relationships/customXml" Target="../ink/ink832.xml"/><Relationship Id="rId273" Type="http://schemas.openxmlformats.org/officeDocument/2006/relationships/image" Target="../media/image150.png"/><Relationship Id="rId480" Type="http://schemas.openxmlformats.org/officeDocument/2006/relationships/customXml" Target="../ink/ink267.xml"/><Relationship Id="rId701" Type="http://schemas.openxmlformats.org/officeDocument/2006/relationships/customXml" Target="../ink/ink488.xml"/><Relationship Id="rId939" Type="http://schemas.openxmlformats.org/officeDocument/2006/relationships/image" Target="../media/image263.png"/><Relationship Id="rId1124" Type="http://schemas.openxmlformats.org/officeDocument/2006/relationships/customXml" Target="../ink/ink762.xml"/><Relationship Id="rId68" Type="http://schemas.openxmlformats.org/officeDocument/2006/relationships/customXml" Target="../ink/ink19.xml"/><Relationship Id="rId133" Type="http://schemas.openxmlformats.org/officeDocument/2006/relationships/customXml" Target="../ink/ink52.xml"/><Relationship Id="rId340" Type="http://schemas.openxmlformats.org/officeDocument/2006/relationships/customXml" Target="../ink/ink156.xml"/><Relationship Id="rId578" Type="http://schemas.openxmlformats.org/officeDocument/2006/relationships/customXml" Target="../ink/ink365.xml"/><Relationship Id="rId785" Type="http://schemas.openxmlformats.org/officeDocument/2006/relationships/customXml" Target="../ink/ink572.xml"/><Relationship Id="rId992" Type="http://schemas.openxmlformats.org/officeDocument/2006/relationships/customXml" Target="../ink/ink699.xml"/><Relationship Id="rId200" Type="http://schemas.openxmlformats.org/officeDocument/2006/relationships/image" Target="../media/image114.png"/><Relationship Id="rId438" Type="http://schemas.openxmlformats.org/officeDocument/2006/relationships/customXml" Target="../ink/ink225.xml"/><Relationship Id="rId645" Type="http://schemas.openxmlformats.org/officeDocument/2006/relationships/customXml" Target="../ink/ink432.xml"/><Relationship Id="rId852" Type="http://schemas.openxmlformats.org/officeDocument/2006/relationships/customXml" Target="../ink/ink631.xml"/><Relationship Id="rId1068" Type="http://schemas.openxmlformats.org/officeDocument/2006/relationships/image" Target="../media/image327.png"/><Relationship Id="rId1275" Type="http://schemas.openxmlformats.org/officeDocument/2006/relationships/image" Target="../media/image422.png"/><Relationship Id="rId284" Type="http://schemas.openxmlformats.org/officeDocument/2006/relationships/customXml" Target="../ink/ink128.xml"/><Relationship Id="rId491" Type="http://schemas.openxmlformats.org/officeDocument/2006/relationships/customXml" Target="../ink/ink278.xml"/><Relationship Id="rId505" Type="http://schemas.openxmlformats.org/officeDocument/2006/relationships/customXml" Target="../ink/ink292.xml"/><Relationship Id="rId712" Type="http://schemas.openxmlformats.org/officeDocument/2006/relationships/customXml" Target="../ink/ink499.xml"/><Relationship Id="rId1135" Type="http://schemas.openxmlformats.org/officeDocument/2006/relationships/image" Target="../media/image352.png"/><Relationship Id="rId79" Type="http://schemas.openxmlformats.org/officeDocument/2006/relationships/image" Target="../media/image55.png"/><Relationship Id="rId144" Type="http://schemas.openxmlformats.org/officeDocument/2006/relationships/image" Target="../media/image86.png"/><Relationship Id="rId589" Type="http://schemas.openxmlformats.org/officeDocument/2006/relationships/customXml" Target="../ink/ink376.xml"/><Relationship Id="rId796" Type="http://schemas.openxmlformats.org/officeDocument/2006/relationships/customXml" Target="../ink/ink583.xml"/><Relationship Id="rId1202" Type="http://schemas.openxmlformats.org/officeDocument/2006/relationships/customXml" Target="../ink/ink801.xml"/><Relationship Id="rId351" Type="http://schemas.openxmlformats.org/officeDocument/2006/relationships/image" Target="../media/image189.png"/><Relationship Id="rId449" Type="http://schemas.openxmlformats.org/officeDocument/2006/relationships/customXml" Target="../ink/ink236.xml"/><Relationship Id="rId656" Type="http://schemas.openxmlformats.org/officeDocument/2006/relationships/customXml" Target="../ink/ink443.xml"/><Relationship Id="rId863" Type="http://schemas.openxmlformats.org/officeDocument/2006/relationships/image" Target="../media/image225.png"/><Relationship Id="rId1079" Type="http://schemas.openxmlformats.org/officeDocument/2006/relationships/customXml" Target="../ink/ink739.xml"/><Relationship Id="rId1286" Type="http://schemas.openxmlformats.org/officeDocument/2006/relationships/customXml" Target="../ink/ink843.xml"/><Relationship Id="rId211" Type="http://schemas.openxmlformats.org/officeDocument/2006/relationships/customXml" Target="../ink/ink91.xml"/><Relationship Id="rId295" Type="http://schemas.openxmlformats.org/officeDocument/2006/relationships/image" Target="../media/image161.png"/><Relationship Id="rId309" Type="http://schemas.openxmlformats.org/officeDocument/2006/relationships/image" Target="../media/image168.png"/><Relationship Id="rId516" Type="http://schemas.openxmlformats.org/officeDocument/2006/relationships/customXml" Target="../ink/ink303.xml"/><Relationship Id="rId1146" Type="http://schemas.openxmlformats.org/officeDocument/2006/relationships/customXml" Target="../ink/ink773.xml"/><Relationship Id="rId723" Type="http://schemas.openxmlformats.org/officeDocument/2006/relationships/customXml" Target="../ink/ink510.xml"/><Relationship Id="rId930" Type="http://schemas.openxmlformats.org/officeDocument/2006/relationships/customXml" Target="../ink/ink668.xml"/><Relationship Id="rId1006" Type="http://schemas.openxmlformats.org/officeDocument/2006/relationships/customXml" Target="../ink/ink706.xml"/><Relationship Id="rId155" Type="http://schemas.openxmlformats.org/officeDocument/2006/relationships/customXml" Target="../ink/ink63.xml"/><Relationship Id="rId362" Type="http://schemas.openxmlformats.org/officeDocument/2006/relationships/customXml" Target="../ink/ink167.xml"/><Relationship Id="rId1213" Type="http://schemas.openxmlformats.org/officeDocument/2006/relationships/image" Target="../media/image391.png"/><Relationship Id="rId222" Type="http://schemas.openxmlformats.org/officeDocument/2006/relationships/image" Target="../media/image125.png"/><Relationship Id="rId667" Type="http://schemas.openxmlformats.org/officeDocument/2006/relationships/customXml" Target="../ink/ink454.xml"/><Relationship Id="rId874" Type="http://schemas.openxmlformats.org/officeDocument/2006/relationships/customXml" Target="../ink/ink642.xml"/><Relationship Id="rId17" Type="http://schemas.openxmlformats.org/officeDocument/2006/relationships/image" Target="../media/image19.svg"/><Relationship Id="rId527" Type="http://schemas.openxmlformats.org/officeDocument/2006/relationships/customXml" Target="../ink/ink314.xml"/><Relationship Id="rId734" Type="http://schemas.openxmlformats.org/officeDocument/2006/relationships/customXml" Target="../ink/ink521.xml"/><Relationship Id="rId941" Type="http://schemas.openxmlformats.org/officeDocument/2006/relationships/image" Target="../media/image264.png"/><Relationship Id="rId1157" Type="http://schemas.openxmlformats.org/officeDocument/2006/relationships/image" Target="../media/image363.png"/><Relationship Id="rId70" Type="http://schemas.openxmlformats.org/officeDocument/2006/relationships/customXml" Target="../ink/ink20.xml"/><Relationship Id="rId166" Type="http://schemas.openxmlformats.org/officeDocument/2006/relationships/image" Target="../media/image97.png"/><Relationship Id="rId373" Type="http://schemas.openxmlformats.org/officeDocument/2006/relationships/image" Target="../media/image200.png"/><Relationship Id="rId580" Type="http://schemas.openxmlformats.org/officeDocument/2006/relationships/customXml" Target="../ink/ink367.xml"/><Relationship Id="rId801" Type="http://schemas.openxmlformats.org/officeDocument/2006/relationships/customXml" Target="../ink/ink588.xml"/><Relationship Id="rId1017" Type="http://schemas.openxmlformats.org/officeDocument/2006/relationships/image" Target="../media/image302.png"/><Relationship Id="rId1224" Type="http://schemas.openxmlformats.org/officeDocument/2006/relationships/customXml" Target="../ink/ink812.xml"/><Relationship Id="rId1" Type="http://schemas.openxmlformats.org/officeDocument/2006/relationships/slideLayout" Target="../slideLayouts/slideLayout1.xml"/><Relationship Id="rId233" Type="http://schemas.openxmlformats.org/officeDocument/2006/relationships/customXml" Target="../ink/ink102.xml"/><Relationship Id="rId440" Type="http://schemas.openxmlformats.org/officeDocument/2006/relationships/customXml" Target="../ink/ink227.xml"/><Relationship Id="rId678" Type="http://schemas.openxmlformats.org/officeDocument/2006/relationships/customXml" Target="../ink/ink465.xml"/><Relationship Id="rId885" Type="http://schemas.openxmlformats.org/officeDocument/2006/relationships/image" Target="../media/image236.png"/><Relationship Id="rId1070" Type="http://schemas.openxmlformats.org/officeDocument/2006/relationships/image" Target="../media/image328.png"/><Relationship Id="rId300" Type="http://schemas.openxmlformats.org/officeDocument/2006/relationships/customXml" Target="../ink/ink136.xml"/><Relationship Id="rId538" Type="http://schemas.openxmlformats.org/officeDocument/2006/relationships/customXml" Target="../ink/ink325.xml"/><Relationship Id="rId745" Type="http://schemas.openxmlformats.org/officeDocument/2006/relationships/customXml" Target="../ink/ink532.xml"/><Relationship Id="rId952" Type="http://schemas.openxmlformats.org/officeDocument/2006/relationships/customXml" Target="../ink/ink679.xml"/><Relationship Id="rId1168" Type="http://schemas.openxmlformats.org/officeDocument/2006/relationships/customXml" Target="../ink/ink784.xml"/><Relationship Id="rId81" Type="http://schemas.openxmlformats.org/officeDocument/2006/relationships/image" Target="../media/image56.png"/><Relationship Id="rId177" Type="http://schemas.openxmlformats.org/officeDocument/2006/relationships/customXml" Target="../ink/ink74.xml"/><Relationship Id="rId384" Type="http://schemas.openxmlformats.org/officeDocument/2006/relationships/customXml" Target="../ink/ink178.xml"/><Relationship Id="rId591" Type="http://schemas.openxmlformats.org/officeDocument/2006/relationships/customXml" Target="../ink/ink378.xml"/><Relationship Id="rId605" Type="http://schemas.openxmlformats.org/officeDocument/2006/relationships/customXml" Target="../ink/ink392.xml"/><Relationship Id="rId812" Type="http://schemas.openxmlformats.org/officeDocument/2006/relationships/customXml" Target="../ink/ink599.xml"/><Relationship Id="rId1028" Type="http://schemas.openxmlformats.org/officeDocument/2006/relationships/customXml" Target="../ink/ink717.xml"/><Relationship Id="rId1235" Type="http://schemas.openxmlformats.org/officeDocument/2006/relationships/image" Target="../media/image402.png"/><Relationship Id="rId244" Type="http://schemas.openxmlformats.org/officeDocument/2006/relationships/image" Target="../media/image136.png"/><Relationship Id="rId689" Type="http://schemas.openxmlformats.org/officeDocument/2006/relationships/customXml" Target="../ink/ink476.xml"/><Relationship Id="rId896" Type="http://schemas.openxmlformats.org/officeDocument/2006/relationships/customXml" Target="../ink/ink653.xml"/><Relationship Id="rId1081" Type="http://schemas.openxmlformats.org/officeDocument/2006/relationships/customXml" Target="../ink/ink740.xml"/><Relationship Id="rId39" Type="http://schemas.openxmlformats.org/officeDocument/2006/relationships/customXml" Target="../ink/ink5.xml"/><Relationship Id="rId451" Type="http://schemas.openxmlformats.org/officeDocument/2006/relationships/customXml" Target="../ink/ink238.xml"/><Relationship Id="rId549" Type="http://schemas.openxmlformats.org/officeDocument/2006/relationships/customXml" Target="../ink/ink336.xml"/><Relationship Id="rId756" Type="http://schemas.openxmlformats.org/officeDocument/2006/relationships/customXml" Target="../ink/ink543.xml"/><Relationship Id="rId1179" Type="http://schemas.openxmlformats.org/officeDocument/2006/relationships/image" Target="../media/image374.png"/><Relationship Id="rId104" Type="http://schemas.openxmlformats.org/officeDocument/2006/relationships/customXml" Target="../ink/ink37.xml"/><Relationship Id="rId188" Type="http://schemas.openxmlformats.org/officeDocument/2006/relationships/image" Target="../media/image108.png"/><Relationship Id="rId311" Type="http://schemas.openxmlformats.org/officeDocument/2006/relationships/image" Target="../media/image169.png"/><Relationship Id="rId395" Type="http://schemas.openxmlformats.org/officeDocument/2006/relationships/image" Target="../media/image211.png"/><Relationship Id="rId409" Type="http://schemas.openxmlformats.org/officeDocument/2006/relationships/customXml" Target="../ink/ink197.xml"/><Relationship Id="rId963" Type="http://schemas.openxmlformats.org/officeDocument/2006/relationships/image" Target="../media/image275.png"/><Relationship Id="rId1246" Type="http://schemas.openxmlformats.org/officeDocument/2006/relationships/customXml" Target="../ink/ink823.xml"/><Relationship Id="rId92" Type="http://schemas.openxmlformats.org/officeDocument/2006/relationships/customXml" Target="../ink/ink31.xml"/><Relationship Id="rId616" Type="http://schemas.openxmlformats.org/officeDocument/2006/relationships/customXml" Target="../ink/ink403.xml"/><Relationship Id="rId823" Type="http://schemas.openxmlformats.org/officeDocument/2006/relationships/customXml" Target="../ink/ink610.xml"/><Relationship Id="rId255" Type="http://schemas.openxmlformats.org/officeDocument/2006/relationships/customXml" Target="../ink/ink113.xml"/><Relationship Id="rId462" Type="http://schemas.openxmlformats.org/officeDocument/2006/relationships/customXml" Target="../ink/ink249.xml"/><Relationship Id="rId1092" Type="http://schemas.openxmlformats.org/officeDocument/2006/relationships/image" Target="../media/image339.png"/><Relationship Id="rId1106" Type="http://schemas.openxmlformats.org/officeDocument/2006/relationships/customXml" Target="../ink/ink753.xml"/><Relationship Id="rId115" Type="http://schemas.openxmlformats.org/officeDocument/2006/relationships/image" Target="../media/image72.png"/><Relationship Id="rId322" Type="http://schemas.openxmlformats.org/officeDocument/2006/relationships/customXml" Target="../ink/ink147.xml"/><Relationship Id="rId767" Type="http://schemas.openxmlformats.org/officeDocument/2006/relationships/customXml" Target="../ink/ink554.xml"/><Relationship Id="rId974" Type="http://schemas.openxmlformats.org/officeDocument/2006/relationships/customXml" Target="../ink/ink690.xml"/><Relationship Id="rId199" Type="http://schemas.openxmlformats.org/officeDocument/2006/relationships/customXml" Target="../ink/ink85.xml"/><Relationship Id="rId627" Type="http://schemas.openxmlformats.org/officeDocument/2006/relationships/customXml" Target="../ink/ink414.xml"/><Relationship Id="rId834" Type="http://schemas.openxmlformats.org/officeDocument/2006/relationships/customXml" Target="../ink/ink621.xml"/><Relationship Id="rId1257" Type="http://schemas.openxmlformats.org/officeDocument/2006/relationships/image" Target="../media/image413.png"/><Relationship Id="rId266" Type="http://schemas.openxmlformats.org/officeDocument/2006/relationships/customXml" Target="../ink/ink119.xml"/><Relationship Id="rId473" Type="http://schemas.openxmlformats.org/officeDocument/2006/relationships/customXml" Target="../ink/ink260.xml"/><Relationship Id="rId680" Type="http://schemas.openxmlformats.org/officeDocument/2006/relationships/customXml" Target="../ink/ink467.xml"/><Relationship Id="rId901" Type="http://schemas.openxmlformats.org/officeDocument/2006/relationships/image" Target="../media/image244.png"/><Relationship Id="rId1117" Type="http://schemas.openxmlformats.org/officeDocument/2006/relationships/image" Target="../media/image343.png"/><Relationship Id="rId126" Type="http://schemas.openxmlformats.org/officeDocument/2006/relationships/image" Target="../media/image78.png"/><Relationship Id="rId333" Type="http://schemas.openxmlformats.org/officeDocument/2006/relationships/image" Target="../media/image180.png"/><Relationship Id="rId540" Type="http://schemas.openxmlformats.org/officeDocument/2006/relationships/customXml" Target="../ink/ink327.xml"/><Relationship Id="rId778" Type="http://schemas.openxmlformats.org/officeDocument/2006/relationships/customXml" Target="../ink/ink565.xml"/><Relationship Id="rId985" Type="http://schemas.openxmlformats.org/officeDocument/2006/relationships/image" Target="../media/image286.png"/><Relationship Id="rId1170" Type="http://schemas.openxmlformats.org/officeDocument/2006/relationships/customXml" Target="../ink/ink785.xml"/><Relationship Id="rId638" Type="http://schemas.openxmlformats.org/officeDocument/2006/relationships/customXml" Target="../ink/ink425.xml"/><Relationship Id="rId845" Type="http://schemas.openxmlformats.org/officeDocument/2006/relationships/image" Target="../media/image216.png"/><Relationship Id="rId1030" Type="http://schemas.openxmlformats.org/officeDocument/2006/relationships/customXml" Target="../ink/ink718.xml"/><Relationship Id="rId1268" Type="http://schemas.openxmlformats.org/officeDocument/2006/relationships/customXml" Target="../ink/ink834.xml"/><Relationship Id="rId277" Type="http://schemas.openxmlformats.org/officeDocument/2006/relationships/image" Target="../media/image152.png"/><Relationship Id="rId400" Type="http://schemas.openxmlformats.org/officeDocument/2006/relationships/customXml" Target="../ink/ink188.xml"/><Relationship Id="rId484" Type="http://schemas.openxmlformats.org/officeDocument/2006/relationships/customXml" Target="../ink/ink271.xml"/><Relationship Id="rId705" Type="http://schemas.openxmlformats.org/officeDocument/2006/relationships/customXml" Target="../ink/ink492.xml"/><Relationship Id="rId1128" Type="http://schemas.openxmlformats.org/officeDocument/2006/relationships/customXml" Target="../ink/ink764.xml"/><Relationship Id="rId137" Type="http://schemas.openxmlformats.org/officeDocument/2006/relationships/customXml" Target="../ink/ink54.xml"/><Relationship Id="rId344" Type="http://schemas.openxmlformats.org/officeDocument/2006/relationships/customXml" Target="../ink/ink158.xml"/><Relationship Id="rId691" Type="http://schemas.openxmlformats.org/officeDocument/2006/relationships/customXml" Target="../ink/ink478.xml"/><Relationship Id="rId789" Type="http://schemas.openxmlformats.org/officeDocument/2006/relationships/customXml" Target="../ink/ink576.xml"/><Relationship Id="rId912" Type="http://schemas.openxmlformats.org/officeDocument/2006/relationships/customXml" Target="../ink/ink659.xml"/><Relationship Id="rId996" Type="http://schemas.openxmlformats.org/officeDocument/2006/relationships/customXml" Target="../ink/ink701.xml"/><Relationship Id="rId41" Type="http://schemas.openxmlformats.org/officeDocument/2006/relationships/customXml" Target="../ink/ink6.xml"/><Relationship Id="rId551" Type="http://schemas.openxmlformats.org/officeDocument/2006/relationships/customXml" Target="../ink/ink338.xml"/><Relationship Id="rId649" Type="http://schemas.openxmlformats.org/officeDocument/2006/relationships/customXml" Target="../ink/ink436.xml"/><Relationship Id="rId856" Type="http://schemas.openxmlformats.org/officeDocument/2006/relationships/customXml" Target="../ink/ink633.xml"/><Relationship Id="rId1181" Type="http://schemas.openxmlformats.org/officeDocument/2006/relationships/image" Target="../media/image375.png"/><Relationship Id="rId1279" Type="http://schemas.openxmlformats.org/officeDocument/2006/relationships/image" Target="../media/image424.png"/><Relationship Id="rId190" Type="http://schemas.openxmlformats.org/officeDocument/2006/relationships/image" Target="../media/image109.png"/><Relationship Id="rId204" Type="http://schemas.openxmlformats.org/officeDocument/2006/relationships/image" Target="../media/image116.png"/><Relationship Id="rId288" Type="http://schemas.openxmlformats.org/officeDocument/2006/relationships/customXml" Target="../ink/ink130.xml"/><Relationship Id="rId411" Type="http://schemas.openxmlformats.org/officeDocument/2006/relationships/customXml" Target="../ink/ink199.xml"/><Relationship Id="rId509" Type="http://schemas.openxmlformats.org/officeDocument/2006/relationships/customXml" Target="../ink/ink296.xml"/><Relationship Id="rId1139" Type="http://schemas.openxmlformats.org/officeDocument/2006/relationships/image" Target="../media/image354.png"/><Relationship Id="rId495" Type="http://schemas.openxmlformats.org/officeDocument/2006/relationships/customXml" Target="../ink/ink282.xml"/><Relationship Id="rId716" Type="http://schemas.openxmlformats.org/officeDocument/2006/relationships/customXml" Target="../ink/ink503.xml"/><Relationship Id="rId923" Type="http://schemas.openxmlformats.org/officeDocument/2006/relationships/image" Target="../media/image255.png"/><Relationship Id="rId52" Type="http://schemas.openxmlformats.org/officeDocument/2006/relationships/customXml" Target="../ink/ink11.xml"/><Relationship Id="rId148" Type="http://schemas.openxmlformats.org/officeDocument/2006/relationships/image" Target="../media/image88.png"/><Relationship Id="rId355" Type="http://schemas.openxmlformats.org/officeDocument/2006/relationships/image" Target="../media/image191.png"/><Relationship Id="rId562" Type="http://schemas.openxmlformats.org/officeDocument/2006/relationships/customXml" Target="../ink/ink349.xml"/><Relationship Id="rId1192" Type="http://schemas.openxmlformats.org/officeDocument/2006/relationships/customXml" Target="../ink/ink796.xml"/><Relationship Id="rId1206" Type="http://schemas.openxmlformats.org/officeDocument/2006/relationships/customXml" Target="../ink/ink803.xml"/><Relationship Id="rId215" Type="http://schemas.openxmlformats.org/officeDocument/2006/relationships/customXml" Target="../ink/ink93.xml"/><Relationship Id="rId422" Type="http://schemas.openxmlformats.org/officeDocument/2006/relationships/customXml" Target="../ink/ink210.xml"/><Relationship Id="rId867" Type="http://schemas.openxmlformats.org/officeDocument/2006/relationships/image" Target="../media/image227.png"/><Relationship Id="rId1052" Type="http://schemas.openxmlformats.org/officeDocument/2006/relationships/customXml" Target="../ink/ink725.xml"/><Relationship Id="rId299" Type="http://schemas.openxmlformats.org/officeDocument/2006/relationships/image" Target="../media/image163.png"/><Relationship Id="rId727" Type="http://schemas.openxmlformats.org/officeDocument/2006/relationships/customXml" Target="../ink/ink514.xml"/><Relationship Id="rId934" Type="http://schemas.openxmlformats.org/officeDocument/2006/relationships/customXml" Target="../ink/ink670.xml"/><Relationship Id="rId63" Type="http://schemas.openxmlformats.org/officeDocument/2006/relationships/image" Target="../media/image47.png"/><Relationship Id="rId159" Type="http://schemas.openxmlformats.org/officeDocument/2006/relationships/customXml" Target="../ink/ink65.xml"/><Relationship Id="rId366" Type="http://schemas.openxmlformats.org/officeDocument/2006/relationships/customXml" Target="../ink/ink169.xml"/><Relationship Id="rId573" Type="http://schemas.openxmlformats.org/officeDocument/2006/relationships/customXml" Target="../ink/ink360.xml"/><Relationship Id="rId780" Type="http://schemas.openxmlformats.org/officeDocument/2006/relationships/customXml" Target="../ink/ink567.xml"/><Relationship Id="rId1217" Type="http://schemas.openxmlformats.org/officeDocument/2006/relationships/image" Target="../media/image393.png"/><Relationship Id="rId226" Type="http://schemas.openxmlformats.org/officeDocument/2006/relationships/image" Target="../media/image127.png"/><Relationship Id="rId433" Type="http://schemas.openxmlformats.org/officeDocument/2006/relationships/customXml" Target="../ink/ink220.xml"/><Relationship Id="rId878" Type="http://schemas.openxmlformats.org/officeDocument/2006/relationships/customXml" Target="../ink/ink644.xml"/><Relationship Id="rId1063" Type="http://schemas.openxmlformats.org/officeDocument/2006/relationships/image" Target="../media/image325.png"/><Relationship Id="rId1270" Type="http://schemas.openxmlformats.org/officeDocument/2006/relationships/customXml" Target="../ink/ink835.xml"/><Relationship Id="rId640" Type="http://schemas.openxmlformats.org/officeDocument/2006/relationships/customXml" Target="../ink/ink427.xml"/><Relationship Id="rId738" Type="http://schemas.openxmlformats.org/officeDocument/2006/relationships/customXml" Target="../ink/ink525.xml"/><Relationship Id="rId945" Type="http://schemas.openxmlformats.org/officeDocument/2006/relationships/image" Target="../media/image266.png"/><Relationship Id="rId74" Type="http://schemas.openxmlformats.org/officeDocument/2006/relationships/customXml" Target="../ink/ink22.xml"/><Relationship Id="rId377" Type="http://schemas.openxmlformats.org/officeDocument/2006/relationships/image" Target="../media/image202.png"/><Relationship Id="rId500" Type="http://schemas.openxmlformats.org/officeDocument/2006/relationships/customXml" Target="../ink/ink287.xml"/><Relationship Id="rId584" Type="http://schemas.openxmlformats.org/officeDocument/2006/relationships/customXml" Target="../ink/ink371.xml"/><Relationship Id="rId805" Type="http://schemas.openxmlformats.org/officeDocument/2006/relationships/customXml" Target="../ink/ink592.xml"/><Relationship Id="rId1130" Type="http://schemas.openxmlformats.org/officeDocument/2006/relationships/customXml" Target="../ink/ink765.xml"/><Relationship Id="rId1228" Type="http://schemas.openxmlformats.org/officeDocument/2006/relationships/customXml" Target="../ink/ink814.xml"/><Relationship Id="rId5" Type="http://schemas.openxmlformats.org/officeDocument/2006/relationships/image" Target="../media/image7.png"/><Relationship Id="rId237" Type="http://schemas.openxmlformats.org/officeDocument/2006/relationships/customXml" Target="../ink/ink104.xml"/><Relationship Id="rId791" Type="http://schemas.openxmlformats.org/officeDocument/2006/relationships/customXml" Target="../ink/ink578.xml"/><Relationship Id="rId889" Type="http://schemas.openxmlformats.org/officeDocument/2006/relationships/image" Target="../media/image238.png"/><Relationship Id="rId1074" Type="http://schemas.openxmlformats.org/officeDocument/2006/relationships/image" Target="../media/image330.png"/><Relationship Id="rId444" Type="http://schemas.openxmlformats.org/officeDocument/2006/relationships/customXml" Target="../ink/ink231.xml"/><Relationship Id="rId651" Type="http://schemas.openxmlformats.org/officeDocument/2006/relationships/customXml" Target="../ink/ink438.xml"/><Relationship Id="rId749" Type="http://schemas.openxmlformats.org/officeDocument/2006/relationships/customXml" Target="../ink/ink536.xml"/><Relationship Id="rId1281" Type="http://schemas.openxmlformats.org/officeDocument/2006/relationships/image" Target="../media/image425.png"/><Relationship Id="rId290" Type="http://schemas.openxmlformats.org/officeDocument/2006/relationships/customXml" Target="../ink/ink131.xml"/><Relationship Id="rId304" Type="http://schemas.openxmlformats.org/officeDocument/2006/relationships/customXml" Target="../ink/ink138.xml"/><Relationship Id="rId388" Type="http://schemas.openxmlformats.org/officeDocument/2006/relationships/customXml" Target="../ink/ink180.xml"/><Relationship Id="rId511" Type="http://schemas.openxmlformats.org/officeDocument/2006/relationships/customXml" Target="../ink/ink298.xml"/><Relationship Id="rId609" Type="http://schemas.openxmlformats.org/officeDocument/2006/relationships/customXml" Target="../ink/ink396.xml"/><Relationship Id="rId956" Type="http://schemas.openxmlformats.org/officeDocument/2006/relationships/customXml" Target="../ink/ink681.xml"/><Relationship Id="rId1141" Type="http://schemas.openxmlformats.org/officeDocument/2006/relationships/image" Target="../media/image355.png"/><Relationship Id="rId1239" Type="http://schemas.openxmlformats.org/officeDocument/2006/relationships/image" Target="../media/image404.png"/><Relationship Id="rId85" Type="http://schemas.openxmlformats.org/officeDocument/2006/relationships/image" Target="../media/image58.png"/><Relationship Id="rId150" Type="http://schemas.openxmlformats.org/officeDocument/2006/relationships/image" Target="../media/image89.png"/><Relationship Id="rId595" Type="http://schemas.openxmlformats.org/officeDocument/2006/relationships/customXml" Target="../ink/ink382.xml"/><Relationship Id="rId816" Type="http://schemas.openxmlformats.org/officeDocument/2006/relationships/customXml" Target="../ink/ink603.xml"/><Relationship Id="rId1001" Type="http://schemas.openxmlformats.org/officeDocument/2006/relationships/image" Target="../media/image294.png"/><Relationship Id="rId248" Type="http://schemas.openxmlformats.org/officeDocument/2006/relationships/image" Target="../media/image138.png"/><Relationship Id="rId455" Type="http://schemas.openxmlformats.org/officeDocument/2006/relationships/customXml" Target="../ink/ink242.xml"/><Relationship Id="rId662" Type="http://schemas.openxmlformats.org/officeDocument/2006/relationships/customXml" Target="../ink/ink449.xml"/><Relationship Id="rId1085" Type="http://schemas.openxmlformats.org/officeDocument/2006/relationships/customXml" Target="../ink/ink742.xml"/><Relationship Id="rId12" Type="http://schemas.openxmlformats.org/officeDocument/2006/relationships/image" Target="../media/image14.png"/><Relationship Id="rId108" Type="http://schemas.openxmlformats.org/officeDocument/2006/relationships/customXml" Target="../ink/ink39.xml"/><Relationship Id="rId315" Type="http://schemas.openxmlformats.org/officeDocument/2006/relationships/image" Target="../media/image171.png"/><Relationship Id="rId522" Type="http://schemas.openxmlformats.org/officeDocument/2006/relationships/customXml" Target="../ink/ink309.xml"/><Relationship Id="rId967" Type="http://schemas.openxmlformats.org/officeDocument/2006/relationships/image" Target="../media/image277.png"/><Relationship Id="rId1152" Type="http://schemas.openxmlformats.org/officeDocument/2006/relationships/customXml" Target="../ink/ink776.xml"/><Relationship Id="rId96" Type="http://schemas.openxmlformats.org/officeDocument/2006/relationships/customXml" Target="../ink/ink33.xml"/><Relationship Id="rId161" Type="http://schemas.openxmlformats.org/officeDocument/2006/relationships/customXml" Target="../ink/ink66.xml"/><Relationship Id="rId399" Type="http://schemas.openxmlformats.org/officeDocument/2006/relationships/customXml" Target="../ink/ink187.xml"/><Relationship Id="rId827" Type="http://schemas.openxmlformats.org/officeDocument/2006/relationships/customXml" Target="../ink/ink614.xml"/><Relationship Id="rId1012" Type="http://schemas.openxmlformats.org/officeDocument/2006/relationships/customXml" Target="../ink/ink709.xml"/><Relationship Id="rId259" Type="http://schemas.openxmlformats.org/officeDocument/2006/relationships/image" Target="../media/image143.png"/><Relationship Id="rId466" Type="http://schemas.openxmlformats.org/officeDocument/2006/relationships/customXml" Target="../ink/ink253.xml"/><Relationship Id="rId673" Type="http://schemas.openxmlformats.org/officeDocument/2006/relationships/customXml" Target="../ink/ink460.xml"/><Relationship Id="rId880" Type="http://schemas.openxmlformats.org/officeDocument/2006/relationships/customXml" Target="../ink/ink645.xml"/><Relationship Id="rId1096" Type="http://schemas.openxmlformats.org/officeDocument/2006/relationships/customXml" Target="../ink/ink748.xml"/><Relationship Id="rId23" Type="http://schemas.openxmlformats.org/officeDocument/2006/relationships/image" Target="../media/image25.svg"/><Relationship Id="rId119" Type="http://schemas.openxmlformats.org/officeDocument/2006/relationships/customXml" Target="../ink/ink45.xml"/><Relationship Id="rId326" Type="http://schemas.openxmlformats.org/officeDocument/2006/relationships/customXml" Target="../ink/ink149.xml"/><Relationship Id="rId533" Type="http://schemas.openxmlformats.org/officeDocument/2006/relationships/customXml" Target="../ink/ink320.xml"/><Relationship Id="rId978" Type="http://schemas.openxmlformats.org/officeDocument/2006/relationships/customXml" Target="../ink/ink692.xml"/><Relationship Id="rId1163" Type="http://schemas.openxmlformats.org/officeDocument/2006/relationships/image" Target="../media/image366.png"/><Relationship Id="rId740" Type="http://schemas.openxmlformats.org/officeDocument/2006/relationships/customXml" Target="../ink/ink527.xml"/><Relationship Id="rId838" Type="http://schemas.openxmlformats.org/officeDocument/2006/relationships/customXml" Target="../ink/ink625.xml"/><Relationship Id="rId1023" Type="http://schemas.openxmlformats.org/officeDocument/2006/relationships/image" Target="../media/image305.png"/><Relationship Id="rId172" Type="http://schemas.openxmlformats.org/officeDocument/2006/relationships/image" Target="../media/image100.png"/><Relationship Id="rId477" Type="http://schemas.openxmlformats.org/officeDocument/2006/relationships/customXml" Target="../ink/ink264.xml"/><Relationship Id="rId600" Type="http://schemas.openxmlformats.org/officeDocument/2006/relationships/customXml" Target="../ink/ink387.xml"/><Relationship Id="rId684" Type="http://schemas.openxmlformats.org/officeDocument/2006/relationships/customXml" Target="../ink/ink471.xml"/><Relationship Id="rId1230" Type="http://schemas.openxmlformats.org/officeDocument/2006/relationships/customXml" Target="../ink/ink815.xml"/><Relationship Id="rId337" Type="http://schemas.openxmlformats.org/officeDocument/2006/relationships/image" Target="../media/image182.png"/><Relationship Id="rId891" Type="http://schemas.openxmlformats.org/officeDocument/2006/relationships/image" Target="../media/image239.png"/><Relationship Id="rId905" Type="http://schemas.openxmlformats.org/officeDocument/2006/relationships/image" Target="../media/image246.png"/><Relationship Id="rId989" Type="http://schemas.openxmlformats.org/officeDocument/2006/relationships/image" Target="../media/image288.png"/><Relationship Id="rId34" Type="http://schemas.openxmlformats.org/officeDocument/2006/relationships/image" Target="../media/image32.png"/><Relationship Id="rId544" Type="http://schemas.openxmlformats.org/officeDocument/2006/relationships/customXml" Target="../ink/ink331.xml"/><Relationship Id="rId751" Type="http://schemas.openxmlformats.org/officeDocument/2006/relationships/customXml" Target="../ink/ink538.xml"/><Relationship Id="rId849" Type="http://schemas.openxmlformats.org/officeDocument/2006/relationships/image" Target="../media/image218.png"/><Relationship Id="rId1174" Type="http://schemas.openxmlformats.org/officeDocument/2006/relationships/customXml" Target="../ink/ink787.xml"/><Relationship Id="rId183" Type="http://schemas.openxmlformats.org/officeDocument/2006/relationships/customXml" Target="../ink/ink77.xml"/><Relationship Id="rId390" Type="http://schemas.openxmlformats.org/officeDocument/2006/relationships/customXml" Target="../ink/ink181.xml"/><Relationship Id="rId404" Type="http://schemas.openxmlformats.org/officeDocument/2006/relationships/customXml" Target="../ink/ink192.xml"/><Relationship Id="rId611" Type="http://schemas.openxmlformats.org/officeDocument/2006/relationships/customXml" Target="../ink/ink398.xml"/><Relationship Id="rId1034" Type="http://schemas.openxmlformats.org/officeDocument/2006/relationships/customXml" Target="../ink/ink720.xml"/><Relationship Id="rId1241" Type="http://schemas.openxmlformats.org/officeDocument/2006/relationships/image" Target="../media/image405.png"/><Relationship Id="rId250" Type="http://schemas.openxmlformats.org/officeDocument/2006/relationships/image" Target="../media/image139.png"/><Relationship Id="rId488" Type="http://schemas.openxmlformats.org/officeDocument/2006/relationships/customXml" Target="../ink/ink275.xml"/><Relationship Id="rId695" Type="http://schemas.openxmlformats.org/officeDocument/2006/relationships/customXml" Target="../ink/ink482.xml"/><Relationship Id="rId709" Type="http://schemas.openxmlformats.org/officeDocument/2006/relationships/customXml" Target="../ink/ink496.xml"/><Relationship Id="rId916" Type="http://schemas.openxmlformats.org/officeDocument/2006/relationships/customXml" Target="../ink/ink661.xml"/><Relationship Id="rId1101" Type="http://schemas.openxmlformats.org/officeDocument/2006/relationships/image" Target="../media/image242.png"/><Relationship Id="rId45" Type="http://schemas.openxmlformats.org/officeDocument/2006/relationships/customXml" Target="../ink/ink8.xml"/><Relationship Id="rId110" Type="http://schemas.openxmlformats.org/officeDocument/2006/relationships/customXml" Target="../ink/ink40.xml"/><Relationship Id="rId348" Type="http://schemas.openxmlformats.org/officeDocument/2006/relationships/customXml" Target="../ink/ink160.xml"/><Relationship Id="rId555" Type="http://schemas.openxmlformats.org/officeDocument/2006/relationships/customXml" Target="../ink/ink342.xml"/><Relationship Id="rId762" Type="http://schemas.openxmlformats.org/officeDocument/2006/relationships/customXml" Target="../ink/ink549.xml"/><Relationship Id="rId1185" Type="http://schemas.openxmlformats.org/officeDocument/2006/relationships/image" Target="../media/image377.png"/><Relationship Id="rId194" Type="http://schemas.openxmlformats.org/officeDocument/2006/relationships/image" Target="../media/image111.png"/><Relationship Id="rId208" Type="http://schemas.openxmlformats.org/officeDocument/2006/relationships/image" Target="../media/image118.png"/><Relationship Id="rId415" Type="http://schemas.openxmlformats.org/officeDocument/2006/relationships/customXml" Target="../ink/ink203.xml"/><Relationship Id="rId622" Type="http://schemas.openxmlformats.org/officeDocument/2006/relationships/customXml" Target="../ink/ink409.xml"/><Relationship Id="rId1045" Type="http://schemas.openxmlformats.org/officeDocument/2006/relationships/image" Target="../media/image316.png"/><Relationship Id="rId1252" Type="http://schemas.openxmlformats.org/officeDocument/2006/relationships/customXml" Target="../ink/ink826.xml"/><Relationship Id="rId261" Type="http://schemas.openxmlformats.org/officeDocument/2006/relationships/image" Target="../media/image144.png"/><Relationship Id="rId499" Type="http://schemas.openxmlformats.org/officeDocument/2006/relationships/customXml" Target="../ink/ink286.xml"/><Relationship Id="rId927" Type="http://schemas.openxmlformats.org/officeDocument/2006/relationships/image" Target="../media/image257.png"/><Relationship Id="rId1112" Type="http://schemas.openxmlformats.org/officeDocument/2006/relationships/customXml" Target="../ink/ink756.xml"/><Relationship Id="rId56" Type="http://schemas.openxmlformats.org/officeDocument/2006/relationships/customXml" Target="../ink/ink13.xml"/><Relationship Id="rId359" Type="http://schemas.openxmlformats.org/officeDocument/2006/relationships/image" Target="../media/image193.png"/><Relationship Id="rId566" Type="http://schemas.openxmlformats.org/officeDocument/2006/relationships/customXml" Target="../ink/ink353.xml"/><Relationship Id="rId773" Type="http://schemas.openxmlformats.org/officeDocument/2006/relationships/customXml" Target="../ink/ink560.xml"/><Relationship Id="rId1196" Type="http://schemas.openxmlformats.org/officeDocument/2006/relationships/customXml" Target="../ink/ink798.xml"/><Relationship Id="rId121" Type="http://schemas.openxmlformats.org/officeDocument/2006/relationships/customXml" Target="../ink/ink46.xml"/><Relationship Id="rId219" Type="http://schemas.openxmlformats.org/officeDocument/2006/relationships/customXml" Target="../ink/ink95.xml"/><Relationship Id="rId426" Type="http://schemas.openxmlformats.org/officeDocument/2006/relationships/customXml" Target="../ink/ink213.xml"/><Relationship Id="rId633" Type="http://schemas.openxmlformats.org/officeDocument/2006/relationships/customXml" Target="../ink/ink420.xml"/><Relationship Id="rId980" Type="http://schemas.openxmlformats.org/officeDocument/2006/relationships/customXml" Target="../ink/ink693.xml"/><Relationship Id="rId1056" Type="http://schemas.openxmlformats.org/officeDocument/2006/relationships/customXml" Target="../ink/ink727.xml"/><Relationship Id="rId1263" Type="http://schemas.openxmlformats.org/officeDocument/2006/relationships/image" Target="../media/image416.png"/><Relationship Id="rId840" Type="http://schemas.openxmlformats.org/officeDocument/2006/relationships/customXml" Target="../ink/ink626.xml"/><Relationship Id="rId938" Type="http://schemas.openxmlformats.org/officeDocument/2006/relationships/customXml" Target="../ink/ink672.xml"/><Relationship Id="rId67" Type="http://schemas.openxmlformats.org/officeDocument/2006/relationships/image" Target="../media/image49.png"/><Relationship Id="rId272" Type="http://schemas.openxmlformats.org/officeDocument/2006/relationships/customXml" Target="../ink/ink122.xml"/><Relationship Id="rId577" Type="http://schemas.openxmlformats.org/officeDocument/2006/relationships/customXml" Target="../ink/ink364.xml"/><Relationship Id="rId700" Type="http://schemas.openxmlformats.org/officeDocument/2006/relationships/customXml" Target="../ink/ink487.xml"/><Relationship Id="rId1123" Type="http://schemas.openxmlformats.org/officeDocument/2006/relationships/image" Target="../media/image346.png"/><Relationship Id="rId132" Type="http://schemas.openxmlformats.org/officeDocument/2006/relationships/image" Target="../media/image80.png"/><Relationship Id="rId784" Type="http://schemas.openxmlformats.org/officeDocument/2006/relationships/customXml" Target="../ink/ink571.xml"/><Relationship Id="rId991" Type="http://schemas.openxmlformats.org/officeDocument/2006/relationships/image" Target="../media/image289.png"/><Relationship Id="rId1067" Type="http://schemas.openxmlformats.org/officeDocument/2006/relationships/customXml" Target="../ink/ink733.xml"/><Relationship Id="rId437" Type="http://schemas.openxmlformats.org/officeDocument/2006/relationships/customXml" Target="../ink/ink224.xml"/><Relationship Id="rId644" Type="http://schemas.openxmlformats.org/officeDocument/2006/relationships/customXml" Target="../ink/ink431.xml"/><Relationship Id="rId851" Type="http://schemas.openxmlformats.org/officeDocument/2006/relationships/image" Target="../media/image219.png"/><Relationship Id="rId1274" Type="http://schemas.openxmlformats.org/officeDocument/2006/relationships/customXml" Target="../ink/ink837.xml"/><Relationship Id="rId283" Type="http://schemas.openxmlformats.org/officeDocument/2006/relationships/image" Target="../media/image155.png"/><Relationship Id="rId490" Type="http://schemas.openxmlformats.org/officeDocument/2006/relationships/customXml" Target="../ink/ink277.xml"/><Relationship Id="rId504" Type="http://schemas.openxmlformats.org/officeDocument/2006/relationships/customXml" Target="../ink/ink291.xml"/><Relationship Id="rId711" Type="http://schemas.openxmlformats.org/officeDocument/2006/relationships/customXml" Target="../ink/ink498.xml"/><Relationship Id="rId949" Type="http://schemas.openxmlformats.org/officeDocument/2006/relationships/image" Target="../media/image268.png"/><Relationship Id="rId1134" Type="http://schemas.openxmlformats.org/officeDocument/2006/relationships/customXml" Target="../ink/ink767.xml"/><Relationship Id="rId78" Type="http://schemas.openxmlformats.org/officeDocument/2006/relationships/customXml" Target="../ink/ink24.xml"/><Relationship Id="rId143" Type="http://schemas.openxmlformats.org/officeDocument/2006/relationships/customXml" Target="../ink/ink57.xml"/><Relationship Id="rId350" Type="http://schemas.openxmlformats.org/officeDocument/2006/relationships/customXml" Target="../ink/ink161.xml"/><Relationship Id="rId588" Type="http://schemas.openxmlformats.org/officeDocument/2006/relationships/customXml" Target="../ink/ink375.xml"/><Relationship Id="rId795" Type="http://schemas.openxmlformats.org/officeDocument/2006/relationships/customXml" Target="../ink/ink582.xml"/><Relationship Id="rId809" Type="http://schemas.openxmlformats.org/officeDocument/2006/relationships/customXml" Target="../ink/ink596.xml"/><Relationship Id="rId1201" Type="http://schemas.openxmlformats.org/officeDocument/2006/relationships/image" Target="../media/image385.png"/><Relationship Id="rId9" Type="http://schemas.openxmlformats.org/officeDocument/2006/relationships/image" Target="../media/image11.svg"/><Relationship Id="rId210" Type="http://schemas.openxmlformats.org/officeDocument/2006/relationships/image" Target="../media/image119.png"/><Relationship Id="rId448" Type="http://schemas.openxmlformats.org/officeDocument/2006/relationships/customXml" Target="../ink/ink235.xml"/><Relationship Id="rId655" Type="http://schemas.openxmlformats.org/officeDocument/2006/relationships/customXml" Target="../ink/ink442.xml"/><Relationship Id="rId862" Type="http://schemas.openxmlformats.org/officeDocument/2006/relationships/customXml" Target="../ink/ink636.xml"/><Relationship Id="rId1078" Type="http://schemas.openxmlformats.org/officeDocument/2006/relationships/image" Target="../media/image332.png"/><Relationship Id="rId1285" Type="http://schemas.openxmlformats.org/officeDocument/2006/relationships/image" Target="../media/image427.png"/><Relationship Id="rId294" Type="http://schemas.openxmlformats.org/officeDocument/2006/relationships/customXml" Target="../ink/ink133.xml"/><Relationship Id="rId308" Type="http://schemas.openxmlformats.org/officeDocument/2006/relationships/customXml" Target="../ink/ink140.xml"/><Relationship Id="rId515" Type="http://schemas.openxmlformats.org/officeDocument/2006/relationships/customXml" Target="../ink/ink302.xml"/><Relationship Id="rId722" Type="http://schemas.openxmlformats.org/officeDocument/2006/relationships/customXml" Target="../ink/ink509.xml"/><Relationship Id="rId1145" Type="http://schemas.openxmlformats.org/officeDocument/2006/relationships/image" Target="../media/image357.png"/><Relationship Id="rId89" Type="http://schemas.openxmlformats.org/officeDocument/2006/relationships/image" Target="../media/image60.png"/><Relationship Id="rId154" Type="http://schemas.openxmlformats.org/officeDocument/2006/relationships/image" Target="../media/image91.png"/><Relationship Id="rId361" Type="http://schemas.openxmlformats.org/officeDocument/2006/relationships/image" Target="../media/image194.png"/><Relationship Id="rId599" Type="http://schemas.openxmlformats.org/officeDocument/2006/relationships/customXml" Target="../ink/ink386.xml"/><Relationship Id="rId1005" Type="http://schemas.openxmlformats.org/officeDocument/2006/relationships/image" Target="../media/image296.png"/><Relationship Id="rId1212" Type="http://schemas.openxmlformats.org/officeDocument/2006/relationships/customXml" Target="../ink/ink806.xml"/><Relationship Id="rId459" Type="http://schemas.openxmlformats.org/officeDocument/2006/relationships/customXml" Target="../ink/ink246.xml"/><Relationship Id="rId666" Type="http://schemas.openxmlformats.org/officeDocument/2006/relationships/customXml" Target="../ink/ink453.xml"/><Relationship Id="rId873" Type="http://schemas.openxmlformats.org/officeDocument/2006/relationships/image" Target="../media/image230.png"/><Relationship Id="rId1089" Type="http://schemas.openxmlformats.org/officeDocument/2006/relationships/customXml" Target="../ink/ink744.xml"/><Relationship Id="rId16" Type="http://schemas.openxmlformats.org/officeDocument/2006/relationships/image" Target="../media/image18.png"/><Relationship Id="rId221" Type="http://schemas.openxmlformats.org/officeDocument/2006/relationships/customXml" Target="../ink/ink96.xml"/><Relationship Id="rId319" Type="http://schemas.openxmlformats.org/officeDocument/2006/relationships/image" Target="../media/image173.png"/><Relationship Id="rId526" Type="http://schemas.openxmlformats.org/officeDocument/2006/relationships/customXml" Target="../ink/ink313.xml"/><Relationship Id="rId1156" Type="http://schemas.openxmlformats.org/officeDocument/2006/relationships/customXml" Target="../ink/ink778.xml"/><Relationship Id="rId733" Type="http://schemas.openxmlformats.org/officeDocument/2006/relationships/customXml" Target="../ink/ink520.xml"/><Relationship Id="rId940" Type="http://schemas.openxmlformats.org/officeDocument/2006/relationships/customXml" Target="../ink/ink673.xml"/><Relationship Id="rId1016" Type="http://schemas.openxmlformats.org/officeDocument/2006/relationships/customXml" Target="../ink/ink711.xml"/><Relationship Id="rId165" Type="http://schemas.openxmlformats.org/officeDocument/2006/relationships/customXml" Target="../ink/ink68.xml"/><Relationship Id="rId372" Type="http://schemas.openxmlformats.org/officeDocument/2006/relationships/customXml" Target="../ink/ink172.xml"/><Relationship Id="rId677" Type="http://schemas.openxmlformats.org/officeDocument/2006/relationships/customXml" Target="../ink/ink464.xml"/><Relationship Id="rId800" Type="http://schemas.openxmlformats.org/officeDocument/2006/relationships/customXml" Target="../ink/ink587.xml"/><Relationship Id="rId1223" Type="http://schemas.openxmlformats.org/officeDocument/2006/relationships/image" Target="../media/image396.png"/><Relationship Id="rId232" Type="http://schemas.openxmlformats.org/officeDocument/2006/relationships/image" Target="../media/image130.png"/><Relationship Id="rId884" Type="http://schemas.openxmlformats.org/officeDocument/2006/relationships/customXml" Target="../ink/ink647.xml"/><Relationship Id="rId537" Type="http://schemas.openxmlformats.org/officeDocument/2006/relationships/customXml" Target="../ink/ink324.xml"/><Relationship Id="rId744" Type="http://schemas.openxmlformats.org/officeDocument/2006/relationships/customXml" Target="../ink/ink531.xml"/><Relationship Id="rId951" Type="http://schemas.openxmlformats.org/officeDocument/2006/relationships/image" Target="../media/image269.png"/><Relationship Id="rId1167" Type="http://schemas.openxmlformats.org/officeDocument/2006/relationships/image" Target="../media/image368.png"/><Relationship Id="rId80" Type="http://schemas.openxmlformats.org/officeDocument/2006/relationships/customXml" Target="../ink/ink25.xml"/><Relationship Id="rId176" Type="http://schemas.openxmlformats.org/officeDocument/2006/relationships/image" Target="../media/image102.png"/><Relationship Id="rId383" Type="http://schemas.openxmlformats.org/officeDocument/2006/relationships/image" Target="../media/image205.png"/><Relationship Id="rId590" Type="http://schemas.openxmlformats.org/officeDocument/2006/relationships/customXml" Target="../ink/ink377.xml"/><Relationship Id="rId604" Type="http://schemas.openxmlformats.org/officeDocument/2006/relationships/customXml" Target="../ink/ink391.xml"/><Relationship Id="rId811" Type="http://schemas.openxmlformats.org/officeDocument/2006/relationships/customXml" Target="../ink/ink598.xml"/><Relationship Id="rId1027" Type="http://schemas.openxmlformats.org/officeDocument/2006/relationships/image" Target="../media/image307.png"/><Relationship Id="rId1234" Type="http://schemas.openxmlformats.org/officeDocument/2006/relationships/customXml" Target="../ink/ink817.xml"/><Relationship Id="rId243" Type="http://schemas.openxmlformats.org/officeDocument/2006/relationships/customXml" Target="../ink/ink107.xml"/><Relationship Id="rId450" Type="http://schemas.openxmlformats.org/officeDocument/2006/relationships/customXml" Target="../ink/ink237.xml"/><Relationship Id="rId688" Type="http://schemas.openxmlformats.org/officeDocument/2006/relationships/customXml" Target="../ink/ink475.xml"/><Relationship Id="rId895" Type="http://schemas.openxmlformats.org/officeDocument/2006/relationships/image" Target="../media/image241.png"/><Relationship Id="rId909" Type="http://schemas.openxmlformats.org/officeDocument/2006/relationships/image" Target="../media/image248.png"/><Relationship Id="rId1080" Type="http://schemas.openxmlformats.org/officeDocument/2006/relationships/image" Target="../media/image333.png"/><Relationship Id="rId38" Type="http://schemas.openxmlformats.org/officeDocument/2006/relationships/image" Target="../media/image34.png"/><Relationship Id="rId103" Type="http://schemas.openxmlformats.org/officeDocument/2006/relationships/image" Target="../media/image67.png"/><Relationship Id="rId310" Type="http://schemas.openxmlformats.org/officeDocument/2006/relationships/customXml" Target="../ink/ink141.xml"/><Relationship Id="rId548" Type="http://schemas.openxmlformats.org/officeDocument/2006/relationships/customXml" Target="../ink/ink335.xml"/><Relationship Id="rId755" Type="http://schemas.openxmlformats.org/officeDocument/2006/relationships/customXml" Target="../ink/ink542.xml"/><Relationship Id="rId962" Type="http://schemas.openxmlformats.org/officeDocument/2006/relationships/customXml" Target="../ink/ink684.xml"/><Relationship Id="rId1178" Type="http://schemas.openxmlformats.org/officeDocument/2006/relationships/customXml" Target="../ink/ink789.xml"/><Relationship Id="rId91" Type="http://schemas.openxmlformats.org/officeDocument/2006/relationships/image" Target="../media/image61.png"/><Relationship Id="rId187" Type="http://schemas.openxmlformats.org/officeDocument/2006/relationships/customXml" Target="../ink/ink79.xml"/><Relationship Id="rId394" Type="http://schemas.openxmlformats.org/officeDocument/2006/relationships/customXml" Target="../ink/ink183.xml"/><Relationship Id="rId408" Type="http://schemas.openxmlformats.org/officeDocument/2006/relationships/customXml" Target="../ink/ink196.xml"/><Relationship Id="rId615" Type="http://schemas.openxmlformats.org/officeDocument/2006/relationships/customXml" Target="../ink/ink402.xml"/><Relationship Id="rId822" Type="http://schemas.openxmlformats.org/officeDocument/2006/relationships/customXml" Target="../ink/ink609.xml"/><Relationship Id="rId1245" Type="http://schemas.openxmlformats.org/officeDocument/2006/relationships/image" Target="../media/image407.png"/><Relationship Id="rId254" Type="http://schemas.openxmlformats.org/officeDocument/2006/relationships/image" Target="../media/image141.png"/><Relationship Id="rId699" Type="http://schemas.openxmlformats.org/officeDocument/2006/relationships/customXml" Target="../ink/ink486.xml"/><Relationship Id="rId1091" Type="http://schemas.openxmlformats.org/officeDocument/2006/relationships/customXml" Target="../ink/ink745.xml"/><Relationship Id="rId1105" Type="http://schemas.openxmlformats.org/officeDocument/2006/relationships/image" Target="../media/image311.png"/><Relationship Id="rId49" Type="http://schemas.openxmlformats.org/officeDocument/2006/relationships/image" Target="../media/image40.png"/><Relationship Id="rId114" Type="http://schemas.openxmlformats.org/officeDocument/2006/relationships/customXml" Target="../ink/ink42.xml"/><Relationship Id="rId461" Type="http://schemas.openxmlformats.org/officeDocument/2006/relationships/customXml" Target="../ink/ink248.xml"/><Relationship Id="rId559" Type="http://schemas.openxmlformats.org/officeDocument/2006/relationships/customXml" Target="../ink/ink346.xml"/><Relationship Id="rId766" Type="http://schemas.openxmlformats.org/officeDocument/2006/relationships/customXml" Target="../ink/ink553.xml"/><Relationship Id="rId1189" Type="http://schemas.openxmlformats.org/officeDocument/2006/relationships/image" Target="../media/image379.png"/><Relationship Id="rId198" Type="http://schemas.openxmlformats.org/officeDocument/2006/relationships/image" Target="../media/image113.png"/><Relationship Id="rId321" Type="http://schemas.openxmlformats.org/officeDocument/2006/relationships/image" Target="../media/image174.png"/><Relationship Id="rId419" Type="http://schemas.openxmlformats.org/officeDocument/2006/relationships/customXml" Target="../ink/ink207.xml"/><Relationship Id="rId626" Type="http://schemas.openxmlformats.org/officeDocument/2006/relationships/customXml" Target="../ink/ink413.xml"/><Relationship Id="rId973" Type="http://schemas.openxmlformats.org/officeDocument/2006/relationships/image" Target="../media/image280.png"/><Relationship Id="rId1049" Type="http://schemas.openxmlformats.org/officeDocument/2006/relationships/image" Target="../media/image318.png"/><Relationship Id="rId1256" Type="http://schemas.openxmlformats.org/officeDocument/2006/relationships/customXml" Target="../ink/ink828.xml"/><Relationship Id="rId833" Type="http://schemas.openxmlformats.org/officeDocument/2006/relationships/customXml" Target="../ink/ink620.xml"/><Relationship Id="rId1116" Type="http://schemas.openxmlformats.org/officeDocument/2006/relationships/customXml" Target="../ink/ink758.xml"/><Relationship Id="rId265" Type="http://schemas.openxmlformats.org/officeDocument/2006/relationships/image" Target="../media/image146.png"/><Relationship Id="rId472" Type="http://schemas.openxmlformats.org/officeDocument/2006/relationships/customXml" Target="../ink/ink259.xml"/><Relationship Id="rId125" Type="http://schemas.openxmlformats.org/officeDocument/2006/relationships/customXml" Target="../ink/ink48.xml"/><Relationship Id="rId332" Type="http://schemas.openxmlformats.org/officeDocument/2006/relationships/customXml" Target="../ink/ink152.xml"/><Relationship Id="rId777" Type="http://schemas.openxmlformats.org/officeDocument/2006/relationships/customXml" Target="../ink/ink564.xml"/><Relationship Id="rId984" Type="http://schemas.openxmlformats.org/officeDocument/2006/relationships/customXml" Target="../ink/ink695.xml"/><Relationship Id="rId637" Type="http://schemas.openxmlformats.org/officeDocument/2006/relationships/customXml" Target="../ink/ink424.xml"/><Relationship Id="rId1267" Type="http://schemas.openxmlformats.org/officeDocument/2006/relationships/image" Target="../media/image418.png"/><Relationship Id="rId276" Type="http://schemas.openxmlformats.org/officeDocument/2006/relationships/customXml" Target="../ink/ink124.xml"/><Relationship Id="rId483" Type="http://schemas.openxmlformats.org/officeDocument/2006/relationships/customXml" Target="../ink/ink270.xml"/><Relationship Id="rId690" Type="http://schemas.openxmlformats.org/officeDocument/2006/relationships/customXml" Target="../ink/ink477.xml"/><Relationship Id="rId704" Type="http://schemas.openxmlformats.org/officeDocument/2006/relationships/customXml" Target="../ink/ink491.xml"/><Relationship Id="rId911" Type="http://schemas.openxmlformats.org/officeDocument/2006/relationships/image" Target="../media/image249.png"/><Relationship Id="rId1127" Type="http://schemas.openxmlformats.org/officeDocument/2006/relationships/image" Target="../media/image348.png"/><Relationship Id="rId40" Type="http://schemas.openxmlformats.org/officeDocument/2006/relationships/image" Target="../media/image35.png"/><Relationship Id="rId136" Type="http://schemas.openxmlformats.org/officeDocument/2006/relationships/image" Target="../media/image82.png"/><Relationship Id="rId343" Type="http://schemas.openxmlformats.org/officeDocument/2006/relationships/image" Target="../media/image185.png"/><Relationship Id="rId550" Type="http://schemas.openxmlformats.org/officeDocument/2006/relationships/customXml" Target="../ink/ink337.xml"/><Relationship Id="rId788" Type="http://schemas.openxmlformats.org/officeDocument/2006/relationships/customXml" Target="../ink/ink575.xml"/><Relationship Id="rId995" Type="http://schemas.openxmlformats.org/officeDocument/2006/relationships/image" Target="../media/image291.png"/><Relationship Id="rId1180" Type="http://schemas.openxmlformats.org/officeDocument/2006/relationships/customXml" Target="../ink/ink790.xml"/><Relationship Id="rId203" Type="http://schemas.openxmlformats.org/officeDocument/2006/relationships/customXml" Target="../ink/ink87.xml"/><Relationship Id="rId648" Type="http://schemas.openxmlformats.org/officeDocument/2006/relationships/customXml" Target="../ink/ink435.xml"/><Relationship Id="rId855" Type="http://schemas.openxmlformats.org/officeDocument/2006/relationships/image" Target="../media/image221.png"/><Relationship Id="rId1278" Type="http://schemas.openxmlformats.org/officeDocument/2006/relationships/customXml" Target="../ink/ink839.xml"/><Relationship Id="rId287" Type="http://schemas.openxmlformats.org/officeDocument/2006/relationships/image" Target="../media/image157.png"/><Relationship Id="rId410" Type="http://schemas.openxmlformats.org/officeDocument/2006/relationships/customXml" Target="../ink/ink198.xml"/><Relationship Id="rId494" Type="http://schemas.openxmlformats.org/officeDocument/2006/relationships/customXml" Target="../ink/ink281.xml"/><Relationship Id="rId508" Type="http://schemas.openxmlformats.org/officeDocument/2006/relationships/customXml" Target="../ink/ink295.xml"/><Relationship Id="rId715" Type="http://schemas.openxmlformats.org/officeDocument/2006/relationships/customXml" Target="../ink/ink502.xml"/><Relationship Id="rId922" Type="http://schemas.openxmlformats.org/officeDocument/2006/relationships/customXml" Target="../ink/ink664.xml"/><Relationship Id="rId1138" Type="http://schemas.openxmlformats.org/officeDocument/2006/relationships/customXml" Target="../ink/ink769.xml"/><Relationship Id="rId147" Type="http://schemas.openxmlformats.org/officeDocument/2006/relationships/customXml" Target="../ink/ink59.xml"/><Relationship Id="rId354" Type="http://schemas.openxmlformats.org/officeDocument/2006/relationships/customXml" Target="../ink/ink163.xml"/><Relationship Id="rId799" Type="http://schemas.openxmlformats.org/officeDocument/2006/relationships/customXml" Target="../ink/ink586.xml"/><Relationship Id="rId1191" Type="http://schemas.openxmlformats.org/officeDocument/2006/relationships/image" Target="../media/image380.png"/><Relationship Id="rId1205" Type="http://schemas.openxmlformats.org/officeDocument/2006/relationships/image" Target="../media/image387.png"/><Relationship Id="rId51" Type="http://schemas.openxmlformats.org/officeDocument/2006/relationships/image" Target="../media/image41.png"/><Relationship Id="rId561" Type="http://schemas.openxmlformats.org/officeDocument/2006/relationships/customXml" Target="../ink/ink348.xml"/><Relationship Id="rId659" Type="http://schemas.openxmlformats.org/officeDocument/2006/relationships/customXml" Target="../ink/ink446.xml"/><Relationship Id="rId866" Type="http://schemas.openxmlformats.org/officeDocument/2006/relationships/customXml" Target="../ink/ink638.xml"/><Relationship Id="rId1289" Type="http://schemas.openxmlformats.org/officeDocument/2006/relationships/image" Target="../media/image429.png"/><Relationship Id="rId214" Type="http://schemas.openxmlformats.org/officeDocument/2006/relationships/image" Target="../media/image121.png"/><Relationship Id="rId298" Type="http://schemas.openxmlformats.org/officeDocument/2006/relationships/customXml" Target="../ink/ink135.xml"/><Relationship Id="rId421" Type="http://schemas.openxmlformats.org/officeDocument/2006/relationships/customXml" Target="../ink/ink209.xml"/><Relationship Id="rId519" Type="http://schemas.openxmlformats.org/officeDocument/2006/relationships/customXml" Target="../ink/ink306.xml"/><Relationship Id="rId1051" Type="http://schemas.openxmlformats.org/officeDocument/2006/relationships/image" Target="../media/image319.png"/><Relationship Id="rId1149" Type="http://schemas.openxmlformats.org/officeDocument/2006/relationships/image" Target="../media/image359.png"/><Relationship Id="rId158" Type="http://schemas.openxmlformats.org/officeDocument/2006/relationships/image" Target="../media/image93.png"/><Relationship Id="rId726" Type="http://schemas.openxmlformats.org/officeDocument/2006/relationships/customXml" Target="../ink/ink513.xml"/><Relationship Id="rId933" Type="http://schemas.openxmlformats.org/officeDocument/2006/relationships/image" Target="../media/image260.png"/><Relationship Id="rId1009" Type="http://schemas.openxmlformats.org/officeDocument/2006/relationships/image" Target="../media/image298.png"/><Relationship Id="rId62" Type="http://schemas.openxmlformats.org/officeDocument/2006/relationships/customXml" Target="../ink/ink16.xml"/><Relationship Id="rId365" Type="http://schemas.openxmlformats.org/officeDocument/2006/relationships/image" Target="../media/image196.png"/><Relationship Id="rId572" Type="http://schemas.openxmlformats.org/officeDocument/2006/relationships/customXml" Target="../ink/ink359.xml"/><Relationship Id="rId1216" Type="http://schemas.openxmlformats.org/officeDocument/2006/relationships/customXml" Target="../ink/ink808.xml"/><Relationship Id="rId225" Type="http://schemas.openxmlformats.org/officeDocument/2006/relationships/customXml" Target="../ink/ink98.xml"/><Relationship Id="rId432" Type="http://schemas.openxmlformats.org/officeDocument/2006/relationships/customXml" Target="../ink/ink219.xml"/><Relationship Id="rId877" Type="http://schemas.openxmlformats.org/officeDocument/2006/relationships/image" Target="../media/image232.png"/><Relationship Id="rId1062" Type="http://schemas.openxmlformats.org/officeDocument/2006/relationships/customXml" Target="../ink/ink730.xml"/><Relationship Id="rId737" Type="http://schemas.openxmlformats.org/officeDocument/2006/relationships/customXml" Target="../ink/ink524.xml"/><Relationship Id="rId944" Type="http://schemas.openxmlformats.org/officeDocument/2006/relationships/customXml" Target="../ink/ink675.xml"/><Relationship Id="rId73" Type="http://schemas.openxmlformats.org/officeDocument/2006/relationships/image" Target="../media/image52.png"/><Relationship Id="rId169" Type="http://schemas.openxmlformats.org/officeDocument/2006/relationships/customXml" Target="../ink/ink70.xml"/><Relationship Id="rId376" Type="http://schemas.openxmlformats.org/officeDocument/2006/relationships/customXml" Target="../ink/ink174.xml"/><Relationship Id="rId583" Type="http://schemas.openxmlformats.org/officeDocument/2006/relationships/customXml" Target="../ink/ink370.xml"/><Relationship Id="rId790" Type="http://schemas.openxmlformats.org/officeDocument/2006/relationships/customXml" Target="../ink/ink577.xml"/><Relationship Id="rId804" Type="http://schemas.openxmlformats.org/officeDocument/2006/relationships/customXml" Target="../ink/ink591.xml"/><Relationship Id="rId1227" Type="http://schemas.openxmlformats.org/officeDocument/2006/relationships/image" Target="../media/image398.png"/><Relationship Id="rId4" Type="http://schemas.openxmlformats.org/officeDocument/2006/relationships/image" Target="../media/image6.png"/><Relationship Id="rId236" Type="http://schemas.openxmlformats.org/officeDocument/2006/relationships/image" Target="../media/image132.png"/><Relationship Id="rId443" Type="http://schemas.openxmlformats.org/officeDocument/2006/relationships/customXml" Target="../ink/ink230.xml"/><Relationship Id="rId650" Type="http://schemas.openxmlformats.org/officeDocument/2006/relationships/customXml" Target="../ink/ink437.xml"/><Relationship Id="rId888" Type="http://schemas.openxmlformats.org/officeDocument/2006/relationships/customXml" Target="../ink/ink649.xml"/><Relationship Id="rId1073" Type="http://schemas.openxmlformats.org/officeDocument/2006/relationships/customXml" Target="../ink/ink736.xml"/><Relationship Id="rId1280" Type="http://schemas.openxmlformats.org/officeDocument/2006/relationships/customXml" Target="../ink/ink840.xml"/><Relationship Id="rId303" Type="http://schemas.openxmlformats.org/officeDocument/2006/relationships/image" Target="../media/image165.png"/><Relationship Id="rId748" Type="http://schemas.openxmlformats.org/officeDocument/2006/relationships/customXml" Target="../ink/ink535.xml"/><Relationship Id="rId955" Type="http://schemas.openxmlformats.org/officeDocument/2006/relationships/image" Target="../media/image271.png"/><Relationship Id="rId1140" Type="http://schemas.openxmlformats.org/officeDocument/2006/relationships/customXml" Target="../ink/ink770.xml"/><Relationship Id="rId84" Type="http://schemas.openxmlformats.org/officeDocument/2006/relationships/customXml" Target="../ink/ink27.xml"/><Relationship Id="rId387" Type="http://schemas.openxmlformats.org/officeDocument/2006/relationships/image" Target="../media/image207.png"/><Relationship Id="rId510" Type="http://schemas.openxmlformats.org/officeDocument/2006/relationships/customXml" Target="../ink/ink297.xml"/><Relationship Id="rId594" Type="http://schemas.openxmlformats.org/officeDocument/2006/relationships/customXml" Target="../ink/ink381.xml"/><Relationship Id="rId608" Type="http://schemas.openxmlformats.org/officeDocument/2006/relationships/customXml" Target="../ink/ink395.xml"/><Relationship Id="rId815" Type="http://schemas.openxmlformats.org/officeDocument/2006/relationships/customXml" Target="../ink/ink602.xml"/><Relationship Id="rId1238" Type="http://schemas.openxmlformats.org/officeDocument/2006/relationships/customXml" Target="../ink/ink819.xml"/><Relationship Id="rId247" Type="http://schemas.openxmlformats.org/officeDocument/2006/relationships/customXml" Target="../ink/ink109.xml"/><Relationship Id="rId1000" Type="http://schemas.openxmlformats.org/officeDocument/2006/relationships/customXml" Target="../ink/ink703.xml"/><Relationship Id="rId1084" Type="http://schemas.openxmlformats.org/officeDocument/2006/relationships/image" Target="../media/image335.png"/><Relationship Id="rId107" Type="http://schemas.openxmlformats.org/officeDocument/2006/relationships/image" Target="../media/image38.png"/><Relationship Id="rId454" Type="http://schemas.openxmlformats.org/officeDocument/2006/relationships/customXml" Target="../ink/ink241.xml"/><Relationship Id="rId661" Type="http://schemas.openxmlformats.org/officeDocument/2006/relationships/customXml" Target="../ink/ink448.xml"/><Relationship Id="rId759" Type="http://schemas.openxmlformats.org/officeDocument/2006/relationships/customXml" Target="../ink/ink546.xml"/><Relationship Id="rId966" Type="http://schemas.openxmlformats.org/officeDocument/2006/relationships/customXml" Target="../ink/ink686.xml"/><Relationship Id="rId11" Type="http://schemas.openxmlformats.org/officeDocument/2006/relationships/image" Target="../media/image13.svg"/><Relationship Id="rId314" Type="http://schemas.openxmlformats.org/officeDocument/2006/relationships/customXml" Target="../ink/ink143.xml"/><Relationship Id="rId398" Type="http://schemas.openxmlformats.org/officeDocument/2006/relationships/customXml" Target="../ink/ink186.xml"/><Relationship Id="rId521" Type="http://schemas.openxmlformats.org/officeDocument/2006/relationships/customXml" Target="../ink/ink308.xml"/><Relationship Id="rId619" Type="http://schemas.openxmlformats.org/officeDocument/2006/relationships/customXml" Target="../ink/ink406.xml"/><Relationship Id="rId1151" Type="http://schemas.openxmlformats.org/officeDocument/2006/relationships/image" Target="../media/image360.png"/><Relationship Id="rId1249" Type="http://schemas.openxmlformats.org/officeDocument/2006/relationships/image" Target="../media/image409.png"/><Relationship Id="rId95" Type="http://schemas.openxmlformats.org/officeDocument/2006/relationships/image" Target="../media/image63.png"/><Relationship Id="rId160" Type="http://schemas.openxmlformats.org/officeDocument/2006/relationships/image" Target="../media/image94.png"/><Relationship Id="rId826" Type="http://schemas.openxmlformats.org/officeDocument/2006/relationships/customXml" Target="../ink/ink613.xml"/><Relationship Id="rId1011" Type="http://schemas.openxmlformats.org/officeDocument/2006/relationships/image" Target="../media/image299.png"/><Relationship Id="rId1109" Type="http://schemas.openxmlformats.org/officeDocument/2006/relationships/image" Target="../media/image313.png"/><Relationship Id="rId258" Type="http://schemas.openxmlformats.org/officeDocument/2006/relationships/customXml" Target="../ink/ink115.xml"/><Relationship Id="rId465" Type="http://schemas.openxmlformats.org/officeDocument/2006/relationships/customXml" Target="../ink/ink252.xml"/><Relationship Id="rId672" Type="http://schemas.openxmlformats.org/officeDocument/2006/relationships/customXml" Target="../ink/ink459.xml"/><Relationship Id="rId1095" Type="http://schemas.openxmlformats.org/officeDocument/2006/relationships/image" Target="../media/image340.png"/><Relationship Id="rId22" Type="http://schemas.openxmlformats.org/officeDocument/2006/relationships/image" Target="../media/image24.png"/><Relationship Id="rId118" Type="http://schemas.openxmlformats.org/officeDocument/2006/relationships/image" Target="../media/image74.png"/><Relationship Id="rId325" Type="http://schemas.openxmlformats.org/officeDocument/2006/relationships/image" Target="../media/image176.png"/><Relationship Id="rId532" Type="http://schemas.openxmlformats.org/officeDocument/2006/relationships/customXml" Target="../ink/ink319.xml"/><Relationship Id="rId977" Type="http://schemas.openxmlformats.org/officeDocument/2006/relationships/image" Target="../media/image282.png"/><Relationship Id="rId1162" Type="http://schemas.openxmlformats.org/officeDocument/2006/relationships/customXml" Target="../ink/ink781.xml"/><Relationship Id="rId171" Type="http://schemas.openxmlformats.org/officeDocument/2006/relationships/customXml" Target="../ink/ink71.xml"/><Relationship Id="rId837" Type="http://schemas.openxmlformats.org/officeDocument/2006/relationships/customXml" Target="../ink/ink624.xml"/><Relationship Id="rId1022" Type="http://schemas.openxmlformats.org/officeDocument/2006/relationships/customXml" Target="../ink/ink714.xml"/><Relationship Id="rId269" Type="http://schemas.openxmlformats.org/officeDocument/2006/relationships/image" Target="../media/image148.png"/><Relationship Id="rId476" Type="http://schemas.openxmlformats.org/officeDocument/2006/relationships/customXml" Target="../ink/ink263.xml"/><Relationship Id="rId683" Type="http://schemas.openxmlformats.org/officeDocument/2006/relationships/customXml" Target="../ink/ink470.xml"/><Relationship Id="rId890" Type="http://schemas.openxmlformats.org/officeDocument/2006/relationships/customXml" Target="../ink/ink650.xml"/><Relationship Id="rId904" Type="http://schemas.openxmlformats.org/officeDocument/2006/relationships/customXml" Target="../ink/ink655.xml"/><Relationship Id="rId33" Type="http://schemas.openxmlformats.org/officeDocument/2006/relationships/customXml" Target="../ink/ink2.xml"/><Relationship Id="rId129" Type="http://schemas.openxmlformats.org/officeDocument/2006/relationships/customXml" Target="../ink/ink50.xml"/><Relationship Id="rId336" Type="http://schemas.openxmlformats.org/officeDocument/2006/relationships/customXml" Target="../ink/ink154.xml"/><Relationship Id="rId543" Type="http://schemas.openxmlformats.org/officeDocument/2006/relationships/customXml" Target="../ink/ink330.xml"/><Relationship Id="rId988" Type="http://schemas.openxmlformats.org/officeDocument/2006/relationships/customXml" Target="../ink/ink697.xml"/><Relationship Id="rId1173" Type="http://schemas.openxmlformats.org/officeDocument/2006/relationships/image" Target="../media/image371.png"/><Relationship Id="rId182" Type="http://schemas.openxmlformats.org/officeDocument/2006/relationships/image" Target="../media/image105.png"/><Relationship Id="rId403" Type="http://schemas.openxmlformats.org/officeDocument/2006/relationships/customXml" Target="../ink/ink191.xml"/><Relationship Id="rId750" Type="http://schemas.openxmlformats.org/officeDocument/2006/relationships/customXml" Target="../ink/ink537.xml"/><Relationship Id="rId848" Type="http://schemas.openxmlformats.org/officeDocument/2006/relationships/customXml" Target="../ink/ink629.xml"/><Relationship Id="rId1033" Type="http://schemas.openxmlformats.org/officeDocument/2006/relationships/image" Target="../media/image310.png"/><Relationship Id="rId487" Type="http://schemas.openxmlformats.org/officeDocument/2006/relationships/customXml" Target="../ink/ink274.xml"/><Relationship Id="rId610" Type="http://schemas.openxmlformats.org/officeDocument/2006/relationships/customXml" Target="../ink/ink397.xml"/><Relationship Id="rId694" Type="http://schemas.openxmlformats.org/officeDocument/2006/relationships/customXml" Target="../ink/ink481.xml"/><Relationship Id="rId708" Type="http://schemas.openxmlformats.org/officeDocument/2006/relationships/customXml" Target="../ink/ink495.xml"/><Relationship Id="rId915" Type="http://schemas.openxmlformats.org/officeDocument/2006/relationships/image" Target="../media/image251.png"/><Relationship Id="rId1240" Type="http://schemas.openxmlformats.org/officeDocument/2006/relationships/customXml" Target="../ink/ink820.xml"/><Relationship Id="rId347" Type="http://schemas.openxmlformats.org/officeDocument/2006/relationships/image" Target="../media/image187.png"/><Relationship Id="rId999" Type="http://schemas.openxmlformats.org/officeDocument/2006/relationships/image" Target="../media/image293.png"/><Relationship Id="rId1100" Type="http://schemas.openxmlformats.org/officeDocument/2006/relationships/customXml" Target="../ink/ink750.xml"/><Relationship Id="rId1184" Type="http://schemas.openxmlformats.org/officeDocument/2006/relationships/customXml" Target="../ink/ink792.xml"/><Relationship Id="rId44" Type="http://schemas.openxmlformats.org/officeDocument/2006/relationships/image" Target="../media/image37.png"/><Relationship Id="rId554" Type="http://schemas.openxmlformats.org/officeDocument/2006/relationships/customXml" Target="../ink/ink341.xml"/><Relationship Id="rId761" Type="http://schemas.openxmlformats.org/officeDocument/2006/relationships/customXml" Target="../ink/ink548.xml"/><Relationship Id="rId859" Type="http://schemas.openxmlformats.org/officeDocument/2006/relationships/image" Target="../media/image223.png"/><Relationship Id="rId193" Type="http://schemas.openxmlformats.org/officeDocument/2006/relationships/customXml" Target="../ink/ink82.xml"/><Relationship Id="rId207" Type="http://schemas.openxmlformats.org/officeDocument/2006/relationships/customXml" Target="../ink/ink89.xml"/><Relationship Id="rId414" Type="http://schemas.openxmlformats.org/officeDocument/2006/relationships/customXml" Target="../ink/ink202.xml"/><Relationship Id="rId498" Type="http://schemas.openxmlformats.org/officeDocument/2006/relationships/customXml" Target="../ink/ink285.xml"/><Relationship Id="rId621" Type="http://schemas.openxmlformats.org/officeDocument/2006/relationships/customXml" Target="../ink/ink408.xml"/><Relationship Id="rId1044" Type="http://schemas.openxmlformats.org/officeDocument/2006/relationships/customXml" Target="../ink/ink721.xml"/><Relationship Id="rId1251" Type="http://schemas.openxmlformats.org/officeDocument/2006/relationships/image" Target="../media/image410.png"/><Relationship Id="rId260" Type="http://schemas.openxmlformats.org/officeDocument/2006/relationships/customXml" Target="../ink/ink116.xml"/><Relationship Id="rId719" Type="http://schemas.openxmlformats.org/officeDocument/2006/relationships/customXml" Target="../ink/ink506.xml"/><Relationship Id="rId926" Type="http://schemas.openxmlformats.org/officeDocument/2006/relationships/customXml" Target="../ink/ink666.xml"/><Relationship Id="rId1111" Type="http://schemas.openxmlformats.org/officeDocument/2006/relationships/image" Target="../media/image314.png"/><Relationship Id="rId55" Type="http://schemas.openxmlformats.org/officeDocument/2006/relationships/image" Target="../media/image43.png"/><Relationship Id="rId120" Type="http://schemas.openxmlformats.org/officeDocument/2006/relationships/image" Target="../media/image75.png"/><Relationship Id="rId358" Type="http://schemas.openxmlformats.org/officeDocument/2006/relationships/customXml" Target="../ink/ink165.xml"/><Relationship Id="rId565" Type="http://schemas.openxmlformats.org/officeDocument/2006/relationships/customXml" Target="../ink/ink352.xml"/><Relationship Id="rId772" Type="http://schemas.openxmlformats.org/officeDocument/2006/relationships/customXml" Target="../ink/ink559.xml"/><Relationship Id="rId1195" Type="http://schemas.openxmlformats.org/officeDocument/2006/relationships/image" Target="../media/image382.png"/><Relationship Id="rId1209" Type="http://schemas.openxmlformats.org/officeDocument/2006/relationships/image" Target="../media/image389.png"/><Relationship Id="rId218" Type="http://schemas.openxmlformats.org/officeDocument/2006/relationships/image" Target="../media/image123.png"/><Relationship Id="rId425" Type="http://schemas.openxmlformats.org/officeDocument/2006/relationships/customXml" Target="../ink/ink212.xml"/><Relationship Id="rId632" Type="http://schemas.openxmlformats.org/officeDocument/2006/relationships/customXml" Target="../ink/ink419.xml"/><Relationship Id="rId1055" Type="http://schemas.openxmlformats.org/officeDocument/2006/relationships/image" Target="../media/image321.png"/><Relationship Id="rId1262" Type="http://schemas.openxmlformats.org/officeDocument/2006/relationships/customXml" Target="../ink/ink831.xml"/><Relationship Id="rId271" Type="http://schemas.openxmlformats.org/officeDocument/2006/relationships/image" Target="../media/image149.png"/><Relationship Id="rId937" Type="http://schemas.openxmlformats.org/officeDocument/2006/relationships/image" Target="../media/image262.png"/><Relationship Id="rId1122" Type="http://schemas.openxmlformats.org/officeDocument/2006/relationships/customXml" Target="../ink/ink761.xml"/><Relationship Id="rId66" Type="http://schemas.openxmlformats.org/officeDocument/2006/relationships/customXml" Target="../ink/ink18.xml"/><Relationship Id="rId131" Type="http://schemas.openxmlformats.org/officeDocument/2006/relationships/customXml" Target="../ink/ink51.xml"/><Relationship Id="rId369" Type="http://schemas.openxmlformats.org/officeDocument/2006/relationships/image" Target="../media/image198.png"/><Relationship Id="rId576" Type="http://schemas.openxmlformats.org/officeDocument/2006/relationships/customXml" Target="../ink/ink363.xml"/><Relationship Id="rId783" Type="http://schemas.openxmlformats.org/officeDocument/2006/relationships/customXml" Target="../ink/ink570.xml"/><Relationship Id="rId990" Type="http://schemas.openxmlformats.org/officeDocument/2006/relationships/customXml" Target="../ink/ink698.xml"/><Relationship Id="rId229" Type="http://schemas.openxmlformats.org/officeDocument/2006/relationships/customXml" Target="../ink/ink100.xml"/><Relationship Id="rId436" Type="http://schemas.openxmlformats.org/officeDocument/2006/relationships/customXml" Target="../ink/ink223.xml"/><Relationship Id="rId643" Type="http://schemas.openxmlformats.org/officeDocument/2006/relationships/customXml" Target="../ink/ink430.xml"/><Relationship Id="rId1066" Type="http://schemas.openxmlformats.org/officeDocument/2006/relationships/image" Target="../media/image326.png"/><Relationship Id="rId1273" Type="http://schemas.openxmlformats.org/officeDocument/2006/relationships/image" Target="../media/image421.png"/><Relationship Id="rId850" Type="http://schemas.openxmlformats.org/officeDocument/2006/relationships/customXml" Target="../ink/ink630.xml"/><Relationship Id="rId948" Type="http://schemas.openxmlformats.org/officeDocument/2006/relationships/customXml" Target="../ink/ink677.xml"/><Relationship Id="rId1133" Type="http://schemas.openxmlformats.org/officeDocument/2006/relationships/image" Target="../media/image351.png"/><Relationship Id="rId77" Type="http://schemas.openxmlformats.org/officeDocument/2006/relationships/image" Target="../media/image54.png"/><Relationship Id="rId282" Type="http://schemas.openxmlformats.org/officeDocument/2006/relationships/customXml" Target="../ink/ink127.xml"/><Relationship Id="rId503" Type="http://schemas.openxmlformats.org/officeDocument/2006/relationships/customXml" Target="../ink/ink290.xml"/><Relationship Id="rId587" Type="http://schemas.openxmlformats.org/officeDocument/2006/relationships/customXml" Target="../ink/ink374.xml"/><Relationship Id="rId710" Type="http://schemas.openxmlformats.org/officeDocument/2006/relationships/customXml" Target="../ink/ink497.xml"/><Relationship Id="rId808" Type="http://schemas.openxmlformats.org/officeDocument/2006/relationships/customXml" Target="../ink/ink595.xml"/><Relationship Id="rId8" Type="http://schemas.openxmlformats.org/officeDocument/2006/relationships/image" Target="../media/image10.png"/><Relationship Id="rId142" Type="http://schemas.openxmlformats.org/officeDocument/2006/relationships/image" Target="../media/image85.png"/><Relationship Id="rId447" Type="http://schemas.openxmlformats.org/officeDocument/2006/relationships/customXml" Target="../ink/ink234.xml"/><Relationship Id="rId794" Type="http://schemas.openxmlformats.org/officeDocument/2006/relationships/customXml" Target="../ink/ink581.xml"/><Relationship Id="rId1077" Type="http://schemas.openxmlformats.org/officeDocument/2006/relationships/customXml" Target="../ink/ink738.xml"/><Relationship Id="rId1200" Type="http://schemas.openxmlformats.org/officeDocument/2006/relationships/customXml" Target="../ink/ink800.xml"/><Relationship Id="rId654" Type="http://schemas.openxmlformats.org/officeDocument/2006/relationships/customXml" Target="../ink/ink441.xml"/><Relationship Id="rId861" Type="http://schemas.openxmlformats.org/officeDocument/2006/relationships/image" Target="../media/image224.png"/><Relationship Id="rId959" Type="http://schemas.openxmlformats.org/officeDocument/2006/relationships/image" Target="../media/image273.png"/><Relationship Id="rId1284" Type="http://schemas.openxmlformats.org/officeDocument/2006/relationships/customXml" Target="../ink/ink842.xml"/><Relationship Id="rId293" Type="http://schemas.openxmlformats.org/officeDocument/2006/relationships/image" Target="../media/image160.png"/><Relationship Id="rId307" Type="http://schemas.openxmlformats.org/officeDocument/2006/relationships/image" Target="../media/image167.png"/><Relationship Id="rId514" Type="http://schemas.openxmlformats.org/officeDocument/2006/relationships/customXml" Target="../ink/ink301.xml"/><Relationship Id="rId721" Type="http://schemas.openxmlformats.org/officeDocument/2006/relationships/customXml" Target="../ink/ink508.xml"/><Relationship Id="rId1144" Type="http://schemas.openxmlformats.org/officeDocument/2006/relationships/customXml" Target="../ink/ink772.xml"/><Relationship Id="rId88" Type="http://schemas.openxmlformats.org/officeDocument/2006/relationships/customXml" Target="../ink/ink29.xml"/><Relationship Id="rId153" Type="http://schemas.openxmlformats.org/officeDocument/2006/relationships/customXml" Target="../ink/ink62.xml"/><Relationship Id="rId360" Type="http://schemas.openxmlformats.org/officeDocument/2006/relationships/customXml" Target="../ink/ink166.xml"/><Relationship Id="rId598" Type="http://schemas.openxmlformats.org/officeDocument/2006/relationships/customXml" Target="../ink/ink385.xml"/><Relationship Id="rId819" Type="http://schemas.openxmlformats.org/officeDocument/2006/relationships/customXml" Target="../ink/ink606.xml"/><Relationship Id="rId1004" Type="http://schemas.openxmlformats.org/officeDocument/2006/relationships/customXml" Target="../ink/ink705.xml"/><Relationship Id="rId1211" Type="http://schemas.openxmlformats.org/officeDocument/2006/relationships/image" Target="../media/image390.png"/><Relationship Id="rId220" Type="http://schemas.openxmlformats.org/officeDocument/2006/relationships/image" Target="../media/image124.png"/><Relationship Id="rId458" Type="http://schemas.openxmlformats.org/officeDocument/2006/relationships/customXml" Target="../ink/ink245.xml"/><Relationship Id="rId665" Type="http://schemas.openxmlformats.org/officeDocument/2006/relationships/customXml" Target="../ink/ink452.xml"/><Relationship Id="rId872" Type="http://schemas.openxmlformats.org/officeDocument/2006/relationships/customXml" Target="../ink/ink641.xml"/><Relationship Id="rId1088" Type="http://schemas.openxmlformats.org/officeDocument/2006/relationships/image" Target="../media/image337.png"/><Relationship Id="rId15" Type="http://schemas.openxmlformats.org/officeDocument/2006/relationships/image" Target="../media/image17.svg"/><Relationship Id="rId318" Type="http://schemas.openxmlformats.org/officeDocument/2006/relationships/customXml" Target="../ink/ink145.xml"/><Relationship Id="rId525" Type="http://schemas.openxmlformats.org/officeDocument/2006/relationships/customXml" Target="../ink/ink312.xml"/><Relationship Id="rId732" Type="http://schemas.openxmlformats.org/officeDocument/2006/relationships/customXml" Target="../ink/ink519.xml"/><Relationship Id="rId1155" Type="http://schemas.openxmlformats.org/officeDocument/2006/relationships/image" Target="../media/image362.png"/><Relationship Id="rId99" Type="http://schemas.openxmlformats.org/officeDocument/2006/relationships/image" Target="../media/image65.png"/><Relationship Id="rId164" Type="http://schemas.openxmlformats.org/officeDocument/2006/relationships/image" Target="../media/image96.png"/><Relationship Id="rId371" Type="http://schemas.openxmlformats.org/officeDocument/2006/relationships/image" Target="../media/image199.png"/><Relationship Id="rId1015" Type="http://schemas.openxmlformats.org/officeDocument/2006/relationships/image" Target="../media/image301.png"/><Relationship Id="rId1222" Type="http://schemas.openxmlformats.org/officeDocument/2006/relationships/customXml" Target="../ink/ink811.xml"/><Relationship Id="rId469" Type="http://schemas.openxmlformats.org/officeDocument/2006/relationships/customXml" Target="../ink/ink256.xml"/><Relationship Id="rId676" Type="http://schemas.openxmlformats.org/officeDocument/2006/relationships/customXml" Target="../ink/ink463.xml"/><Relationship Id="rId883" Type="http://schemas.openxmlformats.org/officeDocument/2006/relationships/image" Target="../media/image235.png"/><Relationship Id="rId1099" Type="http://schemas.openxmlformats.org/officeDocument/2006/relationships/image" Target="../media/image215.png"/><Relationship Id="rId26" Type="http://schemas.openxmlformats.org/officeDocument/2006/relationships/customXml" Target="../ink/ink1.xml"/><Relationship Id="rId231" Type="http://schemas.openxmlformats.org/officeDocument/2006/relationships/customXml" Target="../ink/ink101.xml"/><Relationship Id="rId329" Type="http://schemas.openxmlformats.org/officeDocument/2006/relationships/image" Target="../media/image178.png"/><Relationship Id="rId536" Type="http://schemas.openxmlformats.org/officeDocument/2006/relationships/customXml" Target="../ink/ink323.xml"/><Relationship Id="rId1166" Type="http://schemas.openxmlformats.org/officeDocument/2006/relationships/customXml" Target="../ink/ink783.xml"/><Relationship Id="rId175" Type="http://schemas.openxmlformats.org/officeDocument/2006/relationships/customXml" Target="../ink/ink73.xml"/><Relationship Id="rId743" Type="http://schemas.openxmlformats.org/officeDocument/2006/relationships/customXml" Target="../ink/ink530.xml"/><Relationship Id="rId950" Type="http://schemas.openxmlformats.org/officeDocument/2006/relationships/customXml" Target="../ink/ink678.xml"/><Relationship Id="rId1026" Type="http://schemas.openxmlformats.org/officeDocument/2006/relationships/customXml" Target="../ink/ink716.xml"/><Relationship Id="rId382" Type="http://schemas.openxmlformats.org/officeDocument/2006/relationships/customXml" Target="../ink/ink177.xml"/><Relationship Id="rId603" Type="http://schemas.openxmlformats.org/officeDocument/2006/relationships/customXml" Target="../ink/ink390.xml"/><Relationship Id="rId687" Type="http://schemas.openxmlformats.org/officeDocument/2006/relationships/customXml" Target="../ink/ink474.xml"/><Relationship Id="rId810" Type="http://schemas.openxmlformats.org/officeDocument/2006/relationships/customXml" Target="../ink/ink597.xml"/><Relationship Id="rId908" Type="http://schemas.openxmlformats.org/officeDocument/2006/relationships/customXml" Target="../ink/ink657.xml"/><Relationship Id="rId1233" Type="http://schemas.openxmlformats.org/officeDocument/2006/relationships/image" Target="../media/image401.png"/><Relationship Id="rId242" Type="http://schemas.openxmlformats.org/officeDocument/2006/relationships/image" Target="../media/image135.png"/><Relationship Id="rId894" Type="http://schemas.openxmlformats.org/officeDocument/2006/relationships/customXml" Target="../ink/ink652.xml"/><Relationship Id="rId1177" Type="http://schemas.openxmlformats.org/officeDocument/2006/relationships/image" Target="../media/image373.png"/><Relationship Id="rId37" Type="http://schemas.openxmlformats.org/officeDocument/2006/relationships/customXml" Target="../ink/ink4.xml"/><Relationship Id="rId102" Type="http://schemas.openxmlformats.org/officeDocument/2006/relationships/customXml" Target="../ink/ink36.xml"/><Relationship Id="rId547" Type="http://schemas.openxmlformats.org/officeDocument/2006/relationships/customXml" Target="../ink/ink334.xml"/><Relationship Id="rId754" Type="http://schemas.openxmlformats.org/officeDocument/2006/relationships/customXml" Target="../ink/ink541.xml"/><Relationship Id="rId961" Type="http://schemas.openxmlformats.org/officeDocument/2006/relationships/image" Target="../media/image274.png"/><Relationship Id="rId90" Type="http://schemas.openxmlformats.org/officeDocument/2006/relationships/customXml" Target="../ink/ink30.xml"/><Relationship Id="rId186" Type="http://schemas.openxmlformats.org/officeDocument/2006/relationships/image" Target="../media/image107.png"/><Relationship Id="rId393" Type="http://schemas.openxmlformats.org/officeDocument/2006/relationships/image" Target="../media/image210.png"/><Relationship Id="rId407" Type="http://schemas.openxmlformats.org/officeDocument/2006/relationships/customXml" Target="../ink/ink195.xml"/><Relationship Id="rId614" Type="http://schemas.openxmlformats.org/officeDocument/2006/relationships/customXml" Target="../ink/ink401.xml"/><Relationship Id="rId821" Type="http://schemas.openxmlformats.org/officeDocument/2006/relationships/customXml" Target="../ink/ink608.xml"/><Relationship Id="rId1244" Type="http://schemas.openxmlformats.org/officeDocument/2006/relationships/customXml" Target="../ink/ink822.xml"/><Relationship Id="rId253" Type="http://schemas.openxmlformats.org/officeDocument/2006/relationships/customXml" Target="../ink/ink112.xml"/><Relationship Id="rId460" Type="http://schemas.openxmlformats.org/officeDocument/2006/relationships/customXml" Target="../ink/ink247.xml"/><Relationship Id="rId698" Type="http://schemas.openxmlformats.org/officeDocument/2006/relationships/customXml" Target="../ink/ink485.xml"/><Relationship Id="rId919" Type="http://schemas.openxmlformats.org/officeDocument/2006/relationships/image" Target="../media/image253.png"/><Relationship Id="rId1090" Type="http://schemas.openxmlformats.org/officeDocument/2006/relationships/image" Target="../media/image338.png"/><Relationship Id="rId1104" Type="http://schemas.openxmlformats.org/officeDocument/2006/relationships/customXml" Target="../ink/ink752.xml"/><Relationship Id="rId48" Type="http://schemas.openxmlformats.org/officeDocument/2006/relationships/customXml" Target="../ink/ink9.xml"/><Relationship Id="rId113" Type="http://schemas.openxmlformats.org/officeDocument/2006/relationships/image" Target="../media/image71.png"/><Relationship Id="rId320" Type="http://schemas.openxmlformats.org/officeDocument/2006/relationships/customXml" Target="../ink/ink146.xml"/><Relationship Id="rId558" Type="http://schemas.openxmlformats.org/officeDocument/2006/relationships/customXml" Target="../ink/ink345.xml"/><Relationship Id="rId765" Type="http://schemas.openxmlformats.org/officeDocument/2006/relationships/customXml" Target="../ink/ink552.xml"/><Relationship Id="rId972" Type="http://schemas.openxmlformats.org/officeDocument/2006/relationships/customXml" Target="../ink/ink689.xml"/><Relationship Id="rId1188" Type="http://schemas.openxmlformats.org/officeDocument/2006/relationships/customXml" Target="../ink/ink794.xml"/><Relationship Id="rId197" Type="http://schemas.openxmlformats.org/officeDocument/2006/relationships/customXml" Target="../ink/ink84.xml"/><Relationship Id="rId418" Type="http://schemas.openxmlformats.org/officeDocument/2006/relationships/customXml" Target="../ink/ink206.xml"/><Relationship Id="rId625" Type="http://schemas.openxmlformats.org/officeDocument/2006/relationships/customXml" Target="../ink/ink412.xml"/><Relationship Id="rId832" Type="http://schemas.openxmlformats.org/officeDocument/2006/relationships/customXml" Target="../ink/ink619.xml"/><Relationship Id="rId1048" Type="http://schemas.openxmlformats.org/officeDocument/2006/relationships/customXml" Target="../ink/ink723.xml"/><Relationship Id="rId1255" Type="http://schemas.openxmlformats.org/officeDocument/2006/relationships/image" Target="../media/image412.png"/><Relationship Id="rId264" Type="http://schemas.openxmlformats.org/officeDocument/2006/relationships/customXml" Target="../ink/ink118.xml"/><Relationship Id="rId471" Type="http://schemas.openxmlformats.org/officeDocument/2006/relationships/customXml" Target="../ink/ink258.xml"/><Relationship Id="rId1115" Type="http://schemas.openxmlformats.org/officeDocument/2006/relationships/image" Target="../media/image342.png"/><Relationship Id="rId59" Type="http://schemas.openxmlformats.org/officeDocument/2006/relationships/image" Target="../media/image45.png"/><Relationship Id="rId124" Type="http://schemas.openxmlformats.org/officeDocument/2006/relationships/image" Target="../media/image77.png"/><Relationship Id="rId569" Type="http://schemas.openxmlformats.org/officeDocument/2006/relationships/customXml" Target="../ink/ink356.xml"/><Relationship Id="rId776" Type="http://schemas.openxmlformats.org/officeDocument/2006/relationships/customXml" Target="../ink/ink563.xml"/><Relationship Id="rId983" Type="http://schemas.openxmlformats.org/officeDocument/2006/relationships/image" Target="../media/image285.png"/><Relationship Id="rId1199" Type="http://schemas.openxmlformats.org/officeDocument/2006/relationships/image" Target="../media/image384.png"/><Relationship Id="rId331" Type="http://schemas.openxmlformats.org/officeDocument/2006/relationships/image" Target="../media/image179.png"/><Relationship Id="rId429" Type="http://schemas.openxmlformats.org/officeDocument/2006/relationships/customXml" Target="../ink/ink216.xml"/><Relationship Id="rId636" Type="http://schemas.openxmlformats.org/officeDocument/2006/relationships/customXml" Target="../ink/ink423.xml"/><Relationship Id="rId1059" Type="http://schemas.openxmlformats.org/officeDocument/2006/relationships/image" Target="../media/image323.png"/><Relationship Id="rId1266" Type="http://schemas.openxmlformats.org/officeDocument/2006/relationships/customXml" Target="../ink/ink833.xml"/><Relationship Id="rId1126" Type="http://schemas.openxmlformats.org/officeDocument/2006/relationships/customXml" Target="../ink/ink763.xml"/><Relationship Id="rId275" Type="http://schemas.openxmlformats.org/officeDocument/2006/relationships/image" Target="../media/image151.png"/><Relationship Id="rId482" Type="http://schemas.openxmlformats.org/officeDocument/2006/relationships/customXml" Target="../ink/ink269.xml"/><Relationship Id="rId703" Type="http://schemas.openxmlformats.org/officeDocument/2006/relationships/customXml" Target="../ink/ink490.xml"/><Relationship Id="rId910" Type="http://schemas.openxmlformats.org/officeDocument/2006/relationships/customXml" Target="../ink/ink658.xml"/><Relationship Id="rId135" Type="http://schemas.openxmlformats.org/officeDocument/2006/relationships/customXml" Target="../ink/ink53.xml"/><Relationship Id="rId342" Type="http://schemas.openxmlformats.org/officeDocument/2006/relationships/customXml" Target="../ink/ink157.xml"/><Relationship Id="rId787" Type="http://schemas.openxmlformats.org/officeDocument/2006/relationships/customXml" Target="../ink/ink574.xml"/><Relationship Id="rId994" Type="http://schemas.openxmlformats.org/officeDocument/2006/relationships/customXml" Target="../ink/ink700.xml"/><Relationship Id="rId202" Type="http://schemas.openxmlformats.org/officeDocument/2006/relationships/image" Target="../media/image115.png"/><Relationship Id="rId647" Type="http://schemas.openxmlformats.org/officeDocument/2006/relationships/customXml" Target="../ink/ink434.xml"/><Relationship Id="rId854" Type="http://schemas.openxmlformats.org/officeDocument/2006/relationships/customXml" Target="../ink/ink632.xml"/><Relationship Id="rId1277" Type="http://schemas.openxmlformats.org/officeDocument/2006/relationships/image" Target="../media/image423.png"/><Relationship Id="rId286" Type="http://schemas.openxmlformats.org/officeDocument/2006/relationships/customXml" Target="../ink/ink129.xml"/><Relationship Id="rId493" Type="http://schemas.openxmlformats.org/officeDocument/2006/relationships/customXml" Target="../ink/ink280.xml"/><Relationship Id="rId507" Type="http://schemas.openxmlformats.org/officeDocument/2006/relationships/customXml" Target="../ink/ink294.xml"/><Relationship Id="rId714" Type="http://schemas.openxmlformats.org/officeDocument/2006/relationships/customXml" Target="../ink/ink501.xml"/><Relationship Id="rId921" Type="http://schemas.openxmlformats.org/officeDocument/2006/relationships/image" Target="../media/image254.png"/><Relationship Id="rId1137" Type="http://schemas.openxmlformats.org/officeDocument/2006/relationships/image" Target="../media/image353.png"/><Relationship Id="rId50" Type="http://schemas.openxmlformats.org/officeDocument/2006/relationships/customXml" Target="../ink/ink10.xml"/><Relationship Id="rId146" Type="http://schemas.openxmlformats.org/officeDocument/2006/relationships/image" Target="../media/image87.png"/><Relationship Id="rId353" Type="http://schemas.openxmlformats.org/officeDocument/2006/relationships/image" Target="../media/image190.png"/><Relationship Id="rId560" Type="http://schemas.openxmlformats.org/officeDocument/2006/relationships/customXml" Target="../ink/ink347.xml"/><Relationship Id="rId798" Type="http://schemas.openxmlformats.org/officeDocument/2006/relationships/customXml" Target="../ink/ink585.xml"/><Relationship Id="rId1190" Type="http://schemas.openxmlformats.org/officeDocument/2006/relationships/customXml" Target="../ink/ink795.xml"/><Relationship Id="rId1204" Type="http://schemas.openxmlformats.org/officeDocument/2006/relationships/customXml" Target="../ink/ink802.xml"/><Relationship Id="rId213" Type="http://schemas.openxmlformats.org/officeDocument/2006/relationships/customXml" Target="../ink/ink92.xml"/><Relationship Id="rId420" Type="http://schemas.openxmlformats.org/officeDocument/2006/relationships/customXml" Target="../ink/ink208.xml"/><Relationship Id="rId658" Type="http://schemas.openxmlformats.org/officeDocument/2006/relationships/customXml" Target="../ink/ink445.xml"/><Relationship Id="rId865" Type="http://schemas.openxmlformats.org/officeDocument/2006/relationships/image" Target="../media/image226.png"/><Relationship Id="rId1050" Type="http://schemas.openxmlformats.org/officeDocument/2006/relationships/customXml" Target="../ink/ink724.xml"/><Relationship Id="rId1288" Type="http://schemas.openxmlformats.org/officeDocument/2006/relationships/customXml" Target="../ink/ink844.xml"/><Relationship Id="rId297" Type="http://schemas.openxmlformats.org/officeDocument/2006/relationships/image" Target="../media/image162.png"/><Relationship Id="rId518" Type="http://schemas.openxmlformats.org/officeDocument/2006/relationships/customXml" Target="../ink/ink305.xml"/><Relationship Id="rId725" Type="http://schemas.openxmlformats.org/officeDocument/2006/relationships/customXml" Target="../ink/ink512.xml"/><Relationship Id="rId932" Type="http://schemas.openxmlformats.org/officeDocument/2006/relationships/customXml" Target="../ink/ink669.xml"/><Relationship Id="rId1148" Type="http://schemas.openxmlformats.org/officeDocument/2006/relationships/customXml" Target="../ink/ink774.xml"/><Relationship Id="rId157" Type="http://schemas.openxmlformats.org/officeDocument/2006/relationships/customXml" Target="../ink/ink64.xml"/><Relationship Id="rId364" Type="http://schemas.openxmlformats.org/officeDocument/2006/relationships/customXml" Target="../ink/ink168.xml"/><Relationship Id="rId1008" Type="http://schemas.openxmlformats.org/officeDocument/2006/relationships/customXml" Target="../ink/ink707.xml"/><Relationship Id="rId1215" Type="http://schemas.openxmlformats.org/officeDocument/2006/relationships/image" Target="../media/image392.png"/><Relationship Id="rId61" Type="http://schemas.openxmlformats.org/officeDocument/2006/relationships/image" Target="../media/image46.png"/><Relationship Id="rId571" Type="http://schemas.openxmlformats.org/officeDocument/2006/relationships/customXml" Target="../ink/ink358.xml"/><Relationship Id="rId669" Type="http://schemas.openxmlformats.org/officeDocument/2006/relationships/customXml" Target="../ink/ink456.xml"/><Relationship Id="rId876" Type="http://schemas.openxmlformats.org/officeDocument/2006/relationships/customXml" Target="../ink/ink643.xml"/><Relationship Id="rId19" Type="http://schemas.openxmlformats.org/officeDocument/2006/relationships/image" Target="../media/image21.svg"/><Relationship Id="rId224" Type="http://schemas.openxmlformats.org/officeDocument/2006/relationships/image" Target="../media/image126.png"/><Relationship Id="rId431" Type="http://schemas.openxmlformats.org/officeDocument/2006/relationships/customXml" Target="../ink/ink218.xml"/><Relationship Id="rId529" Type="http://schemas.openxmlformats.org/officeDocument/2006/relationships/customXml" Target="../ink/ink316.xml"/><Relationship Id="rId736" Type="http://schemas.openxmlformats.org/officeDocument/2006/relationships/customXml" Target="../ink/ink523.xml"/><Relationship Id="rId1061" Type="http://schemas.openxmlformats.org/officeDocument/2006/relationships/image" Target="../media/image324.png"/><Relationship Id="rId1159" Type="http://schemas.openxmlformats.org/officeDocument/2006/relationships/image" Target="../media/image364.png"/><Relationship Id="rId168" Type="http://schemas.openxmlformats.org/officeDocument/2006/relationships/image" Target="../media/image98.png"/><Relationship Id="rId943" Type="http://schemas.openxmlformats.org/officeDocument/2006/relationships/image" Target="../media/image265.png"/><Relationship Id="rId1019" Type="http://schemas.openxmlformats.org/officeDocument/2006/relationships/image" Target="../media/image303.png"/><Relationship Id="rId72" Type="http://schemas.openxmlformats.org/officeDocument/2006/relationships/customXml" Target="../ink/ink21.xml"/><Relationship Id="rId375" Type="http://schemas.openxmlformats.org/officeDocument/2006/relationships/image" Target="../media/image201.png"/><Relationship Id="rId582" Type="http://schemas.openxmlformats.org/officeDocument/2006/relationships/customXml" Target="../ink/ink369.xml"/><Relationship Id="rId803" Type="http://schemas.openxmlformats.org/officeDocument/2006/relationships/customXml" Target="../ink/ink590.xml"/><Relationship Id="rId1226" Type="http://schemas.openxmlformats.org/officeDocument/2006/relationships/customXml" Target="../ink/ink813.xml"/><Relationship Id="rId3" Type="http://schemas.openxmlformats.org/officeDocument/2006/relationships/image" Target="../media/image1.png"/><Relationship Id="rId235" Type="http://schemas.openxmlformats.org/officeDocument/2006/relationships/customXml" Target="../ink/ink103.xml"/><Relationship Id="rId442" Type="http://schemas.openxmlformats.org/officeDocument/2006/relationships/customXml" Target="../ink/ink229.xml"/><Relationship Id="rId887" Type="http://schemas.openxmlformats.org/officeDocument/2006/relationships/image" Target="../media/image237.png"/><Relationship Id="rId1072" Type="http://schemas.openxmlformats.org/officeDocument/2006/relationships/image" Target="../media/image329.png"/><Relationship Id="rId302" Type="http://schemas.openxmlformats.org/officeDocument/2006/relationships/customXml" Target="../ink/ink137.xml"/><Relationship Id="rId747" Type="http://schemas.openxmlformats.org/officeDocument/2006/relationships/customXml" Target="../ink/ink534.xml"/><Relationship Id="rId954" Type="http://schemas.openxmlformats.org/officeDocument/2006/relationships/customXml" Target="../ink/ink680.xml"/><Relationship Id="rId83" Type="http://schemas.openxmlformats.org/officeDocument/2006/relationships/image" Target="../media/image57.png"/><Relationship Id="rId179" Type="http://schemas.openxmlformats.org/officeDocument/2006/relationships/customXml" Target="../ink/ink75.xml"/><Relationship Id="rId386" Type="http://schemas.openxmlformats.org/officeDocument/2006/relationships/customXml" Target="../ink/ink179.xml"/><Relationship Id="rId593" Type="http://schemas.openxmlformats.org/officeDocument/2006/relationships/customXml" Target="../ink/ink380.xml"/><Relationship Id="rId607" Type="http://schemas.openxmlformats.org/officeDocument/2006/relationships/customXml" Target="../ink/ink394.xml"/><Relationship Id="rId814" Type="http://schemas.openxmlformats.org/officeDocument/2006/relationships/customXml" Target="../ink/ink601.xml"/><Relationship Id="rId1237" Type="http://schemas.openxmlformats.org/officeDocument/2006/relationships/image" Target="../media/image403.png"/><Relationship Id="rId246" Type="http://schemas.openxmlformats.org/officeDocument/2006/relationships/image" Target="../media/image137.png"/><Relationship Id="rId453" Type="http://schemas.openxmlformats.org/officeDocument/2006/relationships/customXml" Target="../ink/ink240.xml"/><Relationship Id="rId660" Type="http://schemas.openxmlformats.org/officeDocument/2006/relationships/customXml" Target="../ink/ink447.xml"/><Relationship Id="rId1083" Type="http://schemas.openxmlformats.org/officeDocument/2006/relationships/customXml" Target="../ink/ink741.xml"/><Relationship Id="rId106" Type="http://schemas.openxmlformats.org/officeDocument/2006/relationships/customXml" Target="../ink/ink38.xml"/><Relationship Id="rId313" Type="http://schemas.openxmlformats.org/officeDocument/2006/relationships/image" Target="../media/image170.png"/><Relationship Id="rId758" Type="http://schemas.openxmlformats.org/officeDocument/2006/relationships/customXml" Target="../ink/ink545.xml"/><Relationship Id="rId965" Type="http://schemas.openxmlformats.org/officeDocument/2006/relationships/image" Target="../media/image276.png"/><Relationship Id="rId1150" Type="http://schemas.openxmlformats.org/officeDocument/2006/relationships/customXml" Target="../ink/ink775.xml"/><Relationship Id="rId10" Type="http://schemas.openxmlformats.org/officeDocument/2006/relationships/image" Target="../media/image12.png"/><Relationship Id="rId94" Type="http://schemas.openxmlformats.org/officeDocument/2006/relationships/customXml" Target="../ink/ink32.xml"/><Relationship Id="rId397" Type="http://schemas.openxmlformats.org/officeDocument/2006/relationships/customXml" Target="../ink/ink185.xml"/><Relationship Id="rId520" Type="http://schemas.openxmlformats.org/officeDocument/2006/relationships/customXml" Target="../ink/ink307.xml"/><Relationship Id="rId618" Type="http://schemas.openxmlformats.org/officeDocument/2006/relationships/customXml" Target="../ink/ink405.xml"/><Relationship Id="rId825" Type="http://schemas.openxmlformats.org/officeDocument/2006/relationships/customXml" Target="../ink/ink612.xml"/><Relationship Id="rId1248" Type="http://schemas.openxmlformats.org/officeDocument/2006/relationships/customXml" Target="../ink/ink824.xml"/><Relationship Id="rId257" Type="http://schemas.openxmlformats.org/officeDocument/2006/relationships/customXml" Target="../ink/ink114.xml"/><Relationship Id="rId464" Type="http://schemas.openxmlformats.org/officeDocument/2006/relationships/customXml" Target="../ink/ink251.xml"/><Relationship Id="rId1010" Type="http://schemas.openxmlformats.org/officeDocument/2006/relationships/customXml" Target="../ink/ink708.xml"/><Relationship Id="rId1094" Type="http://schemas.openxmlformats.org/officeDocument/2006/relationships/customXml" Target="../ink/ink747.xml"/><Relationship Id="rId1108" Type="http://schemas.openxmlformats.org/officeDocument/2006/relationships/customXml" Target="../ink/ink754.xml"/><Relationship Id="rId117" Type="http://schemas.openxmlformats.org/officeDocument/2006/relationships/customXml" Target="../ink/ink44.xml"/><Relationship Id="rId671" Type="http://schemas.openxmlformats.org/officeDocument/2006/relationships/customXml" Target="../ink/ink458.xml"/><Relationship Id="rId769" Type="http://schemas.openxmlformats.org/officeDocument/2006/relationships/customXml" Target="../ink/ink556.xml"/><Relationship Id="rId976" Type="http://schemas.openxmlformats.org/officeDocument/2006/relationships/customXml" Target="../ink/ink691.xml"/><Relationship Id="rId324" Type="http://schemas.openxmlformats.org/officeDocument/2006/relationships/customXml" Target="../ink/ink148.xml"/><Relationship Id="rId531" Type="http://schemas.openxmlformats.org/officeDocument/2006/relationships/customXml" Target="../ink/ink318.xml"/><Relationship Id="rId629" Type="http://schemas.openxmlformats.org/officeDocument/2006/relationships/customXml" Target="../ink/ink416.xml"/><Relationship Id="rId1161" Type="http://schemas.openxmlformats.org/officeDocument/2006/relationships/image" Target="../media/image365.png"/><Relationship Id="rId1259" Type="http://schemas.openxmlformats.org/officeDocument/2006/relationships/image" Target="../media/image414.png"/><Relationship Id="rId836" Type="http://schemas.openxmlformats.org/officeDocument/2006/relationships/customXml" Target="../ink/ink623.xml"/><Relationship Id="rId1021" Type="http://schemas.openxmlformats.org/officeDocument/2006/relationships/image" Target="../media/image304.png"/><Relationship Id="rId1119" Type="http://schemas.openxmlformats.org/officeDocument/2006/relationships/image" Target="../media/image344.png"/><Relationship Id="rId903" Type="http://schemas.openxmlformats.org/officeDocument/2006/relationships/image" Target="../media/image245.png"/><Relationship Id="rId32" Type="http://schemas.openxmlformats.org/officeDocument/2006/relationships/image" Target="../media/image31.png"/><Relationship Id="rId181" Type="http://schemas.openxmlformats.org/officeDocument/2006/relationships/customXml" Target="../ink/ink76.xml"/><Relationship Id="rId279" Type="http://schemas.openxmlformats.org/officeDocument/2006/relationships/image" Target="../media/image153.png"/><Relationship Id="rId486" Type="http://schemas.openxmlformats.org/officeDocument/2006/relationships/customXml" Target="../ink/ink273.xml"/><Relationship Id="rId693" Type="http://schemas.openxmlformats.org/officeDocument/2006/relationships/customXml" Target="../ink/ink480.xml"/><Relationship Id="rId139" Type="http://schemas.openxmlformats.org/officeDocument/2006/relationships/customXml" Target="../ink/ink55.xml"/><Relationship Id="rId346" Type="http://schemas.openxmlformats.org/officeDocument/2006/relationships/customXml" Target="../ink/ink159.xml"/><Relationship Id="rId553" Type="http://schemas.openxmlformats.org/officeDocument/2006/relationships/customXml" Target="../ink/ink340.xml"/><Relationship Id="rId760" Type="http://schemas.openxmlformats.org/officeDocument/2006/relationships/customXml" Target="../ink/ink547.xml"/><Relationship Id="rId998" Type="http://schemas.openxmlformats.org/officeDocument/2006/relationships/customXml" Target="../ink/ink702.xml"/><Relationship Id="rId1183" Type="http://schemas.openxmlformats.org/officeDocument/2006/relationships/image" Target="../media/image376.png"/><Relationship Id="rId206" Type="http://schemas.openxmlformats.org/officeDocument/2006/relationships/image" Target="../media/image117.png"/><Relationship Id="rId413" Type="http://schemas.openxmlformats.org/officeDocument/2006/relationships/customXml" Target="../ink/ink201.xml"/><Relationship Id="rId858" Type="http://schemas.openxmlformats.org/officeDocument/2006/relationships/customXml" Target="../ink/ink634.xml"/><Relationship Id="rId1043" Type="http://schemas.openxmlformats.org/officeDocument/2006/relationships/image" Target="../media/image315.png"/><Relationship Id="rId620" Type="http://schemas.openxmlformats.org/officeDocument/2006/relationships/customXml" Target="../ink/ink407.xml"/><Relationship Id="rId718" Type="http://schemas.openxmlformats.org/officeDocument/2006/relationships/customXml" Target="../ink/ink505.xml"/><Relationship Id="rId925" Type="http://schemas.openxmlformats.org/officeDocument/2006/relationships/image" Target="../media/image256.png"/><Relationship Id="rId1250" Type="http://schemas.openxmlformats.org/officeDocument/2006/relationships/customXml" Target="../ink/ink825.xml"/><Relationship Id="rId1110" Type="http://schemas.openxmlformats.org/officeDocument/2006/relationships/customXml" Target="../ink/ink755.xml"/><Relationship Id="rId1208" Type="http://schemas.openxmlformats.org/officeDocument/2006/relationships/customXml" Target="../ink/ink804.xml"/><Relationship Id="rId54" Type="http://schemas.openxmlformats.org/officeDocument/2006/relationships/customXml" Target="../ink/ink12.xml"/><Relationship Id="rId270" Type="http://schemas.openxmlformats.org/officeDocument/2006/relationships/customXml" Target="../ink/ink121.xml"/><Relationship Id="rId130" Type="http://schemas.openxmlformats.org/officeDocument/2006/relationships/image" Target="../media/image710.png"/><Relationship Id="rId368" Type="http://schemas.openxmlformats.org/officeDocument/2006/relationships/customXml" Target="../ink/ink170.xml"/><Relationship Id="rId575" Type="http://schemas.openxmlformats.org/officeDocument/2006/relationships/customXml" Target="../ink/ink362.xml"/><Relationship Id="rId782" Type="http://schemas.openxmlformats.org/officeDocument/2006/relationships/customXml" Target="../ink/ink569.xml"/><Relationship Id="rId228" Type="http://schemas.openxmlformats.org/officeDocument/2006/relationships/image" Target="../media/image128.png"/><Relationship Id="rId435" Type="http://schemas.openxmlformats.org/officeDocument/2006/relationships/customXml" Target="../ink/ink222.xml"/><Relationship Id="rId642" Type="http://schemas.openxmlformats.org/officeDocument/2006/relationships/customXml" Target="../ink/ink429.xml"/><Relationship Id="rId1065" Type="http://schemas.openxmlformats.org/officeDocument/2006/relationships/customXml" Target="../ink/ink732.xml"/><Relationship Id="rId1272" Type="http://schemas.openxmlformats.org/officeDocument/2006/relationships/customXml" Target="../ink/ink836.xml"/><Relationship Id="rId502" Type="http://schemas.openxmlformats.org/officeDocument/2006/relationships/customXml" Target="../ink/ink289.xml"/><Relationship Id="rId947" Type="http://schemas.openxmlformats.org/officeDocument/2006/relationships/image" Target="../media/image267.png"/><Relationship Id="rId1132" Type="http://schemas.openxmlformats.org/officeDocument/2006/relationships/customXml" Target="../ink/ink766.xml"/><Relationship Id="rId76" Type="http://schemas.openxmlformats.org/officeDocument/2006/relationships/customXml" Target="../ink/ink23.xml"/><Relationship Id="rId807" Type="http://schemas.openxmlformats.org/officeDocument/2006/relationships/customXml" Target="../ink/ink594.xml"/><Relationship Id="rId292" Type="http://schemas.openxmlformats.org/officeDocument/2006/relationships/customXml" Target="../ink/ink132.xml"/><Relationship Id="rId597" Type="http://schemas.openxmlformats.org/officeDocument/2006/relationships/customXml" Target="../ink/ink384.xml"/><Relationship Id="rId152" Type="http://schemas.openxmlformats.org/officeDocument/2006/relationships/image" Target="../media/image90.png"/><Relationship Id="rId457" Type="http://schemas.openxmlformats.org/officeDocument/2006/relationships/customXml" Target="../ink/ink244.xml"/><Relationship Id="rId1087" Type="http://schemas.openxmlformats.org/officeDocument/2006/relationships/customXml" Target="../ink/ink743.xml"/><Relationship Id="rId664" Type="http://schemas.openxmlformats.org/officeDocument/2006/relationships/customXml" Target="../ink/ink451.xml"/><Relationship Id="rId871" Type="http://schemas.openxmlformats.org/officeDocument/2006/relationships/image" Target="../media/image229.png"/><Relationship Id="rId969" Type="http://schemas.openxmlformats.org/officeDocument/2006/relationships/image" Target="../media/image278.png"/><Relationship Id="rId317" Type="http://schemas.openxmlformats.org/officeDocument/2006/relationships/image" Target="../media/image172.png"/><Relationship Id="rId524" Type="http://schemas.openxmlformats.org/officeDocument/2006/relationships/customXml" Target="../ink/ink311.xml"/><Relationship Id="rId731" Type="http://schemas.openxmlformats.org/officeDocument/2006/relationships/customXml" Target="../ink/ink518.xml"/><Relationship Id="rId1154" Type="http://schemas.openxmlformats.org/officeDocument/2006/relationships/customXml" Target="../ink/ink777.xml"/><Relationship Id="rId98" Type="http://schemas.openxmlformats.org/officeDocument/2006/relationships/customXml" Target="../ink/ink34.xml"/><Relationship Id="rId829" Type="http://schemas.openxmlformats.org/officeDocument/2006/relationships/customXml" Target="../ink/ink616.xml"/><Relationship Id="rId1014" Type="http://schemas.openxmlformats.org/officeDocument/2006/relationships/customXml" Target="../ink/ink710.xml"/><Relationship Id="rId1221" Type="http://schemas.openxmlformats.org/officeDocument/2006/relationships/image" Target="../media/image395.png"/><Relationship Id="rId25" Type="http://schemas.openxmlformats.org/officeDocument/2006/relationships/image" Target="../media/image27.svg"/><Relationship Id="rId174" Type="http://schemas.openxmlformats.org/officeDocument/2006/relationships/image" Target="../media/image101.png"/><Relationship Id="rId381" Type="http://schemas.openxmlformats.org/officeDocument/2006/relationships/image" Target="../media/image204.png"/><Relationship Id="rId241" Type="http://schemas.openxmlformats.org/officeDocument/2006/relationships/customXml" Target="../ink/ink106.xml"/><Relationship Id="rId479" Type="http://schemas.openxmlformats.org/officeDocument/2006/relationships/customXml" Target="../ink/ink266.xml"/><Relationship Id="rId686" Type="http://schemas.openxmlformats.org/officeDocument/2006/relationships/customXml" Target="../ink/ink473.xml"/><Relationship Id="rId893" Type="http://schemas.openxmlformats.org/officeDocument/2006/relationships/image" Target="../media/image240.png"/><Relationship Id="rId339" Type="http://schemas.openxmlformats.org/officeDocument/2006/relationships/image" Target="../media/image183.png"/><Relationship Id="rId546" Type="http://schemas.openxmlformats.org/officeDocument/2006/relationships/customXml" Target="../ink/ink333.xml"/><Relationship Id="rId753" Type="http://schemas.openxmlformats.org/officeDocument/2006/relationships/customXml" Target="../ink/ink540.xml"/><Relationship Id="rId1176" Type="http://schemas.openxmlformats.org/officeDocument/2006/relationships/customXml" Target="../ink/ink788.xml"/><Relationship Id="rId101" Type="http://schemas.openxmlformats.org/officeDocument/2006/relationships/image" Target="../media/image66.png"/><Relationship Id="rId406" Type="http://schemas.openxmlformats.org/officeDocument/2006/relationships/customXml" Target="../ink/ink194.xml"/><Relationship Id="rId960" Type="http://schemas.openxmlformats.org/officeDocument/2006/relationships/customXml" Target="../ink/ink683.xml"/><Relationship Id="rId1243" Type="http://schemas.openxmlformats.org/officeDocument/2006/relationships/image" Target="../media/image406.png"/><Relationship Id="rId613" Type="http://schemas.openxmlformats.org/officeDocument/2006/relationships/customXml" Target="../ink/ink400.xml"/><Relationship Id="rId820" Type="http://schemas.openxmlformats.org/officeDocument/2006/relationships/customXml" Target="../ink/ink607.xml"/><Relationship Id="rId918" Type="http://schemas.openxmlformats.org/officeDocument/2006/relationships/customXml" Target="../ink/ink662.xml"/><Relationship Id="rId1103" Type="http://schemas.openxmlformats.org/officeDocument/2006/relationships/image" Target="../media/image243.png"/><Relationship Id="rId47" Type="http://schemas.openxmlformats.org/officeDocument/2006/relationships/image" Target="../media/image39.png"/><Relationship Id="rId196" Type="http://schemas.openxmlformats.org/officeDocument/2006/relationships/image" Target="../media/image112.png"/><Relationship Id="rId263" Type="http://schemas.openxmlformats.org/officeDocument/2006/relationships/image" Target="../media/image145.png"/><Relationship Id="rId470" Type="http://schemas.openxmlformats.org/officeDocument/2006/relationships/customXml" Target="../ink/ink257.xml"/><Relationship Id="rId123" Type="http://schemas.openxmlformats.org/officeDocument/2006/relationships/customXml" Target="../ink/ink47.xml"/><Relationship Id="rId330" Type="http://schemas.openxmlformats.org/officeDocument/2006/relationships/customXml" Target="../ink/ink151.xml"/><Relationship Id="rId568" Type="http://schemas.openxmlformats.org/officeDocument/2006/relationships/customXml" Target="../ink/ink355.xml"/><Relationship Id="rId775" Type="http://schemas.openxmlformats.org/officeDocument/2006/relationships/customXml" Target="../ink/ink562.xml"/><Relationship Id="rId982" Type="http://schemas.openxmlformats.org/officeDocument/2006/relationships/customXml" Target="../ink/ink694.xml"/><Relationship Id="rId1198" Type="http://schemas.openxmlformats.org/officeDocument/2006/relationships/customXml" Target="../ink/ink799.xml"/><Relationship Id="rId428" Type="http://schemas.openxmlformats.org/officeDocument/2006/relationships/customXml" Target="../ink/ink215.xml"/><Relationship Id="rId635" Type="http://schemas.openxmlformats.org/officeDocument/2006/relationships/customXml" Target="../ink/ink422.xml"/><Relationship Id="rId842" Type="http://schemas.openxmlformats.org/officeDocument/2006/relationships/customXml" Target="../ink/ink627.xml"/><Relationship Id="rId1058" Type="http://schemas.openxmlformats.org/officeDocument/2006/relationships/customXml" Target="../ink/ink728.xml"/><Relationship Id="rId1265" Type="http://schemas.openxmlformats.org/officeDocument/2006/relationships/image" Target="../media/image417.png"/><Relationship Id="rId702" Type="http://schemas.openxmlformats.org/officeDocument/2006/relationships/customXml" Target="../ink/ink489.xml"/><Relationship Id="rId1125" Type="http://schemas.openxmlformats.org/officeDocument/2006/relationships/image" Target="../media/image347.png"/><Relationship Id="rId69" Type="http://schemas.openxmlformats.org/officeDocument/2006/relationships/image" Target="../media/image50.png"/><Relationship Id="rId285" Type="http://schemas.openxmlformats.org/officeDocument/2006/relationships/image" Target="../media/image156.png"/><Relationship Id="rId492" Type="http://schemas.openxmlformats.org/officeDocument/2006/relationships/customXml" Target="../ink/ink279.xml"/><Relationship Id="rId797" Type="http://schemas.openxmlformats.org/officeDocument/2006/relationships/customXml" Target="../ink/ink584.xml"/><Relationship Id="rId145" Type="http://schemas.openxmlformats.org/officeDocument/2006/relationships/customXml" Target="../ink/ink58.xml"/><Relationship Id="rId352" Type="http://schemas.openxmlformats.org/officeDocument/2006/relationships/customXml" Target="../ink/ink162.xml"/><Relationship Id="rId1287" Type="http://schemas.openxmlformats.org/officeDocument/2006/relationships/image" Target="../media/image428.png"/><Relationship Id="rId212" Type="http://schemas.openxmlformats.org/officeDocument/2006/relationships/image" Target="../media/image120.png"/><Relationship Id="rId657" Type="http://schemas.openxmlformats.org/officeDocument/2006/relationships/customXml" Target="../ink/ink444.xml"/><Relationship Id="rId864" Type="http://schemas.openxmlformats.org/officeDocument/2006/relationships/customXml" Target="../ink/ink637.xml"/><Relationship Id="rId517" Type="http://schemas.openxmlformats.org/officeDocument/2006/relationships/customXml" Target="../ink/ink304.xml"/><Relationship Id="rId724" Type="http://schemas.openxmlformats.org/officeDocument/2006/relationships/customXml" Target="../ink/ink511.xml"/><Relationship Id="rId931" Type="http://schemas.openxmlformats.org/officeDocument/2006/relationships/image" Target="../media/image259.png"/><Relationship Id="rId1147" Type="http://schemas.openxmlformats.org/officeDocument/2006/relationships/image" Target="../media/image358.png"/><Relationship Id="rId60" Type="http://schemas.openxmlformats.org/officeDocument/2006/relationships/customXml" Target="../ink/ink15.xml"/><Relationship Id="rId1007" Type="http://schemas.openxmlformats.org/officeDocument/2006/relationships/image" Target="../media/image297.png"/><Relationship Id="rId1214" Type="http://schemas.openxmlformats.org/officeDocument/2006/relationships/customXml" Target="../ink/ink807.xml"/><Relationship Id="rId18" Type="http://schemas.openxmlformats.org/officeDocument/2006/relationships/image" Target="../media/image20.png"/><Relationship Id="rId167" Type="http://schemas.openxmlformats.org/officeDocument/2006/relationships/customXml" Target="../ink/ink69.xml"/><Relationship Id="rId374" Type="http://schemas.openxmlformats.org/officeDocument/2006/relationships/customXml" Target="../ink/ink173.xml"/><Relationship Id="rId581" Type="http://schemas.openxmlformats.org/officeDocument/2006/relationships/customXml" Target="../ink/ink368.xml"/><Relationship Id="rId234" Type="http://schemas.openxmlformats.org/officeDocument/2006/relationships/image" Target="../media/image131.png"/><Relationship Id="rId679" Type="http://schemas.openxmlformats.org/officeDocument/2006/relationships/customXml" Target="../ink/ink466.xml"/><Relationship Id="rId886" Type="http://schemas.openxmlformats.org/officeDocument/2006/relationships/customXml" Target="../ink/ink648.xml"/><Relationship Id="rId2" Type="http://schemas.openxmlformats.org/officeDocument/2006/relationships/notesSlide" Target="../notesSlides/notesSlide1.xml"/><Relationship Id="rId441" Type="http://schemas.openxmlformats.org/officeDocument/2006/relationships/customXml" Target="../ink/ink228.xml"/><Relationship Id="rId539" Type="http://schemas.openxmlformats.org/officeDocument/2006/relationships/customXml" Target="../ink/ink326.xml"/><Relationship Id="rId746" Type="http://schemas.openxmlformats.org/officeDocument/2006/relationships/customXml" Target="../ink/ink533.xml"/><Relationship Id="rId1071" Type="http://schemas.openxmlformats.org/officeDocument/2006/relationships/customXml" Target="../ink/ink735.xml"/><Relationship Id="rId1169" Type="http://schemas.openxmlformats.org/officeDocument/2006/relationships/image" Target="../media/image369.png"/><Relationship Id="rId301" Type="http://schemas.openxmlformats.org/officeDocument/2006/relationships/image" Target="../media/image164.png"/><Relationship Id="rId953" Type="http://schemas.openxmlformats.org/officeDocument/2006/relationships/image" Target="../media/image270.png"/><Relationship Id="rId1029" Type="http://schemas.openxmlformats.org/officeDocument/2006/relationships/image" Target="../media/image308.png"/><Relationship Id="rId1236" Type="http://schemas.openxmlformats.org/officeDocument/2006/relationships/customXml" Target="../ink/ink818.xml"/><Relationship Id="rId82" Type="http://schemas.openxmlformats.org/officeDocument/2006/relationships/customXml" Target="../ink/ink26.xml"/><Relationship Id="rId606" Type="http://schemas.openxmlformats.org/officeDocument/2006/relationships/customXml" Target="../ink/ink393.xml"/><Relationship Id="rId813" Type="http://schemas.openxmlformats.org/officeDocument/2006/relationships/customXml" Target="../ink/ink600.xml"/><Relationship Id="rId189" Type="http://schemas.openxmlformats.org/officeDocument/2006/relationships/customXml" Target="../ink/ink80.xml"/><Relationship Id="rId396" Type="http://schemas.openxmlformats.org/officeDocument/2006/relationships/customXml" Target="../ink/ink184.xml"/><Relationship Id="rId256" Type="http://schemas.openxmlformats.org/officeDocument/2006/relationships/image" Target="../media/image142.png"/><Relationship Id="rId463" Type="http://schemas.openxmlformats.org/officeDocument/2006/relationships/customXml" Target="../ink/ink250.xml"/><Relationship Id="rId670" Type="http://schemas.openxmlformats.org/officeDocument/2006/relationships/customXml" Target="../ink/ink457.xml"/><Relationship Id="rId1093" Type="http://schemas.openxmlformats.org/officeDocument/2006/relationships/customXml" Target="../ink/ink746.xml"/><Relationship Id="rId116" Type="http://schemas.openxmlformats.org/officeDocument/2006/relationships/customXml" Target="../ink/ink43.xml"/><Relationship Id="rId323" Type="http://schemas.openxmlformats.org/officeDocument/2006/relationships/image" Target="../media/image175.png"/><Relationship Id="rId530" Type="http://schemas.openxmlformats.org/officeDocument/2006/relationships/customXml" Target="../ink/ink317.xml"/><Relationship Id="rId768" Type="http://schemas.openxmlformats.org/officeDocument/2006/relationships/customXml" Target="../ink/ink555.xml"/><Relationship Id="rId975" Type="http://schemas.openxmlformats.org/officeDocument/2006/relationships/image" Target="../media/image281.png"/><Relationship Id="rId1160" Type="http://schemas.openxmlformats.org/officeDocument/2006/relationships/customXml" Target="../ink/ink780.xml"/><Relationship Id="rId628" Type="http://schemas.openxmlformats.org/officeDocument/2006/relationships/customXml" Target="../ink/ink415.xml"/><Relationship Id="rId835" Type="http://schemas.openxmlformats.org/officeDocument/2006/relationships/customXml" Target="../ink/ink622.xml"/><Relationship Id="rId1258" Type="http://schemas.openxmlformats.org/officeDocument/2006/relationships/customXml" Target="../ink/ink829.xml"/><Relationship Id="rId1020" Type="http://schemas.openxmlformats.org/officeDocument/2006/relationships/customXml" Target="../ink/ink713.xml"/><Relationship Id="rId1118" Type="http://schemas.openxmlformats.org/officeDocument/2006/relationships/customXml" Target="../ink/ink759.xml"/><Relationship Id="rId902" Type="http://schemas.openxmlformats.org/officeDocument/2006/relationships/customXml" Target="../ink/ink65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1.xml"/><Relationship Id="rId1" Type="http://schemas.openxmlformats.org/officeDocument/2006/relationships/video" Target="https://www.youtube.com/embed/dXrAEBtvDM8?feature=oembed" TargetMode="External"/><Relationship Id="rId4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dpi="0" rotWithShape="1">
          <a:blip r:embed="rId3"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3FFC58A-51A1-C944-FDC7-2EAB816009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29566" y="3305025"/>
            <a:ext cx="4408125" cy="441360"/>
          </a:xfrm>
        </p:spPr>
        <p:txBody>
          <a:bodyPr>
            <a:normAutofit fontScale="92500" lnSpcReduction="20000"/>
          </a:bodyPr>
          <a:lstStyle/>
          <a:p>
            <a:r>
              <a:rPr lang="de-CH" dirty="0"/>
              <a:t>Von Ozan, Kristian A. und Altin</a:t>
            </a:r>
            <a:endParaRPr lang="en-CH" dirty="0">
              <a:latin typeface="Gloria Hallelujah" panose="02000000000000000000" pitchFamily="2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93A6A5-6AA6-274D-659E-B0554FC04E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CH" dirty="0" err="1"/>
              <a:t>Studify</a:t>
            </a:r>
            <a:endParaRPr lang="en-CH" dirty="0">
              <a:latin typeface="Gloria Hallelujah" panose="02000000000000000000" pitchFamily="2" charset="0"/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FA5E5D4-6629-730B-3AEB-1B276B6DD14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Gruppe (Go to Insert &gt; Header &amp; Footer &gt; Footer &gt; Apply to All)</a:t>
            </a:r>
            <a:endParaRPr lang="en-CH" dirty="0"/>
          </a:p>
        </p:txBody>
      </p:sp>
      <p:pic>
        <p:nvPicPr>
          <p:cNvPr id="11" name="Picture 10" descr="A black and white image of a goose&#10;&#10;AI-generated content may be incorrect.">
            <a:extLst>
              <a:ext uri="{FF2B5EF4-FFF2-40B4-BE49-F238E27FC236}">
                <a16:creationId xmlns:a16="http://schemas.microsoft.com/office/drawing/2014/main" id="{BF414C49-BC6F-8478-248A-0727FFB4D9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9526" y="3853586"/>
            <a:ext cx="2266389" cy="2238177"/>
          </a:xfrm>
          <a:prstGeom prst="rect">
            <a:avLst/>
          </a:prstGeom>
        </p:spPr>
      </p:pic>
      <p:pic>
        <p:nvPicPr>
          <p:cNvPr id="15" name="Picture 14" descr="A black and white image of a hand with a yellow circle&#10;&#10;AI-generated content may be incorrect.">
            <a:extLst>
              <a:ext uri="{FF2B5EF4-FFF2-40B4-BE49-F238E27FC236}">
                <a16:creationId xmlns:a16="http://schemas.microsoft.com/office/drawing/2014/main" id="{49BE4E73-C8EC-41CE-7AE8-1C066C29BE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69659" y="366965"/>
            <a:ext cx="2706124" cy="2217434"/>
          </a:xfrm>
          <a:prstGeom prst="rect">
            <a:avLst/>
          </a:prstGeom>
        </p:spPr>
      </p:pic>
      <p:pic>
        <p:nvPicPr>
          <p:cNvPr id="27" name="Picture 26" descr="A group of birds standing&#10;&#10;AI-generated content may be incorrect.">
            <a:extLst>
              <a:ext uri="{FF2B5EF4-FFF2-40B4-BE49-F238E27FC236}">
                <a16:creationId xmlns:a16="http://schemas.microsoft.com/office/drawing/2014/main" id="{E9A7D33A-08DD-A644-CD31-6D50C718B9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02336" y="4527480"/>
            <a:ext cx="1593336" cy="2281720"/>
          </a:xfrm>
          <a:prstGeom prst="rect">
            <a:avLst/>
          </a:prstGeom>
        </p:spPr>
      </p:pic>
      <p:pic>
        <p:nvPicPr>
          <p:cNvPr id="29" name="Picture 28" descr="A black and white dotted hand&#10;&#10;AI-generated content may be incorrect.">
            <a:extLst>
              <a:ext uri="{FF2B5EF4-FFF2-40B4-BE49-F238E27FC236}">
                <a16:creationId xmlns:a16="http://schemas.microsoft.com/office/drawing/2014/main" id="{EAA7CD69-40E3-333F-6BE4-6FC8E2814F7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6590" y="2095594"/>
            <a:ext cx="1593335" cy="2617622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C6354222-A8A6-45E3-E206-E818D625AB4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31838" y="1593605"/>
            <a:ext cx="736600" cy="1073331"/>
          </a:xfrm>
          <a:prstGeom prst="rect">
            <a:avLst/>
          </a:prstGeom>
        </p:spPr>
      </p:pic>
      <p:pic>
        <p:nvPicPr>
          <p:cNvPr id="33" name="Graphic 32">
            <a:extLst>
              <a:ext uri="{FF2B5EF4-FFF2-40B4-BE49-F238E27FC236}">
                <a16:creationId xmlns:a16="http://schemas.microsoft.com/office/drawing/2014/main" id="{AB4444BA-F4EC-9DE5-89C5-326E093C614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643222" y="3899409"/>
            <a:ext cx="624349" cy="1104618"/>
          </a:xfrm>
          <a:prstGeom prst="rect">
            <a:avLst/>
          </a:prstGeom>
        </p:spPr>
      </p:pic>
      <p:pic>
        <p:nvPicPr>
          <p:cNvPr id="35" name="Graphic 34">
            <a:extLst>
              <a:ext uri="{FF2B5EF4-FFF2-40B4-BE49-F238E27FC236}">
                <a16:creationId xmlns:a16="http://schemas.microsoft.com/office/drawing/2014/main" id="{E2A4117E-2AD2-53B3-35F5-A9A8ACB4D1A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710934" y="3717696"/>
            <a:ext cx="2658964" cy="230546"/>
          </a:xfrm>
          <a:prstGeom prst="rect">
            <a:avLst/>
          </a:prstGeom>
        </p:spPr>
      </p:pic>
      <p:pic>
        <p:nvPicPr>
          <p:cNvPr id="37" name="Graphic 36">
            <a:extLst>
              <a:ext uri="{FF2B5EF4-FFF2-40B4-BE49-F238E27FC236}">
                <a16:creationId xmlns:a16="http://schemas.microsoft.com/office/drawing/2014/main" id="{269DBE00-F2DB-FBC6-70EB-4B17AAFC75E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850963" y="3587447"/>
            <a:ext cx="2184400" cy="291253"/>
          </a:xfrm>
          <a:prstGeom prst="rect">
            <a:avLst/>
          </a:prstGeom>
        </p:spPr>
      </p:pic>
      <p:pic>
        <p:nvPicPr>
          <p:cNvPr id="39" name="Graphic 38">
            <a:extLst>
              <a:ext uri="{FF2B5EF4-FFF2-40B4-BE49-F238E27FC236}">
                <a16:creationId xmlns:a16="http://schemas.microsoft.com/office/drawing/2014/main" id="{61B0983A-E1A4-32A6-1F03-412296BB85D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124264" y="1727813"/>
            <a:ext cx="1324536" cy="1073331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241576D6-D422-1DD0-8866-A3E15870DB5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 rot="18705588">
            <a:off x="7110374" y="2125604"/>
            <a:ext cx="454059" cy="541378"/>
          </a:xfrm>
          <a:prstGeom prst="rect">
            <a:avLst/>
          </a:prstGeom>
        </p:spPr>
      </p:pic>
      <p:pic>
        <p:nvPicPr>
          <p:cNvPr id="46" name="Graphic 45">
            <a:extLst>
              <a:ext uri="{FF2B5EF4-FFF2-40B4-BE49-F238E27FC236}">
                <a16:creationId xmlns:a16="http://schemas.microsoft.com/office/drawing/2014/main" id="{B3DF316F-0525-D8B5-B7EA-471E0D362B6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76011" y="478813"/>
            <a:ext cx="1227707" cy="690585"/>
          </a:xfrm>
          <a:prstGeom prst="rect">
            <a:avLst/>
          </a:prstGeom>
        </p:spPr>
      </p:pic>
      <p:pic>
        <p:nvPicPr>
          <p:cNvPr id="48" name="Graphic 47">
            <a:extLst>
              <a:ext uri="{FF2B5EF4-FFF2-40B4-BE49-F238E27FC236}">
                <a16:creationId xmlns:a16="http://schemas.microsoft.com/office/drawing/2014/main" id="{A803179C-CFA4-E6A5-2637-35C624D25678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 rot="689815">
            <a:off x="5274736" y="1821302"/>
            <a:ext cx="396734" cy="198367"/>
          </a:xfrm>
          <a:prstGeom prst="rect">
            <a:avLst/>
          </a:prstGeom>
        </p:spPr>
      </p:pic>
      <p:pic>
        <p:nvPicPr>
          <p:cNvPr id="50" name="Graphic 49">
            <a:extLst>
              <a:ext uri="{FF2B5EF4-FFF2-40B4-BE49-F238E27FC236}">
                <a16:creationId xmlns:a16="http://schemas.microsoft.com/office/drawing/2014/main" id="{EB340EF9-E206-8F7A-BA48-27BE9FF0C6DE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 rot="21019859">
            <a:off x="9154479" y="719089"/>
            <a:ext cx="396734" cy="210035"/>
          </a:xfrm>
          <a:prstGeom prst="rect">
            <a:avLst/>
          </a:prstGeom>
        </p:spPr>
      </p:pic>
      <p:grpSp>
        <p:nvGrpSpPr>
          <p:cNvPr id="7" name="Gruppieren 6">
            <a:extLst>
              <a:ext uri="{FF2B5EF4-FFF2-40B4-BE49-F238E27FC236}">
                <a16:creationId xmlns:a16="http://schemas.microsoft.com/office/drawing/2014/main" id="{12A4407B-F321-DC6F-BE82-07ADD3A465D0}"/>
              </a:ext>
            </a:extLst>
          </p:cNvPr>
          <p:cNvGrpSpPr/>
          <p:nvPr/>
        </p:nvGrpSpPr>
        <p:grpSpPr>
          <a:xfrm>
            <a:off x="825220" y="3040213"/>
            <a:ext cx="2064989" cy="1286640"/>
            <a:chOff x="825220" y="3040213"/>
            <a:chExt cx="2064989" cy="1286640"/>
          </a:xfrm>
        </p:grpSpPr>
        <p:pic>
          <p:nvPicPr>
            <p:cNvPr id="51" name="Graphic 50">
              <a:extLst>
                <a:ext uri="{FF2B5EF4-FFF2-40B4-BE49-F238E27FC236}">
                  <a16:creationId xmlns:a16="http://schemas.microsoft.com/office/drawing/2014/main" id="{AC0AC2BA-0A63-EACD-D503-FC4CF5373E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 rot="19928709">
              <a:off x="2493475" y="3525849"/>
              <a:ext cx="396734" cy="198367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89" name="Freihand 88">
                  <a:extLst>
                    <a:ext uri="{FF2B5EF4-FFF2-40B4-BE49-F238E27FC236}">
                      <a16:creationId xmlns:a16="http://schemas.microsoft.com/office/drawing/2014/main" id="{1C251C51-F867-4A0A-4A28-65CA0BC0E909}"/>
                    </a:ext>
                  </a:extLst>
                </p14:cNvPr>
                <p14:cNvContentPartPr/>
                <p14:nvPr/>
              </p14:nvContentPartPr>
              <p14:xfrm>
                <a:off x="1699050" y="3463905"/>
                <a:ext cx="120960" cy="207360"/>
              </p14:xfrm>
            </p:contentPart>
          </mc:Choice>
          <mc:Fallback xmlns="">
            <p:pic>
              <p:nvPicPr>
                <p:cNvPr id="89" name="Freihand 88">
                  <a:extLst>
                    <a:ext uri="{FF2B5EF4-FFF2-40B4-BE49-F238E27FC236}">
                      <a16:creationId xmlns:a16="http://schemas.microsoft.com/office/drawing/2014/main" id="{1C251C51-F867-4A0A-4A28-65CA0BC0E909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681103" y="3445874"/>
                  <a:ext cx="156494" cy="24306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67" name="Freihand 166">
                  <a:extLst>
                    <a:ext uri="{FF2B5EF4-FFF2-40B4-BE49-F238E27FC236}">
                      <a16:creationId xmlns:a16="http://schemas.microsoft.com/office/drawing/2014/main" id="{6485CFE6-0B57-8AEC-9380-54DE6EFF6CB9}"/>
                    </a:ext>
                  </a:extLst>
                </p14:cNvPr>
                <p14:cNvContentPartPr/>
                <p14:nvPr/>
              </p14:nvContentPartPr>
              <p14:xfrm>
                <a:off x="825220" y="3258013"/>
                <a:ext cx="1118160" cy="1068840"/>
              </p14:xfrm>
            </p:contentPart>
          </mc:Choice>
          <mc:Fallback xmlns="">
            <p:pic>
              <p:nvPicPr>
                <p:cNvPr id="167" name="Freihand 166">
                  <a:extLst>
                    <a:ext uri="{FF2B5EF4-FFF2-40B4-BE49-F238E27FC236}">
                      <a16:creationId xmlns:a16="http://schemas.microsoft.com/office/drawing/2014/main" id="{6485CFE6-0B57-8AEC-9380-54DE6EFF6CB9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07220" y="3240007"/>
                  <a:ext cx="1153800" cy="110449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170" name="Freihand 169">
                  <a:extLst>
                    <a:ext uri="{FF2B5EF4-FFF2-40B4-BE49-F238E27FC236}">
                      <a16:creationId xmlns:a16="http://schemas.microsoft.com/office/drawing/2014/main" id="{5EF52CF5-E94A-9B1E-7D13-BDCF1E8AB242}"/>
                    </a:ext>
                  </a:extLst>
                </p14:cNvPr>
                <p14:cNvContentPartPr/>
                <p14:nvPr/>
              </p14:nvContentPartPr>
              <p14:xfrm>
                <a:off x="980740" y="3392293"/>
                <a:ext cx="1073160" cy="865800"/>
              </p14:xfrm>
            </p:contentPart>
          </mc:Choice>
          <mc:Fallback xmlns="">
            <p:pic>
              <p:nvPicPr>
                <p:cNvPr id="170" name="Freihand 169">
                  <a:extLst>
                    <a:ext uri="{FF2B5EF4-FFF2-40B4-BE49-F238E27FC236}">
                      <a16:creationId xmlns:a16="http://schemas.microsoft.com/office/drawing/2014/main" id="{5EF52CF5-E94A-9B1E-7D13-BDCF1E8AB242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917740" y="3329293"/>
                  <a:ext cx="1198800" cy="9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169" name="Freihand 168">
                  <a:extLst>
                    <a:ext uri="{FF2B5EF4-FFF2-40B4-BE49-F238E27FC236}">
                      <a16:creationId xmlns:a16="http://schemas.microsoft.com/office/drawing/2014/main" id="{A2B85095-515B-EF7B-AC46-97D6E85A064F}"/>
                    </a:ext>
                  </a:extLst>
                </p14:cNvPr>
                <p14:cNvContentPartPr/>
                <p14:nvPr/>
              </p14:nvContentPartPr>
              <p14:xfrm>
                <a:off x="1172980" y="3347653"/>
                <a:ext cx="293400" cy="696960"/>
              </p14:xfrm>
            </p:contentPart>
          </mc:Choice>
          <mc:Fallback xmlns="">
            <p:pic>
              <p:nvPicPr>
                <p:cNvPr id="169" name="Freihand 168">
                  <a:extLst>
                    <a:ext uri="{FF2B5EF4-FFF2-40B4-BE49-F238E27FC236}">
                      <a16:creationId xmlns:a16="http://schemas.microsoft.com/office/drawing/2014/main" id="{A2B85095-515B-EF7B-AC46-97D6E85A064F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109980" y="3284686"/>
                  <a:ext cx="419040" cy="82253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171" name="Freihand 170">
                  <a:extLst>
                    <a:ext uri="{FF2B5EF4-FFF2-40B4-BE49-F238E27FC236}">
                      <a16:creationId xmlns:a16="http://schemas.microsoft.com/office/drawing/2014/main" id="{F53F85B6-48AF-2ECF-4B1E-0613E1A5E109}"/>
                    </a:ext>
                  </a:extLst>
                </p14:cNvPr>
                <p14:cNvContentPartPr/>
                <p14:nvPr/>
              </p14:nvContentPartPr>
              <p14:xfrm>
                <a:off x="1266940" y="3705133"/>
                <a:ext cx="496440" cy="441360"/>
              </p14:xfrm>
            </p:contentPart>
          </mc:Choice>
          <mc:Fallback xmlns="">
            <p:pic>
              <p:nvPicPr>
                <p:cNvPr id="171" name="Freihand 170">
                  <a:extLst>
                    <a:ext uri="{FF2B5EF4-FFF2-40B4-BE49-F238E27FC236}">
                      <a16:creationId xmlns:a16="http://schemas.microsoft.com/office/drawing/2014/main" id="{F53F85B6-48AF-2ECF-4B1E-0613E1A5E109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203986" y="3642082"/>
                  <a:ext cx="621989" cy="56710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175" name="Freihand 174">
                  <a:extLst>
                    <a:ext uri="{FF2B5EF4-FFF2-40B4-BE49-F238E27FC236}">
                      <a16:creationId xmlns:a16="http://schemas.microsoft.com/office/drawing/2014/main" id="{C88BD06C-B87C-03B7-6FB6-FEFD85D5FA95}"/>
                    </a:ext>
                  </a:extLst>
                </p14:cNvPr>
                <p14:cNvContentPartPr/>
                <p14:nvPr/>
              </p14:nvContentPartPr>
              <p14:xfrm>
                <a:off x="895780" y="3856333"/>
                <a:ext cx="20880" cy="17280"/>
              </p14:xfrm>
            </p:contentPart>
          </mc:Choice>
          <mc:Fallback xmlns="">
            <p:pic>
              <p:nvPicPr>
                <p:cNvPr id="175" name="Freihand 174">
                  <a:extLst>
                    <a:ext uri="{FF2B5EF4-FFF2-40B4-BE49-F238E27FC236}">
                      <a16:creationId xmlns:a16="http://schemas.microsoft.com/office/drawing/2014/main" id="{C88BD06C-B87C-03B7-6FB6-FEFD85D5FA95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78085" y="3838333"/>
                  <a:ext cx="55916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176" name="Freihand 175">
                  <a:extLst>
                    <a:ext uri="{FF2B5EF4-FFF2-40B4-BE49-F238E27FC236}">
                      <a16:creationId xmlns:a16="http://schemas.microsoft.com/office/drawing/2014/main" id="{123F1967-09B7-425A-4E09-C23DC865E8AC}"/>
                    </a:ext>
                  </a:extLst>
                </p14:cNvPr>
                <p14:cNvContentPartPr/>
                <p14:nvPr/>
              </p14:nvContentPartPr>
              <p14:xfrm>
                <a:off x="1494100" y="3294733"/>
                <a:ext cx="284760" cy="493920"/>
              </p14:xfrm>
            </p:contentPart>
          </mc:Choice>
          <mc:Fallback xmlns="">
            <p:pic>
              <p:nvPicPr>
                <p:cNvPr id="176" name="Freihand 175">
                  <a:extLst>
                    <a:ext uri="{FF2B5EF4-FFF2-40B4-BE49-F238E27FC236}">
                      <a16:creationId xmlns:a16="http://schemas.microsoft.com/office/drawing/2014/main" id="{123F1967-09B7-425A-4E09-C23DC865E8AC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476077" y="3276733"/>
                  <a:ext cx="320445" cy="5295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03" name="Gruppieren 302">
              <a:extLst>
                <a:ext uri="{FF2B5EF4-FFF2-40B4-BE49-F238E27FC236}">
                  <a16:creationId xmlns:a16="http://schemas.microsoft.com/office/drawing/2014/main" id="{325F626B-894A-0B41-F278-B69F1C154E93}"/>
                </a:ext>
              </a:extLst>
            </p:cNvPr>
            <p:cNvGrpSpPr/>
            <p:nvPr/>
          </p:nvGrpSpPr>
          <p:grpSpPr>
            <a:xfrm>
              <a:off x="1570780" y="3040933"/>
              <a:ext cx="332280" cy="672120"/>
              <a:chOff x="1570780" y="3040933"/>
              <a:chExt cx="332280" cy="6721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5">
                <p14:nvContentPartPr>
                  <p14:cNvPr id="184" name="Freihand 183">
                    <a:extLst>
                      <a:ext uri="{FF2B5EF4-FFF2-40B4-BE49-F238E27FC236}">
                        <a16:creationId xmlns:a16="http://schemas.microsoft.com/office/drawing/2014/main" id="{91EE5D38-CAD8-243C-4130-2179DDAC8713}"/>
                      </a:ext>
                    </a:extLst>
                  </p14:cNvPr>
                  <p14:cNvContentPartPr/>
                  <p14:nvPr/>
                </p14:nvContentPartPr>
                <p14:xfrm>
                  <a:off x="1658980" y="3628813"/>
                  <a:ext cx="60120" cy="50040"/>
                </p14:xfrm>
              </p:contentPart>
            </mc:Choice>
            <mc:Fallback xmlns="">
              <p:pic>
                <p:nvPicPr>
                  <p:cNvPr id="184" name="Freihand 183">
                    <a:extLst>
                      <a:ext uri="{FF2B5EF4-FFF2-40B4-BE49-F238E27FC236}">
                        <a16:creationId xmlns:a16="http://schemas.microsoft.com/office/drawing/2014/main" id="{91EE5D38-CAD8-243C-4130-2179DDAC8713}"/>
                      </a:ext>
                    </a:extLst>
                  </p:cNvPr>
                  <p:cNvPicPr/>
                  <p:nvPr/>
                </p:nvPicPr>
                <p:blipFill>
                  <a:blip r:embed="rId47"/>
                  <a:stretch>
                    <a:fillRect/>
                  </a:stretch>
                </p:blipFill>
                <p:spPr>
                  <a:xfrm>
                    <a:off x="1641340" y="3611173"/>
                    <a:ext cx="95760" cy="85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">
                <p14:nvContentPartPr>
                  <p14:cNvPr id="185" name="Freihand 184">
                    <a:extLst>
                      <a:ext uri="{FF2B5EF4-FFF2-40B4-BE49-F238E27FC236}">
                        <a16:creationId xmlns:a16="http://schemas.microsoft.com/office/drawing/2014/main" id="{3F7FAE3C-101C-56D5-C1C8-BB0C8341ACE4}"/>
                      </a:ext>
                    </a:extLst>
                  </p14:cNvPr>
                  <p14:cNvContentPartPr/>
                  <p14:nvPr/>
                </p14:nvContentPartPr>
                <p14:xfrm>
                  <a:off x="1656460" y="3628453"/>
                  <a:ext cx="94320" cy="71280"/>
                </p14:xfrm>
              </p:contentPart>
            </mc:Choice>
            <mc:Fallback xmlns="">
              <p:pic>
                <p:nvPicPr>
                  <p:cNvPr id="185" name="Freihand 184">
                    <a:extLst>
                      <a:ext uri="{FF2B5EF4-FFF2-40B4-BE49-F238E27FC236}">
                        <a16:creationId xmlns:a16="http://schemas.microsoft.com/office/drawing/2014/main" id="{3F7FAE3C-101C-56D5-C1C8-BB0C8341ACE4}"/>
                      </a:ext>
                    </a:extLst>
                  </p:cNvPr>
                  <p:cNvPicPr/>
                  <p:nvPr/>
                </p:nvPicPr>
                <p:blipFill>
                  <a:blip r:embed="rId49"/>
                  <a:stretch>
                    <a:fillRect/>
                  </a:stretch>
                </p:blipFill>
                <p:spPr>
                  <a:xfrm>
                    <a:off x="1638820" y="3610813"/>
                    <a:ext cx="129960" cy="106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">
                <p14:nvContentPartPr>
                  <p14:cNvPr id="186" name="Freihand 185">
                    <a:extLst>
                      <a:ext uri="{FF2B5EF4-FFF2-40B4-BE49-F238E27FC236}">
                        <a16:creationId xmlns:a16="http://schemas.microsoft.com/office/drawing/2014/main" id="{0482422F-47FB-4D07-BD4B-FDF2330D8B47}"/>
                      </a:ext>
                    </a:extLst>
                  </p14:cNvPr>
                  <p14:cNvContentPartPr/>
                  <p14:nvPr/>
                </p14:nvContentPartPr>
                <p14:xfrm>
                  <a:off x="1633780" y="3617293"/>
                  <a:ext cx="102600" cy="86400"/>
                </p14:xfrm>
              </p:contentPart>
            </mc:Choice>
            <mc:Fallback xmlns="">
              <p:pic>
                <p:nvPicPr>
                  <p:cNvPr id="186" name="Freihand 185">
                    <a:extLst>
                      <a:ext uri="{FF2B5EF4-FFF2-40B4-BE49-F238E27FC236}">
                        <a16:creationId xmlns:a16="http://schemas.microsoft.com/office/drawing/2014/main" id="{0482422F-47FB-4D07-BD4B-FDF2330D8B47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1615780" y="3599653"/>
                    <a:ext cx="138240" cy="122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">
                <p14:nvContentPartPr>
                  <p14:cNvPr id="188" name="Freihand 187">
                    <a:extLst>
                      <a:ext uri="{FF2B5EF4-FFF2-40B4-BE49-F238E27FC236}">
                        <a16:creationId xmlns:a16="http://schemas.microsoft.com/office/drawing/2014/main" id="{5E7C3E88-DC09-CED5-2B96-7495EE391FAE}"/>
                      </a:ext>
                    </a:extLst>
                  </p14:cNvPr>
                  <p14:cNvContentPartPr/>
                  <p14:nvPr/>
                </p14:nvContentPartPr>
                <p14:xfrm>
                  <a:off x="1746460" y="3697933"/>
                  <a:ext cx="19440" cy="15120"/>
                </p14:xfrm>
              </p:contentPart>
            </mc:Choice>
            <mc:Fallback xmlns="">
              <p:pic>
                <p:nvPicPr>
                  <p:cNvPr id="188" name="Freihand 187">
                    <a:extLst>
                      <a:ext uri="{FF2B5EF4-FFF2-40B4-BE49-F238E27FC236}">
                        <a16:creationId xmlns:a16="http://schemas.microsoft.com/office/drawing/2014/main" id="{5E7C3E88-DC09-CED5-2B96-7495EE391FAE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1728820" y="3679933"/>
                    <a:ext cx="55080" cy="50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4">
                <p14:nvContentPartPr>
                  <p14:cNvPr id="189" name="Freihand 188">
                    <a:extLst>
                      <a:ext uri="{FF2B5EF4-FFF2-40B4-BE49-F238E27FC236}">
                        <a16:creationId xmlns:a16="http://schemas.microsoft.com/office/drawing/2014/main" id="{8A10CDF3-1856-A3E3-58E1-64B749628AFA}"/>
                      </a:ext>
                    </a:extLst>
                  </p14:cNvPr>
                  <p14:cNvContentPartPr/>
                  <p14:nvPr/>
                </p14:nvContentPartPr>
                <p14:xfrm>
                  <a:off x="1783180" y="3638533"/>
                  <a:ext cx="35640" cy="60840"/>
                </p14:xfrm>
              </p:contentPart>
            </mc:Choice>
            <mc:Fallback xmlns="">
              <p:pic>
                <p:nvPicPr>
                  <p:cNvPr id="189" name="Freihand 188">
                    <a:extLst>
                      <a:ext uri="{FF2B5EF4-FFF2-40B4-BE49-F238E27FC236}">
                        <a16:creationId xmlns:a16="http://schemas.microsoft.com/office/drawing/2014/main" id="{8A10CDF3-1856-A3E3-58E1-64B749628AFA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1765540" y="3620533"/>
                    <a:ext cx="71280" cy="96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6">
                <p14:nvContentPartPr>
                  <p14:cNvPr id="190" name="Freihand 189">
                    <a:extLst>
                      <a:ext uri="{FF2B5EF4-FFF2-40B4-BE49-F238E27FC236}">
                        <a16:creationId xmlns:a16="http://schemas.microsoft.com/office/drawing/2014/main" id="{A7862295-53C7-D623-476F-8EED5433AFCB}"/>
                      </a:ext>
                    </a:extLst>
                  </p14:cNvPr>
                  <p14:cNvContentPartPr/>
                  <p14:nvPr/>
                </p14:nvContentPartPr>
                <p14:xfrm>
                  <a:off x="1776700" y="3632773"/>
                  <a:ext cx="48960" cy="74160"/>
                </p14:xfrm>
              </p:contentPart>
            </mc:Choice>
            <mc:Fallback xmlns="">
              <p:pic>
                <p:nvPicPr>
                  <p:cNvPr id="190" name="Freihand 189">
                    <a:extLst>
                      <a:ext uri="{FF2B5EF4-FFF2-40B4-BE49-F238E27FC236}">
                        <a16:creationId xmlns:a16="http://schemas.microsoft.com/office/drawing/2014/main" id="{A7862295-53C7-D623-476F-8EED5433AFCB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1758700" y="3614773"/>
                    <a:ext cx="84600" cy="109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8">
                <p14:nvContentPartPr>
                  <p14:cNvPr id="191" name="Freihand 190">
                    <a:extLst>
                      <a:ext uri="{FF2B5EF4-FFF2-40B4-BE49-F238E27FC236}">
                        <a16:creationId xmlns:a16="http://schemas.microsoft.com/office/drawing/2014/main" id="{72D870F1-6D5A-1EDB-FB9A-939177D28E69}"/>
                      </a:ext>
                    </a:extLst>
                  </p14:cNvPr>
                  <p14:cNvContentPartPr/>
                  <p14:nvPr/>
                </p14:nvContentPartPr>
                <p14:xfrm>
                  <a:off x="1806940" y="3602173"/>
                  <a:ext cx="35640" cy="73440"/>
                </p14:xfrm>
              </p:contentPart>
            </mc:Choice>
            <mc:Fallback xmlns="">
              <p:pic>
                <p:nvPicPr>
                  <p:cNvPr id="191" name="Freihand 190">
                    <a:extLst>
                      <a:ext uri="{FF2B5EF4-FFF2-40B4-BE49-F238E27FC236}">
                        <a16:creationId xmlns:a16="http://schemas.microsoft.com/office/drawing/2014/main" id="{72D870F1-6D5A-1EDB-FB9A-939177D28E69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1789300" y="3584533"/>
                    <a:ext cx="71280" cy="109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0">
                <p14:nvContentPartPr>
                  <p14:cNvPr id="192" name="Freihand 191">
                    <a:extLst>
                      <a:ext uri="{FF2B5EF4-FFF2-40B4-BE49-F238E27FC236}">
                        <a16:creationId xmlns:a16="http://schemas.microsoft.com/office/drawing/2014/main" id="{0ECE001E-9865-9C15-710D-2DC765AEC87D}"/>
                      </a:ext>
                    </a:extLst>
                  </p14:cNvPr>
                  <p14:cNvContentPartPr/>
                  <p14:nvPr/>
                </p14:nvContentPartPr>
                <p14:xfrm>
                  <a:off x="1772740" y="3682453"/>
                  <a:ext cx="22320" cy="26280"/>
                </p14:xfrm>
              </p:contentPart>
            </mc:Choice>
            <mc:Fallback xmlns="">
              <p:pic>
                <p:nvPicPr>
                  <p:cNvPr id="192" name="Freihand 191">
                    <a:extLst>
                      <a:ext uri="{FF2B5EF4-FFF2-40B4-BE49-F238E27FC236}">
                        <a16:creationId xmlns:a16="http://schemas.microsoft.com/office/drawing/2014/main" id="{0ECE001E-9865-9C15-710D-2DC765AEC87D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1755100" y="3664453"/>
                    <a:ext cx="57960" cy="61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2">
                <p14:nvContentPartPr>
                  <p14:cNvPr id="193" name="Freihand 192">
                    <a:extLst>
                      <a:ext uri="{FF2B5EF4-FFF2-40B4-BE49-F238E27FC236}">
                        <a16:creationId xmlns:a16="http://schemas.microsoft.com/office/drawing/2014/main" id="{4AC54EF6-41F3-C88A-8F6B-094821F55F56}"/>
                      </a:ext>
                    </a:extLst>
                  </p14:cNvPr>
                  <p14:cNvContentPartPr/>
                  <p14:nvPr/>
                </p14:nvContentPartPr>
                <p14:xfrm>
                  <a:off x="1774900" y="3690013"/>
                  <a:ext cx="22320" cy="18720"/>
                </p14:xfrm>
              </p:contentPart>
            </mc:Choice>
            <mc:Fallback xmlns="">
              <p:pic>
                <p:nvPicPr>
                  <p:cNvPr id="193" name="Freihand 192">
                    <a:extLst>
                      <a:ext uri="{FF2B5EF4-FFF2-40B4-BE49-F238E27FC236}">
                        <a16:creationId xmlns:a16="http://schemas.microsoft.com/office/drawing/2014/main" id="{4AC54EF6-41F3-C88A-8F6B-094821F55F56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1757260" y="3672013"/>
                    <a:ext cx="57960" cy="54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4">
                <p14:nvContentPartPr>
                  <p14:cNvPr id="195" name="Freihand 194">
                    <a:extLst>
                      <a:ext uri="{FF2B5EF4-FFF2-40B4-BE49-F238E27FC236}">
                        <a16:creationId xmlns:a16="http://schemas.microsoft.com/office/drawing/2014/main" id="{C3A2C5A1-C798-5831-E3E2-C7E847DC6F5B}"/>
                      </a:ext>
                    </a:extLst>
                  </p14:cNvPr>
                  <p14:cNvContentPartPr/>
                  <p14:nvPr/>
                </p14:nvContentPartPr>
                <p14:xfrm>
                  <a:off x="1599940" y="3535213"/>
                  <a:ext cx="29160" cy="59040"/>
                </p14:xfrm>
              </p:contentPart>
            </mc:Choice>
            <mc:Fallback xmlns="">
              <p:pic>
                <p:nvPicPr>
                  <p:cNvPr id="195" name="Freihand 194">
                    <a:extLst>
                      <a:ext uri="{FF2B5EF4-FFF2-40B4-BE49-F238E27FC236}">
                        <a16:creationId xmlns:a16="http://schemas.microsoft.com/office/drawing/2014/main" id="{C3A2C5A1-C798-5831-E3E2-C7E847DC6F5B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1582300" y="3517573"/>
                    <a:ext cx="64800" cy="94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">
                <p14:nvContentPartPr>
                  <p14:cNvPr id="196" name="Freihand 195">
                    <a:extLst>
                      <a:ext uri="{FF2B5EF4-FFF2-40B4-BE49-F238E27FC236}">
                        <a16:creationId xmlns:a16="http://schemas.microsoft.com/office/drawing/2014/main" id="{E3DB12B3-4D39-1C36-E750-C27BCC45FBC1}"/>
                      </a:ext>
                    </a:extLst>
                  </p14:cNvPr>
                  <p14:cNvContentPartPr/>
                  <p14:nvPr/>
                </p14:nvContentPartPr>
                <p14:xfrm>
                  <a:off x="1605340" y="3555733"/>
                  <a:ext cx="34560" cy="63720"/>
                </p14:xfrm>
              </p:contentPart>
            </mc:Choice>
            <mc:Fallback xmlns="">
              <p:pic>
                <p:nvPicPr>
                  <p:cNvPr id="196" name="Freihand 195">
                    <a:extLst>
                      <a:ext uri="{FF2B5EF4-FFF2-40B4-BE49-F238E27FC236}">
                        <a16:creationId xmlns:a16="http://schemas.microsoft.com/office/drawing/2014/main" id="{E3DB12B3-4D39-1C36-E750-C27BCC45FBC1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1587700" y="3537733"/>
                    <a:ext cx="70200" cy="99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8">
                <p14:nvContentPartPr>
                  <p14:cNvPr id="197" name="Freihand 196">
                    <a:extLst>
                      <a:ext uri="{FF2B5EF4-FFF2-40B4-BE49-F238E27FC236}">
                        <a16:creationId xmlns:a16="http://schemas.microsoft.com/office/drawing/2014/main" id="{01B7BF31-5B9E-165F-EE4E-6B17B84F1400}"/>
                      </a:ext>
                    </a:extLst>
                  </p14:cNvPr>
                  <p14:cNvContentPartPr/>
                  <p14:nvPr/>
                </p14:nvContentPartPr>
                <p14:xfrm>
                  <a:off x="1591660" y="3489853"/>
                  <a:ext cx="18720" cy="64800"/>
                </p14:xfrm>
              </p:contentPart>
            </mc:Choice>
            <mc:Fallback xmlns="">
              <p:pic>
                <p:nvPicPr>
                  <p:cNvPr id="197" name="Freihand 196">
                    <a:extLst>
                      <a:ext uri="{FF2B5EF4-FFF2-40B4-BE49-F238E27FC236}">
                        <a16:creationId xmlns:a16="http://schemas.microsoft.com/office/drawing/2014/main" id="{01B7BF31-5B9E-165F-EE4E-6B17B84F1400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1574020" y="3471853"/>
                    <a:ext cx="54360" cy="100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0">
                <p14:nvContentPartPr>
                  <p14:cNvPr id="198" name="Freihand 197">
                    <a:extLst>
                      <a:ext uri="{FF2B5EF4-FFF2-40B4-BE49-F238E27FC236}">
                        <a16:creationId xmlns:a16="http://schemas.microsoft.com/office/drawing/2014/main" id="{75948207-F3D0-EAE2-CD2C-9C2A0969B72D}"/>
                      </a:ext>
                    </a:extLst>
                  </p14:cNvPr>
                  <p14:cNvContentPartPr/>
                  <p14:nvPr/>
                </p14:nvContentPartPr>
                <p14:xfrm>
                  <a:off x="1570780" y="3315973"/>
                  <a:ext cx="39600" cy="229320"/>
                </p14:xfrm>
              </p:contentPart>
            </mc:Choice>
            <mc:Fallback xmlns="">
              <p:pic>
                <p:nvPicPr>
                  <p:cNvPr id="198" name="Freihand 197">
                    <a:extLst>
                      <a:ext uri="{FF2B5EF4-FFF2-40B4-BE49-F238E27FC236}">
                        <a16:creationId xmlns:a16="http://schemas.microsoft.com/office/drawing/2014/main" id="{75948207-F3D0-EAE2-CD2C-9C2A0969B72D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1552780" y="3297973"/>
                    <a:ext cx="75240" cy="264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2">
                <p14:nvContentPartPr>
                  <p14:cNvPr id="199" name="Freihand 198">
                    <a:extLst>
                      <a:ext uri="{FF2B5EF4-FFF2-40B4-BE49-F238E27FC236}">
                        <a16:creationId xmlns:a16="http://schemas.microsoft.com/office/drawing/2014/main" id="{4607B065-D31C-B86B-3DB3-5F6A56C1D1DD}"/>
                      </a:ext>
                    </a:extLst>
                  </p14:cNvPr>
                  <p14:cNvContentPartPr/>
                  <p14:nvPr/>
                </p14:nvContentPartPr>
                <p14:xfrm>
                  <a:off x="1575100" y="3315973"/>
                  <a:ext cx="60840" cy="117720"/>
                </p14:xfrm>
              </p:contentPart>
            </mc:Choice>
            <mc:Fallback xmlns="">
              <p:pic>
                <p:nvPicPr>
                  <p:cNvPr id="199" name="Freihand 198">
                    <a:extLst>
                      <a:ext uri="{FF2B5EF4-FFF2-40B4-BE49-F238E27FC236}">
                        <a16:creationId xmlns:a16="http://schemas.microsoft.com/office/drawing/2014/main" id="{4607B065-D31C-B86B-3DB3-5F6A56C1D1DD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1557460" y="3297973"/>
                    <a:ext cx="96480" cy="153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4">
                <p14:nvContentPartPr>
                  <p14:cNvPr id="200" name="Freihand 199">
                    <a:extLst>
                      <a:ext uri="{FF2B5EF4-FFF2-40B4-BE49-F238E27FC236}">
                        <a16:creationId xmlns:a16="http://schemas.microsoft.com/office/drawing/2014/main" id="{4CFC5A02-FE1E-A5B9-1870-4D5D4D1D99C7}"/>
                      </a:ext>
                    </a:extLst>
                  </p14:cNvPr>
                  <p14:cNvContentPartPr/>
                  <p14:nvPr/>
                </p14:nvContentPartPr>
                <p14:xfrm>
                  <a:off x="1588780" y="3358813"/>
                  <a:ext cx="69120" cy="64800"/>
                </p14:xfrm>
              </p:contentPart>
            </mc:Choice>
            <mc:Fallback xmlns="">
              <p:pic>
                <p:nvPicPr>
                  <p:cNvPr id="200" name="Freihand 199">
                    <a:extLst>
                      <a:ext uri="{FF2B5EF4-FFF2-40B4-BE49-F238E27FC236}">
                        <a16:creationId xmlns:a16="http://schemas.microsoft.com/office/drawing/2014/main" id="{4CFC5A02-FE1E-A5B9-1870-4D5D4D1D99C7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1570780" y="3341173"/>
                    <a:ext cx="104760" cy="100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6">
                <p14:nvContentPartPr>
                  <p14:cNvPr id="201" name="Freihand 200">
                    <a:extLst>
                      <a:ext uri="{FF2B5EF4-FFF2-40B4-BE49-F238E27FC236}">
                        <a16:creationId xmlns:a16="http://schemas.microsoft.com/office/drawing/2014/main" id="{5B86455F-C200-FCEB-C8F1-F0FFD1DC8772}"/>
                      </a:ext>
                    </a:extLst>
                  </p14:cNvPr>
                  <p14:cNvContentPartPr/>
                  <p14:nvPr/>
                </p14:nvContentPartPr>
                <p14:xfrm>
                  <a:off x="1595260" y="3359893"/>
                  <a:ext cx="56520" cy="40320"/>
                </p14:xfrm>
              </p:contentPart>
            </mc:Choice>
            <mc:Fallback xmlns="">
              <p:pic>
                <p:nvPicPr>
                  <p:cNvPr id="201" name="Freihand 200">
                    <a:extLst>
                      <a:ext uri="{FF2B5EF4-FFF2-40B4-BE49-F238E27FC236}">
                        <a16:creationId xmlns:a16="http://schemas.microsoft.com/office/drawing/2014/main" id="{5B86455F-C200-FCEB-C8F1-F0FFD1DC8772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1577620" y="3342253"/>
                    <a:ext cx="92160" cy="75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8">
                <p14:nvContentPartPr>
                  <p14:cNvPr id="202" name="Freihand 201">
                    <a:extLst>
                      <a:ext uri="{FF2B5EF4-FFF2-40B4-BE49-F238E27FC236}">
                        <a16:creationId xmlns:a16="http://schemas.microsoft.com/office/drawing/2014/main" id="{03067AB1-A022-4E76-75E9-9F30D7A58A40}"/>
                      </a:ext>
                    </a:extLst>
                  </p14:cNvPr>
                  <p14:cNvContentPartPr/>
                  <p14:nvPr/>
                </p14:nvContentPartPr>
                <p14:xfrm>
                  <a:off x="1609300" y="3386173"/>
                  <a:ext cx="55800" cy="9000"/>
                </p14:xfrm>
              </p:contentPart>
            </mc:Choice>
            <mc:Fallback xmlns="">
              <p:pic>
                <p:nvPicPr>
                  <p:cNvPr id="202" name="Freihand 201">
                    <a:extLst>
                      <a:ext uri="{FF2B5EF4-FFF2-40B4-BE49-F238E27FC236}">
                        <a16:creationId xmlns:a16="http://schemas.microsoft.com/office/drawing/2014/main" id="{03067AB1-A022-4E76-75E9-9F30D7A58A40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1591300" y="3368533"/>
                    <a:ext cx="91440" cy="44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0">
                <p14:nvContentPartPr>
                  <p14:cNvPr id="203" name="Freihand 202">
                    <a:extLst>
                      <a:ext uri="{FF2B5EF4-FFF2-40B4-BE49-F238E27FC236}">
                        <a16:creationId xmlns:a16="http://schemas.microsoft.com/office/drawing/2014/main" id="{399B041B-C497-57FA-44D9-59A769CCEF4F}"/>
                      </a:ext>
                    </a:extLst>
                  </p14:cNvPr>
                  <p14:cNvContentPartPr/>
                  <p14:nvPr/>
                </p14:nvContentPartPr>
                <p14:xfrm>
                  <a:off x="1649980" y="3370333"/>
                  <a:ext cx="20160" cy="29520"/>
                </p14:xfrm>
              </p:contentPart>
            </mc:Choice>
            <mc:Fallback xmlns="">
              <p:pic>
                <p:nvPicPr>
                  <p:cNvPr id="203" name="Freihand 202">
                    <a:extLst>
                      <a:ext uri="{FF2B5EF4-FFF2-40B4-BE49-F238E27FC236}">
                        <a16:creationId xmlns:a16="http://schemas.microsoft.com/office/drawing/2014/main" id="{399B041B-C497-57FA-44D9-59A769CCEF4F}"/>
                      </a:ext>
                    </a:extLst>
                  </p:cNvPr>
                  <p:cNvPicPr/>
                  <p:nvPr/>
                </p:nvPicPr>
                <p:blipFill>
                  <a:blip r:embed="rId81"/>
                  <a:stretch>
                    <a:fillRect/>
                  </a:stretch>
                </p:blipFill>
                <p:spPr>
                  <a:xfrm>
                    <a:off x="1632340" y="3352693"/>
                    <a:ext cx="55800" cy="65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2">
                <p14:nvContentPartPr>
                  <p14:cNvPr id="204" name="Freihand 203">
                    <a:extLst>
                      <a:ext uri="{FF2B5EF4-FFF2-40B4-BE49-F238E27FC236}">
                        <a16:creationId xmlns:a16="http://schemas.microsoft.com/office/drawing/2014/main" id="{C65CE518-3B85-4A22-596F-348E4975AB03}"/>
                      </a:ext>
                    </a:extLst>
                  </p14:cNvPr>
                  <p14:cNvContentPartPr/>
                  <p14:nvPr/>
                </p14:nvContentPartPr>
                <p14:xfrm>
                  <a:off x="1671220" y="3378253"/>
                  <a:ext cx="360" cy="360"/>
                </p14:xfrm>
              </p:contentPart>
            </mc:Choice>
            <mc:Fallback xmlns="">
              <p:pic>
                <p:nvPicPr>
                  <p:cNvPr id="204" name="Freihand 203">
                    <a:extLst>
                      <a:ext uri="{FF2B5EF4-FFF2-40B4-BE49-F238E27FC236}">
                        <a16:creationId xmlns:a16="http://schemas.microsoft.com/office/drawing/2014/main" id="{C65CE518-3B85-4A22-596F-348E4975AB03}"/>
                      </a:ext>
                    </a:extLst>
                  </p:cNvPr>
                  <p:cNvPicPr/>
                  <p:nvPr/>
                </p:nvPicPr>
                <p:blipFill>
                  <a:blip r:embed="rId83"/>
                  <a:stretch>
                    <a:fillRect/>
                  </a:stretch>
                </p:blipFill>
                <p:spPr>
                  <a:xfrm>
                    <a:off x="1653580" y="3360253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4">
                <p14:nvContentPartPr>
                  <p14:cNvPr id="205" name="Freihand 204">
                    <a:extLst>
                      <a:ext uri="{FF2B5EF4-FFF2-40B4-BE49-F238E27FC236}">
                        <a16:creationId xmlns:a16="http://schemas.microsoft.com/office/drawing/2014/main" id="{95383D05-0EE1-3193-508D-C2F8C4490A3F}"/>
                      </a:ext>
                    </a:extLst>
                  </p14:cNvPr>
                  <p14:cNvContentPartPr/>
                  <p14:nvPr/>
                </p14:nvContentPartPr>
                <p14:xfrm>
                  <a:off x="1673020" y="3365653"/>
                  <a:ext cx="6840" cy="46800"/>
                </p14:xfrm>
              </p:contentPart>
            </mc:Choice>
            <mc:Fallback xmlns="">
              <p:pic>
                <p:nvPicPr>
                  <p:cNvPr id="205" name="Freihand 204">
                    <a:extLst>
                      <a:ext uri="{FF2B5EF4-FFF2-40B4-BE49-F238E27FC236}">
                        <a16:creationId xmlns:a16="http://schemas.microsoft.com/office/drawing/2014/main" id="{95383D05-0EE1-3193-508D-C2F8C4490A3F}"/>
                      </a:ext>
                    </a:extLst>
                  </p:cNvPr>
                  <p:cNvPicPr/>
                  <p:nvPr/>
                </p:nvPicPr>
                <p:blipFill>
                  <a:blip r:embed="rId85"/>
                  <a:stretch>
                    <a:fillRect/>
                  </a:stretch>
                </p:blipFill>
                <p:spPr>
                  <a:xfrm>
                    <a:off x="1655380" y="3348013"/>
                    <a:ext cx="42480" cy="82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6">
                <p14:nvContentPartPr>
                  <p14:cNvPr id="206" name="Freihand 205">
                    <a:extLst>
                      <a:ext uri="{FF2B5EF4-FFF2-40B4-BE49-F238E27FC236}">
                        <a16:creationId xmlns:a16="http://schemas.microsoft.com/office/drawing/2014/main" id="{E1F4055E-ED9B-23C8-C508-96AE72D9F258}"/>
                      </a:ext>
                    </a:extLst>
                  </p14:cNvPr>
                  <p14:cNvContentPartPr/>
                  <p14:nvPr/>
                </p14:nvContentPartPr>
                <p14:xfrm>
                  <a:off x="1674100" y="3378613"/>
                  <a:ext cx="25920" cy="23400"/>
                </p14:xfrm>
              </p:contentPart>
            </mc:Choice>
            <mc:Fallback xmlns="">
              <p:pic>
                <p:nvPicPr>
                  <p:cNvPr id="206" name="Freihand 205">
                    <a:extLst>
                      <a:ext uri="{FF2B5EF4-FFF2-40B4-BE49-F238E27FC236}">
                        <a16:creationId xmlns:a16="http://schemas.microsoft.com/office/drawing/2014/main" id="{E1F4055E-ED9B-23C8-C508-96AE72D9F258}"/>
                      </a:ext>
                    </a:extLst>
                  </p:cNvPr>
                  <p:cNvPicPr/>
                  <p:nvPr/>
                </p:nvPicPr>
                <p:blipFill>
                  <a:blip r:embed="rId87"/>
                  <a:stretch>
                    <a:fillRect/>
                  </a:stretch>
                </p:blipFill>
                <p:spPr>
                  <a:xfrm>
                    <a:off x="1656100" y="3360613"/>
                    <a:ext cx="61560" cy="59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8">
                <p14:nvContentPartPr>
                  <p14:cNvPr id="240" name="Freihand 239">
                    <a:extLst>
                      <a:ext uri="{FF2B5EF4-FFF2-40B4-BE49-F238E27FC236}">
                        <a16:creationId xmlns:a16="http://schemas.microsoft.com/office/drawing/2014/main" id="{5D4CE79A-339F-000B-7C97-FEF5050D0EE8}"/>
                      </a:ext>
                    </a:extLst>
                  </p14:cNvPr>
                  <p14:cNvContentPartPr/>
                  <p14:nvPr/>
                </p14:nvContentPartPr>
                <p14:xfrm>
                  <a:off x="1640620" y="3369973"/>
                  <a:ext cx="3240" cy="1080"/>
                </p14:xfrm>
              </p:contentPart>
            </mc:Choice>
            <mc:Fallback xmlns="">
              <p:pic>
                <p:nvPicPr>
                  <p:cNvPr id="240" name="Freihand 239">
                    <a:extLst>
                      <a:ext uri="{FF2B5EF4-FFF2-40B4-BE49-F238E27FC236}">
                        <a16:creationId xmlns:a16="http://schemas.microsoft.com/office/drawing/2014/main" id="{5D4CE79A-339F-000B-7C97-FEF5050D0EE8}"/>
                      </a:ext>
                    </a:extLst>
                  </p:cNvPr>
                  <p:cNvPicPr/>
                  <p:nvPr/>
                </p:nvPicPr>
                <p:blipFill>
                  <a:blip r:embed="rId89"/>
                  <a:stretch>
                    <a:fillRect/>
                  </a:stretch>
                </p:blipFill>
                <p:spPr>
                  <a:xfrm>
                    <a:off x="1622620" y="3352333"/>
                    <a:ext cx="38880" cy="36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0">
                <p14:nvContentPartPr>
                  <p14:cNvPr id="247" name="Freihand 246">
                    <a:extLst>
                      <a:ext uri="{FF2B5EF4-FFF2-40B4-BE49-F238E27FC236}">
                        <a16:creationId xmlns:a16="http://schemas.microsoft.com/office/drawing/2014/main" id="{B2A7A98A-DF29-3A84-BF89-2D7CD128D554}"/>
                      </a:ext>
                    </a:extLst>
                  </p14:cNvPr>
                  <p14:cNvContentPartPr/>
                  <p14:nvPr/>
                </p14:nvContentPartPr>
                <p14:xfrm>
                  <a:off x="1868500" y="3040933"/>
                  <a:ext cx="6840" cy="118440"/>
                </p14:xfrm>
              </p:contentPart>
            </mc:Choice>
            <mc:Fallback xmlns="">
              <p:pic>
                <p:nvPicPr>
                  <p:cNvPr id="247" name="Freihand 246">
                    <a:extLst>
                      <a:ext uri="{FF2B5EF4-FFF2-40B4-BE49-F238E27FC236}">
                        <a16:creationId xmlns:a16="http://schemas.microsoft.com/office/drawing/2014/main" id="{B2A7A98A-DF29-3A84-BF89-2D7CD128D554}"/>
                      </a:ext>
                    </a:extLst>
                  </p:cNvPr>
                  <p:cNvPicPr/>
                  <p:nvPr/>
                </p:nvPicPr>
                <p:blipFill>
                  <a:blip r:embed="rId91"/>
                  <a:stretch>
                    <a:fillRect/>
                  </a:stretch>
                </p:blipFill>
                <p:spPr>
                  <a:xfrm>
                    <a:off x="1850860" y="3023293"/>
                    <a:ext cx="42480" cy="154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2">
                <p14:nvContentPartPr>
                  <p14:cNvPr id="252" name="Freihand 251">
                    <a:extLst>
                      <a:ext uri="{FF2B5EF4-FFF2-40B4-BE49-F238E27FC236}">
                        <a16:creationId xmlns:a16="http://schemas.microsoft.com/office/drawing/2014/main" id="{247D030E-ADB8-2569-8899-B41EFDEBE505}"/>
                      </a:ext>
                    </a:extLst>
                  </p14:cNvPr>
                  <p14:cNvContentPartPr/>
                  <p14:nvPr/>
                </p14:nvContentPartPr>
                <p14:xfrm>
                  <a:off x="1806580" y="3349813"/>
                  <a:ext cx="14040" cy="11160"/>
                </p14:xfrm>
              </p:contentPart>
            </mc:Choice>
            <mc:Fallback xmlns="">
              <p:pic>
                <p:nvPicPr>
                  <p:cNvPr id="252" name="Freihand 251">
                    <a:extLst>
                      <a:ext uri="{FF2B5EF4-FFF2-40B4-BE49-F238E27FC236}">
                        <a16:creationId xmlns:a16="http://schemas.microsoft.com/office/drawing/2014/main" id="{247D030E-ADB8-2569-8899-B41EFDEBE505}"/>
                      </a:ext>
                    </a:extLst>
                  </p:cNvPr>
                  <p:cNvPicPr/>
                  <p:nvPr/>
                </p:nvPicPr>
                <p:blipFill>
                  <a:blip r:embed="rId93"/>
                  <a:stretch>
                    <a:fillRect/>
                  </a:stretch>
                </p:blipFill>
                <p:spPr>
                  <a:xfrm>
                    <a:off x="1788940" y="3332173"/>
                    <a:ext cx="49680" cy="46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4">
                <p14:nvContentPartPr>
                  <p14:cNvPr id="263" name="Freihand 262">
                    <a:extLst>
                      <a:ext uri="{FF2B5EF4-FFF2-40B4-BE49-F238E27FC236}">
                        <a16:creationId xmlns:a16="http://schemas.microsoft.com/office/drawing/2014/main" id="{4EC2DA53-6B24-EBE0-3E85-86A85C42E94B}"/>
                      </a:ext>
                    </a:extLst>
                  </p14:cNvPr>
                  <p14:cNvContentPartPr/>
                  <p14:nvPr/>
                </p14:nvContentPartPr>
                <p14:xfrm>
                  <a:off x="1799740" y="3284293"/>
                  <a:ext cx="39240" cy="66600"/>
                </p14:xfrm>
              </p:contentPart>
            </mc:Choice>
            <mc:Fallback xmlns="">
              <p:pic>
                <p:nvPicPr>
                  <p:cNvPr id="263" name="Freihand 262">
                    <a:extLst>
                      <a:ext uri="{FF2B5EF4-FFF2-40B4-BE49-F238E27FC236}">
                        <a16:creationId xmlns:a16="http://schemas.microsoft.com/office/drawing/2014/main" id="{4EC2DA53-6B24-EBE0-3E85-86A85C42E94B}"/>
                      </a:ext>
                    </a:extLst>
                  </p:cNvPr>
                  <p:cNvPicPr/>
                  <p:nvPr/>
                </p:nvPicPr>
                <p:blipFill>
                  <a:blip r:embed="rId95"/>
                  <a:stretch>
                    <a:fillRect/>
                  </a:stretch>
                </p:blipFill>
                <p:spPr>
                  <a:xfrm>
                    <a:off x="1781740" y="3266653"/>
                    <a:ext cx="74880" cy="102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6">
                <p14:nvContentPartPr>
                  <p14:cNvPr id="282" name="Freihand 281">
                    <a:extLst>
                      <a:ext uri="{FF2B5EF4-FFF2-40B4-BE49-F238E27FC236}">
                        <a16:creationId xmlns:a16="http://schemas.microsoft.com/office/drawing/2014/main" id="{A76A9CF0-6ECC-F409-B2F2-41FB30180122}"/>
                      </a:ext>
                    </a:extLst>
                  </p14:cNvPr>
                  <p14:cNvContentPartPr/>
                  <p14:nvPr/>
                </p14:nvContentPartPr>
                <p14:xfrm>
                  <a:off x="1876780" y="3078373"/>
                  <a:ext cx="4680" cy="111960"/>
                </p14:xfrm>
              </p:contentPart>
            </mc:Choice>
            <mc:Fallback xmlns="">
              <p:pic>
                <p:nvPicPr>
                  <p:cNvPr id="282" name="Freihand 281">
                    <a:extLst>
                      <a:ext uri="{FF2B5EF4-FFF2-40B4-BE49-F238E27FC236}">
                        <a16:creationId xmlns:a16="http://schemas.microsoft.com/office/drawing/2014/main" id="{A76A9CF0-6ECC-F409-B2F2-41FB30180122}"/>
                      </a:ext>
                    </a:extLst>
                  </p:cNvPr>
                  <p:cNvPicPr/>
                  <p:nvPr/>
                </p:nvPicPr>
                <p:blipFill>
                  <a:blip r:embed="rId97"/>
                  <a:stretch>
                    <a:fillRect/>
                  </a:stretch>
                </p:blipFill>
                <p:spPr>
                  <a:xfrm>
                    <a:off x="1859140" y="3060373"/>
                    <a:ext cx="40320" cy="147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8">
                <p14:nvContentPartPr>
                  <p14:cNvPr id="283" name="Freihand 282">
                    <a:extLst>
                      <a:ext uri="{FF2B5EF4-FFF2-40B4-BE49-F238E27FC236}">
                        <a16:creationId xmlns:a16="http://schemas.microsoft.com/office/drawing/2014/main" id="{7A067813-5EC9-CCF9-2C51-C2B7A57296EB}"/>
                      </a:ext>
                    </a:extLst>
                  </p14:cNvPr>
                  <p14:cNvContentPartPr/>
                  <p14:nvPr/>
                </p14:nvContentPartPr>
                <p14:xfrm>
                  <a:off x="1881820" y="3054973"/>
                  <a:ext cx="1800" cy="91440"/>
                </p14:xfrm>
              </p:contentPart>
            </mc:Choice>
            <mc:Fallback xmlns="">
              <p:pic>
                <p:nvPicPr>
                  <p:cNvPr id="283" name="Freihand 282">
                    <a:extLst>
                      <a:ext uri="{FF2B5EF4-FFF2-40B4-BE49-F238E27FC236}">
                        <a16:creationId xmlns:a16="http://schemas.microsoft.com/office/drawing/2014/main" id="{7A067813-5EC9-CCF9-2C51-C2B7A57296EB}"/>
                      </a:ext>
                    </a:extLst>
                  </p:cNvPr>
                  <p:cNvPicPr/>
                  <p:nvPr/>
                </p:nvPicPr>
                <p:blipFill>
                  <a:blip r:embed="rId99"/>
                  <a:stretch>
                    <a:fillRect/>
                  </a:stretch>
                </p:blipFill>
                <p:spPr>
                  <a:xfrm>
                    <a:off x="1864180" y="3037333"/>
                    <a:ext cx="37440" cy="127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0">
                <p14:nvContentPartPr>
                  <p14:cNvPr id="284" name="Freihand 283">
                    <a:extLst>
                      <a:ext uri="{FF2B5EF4-FFF2-40B4-BE49-F238E27FC236}">
                        <a16:creationId xmlns:a16="http://schemas.microsoft.com/office/drawing/2014/main" id="{39DD8120-EE94-613F-F4C5-8F0DDF64AFD1}"/>
                      </a:ext>
                    </a:extLst>
                  </p14:cNvPr>
                  <p14:cNvContentPartPr/>
                  <p14:nvPr/>
                </p14:nvContentPartPr>
                <p14:xfrm>
                  <a:off x="1870300" y="3044893"/>
                  <a:ext cx="8280" cy="70560"/>
                </p14:xfrm>
              </p:contentPart>
            </mc:Choice>
            <mc:Fallback xmlns="">
              <p:pic>
                <p:nvPicPr>
                  <p:cNvPr id="284" name="Freihand 283">
                    <a:extLst>
                      <a:ext uri="{FF2B5EF4-FFF2-40B4-BE49-F238E27FC236}">
                        <a16:creationId xmlns:a16="http://schemas.microsoft.com/office/drawing/2014/main" id="{39DD8120-EE94-613F-F4C5-8F0DDF64AFD1}"/>
                      </a:ext>
                    </a:extLst>
                  </p:cNvPr>
                  <p:cNvPicPr/>
                  <p:nvPr/>
                </p:nvPicPr>
                <p:blipFill>
                  <a:blip r:embed="rId101"/>
                  <a:stretch>
                    <a:fillRect/>
                  </a:stretch>
                </p:blipFill>
                <p:spPr>
                  <a:xfrm>
                    <a:off x="1852300" y="3026893"/>
                    <a:ext cx="43920" cy="106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2">
                <p14:nvContentPartPr>
                  <p14:cNvPr id="300" name="Freihand 299">
                    <a:extLst>
                      <a:ext uri="{FF2B5EF4-FFF2-40B4-BE49-F238E27FC236}">
                        <a16:creationId xmlns:a16="http://schemas.microsoft.com/office/drawing/2014/main" id="{E5C74CD4-9638-A2C0-1669-D98BB33A4AFE}"/>
                      </a:ext>
                    </a:extLst>
                  </p14:cNvPr>
                  <p14:cNvContentPartPr/>
                  <p14:nvPr/>
                </p14:nvContentPartPr>
                <p14:xfrm>
                  <a:off x="1765180" y="3195013"/>
                  <a:ext cx="137880" cy="368640"/>
                </p14:xfrm>
              </p:contentPart>
            </mc:Choice>
            <mc:Fallback xmlns="">
              <p:pic>
                <p:nvPicPr>
                  <p:cNvPr id="300" name="Freihand 299">
                    <a:extLst>
                      <a:ext uri="{FF2B5EF4-FFF2-40B4-BE49-F238E27FC236}">
                        <a16:creationId xmlns:a16="http://schemas.microsoft.com/office/drawing/2014/main" id="{E5C74CD4-9638-A2C0-1669-D98BB33A4AFE}"/>
                      </a:ext>
                    </a:extLst>
                  </p:cNvPr>
                  <p:cNvPicPr/>
                  <p:nvPr/>
                </p:nvPicPr>
                <p:blipFill>
                  <a:blip r:embed="rId103"/>
                  <a:stretch>
                    <a:fillRect/>
                  </a:stretch>
                </p:blipFill>
                <p:spPr>
                  <a:xfrm>
                    <a:off x="1747180" y="3177373"/>
                    <a:ext cx="173520" cy="404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4">
                <p14:nvContentPartPr>
                  <p14:cNvPr id="302" name="Freihand 301">
                    <a:extLst>
                      <a:ext uri="{FF2B5EF4-FFF2-40B4-BE49-F238E27FC236}">
                        <a16:creationId xmlns:a16="http://schemas.microsoft.com/office/drawing/2014/main" id="{DA9DD70A-047F-D102-7E4B-4FDFDF762C79}"/>
                      </a:ext>
                    </a:extLst>
                  </p14:cNvPr>
                  <p14:cNvContentPartPr/>
                  <p14:nvPr/>
                </p14:nvContentPartPr>
                <p14:xfrm>
                  <a:off x="1600300" y="3375373"/>
                  <a:ext cx="90360" cy="226440"/>
                </p14:xfrm>
              </p:contentPart>
            </mc:Choice>
            <mc:Fallback xmlns="">
              <p:pic>
                <p:nvPicPr>
                  <p:cNvPr id="302" name="Freihand 301">
                    <a:extLst>
                      <a:ext uri="{FF2B5EF4-FFF2-40B4-BE49-F238E27FC236}">
                        <a16:creationId xmlns:a16="http://schemas.microsoft.com/office/drawing/2014/main" id="{DA9DD70A-047F-D102-7E4B-4FDFDF762C79}"/>
                      </a:ext>
                    </a:extLst>
                  </p:cNvPr>
                  <p:cNvPicPr/>
                  <p:nvPr/>
                </p:nvPicPr>
                <p:blipFill>
                  <a:blip r:embed="rId105"/>
                  <a:stretch>
                    <a:fillRect/>
                  </a:stretch>
                </p:blipFill>
                <p:spPr>
                  <a:xfrm>
                    <a:off x="1582300" y="3357733"/>
                    <a:ext cx="126000" cy="26208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327" name="Freihand 326">
                  <a:extLst>
                    <a:ext uri="{FF2B5EF4-FFF2-40B4-BE49-F238E27FC236}">
                      <a16:creationId xmlns:a16="http://schemas.microsoft.com/office/drawing/2014/main" id="{0BCA494C-77F2-4FB5-5BB4-D1920981DBCA}"/>
                    </a:ext>
                  </a:extLst>
                </p14:cNvPr>
                <p14:cNvContentPartPr/>
                <p14:nvPr/>
              </p14:nvContentPartPr>
              <p14:xfrm>
                <a:off x="1576180" y="3320653"/>
                <a:ext cx="30600" cy="42120"/>
              </p14:xfrm>
            </p:contentPart>
          </mc:Choice>
          <mc:Fallback xmlns="">
            <p:pic>
              <p:nvPicPr>
                <p:cNvPr id="327" name="Freihand 326">
                  <a:extLst>
                    <a:ext uri="{FF2B5EF4-FFF2-40B4-BE49-F238E27FC236}">
                      <a16:creationId xmlns:a16="http://schemas.microsoft.com/office/drawing/2014/main" id="{0BCA494C-77F2-4FB5-5BB4-D1920981DBCA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557966" y="3302653"/>
                  <a:ext cx="66664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26" name="Freihand 25">
                  <a:extLst>
                    <a:ext uri="{FF2B5EF4-FFF2-40B4-BE49-F238E27FC236}">
                      <a16:creationId xmlns:a16="http://schemas.microsoft.com/office/drawing/2014/main" id="{D56655A9-02ED-0C20-02A6-4CA010109A5E}"/>
                    </a:ext>
                  </a:extLst>
                </p14:cNvPr>
                <p14:cNvContentPartPr/>
                <p14:nvPr/>
              </p14:nvContentPartPr>
              <p14:xfrm>
                <a:off x="1689690" y="3337905"/>
                <a:ext cx="37080" cy="21960"/>
              </p14:xfrm>
            </p:contentPart>
          </mc:Choice>
          <mc:Fallback xmlns="">
            <p:pic>
              <p:nvPicPr>
                <p:cNvPr id="26" name="Freihand 25">
                  <a:extLst>
                    <a:ext uri="{FF2B5EF4-FFF2-40B4-BE49-F238E27FC236}">
                      <a16:creationId xmlns:a16="http://schemas.microsoft.com/office/drawing/2014/main" id="{D56655A9-02ED-0C20-02A6-4CA010109A5E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671690" y="3319905"/>
                  <a:ext cx="7272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15" name="Freihand 114">
                  <a:extLst>
                    <a:ext uri="{FF2B5EF4-FFF2-40B4-BE49-F238E27FC236}">
                      <a16:creationId xmlns:a16="http://schemas.microsoft.com/office/drawing/2014/main" id="{BA6894E1-83A1-0BEB-4389-F5F9DE4269C6}"/>
                    </a:ext>
                  </a:extLst>
                </p14:cNvPr>
                <p14:cNvContentPartPr/>
                <p14:nvPr/>
              </p14:nvContentPartPr>
              <p14:xfrm>
                <a:off x="1565490" y="3252945"/>
                <a:ext cx="1080" cy="5040"/>
              </p14:xfrm>
            </p:contentPart>
          </mc:Choice>
          <mc:Fallback xmlns="">
            <p:pic>
              <p:nvPicPr>
                <p:cNvPr id="115" name="Freihand 114">
                  <a:extLst>
                    <a:ext uri="{FF2B5EF4-FFF2-40B4-BE49-F238E27FC236}">
                      <a16:creationId xmlns:a16="http://schemas.microsoft.com/office/drawing/2014/main" id="{BA6894E1-83A1-0BEB-4389-F5F9DE4269C6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547490" y="3233560"/>
                  <a:ext cx="36720" cy="4342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297" name="Freihand 296">
                  <a:extLst>
                    <a:ext uri="{FF2B5EF4-FFF2-40B4-BE49-F238E27FC236}">
                      <a16:creationId xmlns:a16="http://schemas.microsoft.com/office/drawing/2014/main" id="{EFC913D3-BEFE-8FD9-079D-7A8490D0367D}"/>
                    </a:ext>
                  </a:extLst>
                </p14:cNvPr>
                <p14:cNvContentPartPr/>
                <p14:nvPr/>
              </p14:nvContentPartPr>
              <p14:xfrm>
                <a:off x="1732780" y="3333253"/>
                <a:ext cx="62640" cy="50760"/>
              </p14:xfrm>
            </p:contentPart>
          </mc:Choice>
          <mc:Fallback xmlns="">
            <p:pic>
              <p:nvPicPr>
                <p:cNvPr id="297" name="Freihand 296">
                  <a:extLst>
                    <a:ext uri="{FF2B5EF4-FFF2-40B4-BE49-F238E27FC236}">
                      <a16:creationId xmlns:a16="http://schemas.microsoft.com/office/drawing/2014/main" id="{EFC913D3-BEFE-8FD9-079D-7A8490D0367D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714780" y="3315253"/>
                  <a:ext cx="9828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304" name="Freihand 303">
                  <a:extLst>
                    <a:ext uri="{FF2B5EF4-FFF2-40B4-BE49-F238E27FC236}">
                      <a16:creationId xmlns:a16="http://schemas.microsoft.com/office/drawing/2014/main" id="{7B0EAC93-7F44-CEBB-621A-0C65319F1316}"/>
                    </a:ext>
                  </a:extLst>
                </p14:cNvPr>
                <p14:cNvContentPartPr/>
                <p14:nvPr/>
              </p14:nvContentPartPr>
              <p14:xfrm>
                <a:off x="1584820" y="3292573"/>
                <a:ext cx="720" cy="360"/>
              </p14:xfrm>
            </p:contentPart>
          </mc:Choice>
          <mc:Fallback xmlns="">
            <p:pic>
              <p:nvPicPr>
                <p:cNvPr id="304" name="Freihand 303">
                  <a:extLst>
                    <a:ext uri="{FF2B5EF4-FFF2-40B4-BE49-F238E27FC236}">
                      <a16:creationId xmlns:a16="http://schemas.microsoft.com/office/drawing/2014/main" id="{7B0EAC93-7F44-CEBB-621A-0C65319F1316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566820" y="3274573"/>
                  <a:ext cx="363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350" name="Freihand 349">
                  <a:extLst>
                    <a:ext uri="{FF2B5EF4-FFF2-40B4-BE49-F238E27FC236}">
                      <a16:creationId xmlns:a16="http://schemas.microsoft.com/office/drawing/2014/main" id="{F2198C09-56B1-8123-ABBB-AAADD92F6C42}"/>
                    </a:ext>
                  </a:extLst>
                </p14:cNvPr>
                <p14:cNvContentPartPr/>
                <p14:nvPr/>
              </p14:nvContentPartPr>
              <p14:xfrm>
                <a:off x="1772020" y="3254053"/>
                <a:ext cx="720" cy="360"/>
              </p14:xfrm>
            </p:contentPart>
          </mc:Choice>
          <mc:Fallback xmlns="">
            <p:pic>
              <p:nvPicPr>
                <p:cNvPr id="350" name="Freihand 349">
                  <a:extLst>
                    <a:ext uri="{FF2B5EF4-FFF2-40B4-BE49-F238E27FC236}">
                      <a16:creationId xmlns:a16="http://schemas.microsoft.com/office/drawing/2014/main" id="{F2198C09-56B1-8123-ABBB-AAADD92F6C42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754020" y="3236053"/>
                  <a:ext cx="36360" cy="36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07" name="Gruppieren 406">
              <a:extLst>
                <a:ext uri="{FF2B5EF4-FFF2-40B4-BE49-F238E27FC236}">
                  <a16:creationId xmlns:a16="http://schemas.microsoft.com/office/drawing/2014/main" id="{CF0EE87C-227A-9E8A-442B-8D329AC4D0E5}"/>
                </a:ext>
              </a:extLst>
            </p:cNvPr>
            <p:cNvGrpSpPr/>
            <p:nvPr/>
          </p:nvGrpSpPr>
          <p:grpSpPr>
            <a:xfrm>
              <a:off x="1096300" y="3040213"/>
              <a:ext cx="1029240" cy="1260360"/>
              <a:chOff x="1096300" y="3040213"/>
              <a:chExt cx="1029240" cy="12603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17">
                <p14:nvContentPartPr>
                  <p14:cNvPr id="20" name="Freihand 19">
                    <a:extLst>
                      <a:ext uri="{FF2B5EF4-FFF2-40B4-BE49-F238E27FC236}">
                        <a16:creationId xmlns:a16="http://schemas.microsoft.com/office/drawing/2014/main" id="{2782352B-1175-94DA-3D17-DD7B1B8D4FF5}"/>
                      </a:ext>
                    </a:extLst>
                  </p14:cNvPr>
                  <p14:cNvContentPartPr/>
                  <p14:nvPr/>
                </p14:nvContentPartPr>
                <p14:xfrm>
                  <a:off x="1883730" y="3058545"/>
                  <a:ext cx="360" cy="360"/>
                </p14:xfrm>
              </p:contentPart>
            </mc:Choice>
            <mc:Fallback xmlns="">
              <p:pic>
                <p:nvPicPr>
                  <p:cNvPr id="20" name="Freihand 19">
                    <a:extLst>
                      <a:ext uri="{FF2B5EF4-FFF2-40B4-BE49-F238E27FC236}">
                        <a16:creationId xmlns:a16="http://schemas.microsoft.com/office/drawing/2014/main" id="{2782352B-1175-94DA-3D17-DD7B1B8D4FF5}"/>
                      </a:ext>
                    </a:extLst>
                  </p:cNvPr>
                  <p:cNvPicPr/>
                  <p:nvPr/>
                </p:nvPicPr>
                <p:blipFill>
                  <a:blip r:embed="rId118"/>
                  <a:stretch>
                    <a:fillRect/>
                  </a:stretch>
                </p:blipFill>
                <p:spPr>
                  <a:xfrm>
                    <a:off x="1866090" y="3040905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9">
                <p14:nvContentPartPr>
                  <p14:cNvPr id="22" name="Freihand 21">
                    <a:extLst>
                      <a:ext uri="{FF2B5EF4-FFF2-40B4-BE49-F238E27FC236}">
                        <a16:creationId xmlns:a16="http://schemas.microsoft.com/office/drawing/2014/main" id="{FBEE7E9F-4943-4C63-9BAF-84F265C8F875}"/>
                      </a:ext>
                    </a:extLst>
                  </p14:cNvPr>
                  <p14:cNvContentPartPr/>
                  <p14:nvPr/>
                </p14:nvContentPartPr>
                <p14:xfrm>
                  <a:off x="1884810" y="3057465"/>
                  <a:ext cx="1800" cy="720"/>
                </p14:xfrm>
              </p:contentPart>
            </mc:Choice>
            <mc:Fallback xmlns="">
              <p:pic>
                <p:nvPicPr>
                  <p:cNvPr id="22" name="Freihand 21">
                    <a:extLst>
                      <a:ext uri="{FF2B5EF4-FFF2-40B4-BE49-F238E27FC236}">
                        <a16:creationId xmlns:a16="http://schemas.microsoft.com/office/drawing/2014/main" id="{FBEE7E9F-4943-4C63-9BAF-84F265C8F875}"/>
                      </a:ext>
                    </a:extLst>
                  </p:cNvPr>
                  <p:cNvPicPr/>
                  <p:nvPr/>
                </p:nvPicPr>
                <p:blipFill>
                  <a:blip r:embed="rId120"/>
                  <a:stretch>
                    <a:fillRect/>
                  </a:stretch>
                </p:blipFill>
                <p:spPr>
                  <a:xfrm>
                    <a:off x="1867170" y="3039465"/>
                    <a:ext cx="37440" cy="36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1">
                <p14:nvContentPartPr>
                  <p14:cNvPr id="24" name="Freihand 23">
                    <a:extLst>
                      <a:ext uri="{FF2B5EF4-FFF2-40B4-BE49-F238E27FC236}">
                        <a16:creationId xmlns:a16="http://schemas.microsoft.com/office/drawing/2014/main" id="{9722BBFE-69F6-B6F9-43D9-25A1515CF706}"/>
                      </a:ext>
                    </a:extLst>
                  </p14:cNvPr>
                  <p14:cNvContentPartPr/>
                  <p14:nvPr/>
                </p14:nvContentPartPr>
                <p14:xfrm>
                  <a:off x="1814610" y="3311985"/>
                  <a:ext cx="32400" cy="42120"/>
                </p14:xfrm>
              </p:contentPart>
            </mc:Choice>
            <mc:Fallback xmlns="">
              <p:pic>
                <p:nvPicPr>
                  <p:cNvPr id="24" name="Freihand 23">
                    <a:extLst>
                      <a:ext uri="{FF2B5EF4-FFF2-40B4-BE49-F238E27FC236}">
                        <a16:creationId xmlns:a16="http://schemas.microsoft.com/office/drawing/2014/main" id="{9722BBFE-69F6-B6F9-43D9-25A1515CF706}"/>
                      </a:ext>
                    </a:extLst>
                  </p:cNvPr>
                  <p:cNvPicPr/>
                  <p:nvPr/>
                </p:nvPicPr>
                <p:blipFill>
                  <a:blip r:embed="rId122"/>
                  <a:stretch>
                    <a:fillRect/>
                  </a:stretch>
                </p:blipFill>
                <p:spPr>
                  <a:xfrm>
                    <a:off x="1796610" y="3293985"/>
                    <a:ext cx="68040" cy="77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3">
                <p14:nvContentPartPr>
                  <p14:cNvPr id="36" name="Freihand 35">
                    <a:extLst>
                      <a:ext uri="{FF2B5EF4-FFF2-40B4-BE49-F238E27FC236}">
                        <a16:creationId xmlns:a16="http://schemas.microsoft.com/office/drawing/2014/main" id="{3F947EF1-B3BB-F262-D4D1-F7C9EEDE5F75}"/>
                      </a:ext>
                    </a:extLst>
                  </p14:cNvPr>
                  <p14:cNvContentPartPr/>
                  <p14:nvPr/>
                </p14:nvContentPartPr>
                <p14:xfrm>
                  <a:off x="1723890" y="3350145"/>
                  <a:ext cx="3240" cy="8640"/>
                </p14:xfrm>
              </p:contentPart>
            </mc:Choice>
            <mc:Fallback xmlns="">
              <p:pic>
                <p:nvPicPr>
                  <p:cNvPr id="36" name="Freihand 35">
                    <a:extLst>
                      <a:ext uri="{FF2B5EF4-FFF2-40B4-BE49-F238E27FC236}">
                        <a16:creationId xmlns:a16="http://schemas.microsoft.com/office/drawing/2014/main" id="{3F947EF1-B3BB-F262-D4D1-F7C9EEDE5F75}"/>
                      </a:ext>
                    </a:extLst>
                  </p:cNvPr>
                  <p:cNvPicPr/>
                  <p:nvPr/>
                </p:nvPicPr>
                <p:blipFill>
                  <a:blip r:embed="rId124"/>
                  <a:stretch>
                    <a:fillRect/>
                  </a:stretch>
                </p:blipFill>
                <p:spPr>
                  <a:xfrm>
                    <a:off x="1705890" y="3332145"/>
                    <a:ext cx="38880" cy="44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5">
                <p14:nvContentPartPr>
                  <p14:cNvPr id="38" name="Freihand 37">
                    <a:extLst>
                      <a:ext uri="{FF2B5EF4-FFF2-40B4-BE49-F238E27FC236}">
                        <a16:creationId xmlns:a16="http://schemas.microsoft.com/office/drawing/2014/main" id="{EA0757A0-39F5-9D07-1A9E-ADCBBF0DFBA3}"/>
                      </a:ext>
                    </a:extLst>
                  </p14:cNvPr>
                  <p14:cNvContentPartPr/>
                  <p14:nvPr/>
                </p14:nvContentPartPr>
                <p14:xfrm>
                  <a:off x="1700130" y="3337905"/>
                  <a:ext cx="43200" cy="45360"/>
                </p14:xfrm>
              </p:contentPart>
            </mc:Choice>
            <mc:Fallback xmlns="">
              <p:pic>
                <p:nvPicPr>
                  <p:cNvPr id="38" name="Freihand 37">
                    <a:extLst>
                      <a:ext uri="{FF2B5EF4-FFF2-40B4-BE49-F238E27FC236}">
                        <a16:creationId xmlns:a16="http://schemas.microsoft.com/office/drawing/2014/main" id="{EA0757A0-39F5-9D07-1A9E-ADCBBF0DFBA3}"/>
                      </a:ext>
                    </a:extLst>
                  </p:cNvPr>
                  <p:cNvPicPr/>
                  <p:nvPr/>
                </p:nvPicPr>
                <p:blipFill>
                  <a:blip r:embed="rId126"/>
                  <a:stretch>
                    <a:fillRect/>
                  </a:stretch>
                </p:blipFill>
                <p:spPr>
                  <a:xfrm>
                    <a:off x="1682130" y="3319905"/>
                    <a:ext cx="78840" cy="8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7">
                <p14:nvContentPartPr>
                  <p14:cNvPr id="47" name="Freihand 46">
                    <a:extLst>
                      <a:ext uri="{FF2B5EF4-FFF2-40B4-BE49-F238E27FC236}">
                        <a16:creationId xmlns:a16="http://schemas.microsoft.com/office/drawing/2014/main" id="{605F7587-C880-A3BB-2D82-F98EF746EBB5}"/>
                      </a:ext>
                    </a:extLst>
                  </p14:cNvPr>
                  <p14:cNvContentPartPr/>
                  <p14:nvPr/>
                </p14:nvContentPartPr>
                <p14:xfrm>
                  <a:off x="1700850" y="3391905"/>
                  <a:ext cx="35280" cy="99360"/>
                </p14:xfrm>
              </p:contentPart>
            </mc:Choice>
            <mc:Fallback xmlns="">
              <p:pic>
                <p:nvPicPr>
                  <p:cNvPr id="47" name="Freihand 46">
                    <a:extLst>
                      <a:ext uri="{FF2B5EF4-FFF2-40B4-BE49-F238E27FC236}">
                        <a16:creationId xmlns:a16="http://schemas.microsoft.com/office/drawing/2014/main" id="{605F7587-C880-A3BB-2D82-F98EF746EBB5}"/>
                      </a:ext>
                    </a:extLst>
                  </p:cNvPr>
                  <p:cNvPicPr/>
                  <p:nvPr/>
                </p:nvPicPr>
                <p:blipFill>
                  <a:blip r:embed="rId128"/>
                  <a:stretch>
                    <a:fillRect/>
                  </a:stretch>
                </p:blipFill>
                <p:spPr>
                  <a:xfrm>
                    <a:off x="1682850" y="3373905"/>
                    <a:ext cx="70920" cy="135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9">
                <p14:nvContentPartPr>
                  <p14:cNvPr id="66" name="Freihand 65">
                    <a:extLst>
                      <a:ext uri="{FF2B5EF4-FFF2-40B4-BE49-F238E27FC236}">
                        <a16:creationId xmlns:a16="http://schemas.microsoft.com/office/drawing/2014/main" id="{6D0098D5-DE9A-0E60-E150-2B510C663A88}"/>
                      </a:ext>
                    </a:extLst>
                  </p14:cNvPr>
                  <p14:cNvContentPartPr/>
                  <p14:nvPr/>
                </p14:nvContentPartPr>
                <p14:xfrm>
                  <a:off x="1739370" y="3450945"/>
                  <a:ext cx="5040" cy="3240"/>
                </p14:xfrm>
              </p:contentPart>
            </mc:Choice>
            <mc:Fallback xmlns="">
              <p:pic>
                <p:nvPicPr>
                  <p:cNvPr id="66" name="Freihand 65">
                    <a:extLst>
                      <a:ext uri="{FF2B5EF4-FFF2-40B4-BE49-F238E27FC236}">
                        <a16:creationId xmlns:a16="http://schemas.microsoft.com/office/drawing/2014/main" id="{6D0098D5-DE9A-0E60-E150-2B510C663A88}"/>
                      </a:ext>
                    </a:extLst>
                  </p:cNvPr>
                  <p:cNvPicPr/>
                  <p:nvPr/>
                </p:nvPicPr>
                <p:blipFill>
                  <a:blip r:embed="rId130"/>
                  <a:stretch>
                    <a:fillRect/>
                  </a:stretch>
                </p:blipFill>
                <p:spPr>
                  <a:xfrm>
                    <a:off x="1721730" y="3432945"/>
                    <a:ext cx="40680" cy="38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1">
                <p14:nvContentPartPr>
                  <p14:cNvPr id="69" name="Freihand 68">
                    <a:extLst>
                      <a:ext uri="{FF2B5EF4-FFF2-40B4-BE49-F238E27FC236}">
                        <a16:creationId xmlns:a16="http://schemas.microsoft.com/office/drawing/2014/main" id="{53DFE08F-A9B0-C166-0713-8B4F04D570CC}"/>
                      </a:ext>
                    </a:extLst>
                  </p14:cNvPr>
                  <p14:cNvContentPartPr/>
                  <p14:nvPr/>
                </p14:nvContentPartPr>
                <p14:xfrm>
                  <a:off x="1727850" y="3378225"/>
                  <a:ext cx="10080" cy="75240"/>
                </p14:xfrm>
              </p:contentPart>
            </mc:Choice>
            <mc:Fallback xmlns="">
              <p:pic>
                <p:nvPicPr>
                  <p:cNvPr id="69" name="Freihand 68">
                    <a:extLst>
                      <a:ext uri="{FF2B5EF4-FFF2-40B4-BE49-F238E27FC236}">
                        <a16:creationId xmlns:a16="http://schemas.microsoft.com/office/drawing/2014/main" id="{53DFE08F-A9B0-C166-0713-8B4F04D570CC}"/>
                      </a:ext>
                    </a:extLst>
                  </p:cNvPr>
                  <p:cNvPicPr/>
                  <p:nvPr/>
                </p:nvPicPr>
                <p:blipFill>
                  <a:blip r:embed="rId132"/>
                  <a:stretch>
                    <a:fillRect/>
                  </a:stretch>
                </p:blipFill>
                <p:spPr>
                  <a:xfrm>
                    <a:off x="1710210" y="3360225"/>
                    <a:ext cx="45720" cy="110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3">
                <p14:nvContentPartPr>
                  <p14:cNvPr id="70" name="Freihand 69">
                    <a:extLst>
                      <a:ext uri="{FF2B5EF4-FFF2-40B4-BE49-F238E27FC236}">
                        <a16:creationId xmlns:a16="http://schemas.microsoft.com/office/drawing/2014/main" id="{3614970E-5F8E-DF86-7063-479F5AA319CE}"/>
                      </a:ext>
                    </a:extLst>
                  </p14:cNvPr>
                  <p14:cNvContentPartPr/>
                  <p14:nvPr/>
                </p14:nvContentPartPr>
                <p14:xfrm>
                  <a:off x="1723530" y="3346545"/>
                  <a:ext cx="17280" cy="107640"/>
                </p14:xfrm>
              </p:contentPart>
            </mc:Choice>
            <mc:Fallback xmlns="">
              <p:pic>
                <p:nvPicPr>
                  <p:cNvPr id="70" name="Freihand 69">
                    <a:extLst>
                      <a:ext uri="{FF2B5EF4-FFF2-40B4-BE49-F238E27FC236}">
                        <a16:creationId xmlns:a16="http://schemas.microsoft.com/office/drawing/2014/main" id="{3614970E-5F8E-DF86-7063-479F5AA319CE}"/>
                      </a:ext>
                    </a:extLst>
                  </p:cNvPr>
                  <p:cNvPicPr/>
                  <p:nvPr/>
                </p:nvPicPr>
                <p:blipFill>
                  <a:blip r:embed="rId134"/>
                  <a:stretch>
                    <a:fillRect/>
                  </a:stretch>
                </p:blipFill>
                <p:spPr>
                  <a:xfrm>
                    <a:off x="1705890" y="3328545"/>
                    <a:ext cx="52920" cy="143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5">
                <p14:nvContentPartPr>
                  <p14:cNvPr id="83" name="Freihand 82">
                    <a:extLst>
                      <a:ext uri="{FF2B5EF4-FFF2-40B4-BE49-F238E27FC236}">
                        <a16:creationId xmlns:a16="http://schemas.microsoft.com/office/drawing/2014/main" id="{0F77279F-7526-D563-15E3-604D34256EA5}"/>
                      </a:ext>
                    </a:extLst>
                  </p14:cNvPr>
                  <p14:cNvContentPartPr/>
                  <p14:nvPr/>
                </p14:nvContentPartPr>
                <p14:xfrm>
                  <a:off x="1658730" y="3416385"/>
                  <a:ext cx="70560" cy="207360"/>
                </p14:xfrm>
              </p:contentPart>
            </mc:Choice>
            <mc:Fallback xmlns="">
              <p:pic>
                <p:nvPicPr>
                  <p:cNvPr id="83" name="Freihand 82">
                    <a:extLst>
                      <a:ext uri="{FF2B5EF4-FFF2-40B4-BE49-F238E27FC236}">
                        <a16:creationId xmlns:a16="http://schemas.microsoft.com/office/drawing/2014/main" id="{0F77279F-7526-D563-15E3-604D34256EA5}"/>
                      </a:ext>
                    </a:extLst>
                  </p:cNvPr>
                  <p:cNvPicPr/>
                  <p:nvPr/>
                </p:nvPicPr>
                <p:blipFill>
                  <a:blip r:embed="rId136"/>
                  <a:stretch>
                    <a:fillRect/>
                  </a:stretch>
                </p:blipFill>
                <p:spPr>
                  <a:xfrm>
                    <a:off x="1641090" y="3398385"/>
                    <a:ext cx="106200" cy="243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7">
                <p14:nvContentPartPr>
                  <p14:cNvPr id="84" name="Freihand 83">
                    <a:extLst>
                      <a:ext uri="{FF2B5EF4-FFF2-40B4-BE49-F238E27FC236}">
                        <a16:creationId xmlns:a16="http://schemas.microsoft.com/office/drawing/2014/main" id="{29B0E51A-5C1C-4968-01BC-0D397CD1258B}"/>
                      </a:ext>
                    </a:extLst>
                  </p14:cNvPr>
                  <p14:cNvContentPartPr/>
                  <p14:nvPr/>
                </p14:nvContentPartPr>
                <p14:xfrm>
                  <a:off x="1731450" y="3404145"/>
                  <a:ext cx="88920" cy="168840"/>
                </p14:xfrm>
              </p:contentPart>
            </mc:Choice>
            <mc:Fallback xmlns="">
              <p:pic>
                <p:nvPicPr>
                  <p:cNvPr id="84" name="Freihand 83">
                    <a:extLst>
                      <a:ext uri="{FF2B5EF4-FFF2-40B4-BE49-F238E27FC236}">
                        <a16:creationId xmlns:a16="http://schemas.microsoft.com/office/drawing/2014/main" id="{29B0E51A-5C1C-4968-01BC-0D397CD1258B}"/>
                      </a:ext>
                    </a:extLst>
                  </p:cNvPr>
                  <p:cNvPicPr/>
                  <p:nvPr/>
                </p:nvPicPr>
                <p:blipFill>
                  <a:blip r:embed="rId138"/>
                  <a:stretch>
                    <a:fillRect/>
                  </a:stretch>
                </p:blipFill>
                <p:spPr>
                  <a:xfrm>
                    <a:off x="1713450" y="3386145"/>
                    <a:ext cx="124560" cy="204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9">
                <p14:nvContentPartPr>
                  <p14:cNvPr id="85" name="Freihand 84">
                    <a:extLst>
                      <a:ext uri="{FF2B5EF4-FFF2-40B4-BE49-F238E27FC236}">
                        <a16:creationId xmlns:a16="http://schemas.microsoft.com/office/drawing/2014/main" id="{748F36F6-9563-2F20-BEFB-6B2969C88A8D}"/>
                      </a:ext>
                    </a:extLst>
                  </p14:cNvPr>
                  <p14:cNvContentPartPr/>
                  <p14:nvPr/>
                </p14:nvContentPartPr>
                <p14:xfrm>
                  <a:off x="1812090" y="3554625"/>
                  <a:ext cx="18720" cy="36720"/>
                </p14:xfrm>
              </p:contentPart>
            </mc:Choice>
            <mc:Fallback xmlns="">
              <p:pic>
                <p:nvPicPr>
                  <p:cNvPr id="85" name="Freihand 84">
                    <a:extLst>
                      <a:ext uri="{FF2B5EF4-FFF2-40B4-BE49-F238E27FC236}">
                        <a16:creationId xmlns:a16="http://schemas.microsoft.com/office/drawing/2014/main" id="{748F36F6-9563-2F20-BEFB-6B2969C88A8D}"/>
                      </a:ext>
                    </a:extLst>
                  </p:cNvPr>
                  <p:cNvPicPr/>
                  <p:nvPr/>
                </p:nvPicPr>
                <p:blipFill>
                  <a:blip r:embed="rId140"/>
                  <a:stretch>
                    <a:fillRect/>
                  </a:stretch>
                </p:blipFill>
                <p:spPr>
                  <a:xfrm>
                    <a:off x="1794090" y="3536985"/>
                    <a:ext cx="54360" cy="7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1">
                <p14:nvContentPartPr>
                  <p14:cNvPr id="86" name="Freihand 85">
                    <a:extLst>
                      <a:ext uri="{FF2B5EF4-FFF2-40B4-BE49-F238E27FC236}">
                        <a16:creationId xmlns:a16="http://schemas.microsoft.com/office/drawing/2014/main" id="{D7DB6A5B-D426-ECBC-FFED-CF64CC60045C}"/>
                      </a:ext>
                    </a:extLst>
                  </p14:cNvPr>
                  <p14:cNvContentPartPr/>
                  <p14:nvPr/>
                </p14:nvContentPartPr>
                <p14:xfrm>
                  <a:off x="1664850" y="3615825"/>
                  <a:ext cx="116280" cy="90720"/>
                </p14:xfrm>
              </p:contentPart>
            </mc:Choice>
            <mc:Fallback xmlns="">
              <p:pic>
                <p:nvPicPr>
                  <p:cNvPr id="86" name="Freihand 85">
                    <a:extLst>
                      <a:ext uri="{FF2B5EF4-FFF2-40B4-BE49-F238E27FC236}">
                        <a16:creationId xmlns:a16="http://schemas.microsoft.com/office/drawing/2014/main" id="{D7DB6A5B-D426-ECBC-FFED-CF64CC60045C}"/>
                      </a:ext>
                    </a:extLst>
                  </p:cNvPr>
                  <p:cNvPicPr/>
                  <p:nvPr/>
                </p:nvPicPr>
                <p:blipFill>
                  <a:blip r:embed="rId142"/>
                  <a:stretch>
                    <a:fillRect/>
                  </a:stretch>
                </p:blipFill>
                <p:spPr>
                  <a:xfrm>
                    <a:off x="1647210" y="3598185"/>
                    <a:ext cx="151920" cy="126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3">
                <p14:nvContentPartPr>
                  <p14:cNvPr id="87" name="Freihand 86">
                    <a:extLst>
                      <a:ext uri="{FF2B5EF4-FFF2-40B4-BE49-F238E27FC236}">
                        <a16:creationId xmlns:a16="http://schemas.microsoft.com/office/drawing/2014/main" id="{3F103857-0571-DF37-E270-151171D721A8}"/>
                      </a:ext>
                    </a:extLst>
                  </p14:cNvPr>
                  <p14:cNvContentPartPr/>
                  <p14:nvPr/>
                </p14:nvContentPartPr>
                <p14:xfrm>
                  <a:off x="1775010" y="3612945"/>
                  <a:ext cx="60120" cy="83520"/>
                </p14:xfrm>
              </p:contentPart>
            </mc:Choice>
            <mc:Fallback xmlns="">
              <p:pic>
                <p:nvPicPr>
                  <p:cNvPr id="87" name="Freihand 86">
                    <a:extLst>
                      <a:ext uri="{FF2B5EF4-FFF2-40B4-BE49-F238E27FC236}">
                        <a16:creationId xmlns:a16="http://schemas.microsoft.com/office/drawing/2014/main" id="{3F103857-0571-DF37-E270-151171D721A8}"/>
                      </a:ext>
                    </a:extLst>
                  </p:cNvPr>
                  <p:cNvPicPr/>
                  <p:nvPr/>
                </p:nvPicPr>
                <p:blipFill>
                  <a:blip r:embed="rId144"/>
                  <a:stretch>
                    <a:fillRect/>
                  </a:stretch>
                </p:blipFill>
                <p:spPr>
                  <a:xfrm>
                    <a:off x="1757010" y="3595305"/>
                    <a:ext cx="95760" cy="119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5">
                <p14:nvContentPartPr>
                  <p14:cNvPr id="124" name="Freihand 123">
                    <a:extLst>
                      <a:ext uri="{FF2B5EF4-FFF2-40B4-BE49-F238E27FC236}">
                        <a16:creationId xmlns:a16="http://schemas.microsoft.com/office/drawing/2014/main" id="{00299684-5D1F-49BB-4D03-075F635B433D}"/>
                      </a:ext>
                    </a:extLst>
                  </p14:cNvPr>
                  <p14:cNvContentPartPr/>
                  <p14:nvPr/>
                </p14:nvContentPartPr>
                <p14:xfrm>
                  <a:off x="1645965" y="3319067"/>
                  <a:ext cx="14400" cy="44280"/>
                </p14:xfrm>
              </p:contentPart>
            </mc:Choice>
            <mc:Fallback xmlns="">
              <p:pic>
                <p:nvPicPr>
                  <p:cNvPr id="124" name="Freihand 123">
                    <a:extLst>
                      <a:ext uri="{FF2B5EF4-FFF2-40B4-BE49-F238E27FC236}">
                        <a16:creationId xmlns:a16="http://schemas.microsoft.com/office/drawing/2014/main" id="{00299684-5D1F-49BB-4D03-075F635B433D}"/>
                      </a:ext>
                    </a:extLst>
                  </p:cNvPr>
                  <p:cNvPicPr/>
                  <p:nvPr/>
                </p:nvPicPr>
                <p:blipFill>
                  <a:blip r:embed="rId146"/>
                  <a:stretch>
                    <a:fillRect/>
                  </a:stretch>
                </p:blipFill>
                <p:spPr>
                  <a:xfrm>
                    <a:off x="1627965" y="3301427"/>
                    <a:ext cx="50040" cy="79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7">
                <p14:nvContentPartPr>
                  <p14:cNvPr id="128" name="Freihand 127">
                    <a:extLst>
                      <a:ext uri="{FF2B5EF4-FFF2-40B4-BE49-F238E27FC236}">
                        <a16:creationId xmlns:a16="http://schemas.microsoft.com/office/drawing/2014/main" id="{616A812B-2D61-BA22-61E9-1FE04E396ED2}"/>
                      </a:ext>
                    </a:extLst>
                  </p14:cNvPr>
                  <p14:cNvContentPartPr/>
                  <p14:nvPr/>
                </p14:nvContentPartPr>
                <p14:xfrm>
                  <a:off x="1572885" y="3275507"/>
                  <a:ext cx="21960" cy="41400"/>
                </p14:xfrm>
              </p:contentPart>
            </mc:Choice>
            <mc:Fallback xmlns="">
              <p:pic>
                <p:nvPicPr>
                  <p:cNvPr id="128" name="Freihand 127">
                    <a:extLst>
                      <a:ext uri="{FF2B5EF4-FFF2-40B4-BE49-F238E27FC236}">
                        <a16:creationId xmlns:a16="http://schemas.microsoft.com/office/drawing/2014/main" id="{616A812B-2D61-BA22-61E9-1FE04E396ED2}"/>
                      </a:ext>
                    </a:extLst>
                  </p:cNvPr>
                  <p:cNvPicPr/>
                  <p:nvPr/>
                </p:nvPicPr>
                <p:blipFill>
                  <a:blip r:embed="rId148"/>
                  <a:stretch>
                    <a:fillRect/>
                  </a:stretch>
                </p:blipFill>
                <p:spPr>
                  <a:xfrm>
                    <a:off x="1555245" y="3257507"/>
                    <a:ext cx="57600" cy="77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9">
                <p14:nvContentPartPr>
                  <p14:cNvPr id="134" name="Freihand 133">
                    <a:extLst>
                      <a:ext uri="{FF2B5EF4-FFF2-40B4-BE49-F238E27FC236}">
                        <a16:creationId xmlns:a16="http://schemas.microsoft.com/office/drawing/2014/main" id="{17BA7360-CE44-792B-170F-F226466541FD}"/>
                      </a:ext>
                    </a:extLst>
                  </p14:cNvPr>
                  <p14:cNvContentPartPr/>
                  <p14:nvPr/>
                </p14:nvContentPartPr>
                <p14:xfrm>
                  <a:off x="1613565" y="3590867"/>
                  <a:ext cx="122040" cy="141480"/>
                </p14:xfrm>
              </p:contentPart>
            </mc:Choice>
            <mc:Fallback xmlns="">
              <p:pic>
                <p:nvPicPr>
                  <p:cNvPr id="134" name="Freihand 133">
                    <a:extLst>
                      <a:ext uri="{FF2B5EF4-FFF2-40B4-BE49-F238E27FC236}">
                        <a16:creationId xmlns:a16="http://schemas.microsoft.com/office/drawing/2014/main" id="{17BA7360-CE44-792B-170F-F226466541FD}"/>
                      </a:ext>
                    </a:extLst>
                  </p:cNvPr>
                  <p:cNvPicPr/>
                  <p:nvPr/>
                </p:nvPicPr>
                <p:blipFill>
                  <a:blip r:embed="rId150"/>
                  <a:stretch>
                    <a:fillRect/>
                  </a:stretch>
                </p:blipFill>
                <p:spPr>
                  <a:xfrm>
                    <a:off x="1595925" y="3573227"/>
                    <a:ext cx="157680" cy="177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1">
                <p14:nvContentPartPr>
                  <p14:cNvPr id="135" name="Freihand 134">
                    <a:extLst>
                      <a:ext uri="{FF2B5EF4-FFF2-40B4-BE49-F238E27FC236}">
                        <a16:creationId xmlns:a16="http://schemas.microsoft.com/office/drawing/2014/main" id="{60E93B74-538A-1D7E-5490-DBA024E57216}"/>
                      </a:ext>
                    </a:extLst>
                  </p14:cNvPr>
                  <p14:cNvContentPartPr/>
                  <p14:nvPr/>
                </p14:nvContentPartPr>
                <p14:xfrm>
                  <a:off x="1571085" y="3505547"/>
                  <a:ext cx="66960" cy="122400"/>
                </p14:xfrm>
              </p:contentPart>
            </mc:Choice>
            <mc:Fallback xmlns="">
              <p:pic>
                <p:nvPicPr>
                  <p:cNvPr id="135" name="Freihand 134">
                    <a:extLst>
                      <a:ext uri="{FF2B5EF4-FFF2-40B4-BE49-F238E27FC236}">
                        <a16:creationId xmlns:a16="http://schemas.microsoft.com/office/drawing/2014/main" id="{60E93B74-538A-1D7E-5490-DBA024E57216}"/>
                      </a:ext>
                    </a:extLst>
                  </p:cNvPr>
                  <p:cNvPicPr/>
                  <p:nvPr/>
                </p:nvPicPr>
                <p:blipFill>
                  <a:blip r:embed="rId152"/>
                  <a:stretch>
                    <a:fillRect/>
                  </a:stretch>
                </p:blipFill>
                <p:spPr>
                  <a:xfrm>
                    <a:off x="1553445" y="3487907"/>
                    <a:ext cx="102600" cy="158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3">
                <p14:nvContentPartPr>
                  <p14:cNvPr id="136" name="Freihand 135">
                    <a:extLst>
                      <a:ext uri="{FF2B5EF4-FFF2-40B4-BE49-F238E27FC236}">
                        <a16:creationId xmlns:a16="http://schemas.microsoft.com/office/drawing/2014/main" id="{82996425-903E-60ED-3588-686632BB8EA0}"/>
                      </a:ext>
                    </a:extLst>
                  </p14:cNvPr>
                  <p14:cNvContentPartPr/>
                  <p14:nvPr/>
                </p14:nvContentPartPr>
                <p14:xfrm>
                  <a:off x="1546965" y="3391787"/>
                  <a:ext cx="45720" cy="158760"/>
                </p14:xfrm>
              </p:contentPart>
            </mc:Choice>
            <mc:Fallback xmlns="">
              <p:pic>
                <p:nvPicPr>
                  <p:cNvPr id="136" name="Freihand 135">
                    <a:extLst>
                      <a:ext uri="{FF2B5EF4-FFF2-40B4-BE49-F238E27FC236}">
                        <a16:creationId xmlns:a16="http://schemas.microsoft.com/office/drawing/2014/main" id="{82996425-903E-60ED-3588-686632BB8EA0}"/>
                      </a:ext>
                    </a:extLst>
                  </p:cNvPr>
                  <p:cNvPicPr/>
                  <p:nvPr/>
                </p:nvPicPr>
                <p:blipFill>
                  <a:blip r:embed="rId154"/>
                  <a:stretch>
                    <a:fillRect/>
                  </a:stretch>
                </p:blipFill>
                <p:spPr>
                  <a:xfrm>
                    <a:off x="1528965" y="3373787"/>
                    <a:ext cx="81360" cy="194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5">
                <p14:nvContentPartPr>
                  <p14:cNvPr id="137" name="Freihand 136">
                    <a:extLst>
                      <a:ext uri="{FF2B5EF4-FFF2-40B4-BE49-F238E27FC236}">
                        <a16:creationId xmlns:a16="http://schemas.microsoft.com/office/drawing/2014/main" id="{46B518DC-8551-440E-2E63-F11AD390074F}"/>
                      </a:ext>
                    </a:extLst>
                  </p14:cNvPr>
                  <p14:cNvContentPartPr/>
                  <p14:nvPr/>
                </p14:nvContentPartPr>
                <p14:xfrm>
                  <a:off x="1545165" y="3310787"/>
                  <a:ext cx="27360" cy="176400"/>
                </p14:xfrm>
              </p:contentPart>
            </mc:Choice>
            <mc:Fallback xmlns="">
              <p:pic>
                <p:nvPicPr>
                  <p:cNvPr id="137" name="Freihand 136">
                    <a:extLst>
                      <a:ext uri="{FF2B5EF4-FFF2-40B4-BE49-F238E27FC236}">
                        <a16:creationId xmlns:a16="http://schemas.microsoft.com/office/drawing/2014/main" id="{46B518DC-8551-440E-2E63-F11AD390074F}"/>
                      </a:ext>
                    </a:extLst>
                  </p:cNvPr>
                  <p:cNvPicPr/>
                  <p:nvPr/>
                </p:nvPicPr>
                <p:blipFill>
                  <a:blip r:embed="rId156"/>
                  <a:stretch>
                    <a:fillRect/>
                  </a:stretch>
                </p:blipFill>
                <p:spPr>
                  <a:xfrm>
                    <a:off x="1527525" y="3292787"/>
                    <a:ext cx="63000" cy="212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7">
                <p14:nvContentPartPr>
                  <p14:cNvPr id="138" name="Freihand 137">
                    <a:extLst>
                      <a:ext uri="{FF2B5EF4-FFF2-40B4-BE49-F238E27FC236}">
                        <a16:creationId xmlns:a16="http://schemas.microsoft.com/office/drawing/2014/main" id="{FC047700-EE2A-9818-47A2-5CFB4EFC258E}"/>
                      </a:ext>
                    </a:extLst>
                  </p14:cNvPr>
                  <p14:cNvContentPartPr/>
                  <p14:nvPr/>
                </p14:nvContentPartPr>
                <p14:xfrm>
                  <a:off x="1552005" y="3271907"/>
                  <a:ext cx="3600" cy="110160"/>
                </p14:xfrm>
              </p:contentPart>
            </mc:Choice>
            <mc:Fallback xmlns="">
              <p:pic>
                <p:nvPicPr>
                  <p:cNvPr id="138" name="Freihand 137">
                    <a:extLst>
                      <a:ext uri="{FF2B5EF4-FFF2-40B4-BE49-F238E27FC236}">
                        <a16:creationId xmlns:a16="http://schemas.microsoft.com/office/drawing/2014/main" id="{FC047700-EE2A-9818-47A2-5CFB4EFC258E}"/>
                      </a:ext>
                    </a:extLst>
                  </p:cNvPr>
                  <p:cNvPicPr/>
                  <p:nvPr/>
                </p:nvPicPr>
                <p:blipFill>
                  <a:blip r:embed="rId158"/>
                  <a:stretch>
                    <a:fillRect/>
                  </a:stretch>
                </p:blipFill>
                <p:spPr>
                  <a:xfrm>
                    <a:off x="1534365" y="3254267"/>
                    <a:ext cx="39240" cy="14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9">
                <p14:nvContentPartPr>
                  <p14:cNvPr id="139" name="Freihand 138">
                    <a:extLst>
                      <a:ext uri="{FF2B5EF4-FFF2-40B4-BE49-F238E27FC236}">
                        <a16:creationId xmlns:a16="http://schemas.microsoft.com/office/drawing/2014/main" id="{EE9E0894-2FA5-CA73-64A6-3A2C3C12E3FE}"/>
                      </a:ext>
                    </a:extLst>
                  </p14:cNvPr>
                  <p14:cNvContentPartPr/>
                  <p14:nvPr/>
                </p14:nvContentPartPr>
                <p14:xfrm>
                  <a:off x="1556325" y="3260747"/>
                  <a:ext cx="3240" cy="59040"/>
                </p14:xfrm>
              </p:contentPart>
            </mc:Choice>
            <mc:Fallback xmlns="">
              <p:pic>
                <p:nvPicPr>
                  <p:cNvPr id="139" name="Freihand 138">
                    <a:extLst>
                      <a:ext uri="{FF2B5EF4-FFF2-40B4-BE49-F238E27FC236}">
                        <a16:creationId xmlns:a16="http://schemas.microsoft.com/office/drawing/2014/main" id="{EE9E0894-2FA5-CA73-64A6-3A2C3C12E3FE}"/>
                      </a:ext>
                    </a:extLst>
                  </p:cNvPr>
                  <p:cNvPicPr/>
                  <p:nvPr/>
                </p:nvPicPr>
                <p:blipFill>
                  <a:blip r:embed="rId160"/>
                  <a:stretch>
                    <a:fillRect/>
                  </a:stretch>
                </p:blipFill>
                <p:spPr>
                  <a:xfrm>
                    <a:off x="1538325" y="3242747"/>
                    <a:ext cx="38880" cy="94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1">
                <p14:nvContentPartPr>
                  <p14:cNvPr id="141" name="Freihand 140">
                    <a:extLst>
                      <a:ext uri="{FF2B5EF4-FFF2-40B4-BE49-F238E27FC236}">
                        <a16:creationId xmlns:a16="http://schemas.microsoft.com/office/drawing/2014/main" id="{0DE542F3-0A66-E97E-9094-53E750DDA854}"/>
                      </a:ext>
                    </a:extLst>
                  </p14:cNvPr>
                  <p14:cNvContentPartPr/>
                  <p14:nvPr/>
                </p14:nvContentPartPr>
                <p14:xfrm>
                  <a:off x="1728460" y="3723133"/>
                  <a:ext cx="56880" cy="32760"/>
                </p14:xfrm>
              </p:contentPart>
            </mc:Choice>
            <mc:Fallback xmlns="">
              <p:pic>
                <p:nvPicPr>
                  <p:cNvPr id="141" name="Freihand 140">
                    <a:extLst>
                      <a:ext uri="{FF2B5EF4-FFF2-40B4-BE49-F238E27FC236}">
                        <a16:creationId xmlns:a16="http://schemas.microsoft.com/office/drawing/2014/main" id="{0DE542F3-0A66-E97E-9094-53E750DDA854}"/>
                      </a:ext>
                    </a:extLst>
                  </p:cNvPr>
                  <p:cNvPicPr/>
                  <p:nvPr/>
                </p:nvPicPr>
                <p:blipFill>
                  <a:blip r:embed="rId162"/>
                  <a:stretch>
                    <a:fillRect/>
                  </a:stretch>
                </p:blipFill>
                <p:spPr>
                  <a:xfrm>
                    <a:off x="1710820" y="3705133"/>
                    <a:ext cx="92520" cy="68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3">
                <p14:nvContentPartPr>
                  <p14:cNvPr id="142" name="Freihand 141">
                    <a:extLst>
                      <a:ext uri="{FF2B5EF4-FFF2-40B4-BE49-F238E27FC236}">
                        <a16:creationId xmlns:a16="http://schemas.microsoft.com/office/drawing/2014/main" id="{6DFD82DB-5AB4-5149-F2D8-20F0E6E8B0E9}"/>
                      </a:ext>
                    </a:extLst>
                  </p14:cNvPr>
                  <p14:cNvContentPartPr/>
                  <p14:nvPr/>
                </p14:nvContentPartPr>
                <p14:xfrm>
                  <a:off x="1659340" y="3637093"/>
                  <a:ext cx="65880" cy="86400"/>
                </p14:xfrm>
              </p:contentPart>
            </mc:Choice>
            <mc:Fallback xmlns="">
              <p:pic>
                <p:nvPicPr>
                  <p:cNvPr id="142" name="Freihand 141">
                    <a:extLst>
                      <a:ext uri="{FF2B5EF4-FFF2-40B4-BE49-F238E27FC236}">
                        <a16:creationId xmlns:a16="http://schemas.microsoft.com/office/drawing/2014/main" id="{6DFD82DB-5AB4-5149-F2D8-20F0E6E8B0E9}"/>
                      </a:ext>
                    </a:extLst>
                  </p:cNvPr>
                  <p:cNvPicPr/>
                  <p:nvPr/>
                </p:nvPicPr>
                <p:blipFill>
                  <a:blip r:embed="rId164"/>
                  <a:stretch>
                    <a:fillRect/>
                  </a:stretch>
                </p:blipFill>
                <p:spPr>
                  <a:xfrm>
                    <a:off x="1641700" y="3619453"/>
                    <a:ext cx="101520" cy="122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5">
                <p14:nvContentPartPr>
                  <p14:cNvPr id="143" name="Freihand 142">
                    <a:extLst>
                      <a:ext uri="{FF2B5EF4-FFF2-40B4-BE49-F238E27FC236}">
                        <a16:creationId xmlns:a16="http://schemas.microsoft.com/office/drawing/2014/main" id="{F83BB071-B0CB-181A-F048-83A724AA4A71}"/>
                      </a:ext>
                    </a:extLst>
                  </p14:cNvPr>
                  <p14:cNvContentPartPr/>
                  <p14:nvPr/>
                </p14:nvContentPartPr>
                <p14:xfrm>
                  <a:off x="1623700" y="3620893"/>
                  <a:ext cx="40680" cy="36360"/>
                </p14:xfrm>
              </p:contentPart>
            </mc:Choice>
            <mc:Fallback xmlns="">
              <p:pic>
                <p:nvPicPr>
                  <p:cNvPr id="143" name="Freihand 142">
                    <a:extLst>
                      <a:ext uri="{FF2B5EF4-FFF2-40B4-BE49-F238E27FC236}">
                        <a16:creationId xmlns:a16="http://schemas.microsoft.com/office/drawing/2014/main" id="{F83BB071-B0CB-181A-F048-83A724AA4A71}"/>
                      </a:ext>
                    </a:extLst>
                  </p:cNvPr>
                  <p:cNvPicPr/>
                  <p:nvPr/>
                </p:nvPicPr>
                <p:blipFill>
                  <a:blip r:embed="rId166"/>
                  <a:stretch>
                    <a:fillRect/>
                  </a:stretch>
                </p:blipFill>
                <p:spPr>
                  <a:xfrm>
                    <a:off x="1606060" y="3602893"/>
                    <a:ext cx="7632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7">
                <p14:nvContentPartPr>
                  <p14:cNvPr id="145" name="Freihand 144">
                    <a:extLst>
                      <a:ext uri="{FF2B5EF4-FFF2-40B4-BE49-F238E27FC236}">
                        <a16:creationId xmlns:a16="http://schemas.microsoft.com/office/drawing/2014/main" id="{DB23D10C-BC8D-7E8D-D831-05C62A3029F0}"/>
                      </a:ext>
                    </a:extLst>
                  </p14:cNvPr>
                  <p14:cNvContentPartPr/>
                  <p14:nvPr/>
                </p14:nvContentPartPr>
                <p14:xfrm>
                  <a:off x="1884700" y="3054973"/>
                  <a:ext cx="38880" cy="196560"/>
                </p14:xfrm>
              </p:contentPart>
            </mc:Choice>
            <mc:Fallback xmlns="">
              <p:pic>
                <p:nvPicPr>
                  <p:cNvPr id="145" name="Freihand 144">
                    <a:extLst>
                      <a:ext uri="{FF2B5EF4-FFF2-40B4-BE49-F238E27FC236}">
                        <a16:creationId xmlns:a16="http://schemas.microsoft.com/office/drawing/2014/main" id="{DB23D10C-BC8D-7E8D-D831-05C62A3029F0}"/>
                      </a:ext>
                    </a:extLst>
                  </p:cNvPr>
                  <p:cNvPicPr/>
                  <p:nvPr/>
                </p:nvPicPr>
                <p:blipFill>
                  <a:blip r:embed="rId168"/>
                  <a:stretch>
                    <a:fillRect/>
                  </a:stretch>
                </p:blipFill>
                <p:spPr>
                  <a:xfrm>
                    <a:off x="1866700" y="3037333"/>
                    <a:ext cx="74520" cy="232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9">
                <p14:nvContentPartPr>
                  <p14:cNvPr id="146" name="Freihand 145">
                    <a:extLst>
                      <a:ext uri="{FF2B5EF4-FFF2-40B4-BE49-F238E27FC236}">
                        <a16:creationId xmlns:a16="http://schemas.microsoft.com/office/drawing/2014/main" id="{9995BA52-ED53-1736-7AB8-D68D7073DE01}"/>
                      </a:ext>
                    </a:extLst>
                  </p14:cNvPr>
                  <p14:cNvContentPartPr/>
                  <p14:nvPr/>
                </p14:nvContentPartPr>
                <p14:xfrm>
                  <a:off x="1910260" y="3180613"/>
                  <a:ext cx="10440" cy="190800"/>
                </p14:xfrm>
              </p:contentPart>
            </mc:Choice>
            <mc:Fallback xmlns="">
              <p:pic>
                <p:nvPicPr>
                  <p:cNvPr id="146" name="Freihand 145">
                    <a:extLst>
                      <a:ext uri="{FF2B5EF4-FFF2-40B4-BE49-F238E27FC236}">
                        <a16:creationId xmlns:a16="http://schemas.microsoft.com/office/drawing/2014/main" id="{9995BA52-ED53-1736-7AB8-D68D7073DE01}"/>
                      </a:ext>
                    </a:extLst>
                  </p:cNvPr>
                  <p:cNvPicPr/>
                  <p:nvPr/>
                </p:nvPicPr>
                <p:blipFill>
                  <a:blip r:embed="rId170"/>
                  <a:stretch>
                    <a:fillRect/>
                  </a:stretch>
                </p:blipFill>
                <p:spPr>
                  <a:xfrm>
                    <a:off x="1892620" y="3162973"/>
                    <a:ext cx="46080" cy="226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1">
                <p14:nvContentPartPr>
                  <p14:cNvPr id="147" name="Freihand 146">
                    <a:extLst>
                      <a:ext uri="{FF2B5EF4-FFF2-40B4-BE49-F238E27FC236}">
                        <a16:creationId xmlns:a16="http://schemas.microsoft.com/office/drawing/2014/main" id="{20CA762D-A439-7BE4-1351-E2225A29ADED}"/>
                      </a:ext>
                    </a:extLst>
                  </p14:cNvPr>
                  <p14:cNvContentPartPr/>
                  <p14:nvPr/>
                </p14:nvContentPartPr>
                <p14:xfrm>
                  <a:off x="1893340" y="3326773"/>
                  <a:ext cx="24120" cy="187920"/>
                </p14:xfrm>
              </p:contentPart>
            </mc:Choice>
            <mc:Fallback xmlns="">
              <p:pic>
                <p:nvPicPr>
                  <p:cNvPr id="147" name="Freihand 146">
                    <a:extLst>
                      <a:ext uri="{FF2B5EF4-FFF2-40B4-BE49-F238E27FC236}">
                        <a16:creationId xmlns:a16="http://schemas.microsoft.com/office/drawing/2014/main" id="{20CA762D-A439-7BE4-1351-E2225A29ADED}"/>
                      </a:ext>
                    </a:extLst>
                  </p:cNvPr>
                  <p:cNvPicPr/>
                  <p:nvPr/>
                </p:nvPicPr>
                <p:blipFill>
                  <a:blip r:embed="rId172"/>
                  <a:stretch>
                    <a:fillRect/>
                  </a:stretch>
                </p:blipFill>
                <p:spPr>
                  <a:xfrm>
                    <a:off x="1875700" y="3308773"/>
                    <a:ext cx="59760" cy="223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3">
                <p14:nvContentPartPr>
                  <p14:cNvPr id="148" name="Freihand 147">
                    <a:extLst>
                      <a:ext uri="{FF2B5EF4-FFF2-40B4-BE49-F238E27FC236}">
                        <a16:creationId xmlns:a16="http://schemas.microsoft.com/office/drawing/2014/main" id="{88F90750-1B3D-6FB7-CA51-1349F0ADFC12}"/>
                      </a:ext>
                    </a:extLst>
                  </p14:cNvPr>
                  <p14:cNvContentPartPr/>
                  <p14:nvPr/>
                </p14:nvContentPartPr>
                <p14:xfrm>
                  <a:off x="1845100" y="3443413"/>
                  <a:ext cx="57960" cy="197280"/>
                </p14:xfrm>
              </p:contentPart>
            </mc:Choice>
            <mc:Fallback xmlns="">
              <p:pic>
                <p:nvPicPr>
                  <p:cNvPr id="148" name="Freihand 147">
                    <a:extLst>
                      <a:ext uri="{FF2B5EF4-FFF2-40B4-BE49-F238E27FC236}">
                        <a16:creationId xmlns:a16="http://schemas.microsoft.com/office/drawing/2014/main" id="{88F90750-1B3D-6FB7-CA51-1349F0ADFC12}"/>
                      </a:ext>
                    </a:extLst>
                  </p:cNvPr>
                  <p:cNvPicPr/>
                  <p:nvPr/>
                </p:nvPicPr>
                <p:blipFill>
                  <a:blip r:embed="rId174"/>
                  <a:stretch>
                    <a:fillRect/>
                  </a:stretch>
                </p:blipFill>
                <p:spPr>
                  <a:xfrm>
                    <a:off x="1827460" y="3425773"/>
                    <a:ext cx="93600" cy="232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5">
                <p14:nvContentPartPr>
                  <p14:cNvPr id="149" name="Freihand 148">
                    <a:extLst>
                      <a:ext uri="{FF2B5EF4-FFF2-40B4-BE49-F238E27FC236}">
                        <a16:creationId xmlns:a16="http://schemas.microsoft.com/office/drawing/2014/main" id="{067477B6-BFDB-1B99-99CF-C6208DF2CFF1}"/>
                      </a:ext>
                    </a:extLst>
                  </p14:cNvPr>
                  <p14:cNvContentPartPr/>
                  <p14:nvPr/>
                </p14:nvContentPartPr>
                <p14:xfrm>
                  <a:off x="1781740" y="3615853"/>
                  <a:ext cx="83160" cy="117720"/>
                </p14:xfrm>
              </p:contentPart>
            </mc:Choice>
            <mc:Fallback xmlns="">
              <p:pic>
                <p:nvPicPr>
                  <p:cNvPr id="149" name="Freihand 148">
                    <a:extLst>
                      <a:ext uri="{FF2B5EF4-FFF2-40B4-BE49-F238E27FC236}">
                        <a16:creationId xmlns:a16="http://schemas.microsoft.com/office/drawing/2014/main" id="{067477B6-BFDB-1B99-99CF-C6208DF2CFF1}"/>
                      </a:ext>
                    </a:extLst>
                  </p:cNvPr>
                  <p:cNvPicPr/>
                  <p:nvPr/>
                </p:nvPicPr>
                <p:blipFill>
                  <a:blip r:embed="rId176"/>
                  <a:stretch>
                    <a:fillRect/>
                  </a:stretch>
                </p:blipFill>
                <p:spPr>
                  <a:xfrm>
                    <a:off x="1764100" y="3598213"/>
                    <a:ext cx="118800" cy="153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7">
                <p14:nvContentPartPr>
                  <p14:cNvPr id="151" name="Freihand 150">
                    <a:extLst>
                      <a:ext uri="{FF2B5EF4-FFF2-40B4-BE49-F238E27FC236}">
                        <a16:creationId xmlns:a16="http://schemas.microsoft.com/office/drawing/2014/main" id="{702BDB2C-3ED4-5C0A-D9C4-97753F4150A0}"/>
                      </a:ext>
                    </a:extLst>
                  </p14:cNvPr>
                  <p14:cNvContentPartPr/>
                  <p14:nvPr/>
                </p14:nvContentPartPr>
                <p14:xfrm>
                  <a:off x="1885780" y="3040213"/>
                  <a:ext cx="48600" cy="128520"/>
                </p14:xfrm>
              </p:contentPart>
            </mc:Choice>
            <mc:Fallback xmlns="">
              <p:pic>
                <p:nvPicPr>
                  <p:cNvPr id="151" name="Freihand 150">
                    <a:extLst>
                      <a:ext uri="{FF2B5EF4-FFF2-40B4-BE49-F238E27FC236}">
                        <a16:creationId xmlns:a16="http://schemas.microsoft.com/office/drawing/2014/main" id="{702BDB2C-3ED4-5C0A-D9C4-97753F4150A0}"/>
                      </a:ext>
                    </a:extLst>
                  </p:cNvPr>
                  <p:cNvPicPr/>
                  <p:nvPr/>
                </p:nvPicPr>
                <p:blipFill>
                  <a:blip r:embed="rId178"/>
                  <a:stretch>
                    <a:fillRect/>
                  </a:stretch>
                </p:blipFill>
                <p:spPr>
                  <a:xfrm>
                    <a:off x="1868140" y="3022213"/>
                    <a:ext cx="84240" cy="164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9">
                <p14:nvContentPartPr>
                  <p14:cNvPr id="152" name="Freihand 151">
                    <a:extLst>
                      <a:ext uri="{FF2B5EF4-FFF2-40B4-BE49-F238E27FC236}">
                        <a16:creationId xmlns:a16="http://schemas.microsoft.com/office/drawing/2014/main" id="{09B5439C-358A-03AA-4517-8EB87022BA94}"/>
                      </a:ext>
                    </a:extLst>
                  </p14:cNvPr>
                  <p14:cNvContentPartPr/>
                  <p14:nvPr/>
                </p14:nvContentPartPr>
                <p14:xfrm>
                  <a:off x="1898020" y="3068293"/>
                  <a:ext cx="76320" cy="160560"/>
                </p14:xfrm>
              </p:contentPart>
            </mc:Choice>
            <mc:Fallback xmlns="">
              <p:pic>
                <p:nvPicPr>
                  <p:cNvPr id="152" name="Freihand 151">
                    <a:extLst>
                      <a:ext uri="{FF2B5EF4-FFF2-40B4-BE49-F238E27FC236}">
                        <a16:creationId xmlns:a16="http://schemas.microsoft.com/office/drawing/2014/main" id="{09B5439C-358A-03AA-4517-8EB87022BA94}"/>
                      </a:ext>
                    </a:extLst>
                  </p:cNvPr>
                  <p:cNvPicPr/>
                  <p:nvPr/>
                </p:nvPicPr>
                <p:blipFill>
                  <a:blip r:embed="rId180"/>
                  <a:stretch>
                    <a:fillRect/>
                  </a:stretch>
                </p:blipFill>
                <p:spPr>
                  <a:xfrm>
                    <a:off x="1880380" y="3050653"/>
                    <a:ext cx="111960" cy="196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1">
                <p14:nvContentPartPr>
                  <p14:cNvPr id="153" name="Freihand 152">
                    <a:extLst>
                      <a:ext uri="{FF2B5EF4-FFF2-40B4-BE49-F238E27FC236}">
                        <a16:creationId xmlns:a16="http://schemas.microsoft.com/office/drawing/2014/main" id="{8FB65DF1-5742-D12A-2E3E-DABDF1B8B53F}"/>
                      </a:ext>
                    </a:extLst>
                  </p14:cNvPr>
                  <p14:cNvContentPartPr/>
                  <p14:nvPr/>
                </p14:nvContentPartPr>
                <p14:xfrm>
                  <a:off x="1895140" y="3093133"/>
                  <a:ext cx="129240" cy="185040"/>
                </p14:xfrm>
              </p:contentPart>
            </mc:Choice>
            <mc:Fallback xmlns="">
              <p:pic>
                <p:nvPicPr>
                  <p:cNvPr id="153" name="Freihand 152">
                    <a:extLst>
                      <a:ext uri="{FF2B5EF4-FFF2-40B4-BE49-F238E27FC236}">
                        <a16:creationId xmlns:a16="http://schemas.microsoft.com/office/drawing/2014/main" id="{8FB65DF1-5742-D12A-2E3E-DABDF1B8B53F}"/>
                      </a:ext>
                    </a:extLst>
                  </p:cNvPr>
                  <p:cNvPicPr/>
                  <p:nvPr/>
                </p:nvPicPr>
                <p:blipFill>
                  <a:blip r:embed="rId182"/>
                  <a:stretch>
                    <a:fillRect/>
                  </a:stretch>
                </p:blipFill>
                <p:spPr>
                  <a:xfrm>
                    <a:off x="1877140" y="3075133"/>
                    <a:ext cx="164880" cy="220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3">
                <p14:nvContentPartPr>
                  <p14:cNvPr id="154" name="Freihand 153">
                    <a:extLst>
                      <a:ext uri="{FF2B5EF4-FFF2-40B4-BE49-F238E27FC236}">
                        <a16:creationId xmlns:a16="http://schemas.microsoft.com/office/drawing/2014/main" id="{DA81152D-8EBA-0150-09BC-518E40B90C04}"/>
                      </a:ext>
                    </a:extLst>
                  </p14:cNvPr>
                  <p14:cNvContentPartPr/>
                  <p14:nvPr/>
                </p14:nvContentPartPr>
                <p14:xfrm>
                  <a:off x="1950940" y="3193933"/>
                  <a:ext cx="104400" cy="170640"/>
                </p14:xfrm>
              </p:contentPart>
            </mc:Choice>
            <mc:Fallback xmlns="">
              <p:pic>
                <p:nvPicPr>
                  <p:cNvPr id="154" name="Freihand 153">
                    <a:extLst>
                      <a:ext uri="{FF2B5EF4-FFF2-40B4-BE49-F238E27FC236}">
                        <a16:creationId xmlns:a16="http://schemas.microsoft.com/office/drawing/2014/main" id="{DA81152D-8EBA-0150-09BC-518E40B90C04}"/>
                      </a:ext>
                    </a:extLst>
                  </p:cNvPr>
                  <p:cNvPicPr/>
                  <p:nvPr/>
                </p:nvPicPr>
                <p:blipFill>
                  <a:blip r:embed="rId184"/>
                  <a:stretch>
                    <a:fillRect/>
                  </a:stretch>
                </p:blipFill>
                <p:spPr>
                  <a:xfrm>
                    <a:off x="1932940" y="3175933"/>
                    <a:ext cx="140040" cy="206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5">
                <p14:nvContentPartPr>
                  <p14:cNvPr id="155" name="Freihand 154">
                    <a:extLst>
                      <a:ext uri="{FF2B5EF4-FFF2-40B4-BE49-F238E27FC236}">
                        <a16:creationId xmlns:a16="http://schemas.microsoft.com/office/drawing/2014/main" id="{B8176DA5-2A50-56EE-1A18-6E4084FB4D2C}"/>
                      </a:ext>
                    </a:extLst>
                  </p14:cNvPr>
                  <p14:cNvContentPartPr/>
                  <p14:nvPr/>
                </p14:nvContentPartPr>
                <p14:xfrm>
                  <a:off x="1995220" y="3268093"/>
                  <a:ext cx="88560" cy="133560"/>
                </p14:xfrm>
              </p:contentPart>
            </mc:Choice>
            <mc:Fallback xmlns="">
              <p:pic>
                <p:nvPicPr>
                  <p:cNvPr id="155" name="Freihand 154">
                    <a:extLst>
                      <a:ext uri="{FF2B5EF4-FFF2-40B4-BE49-F238E27FC236}">
                        <a16:creationId xmlns:a16="http://schemas.microsoft.com/office/drawing/2014/main" id="{B8176DA5-2A50-56EE-1A18-6E4084FB4D2C}"/>
                      </a:ext>
                    </a:extLst>
                  </p:cNvPr>
                  <p:cNvPicPr/>
                  <p:nvPr/>
                </p:nvPicPr>
                <p:blipFill>
                  <a:blip r:embed="rId186"/>
                  <a:stretch>
                    <a:fillRect/>
                  </a:stretch>
                </p:blipFill>
                <p:spPr>
                  <a:xfrm>
                    <a:off x="1977220" y="3250453"/>
                    <a:ext cx="124200" cy="169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7">
                <p14:nvContentPartPr>
                  <p14:cNvPr id="156" name="Freihand 155">
                    <a:extLst>
                      <a:ext uri="{FF2B5EF4-FFF2-40B4-BE49-F238E27FC236}">
                        <a16:creationId xmlns:a16="http://schemas.microsoft.com/office/drawing/2014/main" id="{B4545C15-202B-2CC4-3DF7-98EDCBD3E51B}"/>
                      </a:ext>
                    </a:extLst>
                  </p14:cNvPr>
                  <p14:cNvContentPartPr/>
                  <p14:nvPr/>
                </p14:nvContentPartPr>
                <p14:xfrm>
                  <a:off x="2013580" y="3269173"/>
                  <a:ext cx="111600" cy="158760"/>
                </p14:xfrm>
              </p:contentPart>
            </mc:Choice>
            <mc:Fallback xmlns="">
              <p:pic>
                <p:nvPicPr>
                  <p:cNvPr id="156" name="Freihand 155">
                    <a:extLst>
                      <a:ext uri="{FF2B5EF4-FFF2-40B4-BE49-F238E27FC236}">
                        <a16:creationId xmlns:a16="http://schemas.microsoft.com/office/drawing/2014/main" id="{B4545C15-202B-2CC4-3DF7-98EDCBD3E51B}"/>
                      </a:ext>
                    </a:extLst>
                  </p:cNvPr>
                  <p:cNvPicPr/>
                  <p:nvPr/>
                </p:nvPicPr>
                <p:blipFill>
                  <a:blip r:embed="rId188"/>
                  <a:stretch>
                    <a:fillRect/>
                  </a:stretch>
                </p:blipFill>
                <p:spPr>
                  <a:xfrm>
                    <a:off x="1995580" y="3251173"/>
                    <a:ext cx="147240" cy="194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9">
                <p14:nvContentPartPr>
                  <p14:cNvPr id="157" name="Freihand 156">
                    <a:extLst>
                      <a:ext uri="{FF2B5EF4-FFF2-40B4-BE49-F238E27FC236}">
                        <a16:creationId xmlns:a16="http://schemas.microsoft.com/office/drawing/2014/main" id="{E53160D4-A541-296E-F851-70AFAD728512}"/>
                      </a:ext>
                    </a:extLst>
                  </p14:cNvPr>
                  <p14:cNvContentPartPr/>
                  <p14:nvPr/>
                </p14:nvContentPartPr>
                <p14:xfrm>
                  <a:off x="2024020" y="3272413"/>
                  <a:ext cx="81360" cy="132480"/>
                </p14:xfrm>
              </p:contentPart>
            </mc:Choice>
            <mc:Fallback xmlns="">
              <p:pic>
                <p:nvPicPr>
                  <p:cNvPr id="157" name="Freihand 156">
                    <a:extLst>
                      <a:ext uri="{FF2B5EF4-FFF2-40B4-BE49-F238E27FC236}">
                        <a16:creationId xmlns:a16="http://schemas.microsoft.com/office/drawing/2014/main" id="{E53160D4-A541-296E-F851-70AFAD728512}"/>
                      </a:ext>
                    </a:extLst>
                  </p:cNvPr>
                  <p:cNvPicPr/>
                  <p:nvPr/>
                </p:nvPicPr>
                <p:blipFill>
                  <a:blip r:embed="rId190"/>
                  <a:stretch>
                    <a:fillRect/>
                  </a:stretch>
                </p:blipFill>
                <p:spPr>
                  <a:xfrm>
                    <a:off x="2006380" y="3254773"/>
                    <a:ext cx="117000" cy="168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1">
                <p14:nvContentPartPr>
                  <p14:cNvPr id="158" name="Freihand 157">
                    <a:extLst>
                      <a:ext uri="{FF2B5EF4-FFF2-40B4-BE49-F238E27FC236}">
                        <a16:creationId xmlns:a16="http://schemas.microsoft.com/office/drawing/2014/main" id="{C330D971-2287-18DC-52B0-373DCBA7164E}"/>
                      </a:ext>
                    </a:extLst>
                  </p14:cNvPr>
                  <p14:cNvContentPartPr/>
                  <p14:nvPr/>
                </p14:nvContentPartPr>
                <p14:xfrm>
                  <a:off x="2091700" y="3393373"/>
                  <a:ext cx="33840" cy="202680"/>
                </p14:xfrm>
              </p:contentPart>
            </mc:Choice>
            <mc:Fallback xmlns="">
              <p:pic>
                <p:nvPicPr>
                  <p:cNvPr id="158" name="Freihand 157">
                    <a:extLst>
                      <a:ext uri="{FF2B5EF4-FFF2-40B4-BE49-F238E27FC236}">
                        <a16:creationId xmlns:a16="http://schemas.microsoft.com/office/drawing/2014/main" id="{C330D971-2287-18DC-52B0-373DCBA7164E}"/>
                      </a:ext>
                    </a:extLst>
                  </p:cNvPr>
                  <p:cNvPicPr/>
                  <p:nvPr/>
                </p:nvPicPr>
                <p:blipFill>
                  <a:blip r:embed="rId192"/>
                  <a:stretch>
                    <a:fillRect/>
                  </a:stretch>
                </p:blipFill>
                <p:spPr>
                  <a:xfrm>
                    <a:off x="2074060" y="3375733"/>
                    <a:ext cx="69480" cy="238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3">
                <p14:nvContentPartPr>
                  <p14:cNvPr id="159" name="Freihand 158">
                    <a:extLst>
                      <a:ext uri="{FF2B5EF4-FFF2-40B4-BE49-F238E27FC236}">
                        <a16:creationId xmlns:a16="http://schemas.microsoft.com/office/drawing/2014/main" id="{270D59D8-AE85-78DE-C953-E4230B6F619D}"/>
                      </a:ext>
                    </a:extLst>
                  </p14:cNvPr>
                  <p14:cNvContentPartPr/>
                  <p14:nvPr/>
                </p14:nvContentPartPr>
                <p14:xfrm>
                  <a:off x="2054980" y="3492373"/>
                  <a:ext cx="65160" cy="239400"/>
                </p14:xfrm>
              </p:contentPart>
            </mc:Choice>
            <mc:Fallback xmlns="">
              <p:pic>
                <p:nvPicPr>
                  <p:cNvPr id="159" name="Freihand 158">
                    <a:extLst>
                      <a:ext uri="{FF2B5EF4-FFF2-40B4-BE49-F238E27FC236}">
                        <a16:creationId xmlns:a16="http://schemas.microsoft.com/office/drawing/2014/main" id="{270D59D8-AE85-78DE-C953-E4230B6F619D}"/>
                      </a:ext>
                    </a:extLst>
                  </p:cNvPr>
                  <p:cNvPicPr/>
                  <p:nvPr/>
                </p:nvPicPr>
                <p:blipFill>
                  <a:blip r:embed="rId194"/>
                  <a:stretch>
                    <a:fillRect/>
                  </a:stretch>
                </p:blipFill>
                <p:spPr>
                  <a:xfrm>
                    <a:off x="2036980" y="3474373"/>
                    <a:ext cx="100800" cy="275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5">
                <p14:nvContentPartPr>
                  <p14:cNvPr id="160" name="Freihand 159">
                    <a:extLst>
                      <a:ext uri="{FF2B5EF4-FFF2-40B4-BE49-F238E27FC236}">
                        <a16:creationId xmlns:a16="http://schemas.microsoft.com/office/drawing/2014/main" id="{19495710-37B4-F738-C33A-C7F845E9674C}"/>
                      </a:ext>
                    </a:extLst>
                  </p14:cNvPr>
                  <p14:cNvContentPartPr/>
                  <p14:nvPr/>
                </p14:nvContentPartPr>
                <p14:xfrm>
                  <a:off x="2002060" y="3561853"/>
                  <a:ext cx="109440" cy="256680"/>
                </p14:xfrm>
              </p:contentPart>
            </mc:Choice>
            <mc:Fallback xmlns="">
              <p:pic>
                <p:nvPicPr>
                  <p:cNvPr id="160" name="Freihand 159">
                    <a:extLst>
                      <a:ext uri="{FF2B5EF4-FFF2-40B4-BE49-F238E27FC236}">
                        <a16:creationId xmlns:a16="http://schemas.microsoft.com/office/drawing/2014/main" id="{19495710-37B4-F738-C33A-C7F845E9674C}"/>
                      </a:ext>
                    </a:extLst>
                  </p:cNvPr>
                  <p:cNvPicPr/>
                  <p:nvPr/>
                </p:nvPicPr>
                <p:blipFill>
                  <a:blip r:embed="rId196"/>
                  <a:stretch>
                    <a:fillRect/>
                  </a:stretch>
                </p:blipFill>
                <p:spPr>
                  <a:xfrm>
                    <a:off x="1984420" y="3544213"/>
                    <a:ext cx="145080" cy="292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7">
                <p14:nvContentPartPr>
                  <p14:cNvPr id="161" name="Freihand 160">
                    <a:extLst>
                      <a:ext uri="{FF2B5EF4-FFF2-40B4-BE49-F238E27FC236}">
                        <a16:creationId xmlns:a16="http://schemas.microsoft.com/office/drawing/2014/main" id="{51FB403B-68B2-59E6-36DB-D323C3B06230}"/>
                      </a:ext>
                    </a:extLst>
                  </p14:cNvPr>
                  <p14:cNvContentPartPr/>
                  <p14:nvPr/>
                </p14:nvContentPartPr>
                <p14:xfrm>
                  <a:off x="1876780" y="3694693"/>
                  <a:ext cx="191160" cy="355320"/>
                </p14:xfrm>
              </p:contentPart>
            </mc:Choice>
            <mc:Fallback xmlns="">
              <p:pic>
                <p:nvPicPr>
                  <p:cNvPr id="161" name="Freihand 160">
                    <a:extLst>
                      <a:ext uri="{FF2B5EF4-FFF2-40B4-BE49-F238E27FC236}">
                        <a16:creationId xmlns:a16="http://schemas.microsoft.com/office/drawing/2014/main" id="{51FB403B-68B2-59E6-36DB-D323C3B06230}"/>
                      </a:ext>
                    </a:extLst>
                  </p:cNvPr>
                  <p:cNvPicPr/>
                  <p:nvPr/>
                </p:nvPicPr>
                <p:blipFill>
                  <a:blip r:embed="rId198"/>
                  <a:stretch>
                    <a:fillRect/>
                  </a:stretch>
                </p:blipFill>
                <p:spPr>
                  <a:xfrm>
                    <a:off x="1859140" y="3677053"/>
                    <a:ext cx="226800" cy="390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9">
                <p14:nvContentPartPr>
                  <p14:cNvPr id="162" name="Freihand 161">
                    <a:extLst>
                      <a:ext uri="{FF2B5EF4-FFF2-40B4-BE49-F238E27FC236}">
                        <a16:creationId xmlns:a16="http://schemas.microsoft.com/office/drawing/2014/main" id="{57A15817-5A53-7FD9-19CF-D4A6034FCCB5}"/>
                      </a:ext>
                    </a:extLst>
                  </p14:cNvPr>
                  <p14:cNvContentPartPr/>
                  <p14:nvPr/>
                </p14:nvContentPartPr>
                <p14:xfrm>
                  <a:off x="1885060" y="3905293"/>
                  <a:ext cx="60120" cy="155520"/>
                </p14:xfrm>
              </p:contentPart>
            </mc:Choice>
            <mc:Fallback xmlns="">
              <p:pic>
                <p:nvPicPr>
                  <p:cNvPr id="162" name="Freihand 161">
                    <a:extLst>
                      <a:ext uri="{FF2B5EF4-FFF2-40B4-BE49-F238E27FC236}">
                        <a16:creationId xmlns:a16="http://schemas.microsoft.com/office/drawing/2014/main" id="{57A15817-5A53-7FD9-19CF-D4A6034FCCB5}"/>
                      </a:ext>
                    </a:extLst>
                  </p:cNvPr>
                  <p:cNvPicPr/>
                  <p:nvPr/>
                </p:nvPicPr>
                <p:blipFill>
                  <a:blip r:embed="rId200"/>
                  <a:stretch>
                    <a:fillRect/>
                  </a:stretch>
                </p:blipFill>
                <p:spPr>
                  <a:xfrm>
                    <a:off x="1867060" y="3887293"/>
                    <a:ext cx="95760" cy="191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1">
                <p14:nvContentPartPr>
                  <p14:cNvPr id="163" name="Freihand 162">
                    <a:extLst>
                      <a:ext uri="{FF2B5EF4-FFF2-40B4-BE49-F238E27FC236}">
                        <a16:creationId xmlns:a16="http://schemas.microsoft.com/office/drawing/2014/main" id="{26A91E20-6A9C-60FD-799B-30C0B301209A}"/>
                      </a:ext>
                    </a:extLst>
                  </p14:cNvPr>
                  <p14:cNvContentPartPr/>
                  <p14:nvPr/>
                </p14:nvContentPartPr>
                <p14:xfrm>
                  <a:off x="1844020" y="3874693"/>
                  <a:ext cx="121680" cy="240120"/>
                </p14:xfrm>
              </p:contentPart>
            </mc:Choice>
            <mc:Fallback xmlns="">
              <p:pic>
                <p:nvPicPr>
                  <p:cNvPr id="163" name="Freihand 162">
                    <a:extLst>
                      <a:ext uri="{FF2B5EF4-FFF2-40B4-BE49-F238E27FC236}">
                        <a16:creationId xmlns:a16="http://schemas.microsoft.com/office/drawing/2014/main" id="{26A91E20-6A9C-60FD-799B-30C0B301209A}"/>
                      </a:ext>
                    </a:extLst>
                  </p:cNvPr>
                  <p:cNvPicPr/>
                  <p:nvPr/>
                </p:nvPicPr>
                <p:blipFill>
                  <a:blip r:embed="rId202"/>
                  <a:stretch>
                    <a:fillRect/>
                  </a:stretch>
                </p:blipFill>
                <p:spPr>
                  <a:xfrm>
                    <a:off x="1826020" y="3857053"/>
                    <a:ext cx="157320" cy="275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3">
                <p14:nvContentPartPr>
                  <p14:cNvPr id="164" name="Freihand 163">
                    <a:extLst>
                      <a:ext uri="{FF2B5EF4-FFF2-40B4-BE49-F238E27FC236}">
                        <a16:creationId xmlns:a16="http://schemas.microsoft.com/office/drawing/2014/main" id="{34C4E65C-2817-C1EA-4649-9861F7178ACC}"/>
                      </a:ext>
                    </a:extLst>
                  </p14:cNvPr>
                  <p14:cNvContentPartPr/>
                  <p14:nvPr/>
                </p14:nvContentPartPr>
                <p14:xfrm>
                  <a:off x="1757260" y="4014013"/>
                  <a:ext cx="147240" cy="212040"/>
                </p14:xfrm>
              </p:contentPart>
            </mc:Choice>
            <mc:Fallback xmlns="">
              <p:pic>
                <p:nvPicPr>
                  <p:cNvPr id="164" name="Freihand 163">
                    <a:extLst>
                      <a:ext uri="{FF2B5EF4-FFF2-40B4-BE49-F238E27FC236}">
                        <a16:creationId xmlns:a16="http://schemas.microsoft.com/office/drawing/2014/main" id="{34C4E65C-2817-C1EA-4649-9861F7178ACC}"/>
                      </a:ext>
                    </a:extLst>
                  </p:cNvPr>
                  <p:cNvPicPr/>
                  <p:nvPr/>
                </p:nvPicPr>
                <p:blipFill>
                  <a:blip r:embed="rId204"/>
                  <a:stretch>
                    <a:fillRect/>
                  </a:stretch>
                </p:blipFill>
                <p:spPr>
                  <a:xfrm>
                    <a:off x="1739620" y="3996373"/>
                    <a:ext cx="182880" cy="247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5">
                <p14:nvContentPartPr>
                  <p14:cNvPr id="165" name="Freihand 164">
                    <a:extLst>
                      <a:ext uri="{FF2B5EF4-FFF2-40B4-BE49-F238E27FC236}">
                        <a16:creationId xmlns:a16="http://schemas.microsoft.com/office/drawing/2014/main" id="{757C7FDD-3905-1846-F32B-12F804D234B1}"/>
                      </a:ext>
                    </a:extLst>
                  </p14:cNvPr>
                  <p14:cNvContentPartPr/>
                  <p14:nvPr/>
                </p14:nvContentPartPr>
                <p14:xfrm>
                  <a:off x="1674100" y="4146133"/>
                  <a:ext cx="137880" cy="154440"/>
                </p14:xfrm>
              </p:contentPart>
            </mc:Choice>
            <mc:Fallback xmlns="">
              <p:pic>
                <p:nvPicPr>
                  <p:cNvPr id="165" name="Freihand 164">
                    <a:extLst>
                      <a:ext uri="{FF2B5EF4-FFF2-40B4-BE49-F238E27FC236}">
                        <a16:creationId xmlns:a16="http://schemas.microsoft.com/office/drawing/2014/main" id="{757C7FDD-3905-1846-F32B-12F804D234B1}"/>
                      </a:ext>
                    </a:extLst>
                  </p:cNvPr>
                  <p:cNvPicPr/>
                  <p:nvPr/>
                </p:nvPicPr>
                <p:blipFill>
                  <a:blip r:embed="rId206"/>
                  <a:stretch>
                    <a:fillRect/>
                  </a:stretch>
                </p:blipFill>
                <p:spPr>
                  <a:xfrm>
                    <a:off x="1656460" y="4128133"/>
                    <a:ext cx="173520" cy="190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7">
                <p14:nvContentPartPr>
                  <p14:cNvPr id="178" name="Freihand 177">
                    <a:extLst>
                      <a:ext uri="{FF2B5EF4-FFF2-40B4-BE49-F238E27FC236}">
                        <a16:creationId xmlns:a16="http://schemas.microsoft.com/office/drawing/2014/main" id="{FB4D76F3-A254-6DB1-6DF8-E0FF448D51BC}"/>
                      </a:ext>
                    </a:extLst>
                  </p14:cNvPr>
                  <p14:cNvContentPartPr/>
                  <p14:nvPr/>
                </p14:nvContentPartPr>
                <p14:xfrm>
                  <a:off x="1773820" y="3173413"/>
                  <a:ext cx="324000" cy="788040"/>
                </p14:xfrm>
              </p:contentPart>
            </mc:Choice>
            <mc:Fallback xmlns="">
              <p:pic>
                <p:nvPicPr>
                  <p:cNvPr id="178" name="Freihand 177">
                    <a:extLst>
                      <a:ext uri="{FF2B5EF4-FFF2-40B4-BE49-F238E27FC236}">
                        <a16:creationId xmlns:a16="http://schemas.microsoft.com/office/drawing/2014/main" id="{FB4D76F3-A254-6DB1-6DF8-E0FF448D51BC}"/>
                      </a:ext>
                    </a:extLst>
                  </p:cNvPr>
                  <p:cNvPicPr/>
                  <p:nvPr/>
                </p:nvPicPr>
                <p:blipFill>
                  <a:blip r:embed="rId208"/>
                  <a:stretch>
                    <a:fillRect/>
                  </a:stretch>
                </p:blipFill>
                <p:spPr>
                  <a:xfrm>
                    <a:off x="1755820" y="3155773"/>
                    <a:ext cx="359640" cy="823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9">
                <p14:nvContentPartPr>
                  <p14:cNvPr id="179" name="Freihand 178">
                    <a:extLst>
                      <a:ext uri="{FF2B5EF4-FFF2-40B4-BE49-F238E27FC236}">
                        <a16:creationId xmlns:a16="http://schemas.microsoft.com/office/drawing/2014/main" id="{7DB503E0-B168-78EE-F029-1F6C8CDD52A4}"/>
                      </a:ext>
                    </a:extLst>
                  </p14:cNvPr>
                  <p14:cNvContentPartPr/>
                  <p14:nvPr/>
                </p14:nvContentPartPr>
                <p14:xfrm>
                  <a:off x="2074780" y="3421453"/>
                  <a:ext cx="23760" cy="131400"/>
                </p14:xfrm>
              </p:contentPart>
            </mc:Choice>
            <mc:Fallback xmlns="">
              <p:pic>
                <p:nvPicPr>
                  <p:cNvPr id="179" name="Freihand 178">
                    <a:extLst>
                      <a:ext uri="{FF2B5EF4-FFF2-40B4-BE49-F238E27FC236}">
                        <a16:creationId xmlns:a16="http://schemas.microsoft.com/office/drawing/2014/main" id="{7DB503E0-B168-78EE-F029-1F6C8CDD52A4}"/>
                      </a:ext>
                    </a:extLst>
                  </p:cNvPr>
                  <p:cNvPicPr/>
                  <p:nvPr/>
                </p:nvPicPr>
                <p:blipFill>
                  <a:blip r:embed="rId210"/>
                  <a:stretch>
                    <a:fillRect/>
                  </a:stretch>
                </p:blipFill>
                <p:spPr>
                  <a:xfrm>
                    <a:off x="2056780" y="3403453"/>
                    <a:ext cx="59400" cy="167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1">
                <p14:nvContentPartPr>
                  <p14:cNvPr id="180" name="Freihand 179">
                    <a:extLst>
                      <a:ext uri="{FF2B5EF4-FFF2-40B4-BE49-F238E27FC236}">
                        <a16:creationId xmlns:a16="http://schemas.microsoft.com/office/drawing/2014/main" id="{0BFB22CF-2274-2B4C-C51A-EAF1FFA24D7B}"/>
                      </a:ext>
                    </a:extLst>
                  </p14:cNvPr>
                  <p14:cNvContentPartPr/>
                  <p14:nvPr/>
                </p14:nvContentPartPr>
                <p14:xfrm>
                  <a:off x="1096300" y="3308773"/>
                  <a:ext cx="450720" cy="678960"/>
                </p14:xfrm>
              </p:contentPart>
            </mc:Choice>
            <mc:Fallback xmlns="">
              <p:pic>
                <p:nvPicPr>
                  <p:cNvPr id="180" name="Freihand 179">
                    <a:extLst>
                      <a:ext uri="{FF2B5EF4-FFF2-40B4-BE49-F238E27FC236}">
                        <a16:creationId xmlns:a16="http://schemas.microsoft.com/office/drawing/2014/main" id="{0BFB22CF-2274-2B4C-C51A-EAF1FFA24D7B}"/>
                      </a:ext>
                    </a:extLst>
                  </p:cNvPr>
                  <p:cNvPicPr/>
                  <p:nvPr/>
                </p:nvPicPr>
                <p:blipFill>
                  <a:blip r:embed="rId212"/>
                  <a:stretch>
                    <a:fillRect/>
                  </a:stretch>
                </p:blipFill>
                <p:spPr>
                  <a:xfrm>
                    <a:off x="1078300" y="3291133"/>
                    <a:ext cx="486360" cy="714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3">
                <p14:nvContentPartPr>
                  <p14:cNvPr id="182" name="Freihand 181">
                    <a:extLst>
                      <a:ext uri="{FF2B5EF4-FFF2-40B4-BE49-F238E27FC236}">
                        <a16:creationId xmlns:a16="http://schemas.microsoft.com/office/drawing/2014/main" id="{27CC0597-0452-AC2E-59D9-589D3DCC3BAC}"/>
                      </a:ext>
                    </a:extLst>
                  </p14:cNvPr>
                  <p14:cNvContentPartPr/>
                  <p14:nvPr/>
                </p14:nvContentPartPr>
                <p14:xfrm>
                  <a:off x="1840060" y="3618013"/>
                  <a:ext cx="48600" cy="86760"/>
                </p14:xfrm>
              </p:contentPart>
            </mc:Choice>
            <mc:Fallback xmlns="">
              <p:pic>
                <p:nvPicPr>
                  <p:cNvPr id="182" name="Freihand 181">
                    <a:extLst>
                      <a:ext uri="{FF2B5EF4-FFF2-40B4-BE49-F238E27FC236}">
                        <a16:creationId xmlns:a16="http://schemas.microsoft.com/office/drawing/2014/main" id="{27CC0597-0452-AC2E-59D9-589D3DCC3BAC}"/>
                      </a:ext>
                    </a:extLst>
                  </p:cNvPr>
                  <p:cNvPicPr/>
                  <p:nvPr/>
                </p:nvPicPr>
                <p:blipFill>
                  <a:blip r:embed="rId214"/>
                  <a:stretch>
                    <a:fillRect/>
                  </a:stretch>
                </p:blipFill>
                <p:spPr>
                  <a:xfrm>
                    <a:off x="1822420" y="3600373"/>
                    <a:ext cx="84240" cy="122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5">
                <p14:nvContentPartPr>
                  <p14:cNvPr id="375" name="Freihand 374">
                    <a:extLst>
                      <a:ext uri="{FF2B5EF4-FFF2-40B4-BE49-F238E27FC236}">
                        <a16:creationId xmlns:a16="http://schemas.microsoft.com/office/drawing/2014/main" id="{F818612C-26B8-7DD1-0487-C7252ED3E541}"/>
                      </a:ext>
                    </a:extLst>
                  </p14:cNvPr>
                  <p14:cNvContentPartPr/>
                  <p14:nvPr/>
                </p14:nvContentPartPr>
                <p14:xfrm>
                  <a:off x="1693419" y="3183352"/>
                  <a:ext cx="8280" cy="91440"/>
                </p14:xfrm>
              </p:contentPart>
            </mc:Choice>
            <mc:Fallback xmlns="">
              <p:pic>
                <p:nvPicPr>
                  <p:cNvPr id="375" name="Freihand 374">
                    <a:extLst>
                      <a:ext uri="{FF2B5EF4-FFF2-40B4-BE49-F238E27FC236}">
                        <a16:creationId xmlns:a16="http://schemas.microsoft.com/office/drawing/2014/main" id="{F818612C-26B8-7DD1-0487-C7252ED3E541}"/>
                      </a:ext>
                    </a:extLst>
                  </p:cNvPr>
                  <p:cNvPicPr/>
                  <p:nvPr/>
                </p:nvPicPr>
                <p:blipFill>
                  <a:blip r:embed="rId216"/>
                  <a:stretch>
                    <a:fillRect/>
                  </a:stretch>
                </p:blipFill>
                <p:spPr>
                  <a:xfrm>
                    <a:off x="1687299" y="3177232"/>
                    <a:ext cx="20520" cy="103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7">
                <p14:nvContentPartPr>
                  <p14:cNvPr id="376" name="Freihand 375">
                    <a:extLst>
                      <a:ext uri="{FF2B5EF4-FFF2-40B4-BE49-F238E27FC236}">
                        <a16:creationId xmlns:a16="http://schemas.microsoft.com/office/drawing/2014/main" id="{86574989-6210-C009-D40A-011192BB179E}"/>
                      </a:ext>
                    </a:extLst>
                  </p14:cNvPr>
                  <p14:cNvContentPartPr/>
                  <p14:nvPr/>
                </p14:nvContentPartPr>
                <p14:xfrm>
                  <a:off x="1765779" y="3211792"/>
                  <a:ext cx="10080" cy="61200"/>
                </p14:xfrm>
              </p:contentPart>
            </mc:Choice>
            <mc:Fallback xmlns="">
              <p:pic>
                <p:nvPicPr>
                  <p:cNvPr id="376" name="Freihand 375">
                    <a:extLst>
                      <a:ext uri="{FF2B5EF4-FFF2-40B4-BE49-F238E27FC236}">
                        <a16:creationId xmlns:a16="http://schemas.microsoft.com/office/drawing/2014/main" id="{86574989-6210-C009-D40A-011192BB179E}"/>
                      </a:ext>
                    </a:extLst>
                  </p:cNvPr>
                  <p:cNvPicPr/>
                  <p:nvPr/>
                </p:nvPicPr>
                <p:blipFill>
                  <a:blip r:embed="rId218"/>
                  <a:stretch>
                    <a:fillRect/>
                  </a:stretch>
                </p:blipFill>
                <p:spPr>
                  <a:xfrm>
                    <a:off x="1759659" y="3205672"/>
                    <a:ext cx="22320" cy="73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9">
                <p14:nvContentPartPr>
                  <p14:cNvPr id="377" name="Freihand 376">
                    <a:extLst>
                      <a:ext uri="{FF2B5EF4-FFF2-40B4-BE49-F238E27FC236}">
                        <a16:creationId xmlns:a16="http://schemas.microsoft.com/office/drawing/2014/main" id="{187C63E5-92F0-876B-FF33-ABC1ADACD4E2}"/>
                      </a:ext>
                    </a:extLst>
                  </p14:cNvPr>
                  <p14:cNvContentPartPr/>
                  <p14:nvPr/>
                </p14:nvContentPartPr>
                <p14:xfrm>
                  <a:off x="1723299" y="3214672"/>
                  <a:ext cx="2880" cy="39960"/>
                </p14:xfrm>
              </p:contentPart>
            </mc:Choice>
            <mc:Fallback xmlns="">
              <p:pic>
                <p:nvPicPr>
                  <p:cNvPr id="377" name="Freihand 376">
                    <a:extLst>
                      <a:ext uri="{FF2B5EF4-FFF2-40B4-BE49-F238E27FC236}">
                        <a16:creationId xmlns:a16="http://schemas.microsoft.com/office/drawing/2014/main" id="{187C63E5-92F0-876B-FF33-ABC1ADACD4E2}"/>
                      </a:ext>
                    </a:extLst>
                  </p:cNvPr>
                  <p:cNvPicPr/>
                  <p:nvPr/>
                </p:nvPicPr>
                <p:blipFill>
                  <a:blip r:embed="rId220"/>
                  <a:stretch>
                    <a:fillRect/>
                  </a:stretch>
                </p:blipFill>
                <p:spPr>
                  <a:xfrm>
                    <a:off x="1717179" y="3208552"/>
                    <a:ext cx="15120" cy="52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1">
                <p14:nvContentPartPr>
                  <p14:cNvPr id="378" name="Freihand 377">
                    <a:extLst>
                      <a:ext uri="{FF2B5EF4-FFF2-40B4-BE49-F238E27FC236}">
                        <a16:creationId xmlns:a16="http://schemas.microsoft.com/office/drawing/2014/main" id="{FC3AA8CB-3F95-5566-60B5-43DC37FD069D}"/>
                      </a:ext>
                    </a:extLst>
                  </p14:cNvPr>
                  <p14:cNvContentPartPr/>
                  <p14:nvPr/>
                </p14:nvContentPartPr>
                <p14:xfrm>
                  <a:off x="1739499" y="3220432"/>
                  <a:ext cx="3240" cy="33480"/>
                </p14:xfrm>
              </p:contentPart>
            </mc:Choice>
            <mc:Fallback xmlns="">
              <p:pic>
                <p:nvPicPr>
                  <p:cNvPr id="378" name="Freihand 377">
                    <a:extLst>
                      <a:ext uri="{FF2B5EF4-FFF2-40B4-BE49-F238E27FC236}">
                        <a16:creationId xmlns:a16="http://schemas.microsoft.com/office/drawing/2014/main" id="{FC3AA8CB-3F95-5566-60B5-43DC37FD069D}"/>
                      </a:ext>
                    </a:extLst>
                  </p:cNvPr>
                  <p:cNvPicPr/>
                  <p:nvPr/>
                </p:nvPicPr>
                <p:blipFill>
                  <a:blip r:embed="rId222"/>
                  <a:stretch>
                    <a:fillRect/>
                  </a:stretch>
                </p:blipFill>
                <p:spPr>
                  <a:xfrm>
                    <a:off x="1733379" y="3214312"/>
                    <a:ext cx="15480" cy="4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3">
                <p14:nvContentPartPr>
                  <p14:cNvPr id="379" name="Freihand 378">
                    <a:extLst>
                      <a:ext uri="{FF2B5EF4-FFF2-40B4-BE49-F238E27FC236}">
                        <a16:creationId xmlns:a16="http://schemas.microsoft.com/office/drawing/2014/main" id="{C4EBD65B-4518-C6AE-FC2C-1DEFE8EAA080}"/>
                      </a:ext>
                    </a:extLst>
                  </p14:cNvPr>
                  <p14:cNvContentPartPr/>
                  <p14:nvPr/>
                </p14:nvContentPartPr>
                <p14:xfrm>
                  <a:off x="1728699" y="3271912"/>
                  <a:ext cx="20160" cy="3240"/>
                </p14:xfrm>
              </p:contentPart>
            </mc:Choice>
            <mc:Fallback xmlns="">
              <p:pic>
                <p:nvPicPr>
                  <p:cNvPr id="379" name="Freihand 378">
                    <a:extLst>
                      <a:ext uri="{FF2B5EF4-FFF2-40B4-BE49-F238E27FC236}">
                        <a16:creationId xmlns:a16="http://schemas.microsoft.com/office/drawing/2014/main" id="{C4EBD65B-4518-C6AE-FC2C-1DEFE8EAA080}"/>
                      </a:ext>
                    </a:extLst>
                  </p:cNvPr>
                  <p:cNvPicPr/>
                  <p:nvPr/>
                </p:nvPicPr>
                <p:blipFill>
                  <a:blip r:embed="rId224"/>
                  <a:stretch>
                    <a:fillRect/>
                  </a:stretch>
                </p:blipFill>
                <p:spPr>
                  <a:xfrm>
                    <a:off x="1722579" y="3265792"/>
                    <a:ext cx="3240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5">
                <p14:nvContentPartPr>
                  <p14:cNvPr id="381" name="Freihand 380">
                    <a:extLst>
                      <a:ext uri="{FF2B5EF4-FFF2-40B4-BE49-F238E27FC236}">
                        <a16:creationId xmlns:a16="http://schemas.microsoft.com/office/drawing/2014/main" id="{353A6429-1223-9996-29F1-797153574D1D}"/>
                      </a:ext>
                    </a:extLst>
                  </p14:cNvPr>
                  <p14:cNvContentPartPr/>
                  <p14:nvPr/>
                </p14:nvContentPartPr>
                <p14:xfrm>
                  <a:off x="1734459" y="3253192"/>
                  <a:ext cx="720" cy="21240"/>
                </p14:xfrm>
              </p:contentPart>
            </mc:Choice>
            <mc:Fallback xmlns="">
              <p:pic>
                <p:nvPicPr>
                  <p:cNvPr id="381" name="Freihand 380">
                    <a:extLst>
                      <a:ext uri="{FF2B5EF4-FFF2-40B4-BE49-F238E27FC236}">
                        <a16:creationId xmlns:a16="http://schemas.microsoft.com/office/drawing/2014/main" id="{353A6429-1223-9996-29F1-797153574D1D}"/>
                      </a:ext>
                    </a:extLst>
                  </p:cNvPr>
                  <p:cNvPicPr/>
                  <p:nvPr/>
                </p:nvPicPr>
                <p:blipFill>
                  <a:blip r:embed="rId226"/>
                  <a:stretch>
                    <a:fillRect/>
                  </a:stretch>
                </p:blipFill>
                <p:spPr>
                  <a:xfrm>
                    <a:off x="1728339" y="3247072"/>
                    <a:ext cx="12960" cy="33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7">
                <p14:nvContentPartPr>
                  <p14:cNvPr id="382" name="Freihand 381">
                    <a:extLst>
                      <a:ext uri="{FF2B5EF4-FFF2-40B4-BE49-F238E27FC236}">
                        <a16:creationId xmlns:a16="http://schemas.microsoft.com/office/drawing/2014/main" id="{74CBDA01-05AA-3008-376E-D5600BB3CFEC}"/>
                      </a:ext>
                    </a:extLst>
                  </p14:cNvPr>
                  <p14:cNvContentPartPr/>
                  <p14:nvPr/>
                </p14:nvContentPartPr>
                <p14:xfrm>
                  <a:off x="1745979" y="3250672"/>
                  <a:ext cx="7920" cy="29880"/>
                </p14:xfrm>
              </p:contentPart>
            </mc:Choice>
            <mc:Fallback xmlns="">
              <p:pic>
                <p:nvPicPr>
                  <p:cNvPr id="382" name="Freihand 381">
                    <a:extLst>
                      <a:ext uri="{FF2B5EF4-FFF2-40B4-BE49-F238E27FC236}">
                        <a16:creationId xmlns:a16="http://schemas.microsoft.com/office/drawing/2014/main" id="{74CBDA01-05AA-3008-376E-D5600BB3CFEC}"/>
                      </a:ext>
                    </a:extLst>
                  </p:cNvPr>
                  <p:cNvPicPr/>
                  <p:nvPr/>
                </p:nvPicPr>
                <p:blipFill>
                  <a:blip r:embed="rId228"/>
                  <a:stretch>
                    <a:fillRect/>
                  </a:stretch>
                </p:blipFill>
                <p:spPr>
                  <a:xfrm>
                    <a:off x="1739859" y="3244552"/>
                    <a:ext cx="20160" cy="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9">
                <p14:nvContentPartPr>
                  <p14:cNvPr id="383" name="Freihand 382">
                    <a:extLst>
                      <a:ext uri="{FF2B5EF4-FFF2-40B4-BE49-F238E27FC236}">
                        <a16:creationId xmlns:a16="http://schemas.microsoft.com/office/drawing/2014/main" id="{D48E96A6-D21A-7D6A-615F-8D0B89449B85}"/>
                      </a:ext>
                    </a:extLst>
                  </p14:cNvPr>
                  <p14:cNvContentPartPr/>
                  <p14:nvPr/>
                </p14:nvContentPartPr>
                <p14:xfrm>
                  <a:off x="1749939" y="3214312"/>
                  <a:ext cx="12240" cy="32760"/>
                </p14:xfrm>
              </p:contentPart>
            </mc:Choice>
            <mc:Fallback xmlns="">
              <p:pic>
                <p:nvPicPr>
                  <p:cNvPr id="383" name="Freihand 382">
                    <a:extLst>
                      <a:ext uri="{FF2B5EF4-FFF2-40B4-BE49-F238E27FC236}">
                        <a16:creationId xmlns:a16="http://schemas.microsoft.com/office/drawing/2014/main" id="{D48E96A6-D21A-7D6A-615F-8D0B89449B85}"/>
                      </a:ext>
                    </a:extLst>
                  </p:cNvPr>
                  <p:cNvPicPr/>
                  <p:nvPr/>
                </p:nvPicPr>
                <p:blipFill>
                  <a:blip r:embed="rId230"/>
                  <a:stretch>
                    <a:fillRect/>
                  </a:stretch>
                </p:blipFill>
                <p:spPr>
                  <a:xfrm>
                    <a:off x="1743819" y="3208192"/>
                    <a:ext cx="24480" cy="45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1">
                <p14:nvContentPartPr>
                  <p14:cNvPr id="385" name="Freihand 384">
                    <a:extLst>
                      <a:ext uri="{FF2B5EF4-FFF2-40B4-BE49-F238E27FC236}">
                        <a16:creationId xmlns:a16="http://schemas.microsoft.com/office/drawing/2014/main" id="{F62202FE-3459-F4AD-E50F-773DAF1A8190}"/>
                      </a:ext>
                    </a:extLst>
                  </p14:cNvPr>
                  <p14:cNvContentPartPr/>
                  <p14:nvPr/>
                </p14:nvContentPartPr>
                <p14:xfrm>
                  <a:off x="1803219" y="3193072"/>
                  <a:ext cx="7920" cy="14400"/>
                </p14:xfrm>
              </p:contentPart>
            </mc:Choice>
            <mc:Fallback xmlns="">
              <p:pic>
                <p:nvPicPr>
                  <p:cNvPr id="385" name="Freihand 384">
                    <a:extLst>
                      <a:ext uri="{FF2B5EF4-FFF2-40B4-BE49-F238E27FC236}">
                        <a16:creationId xmlns:a16="http://schemas.microsoft.com/office/drawing/2014/main" id="{F62202FE-3459-F4AD-E50F-773DAF1A8190}"/>
                      </a:ext>
                    </a:extLst>
                  </p:cNvPr>
                  <p:cNvPicPr/>
                  <p:nvPr/>
                </p:nvPicPr>
                <p:blipFill>
                  <a:blip r:embed="rId232"/>
                  <a:stretch>
                    <a:fillRect/>
                  </a:stretch>
                </p:blipFill>
                <p:spPr>
                  <a:xfrm>
                    <a:off x="1797099" y="3186952"/>
                    <a:ext cx="20160" cy="26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3">
                <p14:nvContentPartPr>
                  <p14:cNvPr id="386" name="Freihand 385">
                    <a:extLst>
                      <a:ext uri="{FF2B5EF4-FFF2-40B4-BE49-F238E27FC236}">
                        <a16:creationId xmlns:a16="http://schemas.microsoft.com/office/drawing/2014/main" id="{1E8B345E-ADDA-E862-82D0-B8E1D2E9718F}"/>
                      </a:ext>
                    </a:extLst>
                  </p14:cNvPr>
                  <p14:cNvContentPartPr/>
                  <p14:nvPr/>
                </p14:nvContentPartPr>
                <p14:xfrm>
                  <a:off x="1816539" y="3178672"/>
                  <a:ext cx="2160" cy="3600"/>
                </p14:xfrm>
              </p:contentPart>
            </mc:Choice>
            <mc:Fallback xmlns="">
              <p:pic>
                <p:nvPicPr>
                  <p:cNvPr id="386" name="Freihand 385">
                    <a:extLst>
                      <a:ext uri="{FF2B5EF4-FFF2-40B4-BE49-F238E27FC236}">
                        <a16:creationId xmlns:a16="http://schemas.microsoft.com/office/drawing/2014/main" id="{1E8B345E-ADDA-E862-82D0-B8E1D2E9718F}"/>
                      </a:ext>
                    </a:extLst>
                  </p:cNvPr>
                  <p:cNvPicPr/>
                  <p:nvPr/>
                </p:nvPicPr>
                <p:blipFill>
                  <a:blip r:embed="rId234"/>
                  <a:stretch>
                    <a:fillRect/>
                  </a:stretch>
                </p:blipFill>
                <p:spPr>
                  <a:xfrm>
                    <a:off x="1810419" y="3172552"/>
                    <a:ext cx="14400" cy="15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5">
                <p14:nvContentPartPr>
                  <p14:cNvPr id="388" name="Freihand 387">
                    <a:extLst>
                      <a:ext uri="{FF2B5EF4-FFF2-40B4-BE49-F238E27FC236}">
                        <a16:creationId xmlns:a16="http://schemas.microsoft.com/office/drawing/2014/main" id="{100423CF-CD65-825D-A3FD-D7704A2D277C}"/>
                      </a:ext>
                    </a:extLst>
                  </p14:cNvPr>
                  <p14:cNvContentPartPr/>
                  <p14:nvPr/>
                </p14:nvContentPartPr>
                <p14:xfrm>
                  <a:off x="1826979" y="3126832"/>
                  <a:ext cx="17280" cy="41400"/>
                </p14:xfrm>
              </p:contentPart>
            </mc:Choice>
            <mc:Fallback xmlns="">
              <p:pic>
                <p:nvPicPr>
                  <p:cNvPr id="388" name="Freihand 387">
                    <a:extLst>
                      <a:ext uri="{FF2B5EF4-FFF2-40B4-BE49-F238E27FC236}">
                        <a16:creationId xmlns:a16="http://schemas.microsoft.com/office/drawing/2014/main" id="{100423CF-CD65-825D-A3FD-D7704A2D277C}"/>
                      </a:ext>
                    </a:extLst>
                  </p:cNvPr>
                  <p:cNvPicPr/>
                  <p:nvPr/>
                </p:nvPicPr>
                <p:blipFill>
                  <a:blip r:embed="rId236"/>
                  <a:stretch>
                    <a:fillRect/>
                  </a:stretch>
                </p:blipFill>
                <p:spPr>
                  <a:xfrm>
                    <a:off x="1820859" y="3120712"/>
                    <a:ext cx="29520" cy="53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7">
                <p14:nvContentPartPr>
                  <p14:cNvPr id="389" name="Freihand 388">
                    <a:extLst>
                      <a:ext uri="{FF2B5EF4-FFF2-40B4-BE49-F238E27FC236}">
                        <a16:creationId xmlns:a16="http://schemas.microsoft.com/office/drawing/2014/main" id="{AEDA6C5D-1A63-9B42-CAC0-4E9F5E6A45E2}"/>
                      </a:ext>
                    </a:extLst>
                  </p14:cNvPr>
                  <p14:cNvContentPartPr/>
                  <p14:nvPr/>
                </p14:nvContentPartPr>
                <p14:xfrm>
                  <a:off x="1808619" y="3227272"/>
                  <a:ext cx="29160" cy="12600"/>
                </p14:xfrm>
              </p:contentPart>
            </mc:Choice>
            <mc:Fallback xmlns="">
              <p:pic>
                <p:nvPicPr>
                  <p:cNvPr id="389" name="Freihand 388">
                    <a:extLst>
                      <a:ext uri="{FF2B5EF4-FFF2-40B4-BE49-F238E27FC236}">
                        <a16:creationId xmlns:a16="http://schemas.microsoft.com/office/drawing/2014/main" id="{AEDA6C5D-1A63-9B42-CAC0-4E9F5E6A45E2}"/>
                      </a:ext>
                    </a:extLst>
                  </p:cNvPr>
                  <p:cNvPicPr/>
                  <p:nvPr/>
                </p:nvPicPr>
                <p:blipFill>
                  <a:blip r:embed="rId238"/>
                  <a:stretch>
                    <a:fillRect/>
                  </a:stretch>
                </p:blipFill>
                <p:spPr>
                  <a:xfrm>
                    <a:off x="1802499" y="3221152"/>
                    <a:ext cx="41400" cy="24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9">
                <p14:nvContentPartPr>
                  <p14:cNvPr id="390" name="Freihand 389">
                    <a:extLst>
                      <a:ext uri="{FF2B5EF4-FFF2-40B4-BE49-F238E27FC236}">
                        <a16:creationId xmlns:a16="http://schemas.microsoft.com/office/drawing/2014/main" id="{F2924E84-DF22-4BDA-1E62-CCA97026C691}"/>
                      </a:ext>
                    </a:extLst>
                  </p14:cNvPr>
                  <p14:cNvContentPartPr/>
                  <p14:nvPr/>
                </p14:nvContentPartPr>
                <p14:xfrm>
                  <a:off x="1837779" y="3199192"/>
                  <a:ext cx="6480" cy="2880"/>
                </p14:xfrm>
              </p:contentPart>
            </mc:Choice>
            <mc:Fallback xmlns="">
              <p:pic>
                <p:nvPicPr>
                  <p:cNvPr id="390" name="Freihand 389">
                    <a:extLst>
                      <a:ext uri="{FF2B5EF4-FFF2-40B4-BE49-F238E27FC236}">
                        <a16:creationId xmlns:a16="http://schemas.microsoft.com/office/drawing/2014/main" id="{F2924E84-DF22-4BDA-1E62-CCA97026C691}"/>
                      </a:ext>
                    </a:extLst>
                  </p:cNvPr>
                  <p:cNvPicPr/>
                  <p:nvPr/>
                </p:nvPicPr>
                <p:blipFill>
                  <a:blip r:embed="rId240"/>
                  <a:stretch>
                    <a:fillRect/>
                  </a:stretch>
                </p:blipFill>
                <p:spPr>
                  <a:xfrm>
                    <a:off x="1831659" y="3193072"/>
                    <a:ext cx="18720" cy="15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1">
                <p14:nvContentPartPr>
                  <p14:cNvPr id="392" name="Freihand 391">
                    <a:extLst>
                      <a:ext uri="{FF2B5EF4-FFF2-40B4-BE49-F238E27FC236}">
                        <a16:creationId xmlns:a16="http://schemas.microsoft.com/office/drawing/2014/main" id="{67FDB451-10A9-3AF3-BFEF-66762380A014}"/>
                      </a:ext>
                    </a:extLst>
                  </p14:cNvPr>
                  <p14:cNvContentPartPr/>
                  <p14:nvPr/>
                </p14:nvContentPartPr>
                <p14:xfrm>
                  <a:off x="1826259" y="3265072"/>
                  <a:ext cx="46080" cy="2880"/>
                </p14:xfrm>
              </p:contentPart>
            </mc:Choice>
            <mc:Fallback xmlns="">
              <p:pic>
                <p:nvPicPr>
                  <p:cNvPr id="392" name="Freihand 391">
                    <a:extLst>
                      <a:ext uri="{FF2B5EF4-FFF2-40B4-BE49-F238E27FC236}">
                        <a16:creationId xmlns:a16="http://schemas.microsoft.com/office/drawing/2014/main" id="{67FDB451-10A9-3AF3-BFEF-66762380A014}"/>
                      </a:ext>
                    </a:extLst>
                  </p:cNvPr>
                  <p:cNvPicPr/>
                  <p:nvPr/>
                </p:nvPicPr>
                <p:blipFill>
                  <a:blip r:embed="rId242"/>
                  <a:stretch>
                    <a:fillRect/>
                  </a:stretch>
                </p:blipFill>
                <p:spPr>
                  <a:xfrm>
                    <a:off x="1820139" y="3258952"/>
                    <a:ext cx="58320" cy="15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3">
                <p14:nvContentPartPr>
                  <p14:cNvPr id="393" name="Freihand 392">
                    <a:extLst>
                      <a:ext uri="{FF2B5EF4-FFF2-40B4-BE49-F238E27FC236}">
                        <a16:creationId xmlns:a16="http://schemas.microsoft.com/office/drawing/2014/main" id="{B65F9E01-97DE-AF75-5FB2-E7DF920853B9}"/>
                      </a:ext>
                    </a:extLst>
                  </p14:cNvPr>
                  <p14:cNvContentPartPr/>
                  <p14:nvPr/>
                </p14:nvContentPartPr>
                <p14:xfrm>
                  <a:off x="1858299" y="3238432"/>
                  <a:ext cx="18720" cy="3240"/>
                </p14:xfrm>
              </p:contentPart>
            </mc:Choice>
            <mc:Fallback xmlns="">
              <p:pic>
                <p:nvPicPr>
                  <p:cNvPr id="393" name="Freihand 392">
                    <a:extLst>
                      <a:ext uri="{FF2B5EF4-FFF2-40B4-BE49-F238E27FC236}">
                        <a16:creationId xmlns:a16="http://schemas.microsoft.com/office/drawing/2014/main" id="{B65F9E01-97DE-AF75-5FB2-E7DF920853B9}"/>
                      </a:ext>
                    </a:extLst>
                  </p:cNvPr>
                  <p:cNvPicPr/>
                  <p:nvPr/>
                </p:nvPicPr>
                <p:blipFill>
                  <a:blip r:embed="rId244"/>
                  <a:stretch>
                    <a:fillRect/>
                  </a:stretch>
                </p:blipFill>
                <p:spPr>
                  <a:xfrm>
                    <a:off x="1852179" y="3232312"/>
                    <a:ext cx="30960" cy="15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5">
                <p14:nvContentPartPr>
                  <p14:cNvPr id="394" name="Freihand 393">
                    <a:extLst>
                      <a:ext uri="{FF2B5EF4-FFF2-40B4-BE49-F238E27FC236}">
                        <a16:creationId xmlns:a16="http://schemas.microsoft.com/office/drawing/2014/main" id="{F2D0FE41-2CC8-9D75-2D28-890CDD9AC3DC}"/>
                      </a:ext>
                    </a:extLst>
                  </p14:cNvPr>
                  <p14:cNvContentPartPr/>
                  <p14:nvPr/>
                </p14:nvContentPartPr>
                <p14:xfrm>
                  <a:off x="1610259" y="3283792"/>
                  <a:ext cx="60120" cy="49680"/>
                </p14:xfrm>
              </p:contentPart>
            </mc:Choice>
            <mc:Fallback xmlns="">
              <p:pic>
                <p:nvPicPr>
                  <p:cNvPr id="394" name="Freihand 393">
                    <a:extLst>
                      <a:ext uri="{FF2B5EF4-FFF2-40B4-BE49-F238E27FC236}">
                        <a16:creationId xmlns:a16="http://schemas.microsoft.com/office/drawing/2014/main" id="{F2D0FE41-2CC8-9D75-2D28-890CDD9AC3DC}"/>
                      </a:ext>
                    </a:extLst>
                  </p:cNvPr>
                  <p:cNvPicPr/>
                  <p:nvPr/>
                </p:nvPicPr>
                <p:blipFill>
                  <a:blip r:embed="rId246"/>
                  <a:stretch>
                    <a:fillRect/>
                  </a:stretch>
                </p:blipFill>
                <p:spPr>
                  <a:xfrm>
                    <a:off x="1604139" y="3277672"/>
                    <a:ext cx="72360" cy="61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7">
                <p14:nvContentPartPr>
                  <p14:cNvPr id="395" name="Freihand 394">
                    <a:extLst>
                      <a:ext uri="{FF2B5EF4-FFF2-40B4-BE49-F238E27FC236}">
                        <a16:creationId xmlns:a16="http://schemas.microsoft.com/office/drawing/2014/main" id="{6D01C2D3-B554-F1C2-64A0-3023D86C775C}"/>
                      </a:ext>
                    </a:extLst>
                  </p14:cNvPr>
                  <p14:cNvContentPartPr/>
                  <p14:nvPr/>
                </p14:nvContentPartPr>
                <p14:xfrm>
                  <a:off x="1622499" y="3274432"/>
                  <a:ext cx="16560" cy="2880"/>
                </p14:xfrm>
              </p:contentPart>
            </mc:Choice>
            <mc:Fallback xmlns="">
              <p:pic>
                <p:nvPicPr>
                  <p:cNvPr id="395" name="Freihand 394">
                    <a:extLst>
                      <a:ext uri="{FF2B5EF4-FFF2-40B4-BE49-F238E27FC236}">
                        <a16:creationId xmlns:a16="http://schemas.microsoft.com/office/drawing/2014/main" id="{6D01C2D3-B554-F1C2-64A0-3023D86C775C}"/>
                      </a:ext>
                    </a:extLst>
                  </p:cNvPr>
                  <p:cNvPicPr/>
                  <p:nvPr/>
                </p:nvPicPr>
                <p:blipFill>
                  <a:blip r:embed="rId248"/>
                  <a:stretch>
                    <a:fillRect/>
                  </a:stretch>
                </p:blipFill>
                <p:spPr>
                  <a:xfrm>
                    <a:off x="1616379" y="3268312"/>
                    <a:ext cx="28800" cy="15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9">
                <p14:nvContentPartPr>
                  <p14:cNvPr id="396" name="Freihand 395">
                    <a:extLst>
                      <a:ext uri="{FF2B5EF4-FFF2-40B4-BE49-F238E27FC236}">
                        <a16:creationId xmlns:a16="http://schemas.microsoft.com/office/drawing/2014/main" id="{CC2407CD-0989-71AA-5A7C-83697A9DD042}"/>
                      </a:ext>
                    </a:extLst>
                  </p14:cNvPr>
                  <p14:cNvContentPartPr/>
                  <p14:nvPr/>
                </p14:nvContentPartPr>
                <p14:xfrm>
                  <a:off x="1605219" y="3297472"/>
                  <a:ext cx="10080" cy="4680"/>
                </p14:xfrm>
              </p:contentPart>
            </mc:Choice>
            <mc:Fallback xmlns="">
              <p:pic>
                <p:nvPicPr>
                  <p:cNvPr id="396" name="Freihand 395">
                    <a:extLst>
                      <a:ext uri="{FF2B5EF4-FFF2-40B4-BE49-F238E27FC236}">
                        <a16:creationId xmlns:a16="http://schemas.microsoft.com/office/drawing/2014/main" id="{CC2407CD-0989-71AA-5A7C-83697A9DD042}"/>
                      </a:ext>
                    </a:extLst>
                  </p:cNvPr>
                  <p:cNvPicPr/>
                  <p:nvPr/>
                </p:nvPicPr>
                <p:blipFill>
                  <a:blip r:embed="rId250"/>
                  <a:stretch>
                    <a:fillRect/>
                  </a:stretch>
                </p:blipFill>
                <p:spPr>
                  <a:xfrm>
                    <a:off x="1599099" y="3291352"/>
                    <a:ext cx="22320" cy="16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1">
                <p14:nvContentPartPr>
                  <p14:cNvPr id="397" name="Freihand 396">
                    <a:extLst>
                      <a:ext uri="{FF2B5EF4-FFF2-40B4-BE49-F238E27FC236}">
                        <a16:creationId xmlns:a16="http://schemas.microsoft.com/office/drawing/2014/main" id="{73EE31EF-25F8-33FE-45EE-904E37351F29}"/>
                      </a:ext>
                    </a:extLst>
                  </p14:cNvPr>
                  <p14:cNvContentPartPr/>
                  <p14:nvPr/>
                </p14:nvContentPartPr>
                <p14:xfrm>
                  <a:off x="1637619" y="3237352"/>
                  <a:ext cx="8640" cy="13680"/>
                </p14:xfrm>
              </p:contentPart>
            </mc:Choice>
            <mc:Fallback xmlns="">
              <p:pic>
                <p:nvPicPr>
                  <p:cNvPr id="397" name="Freihand 396">
                    <a:extLst>
                      <a:ext uri="{FF2B5EF4-FFF2-40B4-BE49-F238E27FC236}">
                        <a16:creationId xmlns:a16="http://schemas.microsoft.com/office/drawing/2014/main" id="{73EE31EF-25F8-33FE-45EE-904E37351F29}"/>
                      </a:ext>
                    </a:extLst>
                  </p:cNvPr>
                  <p:cNvPicPr/>
                  <p:nvPr/>
                </p:nvPicPr>
                <p:blipFill>
                  <a:blip r:embed="rId252"/>
                  <a:stretch>
                    <a:fillRect/>
                  </a:stretch>
                </p:blipFill>
                <p:spPr>
                  <a:xfrm>
                    <a:off x="1631499" y="3231232"/>
                    <a:ext cx="20880" cy="25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3">
                <p14:nvContentPartPr>
                  <p14:cNvPr id="398" name="Freihand 397">
                    <a:extLst>
                      <a:ext uri="{FF2B5EF4-FFF2-40B4-BE49-F238E27FC236}">
                        <a16:creationId xmlns:a16="http://schemas.microsoft.com/office/drawing/2014/main" id="{99C7C881-3D7D-F21E-FB43-DF9FBB0B2152}"/>
                      </a:ext>
                    </a:extLst>
                  </p14:cNvPr>
                  <p14:cNvContentPartPr/>
                  <p14:nvPr/>
                </p14:nvContentPartPr>
                <p14:xfrm>
                  <a:off x="1593339" y="3234472"/>
                  <a:ext cx="7920" cy="13320"/>
                </p14:xfrm>
              </p:contentPart>
            </mc:Choice>
            <mc:Fallback xmlns="">
              <p:pic>
                <p:nvPicPr>
                  <p:cNvPr id="398" name="Freihand 397">
                    <a:extLst>
                      <a:ext uri="{FF2B5EF4-FFF2-40B4-BE49-F238E27FC236}">
                        <a16:creationId xmlns:a16="http://schemas.microsoft.com/office/drawing/2014/main" id="{99C7C881-3D7D-F21E-FB43-DF9FBB0B2152}"/>
                      </a:ext>
                    </a:extLst>
                  </p:cNvPr>
                  <p:cNvPicPr/>
                  <p:nvPr/>
                </p:nvPicPr>
                <p:blipFill>
                  <a:blip r:embed="rId254"/>
                  <a:stretch>
                    <a:fillRect/>
                  </a:stretch>
                </p:blipFill>
                <p:spPr>
                  <a:xfrm>
                    <a:off x="1587219" y="3228352"/>
                    <a:ext cx="20160" cy="25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5">
                <p14:nvContentPartPr>
                  <p14:cNvPr id="399" name="Freihand 398">
                    <a:extLst>
                      <a:ext uri="{FF2B5EF4-FFF2-40B4-BE49-F238E27FC236}">
                        <a16:creationId xmlns:a16="http://schemas.microsoft.com/office/drawing/2014/main" id="{1319BEF5-80C8-DF1E-7BBF-ED8ECF83FAF0}"/>
                      </a:ext>
                    </a:extLst>
                  </p14:cNvPr>
                  <p14:cNvContentPartPr/>
                  <p14:nvPr/>
                </p14:nvContentPartPr>
                <p14:xfrm>
                  <a:off x="1587939" y="3192712"/>
                  <a:ext cx="7200" cy="9360"/>
                </p14:xfrm>
              </p:contentPart>
            </mc:Choice>
            <mc:Fallback xmlns="">
              <p:pic>
                <p:nvPicPr>
                  <p:cNvPr id="399" name="Freihand 398">
                    <a:extLst>
                      <a:ext uri="{FF2B5EF4-FFF2-40B4-BE49-F238E27FC236}">
                        <a16:creationId xmlns:a16="http://schemas.microsoft.com/office/drawing/2014/main" id="{1319BEF5-80C8-DF1E-7BBF-ED8ECF83FAF0}"/>
                      </a:ext>
                    </a:extLst>
                  </p:cNvPr>
                  <p:cNvPicPr/>
                  <p:nvPr/>
                </p:nvPicPr>
                <p:blipFill>
                  <a:blip r:embed="rId256"/>
                  <a:stretch>
                    <a:fillRect/>
                  </a:stretch>
                </p:blipFill>
                <p:spPr>
                  <a:xfrm>
                    <a:off x="1581819" y="3186592"/>
                    <a:ext cx="19440" cy="21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7">
                <p14:nvContentPartPr>
                  <p14:cNvPr id="401" name="Freihand 400">
                    <a:extLst>
                      <a:ext uri="{FF2B5EF4-FFF2-40B4-BE49-F238E27FC236}">
                        <a16:creationId xmlns:a16="http://schemas.microsoft.com/office/drawing/2014/main" id="{3F936C86-DD68-FC50-5595-5BD1CE12D553}"/>
                      </a:ext>
                    </a:extLst>
                  </p14:cNvPr>
                  <p14:cNvContentPartPr/>
                  <p14:nvPr/>
                </p14:nvContentPartPr>
                <p14:xfrm>
                  <a:off x="1588659" y="3282352"/>
                  <a:ext cx="2160" cy="40680"/>
                </p14:xfrm>
              </p:contentPart>
            </mc:Choice>
            <mc:Fallback xmlns="">
              <p:pic>
                <p:nvPicPr>
                  <p:cNvPr id="401" name="Freihand 400">
                    <a:extLst>
                      <a:ext uri="{FF2B5EF4-FFF2-40B4-BE49-F238E27FC236}">
                        <a16:creationId xmlns:a16="http://schemas.microsoft.com/office/drawing/2014/main" id="{3F936C86-DD68-FC50-5595-5BD1CE12D553}"/>
                      </a:ext>
                    </a:extLst>
                  </p:cNvPr>
                  <p:cNvPicPr/>
                  <p:nvPr/>
                </p:nvPicPr>
                <p:blipFill>
                  <a:blip r:embed="rId220"/>
                  <a:stretch>
                    <a:fillRect/>
                  </a:stretch>
                </p:blipFill>
                <p:spPr>
                  <a:xfrm>
                    <a:off x="1582539" y="3276232"/>
                    <a:ext cx="14400" cy="529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06" name="Gruppieren 405">
              <a:extLst>
                <a:ext uri="{FF2B5EF4-FFF2-40B4-BE49-F238E27FC236}">
                  <a16:creationId xmlns:a16="http://schemas.microsoft.com/office/drawing/2014/main" id="{DCAD845E-3324-3FF5-C423-FA620035FC81}"/>
                </a:ext>
              </a:extLst>
            </p:cNvPr>
            <p:cNvGrpSpPr/>
            <p:nvPr/>
          </p:nvGrpSpPr>
          <p:grpSpPr>
            <a:xfrm>
              <a:off x="1571739" y="3055693"/>
              <a:ext cx="332401" cy="308739"/>
              <a:chOff x="1571739" y="3055693"/>
              <a:chExt cx="332401" cy="308739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58">
                <p14:nvContentPartPr>
                  <p14:cNvPr id="333" name="Freihand 332">
                    <a:extLst>
                      <a:ext uri="{FF2B5EF4-FFF2-40B4-BE49-F238E27FC236}">
                        <a16:creationId xmlns:a16="http://schemas.microsoft.com/office/drawing/2014/main" id="{DF4826EF-225A-A69B-6E8E-AB0682B31A07}"/>
                      </a:ext>
                    </a:extLst>
                  </p14:cNvPr>
                  <p14:cNvContentPartPr/>
                  <p14:nvPr/>
                </p14:nvContentPartPr>
                <p14:xfrm>
                  <a:off x="1867780" y="3055693"/>
                  <a:ext cx="26280" cy="189720"/>
                </p14:xfrm>
              </p:contentPart>
            </mc:Choice>
            <mc:Fallback xmlns="">
              <p:pic>
                <p:nvPicPr>
                  <p:cNvPr id="333" name="Freihand 332">
                    <a:extLst>
                      <a:ext uri="{FF2B5EF4-FFF2-40B4-BE49-F238E27FC236}">
                        <a16:creationId xmlns:a16="http://schemas.microsoft.com/office/drawing/2014/main" id="{DF4826EF-225A-A69B-6E8E-AB0682B31A07}"/>
                      </a:ext>
                    </a:extLst>
                  </p:cNvPr>
                  <p:cNvPicPr/>
                  <p:nvPr/>
                </p:nvPicPr>
                <p:blipFill>
                  <a:blip r:embed="rId259"/>
                  <a:stretch>
                    <a:fillRect/>
                  </a:stretch>
                </p:blipFill>
                <p:spPr>
                  <a:xfrm>
                    <a:off x="1850140" y="3038053"/>
                    <a:ext cx="61920" cy="225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0">
                <p14:nvContentPartPr>
                  <p14:cNvPr id="334" name="Freihand 333">
                    <a:extLst>
                      <a:ext uri="{FF2B5EF4-FFF2-40B4-BE49-F238E27FC236}">
                        <a16:creationId xmlns:a16="http://schemas.microsoft.com/office/drawing/2014/main" id="{C5478C18-3FAD-D1A9-E4DC-F63937A92D5B}"/>
                      </a:ext>
                    </a:extLst>
                  </p14:cNvPr>
                  <p14:cNvContentPartPr/>
                  <p14:nvPr/>
                </p14:nvContentPartPr>
                <p14:xfrm>
                  <a:off x="1891180" y="3237853"/>
                  <a:ext cx="720" cy="1440"/>
                </p14:xfrm>
              </p:contentPart>
            </mc:Choice>
            <mc:Fallback xmlns="">
              <p:pic>
                <p:nvPicPr>
                  <p:cNvPr id="334" name="Freihand 333">
                    <a:extLst>
                      <a:ext uri="{FF2B5EF4-FFF2-40B4-BE49-F238E27FC236}">
                        <a16:creationId xmlns:a16="http://schemas.microsoft.com/office/drawing/2014/main" id="{C5478C18-3FAD-D1A9-E4DC-F63937A92D5B}"/>
                      </a:ext>
                    </a:extLst>
                  </p:cNvPr>
                  <p:cNvPicPr/>
                  <p:nvPr/>
                </p:nvPicPr>
                <p:blipFill>
                  <a:blip r:embed="rId261"/>
                  <a:stretch>
                    <a:fillRect/>
                  </a:stretch>
                </p:blipFill>
                <p:spPr>
                  <a:xfrm>
                    <a:off x="1873180" y="3220213"/>
                    <a:ext cx="36360" cy="37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2">
                <p14:nvContentPartPr>
                  <p14:cNvPr id="335" name="Freihand 334">
                    <a:extLst>
                      <a:ext uri="{FF2B5EF4-FFF2-40B4-BE49-F238E27FC236}">
                        <a16:creationId xmlns:a16="http://schemas.microsoft.com/office/drawing/2014/main" id="{99BE5DFE-F0A0-F888-6B16-B8EA6169F5C6}"/>
                      </a:ext>
                    </a:extLst>
                  </p14:cNvPr>
                  <p14:cNvContentPartPr/>
                  <p14:nvPr/>
                </p14:nvContentPartPr>
                <p14:xfrm>
                  <a:off x="1888300" y="3237133"/>
                  <a:ext cx="360" cy="1080"/>
                </p14:xfrm>
              </p:contentPart>
            </mc:Choice>
            <mc:Fallback xmlns="">
              <p:pic>
                <p:nvPicPr>
                  <p:cNvPr id="335" name="Freihand 334">
                    <a:extLst>
                      <a:ext uri="{FF2B5EF4-FFF2-40B4-BE49-F238E27FC236}">
                        <a16:creationId xmlns:a16="http://schemas.microsoft.com/office/drawing/2014/main" id="{99BE5DFE-F0A0-F888-6B16-B8EA6169F5C6}"/>
                      </a:ext>
                    </a:extLst>
                  </p:cNvPr>
                  <p:cNvPicPr/>
                  <p:nvPr/>
                </p:nvPicPr>
                <p:blipFill>
                  <a:blip r:embed="rId263"/>
                  <a:stretch>
                    <a:fillRect/>
                  </a:stretch>
                </p:blipFill>
                <p:spPr>
                  <a:xfrm>
                    <a:off x="1870660" y="3219493"/>
                    <a:ext cx="36000" cy="36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4">
                <p14:nvContentPartPr>
                  <p14:cNvPr id="338" name="Freihand 337">
                    <a:extLst>
                      <a:ext uri="{FF2B5EF4-FFF2-40B4-BE49-F238E27FC236}">
                        <a16:creationId xmlns:a16="http://schemas.microsoft.com/office/drawing/2014/main" id="{1478E0A5-7348-0417-B0D7-E71039BB4EA6}"/>
                      </a:ext>
                    </a:extLst>
                  </p14:cNvPr>
                  <p14:cNvContentPartPr/>
                  <p14:nvPr/>
                </p14:nvContentPartPr>
                <p14:xfrm>
                  <a:off x="1891540" y="3178813"/>
                  <a:ext cx="12600" cy="131400"/>
                </p14:xfrm>
              </p:contentPart>
            </mc:Choice>
            <mc:Fallback xmlns="">
              <p:pic>
                <p:nvPicPr>
                  <p:cNvPr id="338" name="Freihand 337">
                    <a:extLst>
                      <a:ext uri="{FF2B5EF4-FFF2-40B4-BE49-F238E27FC236}">
                        <a16:creationId xmlns:a16="http://schemas.microsoft.com/office/drawing/2014/main" id="{1478E0A5-7348-0417-B0D7-E71039BB4EA6}"/>
                      </a:ext>
                    </a:extLst>
                  </p:cNvPr>
                  <p:cNvPicPr/>
                  <p:nvPr/>
                </p:nvPicPr>
                <p:blipFill>
                  <a:blip r:embed="rId265"/>
                  <a:stretch>
                    <a:fillRect/>
                  </a:stretch>
                </p:blipFill>
                <p:spPr>
                  <a:xfrm>
                    <a:off x="1873540" y="3161173"/>
                    <a:ext cx="48240" cy="167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6">
                <p14:nvContentPartPr>
                  <p14:cNvPr id="357" name="Freihand 356">
                    <a:extLst>
                      <a:ext uri="{FF2B5EF4-FFF2-40B4-BE49-F238E27FC236}">
                        <a16:creationId xmlns:a16="http://schemas.microsoft.com/office/drawing/2014/main" id="{C438FFFD-674E-4B86-2B19-AF4690C0028B}"/>
                      </a:ext>
                    </a:extLst>
                  </p14:cNvPr>
                  <p14:cNvContentPartPr/>
                  <p14:nvPr/>
                </p14:nvContentPartPr>
                <p14:xfrm>
                  <a:off x="1573539" y="3176152"/>
                  <a:ext cx="14400" cy="127800"/>
                </p14:xfrm>
              </p:contentPart>
            </mc:Choice>
            <mc:Fallback xmlns="">
              <p:pic>
                <p:nvPicPr>
                  <p:cNvPr id="357" name="Freihand 356">
                    <a:extLst>
                      <a:ext uri="{FF2B5EF4-FFF2-40B4-BE49-F238E27FC236}">
                        <a16:creationId xmlns:a16="http://schemas.microsoft.com/office/drawing/2014/main" id="{C438FFFD-674E-4B86-2B19-AF4690C0028B}"/>
                      </a:ext>
                    </a:extLst>
                  </p:cNvPr>
                  <p:cNvPicPr/>
                  <p:nvPr/>
                </p:nvPicPr>
                <p:blipFill>
                  <a:blip r:embed="rId267"/>
                  <a:stretch>
                    <a:fillRect/>
                  </a:stretch>
                </p:blipFill>
                <p:spPr>
                  <a:xfrm>
                    <a:off x="1567419" y="3170032"/>
                    <a:ext cx="26640" cy="14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8">
                <p14:nvContentPartPr>
                  <p14:cNvPr id="358" name="Freihand 357">
                    <a:extLst>
                      <a:ext uri="{FF2B5EF4-FFF2-40B4-BE49-F238E27FC236}">
                        <a16:creationId xmlns:a16="http://schemas.microsoft.com/office/drawing/2014/main" id="{780EDB0E-F2E5-CD79-F72B-8A2EFA46C00D}"/>
                      </a:ext>
                    </a:extLst>
                  </p14:cNvPr>
                  <p14:cNvContentPartPr/>
                  <p14:nvPr/>
                </p14:nvContentPartPr>
                <p14:xfrm>
                  <a:off x="1571739" y="3162112"/>
                  <a:ext cx="135000" cy="76680"/>
                </p14:xfrm>
              </p:contentPart>
            </mc:Choice>
            <mc:Fallback xmlns="">
              <p:pic>
                <p:nvPicPr>
                  <p:cNvPr id="358" name="Freihand 357">
                    <a:extLst>
                      <a:ext uri="{FF2B5EF4-FFF2-40B4-BE49-F238E27FC236}">
                        <a16:creationId xmlns:a16="http://schemas.microsoft.com/office/drawing/2014/main" id="{780EDB0E-F2E5-CD79-F72B-8A2EFA46C00D}"/>
                      </a:ext>
                    </a:extLst>
                  </p:cNvPr>
                  <p:cNvPicPr/>
                  <p:nvPr/>
                </p:nvPicPr>
                <p:blipFill>
                  <a:blip r:embed="rId269"/>
                  <a:stretch>
                    <a:fillRect/>
                  </a:stretch>
                </p:blipFill>
                <p:spPr>
                  <a:xfrm>
                    <a:off x="1565619" y="3155992"/>
                    <a:ext cx="147240" cy="88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0">
                <p14:nvContentPartPr>
                  <p14:cNvPr id="360" name="Freihand 359">
                    <a:extLst>
                      <a:ext uri="{FF2B5EF4-FFF2-40B4-BE49-F238E27FC236}">
                        <a16:creationId xmlns:a16="http://schemas.microsoft.com/office/drawing/2014/main" id="{1C11094A-C389-CF8F-46AA-C119504CD86B}"/>
                      </a:ext>
                    </a:extLst>
                  </p14:cNvPr>
                  <p14:cNvContentPartPr/>
                  <p14:nvPr/>
                </p14:nvContentPartPr>
                <p14:xfrm>
                  <a:off x="1706739" y="3220792"/>
                  <a:ext cx="43920" cy="64080"/>
                </p14:xfrm>
              </p:contentPart>
            </mc:Choice>
            <mc:Fallback xmlns="">
              <p:pic>
                <p:nvPicPr>
                  <p:cNvPr id="360" name="Freihand 359">
                    <a:extLst>
                      <a:ext uri="{FF2B5EF4-FFF2-40B4-BE49-F238E27FC236}">
                        <a16:creationId xmlns:a16="http://schemas.microsoft.com/office/drawing/2014/main" id="{1C11094A-C389-CF8F-46AA-C119504CD86B}"/>
                      </a:ext>
                    </a:extLst>
                  </p:cNvPr>
                  <p:cNvPicPr/>
                  <p:nvPr/>
                </p:nvPicPr>
                <p:blipFill>
                  <a:blip r:embed="rId271"/>
                  <a:stretch>
                    <a:fillRect/>
                  </a:stretch>
                </p:blipFill>
                <p:spPr>
                  <a:xfrm>
                    <a:off x="1700619" y="3214672"/>
                    <a:ext cx="56160" cy="76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2">
                <p14:nvContentPartPr>
                  <p14:cNvPr id="361" name="Freihand 360">
                    <a:extLst>
                      <a:ext uri="{FF2B5EF4-FFF2-40B4-BE49-F238E27FC236}">
                        <a16:creationId xmlns:a16="http://schemas.microsoft.com/office/drawing/2014/main" id="{A828460C-A22C-6DFB-02A5-5C2028FBEB39}"/>
                      </a:ext>
                    </a:extLst>
                  </p14:cNvPr>
                  <p14:cNvContentPartPr/>
                  <p14:nvPr/>
                </p14:nvContentPartPr>
                <p14:xfrm>
                  <a:off x="1587579" y="3293872"/>
                  <a:ext cx="23040" cy="59760"/>
                </p14:xfrm>
              </p:contentPart>
            </mc:Choice>
            <mc:Fallback xmlns="">
              <p:pic>
                <p:nvPicPr>
                  <p:cNvPr id="361" name="Freihand 360">
                    <a:extLst>
                      <a:ext uri="{FF2B5EF4-FFF2-40B4-BE49-F238E27FC236}">
                        <a16:creationId xmlns:a16="http://schemas.microsoft.com/office/drawing/2014/main" id="{A828460C-A22C-6DFB-02A5-5C2028FBEB39}"/>
                      </a:ext>
                    </a:extLst>
                  </p:cNvPr>
                  <p:cNvPicPr/>
                  <p:nvPr/>
                </p:nvPicPr>
                <p:blipFill>
                  <a:blip r:embed="rId273"/>
                  <a:stretch>
                    <a:fillRect/>
                  </a:stretch>
                </p:blipFill>
                <p:spPr>
                  <a:xfrm>
                    <a:off x="1581459" y="3287752"/>
                    <a:ext cx="3528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4">
                <p14:nvContentPartPr>
                  <p14:cNvPr id="362" name="Freihand 361">
                    <a:extLst>
                      <a:ext uri="{FF2B5EF4-FFF2-40B4-BE49-F238E27FC236}">
                        <a16:creationId xmlns:a16="http://schemas.microsoft.com/office/drawing/2014/main" id="{A21F2B5D-4E9E-4BEE-3244-193B8923AE81}"/>
                      </a:ext>
                    </a:extLst>
                  </p14:cNvPr>
                  <p14:cNvContentPartPr/>
                  <p14:nvPr/>
                </p14:nvContentPartPr>
                <p14:xfrm>
                  <a:off x="1613139" y="3255352"/>
                  <a:ext cx="115560" cy="100800"/>
                </p14:xfrm>
              </p:contentPart>
            </mc:Choice>
            <mc:Fallback xmlns="">
              <p:pic>
                <p:nvPicPr>
                  <p:cNvPr id="362" name="Freihand 361">
                    <a:extLst>
                      <a:ext uri="{FF2B5EF4-FFF2-40B4-BE49-F238E27FC236}">
                        <a16:creationId xmlns:a16="http://schemas.microsoft.com/office/drawing/2014/main" id="{A21F2B5D-4E9E-4BEE-3244-193B8923AE81}"/>
                      </a:ext>
                    </a:extLst>
                  </p:cNvPr>
                  <p:cNvPicPr/>
                  <p:nvPr/>
                </p:nvPicPr>
                <p:blipFill>
                  <a:blip r:embed="rId275"/>
                  <a:stretch>
                    <a:fillRect/>
                  </a:stretch>
                </p:blipFill>
                <p:spPr>
                  <a:xfrm>
                    <a:off x="1607019" y="3249232"/>
                    <a:ext cx="127800" cy="113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6">
                <p14:nvContentPartPr>
                  <p14:cNvPr id="364" name="Freihand 363">
                    <a:extLst>
                      <a:ext uri="{FF2B5EF4-FFF2-40B4-BE49-F238E27FC236}">
                        <a16:creationId xmlns:a16="http://schemas.microsoft.com/office/drawing/2014/main" id="{780B17BC-1130-3563-A308-124C9B25EE79}"/>
                      </a:ext>
                    </a:extLst>
                  </p14:cNvPr>
                  <p14:cNvContentPartPr/>
                  <p14:nvPr/>
                </p14:nvContentPartPr>
                <p14:xfrm>
                  <a:off x="1578939" y="3160672"/>
                  <a:ext cx="137520" cy="54000"/>
                </p14:xfrm>
              </p:contentPart>
            </mc:Choice>
            <mc:Fallback xmlns="">
              <p:pic>
                <p:nvPicPr>
                  <p:cNvPr id="364" name="Freihand 363">
                    <a:extLst>
                      <a:ext uri="{FF2B5EF4-FFF2-40B4-BE49-F238E27FC236}">
                        <a16:creationId xmlns:a16="http://schemas.microsoft.com/office/drawing/2014/main" id="{780B17BC-1130-3563-A308-124C9B25EE79}"/>
                      </a:ext>
                    </a:extLst>
                  </p:cNvPr>
                  <p:cNvPicPr/>
                  <p:nvPr/>
                </p:nvPicPr>
                <p:blipFill>
                  <a:blip r:embed="rId277"/>
                  <a:stretch>
                    <a:fillRect/>
                  </a:stretch>
                </p:blipFill>
                <p:spPr>
                  <a:xfrm>
                    <a:off x="1560939" y="3143032"/>
                    <a:ext cx="173160" cy="89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8">
                <p14:nvContentPartPr>
                  <p14:cNvPr id="365" name="Freihand 364">
                    <a:extLst>
                      <a:ext uri="{FF2B5EF4-FFF2-40B4-BE49-F238E27FC236}">
                        <a16:creationId xmlns:a16="http://schemas.microsoft.com/office/drawing/2014/main" id="{87E5404F-D2F8-EDFF-DD43-74A6C1E3C77B}"/>
                      </a:ext>
                    </a:extLst>
                  </p14:cNvPr>
                  <p14:cNvContentPartPr/>
                  <p14:nvPr/>
                </p14:nvContentPartPr>
                <p14:xfrm>
                  <a:off x="1627539" y="3271552"/>
                  <a:ext cx="77400" cy="73080"/>
                </p14:xfrm>
              </p:contentPart>
            </mc:Choice>
            <mc:Fallback xmlns="">
              <p:pic>
                <p:nvPicPr>
                  <p:cNvPr id="365" name="Freihand 364">
                    <a:extLst>
                      <a:ext uri="{FF2B5EF4-FFF2-40B4-BE49-F238E27FC236}">
                        <a16:creationId xmlns:a16="http://schemas.microsoft.com/office/drawing/2014/main" id="{87E5404F-D2F8-EDFF-DD43-74A6C1E3C77B}"/>
                      </a:ext>
                    </a:extLst>
                  </p:cNvPr>
                  <p:cNvPicPr/>
                  <p:nvPr/>
                </p:nvPicPr>
                <p:blipFill>
                  <a:blip r:embed="rId279"/>
                  <a:stretch>
                    <a:fillRect/>
                  </a:stretch>
                </p:blipFill>
                <p:spPr>
                  <a:xfrm>
                    <a:off x="1609899" y="3253912"/>
                    <a:ext cx="113040" cy="108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0">
                <p14:nvContentPartPr>
                  <p14:cNvPr id="366" name="Freihand 365">
                    <a:extLst>
                      <a:ext uri="{FF2B5EF4-FFF2-40B4-BE49-F238E27FC236}">
                        <a16:creationId xmlns:a16="http://schemas.microsoft.com/office/drawing/2014/main" id="{4ADB0C1A-E3BE-E86A-D806-07DCEB7AFE41}"/>
                      </a:ext>
                    </a:extLst>
                  </p14:cNvPr>
                  <p14:cNvContentPartPr/>
                  <p14:nvPr/>
                </p14:nvContentPartPr>
                <p14:xfrm>
                  <a:off x="1601619" y="3326992"/>
                  <a:ext cx="39240" cy="37440"/>
                </p14:xfrm>
              </p:contentPart>
            </mc:Choice>
            <mc:Fallback xmlns="">
              <p:pic>
                <p:nvPicPr>
                  <p:cNvPr id="366" name="Freihand 365">
                    <a:extLst>
                      <a:ext uri="{FF2B5EF4-FFF2-40B4-BE49-F238E27FC236}">
                        <a16:creationId xmlns:a16="http://schemas.microsoft.com/office/drawing/2014/main" id="{4ADB0C1A-E3BE-E86A-D806-07DCEB7AFE41}"/>
                      </a:ext>
                    </a:extLst>
                  </p:cNvPr>
                  <p:cNvPicPr/>
                  <p:nvPr/>
                </p:nvPicPr>
                <p:blipFill>
                  <a:blip r:embed="rId281"/>
                  <a:stretch>
                    <a:fillRect/>
                  </a:stretch>
                </p:blipFill>
                <p:spPr>
                  <a:xfrm>
                    <a:off x="1583619" y="3309352"/>
                    <a:ext cx="74880" cy="73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2">
                <p14:nvContentPartPr>
                  <p14:cNvPr id="367" name="Freihand 366">
                    <a:extLst>
                      <a:ext uri="{FF2B5EF4-FFF2-40B4-BE49-F238E27FC236}">
                        <a16:creationId xmlns:a16="http://schemas.microsoft.com/office/drawing/2014/main" id="{4C0612E8-7365-6A21-37FB-8CCA386CD8FA}"/>
                      </a:ext>
                    </a:extLst>
                  </p14:cNvPr>
                  <p14:cNvContentPartPr/>
                  <p14:nvPr/>
                </p14:nvContentPartPr>
                <p14:xfrm>
                  <a:off x="1588659" y="3168232"/>
                  <a:ext cx="19440" cy="185040"/>
                </p14:xfrm>
              </p:contentPart>
            </mc:Choice>
            <mc:Fallback xmlns="">
              <p:pic>
                <p:nvPicPr>
                  <p:cNvPr id="367" name="Freihand 366">
                    <a:extLst>
                      <a:ext uri="{FF2B5EF4-FFF2-40B4-BE49-F238E27FC236}">
                        <a16:creationId xmlns:a16="http://schemas.microsoft.com/office/drawing/2014/main" id="{4C0612E8-7365-6A21-37FB-8CCA386CD8FA}"/>
                      </a:ext>
                    </a:extLst>
                  </p:cNvPr>
                  <p:cNvPicPr/>
                  <p:nvPr/>
                </p:nvPicPr>
                <p:blipFill>
                  <a:blip r:embed="rId283"/>
                  <a:stretch>
                    <a:fillRect/>
                  </a:stretch>
                </p:blipFill>
                <p:spPr>
                  <a:xfrm>
                    <a:off x="1570659" y="3150232"/>
                    <a:ext cx="55080" cy="220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4">
                <p14:nvContentPartPr>
                  <p14:cNvPr id="368" name="Freihand 367">
                    <a:extLst>
                      <a:ext uri="{FF2B5EF4-FFF2-40B4-BE49-F238E27FC236}">
                        <a16:creationId xmlns:a16="http://schemas.microsoft.com/office/drawing/2014/main" id="{A34D2C29-0819-6A78-3C01-225AF77F7719}"/>
                      </a:ext>
                    </a:extLst>
                  </p14:cNvPr>
                  <p14:cNvContentPartPr/>
                  <p14:nvPr/>
                </p14:nvContentPartPr>
                <p14:xfrm>
                  <a:off x="1607379" y="3188392"/>
                  <a:ext cx="92520" cy="140760"/>
                </p14:xfrm>
              </p:contentPart>
            </mc:Choice>
            <mc:Fallback xmlns="">
              <p:pic>
                <p:nvPicPr>
                  <p:cNvPr id="368" name="Freihand 367">
                    <a:extLst>
                      <a:ext uri="{FF2B5EF4-FFF2-40B4-BE49-F238E27FC236}">
                        <a16:creationId xmlns:a16="http://schemas.microsoft.com/office/drawing/2014/main" id="{A34D2C29-0819-6A78-3C01-225AF77F7719}"/>
                      </a:ext>
                    </a:extLst>
                  </p:cNvPr>
                  <p:cNvPicPr/>
                  <p:nvPr/>
                </p:nvPicPr>
                <p:blipFill>
                  <a:blip r:embed="rId285"/>
                  <a:stretch>
                    <a:fillRect/>
                  </a:stretch>
                </p:blipFill>
                <p:spPr>
                  <a:xfrm>
                    <a:off x="1589739" y="3170752"/>
                    <a:ext cx="128160" cy="176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6">
                <p14:nvContentPartPr>
                  <p14:cNvPr id="369" name="Freihand 368">
                    <a:extLst>
                      <a:ext uri="{FF2B5EF4-FFF2-40B4-BE49-F238E27FC236}">
                        <a16:creationId xmlns:a16="http://schemas.microsoft.com/office/drawing/2014/main" id="{87F22ACB-8960-801A-C8C4-4E6CE4BA939B}"/>
                      </a:ext>
                    </a:extLst>
                  </p14:cNvPr>
                  <p14:cNvContentPartPr/>
                  <p14:nvPr/>
                </p14:nvContentPartPr>
                <p14:xfrm>
                  <a:off x="1708179" y="3204592"/>
                  <a:ext cx="48600" cy="76680"/>
                </p14:xfrm>
              </p:contentPart>
            </mc:Choice>
            <mc:Fallback xmlns="">
              <p:pic>
                <p:nvPicPr>
                  <p:cNvPr id="369" name="Freihand 368">
                    <a:extLst>
                      <a:ext uri="{FF2B5EF4-FFF2-40B4-BE49-F238E27FC236}">
                        <a16:creationId xmlns:a16="http://schemas.microsoft.com/office/drawing/2014/main" id="{87F22ACB-8960-801A-C8C4-4E6CE4BA939B}"/>
                      </a:ext>
                    </a:extLst>
                  </p:cNvPr>
                  <p:cNvPicPr/>
                  <p:nvPr/>
                </p:nvPicPr>
                <p:blipFill>
                  <a:blip r:embed="rId287"/>
                  <a:stretch>
                    <a:fillRect/>
                  </a:stretch>
                </p:blipFill>
                <p:spPr>
                  <a:xfrm>
                    <a:off x="1690539" y="3186952"/>
                    <a:ext cx="84240" cy="112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8">
                <p14:nvContentPartPr>
                  <p14:cNvPr id="370" name="Freihand 369">
                    <a:extLst>
                      <a:ext uri="{FF2B5EF4-FFF2-40B4-BE49-F238E27FC236}">
                        <a16:creationId xmlns:a16="http://schemas.microsoft.com/office/drawing/2014/main" id="{0036A9CB-A4F9-05AC-293C-2E46B2AB69DF}"/>
                      </a:ext>
                    </a:extLst>
                  </p14:cNvPr>
                  <p14:cNvContentPartPr/>
                  <p14:nvPr/>
                </p14:nvContentPartPr>
                <p14:xfrm>
                  <a:off x="1739139" y="3238432"/>
                  <a:ext cx="1800" cy="9720"/>
                </p14:xfrm>
              </p:contentPart>
            </mc:Choice>
            <mc:Fallback xmlns="">
              <p:pic>
                <p:nvPicPr>
                  <p:cNvPr id="370" name="Freihand 369">
                    <a:extLst>
                      <a:ext uri="{FF2B5EF4-FFF2-40B4-BE49-F238E27FC236}">
                        <a16:creationId xmlns:a16="http://schemas.microsoft.com/office/drawing/2014/main" id="{0036A9CB-A4F9-05AC-293C-2E46B2AB69DF}"/>
                      </a:ext>
                    </a:extLst>
                  </p:cNvPr>
                  <p:cNvPicPr/>
                  <p:nvPr/>
                </p:nvPicPr>
                <p:blipFill>
                  <a:blip r:embed="rId289"/>
                  <a:stretch>
                    <a:fillRect/>
                  </a:stretch>
                </p:blipFill>
                <p:spPr>
                  <a:xfrm>
                    <a:off x="1721139" y="3220792"/>
                    <a:ext cx="37440" cy="45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0">
                <p14:nvContentPartPr>
                  <p14:cNvPr id="371" name="Freihand 370">
                    <a:extLst>
                      <a:ext uri="{FF2B5EF4-FFF2-40B4-BE49-F238E27FC236}">
                        <a16:creationId xmlns:a16="http://schemas.microsoft.com/office/drawing/2014/main" id="{D46AA2A9-A2E3-646E-EF90-4F41E8D63C6F}"/>
                      </a:ext>
                    </a:extLst>
                  </p14:cNvPr>
                  <p14:cNvContentPartPr/>
                  <p14:nvPr/>
                </p14:nvContentPartPr>
                <p14:xfrm>
                  <a:off x="1770459" y="3070312"/>
                  <a:ext cx="91080" cy="148320"/>
                </p14:xfrm>
              </p:contentPart>
            </mc:Choice>
            <mc:Fallback xmlns="">
              <p:pic>
                <p:nvPicPr>
                  <p:cNvPr id="371" name="Freihand 370">
                    <a:extLst>
                      <a:ext uri="{FF2B5EF4-FFF2-40B4-BE49-F238E27FC236}">
                        <a16:creationId xmlns:a16="http://schemas.microsoft.com/office/drawing/2014/main" id="{D46AA2A9-A2E3-646E-EF90-4F41E8D63C6F}"/>
                      </a:ext>
                    </a:extLst>
                  </p:cNvPr>
                  <p:cNvPicPr/>
                  <p:nvPr/>
                </p:nvPicPr>
                <p:blipFill>
                  <a:blip r:embed="rId291"/>
                  <a:stretch>
                    <a:fillRect/>
                  </a:stretch>
                </p:blipFill>
                <p:spPr>
                  <a:xfrm>
                    <a:off x="1752819" y="3052672"/>
                    <a:ext cx="126720" cy="18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2">
                <p14:nvContentPartPr>
                  <p14:cNvPr id="372" name="Freihand 371">
                    <a:extLst>
                      <a:ext uri="{FF2B5EF4-FFF2-40B4-BE49-F238E27FC236}">
                        <a16:creationId xmlns:a16="http://schemas.microsoft.com/office/drawing/2014/main" id="{2142C224-5DAE-21D8-A188-4237ACF2CDDF}"/>
                      </a:ext>
                    </a:extLst>
                  </p14:cNvPr>
                  <p14:cNvContentPartPr/>
                  <p14:nvPr/>
                </p14:nvContentPartPr>
                <p14:xfrm>
                  <a:off x="1761099" y="3285592"/>
                  <a:ext cx="136440" cy="14400"/>
                </p14:xfrm>
              </p:contentPart>
            </mc:Choice>
            <mc:Fallback xmlns="">
              <p:pic>
                <p:nvPicPr>
                  <p:cNvPr id="372" name="Freihand 371">
                    <a:extLst>
                      <a:ext uri="{FF2B5EF4-FFF2-40B4-BE49-F238E27FC236}">
                        <a16:creationId xmlns:a16="http://schemas.microsoft.com/office/drawing/2014/main" id="{2142C224-5DAE-21D8-A188-4237ACF2CDDF}"/>
                      </a:ext>
                    </a:extLst>
                  </p:cNvPr>
                  <p:cNvPicPr/>
                  <p:nvPr/>
                </p:nvPicPr>
                <p:blipFill>
                  <a:blip r:embed="rId293"/>
                  <a:stretch>
                    <a:fillRect/>
                  </a:stretch>
                </p:blipFill>
                <p:spPr>
                  <a:xfrm>
                    <a:off x="1743459" y="3267592"/>
                    <a:ext cx="172080" cy="5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4">
                <p14:nvContentPartPr>
                  <p14:cNvPr id="373" name="Freihand 372">
                    <a:extLst>
                      <a:ext uri="{FF2B5EF4-FFF2-40B4-BE49-F238E27FC236}">
                        <a16:creationId xmlns:a16="http://schemas.microsoft.com/office/drawing/2014/main" id="{ACDA3C0E-1F45-82D6-9623-C49A78DC49B4}"/>
                      </a:ext>
                    </a:extLst>
                  </p14:cNvPr>
                  <p14:cNvContentPartPr/>
                  <p14:nvPr/>
                </p14:nvContentPartPr>
                <p14:xfrm>
                  <a:off x="1771899" y="3118912"/>
                  <a:ext cx="115560" cy="169200"/>
                </p14:xfrm>
              </p:contentPart>
            </mc:Choice>
            <mc:Fallback xmlns="">
              <p:pic>
                <p:nvPicPr>
                  <p:cNvPr id="373" name="Freihand 372">
                    <a:extLst>
                      <a:ext uri="{FF2B5EF4-FFF2-40B4-BE49-F238E27FC236}">
                        <a16:creationId xmlns:a16="http://schemas.microsoft.com/office/drawing/2014/main" id="{ACDA3C0E-1F45-82D6-9623-C49A78DC49B4}"/>
                      </a:ext>
                    </a:extLst>
                  </p:cNvPr>
                  <p:cNvPicPr/>
                  <p:nvPr/>
                </p:nvPicPr>
                <p:blipFill>
                  <a:blip r:embed="rId295"/>
                  <a:stretch>
                    <a:fillRect/>
                  </a:stretch>
                </p:blipFill>
                <p:spPr>
                  <a:xfrm>
                    <a:off x="1753899" y="3100912"/>
                    <a:ext cx="151200" cy="204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6">
                <p14:nvContentPartPr>
                  <p14:cNvPr id="402" name="Freihand 401">
                    <a:extLst>
                      <a:ext uri="{FF2B5EF4-FFF2-40B4-BE49-F238E27FC236}">
                        <a16:creationId xmlns:a16="http://schemas.microsoft.com/office/drawing/2014/main" id="{38799813-1B4A-B312-A112-0A190A19958B}"/>
                      </a:ext>
                    </a:extLst>
                  </p14:cNvPr>
                  <p14:cNvContentPartPr/>
                  <p14:nvPr/>
                </p14:nvContentPartPr>
                <p14:xfrm>
                  <a:off x="1580379" y="3276952"/>
                  <a:ext cx="12240" cy="41760"/>
                </p14:xfrm>
              </p:contentPart>
            </mc:Choice>
            <mc:Fallback xmlns="">
              <p:pic>
                <p:nvPicPr>
                  <p:cNvPr id="402" name="Freihand 401">
                    <a:extLst>
                      <a:ext uri="{FF2B5EF4-FFF2-40B4-BE49-F238E27FC236}">
                        <a16:creationId xmlns:a16="http://schemas.microsoft.com/office/drawing/2014/main" id="{38799813-1B4A-B312-A112-0A190A19958B}"/>
                      </a:ext>
                    </a:extLst>
                  </p:cNvPr>
                  <p:cNvPicPr/>
                  <p:nvPr/>
                </p:nvPicPr>
                <p:blipFill>
                  <a:blip r:embed="rId297"/>
                  <a:stretch>
                    <a:fillRect/>
                  </a:stretch>
                </p:blipFill>
                <p:spPr>
                  <a:xfrm>
                    <a:off x="1562379" y="3259312"/>
                    <a:ext cx="47880" cy="77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8">
                <p14:nvContentPartPr>
                  <p14:cNvPr id="403" name="Freihand 402">
                    <a:extLst>
                      <a:ext uri="{FF2B5EF4-FFF2-40B4-BE49-F238E27FC236}">
                        <a16:creationId xmlns:a16="http://schemas.microsoft.com/office/drawing/2014/main" id="{07A4B7D3-4116-C9B4-0A0F-72BEB5FBC000}"/>
                      </a:ext>
                    </a:extLst>
                  </p14:cNvPr>
                  <p14:cNvContentPartPr/>
                  <p14:nvPr/>
                </p14:nvContentPartPr>
                <p14:xfrm>
                  <a:off x="1581459" y="3272632"/>
                  <a:ext cx="13320" cy="51120"/>
                </p14:xfrm>
              </p:contentPart>
            </mc:Choice>
            <mc:Fallback xmlns="">
              <p:pic>
                <p:nvPicPr>
                  <p:cNvPr id="403" name="Freihand 402">
                    <a:extLst>
                      <a:ext uri="{FF2B5EF4-FFF2-40B4-BE49-F238E27FC236}">
                        <a16:creationId xmlns:a16="http://schemas.microsoft.com/office/drawing/2014/main" id="{07A4B7D3-4116-C9B4-0A0F-72BEB5FBC000}"/>
                      </a:ext>
                    </a:extLst>
                  </p:cNvPr>
                  <p:cNvPicPr/>
                  <p:nvPr/>
                </p:nvPicPr>
                <p:blipFill>
                  <a:blip r:embed="rId299"/>
                  <a:stretch>
                    <a:fillRect/>
                  </a:stretch>
                </p:blipFill>
                <p:spPr>
                  <a:xfrm>
                    <a:off x="1563819" y="3254632"/>
                    <a:ext cx="48960" cy="86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0">
                <p14:nvContentPartPr>
                  <p14:cNvPr id="404" name="Freihand 403">
                    <a:extLst>
                      <a:ext uri="{FF2B5EF4-FFF2-40B4-BE49-F238E27FC236}">
                        <a16:creationId xmlns:a16="http://schemas.microsoft.com/office/drawing/2014/main" id="{418BB10D-C6B7-C88F-630C-888BC7B4AD2E}"/>
                      </a:ext>
                    </a:extLst>
                  </p14:cNvPr>
                  <p14:cNvContentPartPr/>
                  <p14:nvPr/>
                </p14:nvContentPartPr>
                <p14:xfrm>
                  <a:off x="1591899" y="3251392"/>
                  <a:ext cx="3600" cy="80640"/>
                </p14:xfrm>
              </p:contentPart>
            </mc:Choice>
            <mc:Fallback xmlns="">
              <p:pic>
                <p:nvPicPr>
                  <p:cNvPr id="404" name="Freihand 403">
                    <a:extLst>
                      <a:ext uri="{FF2B5EF4-FFF2-40B4-BE49-F238E27FC236}">
                        <a16:creationId xmlns:a16="http://schemas.microsoft.com/office/drawing/2014/main" id="{418BB10D-C6B7-C88F-630C-888BC7B4AD2E}"/>
                      </a:ext>
                    </a:extLst>
                  </p:cNvPr>
                  <p:cNvPicPr/>
                  <p:nvPr/>
                </p:nvPicPr>
                <p:blipFill>
                  <a:blip r:embed="rId301"/>
                  <a:stretch>
                    <a:fillRect/>
                  </a:stretch>
                </p:blipFill>
                <p:spPr>
                  <a:xfrm>
                    <a:off x="1573899" y="3233392"/>
                    <a:ext cx="39240" cy="116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2">
                <p14:nvContentPartPr>
                  <p14:cNvPr id="405" name="Freihand 404">
                    <a:extLst>
                      <a:ext uri="{FF2B5EF4-FFF2-40B4-BE49-F238E27FC236}">
                        <a16:creationId xmlns:a16="http://schemas.microsoft.com/office/drawing/2014/main" id="{678756AC-B0C5-0FA5-DF1B-1D162460F732}"/>
                      </a:ext>
                    </a:extLst>
                  </p14:cNvPr>
                  <p14:cNvContentPartPr/>
                  <p14:nvPr/>
                </p14:nvContentPartPr>
                <p14:xfrm>
                  <a:off x="1582899" y="3267952"/>
                  <a:ext cx="11520" cy="57960"/>
                </p14:xfrm>
              </p:contentPart>
            </mc:Choice>
            <mc:Fallback xmlns="">
              <p:pic>
                <p:nvPicPr>
                  <p:cNvPr id="405" name="Freihand 404">
                    <a:extLst>
                      <a:ext uri="{FF2B5EF4-FFF2-40B4-BE49-F238E27FC236}">
                        <a16:creationId xmlns:a16="http://schemas.microsoft.com/office/drawing/2014/main" id="{678756AC-B0C5-0FA5-DF1B-1D162460F732}"/>
                      </a:ext>
                    </a:extLst>
                  </p:cNvPr>
                  <p:cNvPicPr/>
                  <p:nvPr/>
                </p:nvPicPr>
                <p:blipFill>
                  <a:blip r:embed="rId303"/>
                  <a:stretch>
                    <a:fillRect/>
                  </a:stretch>
                </p:blipFill>
                <p:spPr>
                  <a:xfrm>
                    <a:off x="1564899" y="3249952"/>
                    <a:ext cx="47160" cy="93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36" name="Gruppieren 435">
              <a:extLst>
                <a:ext uri="{FF2B5EF4-FFF2-40B4-BE49-F238E27FC236}">
                  <a16:creationId xmlns:a16="http://schemas.microsoft.com/office/drawing/2014/main" id="{6E4510D3-D13E-B529-36B4-FDD01A3F992B}"/>
                </a:ext>
              </a:extLst>
            </p:cNvPr>
            <p:cNvGrpSpPr/>
            <p:nvPr/>
          </p:nvGrpSpPr>
          <p:grpSpPr>
            <a:xfrm>
              <a:off x="1656699" y="3203152"/>
              <a:ext cx="177480" cy="512640"/>
              <a:chOff x="1656699" y="3203152"/>
              <a:chExt cx="177480" cy="5126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04">
                <p14:nvContentPartPr>
                  <p14:cNvPr id="408" name="Freihand 407">
                    <a:extLst>
                      <a:ext uri="{FF2B5EF4-FFF2-40B4-BE49-F238E27FC236}">
                        <a16:creationId xmlns:a16="http://schemas.microsoft.com/office/drawing/2014/main" id="{35F0A3A3-DC8C-CA2A-A940-4BFAC79415D4}"/>
                      </a:ext>
                    </a:extLst>
                  </p14:cNvPr>
                  <p14:cNvContentPartPr/>
                  <p14:nvPr/>
                </p14:nvContentPartPr>
                <p14:xfrm>
                  <a:off x="1712139" y="3221152"/>
                  <a:ext cx="6120" cy="45720"/>
                </p14:xfrm>
              </p:contentPart>
            </mc:Choice>
            <mc:Fallback xmlns="">
              <p:pic>
                <p:nvPicPr>
                  <p:cNvPr id="408" name="Freihand 407">
                    <a:extLst>
                      <a:ext uri="{FF2B5EF4-FFF2-40B4-BE49-F238E27FC236}">
                        <a16:creationId xmlns:a16="http://schemas.microsoft.com/office/drawing/2014/main" id="{35F0A3A3-DC8C-CA2A-A940-4BFAC79415D4}"/>
                      </a:ext>
                    </a:extLst>
                  </p:cNvPr>
                  <p:cNvPicPr/>
                  <p:nvPr/>
                </p:nvPicPr>
                <p:blipFill>
                  <a:blip r:embed="rId305"/>
                  <a:stretch>
                    <a:fillRect/>
                  </a:stretch>
                </p:blipFill>
                <p:spPr>
                  <a:xfrm>
                    <a:off x="1694139" y="3203512"/>
                    <a:ext cx="41760" cy="81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6">
                <p14:nvContentPartPr>
                  <p14:cNvPr id="409" name="Freihand 408">
                    <a:extLst>
                      <a:ext uri="{FF2B5EF4-FFF2-40B4-BE49-F238E27FC236}">
                        <a16:creationId xmlns:a16="http://schemas.microsoft.com/office/drawing/2014/main" id="{DE2E5B31-31A3-C580-7D3F-7F01DF85F42B}"/>
                      </a:ext>
                    </a:extLst>
                  </p14:cNvPr>
                  <p14:cNvContentPartPr/>
                  <p14:nvPr/>
                </p14:nvContentPartPr>
                <p14:xfrm>
                  <a:off x="1712859" y="3217192"/>
                  <a:ext cx="28440" cy="6480"/>
                </p14:xfrm>
              </p:contentPart>
            </mc:Choice>
            <mc:Fallback xmlns="">
              <p:pic>
                <p:nvPicPr>
                  <p:cNvPr id="409" name="Freihand 408">
                    <a:extLst>
                      <a:ext uri="{FF2B5EF4-FFF2-40B4-BE49-F238E27FC236}">
                        <a16:creationId xmlns:a16="http://schemas.microsoft.com/office/drawing/2014/main" id="{DE2E5B31-31A3-C580-7D3F-7F01DF85F42B}"/>
                      </a:ext>
                    </a:extLst>
                  </p:cNvPr>
                  <p:cNvPicPr/>
                  <p:nvPr/>
                </p:nvPicPr>
                <p:blipFill>
                  <a:blip r:embed="rId307"/>
                  <a:stretch>
                    <a:fillRect/>
                  </a:stretch>
                </p:blipFill>
                <p:spPr>
                  <a:xfrm>
                    <a:off x="1694859" y="3199552"/>
                    <a:ext cx="64080" cy="42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8">
                <p14:nvContentPartPr>
                  <p14:cNvPr id="410" name="Freihand 409">
                    <a:extLst>
                      <a:ext uri="{FF2B5EF4-FFF2-40B4-BE49-F238E27FC236}">
                        <a16:creationId xmlns:a16="http://schemas.microsoft.com/office/drawing/2014/main" id="{71833D89-24E4-4395-5166-78DD9D384F3F}"/>
                      </a:ext>
                    </a:extLst>
                  </p14:cNvPr>
                  <p14:cNvContentPartPr/>
                  <p14:nvPr/>
                </p14:nvContentPartPr>
                <p14:xfrm>
                  <a:off x="1739859" y="3220072"/>
                  <a:ext cx="9720" cy="54360"/>
                </p14:xfrm>
              </p:contentPart>
            </mc:Choice>
            <mc:Fallback xmlns="">
              <p:pic>
                <p:nvPicPr>
                  <p:cNvPr id="410" name="Freihand 409">
                    <a:extLst>
                      <a:ext uri="{FF2B5EF4-FFF2-40B4-BE49-F238E27FC236}">
                        <a16:creationId xmlns:a16="http://schemas.microsoft.com/office/drawing/2014/main" id="{71833D89-24E4-4395-5166-78DD9D384F3F}"/>
                      </a:ext>
                    </a:extLst>
                  </p:cNvPr>
                  <p:cNvPicPr/>
                  <p:nvPr/>
                </p:nvPicPr>
                <p:blipFill>
                  <a:blip r:embed="rId309"/>
                  <a:stretch>
                    <a:fillRect/>
                  </a:stretch>
                </p:blipFill>
                <p:spPr>
                  <a:xfrm>
                    <a:off x="1721859" y="3202072"/>
                    <a:ext cx="45360" cy="90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0">
                <p14:nvContentPartPr>
                  <p14:cNvPr id="411" name="Freihand 410">
                    <a:extLst>
                      <a:ext uri="{FF2B5EF4-FFF2-40B4-BE49-F238E27FC236}">
                        <a16:creationId xmlns:a16="http://schemas.microsoft.com/office/drawing/2014/main" id="{A766F48E-3150-9258-7A42-43CAE97DF4D7}"/>
                      </a:ext>
                    </a:extLst>
                  </p14:cNvPr>
                  <p14:cNvContentPartPr/>
                  <p14:nvPr/>
                </p14:nvContentPartPr>
                <p14:xfrm>
                  <a:off x="1728339" y="3273352"/>
                  <a:ext cx="16560" cy="5400"/>
                </p14:xfrm>
              </p:contentPart>
            </mc:Choice>
            <mc:Fallback xmlns="">
              <p:pic>
                <p:nvPicPr>
                  <p:cNvPr id="411" name="Freihand 410">
                    <a:extLst>
                      <a:ext uri="{FF2B5EF4-FFF2-40B4-BE49-F238E27FC236}">
                        <a16:creationId xmlns:a16="http://schemas.microsoft.com/office/drawing/2014/main" id="{A766F48E-3150-9258-7A42-43CAE97DF4D7}"/>
                      </a:ext>
                    </a:extLst>
                  </p:cNvPr>
                  <p:cNvPicPr/>
                  <p:nvPr/>
                </p:nvPicPr>
                <p:blipFill>
                  <a:blip r:embed="rId311"/>
                  <a:stretch>
                    <a:fillRect/>
                  </a:stretch>
                </p:blipFill>
                <p:spPr>
                  <a:xfrm>
                    <a:off x="1710339" y="3255712"/>
                    <a:ext cx="52200" cy="41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2">
                <p14:nvContentPartPr>
                  <p14:cNvPr id="412" name="Freihand 411">
                    <a:extLst>
                      <a:ext uri="{FF2B5EF4-FFF2-40B4-BE49-F238E27FC236}">
                        <a16:creationId xmlns:a16="http://schemas.microsoft.com/office/drawing/2014/main" id="{59572BBE-997D-9228-9439-E1FDD0C5356D}"/>
                      </a:ext>
                    </a:extLst>
                  </p14:cNvPr>
                  <p14:cNvContentPartPr/>
                  <p14:nvPr/>
                </p14:nvContentPartPr>
                <p14:xfrm>
                  <a:off x="1725819" y="3233392"/>
                  <a:ext cx="7200" cy="34920"/>
                </p14:xfrm>
              </p:contentPart>
            </mc:Choice>
            <mc:Fallback xmlns="">
              <p:pic>
                <p:nvPicPr>
                  <p:cNvPr id="412" name="Freihand 411">
                    <a:extLst>
                      <a:ext uri="{FF2B5EF4-FFF2-40B4-BE49-F238E27FC236}">
                        <a16:creationId xmlns:a16="http://schemas.microsoft.com/office/drawing/2014/main" id="{59572BBE-997D-9228-9439-E1FDD0C5356D}"/>
                      </a:ext>
                    </a:extLst>
                  </p:cNvPr>
                  <p:cNvPicPr/>
                  <p:nvPr/>
                </p:nvPicPr>
                <p:blipFill>
                  <a:blip r:embed="rId313"/>
                  <a:stretch>
                    <a:fillRect/>
                  </a:stretch>
                </p:blipFill>
                <p:spPr>
                  <a:xfrm>
                    <a:off x="1708179" y="3215752"/>
                    <a:ext cx="42840" cy="70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4">
                <p14:nvContentPartPr>
                  <p14:cNvPr id="413" name="Freihand 412">
                    <a:extLst>
                      <a:ext uri="{FF2B5EF4-FFF2-40B4-BE49-F238E27FC236}">
                        <a16:creationId xmlns:a16="http://schemas.microsoft.com/office/drawing/2014/main" id="{4701B530-8BDA-38F6-BF1A-2840CDCCBC51}"/>
                      </a:ext>
                    </a:extLst>
                  </p14:cNvPr>
                  <p14:cNvContentPartPr/>
                  <p14:nvPr/>
                </p14:nvContentPartPr>
                <p14:xfrm>
                  <a:off x="1725459" y="3224392"/>
                  <a:ext cx="6840" cy="43560"/>
                </p14:xfrm>
              </p:contentPart>
            </mc:Choice>
            <mc:Fallback xmlns="">
              <p:pic>
                <p:nvPicPr>
                  <p:cNvPr id="413" name="Freihand 412">
                    <a:extLst>
                      <a:ext uri="{FF2B5EF4-FFF2-40B4-BE49-F238E27FC236}">
                        <a16:creationId xmlns:a16="http://schemas.microsoft.com/office/drawing/2014/main" id="{4701B530-8BDA-38F6-BF1A-2840CDCCBC51}"/>
                      </a:ext>
                    </a:extLst>
                  </p:cNvPr>
                  <p:cNvPicPr/>
                  <p:nvPr/>
                </p:nvPicPr>
                <p:blipFill>
                  <a:blip r:embed="rId315"/>
                  <a:stretch>
                    <a:fillRect/>
                  </a:stretch>
                </p:blipFill>
                <p:spPr>
                  <a:xfrm>
                    <a:off x="1707819" y="3206752"/>
                    <a:ext cx="42480" cy="79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6">
                <p14:nvContentPartPr>
                  <p14:cNvPr id="414" name="Freihand 413">
                    <a:extLst>
                      <a:ext uri="{FF2B5EF4-FFF2-40B4-BE49-F238E27FC236}">
                        <a16:creationId xmlns:a16="http://schemas.microsoft.com/office/drawing/2014/main" id="{F3B34575-239A-379C-6243-87B9B7BBFF4F}"/>
                      </a:ext>
                    </a:extLst>
                  </p14:cNvPr>
                  <p14:cNvContentPartPr/>
                  <p14:nvPr/>
                </p14:nvContentPartPr>
                <p14:xfrm>
                  <a:off x="1699179" y="3253912"/>
                  <a:ext cx="41400" cy="82080"/>
                </p14:xfrm>
              </p:contentPart>
            </mc:Choice>
            <mc:Fallback xmlns="">
              <p:pic>
                <p:nvPicPr>
                  <p:cNvPr id="414" name="Freihand 413">
                    <a:extLst>
                      <a:ext uri="{FF2B5EF4-FFF2-40B4-BE49-F238E27FC236}">
                        <a16:creationId xmlns:a16="http://schemas.microsoft.com/office/drawing/2014/main" id="{F3B34575-239A-379C-6243-87B9B7BBFF4F}"/>
                      </a:ext>
                    </a:extLst>
                  </p:cNvPr>
                  <p:cNvPicPr/>
                  <p:nvPr/>
                </p:nvPicPr>
                <p:blipFill>
                  <a:blip r:embed="rId317"/>
                  <a:stretch>
                    <a:fillRect/>
                  </a:stretch>
                </p:blipFill>
                <p:spPr>
                  <a:xfrm>
                    <a:off x="1681539" y="3235912"/>
                    <a:ext cx="77040" cy="117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8">
                <p14:nvContentPartPr>
                  <p14:cNvPr id="415" name="Freihand 414">
                    <a:extLst>
                      <a:ext uri="{FF2B5EF4-FFF2-40B4-BE49-F238E27FC236}">
                        <a16:creationId xmlns:a16="http://schemas.microsoft.com/office/drawing/2014/main" id="{9A42856A-472D-96CF-202D-3412517A6C7A}"/>
                      </a:ext>
                    </a:extLst>
                  </p14:cNvPr>
                  <p14:cNvContentPartPr/>
                  <p14:nvPr/>
                </p14:nvContentPartPr>
                <p14:xfrm>
                  <a:off x="1698099" y="3269032"/>
                  <a:ext cx="23400" cy="60480"/>
                </p14:xfrm>
              </p:contentPart>
            </mc:Choice>
            <mc:Fallback xmlns="">
              <p:pic>
                <p:nvPicPr>
                  <p:cNvPr id="415" name="Freihand 414">
                    <a:extLst>
                      <a:ext uri="{FF2B5EF4-FFF2-40B4-BE49-F238E27FC236}">
                        <a16:creationId xmlns:a16="http://schemas.microsoft.com/office/drawing/2014/main" id="{9A42856A-472D-96CF-202D-3412517A6C7A}"/>
                      </a:ext>
                    </a:extLst>
                  </p:cNvPr>
                  <p:cNvPicPr/>
                  <p:nvPr/>
                </p:nvPicPr>
                <p:blipFill>
                  <a:blip r:embed="rId319"/>
                  <a:stretch>
                    <a:fillRect/>
                  </a:stretch>
                </p:blipFill>
                <p:spPr>
                  <a:xfrm>
                    <a:off x="1680099" y="3251392"/>
                    <a:ext cx="59040" cy="96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0">
                <p14:nvContentPartPr>
                  <p14:cNvPr id="416" name="Freihand 415">
                    <a:extLst>
                      <a:ext uri="{FF2B5EF4-FFF2-40B4-BE49-F238E27FC236}">
                        <a16:creationId xmlns:a16="http://schemas.microsoft.com/office/drawing/2014/main" id="{8DF0E990-56B4-E4FA-248E-11FCD2D91C22}"/>
                      </a:ext>
                    </a:extLst>
                  </p14:cNvPr>
                  <p14:cNvContentPartPr/>
                  <p14:nvPr/>
                </p14:nvContentPartPr>
                <p14:xfrm>
                  <a:off x="1745979" y="3272272"/>
                  <a:ext cx="41040" cy="50040"/>
                </p14:xfrm>
              </p:contentPart>
            </mc:Choice>
            <mc:Fallback xmlns="">
              <p:pic>
                <p:nvPicPr>
                  <p:cNvPr id="416" name="Freihand 415">
                    <a:extLst>
                      <a:ext uri="{FF2B5EF4-FFF2-40B4-BE49-F238E27FC236}">
                        <a16:creationId xmlns:a16="http://schemas.microsoft.com/office/drawing/2014/main" id="{8DF0E990-56B4-E4FA-248E-11FCD2D91C22}"/>
                      </a:ext>
                    </a:extLst>
                  </p:cNvPr>
                  <p:cNvPicPr/>
                  <p:nvPr/>
                </p:nvPicPr>
                <p:blipFill>
                  <a:blip r:embed="rId321"/>
                  <a:stretch>
                    <a:fillRect/>
                  </a:stretch>
                </p:blipFill>
                <p:spPr>
                  <a:xfrm>
                    <a:off x="1728339" y="3254272"/>
                    <a:ext cx="76680" cy="85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2">
                <p14:nvContentPartPr>
                  <p14:cNvPr id="417" name="Freihand 416">
                    <a:extLst>
                      <a:ext uri="{FF2B5EF4-FFF2-40B4-BE49-F238E27FC236}">
                        <a16:creationId xmlns:a16="http://schemas.microsoft.com/office/drawing/2014/main" id="{5D084570-7724-2284-CCB3-FF29DB55538D}"/>
                      </a:ext>
                    </a:extLst>
                  </p14:cNvPr>
                  <p14:cNvContentPartPr/>
                  <p14:nvPr/>
                </p14:nvContentPartPr>
                <p14:xfrm>
                  <a:off x="1724739" y="3329512"/>
                  <a:ext cx="59760" cy="36000"/>
                </p14:xfrm>
              </p:contentPart>
            </mc:Choice>
            <mc:Fallback xmlns="">
              <p:pic>
                <p:nvPicPr>
                  <p:cNvPr id="417" name="Freihand 416">
                    <a:extLst>
                      <a:ext uri="{FF2B5EF4-FFF2-40B4-BE49-F238E27FC236}">
                        <a16:creationId xmlns:a16="http://schemas.microsoft.com/office/drawing/2014/main" id="{5D084570-7724-2284-CCB3-FF29DB55538D}"/>
                      </a:ext>
                    </a:extLst>
                  </p:cNvPr>
                  <p:cNvPicPr/>
                  <p:nvPr/>
                </p:nvPicPr>
                <p:blipFill>
                  <a:blip r:embed="rId323"/>
                  <a:stretch>
                    <a:fillRect/>
                  </a:stretch>
                </p:blipFill>
                <p:spPr>
                  <a:xfrm>
                    <a:off x="1707099" y="3311872"/>
                    <a:ext cx="95400" cy="71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4">
                <p14:nvContentPartPr>
                  <p14:cNvPr id="418" name="Freihand 417">
                    <a:extLst>
                      <a:ext uri="{FF2B5EF4-FFF2-40B4-BE49-F238E27FC236}">
                        <a16:creationId xmlns:a16="http://schemas.microsoft.com/office/drawing/2014/main" id="{2948EA44-C2D6-8DC2-3963-9B8F51DB8A6A}"/>
                      </a:ext>
                    </a:extLst>
                  </p14:cNvPr>
                  <p14:cNvContentPartPr/>
                  <p14:nvPr/>
                </p14:nvContentPartPr>
                <p14:xfrm>
                  <a:off x="1722579" y="3351832"/>
                  <a:ext cx="8640" cy="2880"/>
                </p14:xfrm>
              </p:contentPart>
            </mc:Choice>
            <mc:Fallback xmlns="">
              <p:pic>
                <p:nvPicPr>
                  <p:cNvPr id="418" name="Freihand 417">
                    <a:extLst>
                      <a:ext uri="{FF2B5EF4-FFF2-40B4-BE49-F238E27FC236}">
                        <a16:creationId xmlns:a16="http://schemas.microsoft.com/office/drawing/2014/main" id="{2948EA44-C2D6-8DC2-3963-9B8F51DB8A6A}"/>
                      </a:ext>
                    </a:extLst>
                  </p:cNvPr>
                  <p:cNvPicPr/>
                  <p:nvPr/>
                </p:nvPicPr>
                <p:blipFill>
                  <a:blip r:embed="rId325"/>
                  <a:stretch>
                    <a:fillRect/>
                  </a:stretch>
                </p:blipFill>
                <p:spPr>
                  <a:xfrm>
                    <a:off x="1704939" y="3333832"/>
                    <a:ext cx="44280" cy="38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6">
                <p14:nvContentPartPr>
                  <p14:cNvPr id="419" name="Freihand 418">
                    <a:extLst>
                      <a:ext uri="{FF2B5EF4-FFF2-40B4-BE49-F238E27FC236}">
                        <a16:creationId xmlns:a16="http://schemas.microsoft.com/office/drawing/2014/main" id="{A3F78851-0721-63AC-BA1F-05AA8C109037}"/>
                      </a:ext>
                    </a:extLst>
                  </p14:cNvPr>
                  <p14:cNvContentPartPr/>
                  <p14:nvPr/>
                </p14:nvContentPartPr>
                <p14:xfrm>
                  <a:off x="1690539" y="3337432"/>
                  <a:ext cx="43920" cy="38160"/>
                </p14:xfrm>
              </p:contentPart>
            </mc:Choice>
            <mc:Fallback xmlns="">
              <p:pic>
                <p:nvPicPr>
                  <p:cNvPr id="419" name="Freihand 418">
                    <a:extLst>
                      <a:ext uri="{FF2B5EF4-FFF2-40B4-BE49-F238E27FC236}">
                        <a16:creationId xmlns:a16="http://schemas.microsoft.com/office/drawing/2014/main" id="{A3F78851-0721-63AC-BA1F-05AA8C109037}"/>
                      </a:ext>
                    </a:extLst>
                  </p:cNvPr>
                  <p:cNvPicPr/>
                  <p:nvPr/>
                </p:nvPicPr>
                <p:blipFill>
                  <a:blip r:embed="rId327"/>
                  <a:stretch>
                    <a:fillRect/>
                  </a:stretch>
                </p:blipFill>
                <p:spPr>
                  <a:xfrm>
                    <a:off x="1672539" y="3319792"/>
                    <a:ext cx="79560" cy="73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8">
                <p14:nvContentPartPr>
                  <p14:cNvPr id="420" name="Freihand 419">
                    <a:extLst>
                      <a:ext uri="{FF2B5EF4-FFF2-40B4-BE49-F238E27FC236}">
                        <a16:creationId xmlns:a16="http://schemas.microsoft.com/office/drawing/2014/main" id="{C09FEF02-E7FE-BEC8-3747-C2FDA8E1CE52}"/>
                      </a:ext>
                    </a:extLst>
                  </p14:cNvPr>
                  <p14:cNvContentPartPr/>
                  <p14:nvPr/>
                </p14:nvContentPartPr>
                <p14:xfrm>
                  <a:off x="1715019" y="3364072"/>
                  <a:ext cx="27720" cy="16200"/>
                </p14:xfrm>
              </p:contentPart>
            </mc:Choice>
            <mc:Fallback xmlns="">
              <p:pic>
                <p:nvPicPr>
                  <p:cNvPr id="420" name="Freihand 419">
                    <a:extLst>
                      <a:ext uri="{FF2B5EF4-FFF2-40B4-BE49-F238E27FC236}">
                        <a16:creationId xmlns:a16="http://schemas.microsoft.com/office/drawing/2014/main" id="{C09FEF02-E7FE-BEC8-3747-C2FDA8E1CE52}"/>
                      </a:ext>
                    </a:extLst>
                  </p:cNvPr>
                  <p:cNvPicPr/>
                  <p:nvPr/>
                </p:nvPicPr>
                <p:blipFill>
                  <a:blip r:embed="rId329"/>
                  <a:stretch>
                    <a:fillRect/>
                  </a:stretch>
                </p:blipFill>
                <p:spPr>
                  <a:xfrm>
                    <a:off x="1697019" y="3346432"/>
                    <a:ext cx="63360" cy="51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0">
                <p14:nvContentPartPr>
                  <p14:cNvPr id="421" name="Freihand 420">
                    <a:extLst>
                      <a:ext uri="{FF2B5EF4-FFF2-40B4-BE49-F238E27FC236}">
                        <a16:creationId xmlns:a16="http://schemas.microsoft.com/office/drawing/2014/main" id="{D294911F-07C4-4471-B4B1-B571A2ECFF85}"/>
                      </a:ext>
                    </a:extLst>
                  </p14:cNvPr>
                  <p14:cNvContentPartPr/>
                  <p14:nvPr/>
                </p14:nvContentPartPr>
                <p14:xfrm>
                  <a:off x="1738059" y="3332032"/>
                  <a:ext cx="60120" cy="50400"/>
                </p14:xfrm>
              </p:contentPart>
            </mc:Choice>
            <mc:Fallback xmlns="">
              <p:pic>
                <p:nvPicPr>
                  <p:cNvPr id="421" name="Freihand 420">
                    <a:extLst>
                      <a:ext uri="{FF2B5EF4-FFF2-40B4-BE49-F238E27FC236}">
                        <a16:creationId xmlns:a16="http://schemas.microsoft.com/office/drawing/2014/main" id="{D294911F-07C4-4471-B4B1-B571A2ECFF85}"/>
                      </a:ext>
                    </a:extLst>
                  </p:cNvPr>
                  <p:cNvPicPr/>
                  <p:nvPr/>
                </p:nvPicPr>
                <p:blipFill>
                  <a:blip r:embed="rId331"/>
                  <a:stretch>
                    <a:fillRect/>
                  </a:stretch>
                </p:blipFill>
                <p:spPr>
                  <a:xfrm>
                    <a:off x="1720059" y="3314392"/>
                    <a:ext cx="95760" cy="86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2">
                <p14:nvContentPartPr>
                  <p14:cNvPr id="422" name="Freihand 421">
                    <a:extLst>
                      <a:ext uri="{FF2B5EF4-FFF2-40B4-BE49-F238E27FC236}">
                        <a16:creationId xmlns:a16="http://schemas.microsoft.com/office/drawing/2014/main" id="{27048753-96B8-00C5-605F-F2245C136C44}"/>
                      </a:ext>
                    </a:extLst>
                  </p14:cNvPr>
                  <p14:cNvContentPartPr/>
                  <p14:nvPr/>
                </p14:nvContentPartPr>
                <p14:xfrm>
                  <a:off x="1717539" y="3268312"/>
                  <a:ext cx="43200" cy="79200"/>
                </p14:xfrm>
              </p:contentPart>
            </mc:Choice>
            <mc:Fallback xmlns="">
              <p:pic>
                <p:nvPicPr>
                  <p:cNvPr id="422" name="Freihand 421">
                    <a:extLst>
                      <a:ext uri="{FF2B5EF4-FFF2-40B4-BE49-F238E27FC236}">
                        <a16:creationId xmlns:a16="http://schemas.microsoft.com/office/drawing/2014/main" id="{27048753-96B8-00C5-605F-F2245C136C44}"/>
                      </a:ext>
                    </a:extLst>
                  </p:cNvPr>
                  <p:cNvPicPr/>
                  <p:nvPr/>
                </p:nvPicPr>
                <p:blipFill>
                  <a:blip r:embed="rId333"/>
                  <a:stretch>
                    <a:fillRect/>
                  </a:stretch>
                </p:blipFill>
                <p:spPr>
                  <a:xfrm>
                    <a:off x="1699539" y="3250312"/>
                    <a:ext cx="78840" cy="114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4">
                <p14:nvContentPartPr>
                  <p14:cNvPr id="424" name="Freihand 423">
                    <a:extLst>
                      <a:ext uri="{FF2B5EF4-FFF2-40B4-BE49-F238E27FC236}">
                        <a16:creationId xmlns:a16="http://schemas.microsoft.com/office/drawing/2014/main" id="{3589E1E0-0284-407F-703E-E4CD3B906C56}"/>
                      </a:ext>
                    </a:extLst>
                  </p14:cNvPr>
                  <p14:cNvContentPartPr/>
                  <p14:nvPr/>
                </p14:nvContentPartPr>
                <p14:xfrm>
                  <a:off x="1656699" y="3364432"/>
                  <a:ext cx="92520" cy="257040"/>
                </p14:xfrm>
              </p:contentPart>
            </mc:Choice>
            <mc:Fallback xmlns="">
              <p:pic>
                <p:nvPicPr>
                  <p:cNvPr id="424" name="Freihand 423">
                    <a:extLst>
                      <a:ext uri="{FF2B5EF4-FFF2-40B4-BE49-F238E27FC236}">
                        <a16:creationId xmlns:a16="http://schemas.microsoft.com/office/drawing/2014/main" id="{3589E1E0-0284-407F-703E-E4CD3B906C56}"/>
                      </a:ext>
                    </a:extLst>
                  </p:cNvPr>
                  <p:cNvPicPr/>
                  <p:nvPr/>
                </p:nvPicPr>
                <p:blipFill>
                  <a:blip r:embed="rId335"/>
                  <a:stretch>
                    <a:fillRect/>
                  </a:stretch>
                </p:blipFill>
                <p:spPr>
                  <a:xfrm>
                    <a:off x="1639059" y="3346792"/>
                    <a:ext cx="128160" cy="29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6">
                <p14:nvContentPartPr>
                  <p14:cNvPr id="425" name="Freihand 424">
                    <a:extLst>
                      <a:ext uri="{FF2B5EF4-FFF2-40B4-BE49-F238E27FC236}">
                        <a16:creationId xmlns:a16="http://schemas.microsoft.com/office/drawing/2014/main" id="{AED75799-C3A9-E7E8-75CA-99C9E7135568}"/>
                      </a:ext>
                    </a:extLst>
                  </p14:cNvPr>
                  <p14:cNvContentPartPr/>
                  <p14:nvPr/>
                </p14:nvContentPartPr>
                <p14:xfrm>
                  <a:off x="1661019" y="3618592"/>
                  <a:ext cx="124920" cy="97200"/>
                </p14:xfrm>
              </p:contentPart>
            </mc:Choice>
            <mc:Fallback xmlns="">
              <p:pic>
                <p:nvPicPr>
                  <p:cNvPr id="425" name="Freihand 424">
                    <a:extLst>
                      <a:ext uri="{FF2B5EF4-FFF2-40B4-BE49-F238E27FC236}">
                        <a16:creationId xmlns:a16="http://schemas.microsoft.com/office/drawing/2014/main" id="{AED75799-C3A9-E7E8-75CA-99C9E7135568}"/>
                      </a:ext>
                    </a:extLst>
                  </p:cNvPr>
                  <p:cNvPicPr/>
                  <p:nvPr/>
                </p:nvPicPr>
                <p:blipFill>
                  <a:blip r:embed="rId337"/>
                  <a:stretch>
                    <a:fillRect/>
                  </a:stretch>
                </p:blipFill>
                <p:spPr>
                  <a:xfrm>
                    <a:off x="1643379" y="3600952"/>
                    <a:ext cx="160560" cy="132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8">
                <p14:nvContentPartPr>
                  <p14:cNvPr id="426" name="Freihand 425">
                    <a:extLst>
                      <a:ext uri="{FF2B5EF4-FFF2-40B4-BE49-F238E27FC236}">
                        <a16:creationId xmlns:a16="http://schemas.microsoft.com/office/drawing/2014/main" id="{E1ABFD56-45D4-C132-862F-C0B3421BA89D}"/>
                      </a:ext>
                    </a:extLst>
                  </p14:cNvPr>
                  <p14:cNvContentPartPr/>
                  <p14:nvPr/>
                </p14:nvContentPartPr>
                <p14:xfrm>
                  <a:off x="1771179" y="3603472"/>
                  <a:ext cx="60840" cy="106920"/>
                </p14:xfrm>
              </p:contentPart>
            </mc:Choice>
            <mc:Fallback xmlns="">
              <p:pic>
                <p:nvPicPr>
                  <p:cNvPr id="426" name="Freihand 425">
                    <a:extLst>
                      <a:ext uri="{FF2B5EF4-FFF2-40B4-BE49-F238E27FC236}">
                        <a16:creationId xmlns:a16="http://schemas.microsoft.com/office/drawing/2014/main" id="{E1ABFD56-45D4-C132-862F-C0B3421BA89D}"/>
                      </a:ext>
                    </a:extLst>
                  </p:cNvPr>
                  <p:cNvPicPr/>
                  <p:nvPr/>
                </p:nvPicPr>
                <p:blipFill>
                  <a:blip r:embed="rId339"/>
                  <a:stretch>
                    <a:fillRect/>
                  </a:stretch>
                </p:blipFill>
                <p:spPr>
                  <a:xfrm>
                    <a:off x="1753179" y="3585832"/>
                    <a:ext cx="96480" cy="142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0">
                <p14:nvContentPartPr>
                  <p14:cNvPr id="427" name="Freihand 426">
                    <a:extLst>
                      <a:ext uri="{FF2B5EF4-FFF2-40B4-BE49-F238E27FC236}">
                        <a16:creationId xmlns:a16="http://schemas.microsoft.com/office/drawing/2014/main" id="{55821262-F37F-2C0E-A17F-9E1DC6C6B706}"/>
                      </a:ext>
                    </a:extLst>
                  </p14:cNvPr>
                  <p14:cNvContentPartPr/>
                  <p14:nvPr/>
                </p14:nvContentPartPr>
                <p14:xfrm>
                  <a:off x="1734099" y="3346432"/>
                  <a:ext cx="100080" cy="263160"/>
                </p14:xfrm>
              </p:contentPart>
            </mc:Choice>
            <mc:Fallback xmlns="">
              <p:pic>
                <p:nvPicPr>
                  <p:cNvPr id="427" name="Freihand 426">
                    <a:extLst>
                      <a:ext uri="{FF2B5EF4-FFF2-40B4-BE49-F238E27FC236}">
                        <a16:creationId xmlns:a16="http://schemas.microsoft.com/office/drawing/2014/main" id="{55821262-F37F-2C0E-A17F-9E1DC6C6B706}"/>
                      </a:ext>
                    </a:extLst>
                  </p:cNvPr>
                  <p:cNvPicPr/>
                  <p:nvPr/>
                </p:nvPicPr>
                <p:blipFill>
                  <a:blip r:embed="rId341"/>
                  <a:stretch>
                    <a:fillRect/>
                  </a:stretch>
                </p:blipFill>
                <p:spPr>
                  <a:xfrm>
                    <a:off x="1716459" y="3328432"/>
                    <a:ext cx="135720" cy="298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2">
                <p14:nvContentPartPr>
                  <p14:cNvPr id="429" name="Freihand 428">
                    <a:extLst>
                      <a:ext uri="{FF2B5EF4-FFF2-40B4-BE49-F238E27FC236}">
                        <a16:creationId xmlns:a16="http://schemas.microsoft.com/office/drawing/2014/main" id="{BED655C3-FA43-2B55-7003-B92098F9EDA6}"/>
                      </a:ext>
                    </a:extLst>
                  </p14:cNvPr>
                  <p14:cNvContentPartPr/>
                  <p14:nvPr/>
                </p14:nvContentPartPr>
                <p14:xfrm>
                  <a:off x="1674699" y="3433552"/>
                  <a:ext cx="138240" cy="243720"/>
                </p14:xfrm>
              </p:contentPart>
            </mc:Choice>
            <mc:Fallback xmlns="">
              <p:pic>
                <p:nvPicPr>
                  <p:cNvPr id="429" name="Freihand 428">
                    <a:extLst>
                      <a:ext uri="{FF2B5EF4-FFF2-40B4-BE49-F238E27FC236}">
                        <a16:creationId xmlns:a16="http://schemas.microsoft.com/office/drawing/2014/main" id="{BED655C3-FA43-2B55-7003-B92098F9EDA6}"/>
                      </a:ext>
                    </a:extLst>
                  </p:cNvPr>
                  <p:cNvPicPr/>
                  <p:nvPr/>
                </p:nvPicPr>
                <p:blipFill>
                  <a:blip r:embed="rId343"/>
                  <a:stretch>
                    <a:fillRect/>
                  </a:stretch>
                </p:blipFill>
                <p:spPr>
                  <a:xfrm>
                    <a:off x="1656699" y="3415912"/>
                    <a:ext cx="173880" cy="279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4">
                <p14:nvContentPartPr>
                  <p14:cNvPr id="430" name="Freihand 429">
                    <a:extLst>
                      <a:ext uri="{FF2B5EF4-FFF2-40B4-BE49-F238E27FC236}">
                        <a16:creationId xmlns:a16="http://schemas.microsoft.com/office/drawing/2014/main" id="{60D566A4-9E29-1C57-958A-5ABD62D4E58A}"/>
                      </a:ext>
                    </a:extLst>
                  </p14:cNvPr>
                  <p14:cNvContentPartPr/>
                  <p14:nvPr/>
                </p14:nvContentPartPr>
                <p14:xfrm>
                  <a:off x="1704579" y="3203152"/>
                  <a:ext cx="54000" cy="77040"/>
                </p14:xfrm>
              </p:contentPart>
            </mc:Choice>
            <mc:Fallback xmlns="">
              <p:pic>
                <p:nvPicPr>
                  <p:cNvPr id="430" name="Freihand 429">
                    <a:extLst>
                      <a:ext uri="{FF2B5EF4-FFF2-40B4-BE49-F238E27FC236}">
                        <a16:creationId xmlns:a16="http://schemas.microsoft.com/office/drawing/2014/main" id="{60D566A4-9E29-1C57-958A-5ABD62D4E58A}"/>
                      </a:ext>
                    </a:extLst>
                  </p:cNvPr>
                  <p:cNvPicPr/>
                  <p:nvPr/>
                </p:nvPicPr>
                <p:blipFill>
                  <a:blip r:embed="rId345"/>
                  <a:stretch>
                    <a:fillRect/>
                  </a:stretch>
                </p:blipFill>
                <p:spPr>
                  <a:xfrm>
                    <a:off x="1686939" y="3185152"/>
                    <a:ext cx="89640" cy="112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6">
                <p14:nvContentPartPr>
                  <p14:cNvPr id="431" name="Freihand 430">
                    <a:extLst>
                      <a:ext uri="{FF2B5EF4-FFF2-40B4-BE49-F238E27FC236}">
                        <a16:creationId xmlns:a16="http://schemas.microsoft.com/office/drawing/2014/main" id="{44C61ADB-F36C-3A42-3610-83C9108897C0}"/>
                      </a:ext>
                    </a:extLst>
                  </p14:cNvPr>
                  <p14:cNvContentPartPr/>
                  <p14:nvPr/>
                </p14:nvContentPartPr>
                <p14:xfrm>
                  <a:off x="1709979" y="3330592"/>
                  <a:ext cx="360" cy="360"/>
                </p14:xfrm>
              </p:contentPart>
            </mc:Choice>
            <mc:Fallback xmlns="">
              <p:pic>
                <p:nvPicPr>
                  <p:cNvPr id="431" name="Freihand 430">
                    <a:extLst>
                      <a:ext uri="{FF2B5EF4-FFF2-40B4-BE49-F238E27FC236}">
                        <a16:creationId xmlns:a16="http://schemas.microsoft.com/office/drawing/2014/main" id="{44C61ADB-F36C-3A42-3610-83C9108897C0}"/>
                      </a:ext>
                    </a:extLst>
                  </p:cNvPr>
                  <p:cNvPicPr/>
                  <p:nvPr/>
                </p:nvPicPr>
                <p:blipFill>
                  <a:blip r:embed="rId347"/>
                  <a:stretch>
                    <a:fillRect/>
                  </a:stretch>
                </p:blipFill>
                <p:spPr>
                  <a:xfrm>
                    <a:off x="1691979" y="3312952"/>
                    <a:ext cx="3600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8">
                <p14:nvContentPartPr>
                  <p14:cNvPr id="432" name="Freihand 431">
                    <a:extLst>
                      <a:ext uri="{FF2B5EF4-FFF2-40B4-BE49-F238E27FC236}">
                        <a16:creationId xmlns:a16="http://schemas.microsoft.com/office/drawing/2014/main" id="{DAEBEF54-9DF0-FB54-B9CC-8978388BC317}"/>
                      </a:ext>
                    </a:extLst>
                  </p14:cNvPr>
                  <p14:cNvContentPartPr/>
                  <p14:nvPr/>
                </p14:nvContentPartPr>
                <p14:xfrm>
                  <a:off x="1695939" y="3265432"/>
                  <a:ext cx="6840" cy="68040"/>
                </p14:xfrm>
              </p:contentPart>
            </mc:Choice>
            <mc:Fallback xmlns="">
              <p:pic>
                <p:nvPicPr>
                  <p:cNvPr id="432" name="Freihand 431">
                    <a:extLst>
                      <a:ext uri="{FF2B5EF4-FFF2-40B4-BE49-F238E27FC236}">
                        <a16:creationId xmlns:a16="http://schemas.microsoft.com/office/drawing/2014/main" id="{DAEBEF54-9DF0-FB54-B9CC-8978388BC317}"/>
                      </a:ext>
                    </a:extLst>
                  </p:cNvPr>
                  <p:cNvPicPr/>
                  <p:nvPr/>
                </p:nvPicPr>
                <p:blipFill>
                  <a:blip r:embed="rId349"/>
                  <a:stretch>
                    <a:fillRect/>
                  </a:stretch>
                </p:blipFill>
                <p:spPr>
                  <a:xfrm>
                    <a:off x="1678299" y="3247792"/>
                    <a:ext cx="42480" cy="103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50">
                <p14:nvContentPartPr>
                  <p14:cNvPr id="433" name="Freihand 432">
                    <a:extLst>
                      <a:ext uri="{FF2B5EF4-FFF2-40B4-BE49-F238E27FC236}">
                        <a16:creationId xmlns:a16="http://schemas.microsoft.com/office/drawing/2014/main" id="{BA4418A9-841F-6E59-6C37-B7894141144B}"/>
                      </a:ext>
                    </a:extLst>
                  </p14:cNvPr>
                  <p14:cNvContentPartPr/>
                  <p14:nvPr/>
                </p14:nvContentPartPr>
                <p14:xfrm>
                  <a:off x="1691979" y="3229072"/>
                  <a:ext cx="8640" cy="83160"/>
                </p14:xfrm>
              </p:contentPart>
            </mc:Choice>
            <mc:Fallback xmlns="">
              <p:pic>
                <p:nvPicPr>
                  <p:cNvPr id="433" name="Freihand 432">
                    <a:extLst>
                      <a:ext uri="{FF2B5EF4-FFF2-40B4-BE49-F238E27FC236}">
                        <a16:creationId xmlns:a16="http://schemas.microsoft.com/office/drawing/2014/main" id="{BA4418A9-841F-6E59-6C37-B7894141144B}"/>
                      </a:ext>
                    </a:extLst>
                  </p:cNvPr>
                  <p:cNvPicPr/>
                  <p:nvPr/>
                </p:nvPicPr>
                <p:blipFill>
                  <a:blip r:embed="rId351"/>
                  <a:stretch>
                    <a:fillRect/>
                  </a:stretch>
                </p:blipFill>
                <p:spPr>
                  <a:xfrm>
                    <a:off x="1674339" y="3211432"/>
                    <a:ext cx="44280" cy="118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52">
                <p14:nvContentPartPr>
                  <p14:cNvPr id="434" name="Freihand 433">
                    <a:extLst>
                      <a:ext uri="{FF2B5EF4-FFF2-40B4-BE49-F238E27FC236}">
                        <a16:creationId xmlns:a16="http://schemas.microsoft.com/office/drawing/2014/main" id="{82F364AB-4B9A-717D-F0AF-B6AB717F05CC}"/>
                      </a:ext>
                    </a:extLst>
                  </p14:cNvPr>
                  <p14:cNvContentPartPr/>
                  <p14:nvPr/>
                </p14:nvContentPartPr>
                <p14:xfrm>
                  <a:off x="1756059" y="3217912"/>
                  <a:ext cx="24480" cy="99720"/>
                </p14:xfrm>
              </p:contentPart>
            </mc:Choice>
            <mc:Fallback xmlns="">
              <p:pic>
                <p:nvPicPr>
                  <p:cNvPr id="434" name="Freihand 433">
                    <a:extLst>
                      <a:ext uri="{FF2B5EF4-FFF2-40B4-BE49-F238E27FC236}">
                        <a16:creationId xmlns:a16="http://schemas.microsoft.com/office/drawing/2014/main" id="{82F364AB-4B9A-717D-F0AF-B6AB717F05CC}"/>
                      </a:ext>
                    </a:extLst>
                  </p:cNvPr>
                  <p:cNvPicPr/>
                  <p:nvPr/>
                </p:nvPicPr>
                <p:blipFill>
                  <a:blip r:embed="rId353"/>
                  <a:stretch>
                    <a:fillRect/>
                  </a:stretch>
                </p:blipFill>
                <p:spPr>
                  <a:xfrm>
                    <a:off x="1738419" y="3199912"/>
                    <a:ext cx="60120" cy="135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54">
                <p14:nvContentPartPr>
                  <p14:cNvPr id="435" name="Freihand 434">
                    <a:extLst>
                      <a:ext uri="{FF2B5EF4-FFF2-40B4-BE49-F238E27FC236}">
                        <a16:creationId xmlns:a16="http://schemas.microsoft.com/office/drawing/2014/main" id="{52CED925-5A0D-0C10-0A94-18BCC84ED624}"/>
                      </a:ext>
                    </a:extLst>
                  </p14:cNvPr>
                  <p14:cNvContentPartPr/>
                  <p14:nvPr/>
                </p14:nvContentPartPr>
                <p14:xfrm>
                  <a:off x="1759659" y="3235912"/>
                  <a:ext cx="27360" cy="79920"/>
                </p14:xfrm>
              </p:contentPart>
            </mc:Choice>
            <mc:Fallback xmlns="">
              <p:pic>
                <p:nvPicPr>
                  <p:cNvPr id="435" name="Freihand 434">
                    <a:extLst>
                      <a:ext uri="{FF2B5EF4-FFF2-40B4-BE49-F238E27FC236}">
                        <a16:creationId xmlns:a16="http://schemas.microsoft.com/office/drawing/2014/main" id="{52CED925-5A0D-0C10-0A94-18BCC84ED624}"/>
                      </a:ext>
                    </a:extLst>
                  </p:cNvPr>
                  <p:cNvPicPr/>
                  <p:nvPr/>
                </p:nvPicPr>
                <p:blipFill>
                  <a:blip r:embed="rId355"/>
                  <a:stretch>
                    <a:fillRect/>
                  </a:stretch>
                </p:blipFill>
                <p:spPr>
                  <a:xfrm>
                    <a:off x="1742019" y="3217912"/>
                    <a:ext cx="63000" cy="1155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356">
            <p14:nvContentPartPr>
              <p14:cNvPr id="437" name="Freihand 436">
                <a:extLst>
                  <a:ext uri="{FF2B5EF4-FFF2-40B4-BE49-F238E27FC236}">
                    <a16:creationId xmlns:a16="http://schemas.microsoft.com/office/drawing/2014/main" id="{A9C9DF25-08DA-1217-E8F3-92C81450469A}"/>
                  </a:ext>
                </a:extLst>
              </p14:cNvPr>
              <p14:cNvContentPartPr/>
              <p14:nvPr/>
            </p14:nvContentPartPr>
            <p14:xfrm>
              <a:off x="2566375" y="629553"/>
              <a:ext cx="2631240" cy="1851840"/>
            </p14:xfrm>
          </p:contentPart>
        </mc:Choice>
        <mc:Fallback xmlns="">
          <p:pic>
            <p:nvPicPr>
              <p:cNvPr id="437" name="Freihand 436">
                <a:extLst>
                  <a:ext uri="{FF2B5EF4-FFF2-40B4-BE49-F238E27FC236}">
                    <a16:creationId xmlns:a16="http://schemas.microsoft.com/office/drawing/2014/main" id="{A9C9DF25-08DA-1217-E8F3-92C81450469A}"/>
                  </a:ext>
                </a:extLst>
              </p:cNvPr>
              <p:cNvPicPr/>
              <p:nvPr/>
            </p:nvPicPr>
            <p:blipFill>
              <a:blip r:embed="rId357"/>
              <a:stretch>
                <a:fillRect/>
              </a:stretch>
            </p:blipFill>
            <p:spPr>
              <a:xfrm>
                <a:off x="2548375" y="611553"/>
                <a:ext cx="2666880" cy="1887480"/>
              </a:xfrm>
              <a:prstGeom prst="rect">
                <a:avLst/>
              </a:prstGeom>
            </p:spPr>
          </p:pic>
        </mc:Fallback>
      </mc:AlternateContent>
      <p:grpSp>
        <p:nvGrpSpPr>
          <p:cNvPr id="461" name="Gruppieren 460">
            <a:extLst>
              <a:ext uri="{FF2B5EF4-FFF2-40B4-BE49-F238E27FC236}">
                <a16:creationId xmlns:a16="http://schemas.microsoft.com/office/drawing/2014/main" id="{E578A9B5-0B2B-C4C8-0E8B-EC9663B760AD}"/>
              </a:ext>
            </a:extLst>
          </p:cNvPr>
          <p:cNvGrpSpPr/>
          <p:nvPr/>
        </p:nvGrpSpPr>
        <p:grpSpPr>
          <a:xfrm>
            <a:off x="3945942" y="2105993"/>
            <a:ext cx="971640" cy="86040"/>
            <a:chOff x="5538994" y="1194111"/>
            <a:chExt cx="971640" cy="8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440" name="Freihand 439">
                  <a:extLst>
                    <a:ext uri="{FF2B5EF4-FFF2-40B4-BE49-F238E27FC236}">
                      <a16:creationId xmlns:a16="http://schemas.microsoft.com/office/drawing/2014/main" id="{F3E97E20-3A1B-46D6-E140-93C8C9FFFD49}"/>
                    </a:ext>
                  </a:extLst>
                </p14:cNvPr>
                <p14:cNvContentPartPr/>
                <p14:nvPr/>
              </p14:nvContentPartPr>
              <p14:xfrm>
                <a:off x="5538994" y="1212111"/>
                <a:ext cx="47520" cy="65160"/>
              </p14:xfrm>
            </p:contentPart>
          </mc:Choice>
          <mc:Fallback xmlns="">
            <p:pic>
              <p:nvPicPr>
                <p:cNvPr id="440" name="Freihand 439">
                  <a:extLst>
                    <a:ext uri="{FF2B5EF4-FFF2-40B4-BE49-F238E27FC236}">
                      <a16:creationId xmlns:a16="http://schemas.microsoft.com/office/drawing/2014/main" id="{F3E97E20-3A1B-46D6-E140-93C8C9FFFD49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5532874" y="1205991"/>
                  <a:ext cx="5976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441" name="Freihand 440">
                  <a:extLst>
                    <a:ext uri="{FF2B5EF4-FFF2-40B4-BE49-F238E27FC236}">
                      <a16:creationId xmlns:a16="http://schemas.microsoft.com/office/drawing/2014/main" id="{E56EE50D-01D1-924D-5FC0-215F5C32FBD6}"/>
                    </a:ext>
                  </a:extLst>
                </p14:cNvPr>
                <p14:cNvContentPartPr/>
                <p14:nvPr/>
              </p14:nvContentPartPr>
              <p14:xfrm>
                <a:off x="5599474" y="1214271"/>
                <a:ext cx="25560" cy="59760"/>
              </p14:xfrm>
            </p:contentPart>
          </mc:Choice>
          <mc:Fallback xmlns="">
            <p:pic>
              <p:nvPicPr>
                <p:cNvPr id="441" name="Freihand 440">
                  <a:extLst>
                    <a:ext uri="{FF2B5EF4-FFF2-40B4-BE49-F238E27FC236}">
                      <a16:creationId xmlns:a16="http://schemas.microsoft.com/office/drawing/2014/main" id="{E56EE50D-01D1-924D-5FC0-215F5C32FBD6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5593354" y="1208151"/>
                  <a:ext cx="378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442" name="Freihand 441">
                  <a:extLst>
                    <a:ext uri="{FF2B5EF4-FFF2-40B4-BE49-F238E27FC236}">
                      <a16:creationId xmlns:a16="http://schemas.microsoft.com/office/drawing/2014/main" id="{0025B2DD-852A-FC7D-BD3A-2D84CFFFC2B0}"/>
                    </a:ext>
                  </a:extLst>
                </p14:cNvPr>
                <p14:cNvContentPartPr/>
                <p14:nvPr/>
              </p14:nvContentPartPr>
              <p14:xfrm>
                <a:off x="5635114" y="1214991"/>
                <a:ext cx="42840" cy="59400"/>
              </p14:xfrm>
            </p:contentPart>
          </mc:Choice>
          <mc:Fallback xmlns="">
            <p:pic>
              <p:nvPicPr>
                <p:cNvPr id="442" name="Freihand 441">
                  <a:extLst>
                    <a:ext uri="{FF2B5EF4-FFF2-40B4-BE49-F238E27FC236}">
                      <a16:creationId xmlns:a16="http://schemas.microsoft.com/office/drawing/2014/main" id="{0025B2DD-852A-FC7D-BD3A-2D84CFFFC2B0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5628994" y="1208871"/>
                  <a:ext cx="5508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443" name="Freihand 442">
                  <a:extLst>
                    <a:ext uri="{FF2B5EF4-FFF2-40B4-BE49-F238E27FC236}">
                      <a16:creationId xmlns:a16="http://schemas.microsoft.com/office/drawing/2014/main" id="{79501A8A-E7EB-8A27-53AA-224DFF398852}"/>
                    </a:ext>
                  </a:extLst>
                </p14:cNvPr>
                <p14:cNvContentPartPr/>
                <p14:nvPr/>
              </p14:nvContentPartPr>
              <p14:xfrm>
                <a:off x="5687674" y="1205991"/>
                <a:ext cx="34920" cy="63000"/>
              </p14:xfrm>
            </p:contentPart>
          </mc:Choice>
          <mc:Fallback xmlns="">
            <p:pic>
              <p:nvPicPr>
                <p:cNvPr id="443" name="Freihand 442">
                  <a:extLst>
                    <a:ext uri="{FF2B5EF4-FFF2-40B4-BE49-F238E27FC236}">
                      <a16:creationId xmlns:a16="http://schemas.microsoft.com/office/drawing/2014/main" id="{79501A8A-E7EB-8A27-53AA-224DFF398852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5681554" y="1199871"/>
                  <a:ext cx="4716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444" name="Freihand 443">
                  <a:extLst>
                    <a:ext uri="{FF2B5EF4-FFF2-40B4-BE49-F238E27FC236}">
                      <a16:creationId xmlns:a16="http://schemas.microsoft.com/office/drawing/2014/main" id="{E7121EE9-F2BC-9FF8-C223-468F511183D9}"/>
                    </a:ext>
                  </a:extLst>
                </p14:cNvPr>
                <p14:cNvContentPartPr/>
                <p14:nvPr/>
              </p14:nvContentPartPr>
              <p14:xfrm>
                <a:off x="5721514" y="1211031"/>
                <a:ext cx="39240" cy="62640"/>
              </p14:xfrm>
            </p:contentPart>
          </mc:Choice>
          <mc:Fallback xmlns="">
            <p:pic>
              <p:nvPicPr>
                <p:cNvPr id="444" name="Freihand 443">
                  <a:extLst>
                    <a:ext uri="{FF2B5EF4-FFF2-40B4-BE49-F238E27FC236}">
                      <a16:creationId xmlns:a16="http://schemas.microsoft.com/office/drawing/2014/main" id="{E7121EE9-F2BC-9FF8-C223-468F511183D9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5715394" y="1204911"/>
                  <a:ext cx="5148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445" name="Freihand 444">
                  <a:extLst>
                    <a:ext uri="{FF2B5EF4-FFF2-40B4-BE49-F238E27FC236}">
                      <a16:creationId xmlns:a16="http://schemas.microsoft.com/office/drawing/2014/main" id="{5F0E8BFE-DB98-8DBC-C62C-E8AC0411FBB7}"/>
                    </a:ext>
                  </a:extLst>
                </p14:cNvPr>
                <p14:cNvContentPartPr/>
                <p14:nvPr/>
              </p14:nvContentPartPr>
              <p14:xfrm>
                <a:off x="5768314" y="1212831"/>
                <a:ext cx="47160" cy="63000"/>
              </p14:xfrm>
            </p:contentPart>
          </mc:Choice>
          <mc:Fallback xmlns="">
            <p:pic>
              <p:nvPicPr>
                <p:cNvPr id="445" name="Freihand 444">
                  <a:extLst>
                    <a:ext uri="{FF2B5EF4-FFF2-40B4-BE49-F238E27FC236}">
                      <a16:creationId xmlns:a16="http://schemas.microsoft.com/office/drawing/2014/main" id="{5F0E8BFE-DB98-8DBC-C62C-E8AC0411FBB7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5762194" y="1206711"/>
                  <a:ext cx="5940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447" name="Freihand 446">
                  <a:extLst>
                    <a:ext uri="{FF2B5EF4-FFF2-40B4-BE49-F238E27FC236}">
                      <a16:creationId xmlns:a16="http://schemas.microsoft.com/office/drawing/2014/main" id="{3FE752CC-2AEE-3D96-2E11-583ED07D2E6A}"/>
                    </a:ext>
                  </a:extLst>
                </p14:cNvPr>
                <p14:cNvContentPartPr/>
                <p14:nvPr/>
              </p14:nvContentPartPr>
              <p14:xfrm>
                <a:off x="5821954" y="1214991"/>
                <a:ext cx="45360" cy="60120"/>
              </p14:xfrm>
            </p:contentPart>
          </mc:Choice>
          <mc:Fallback xmlns="">
            <p:pic>
              <p:nvPicPr>
                <p:cNvPr id="447" name="Freihand 446">
                  <a:extLst>
                    <a:ext uri="{FF2B5EF4-FFF2-40B4-BE49-F238E27FC236}">
                      <a16:creationId xmlns:a16="http://schemas.microsoft.com/office/drawing/2014/main" id="{3FE752CC-2AEE-3D96-2E11-583ED07D2E6A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5815834" y="1208871"/>
                  <a:ext cx="5760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448" name="Freihand 447">
                  <a:extLst>
                    <a:ext uri="{FF2B5EF4-FFF2-40B4-BE49-F238E27FC236}">
                      <a16:creationId xmlns:a16="http://schemas.microsoft.com/office/drawing/2014/main" id="{7F4F42FE-5E68-9F5C-3193-579303386290}"/>
                    </a:ext>
                  </a:extLst>
                </p14:cNvPr>
                <p14:cNvContentPartPr/>
                <p14:nvPr/>
              </p14:nvContentPartPr>
              <p14:xfrm>
                <a:off x="5883514" y="1204191"/>
                <a:ext cx="33480" cy="70920"/>
              </p14:xfrm>
            </p:contentPart>
          </mc:Choice>
          <mc:Fallback xmlns="">
            <p:pic>
              <p:nvPicPr>
                <p:cNvPr id="448" name="Freihand 447">
                  <a:extLst>
                    <a:ext uri="{FF2B5EF4-FFF2-40B4-BE49-F238E27FC236}">
                      <a16:creationId xmlns:a16="http://schemas.microsoft.com/office/drawing/2014/main" id="{7F4F42FE-5E68-9F5C-3193-579303386290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5877394" y="1198071"/>
                  <a:ext cx="4572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449" name="Freihand 448">
                  <a:extLst>
                    <a:ext uri="{FF2B5EF4-FFF2-40B4-BE49-F238E27FC236}">
                      <a16:creationId xmlns:a16="http://schemas.microsoft.com/office/drawing/2014/main" id="{B0E47C4A-2E8F-685C-A139-FC7439E7A5F1}"/>
                    </a:ext>
                  </a:extLst>
                </p14:cNvPr>
                <p14:cNvContentPartPr/>
                <p14:nvPr/>
              </p14:nvContentPartPr>
              <p14:xfrm>
                <a:off x="5925994" y="1217151"/>
                <a:ext cx="57240" cy="59040"/>
              </p14:xfrm>
            </p:contentPart>
          </mc:Choice>
          <mc:Fallback xmlns="">
            <p:pic>
              <p:nvPicPr>
                <p:cNvPr id="449" name="Freihand 448">
                  <a:extLst>
                    <a:ext uri="{FF2B5EF4-FFF2-40B4-BE49-F238E27FC236}">
                      <a16:creationId xmlns:a16="http://schemas.microsoft.com/office/drawing/2014/main" id="{B0E47C4A-2E8F-685C-A139-FC7439E7A5F1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5919874" y="1211031"/>
                  <a:ext cx="6948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450" name="Freihand 449">
                  <a:extLst>
                    <a:ext uri="{FF2B5EF4-FFF2-40B4-BE49-F238E27FC236}">
                      <a16:creationId xmlns:a16="http://schemas.microsoft.com/office/drawing/2014/main" id="{EA5570A7-6A51-F9AF-FCED-FC17CF443933}"/>
                    </a:ext>
                  </a:extLst>
                </p14:cNvPr>
                <p14:cNvContentPartPr/>
                <p14:nvPr/>
              </p14:nvContentPartPr>
              <p14:xfrm>
                <a:off x="6000514" y="1207071"/>
                <a:ext cx="40320" cy="64800"/>
              </p14:xfrm>
            </p:contentPart>
          </mc:Choice>
          <mc:Fallback xmlns="">
            <p:pic>
              <p:nvPicPr>
                <p:cNvPr id="450" name="Freihand 449">
                  <a:extLst>
                    <a:ext uri="{FF2B5EF4-FFF2-40B4-BE49-F238E27FC236}">
                      <a16:creationId xmlns:a16="http://schemas.microsoft.com/office/drawing/2014/main" id="{EA5570A7-6A51-F9AF-FCED-FC17CF443933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5994394" y="1200951"/>
                  <a:ext cx="5256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452" name="Freihand 451">
                  <a:extLst>
                    <a:ext uri="{FF2B5EF4-FFF2-40B4-BE49-F238E27FC236}">
                      <a16:creationId xmlns:a16="http://schemas.microsoft.com/office/drawing/2014/main" id="{15D32033-379E-5E3E-8FBE-9674970CBD10}"/>
                    </a:ext>
                  </a:extLst>
                </p14:cNvPr>
                <p14:cNvContentPartPr/>
                <p14:nvPr/>
              </p14:nvContentPartPr>
              <p14:xfrm>
                <a:off x="6042274" y="1209591"/>
                <a:ext cx="43200" cy="65880"/>
              </p14:xfrm>
            </p:contentPart>
          </mc:Choice>
          <mc:Fallback xmlns="">
            <p:pic>
              <p:nvPicPr>
                <p:cNvPr id="452" name="Freihand 451">
                  <a:extLst>
                    <a:ext uri="{FF2B5EF4-FFF2-40B4-BE49-F238E27FC236}">
                      <a16:creationId xmlns:a16="http://schemas.microsoft.com/office/drawing/2014/main" id="{15D32033-379E-5E3E-8FBE-9674970CBD10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6036154" y="1203471"/>
                  <a:ext cx="5544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453" name="Freihand 452">
                  <a:extLst>
                    <a:ext uri="{FF2B5EF4-FFF2-40B4-BE49-F238E27FC236}">
                      <a16:creationId xmlns:a16="http://schemas.microsoft.com/office/drawing/2014/main" id="{966AB0F1-E1FA-0B85-4A09-E8380B2C309E}"/>
                    </a:ext>
                  </a:extLst>
                </p14:cNvPr>
                <p14:cNvContentPartPr/>
                <p14:nvPr/>
              </p14:nvContentPartPr>
              <p14:xfrm>
                <a:off x="6095194" y="1214271"/>
                <a:ext cx="43560" cy="63720"/>
              </p14:xfrm>
            </p:contentPart>
          </mc:Choice>
          <mc:Fallback xmlns="">
            <p:pic>
              <p:nvPicPr>
                <p:cNvPr id="453" name="Freihand 452">
                  <a:extLst>
                    <a:ext uri="{FF2B5EF4-FFF2-40B4-BE49-F238E27FC236}">
                      <a16:creationId xmlns:a16="http://schemas.microsoft.com/office/drawing/2014/main" id="{966AB0F1-E1FA-0B85-4A09-E8380B2C309E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6089074" y="1208151"/>
                  <a:ext cx="5580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454" name="Freihand 453">
                  <a:extLst>
                    <a:ext uri="{FF2B5EF4-FFF2-40B4-BE49-F238E27FC236}">
                      <a16:creationId xmlns:a16="http://schemas.microsoft.com/office/drawing/2014/main" id="{7BCAA36A-F6F6-A4CE-5B3E-24799D3EABC3}"/>
                    </a:ext>
                  </a:extLst>
                </p14:cNvPr>
                <p14:cNvContentPartPr/>
                <p14:nvPr/>
              </p14:nvContentPartPr>
              <p14:xfrm>
                <a:off x="6149194" y="1200231"/>
                <a:ext cx="43200" cy="70920"/>
              </p14:xfrm>
            </p:contentPart>
          </mc:Choice>
          <mc:Fallback xmlns="">
            <p:pic>
              <p:nvPicPr>
                <p:cNvPr id="454" name="Freihand 453">
                  <a:extLst>
                    <a:ext uri="{FF2B5EF4-FFF2-40B4-BE49-F238E27FC236}">
                      <a16:creationId xmlns:a16="http://schemas.microsoft.com/office/drawing/2014/main" id="{7BCAA36A-F6F6-A4CE-5B3E-24799D3EABC3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6143074" y="1194111"/>
                  <a:ext cx="5544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455" name="Freihand 454">
                  <a:extLst>
                    <a:ext uri="{FF2B5EF4-FFF2-40B4-BE49-F238E27FC236}">
                      <a16:creationId xmlns:a16="http://schemas.microsoft.com/office/drawing/2014/main" id="{B8262C06-15A9-69D4-3A47-5FE24476EC97}"/>
                    </a:ext>
                  </a:extLst>
                </p14:cNvPr>
                <p14:cNvContentPartPr/>
                <p14:nvPr/>
              </p14:nvContentPartPr>
              <p14:xfrm>
                <a:off x="6194554" y="1203831"/>
                <a:ext cx="47880" cy="71280"/>
              </p14:xfrm>
            </p:contentPart>
          </mc:Choice>
          <mc:Fallback xmlns="">
            <p:pic>
              <p:nvPicPr>
                <p:cNvPr id="455" name="Freihand 454">
                  <a:extLst>
                    <a:ext uri="{FF2B5EF4-FFF2-40B4-BE49-F238E27FC236}">
                      <a16:creationId xmlns:a16="http://schemas.microsoft.com/office/drawing/2014/main" id="{B8262C06-15A9-69D4-3A47-5FE24476EC97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6188434" y="1197711"/>
                  <a:ext cx="6012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456" name="Freihand 455">
                  <a:extLst>
                    <a:ext uri="{FF2B5EF4-FFF2-40B4-BE49-F238E27FC236}">
                      <a16:creationId xmlns:a16="http://schemas.microsoft.com/office/drawing/2014/main" id="{5B900038-E9D2-E24B-06BE-9B8359D83103}"/>
                    </a:ext>
                  </a:extLst>
                </p14:cNvPr>
                <p14:cNvContentPartPr/>
                <p14:nvPr/>
              </p14:nvContentPartPr>
              <p14:xfrm>
                <a:off x="6243514" y="1201671"/>
                <a:ext cx="45360" cy="78480"/>
              </p14:xfrm>
            </p:contentPart>
          </mc:Choice>
          <mc:Fallback xmlns="">
            <p:pic>
              <p:nvPicPr>
                <p:cNvPr id="456" name="Freihand 455">
                  <a:extLst>
                    <a:ext uri="{FF2B5EF4-FFF2-40B4-BE49-F238E27FC236}">
                      <a16:creationId xmlns:a16="http://schemas.microsoft.com/office/drawing/2014/main" id="{5B900038-E9D2-E24B-06BE-9B8359D83103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6237394" y="1195551"/>
                  <a:ext cx="5760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457" name="Freihand 456">
                  <a:extLst>
                    <a:ext uri="{FF2B5EF4-FFF2-40B4-BE49-F238E27FC236}">
                      <a16:creationId xmlns:a16="http://schemas.microsoft.com/office/drawing/2014/main" id="{81A84481-01EE-D401-36E8-25BEF170EE7B}"/>
                    </a:ext>
                  </a:extLst>
                </p14:cNvPr>
                <p14:cNvContentPartPr/>
                <p14:nvPr/>
              </p14:nvContentPartPr>
              <p14:xfrm>
                <a:off x="6297154" y="1214991"/>
                <a:ext cx="48600" cy="54720"/>
              </p14:xfrm>
            </p:contentPart>
          </mc:Choice>
          <mc:Fallback xmlns="">
            <p:pic>
              <p:nvPicPr>
                <p:cNvPr id="457" name="Freihand 456">
                  <a:extLst>
                    <a:ext uri="{FF2B5EF4-FFF2-40B4-BE49-F238E27FC236}">
                      <a16:creationId xmlns:a16="http://schemas.microsoft.com/office/drawing/2014/main" id="{81A84481-01EE-D401-36E8-25BEF170EE7B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6291034" y="1208871"/>
                  <a:ext cx="6084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458" name="Freihand 457">
                  <a:extLst>
                    <a:ext uri="{FF2B5EF4-FFF2-40B4-BE49-F238E27FC236}">
                      <a16:creationId xmlns:a16="http://schemas.microsoft.com/office/drawing/2014/main" id="{AD386042-BEAF-CDC6-6D59-53ACF4DE4BF5}"/>
                    </a:ext>
                  </a:extLst>
                </p14:cNvPr>
                <p14:cNvContentPartPr/>
                <p14:nvPr/>
              </p14:nvContentPartPr>
              <p14:xfrm>
                <a:off x="6361594" y="1208871"/>
                <a:ext cx="54360" cy="64440"/>
              </p14:xfrm>
            </p:contentPart>
          </mc:Choice>
          <mc:Fallback xmlns="">
            <p:pic>
              <p:nvPicPr>
                <p:cNvPr id="458" name="Freihand 457">
                  <a:extLst>
                    <a:ext uri="{FF2B5EF4-FFF2-40B4-BE49-F238E27FC236}">
                      <a16:creationId xmlns:a16="http://schemas.microsoft.com/office/drawing/2014/main" id="{AD386042-BEAF-CDC6-6D59-53ACF4DE4BF5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6355474" y="1202751"/>
                  <a:ext cx="6660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459" name="Freihand 458">
                  <a:extLst>
                    <a:ext uri="{FF2B5EF4-FFF2-40B4-BE49-F238E27FC236}">
                      <a16:creationId xmlns:a16="http://schemas.microsoft.com/office/drawing/2014/main" id="{91F95427-4F9D-43A4-014B-2FCC795C52B5}"/>
                    </a:ext>
                  </a:extLst>
                </p14:cNvPr>
                <p14:cNvContentPartPr/>
                <p14:nvPr/>
              </p14:nvContentPartPr>
              <p14:xfrm>
                <a:off x="6422434" y="1207071"/>
                <a:ext cx="36000" cy="55080"/>
              </p14:xfrm>
            </p:contentPart>
          </mc:Choice>
          <mc:Fallback xmlns="">
            <p:pic>
              <p:nvPicPr>
                <p:cNvPr id="459" name="Freihand 458">
                  <a:extLst>
                    <a:ext uri="{FF2B5EF4-FFF2-40B4-BE49-F238E27FC236}">
                      <a16:creationId xmlns:a16="http://schemas.microsoft.com/office/drawing/2014/main" id="{91F95427-4F9D-43A4-014B-2FCC795C52B5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6416314" y="1200951"/>
                  <a:ext cx="4824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460" name="Freihand 459">
                  <a:extLst>
                    <a:ext uri="{FF2B5EF4-FFF2-40B4-BE49-F238E27FC236}">
                      <a16:creationId xmlns:a16="http://schemas.microsoft.com/office/drawing/2014/main" id="{2AE2AC5C-DA3D-B3C8-262C-685F5E29F50A}"/>
                    </a:ext>
                  </a:extLst>
                </p14:cNvPr>
                <p14:cNvContentPartPr/>
                <p14:nvPr/>
              </p14:nvContentPartPr>
              <p14:xfrm>
                <a:off x="6470314" y="1194111"/>
                <a:ext cx="40320" cy="66960"/>
              </p14:xfrm>
            </p:contentPart>
          </mc:Choice>
          <mc:Fallback xmlns="">
            <p:pic>
              <p:nvPicPr>
                <p:cNvPr id="460" name="Freihand 459">
                  <a:extLst>
                    <a:ext uri="{FF2B5EF4-FFF2-40B4-BE49-F238E27FC236}">
                      <a16:creationId xmlns:a16="http://schemas.microsoft.com/office/drawing/2014/main" id="{2AE2AC5C-DA3D-B3C8-262C-685F5E29F50A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6464194" y="1187991"/>
                  <a:ext cx="52560" cy="79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42" name="Gruppieren 541">
            <a:extLst>
              <a:ext uri="{FF2B5EF4-FFF2-40B4-BE49-F238E27FC236}">
                <a16:creationId xmlns:a16="http://schemas.microsoft.com/office/drawing/2014/main" id="{12DF1600-9274-2A1F-4FDB-3D9B3D3E9534}"/>
              </a:ext>
            </a:extLst>
          </p:cNvPr>
          <p:cNvGrpSpPr/>
          <p:nvPr/>
        </p:nvGrpSpPr>
        <p:grpSpPr>
          <a:xfrm>
            <a:off x="3491902" y="2192033"/>
            <a:ext cx="971640" cy="86040"/>
            <a:chOff x="5538994" y="1194111"/>
            <a:chExt cx="971640" cy="8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543" name="Freihand 542">
                  <a:extLst>
                    <a:ext uri="{FF2B5EF4-FFF2-40B4-BE49-F238E27FC236}">
                      <a16:creationId xmlns:a16="http://schemas.microsoft.com/office/drawing/2014/main" id="{DFCF335A-6D80-5FE8-4B77-25433442C584}"/>
                    </a:ext>
                  </a:extLst>
                </p14:cNvPr>
                <p14:cNvContentPartPr/>
                <p14:nvPr/>
              </p14:nvContentPartPr>
              <p14:xfrm>
                <a:off x="5538994" y="1212111"/>
                <a:ext cx="47520" cy="65160"/>
              </p14:xfrm>
            </p:contentPart>
          </mc:Choice>
          <mc:Fallback xmlns="">
            <p:pic>
              <p:nvPicPr>
                <p:cNvPr id="543" name="Freihand 542">
                  <a:extLst>
                    <a:ext uri="{FF2B5EF4-FFF2-40B4-BE49-F238E27FC236}">
                      <a16:creationId xmlns:a16="http://schemas.microsoft.com/office/drawing/2014/main" id="{DFCF335A-6D80-5FE8-4B77-25433442C584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5532874" y="1205991"/>
                  <a:ext cx="5976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7">
              <p14:nvContentPartPr>
                <p14:cNvPr id="544" name="Freihand 543">
                  <a:extLst>
                    <a:ext uri="{FF2B5EF4-FFF2-40B4-BE49-F238E27FC236}">
                      <a16:creationId xmlns:a16="http://schemas.microsoft.com/office/drawing/2014/main" id="{3C44C0FF-F958-2BC1-F318-5B6288C1A117}"/>
                    </a:ext>
                  </a:extLst>
                </p14:cNvPr>
                <p14:cNvContentPartPr/>
                <p14:nvPr/>
              </p14:nvContentPartPr>
              <p14:xfrm>
                <a:off x="5599474" y="1214271"/>
                <a:ext cx="25560" cy="59760"/>
              </p14:xfrm>
            </p:contentPart>
          </mc:Choice>
          <mc:Fallback xmlns="">
            <p:pic>
              <p:nvPicPr>
                <p:cNvPr id="544" name="Freihand 543">
                  <a:extLst>
                    <a:ext uri="{FF2B5EF4-FFF2-40B4-BE49-F238E27FC236}">
                      <a16:creationId xmlns:a16="http://schemas.microsoft.com/office/drawing/2014/main" id="{3C44C0FF-F958-2BC1-F318-5B6288C1A117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5593354" y="1208151"/>
                  <a:ext cx="378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545" name="Freihand 544">
                  <a:extLst>
                    <a:ext uri="{FF2B5EF4-FFF2-40B4-BE49-F238E27FC236}">
                      <a16:creationId xmlns:a16="http://schemas.microsoft.com/office/drawing/2014/main" id="{F125EF0B-A143-0B3E-5526-B5252F2BD141}"/>
                    </a:ext>
                  </a:extLst>
                </p14:cNvPr>
                <p14:cNvContentPartPr/>
                <p14:nvPr/>
              </p14:nvContentPartPr>
              <p14:xfrm>
                <a:off x="5635114" y="1214991"/>
                <a:ext cx="42840" cy="59400"/>
              </p14:xfrm>
            </p:contentPart>
          </mc:Choice>
          <mc:Fallback xmlns="">
            <p:pic>
              <p:nvPicPr>
                <p:cNvPr id="545" name="Freihand 544">
                  <a:extLst>
                    <a:ext uri="{FF2B5EF4-FFF2-40B4-BE49-F238E27FC236}">
                      <a16:creationId xmlns:a16="http://schemas.microsoft.com/office/drawing/2014/main" id="{F125EF0B-A143-0B3E-5526-B5252F2BD141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5628994" y="1208871"/>
                  <a:ext cx="5508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9">
              <p14:nvContentPartPr>
                <p14:cNvPr id="546" name="Freihand 545">
                  <a:extLst>
                    <a:ext uri="{FF2B5EF4-FFF2-40B4-BE49-F238E27FC236}">
                      <a16:creationId xmlns:a16="http://schemas.microsoft.com/office/drawing/2014/main" id="{02C609D4-21BF-7385-A9C3-6BC9ED1AE5D2}"/>
                    </a:ext>
                  </a:extLst>
                </p14:cNvPr>
                <p14:cNvContentPartPr/>
                <p14:nvPr/>
              </p14:nvContentPartPr>
              <p14:xfrm>
                <a:off x="5687674" y="1205991"/>
                <a:ext cx="34920" cy="63000"/>
              </p14:xfrm>
            </p:contentPart>
          </mc:Choice>
          <mc:Fallback xmlns="">
            <p:pic>
              <p:nvPicPr>
                <p:cNvPr id="546" name="Freihand 545">
                  <a:extLst>
                    <a:ext uri="{FF2B5EF4-FFF2-40B4-BE49-F238E27FC236}">
                      <a16:creationId xmlns:a16="http://schemas.microsoft.com/office/drawing/2014/main" id="{02C609D4-21BF-7385-A9C3-6BC9ED1AE5D2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5681554" y="1199871"/>
                  <a:ext cx="4716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0">
              <p14:nvContentPartPr>
                <p14:cNvPr id="547" name="Freihand 546">
                  <a:extLst>
                    <a:ext uri="{FF2B5EF4-FFF2-40B4-BE49-F238E27FC236}">
                      <a16:creationId xmlns:a16="http://schemas.microsoft.com/office/drawing/2014/main" id="{18960D71-36A1-AD83-1261-05BE7EA12166}"/>
                    </a:ext>
                  </a:extLst>
                </p14:cNvPr>
                <p14:cNvContentPartPr/>
                <p14:nvPr/>
              </p14:nvContentPartPr>
              <p14:xfrm>
                <a:off x="5721514" y="1211031"/>
                <a:ext cx="39240" cy="62640"/>
              </p14:xfrm>
            </p:contentPart>
          </mc:Choice>
          <mc:Fallback xmlns="">
            <p:pic>
              <p:nvPicPr>
                <p:cNvPr id="547" name="Freihand 546">
                  <a:extLst>
                    <a:ext uri="{FF2B5EF4-FFF2-40B4-BE49-F238E27FC236}">
                      <a16:creationId xmlns:a16="http://schemas.microsoft.com/office/drawing/2014/main" id="{18960D71-36A1-AD83-1261-05BE7EA12166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5715394" y="1204911"/>
                  <a:ext cx="5148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1">
              <p14:nvContentPartPr>
                <p14:cNvPr id="548" name="Freihand 547">
                  <a:extLst>
                    <a:ext uri="{FF2B5EF4-FFF2-40B4-BE49-F238E27FC236}">
                      <a16:creationId xmlns:a16="http://schemas.microsoft.com/office/drawing/2014/main" id="{916585DE-A893-3A37-3D21-F472B14865CB}"/>
                    </a:ext>
                  </a:extLst>
                </p14:cNvPr>
                <p14:cNvContentPartPr/>
                <p14:nvPr/>
              </p14:nvContentPartPr>
              <p14:xfrm>
                <a:off x="5768314" y="1212831"/>
                <a:ext cx="47160" cy="63000"/>
              </p14:xfrm>
            </p:contentPart>
          </mc:Choice>
          <mc:Fallback xmlns="">
            <p:pic>
              <p:nvPicPr>
                <p:cNvPr id="548" name="Freihand 547">
                  <a:extLst>
                    <a:ext uri="{FF2B5EF4-FFF2-40B4-BE49-F238E27FC236}">
                      <a16:creationId xmlns:a16="http://schemas.microsoft.com/office/drawing/2014/main" id="{916585DE-A893-3A37-3D21-F472B14865CB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5762194" y="1206711"/>
                  <a:ext cx="5940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2">
              <p14:nvContentPartPr>
                <p14:cNvPr id="549" name="Freihand 548">
                  <a:extLst>
                    <a:ext uri="{FF2B5EF4-FFF2-40B4-BE49-F238E27FC236}">
                      <a16:creationId xmlns:a16="http://schemas.microsoft.com/office/drawing/2014/main" id="{B98D5B97-1B96-4E22-08D3-B98B18DD8C69}"/>
                    </a:ext>
                  </a:extLst>
                </p14:cNvPr>
                <p14:cNvContentPartPr/>
                <p14:nvPr/>
              </p14:nvContentPartPr>
              <p14:xfrm>
                <a:off x="5821954" y="1214991"/>
                <a:ext cx="45360" cy="60120"/>
              </p14:xfrm>
            </p:contentPart>
          </mc:Choice>
          <mc:Fallback xmlns="">
            <p:pic>
              <p:nvPicPr>
                <p:cNvPr id="549" name="Freihand 548">
                  <a:extLst>
                    <a:ext uri="{FF2B5EF4-FFF2-40B4-BE49-F238E27FC236}">
                      <a16:creationId xmlns:a16="http://schemas.microsoft.com/office/drawing/2014/main" id="{B98D5B97-1B96-4E22-08D3-B98B18DD8C69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5815834" y="1208871"/>
                  <a:ext cx="5760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3">
              <p14:nvContentPartPr>
                <p14:cNvPr id="550" name="Freihand 549">
                  <a:extLst>
                    <a:ext uri="{FF2B5EF4-FFF2-40B4-BE49-F238E27FC236}">
                      <a16:creationId xmlns:a16="http://schemas.microsoft.com/office/drawing/2014/main" id="{4F0EFCB9-9458-39E3-5D6B-7CFE4A48092C}"/>
                    </a:ext>
                  </a:extLst>
                </p14:cNvPr>
                <p14:cNvContentPartPr/>
                <p14:nvPr/>
              </p14:nvContentPartPr>
              <p14:xfrm>
                <a:off x="5883514" y="1204191"/>
                <a:ext cx="33480" cy="70920"/>
              </p14:xfrm>
            </p:contentPart>
          </mc:Choice>
          <mc:Fallback xmlns="">
            <p:pic>
              <p:nvPicPr>
                <p:cNvPr id="550" name="Freihand 549">
                  <a:extLst>
                    <a:ext uri="{FF2B5EF4-FFF2-40B4-BE49-F238E27FC236}">
                      <a16:creationId xmlns:a16="http://schemas.microsoft.com/office/drawing/2014/main" id="{4F0EFCB9-9458-39E3-5D6B-7CFE4A48092C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5877394" y="1198071"/>
                  <a:ext cx="4572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4">
              <p14:nvContentPartPr>
                <p14:cNvPr id="551" name="Freihand 550">
                  <a:extLst>
                    <a:ext uri="{FF2B5EF4-FFF2-40B4-BE49-F238E27FC236}">
                      <a16:creationId xmlns:a16="http://schemas.microsoft.com/office/drawing/2014/main" id="{B6664C6A-E5A2-F29C-4697-D4DDF90D8EBA}"/>
                    </a:ext>
                  </a:extLst>
                </p14:cNvPr>
                <p14:cNvContentPartPr/>
                <p14:nvPr/>
              </p14:nvContentPartPr>
              <p14:xfrm>
                <a:off x="5925994" y="1217151"/>
                <a:ext cx="57240" cy="59040"/>
              </p14:xfrm>
            </p:contentPart>
          </mc:Choice>
          <mc:Fallback xmlns="">
            <p:pic>
              <p:nvPicPr>
                <p:cNvPr id="551" name="Freihand 550">
                  <a:extLst>
                    <a:ext uri="{FF2B5EF4-FFF2-40B4-BE49-F238E27FC236}">
                      <a16:creationId xmlns:a16="http://schemas.microsoft.com/office/drawing/2014/main" id="{B6664C6A-E5A2-F29C-4697-D4DDF90D8EBA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5919874" y="1211031"/>
                  <a:ext cx="6948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5">
              <p14:nvContentPartPr>
                <p14:cNvPr id="552" name="Freihand 551">
                  <a:extLst>
                    <a:ext uri="{FF2B5EF4-FFF2-40B4-BE49-F238E27FC236}">
                      <a16:creationId xmlns:a16="http://schemas.microsoft.com/office/drawing/2014/main" id="{DAE83182-6694-BC07-6DBA-4C390FF13D04}"/>
                    </a:ext>
                  </a:extLst>
                </p14:cNvPr>
                <p14:cNvContentPartPr/>
                <p14:nvPr/>
              </p14:nvContentPartPr>
              <p14:xfrm>
                <a:off x="6000514" y="1207071"/>
                <a:ext cx="40320" cy="64800"/>
              </p14:xfrm>
            </p:contentPart>
          </mc:Choice>
          <mc:Fallback xmlns="">
            <p:pic>
              <p:nvPicPr>
                <p:cNvPr id="552" name="Freihand 551">
                  <a:extLst>
                    <a:ext uri="{FF2B5EF4-FFF2-40B4-BE49-F238E27FC236}">
                      <a16:creationId xmlns:a16="http://schemas.microsoft.com/office/drawing/2014/main" id="{DAE83182-6694-BC07-6DBA-4C390FF13D04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5994394" y="1200951"/>
                  <a:ext cx="5256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553" name="Freihand 552">
                  <a:extLst>
                    <a:ext uri="{FF2B5EF4-FFF2-40B4-BE49-F238E27FC236}">
                      <a16:creationId xmlns:a16="http://schemas.microsoft.com/office/drawing/2014/main" id="{3A90A9BE-4412-048F-BD1C-5B368126BDAA}"/>
                    </a:ext>
                  </a:extLst>
                </p14:cNvPr>
                <p14:cNvContentPartPr/>
                <p14:nvPr/>
              </p14:nvContentPartPr>
              <p14:xfrm>
                <a:off x="6042274" y="1209591"/>
                <a:ext cx="43200" cy="65880"/>
              </p14:xfrm>
            </p:contentPart>
          </mc:Choice>
          <mc:Fallback xmlns="">
            <p:pic>
              <p:nvPicPr>
                <p:cNvPr id="553" name="Freihand 552">
                  <a:extLst>
                    <a:ext uri="{FF2B5EF4-FFF2-40B4-BE49-F238E27FC236}">
                      <a16:creationId xmlns:a16="http://schemas.microsoft.com/office/drawing/2014/main" id="{3A90A9BE-4412-048F-BD1C-5B368126BDAA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6036154" y="1203471"/>
                  <a:ext cx="5544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7">
              <p14:nvContentPartPr>
                <p14:cNvPr id="554" name="Freihand 553">
                  <a:extLst>
                    <a:ext uri="{FF2B5EF4-FFF2-40B4-BE49-F238E27FC236}">
                      <a16:creationId xmlns:a16="http://schemas.microsoft.com/office/drawing/2014/main" id="{9C79EF07-FCD4-87B1-EB92-929CF52FDB36}"/>
                    </a:ext>
                  </a:extLst>
                </p14:cNvPr>
                <p14:cNvContentPartPr/>
                <p14:nvPr/>
              </p14:nvContentPartPr>
              <p14:xfrm>
                <a:off x="6095194" y="1214271"/>
                <a:ext cx="43560" cy="63720"/>
              </p14:xfrm>
            </p:contentPart>
          </mc:Choice>
          <mc:Fallback xmlns="">
            <p:pic>
              <p:nvPicPr>
                <p:cNvPr id="554" name="Freihand 553">
                  <a:extLst>
                    <a:ext uri="{FF2B5EF4-FFF2-40B4-BE49-F238E27FC236}">
                      <a16:creationId xmlns:a16="http://schemas.microsoft.com/office/drawing/2014/main" id="{9C79EF07-FCD4-87B1-EB92-929CF52FDB36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6089074" y="1208151"/>
                  <a:ext cx="5580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555" name="Freihand 554">
                  <a:extLst>
                    <a:ext uri="{FF2B5EF4-FFF2-40B4-BE49-F238E27FC236}">
                      <a16:creationId xmlns:a16="http://schemas.microsoft.com/office/drawing/2014/main" id="{B0437131-A968-805F-1432-55942DA55732}"/>
                    </a:ext>
                  </a:extLst>
                </p14:cNvPr>
                <p14:cNvContentPartPr/>
                <p14:nvPr/>
              </p14:nvContentPartPr>
              <p14:xfrm>
                <a:off x="6149194" y="1200231"/>
                <a:ext cx="43200" cy="70920"/>
              </p14:xfrm>
            </p:contentPart>
          </mc:Choice>
          <mc:Fallback xmlns="">
            <p:pic>
              <p:nvPicPr>
                <p:cNvPr id="555" name="Freihand 554">
                  <a:extLst>
                    <a:ext uri="{FF2B5EF4-FFF2-40B4-BE49-F238E27FC236}">
                      <a16:creationId xmlns:a16="http://schemas.microsoft.com/office/drawing/2014/main" id="{B0437131-A968-805F-1432-55942DA55732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6143074" y="1194111"/>
                  <a:ext cx="5544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9">
              <p14:nvContentPartPr>
                <p14:cNvPr id="556" name="Freihand 555">
                  <a:extLst>
                    <a:ext uri="{FF2B5EF4-FFF2-40B4-BE49-F238E27FC236}">
                      <a16:creationId xmlns:a16="http://schemas.microsoft.com/office/drawing/2014/main" id="{F09DAF5A-F75D-9896-C518-F8B5F13F3762}"/>
                    </a:ext>
                  </a:extLst>
                </p14:cNvPr>
                <p14:cNvContentPartPr/>
                <p14:nvPr/>
              </p14:nvContentPartPr>
              <p14:xfrm>
                <a:off x="6194554" y="1203831"/>
                <a:ext cx="47880" cy="71280"/>
              </p14:xfrm>
            </p:contentPart>
          </mc:Choice>
          <mc:Fallback xmlns="">
            <p:pic>
              <p:nvPicPr>
                <p:cNvPr id="556" name="Freihand 555">
                  <a:extLst>
                    <a:ext uri="{FF2B5EF4-FFF2-40B4-BE49-F238E27FC236}">
                      <a16:creationId xmlns:a16="http://schemas.microsoft.com/office/drawing/2014/main" id="{F09DAF5A-F75D-9896-C518-F8B5F13F3762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6188434" y="1197711"/>
                  <a:ext cx="6012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557" name="Freihand 556">
                  <a:extLst>
                    <a:ext uri="{FF2B5EF4-FFF2-40B4-BE49-F238E27FC236}">
                      <a16:creationId xmlns:a16="http://schemas.microsoft.com/office/drawing/2014/main" id="{D7D62E39-1982-A4D0-B39F-33AFA753CC90}"/>
                    </a:ext>
                  </a:extLst>
                </p14:cNvPr>
                <p14:cNvContentPartPr/>
                <p14:nvPr/>
              </p14:nvContentPartPr>
              <p14:xfrm>
                <a:off x="6243514" y="1201671"/>
                <a:ext cx="45360" cy="78480"/>
              </p14:xfrm>
            </p:contentPart>
          </mc:Choice>
          <mc:Fallback xmlns="">
            <p:pic>
              <p:nvPicPr>
                <p:cNvPr id="557" name="Freihand 556">
                  <a:extLst>
                    <a:ext uri="{FF2B5EF4-FFF2-40B4-BE49-F238E27FC236}">
                      <a16:creationId xmlns:a16="http://schemas.microsoft.com/office/drawing/2014/main" id="{D7D62E39-1982-A4D0-B39F-33AFA753CC90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6237394" y="1195551"/>
                  <a:ext cx="5760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1">
              <p14:nvContentPartPr>
                <p14:cNvPr id="558" name="Freihand 557">
                  <a:extLst>
                    <a:ext uri="{FF2B5EF4-FFF2-40B4-BE49-F238E27FC236}">
                      <a16:creationId xmlns:a16="http://schemas.microsoft.com/office/drawing/2014/main" id="{3B74E1F0-D540-BAB8-3CE8-EF569B56DFE2}"/>
                    </a:ext>
                  </a:extLst>
                </p14:cNvPr>
                <p14:cNvContentPartPr/>
                <p14:nvPr/>
              </p14:nvContentPartPr>
              <p14:xfrm>
                <a:off x="6297154" y="1214991"/>
                <a:ext cx="48600" cy="54720"/>
              </p14:xfrm>
            </p:contentPart>
          </mc:Choice>
          <mc:Fallback xmlns="">
            <p:pic>
              <p:nvPicPr>
                <p:cNvPr id="558" name="Freihand 557">
                  <a:extLst>
                    <a:ext uri="{FF2B5EF4-FFF2-40B4-BE49-F238E27FC236}">
                      <a16:creationId xmlns:a16="http://schemas.microsoft.com/office/drawing/2014/main" id="{3B74E1F0-D540-BAB8-3CE8-EF569B56DFE2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6291034" y="1208871"/>
                  <a:ext cx="6084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559" name="Freihand 558">
                  <a:extLst>
                    <a:ext uri="{FF2B5EF4-FFF2-40B4-BE49-F238E27FC236}">
                      <a16:creationId xmlns:a16="http://schemas.microsoft.com/office/drawing/2014/main" id="{C129AF27-E1F1-9BAD-09CE-72CD236EDF5D}"/>
                    </a:ext>
                  </a:extLst>
                </p14:cNvPr>
                <p14:cNvContentPartPr/>
                <p14:nvPr/>
              </p14:nvContentPartPr>
              <p14:xfrm>
                <a:off x="6361594" y="1208871"/>
                <a:ext cx="54360" cy="64440"/>
              </p14:xfrm>
            </p:contentPart>
          </mc:Choice>
          <mc:Fallback xmlns="">
            <p:pic>
              <p:nvPicPr>
                <p:cNvPr id="559" name="Freihand 558">
                  <a:extLst>
                    <a:ext uri="{FF2B5EF4-FFF2-40B4-BE49-F238E27FC236}">
                      <a16:creationId xmlns:a16="http://schemas.microsoft.com/office/drawing/2014/main" id="{C129AF27-E1F1-9BAD-09CE-72CD236EDF5D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6355474" y="1202751"/>
                  <a:ext cx="6660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3">
              <p14:nvContentPartPr>
                <p14:cNvPr id="560" name="Freihand 559">
                  <a:extLst>
                    <a:ext uri="{FF2B5EF4-FFF2-40B4-BE49-F238E27FC236}">
                      <a16:creationId xmlns:a16="http://schemas.microsoft.com/office/drawing/2014/main" id="{43C9CAE6-4EEF-8711-ABAE-A49F5A68B3F9}"/>
                    </a:ext>
                  </a:extLst>
                </p14:cNvPr>
                <p14:cNvContentPartPr/>
                <p14:nvPr/>
              </p14:nvContentPartPr>
              <p14:xfrm>
                <a:off x="6422434" y="1207071"/>
                <a:ext cx="36000" cy="55080"/>
              </p14:xfrm>
            </p:contentPart>
          </mc:Choice>
          <mc:Fallback xmlns="">
            <p:pic>
              <p:nvPicPr>
                <p:cNvPr id="560" name="Freihand 559">
                  <a:extLst>
                    <a:ext uri="{FF2B5EF4-FFF2-40B4-BE49-F238E27FC236}">
                      <a16:creationId xmlns:a16="http://schemas.microsoft.com/office/drawing/2014/main" id="{43C9CAE6-4EEF-8711-ABAE-A49F5A68B3F9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6416314" y="1200951"/>
                  <a:ext cx="4824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4">
              <p14:nvContentPartPr>
                <p14:cNvPr id="561" name="Freihand 560">
                  <a:extLst>
                    <a:ext uri="{FF2B5EF4-FFF2-40B4-BE49-F238E27FC236}">
                      <a16:creationId xmlns:a16="http://schemas.microsoft.com/office/drawing/2014/main" id="{874D4B82-F6CB-485B-7CED-EC90ADD10759}"/>
                    </a:ext>
                  </a:extLst>
                </p14:cNvPr>
                <p14:cNvContentPartPr/>
                <p14:nvPr/>
              </p14:nvContentPartPr>
              <p14:xfrm>
                <a:off x="6470314" y="1194111"/>
                <a:ext cx="40320" cy="66960"/>
              </p14:xfrm>
            </p:contentPart>
          </mc:Choice>
          <mc:Fallback xmlns="">
            <p:pic>
              <p:nvPicPr>
                <p:cNvPr id="561" name="Freihand 560">
                  <a:extLst>
                    <a:ext uri="{FF2B5EF4-FFF2-40B4-BE49-F238E27FC236}">
                      <a16:creationId xmlns:a16="http://schemas.microsoft.com/office/drawing/2014/main" id="{874D4B82-F6CB-485B-7CED-EC90ADD10759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6464194" y="1187991"/>
                  <a:ext cx="52560" cy="79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82" name="Gruppieren 981">
            <a:extLst>
              <a:ext uri="{FF2B5EF4-FFF2-40B4-BE49-F238E27FC236}">
                <a16:creationId xmlns:a16="http://schemas.microsoft.com/office/drawing/2014/main" id="{306D931A-D130-8479-5844-26F744C983B5}"/>
              </a:ext>
            </a:extLst>
          </p:cNvPr>
          <p:cNvGrpSpPr/>
          <p:nvPr/>
        </p:nvGrpSpPr>
        <p:grpSpPr>
          <a:xfrm>
            <a:off x="2542423" y="2160221"/>
            <a:ext cx="911160" cy="86040"/>
            <a:chOff x="5599474" y="1194111"/>
            <a:chExt cx="911160" cy="8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5">
              <p14:nvContentPartPr>
                <p14:cNvPr id="984" name="Freihand 983">
                  <a:extLst>
                    <a:ext uri="{FF2B5EF4-FFF2-40B4-BE49-F238E27FC236}">
                      <a16:creationId xmlns:a16="http://schemas.microsoft.com/office/drawing/2014/main" id="{33B8328F-18E1-F8DB-441E-5CE6F21C1FE6}"/>
                    </a:ext>
                  </a:extLst>
                </p14:cNvPr>
                <p14:cNvContentPartPr/>
                <p14:nvPr/>
              </p14:nvContentPartPr>
              <p14:xfrm>
                <a:off x="5599474" y="1214271"/>
                <a:ext cx="25560" cy="59760"/>
              </p14:xfrm>
            </p:contentPart>
          </mc:Choice>
          <mc:Fallback xmlns="">
            <p:pic>
              <p:nvPicPr>
                <p:cNvPr id="984" name="Freihand 983">
                  <a:extLst>
                    <a:ext uri="{FF2B5EF4-FFF2-40B4-BE49-F238E27FC236}">
                      <a16:creationId xmlns:a16="http://schemas.microsoft.com/office/drawing/2014/main" id="{33B8328F-18E1-F8DB-441E-5CE6F21C1FE6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5593354" y="1208151"/>
                  <a:ext cx="378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6">
              <p14:nvContentPartPr>
                <p14:cNvPr id="995" name="Freihand 994">
                  <a:extLst>
                    <a:ext uri="{FF2B5EF4-FFF2-40B4-BE49-F238E27FC236}">
                      <a16:creationId xmlns:a16="http://schemas.microsoft.com/office/drawing/2014/main" id="{27052E50-59DD-549F-B70D-AF7665EBD99F}"/>
                    </a:ext>
                  </a:extLst>
                </p14:cNvPr>
                <p14:cNvContentPartPr/>
                <p14:nvPr/>
              </p14:nvContentPartPr>
              <p14:xfrm>
                <a:off x="6149194" y="1200231"/>
                <a:ext cx="43200" cy="70920"/>
              </p14:xfrm>
            </p:contentPart>
          </mc:Choice>
          <mc:Fallback xmlns="">
            <p:pic>
              <p:nvPicPr>
                <p:cNvPr id="995" name="Freihand 994">
                  <a:extLst>
                    <a:ext uri="{FF2B5EF4-FFF2-40B4-BE49-F238E27FC236}">
                      <a16:creationId xmlns:a16="http://schemas.microsoft.com/office/drawing/2014/main" id="{27052E50-59DD-549F-B70D-AF7665EBD99F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6143074" y="1194111"/>
                  <a:ext cx="5544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7">
              <p14:nvContentPartPr>
                <p14:cNvPr id="996" name="Freihand 995">
                  <a:extLst>
                    <a:ext uri="{FF2B5EF4-FFF2-40B4-BE49-F238E27FC236}">
                      <a16:creationId xmlns:a16="http://schemas.microsoft.com/office/drawing/2014/main" id="{55451B69-0257-8A5F-7B52-6738E17950EA}"/>
                    </a:ext>
                  </a:extLst>
                </p14:cNvPr>
                <p14:cNvContentPartPr/>
                <p14:nvPr/>
              </p14:nvContentPartPr>
              <p14:xfrm>
                <a:off x="6194554" y="1203831"/>
                <a:ext cx="47880" cy="71280"/>
              </p14:xfrm>
            </p:contentPart>
          </mc:Choice>
          <mc:Fallback xmlns="">
            <p:pic>
              <p:nvPicPr>
                <p:cNvPr id="996" name="Freihand 995">
                  <a:extLst>
                    <a:ext uri="{FF2B5EF4-FFF2-40B4-BE49-F238E27FC236}">
                      <a16:creationId xmlns:a16="http://schemas.microsoft.com/office/drawing/2014/main" id="{55451B69-0257-8A5F-7B52-6738E17950EA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6188434" y="1197711"/>
                  <a:ext cx="60120" cy="8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8">
              <p14:nvContentPartPr>
                <p14:cNvPr id="997" name="Freihand 996">
                  <a:extLst>
                    <a:ext uri="{FF2B5EF4-FFF2-40B4-BE49-F238E27FC236}">
                      <a16:creationId xmlns:a16="http://schemas.microsoft.com/office/drawing/2014/main" id="{2638E9AF-6274-BC67-1188-DE4BC496D5C1}"/>
                    </a:ext>
                  </a:extLst>
                </p14:cNvPr>
                <p14:cNvContentPartPr/>
                <p14:nvPr/>
              </p14:nvContentPartPr>
              <p14:xfrm>
                <a:off x="6243514" y="1201671"/>
                <a:ext cx="45360" cy="78480"/>
              </p14:xfrm>
            </p:contentPart>
          </mc:Choice>
          <mc:Fallback xmlns="">
            <p:pic>
              <p:nvPicPr>
                <p:cNvPr id="997" name="Freihand 996">
                  <a:extLst>
                    <a:ext uri="{FF2B5EF4-FFF2-40B4-BE49-F238E27FC236}">
                      <a16:creationId xmlns:a16="http://schemas.microsoft.com/office/drawing/2014/main" id="{2638E9AF-6274-BC67-1188-DE4BC496D5C1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6237394" y="1195551"/>
                  <a:ext cx="5760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9">
              <p14:nvContentPartPr>
                <p14:cNvPr id="998" name="Freihand 997">
                  <a:extLst>
                    <a:ext uri="{FF2B5EF4-FFF2-40B4-BE49-F238E27FC236}">
                      <a16:creationId xmlns:a16="http://schemas.microsoft.com/office/drawing/2014/main" id="{157B1383-9CEE-948F-FA22-2486CA6B9EC0}"/>
                    </a:ext>
                  </a:extLst>
                </p14:cNvPr>
                <p14:cNvContentPartPr/>
                <p14:nvPr/>
              </p14:nvContentPartPr>
              <p14:xfrm>
                <a:off x="6297154" y="1214991"/>
                <a:ext cx="48600" cy="54720"/>
              </p14:xfrm>
            </p:contentPart>
          </mc:Choice>
          <mc:Fallback xmlns="">
            <p:pic>
              <p:nvPicPr>
                <p:cNvPr id="998" name="Freihand 997">
                  <a:extLst>
                    <a:ext uri="{FF2B5EF4-FFF2-40B4-BE49-F238E27FC236}">
                      <a16:creationId xmlns:a16="http://schemas.microsoft.com/office/drawing/2014/main" id="{157B1383-9CEE-948F-FA22-2486CA6B9EC0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6291034" y="1208871"/>
                  <a:ext cx="6084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0">
              <p14:nvContentPartPr>
                <p14:cNvPr id="999" name="Freihand 998">
                  <a:extLst>
                    <a:ext uri="{FF2B5EF4-FFF2-40B4-BE49-F238E27FC236}">
                      <a16:creationId xmlns:a16="http://schemas.microsoft.com/office/drawing/2014/main" id="{DA803C0E-67B6-D57A-861F-CF4F91BA4542}"/>
                    </a:ext>
                  </a:extLst>
                </p14:cNvPr>
                <p14:cNvContentPartPr/>
                <p14:nvPr/>
              </p14:nvContentPartPr>
              <p14:xfrm>
                <a:off x="6361594" y="1208871"/>
                <a:ext cx="54360" cy="64440"/>
              </p14:xfrm>
            </p:contentPart>
          </mc:Choice>
          <mc:Fallback xmlns="">
            <p:pic>
              <p:nvPicPr>
                <p:cNvPr id="999" name="Freihand 998">
                  <a:extLst>
                    <a:ext uri="{FF2B5EF4-FFF2-40B4-BE49-F238E27FC236}">
                      <a16:creationId xmlns:a16="http://schemas.microsoft.com/office/drawing/2014/main" id="{DA803C0E-67B6-D57A-861F-CF4F91BA4542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6355474" y="1202751"/>
                  <a:ext cx="6660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1">
              <p14:nvContentPartPr>
                <p14:cNvPr id="1000" name="Freihand 999">
                  <a:extLst>
                    <a:ext uri="{FF2B5EF4-FFF2-40B4-BE49-F238E27FC236}">
                      <a16:creationId xmlns:a16="http://schemas.microsoft.com/office/drawing/2014/main" id="{A2C9F6CB-0A64-4BFE-A859-CC4CC48FA6DA}"/>
                    </a:ext>
                  </a:extLst>
                </p14:cNvPr>
                <p14:cNvContentPartPr/>
                <p14:nvPr/>
              </p14:nvContentPartPr>
              <p14:xfrm>
                <a:off x="6422434" y="1207071"/>
                <a:ext cx="36000" cy="55080"/>
              </p14:xfrm>
            </p:contentPart>
          </mc:Choice>
          <mc:Fallback xmlns="">
            <p:pic>
              <p:nvPicPr>
                <p:cNvPr id="1000" name="Freihand 999">
                  <a:extLst>
                    <a:ext uri="{FF2B5EF4-FFF2-40B4-BE49-F238E27FC236}">
                      <a16:creationId xmlns:a16="http://schemas.microsoft.com/office/drawing/2014/main" id="{A2C9F6CB-0A64-4BFE-A859-CC4CC48FA6DA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6416314" y="1200951"/>
                  <a:ext cx="4824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2">
              <p14:nvContentPartPr>
                <p14:cNvPr id="1001" name="Freihand 1000">
                  <a:extLst>
                    <a:ext uri="{FF2B5EF4-FFF2-40B4-BE49-F238E27FC236}">
                      <a16:creationId xmlns:a16="http://schemas.microsoft.com/office/drawing/2014/main" id="{20236AC9-E689-D21C-D4F1-5CF2E0CFC5F4}"/>
                    </a:ext>
                  </a:extLst>
                </p14:cNvPr>
                <p14:cNvContentPartPr/>
                <p14:nvPr/>
              </p14:nvContentPartPr>
              <p14:xfrm>
                <a:off x="6470314" y="1194111"/>
                <a:ext cx="40320" cy="66960"/>
              </p14:xfrm>
            </p:contentPart>
          </mc:Choice>
          <mc:Fallback xmlns="">
            <p:pic>
              <p:nvPicPr>
                <p:cNvPr id="1001" name="Freihand 1000">
                  <a:extLst>
                    <a:ext uri="{FF2B5EF4-FFF2-40B4-BE49-F238E27FC236}">
                      <a16:creationId xmlns:a16="http://schemas.microsoft.com/office/drawing/2014/main" id="{20236AC9-E689-D21C-D4F1-5CF2E0CFC5F4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6464194" y="1187991"/>
                  <a:ext cx="52560" cy="79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40CDDDD5-6AF9-6D39-D984-D7BE6AD87B1E}"/>
              </a:ext>
            </a:extLst>
          </p:cNvPr>
          <p:cNvGrpSpPr/>
          <p:nvPr/>
        </p:nvGrpSpPr>
        <p:grpSpPr>
          <a:xfrm>
            <a:off x="2592091" y="742878"/>
            <a:ext cx="2627204" cy="1381626"/>
            <a:chOff x="2592091" y="742878"/>
            <a:chExt cx="2627204" cy="1381626"/>
          </a:xfrm>
        </p:grpSpPr>
        <p:pic>
          <p:nvPicPr>
            <p:cNvPr id="21" name="Picture 20" descr="A black and white image of a water drop&#10;&#10;AI-generated content may be incorrect.">
              <a:extLst>
                <a:ext uri="{FF2B5EF4-FFF2-40B4-BE49-F238E27FC236}">
                  <a16:creationId xmlns:a16="http://schemas.microsoft.com/office/drawing/2014/main" id="{F529C8B8-0BF1-4DC9-6755-3F87CC9ACD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23"/>
            <a:stretch>
              <a:fillRect/>
            </a:stretch>
          </p:blipFill>
          <p:spPr>
            <a:xfrm>
              <a:off x="3245179" y="993628"/>
              <a:ext cx="1227854" cy="995085"/>
            </a:xfrm>
            <a:prstGeom prst="rect">
              <a:avLst/>
            </a:prstGeom>
          </p:spPr>
        </p:pic>
        <p:grpSp>
          <p:nvGrpSpPr>
            <p:cNvPr id="462" name="Gruppieren 461">
              <a:extLst>
                <a:ext uri="{FF2B5EF4-FFF2-40B4-BE49-F238E27FC236}">
                  <a16:creationId xmlns:a16="http://schemas.microsoft.com/office/drawing/2014/main" id="{2629E378-8C95-C560-7E2E-D5CEA879247F}"/>
                </a:ext>
              </a:extLst>
            </p:cNvPr>
            <p:cNvGrpSpPr/>
            <p:nvPr/>
          </p:nvGrpSpPr>
          <p:grpSpPr>
            <a:xfrm>
              <a:off x="3156707" y="895278"/>
              <a:ext cx="971640" cy="86040"/>
              <a:chOff x="5538994" y="1194111"/>
              <a:chExt cx="971640" cy="860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24">
                <p14:nvContentPartPr>
                  <p14:cNvPr id="463" name="Freihand 462">
                    <a:extLst>
                      <a:ext uri="{FF2B5EF4-FFF2-40B4-BE49-F238E27FC236}">
                        <a16:creationId xmlns:a16="http://schemas.microsoft.com/office/drawing/2014/main" id="{18F2BC09-4E25-9C70-F9D9-B156737A50E5}"/>
                      </a:ext>
                    </a:extLst>
                  </p14:cNvPr>
                  <p14:cNvContentPartPr/>
                  <p14:nvPr/>
                </p14:nvContentPartPr>
                <p14:xfrm>
                  <a:off x="5538994" y="1212111"/>
                  <a:ext cx="47520" cy="65160"/>
                </p14:xfrm>
              </p:contentPart>
            </mc:Choice>
            <mc:Fallback xmlns="">
              <p:pic>
                <p:nvPicPr>
                  <p:cNvPr id="463" name="Freihand 462">
                    <a:extLst>
                      <a:ext uri="{FF2B5EF4-FFF2-40B4-BE49-F238E27FC236}">
                        <a16:creationId xmlns:a16="http://schemas.microsoft.com/office/drawing/2014/main" id="{18F2BC09-4E25-9C70-F9D9-B156737A50E5}"/>
                      </a:ext>
                    </a:extLst>
                  </p:cNvPr>
                  <p:cNvPicPr/>
                  <p:nvPr/>
                </p:nvPicPr>
                <p:blipFill>
                  <a:blip r:embed="rId359"/>
                  <a:stretch>
                    <a:fillRect/>
                  </a:stretch>
                </p:blipFill>
                <p:spPr>
                  <a:xfrm>
                    <a:off x="5532874" y="1205991"/>
                    <a:ext cx="59760" cy="77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25">
                <p14:nvContentPartPr>
                  <p14:cNvPr id="464" name="Freihand 463">
                    <a:extLst>
                      <a:ext uri="{FF2B5EF4-FFF2-40B4-BE49-F238E27FC236}">
                        <a16:creationId xmlns:a16="http://schemas.microsoft.com/office/drawing/2014/main" id="{AA399DBD-88F7-FC7F-C623-F0DEE8EFE3DC}"/>
                      </a:ext>
                    </a:extLst>
                  </p14:cNvPr>
                  <p14:cNvContentPartPr/>
                  <p14:nvPr/>
                </p14:nvContentPartPr>
                <p14:xfrm>
                  <a:off x="5599474" y="1214271"/>
                  <a:ext cx="25560" cy="59760"/>
                </p14:xfrm>
              </p:contentPart>
            </mc:Choice>
            <mc:Fallback xmlns="">
              <p:pic>
                <p:nvPicPr>
                  <p:cNvPr id="464" name="Freihand 463">
                    <a:extLst>
                      <a:ext uri="{FF2B5EF4-FFF2-40B4-BE49-F238E27FC236}">
                        <a16:creationId xmlns:a16="http://schemas.microsoft.com/office/drawing/2014/main" id="{AA399DBD-88F7-FC7F-C623-F0DEE8EFE3DC}"/>
                      </a:ext>
                    </a:extLst>
                  </p:cNvPr>
                  <p:cNvPicPr/>
                  <p:nvPr/>
                </p:nvPicPr>
                <p:blipFill>
                  <a:blip r:embed="rId361"/>
                  <a:stretch>
                    <a:fillRect/>
                  </a:stretch>
                </p:blipFill>
                <p:spPr>
                  <a:xfrm>
                    <a:off x="5593354" y="1208151"/>
                    <a:ext cx="378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26">
                <p14:nvContentPartPr>
                  <p14:cNvPr id="465" name="Freihand 464">
                    <a:extLst>
                      <a:ext uri="{FF2B5EF4-FFF2-40B4-BE49-F238E27FC236}">
                        <a16:creationId xmlns:a16="http://schemas.microsoft.com/office/drawing/2014/main" id="{6F11B9E4-D8CB-DD1D-C3B1-45C55992ACC8}"/>
                      </a:ext>
                    </a:extLst>
                  </p14:cNvPr>
                  <p14:cNvContentPartPr/>
                  <p14:nvPr/>
                </p14:nvContentPartPr>
                <p14:xfrm>
                  <a:off x="5635114" y="1214991"/>
                  <a:ext cx="42840" cy="59400"/>
                </p14:xfrm>
              </p:contentPart>
            </mc:Choice>
            <mc:Fallback xmlns="">
              <p:pic>
                <p:nvPicPr>
                  <p:cNvPr id="465" name="Freihand 464">
                    <a:extLst>
                      <a:ext uri="{FF2B5EF4-FFF2-40B4-BE49-F238E27FC236}">
                        <a16:creationId xmlns:a16="http://schemas.microsoft.com/office/drawing/2014/main" id="{6F11B9E4-D8CB-DD1D-C3B1-45C55992ACC8}"/>
                      </a:ext>
                    </a:extLst>
                  </p:cNvPr>
                  <p:cNvPicPr/>
                  <p:nvPr/>
                </p:nvPicPr>
                <p:blipFill>
                  <a:blip r:embed="rId363"/>
                  <a:stretch>
                    <a:fillRect/>
                  </a:stretch>
                </p:blipFill>
                <p:spPr>
                  <a:xfrm>
                    <a:off x="5628994" y="1208871"/>
                    <a:ext cx="55080" cy="71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27">
                <p14:nvContentPartPr>
                  <p14:cNvPr id="466" name="Freihand 465">
                    <a:extLst>
                      <a:ext uri="{FF2B5EF4-FFF2-40B4-BE49-F238E27FC236}">
                        <a16:creationId xmlns:a16="http://schemas.microsoft.com/office/drawing/2014/main" id="{764B540C-B59D-9C32-E03A-80BA11914AB0}"/>
                      </a:ext>
                    </a:extLst>
                  </p14:cNvPr>
                  <p14:cNvContentPartPr/>
                  <p14:nvPr/>
                </p14:nvContentPartPr>
                <p14:xfrm>
                  <a:off x="5687674" y="1205991"/>
                  <a:ext cx="34920" cy="63000"/>
                </p14:xfrm>
              </p:contentPart>
            </mc:Choice>
            <mc:Fallback xmlns="">
              <p:pic>
                <p:nvPicPr>
                  <p:cNvPr id="466" name="Freihand 465">
                    <a:extLst>
                      <a:ext uri="{FF2B5EF4-FFF2-40B4-BE49-F238E27FC236}">
                        <a16:creationId xmlns:a16="http://schemas.microsoft.com/office/drawing/2014/main" id="{764B540C-B59D-9C32-E03A-80BA11914AB0}"/>
                      </a:ext>
                    </a:extLst>
                  </p:cNvPr>
                  <p:cNvPicPr/>
                  <p:nvPr/>
                </p:nvPicPr>
                <p:blipFill>
                  <a:blip r:embed="rId365"/>
                  <a:stretch>
                    <a:fillRect/>
                  </a:stretch>
                </p:blipFill>
                <p:spPr>
                  <a:xfrm>
                    <a:off x="5681554" y="1199871"/>
                    <a:ext cx="47160" cy="7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28">
                <p14:nvContentPartPr>
                  <p14:cNvPr id="467" name="Freihand 466">
                    <a:extLst>
                      <a:ext uri="{FF2B5EF4-FFF2-40B4-BE49-F238E27FC236}">
                        <a16:creationId xmlns:a16="http://schemas.microsoft.com/office/drawing/2014/main" id="{D60510F3-6F50-1CA4-FE99-59D198FB59A5}"/>
                      </a:ext>
                    </a:extLst>
                  </p14:cNvPr>
                  <p14:cNvContentPartPr/>
                  <p14:nvPr/>
                </p14:nvContentPartPr>
                <p14:xfrm>
                  <a:off x="5721514" y="1211031"/>
                  <a:ext cx="39240" cy="62640"/>
                </p14:xfrm>
              </p:contentPart>
            </mc:Choice>
            <mc:Fallback xmlns="">
              <p:pic>
                <p:nvPicPr>
                  <p:cNvPr id="467" name="Freihand 466">
                    <a:extLst>
                      <a:ext uri="{FF2B5EF4-FFF2-40B4-BE49-F238E27FC236}">
                        <a16:creationId xmlns:a16="http://schemas.microsoft.com/office/drawing/2014/main" id="{D60510F3-6F50-1CA4-FE99-59D198FB59A5}"/>
                      </a:ext>
                    </a:extLst>
                  </p:cNvPr>
                  <p:cNvPicPr/>
                  <p:nvPr/>
                </p:nvPicPr>
                <p:blipFill>
                  <a:blip r:embed="rId367"/>
                  <a:stretch>
                    <a:fillRect/>
                  </a:stretch>
                </p:blipFill>
                <p:spPr>
                  <a:xfrm>
                    <a:off x="5715394" y="1204911"/>
                    <a:ext cx="51480" cy="74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29">
                <p14:nvContentPartPr>
                  <p14:cNvPr id="468" name="Freihand 467">
                    <a:extLst>
                      <a:ext uri="{FF2B5EF4-FFF2-40B4-BE49-F238E27FC236}">
                        <a16:creationId xmlns:a16="http://schemas.microsoft.com/office/drawing/2014/main" id="{F304E2B9-B0A7-A884-E909-2B0CE0B10FEF}"/>
                      </a:ext>
                    </a:extLst>
                  </p14:cNvPr>
                  <p14:cNvContentPartPr/>
                  <p14:nvPr/>
                </p14:nvContentPartPr>
                <p14:xfrm>
                  <a:off x="5768314" y="1212831"/>
                  <a:ext cx="47160" cy="63000"/>
                </p14:xfrm>
              </p:contentPart>
            </mc:Choice>
            <mc:Fallback xmlns="">
              <p:pic>
                <p:nvPicPr>
                  <p:cNvPr id="468" name="Freihand 467">
                    <a:extLst>
                      <a:ext uri="{FF2B5EF4-FFF2-40B4-BE49-F238E27FC236}">
                        <a16:creationId xmlns:a16="http://schemas.microsoft.com/office/drawing/2014/main" id="{F304E2B9-B0A7-A884-E909-2B0CE0B10FEF}"/>
                      </a:ext>
                    </a:extLst>
                  </p:cNvPr>
                  <p:cNvPicPr/>
                  <p:nvPr/>
                </p:nvPicPr>
                <p:blipFill>
                  <a:blip r:embed="rId369"/>
                  <a:stretch>
                    <a:fillRect/>
                  </a:stretch>
                </p:blipFill>
                <p:spPr>
                  <a:xfrm>
                    <a:off x="5762194" y="1206711"/>
                    <a:ext cx="59400" cy="7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30">
                <p14:nvContentPartPr>
                  <p14:cNvPr id="469" name="Freihand 468">
                    <a:extLst>
                      <a:ext uri="{FF2B5EF4-FFF2-40B4-BE49-F238E27FC236}">
                        <a16:creationId xmlns:a16="http://schemas.microsoft.com/office/drawing/2014/main" id="{F0191B50-9822-BF43-EF1A-CD399E13435B}"/>
                      </a:ext>
                    </a:extLst>
                  </p14:cNvPr>
                  <p14:cNvContentPartPr/>
                  <p14:nvPr/>
                </p14:nvContentPartPr>
                <p14:xfrm>
                  <a:off x="5821954" y="1214991"/>
                  <a:ext cx="45360" cy="60120"/>
                </p14:xfrm>
              </p:contentPart>
            </mc:Choice>
            <mc:Fallback xmlns="">
              <p:pic>
                <p:nvPicPr>
                  <p:cNvPr id="469" name="Freihand 468">
                    <a:extLst>
                      <a:ext uri="{FF2B5EF4-FFF2-40B4-BE49-F238E27FC236}">
                        <a16:creationId xmlns:a16="http://schemas.microsoft.com/office/drawing/2014/main" id="{F0191B50-9822-BF43-EF1A-CD399E13435B}"/>
                      </a:ext>
                    </a:extLst>
                  </p:cNvPr>
                  <p:cNvPicPr/>
                  <p:nvPr/>
                </p:nvPicPr>
                <p:blipFill>
                  <a:blip r:embed="rId371"/>
                  <a:stretch>
                    <a:fillRect/>
                  </a:stretch>
                </p:blipFill>
                <p:spPr>
                  <a:xfrm>
                    <a:off x="5815834" y="1208871"/>
                    <a:ext cx="57600" cy="7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31">
                <p14:nvContentPartPr>
                  <p14:cNvPr id="470" name="Freihand 469">
                    <a:extLst>
                      <a:ext uri="{FF2B5EF4-FFF2-40B4-BE49-F238E27FC236}">
                        <a16:creationId xmlns:a16="http://schemas.microsoft.com/office/drawing/2014/main" id="{FD410B45-4E96-272A-5395-385F3F5F98A1}"/>
                      </a:ext>
                    </a:extLst>
                  </p14:cNvPr>
                  <p14:cNvContentPartPr/>
                  <p14:nvPr/>
                </p14:nvContentPartPr>
                <p14:xfrm>
                  <a:off x="5883514" y="1204191"/>
                  <a:ext cx="33480" cy="70920"/>
                </p14:xfrm>
              </p:contentPart>
            </mc:Choice>
            <mc:Fallback xmlns="">
              <p:pic>
                <p:nvPicPr>
                  <p:cNvPr id="470" name="Freihand 469">
                    <a:extLst>
                      <a:ext uri="{FF2B5EF4-FFF2-40B4-BE49-F238E27FC236}">
                        <a16:creationId xmlns:a16="http://schemas.microsoft.com/office/drawing/2014/main" id="{FD410B45-4E96-272A-5395-385F3F5F98A1}"/>
                      </a:ext>
                    </a:extLst>
                  </p:cNvPr>
                  <p:cNvPicPr/>
                  <p:nvPr/>
                </p:nvPicPr>
                <p:blipFill>
                  <a:blip r:embed="rId373"/>
                  <a:stretch>
                    <a:fillRect/>
                  </a:stretch>
                </p:blipFill>
                <p:spPr>
                  <a:xfrm>
                    <a:off x="5877394" y="1198071"/>
                    <a:ext cx="45720" cy="83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32">
                <p14:nvContentPartPr>
                  <p14:cNvPr id="471" name="Freihand 470">
                    <a:extLst>
                      <a:ext uri="{FF2B5EF4-FFF2-40B4-BE49-F238E27FC236}">
                        <a16:creationId xmlns:a16="http://schemas.microsoft.com/office/drawing/2014/main" id="{F3B3A52C-18E8-DCD2-8206-F3D3818F9A16}"/>
                      </a:ext>
                    </a:extLst>
                  </p14:cNvPr>
                  <p14:cNvContentPartPr/>
                  <p14:nvPr/>
                </p14:nvContentPartPr>
                <p14:xfrm>
                  <a:off x="5925994" y="1217151"/>
                  <a:ext cx="57240" cy="59040"/>
                </p14:xfrm>
              </p:contentPart>
            </mc:Choice>
            <mc:Fallback xmlns="">
              <p:pic>
                <p:nvPicPr>
                  <p:cNvPr id="471" name="Freihand 470">
                    <a:extLst>
                      <a:ext uri="{FF2B5EF4-FFF2-40B4-BE49-F238E27FC236}">
                        <a16:creationId xmlns:a16="http://schemas.microsoft.com/office/drawing/2014/main" id="{F3B3A52C-18E8-DCD2-8206-F3D3818F9A16}"/>
                      </a:ext>
                    </a:extLst>
                  </p:cNvPr>
                  <p:cNvPicPr/>
                  <p:nvPr/>
                </p:nvPicPr>
                <p:blipFill>
                  <a:blip r:embed="rId375"/>
                  <a:stretch>
                    <a:fillRect/>
                  </a:stretch>
                </p:blipFill>
                <p:spPr>
                  <a:xfrm>
                    <a:off x="5919874" y="1211031"/>
                    <a:ext cx="69480" cy="71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33">
                <p14:nvContentPartPr>
                  <p14:cNvPr id="472" name="Freihand 471">
                    <a:extLst>
                      <a:ext uri="{FF2B5EF4-FFF2-40B4-BE49-F238E27FC236}">
                        <a16:creationId xmlns:a16="http://schemas.microsoft.com/office/drawing/2014/main" id="{6EF5C3D8-0DE7-F1A1-577A-5FB231EC876F}"/>
                      </a:ext>
                    </a:extLst>
                  </p14:cNvPr>
                  <p14:cNvContentPartPr/>
                  <p14:nvPr/>
                </p14:nvContentPartPr>
                <p14:xfrm>
                  <a:off x="6000514" y="1207071"/>
                  <a:ext cx="40320" cy="64800"/>
                </p14:xfrm>
              </p:contentPart>
            </mc:Choice>
            <mc:Fallback xmlns="">
              <p:pic>
                <p:nvPicPr>
                  <p:cNvPr id="472" name="Freihand 471">
                    <a:extLst>
                      <a:ext uri="{FF2B5EF4-FFF2-40B4-BE49-F238E27FC236}">
                        <a16:creationId xmlns:a16="http://schemas.microsoft.com/office/drawing/2014/main" id="{6EF5C3D8-0DE7-F1A1-577A-5FB231EC876F}"/>
                      </a:ext>
                    </a:extLst>
                  </p:cNvPr>
                  <p:cNvPicPr/>
                  <p:nvPr/>
                </p:nvPicPr>
                <p:blipFill>
                  <a:blip r:embed="rId377"/>
                  <a:stretch>
                    <a:fillRect/>
                  </a:stretch>
                </p:blipFill>
                <p:spPr>
                  <a:xfrm>
                    <a:off x="5994394" y="1200951"/>
                    <a:ext cx="52560" cy="77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34">
                <p14:nvContentPartPr>
                  <p14:cNvPr id="473" name="Freihand 472">
                    <a:extLst>
                      <a:ext uri="{FF2B5EF4-FFF2-40B4-BE49-F238E27FC236}">
                        <a16:creationId xmlns:a16="http://schemas.microsoft.com/office/drawing/2014/main" id="{004003E6-AF1D-B9C9-7154-7B77B9356F17}"/>
                      </a:ext>
                    </a:extLst>
                  </p14:cNvPr>
                  <p14:cNvContentPartPr/>
                  <p14:nvPr/>
                </p14:nvContentPartPr>
                <p14:xfrm>
                  <a:off x="6042274" y="1209591"/>
                  <a:ext cx="43200" cy="65880"/>
                </p14:xfrm>
              </p:contentPart>
            </mc:Choice>
            <mc:Fallback xmlns="">
              <p:pic>
                <p:nvPicPr>
                  <p:cNvPr id="473" name="Freihand 472">
                    <a:extLst>
                      <a:ext uri="{FF2B5EF4-FFF2-40B4-BE49-F238E27FC236}">
                        <a16:creationId xmlns:a16="http://schemas.microsoft.com/office/drawing/2014/main" id="{004003E6-AF1D-B9C9-7154-7B77B9356F17}"/>
                      </a:ext>
                    </a:extLst>
                  </p:cNvPr>
                  <p:cNvPicPr/>
                  <p:nvPr/>
                </p:nvPicPr>
                <p:blipFill>
                  <a:blip r:embed="rId379"/>
                  <a:stretch>
                    <a:fillRect/>
                  </a:stretch>
                </p:blipFill>
                <p:spPr>
                  <a:xfrm>
                    <a:off x="6036154" y="1203471"/>
                    <a:ext cx="55440" cy="78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35">
                <p14:nvContentPartPr>
                  <p14:cNvPr id="474" name="Freihand 473">
                    <a:extLst>
                      <a:ext uri="{FF2B5EF4-FFF2-40B4-BE49-F238E27FC236}">
                        <a16:creationId xmlns:a16="http://schemas.microsoft.com/office/drawing/2014/main" id="{34274BD9-C229-F847-B43F-F5EB451F132E}"/>
                      </a:ext>
                    </a:extLst>
                  </p14:cNvPr>
                  <p14:cNvContentPartPr/>
                  <p14:nvPr/>
                </p14:nvContentPartPr>
                <p14:xfrm>
                  <a:off x="6095194" y="1214271"/>
                  <a:ext cx="43560" cy="63720"/>
                </p14:xfrm>
              </p:contentPart>
            </mc:Choice>
            <mc:Fallback xmlns="">
              <p:pic>
                <p:nvPicPr>
                  <p:cNvPr id="474" name="Freihand 473">
                    <a:extLst>
                      <a:ext uri="{FF2B5EF4-FFF2-40B4-BE49-F238E27FC236}">
                        <a16:creationId xmlns:a16="http://schemas.microsoft.com/office/drawing/2014/main" id="{34274BD9-C229-F847-B43F-F5EB451F132E}"/>
                      </a:ext>
                    </a:extLst>
                  </p:cNvPr>
                  <p:cNvPicPr/>
                  <p:nvPr/>
                </p:nvPicPr>
                <p:blipFill>
                  <a:blip r:embed="rId381"/>
                  <a:stretch>
                    <a:fillRect/>
                  </a:stretch>
                </p:blipFill>
                <p:spPr>
                  <a:xfrm>
                    <a:off x="6089074" y="1208151"/>
                    <a:ext cx="55800" cy="75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36">
                <p14:nvContentPartPr>
                  <p14:cNvPr id="475" name="Freihand 474">
                    <a:extLst>
                      <a:ext uri="{FF2B5EF4-FFF2-40B4-BE49-F238E27FC236}">
                        <a16:creationId xmlns:a16="http://schemas.microsoft.com/office/drawing/2014/main" id="{9A46689B-B4E5-43B0-AF68-5C3F5BF81208}"/>
                      </a:ext>
                    </a:extLst>
                  </p14:cNvPr>
                  <p14:cNvContentPartPr/>
                  <p14:nvPr/>
                </p14:nvContentPartPr>
                <p14:xfrm>
                  <a:off x="6149194" y="1200231"/>
                  <a:ext cx="43200" cy="70920"/>
                </p14:xfrm>
              </p:contentPart>
            </mc:Choice>
            <mc:Fallback xmlns="">
              <p:pic>
                <p:nvPicPr>
                  <p:cNvPr id="475" name="Freihand 474">
                    <a:extLst>
                      <a:ext uri="{FF2B5EF4-FFF2-40B4-BE49-F238E27FC236}">
                        <a16:creationId xmlns:a16="http://schemas.microsoft.com/office/drawing/2014/main" id="{9A46689B-B4E5-43B0-AF68-5C3F5BF81208}"/>
                      </a:ext>
                    </a:extLst>
                  </p:cNvPr>
                  <p:cNvPicPr/>
                  <p:nvPr/>
                </p:nvPicPr>
                <p:blipFill>
                  <a:blip r:embed="rId383"/>
                  <a:stretch>
                    <a:fillRect/>
                  </a:stretch>
                </p:blipFill>
                <p:spPr>
                  <a:xfrm>
                    <a:off x="6143074" y="1194111"/>
                    <a:ext cx="55440" cy="83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37">
                <p14:nvContentPartPr>
                  <p14:cNvPr id="476" name="Freihand 475">
                    <a:extLst>
                      <a:ext uri="{FF2B5EF4-FFF2-40B4-BE49-F238E27FC236}">
                        <a16:creationId xmlns:a16="http://schemas.microsoft.com/office/drawing/2014/main" id="{B3635714-B97D-89A3-0B2E-6F17CC95AD20}"/>
                      </a:ext>
                    </a:extLst>
                  </p14:cNvPr>
                  <p14:cNvContentPartPr/>
                  <p14:nvPr/>
                </p14:nvContentPartPr>
                <p14:xfrm>
                  <a:off x="6194554" y="1203831"/>
                  <a:ext cx="47880" cy="71280"/>
                </p14:xfrm>
              </p:contentPart>
            </mc:Choice>
            <mc:Fallback xmlns="">
              <p:pic>
                <p:nvPicPr>
                  <p:cNvPr id="476" name="Freihand 475">
                    <a:extLst>
                      <a:ext uri="{FF2B5EF4-FFF2-40B4-BE49-F238E27FC236}">
                        <a16:creationId xmlns:a16="http://schemas.microsoft.com/office/drawing/2014/main" id="{B3635714-B97D-89A3-0B2E-6F17CC95AD20}"/>
                      </a:ext>
                    </a:extLst>
                  </p:cNvPr>
                  <p:cNvPicPr/>
                  <p:nvPr/>
                </p:nvPicPr>
                <p:blipFill>
                  <a:blip r:embed="rId385"/>
                  <a:stretch>
                    <a:fillRect/>
                  </a:stretch>
                </p:blipFill>
                <p:spPr>
                  <a:xfrm>
                    <a:off x="6188434" y="1197711"/>
                    <a:ext cx="60120" cy="8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38">
                <p14:nvContentPartPr>
                  <p14:cNvPr id="477" name="Freihand 476">
                    <a:extLst>
                      <a:ext uri="{FF2B5EF4-FFF2-40B4-BE49-F238E27FC236}">
                        <a16:creationId xmlns:a16="http://schemas.microsoft.com/office/drawing/2014/main" id="{1FE3BE0C-C722-70C0-4358-1B36C61A88C2}"/>
                      </a:ext>
                    </a:extLst>
                  </p14:cNvPr>
                  <p14:cNvContentPartPr/>
                  <p14:nvPr/>
                </p14:nvContentPartPr>
                <p14:xfrm>
                  <a:off x="6243514" y="1201671"/>
                  <a:ext cx="45360" cy="78480"/>
                </p14:xfrm>
              </p:contentPart>
            </mc:Choice>
            <mc:Fallback xmlns="">
              <p:pic>
                <p:nvPicPr>
                  <p:cNvPr id="477" name="Freihand 476">
                    <a:extLst>
                      <a:ext uri="{FF2B5EF4-FFF2-40B4-BE49-F238E27FC236}">
                        <a16:creationId xmlns:a16="http://schemas.microsoft.com/office/drawing/2014/main" id="{1FE3BE0C-C722-70C0-4358-1B36C61A88C2}"/>
                      </a:ext>
                    </a:extLst>
                  </p:cNvPr>
                  <p:cNvPicPr/>
                  <p:nvPr/>
                </p:nvPicPr>
                <p:blipFill>
                  <a:blip r:embed="rId387"/>
                  <a:stretch>
                    <a:fillRect/>
                  </a:stretch>
                </p:blipFill>
                <p:spPr>
                  <a:xfrm>
                    <a:off x="6237394" y="1195551"/>
                    <a:ext cx="57600" cy="90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39">
                <p14:nvContentPartPr>
                  <p14:cNvPr id="478" name="Freihand 477">
                    <a:extLst>
                      <a:ext uri="{FF2B5EF4-FFF2-40B4-BE49-F238E27FC236}">
                        <a16:creationId xmlns:a16="http://schemas.microsoft.com/office/drawing/2014/main" id="{FEAEA35A-8915-A980-CA5B-AAF559F0B71A}"/>
                      </a:ext>
                    </a:extLst>
                  </p14:cNvPr>
                  <p14:cNvContentPartPr/>
                  <p14:nvPr/>
                </p14:nvContentPartPr>
                <p14:xfrm>
                  <a:off x="6297154" y="1214991"/>
                  <a:ext cx="48600" cy="54720"/>
                </p14:xfrm>
              </p:contentPart>
            </mc:Choice>
            <mc:Fallback xmlns="">
              <p:pic>
                <p:nvPicPr>
                  <p:cNvPr id="478" name="Freihand 477">
                    <a:extLst>
                      <a:ext uri="{FF2B5EF4-FFF2-40B4-BE49-F238E27FC236}">
                        <a16:creationId xmlns:a16="http://schemas.microsoft.com/office/drawing/2014/main" id="{FEAEA35A-8915-A980-CA5B-AAF559F0B71A}"/>
                      </a:ext>
                    </a:extLst>
                  </p:cNvPr>
                  <p:cNvPicPr/>
                  <p:nvPr/>
                </p:nvPicPr>
                <p:blipFill>
                  <a:blip r:embed="rId389"/>
                  <a:stretch>
                    <a:fillRect/>
                  </a:stretch>
                </p:blipFill>
                <p:spPr>
                  <a:xfrm>
                    <a:off x="6291034" y="1208871"/>
                    <a:ext cx="60840" cy="66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40">
                <p14:nvContentPartPr>
                  <p14:cNvPr id="479" name="Freihand 478">
                    <a:extLst>
                      <a:ext uri="{FF2B5EF4-FFF2-40B4-BE49-F238E27FC236}">
                        <a16:creationId xmlns:a16="http://schemas.microsoft.com/office/drawing/2014/main" id="{2026B242-15F7-9CFD-4146-BE8EB3212529}"/>
                      </a:ext>
                    </a:extLst>
                  </p14:cNvPr>
                  <p14:cNvContentPartPr/>
                  <p14:nvPr/>
                </p14:nvContentPartPr>
                <p14:xfrm>
                  <a:off x="6361594" y="1208871"/>
                  <a:ext cx="54360" cy="64440"/>
                </p14:xfrm>
              </p:contentPart>
            </mc:Choice>
            <mc:Fallback xmlns="">
              <p:pic>
                <p:nvPicPr>
                  <p:cNvPr id="479" name="Freihand 478">
                    <a:extLst>
                      <a:ext uri="{FF2B5EF4-FFF2-40B4-BE49-F238E27FC236}">
                        <a16:creationId xmlns:a16="http://schemas.microsoft.com/office/drawing/2014/main" id="{2026B242-15F7-9CFD-4146-BE8EB3212529}"/>
                      </a:ext>
                    </a:extLst>
                  </p:cNvPr>
                  <p:cNvPicPr/>
                  <p:nvPr/>
                </p:nvPicPr>
                <p:blipFill>
                  <a:blip r:embed="rId391"/>
                  <a:stretch>
                    <a:fillRect/>
                  </a:stretch>
                </p:blipFill>
                <p:spPr>
                  <a:xfrm>
                    <a:off x="6355474" y="1202751"/>
                    <a:ext cx="66600" cy="76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41">
                <p14:nvContentPartPr>
                  <p14:cNvPr id="480" name="Freihand 479">
                    <a:extLst>
                      <a:ext uri="{FF2B5EF4-FFF2-40B4-BE49-F238E27FC236}">
                        <a16:creationId xmlns:a16="http://schemas.microsoft.com/office/drawing/2014/main" id="{4857CFEC-3773-BBD3-6E89-D40BA404471A}"/>
                      </a:ext>
                    </a:extLst>
                  </p14:cNvPr>
                  <p14:cNvContentPartPr/>
                  <p14:nvPr/>
                </p14:nvContentPartPr>
                <p14:xfrm>
                  <a:off x="6422434" y="1207071"/>
                  <a:ext cx="36000" cy="55080"/>
                </p14:xfrm>
              </p:contentPart>
            </mc:Choice>
            <mc:Fallback xmlns="">
              <p:pic>
                <p:nvPicPr>
                  <p:cNvPr id="480" name="Freihand 479">
                    <a:extLst>
                      <a:ext uri="{FF2B5EF4-FFF2-40B4-BE49-F238E27FC236}">
                        <a16:creationId xmlns:a16="http://schemas.microsoft.com/office/drawing/2014/main" id="{4857CFEC-3773-BBD3-6E89-D40BA404471A}"/>
                      </a:ext>
                    </a:extLst>
                  </p:cNvPr>
                  <p:cNvPicPr/>
                  <p:nvPr/>
                </p:nvPicPr>
                <p:blipFill>
                  <a:blip r:embed="rId393"/>
                  <a:stretch>
                    <a:fillRect/>
                  </a:stretch>
                </p:blipFill>
                <p:spPr>
                  <a:xfrm>
                    <a:off x="6416314" y="1200951"/>
                    <a:ext cx="48240" cy="67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42">
                <p14:nvContentPartPr>
                  <p14:cNvPr id="481" name="Freihand 480">
                    <a:extLst>
                      <a:ext uri="{FF2B5EF4-FFF2-40B4-BE49-F238E27FC236}">
                        <a16:creationId xmlns:a16="http://schemas.microsoft.com/office/drawing/2014/main" id="{9F2643C1-EF14-DFD1-A00F-91B5F3D9F5C7}"/>
                      </a:ext>
                    </a:extLst>
                  </p14:cNvPr>
                  <p14:cNvContentPartPr/>
                  <p14:nvPr/>
                </p14:nvContentPartPr>
                <p14:xfrm>
                  <a:off x="6470314" y="1194111"/>
                  <a:ext cx="40320" cy="66960"/>
                </p14:xfrm>
              </p:contentPart>
            </mc:Choice>
            <mc:Fallback xmlns="">
              <p:pic>
                <p:nvPicPr>
                  <p:cNvPr id="481" name="Freihand 480">
                    <a:extLst>
                      <a:ext uri="{FF2B5EF4-FFF2-40B4-BE49-F238E27FC236}">
                        <a16:creationId xmlns:a16="http://schemas.microsoft.com/office/drawing/2014/main" id="{9F2643C1-EF14-DFD1-A00F-91B5F3D9F5C7}"/>
                      </a:ext>
                    </a:extLst>
                  </p:cNvPr>
                  <p:cNvPicPr/>
                  <p:nvPr/>
                </p:nvPicPr>
                <p:blipFill>
                  <a:blip r:embed="rId395"/>
                  <a:stretch>
                    <a:fillRect/>
                  </a:stretch>
                </p:blipFill>
                <p:spPr>
                  <a:xfrm>
                    <a:off x="6464194" y="1187991"/>
                    <a:ext cx="52560" cy="792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82" name="Gruppieren 481">
              <a:extLst>
                <a:ext uri="{FF2B5EF4-FFF2-40B4-BE49-F238E27FC236}">
                  <a16:creationId xmlns:a16="http://schemas.microsoft.com/office/drawing/2014/main" id="{CB96BAEF-4AC3-1297-DBE4-1D2197488643}"/>
                </a:ext>
              </a:extLst>
            </p:cNvPr>
            <p:cNvGrpSpPr/>
            <p:nvPr/>
          </p:nvGrpSpPr>
          <p:grpSpPr>
            <a:xfrm>
              <a:off x="2735737" y="1014976"/>
              <a:ext cx="789120" cy="86040"/>
              <a:chOff x="5721514" y="1194111"/>
              <a:chExt cx="789120" cy="860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43">
                <p14:nvContentPartPr>
                  <p14:cNvPr id="487" name="Freihand 486">
                    <a:extLst>
                      <a:ext uri="{FF2B5EF4-FFF2-40B4-BE49-F238E27FC236}">
                        <a16:creationId xmlns:a16="http://schemas.microsoft.com/office/drawing/2014/main" id="{163BDFD1-6B13-C45B-7145-3AADE90578D5}"/>
                      </a:ext>
                    </a:extLst>
                  </p14:cNvPr>
                  <p14:cNvContentPartPr/>
                  <p14:nvPr/>
                </p14:nvContentPartPr>
                <p14:xfrm>
                  <a:off x="5721514" y="1211031"/>
                  <a:ext cx="39240" cy="62640"/>
                </p14:xfrm>
              </p:contentPart>
            </mc:Choice>
            <mc:Fallback xmlns="">
              <p:pic>
                <p:nvPicPr>
                  <p:cNvPr id="487" name="Freihand 486">
                    <a:extLst>
                      <a:ext uri="{FF2B5EF4-FFF2-40B4-BE49-F238E27FC236}">
                        <a16:creationId xmlns:a16="http://schemas.microsoft.com/office/drawing/2014/main" id="{163BDFD1-6B13-C45B-7145-3AADE90578D5}"/>
                      </a:ext>
                    </a:extLst>
                  </p:cNvPr>
                  <p:cNvPicPr/>
                  <p:nvPr/>
                </p:nvPicPr>
                <p:blipFill>
                  <a:blip r:embed="rId367"/>
                  <a:stretch>
                    <a:fillRect/>
                  </a:stretch>
                </p:blipFill>
                <p:spPr>
                  <a:xfrm>
                    <a:off x="5715394" y="1204911"/>
                    <a:ext cx="51480" cy="74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44">
                <p14:nvContentPartPr>
                  <p14:cNvPr id="488" name="Freihand 487">
                    <a:extLst>
                      <a:ext uri="{FF2B5EF4-FFF2-40B4-BE49-F238E27FC236}">
                        <a16:creationId xmlns:a16="http://schemas.microsoft.com/office/drawing/2014/main" id="{BB06A5D2-C15B-A7E3-44C3-4FF75AD4EBF1}"/>
                      </a:ext>
                    </a:extLst>
                  </p14:cNvPr>
                  <p14:cNvContentPartPr/>
                  <p14:nvPr/>
                </p14:nvContentPartPr>
                <p14:xfrm>
                  <a:off x="5768314" y="1212831"/>
                  <a:ext cx="47160" cy="63000"/>
                </p14:xfrm>
              </p:contentPart>
            </mc:Choice>
            <mc:Fallback xmlns="">
              <p:pic>
                <p:nvPicPr>
                  <p:cNvPr id="488" name="Freihand 487">
                    <a:extLst>
                      <a:ext uri="{FF2B5EF4-FFF2-40B4-BE49-F238E27FC236}">
                        <a16:creationId xmlns:a16="http://schemas.microsoft.com/office/drawing/2014/main" id="{BB06A5D2-C15B-A7E3-44C3-4FF75AD4EBF1}"/>
                      </a:ext>
                    </a:extLst>
                  </p:cNvPr>
                  <p:cNvPicPr/>
                  <p:nvPr/>
                </p:nvPicPr>
                <p:blipFill>
                  <a:blip r:embed="rId369"/>
                  <a:stretch>
                    <a:fillRect/>
                  </a:stretch>
                </p:blipFill>
                <p:spPr>
                  <a:xfrm>
                    <a:off x="5762194" y="1206711"/>
                    <a:ext cx="59400" cy="7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45">
                <p14:nvContentPartPr>
                  <p14:cNvPr id="489" name="Freihand 488">
                    <a:extLst>
                      <a:ext uri="{FF2B5EF4-FFF2-40B4-BE49-F238E27FC236}">
                        <a16:creationId xmlns:a16="http://schemas.microsoft.com/office/drawing/2014/main" id="{D0C1ADA5-D509-FCA2-104F-EE541B699162}"/>
                      </a:ext>
                    </a:extLst>
                  </p14:cNvPr>
                  <p14:cNvContentPartPr/>
                  <p14:nvPr/>
                </p14:nvContentPartPr>
                <p14:xfrm>
                  <a:off x="5821954" y="1214991"/>
                  <a:ext cx="45360" cy="60120"/>
                </p14:xfrm>
              </p:contentPart>
            </mc:Choice>
            <mc:Fallback xmlns="">
              <p:pic>
                <p:nvPicPr>
                  <p:cNvPr id="489" name="Freihand 488">
                    <a:extLst>
                      <a:ext uri="{FF2B5EF4-FFF2-40B4-BE49-F238E27FC236}">
                        <a16:creationId xmlns:a16="http://schemas.microsoft.com/office/drawing/2014/main" id="{D0C1ADA5-D509-FCA2-104F-EE541B699162}"/>
                      </a:ext>
                    </a:extLst>
                  </p:cNvPr>
                  <p:cNvPicPr/>
                  <p:nvPr/>
                </p:nvPicPr>
                <p:blipFill>
                  <a:blip r:embed="rId371"/>
                  <a:stretch>
                    <a:fillRect/>
                  </a:stretch>
                </p:blipFill>
                <p:spPr>
                  <a:xfrm>
                    <a:off x="5815834" y="1208871"/>
                    <a:ext cx="57600" cy="7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46">
                <p14:nvContentPartPr>
                  <p14:cNvPr id="490" name="Freihand 489">
                    <a:extLst>
                      <a:ext uri="{FF2B5EF4-FFF2-40B4-BE49-F238E27FC236}">
                        <a16:creationId xmlns:a16="http://schemas.microsoft.com/office/drawing/2014/main" id="{3A562AE5-ADA4-EC22-5B77-FB5DE7BEFA3E}"/>
                      </a:ext>
                    </a:extLst>
                  </p14:cNvPr>
                  <p14:cNvContentPartPr/>
                  <p14:nvPr/>
                </p14:nvContentPartPr>
                <p14:xfrm>
                  <a:off x="5883514" y="1204191"/>
                  <a:ext cx="33480" cy="70920"/>
                </p14:xfrm>
              </p:contentPart>
            </mc:Choice>
            <mc:Fallback xmlns="">
              <p:pic>
                <p:nvPicPr>
                  <p:cNvPr id="490" name="Freihand 489">
                    <a:extLst>
                      <a:ext uri="{FF2B5EF4-FFF2-40B4-BE49-F238E27FC236}">
                        <a16:creationId xmlns:a16="http://schemas.microsoft.com/office/drawing/2014/main" id="{3A562AE5-ADA4-EC22-5B77-FB5DE7BEFA3E}"/>
                      </a:ext>
                    </a:extLst>
                  </p:cNvPr>
                  <p:cNvPicPr/>
                  <p:nvPr/>
                </p:nvPicPr>
                <p:blipFill>
                  <a:blip r:embed="rId373"/>
                  <a:stretch>
                    <a:fillRect/>
                  </a:stretch>
                </p:blipFill>
                <p:spPr>
                  <a:xfrm>
                    <a:off x="5877394" y="1198071"/>
                    <a:ext cx="45720" cy="83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47">
                <p14:nvContentPartPr>
                  <p14:cNvPr id="491" name="Freihand 490">
                    <a:extLst>
                      <a:ext uri="{FF2B5EF4-FFF2-40B4-BE49-F238E27FC236}">
                        <a16:creationId xmlns:a16="http://schemas.microsoft.com/office/drawing/2014/main" id="{ABCCFDCF-676B-F6E4-BE6B-23F9DB2F137E}"/>
                      </a:ext>
                    </a:extLst>
                  </p14:cNvPr>
                  <p14:cNvContentPartPr/>
                  <p14:nvPr/>
                </p14:nvContentPartPr>
                <p14:xfrm>
                  <a:off x="5925994" y="1217151"/>
                  <a:ext cx="57240" cy="59040"/>
                </p14:xfrm>
              </p:contentPart>
            </mc:Choice>
            <mc:Fallback xmlns="">
              <p:pic>
                <p:nvPicPr>
                  <p:cNvPr id="491" name="Freihand 490">
                    <a:extLst>
                      <a:ext uri="{FF2B5EF4-FFF2-40B4-BE49-F238E27FC236}">
                        <a16:creationId xmlns:a16="http://schemas.microsoft.com/office/drawing/2014/main" id="{ABCCFDCF-676B-F6E4-BE6B-23F9DB2F137E}"/>
                      </a:ext>
                    </a:extLst>
                  </p:cNvPr>
                  <p:cNvPicPr/>
                  <p:nvPr/>
                </p:nvPicPr>
                <p:blipFill>
                  <a:blip r:embed="rId375"/>
                  <a:stretch>
                    <a:fillRect/>
                  </a:stretch>
                </p:blipFill>
                <p:spPr>
                  <a:xfrm>
                    <a:off x="5919874" y="1211031"/>
                    <a:ext cx="69480" cy="71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48">
                <p14:nvContentPartPr>
                  <p14:cNvPr id="492" name="Freihand 491">
                    <a:extLst>
                      <a:ext uri="{FF2B5EF4-FFF2-40B4-BE49-F238E27FC236}">
                        <a16:creationId xmlns:a16="http://schemas.microsoft.com/office/drawing/2014/main" id="{7A0549C6-7851-13FA-530B-B964D482FD40}"/>
                      </a:ext>
                    </a:extLst>
                  </p14:cNvPr>
                  <p14:cNvContentPartPr/>
                  <p14:nvPr/>
                </p14:nvContentPartPr>
                <p14:xfrm>
                  <a:off x="6000514" y="1207071"/>
                  <a:ext cx="40320" cy="64800"/>
                </p14:xfrm>
              </p:contentPart>
            </mc:Choice>
            <mc:Fallback xmlns="">
              <p:pic>
                <p:nvPicPr>
                  <p:cNvPr id="492" name="Freihand 491">
                    <a:extLst>
                      <a:ext uri="{FF2B5EF4-FFF2-40B4-BE49-F238E27FC236}">
                        <a16:creationId xmlns:a16="http://schemas.microsoft.com/office/drawing/2014/main" id="{7A0549C6-7851-13FA-530B-B964D482FD40}"/>
                      </a:ext>
                    </a:extLst>
                  </p:cNvPr>
                  <p:cNvPicPr/>
                  <p:nvPr/>
                </p:nvPicPr>
                <p:blipFill>
                  <a:blip r:embed="rId377"/>
                  <a:stretch>
                    <a:fillRect/>
                  </a:stretch>
                </p:blipFill>
                <p:spPr>
                  <a:xfrm>
                    <a:off x="5994394" y="1200951"/>
                    <a:ext cx="52560" cy="77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49">
                <p14:nvContentPartPr>
                  <p14:cNvPr id="493" name="Freihand 492">
                    <a:extLst>
                      <a:ext uri="{FF2B5EF4-FFF2-40B4-BE49-F238E27FC236}">
                        <a16:creationId xmlns:a16="http://schemas.microsoft.com/office/drawing/2014/main" id="{01E75C3D-61C3-A0CD-57EB-9B12B2E777A7}"/>
                      </a:ext>
                    </a:extLst>
                  </p14:cNvPr>
                  <p14:cNvContentPartPr/>
                  <p14:nvPr/>
                </p14:nvContentPartPr>
                <p14:xfrm>
                  <a:off x="6042274" y="1209591"/>
                  <a:ext cx="43200" cy="65880"/>
                </p14:xfrm>
              </p:contentPart>
            </mc:Choice>
            <mc:Fallback xmlns="">
              <p:pic>
                <p:nvPicPr>
                  <p:cNvPr id="493" name="Freihand 492">
                    <a:extLst>
                      <a:ext uri="{FF2B5EF4-FFF2-40B4-BE49-F238E27FC236}">
                        <a16:creationId xmlns:a16="http://schemas.microsoft.com/office/drawing/2014/main" id="{01E75C3D-61C3-A0CD-57EB-9B12B2E777A7}"/>
                      </a:ext>
                    </a:extLst>
                  </p:cNvPr>
                  <p:cNvPicPr/>
                  <p:nvPr/>
                </p:nvPicPr>
                <p:blipFill>
                  <a:blip r:embed="rId379"/>
                  <a:stretch>
                    <a:fillRect/>
                  </a:stretch>
                </p:blipFill>
                <p:spPr>
                  <a:xfrm>
                    <a:off x="6036154" y="1203471"/>
                    <a:ext cx="55440" cy="78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50">
                <p14:nvContentPartPr>
                  <p14:cNvPr id="494" name="Freihand 493">
                    <a:extLst>
                      <a:ext uri="{FF2B5EF4-FFF2-40B4-BE49-F238E27FC236}">
                        <a16:creationId xmlns:a16="http://schemas.microsoft.com/office/drawing/2014/main" id="{282C2A4C-ED72-02FA-A530-8ABD74DA4217}"/>
                      </a:ext>
                    </a:extLst>
                  </p14:cNvPr>
                  <p14:cNvContentPartPr/>
                  <p14:nvPr/>
                </p14:nvContentPartPr>
                <p14:xfrm>
                  <a:off x="6095194" y="1214271"/>
                  <a:ext cx="43560" cy="63720"/>
                </p14:xfrm>
              </p:contentPart>
            </mc:Choice>
            <mc:Fallback xmlns="">
              <p:pic>
                <p:nvPicPr>
                  <p:cNvPr id="494" name="Freihand 493">
                    <a:extLst>
                      <a:ext uri="{FF2B5EF4-FFF2-40B4-BE49-F238E27FC236}">
                        <a16:creationId xmlns:a16="http://schemas.microsoft.com/office/drawing/2014/main" id="{282C2A4C-ED72-02FA-A530-8ABD74DA4217}"/>
                      </a:ext>
                    </a:extLst>
                  </p:cNvPr>
                  <p:cNvPicPr/>
                  <p:nvPr/>
                </p:nvPicPr>
                <p:blipFill>
                  <a:blip r:embed="rId381"/>
                  <a:stretch>
                    <a:fillRect/>
                  </a:stretch>
                </p:blipFill>
                <p:spPr>
                  <a:xfrm>
                    <a:off x="6089074" y="1208151"/>
                    <a:ext cx="55800" cy="75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51">
                <p14:nvContentPartPr>
                  <p14:cNvPr id="495" name="Freihand 494">
                    <a:extLst>
                      <a:ext uri="{FF2B5EF4-FFF2-40B4-BE49-F238E27FC236}">
                        <a16:creationId xmlns:a16="http://schemas.microsoft.com/office/drawing/2014/main" id="{1F7356B1-4661-39DD-9E47-657A14813884}"/>
                      </a:ext>
                    </a:extLst>
                  </p14:cNvPr>
                  <p14:cNvContentPartPr/>
                  <p14:nvPr/>
                </p14:nvContentPartPr>
                <p14:xfrm>
                  <a:off x="6149194" y="1200231"/>
                  <a:ext cx="43200" cy="70920"/>
                </p14:xfrm>
              </p:contentPart>
            </mc:Choice>
            <mc:Fallback xmlns="">
              <p:pic>
                <p:nvPicPr>
                  <p:cNvPr id="495" name="Freihand 494">
                    <a:extLst>
                      <a:ext uri="{FF2B5EF4-FFF2-40B4-BE49-F238E27FC236}">
                        <a16:creationId xmlns:a16="http://schemas.microsoft.com/office/drawing/2014/main" id="{1F7356B1-4661-39DD-9E47-657A14813884}"/>
                      </a:ext>
                    </a:extLst>
                  </p:cNvPr>
                  <p:cNvPicPr/>
                  <p:nvPr/>
                </p:nvPicPr>
                <p:blipFill>
                  <a:blip r:embed="rId383"/>
                  <a:stretch>
                    <a:fillRect/>
                  </a:stretch>
                </p:blipFill>
                <p:spPr>
                  <a:xfrm>
                    <a:off x="6143074" y="1194111"/>
                    <a:ext cx="55440" cy="83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52">
                <p14:nvContentPartPr>
                  <p14:cNvPr id="496" name="Freihand 495">
                    <a:extLst>
                      <a:ext uri="{FF2B5EF4-FFF2-40B4-BE49-F238E27FC236}">
                        <a16:creationId xmlns:a16="http://schemas.microsoft.com/office/drawing/2014/main" id="{A458756E-971F-89F8-B5EA-F4FE223AC430}"/>
                      </a:ext>
                    </a:extLst>
                  </p14:cNvPr>
                  <p14:cNvContentPartPr/>
                  <p14:nvPr/>
                </p14:nvContentPartPr>
                <p14:xfrm>
                  <a:off x="6194554" y="1203831"/>
                  <a:ext cx="47880" cy="71280"/>
                </p14:xfrm>
              </p:contentPart>
            </mc:Choice>
            <mc:Fallback xmlns="">
              <p:pic>
                <p:nvPicPr>
                  <p:cNvPr id="496" name="Freihand 495">
                    <a:extLst>
                      <a:ext uri="{FF2B5EF4-FFF2-40B4-BE49-F238E27FC236}">
                        <a16:creationId xmlns:a16="http://schemas.microsoft.com/office/drawing/2014/main" id="{A458756E-971F-89F8-B5EA-F4FE223AC430}"/>
                      </a:ext>
                    </a:extLst>
                  </p:cNvPr>
                  <p:cNvPicPr/>
                  <p:nvPr/>
                </p:nvPicPr>
                <p:blipFill>
                  <a:blip r:embed="rId385"/>
                  <a:stretch>
                    <a:fillRect/>
                  </a:stretch>
                </p:blipFill>
                <p:spPr>
                  <a:xfrm>
                    <a:off x="6188434" y="1197711"/>
                    <a:ext cx="60120" cy="8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53">
                <p14:nvContentPartPr>
                  <p14:cNvPr id="497" name="Freihand 496">
                    <a:extLst>
                      <a:ext uri="{FF2B5EF4-FFF2-40B4-BE49-F238E27FC236}">
                        <a16:creationId xmlns:a16="http://schemas.microsoft.com/office/drawing/2014/main" id="{8C2F019A-2A3F-D40E-2DAC-0FF4DE5A7F42}"/>
                      </a:ext>
                    </a:extLst>
                  </p14:cNvPr>
                  <p14:cNvContentPartPr/>
                  <p14:nvPr/>
                </p14:nvContentPartPr>
                <p14:xfrm>
                  <a:off x="6243514" y="1201671"/>
                  <a:ext cx="45360" cy="78480"/>
                </p14:xfrm>
              </p:contentPart>
            </mc:Choice>
            <mc:Fallback xmlns="">
              <p:pic>
                <p:nvPicPr>
                  <p:cNvPr id="497" name="Freihand 496">
                    <a:extLst>
                      <a:ext uri="{FF2B5EF4-FFF2-40B4-BE49-F238E27FC236}">
                        <a16:creationId xmlns:a16="http://schemas.microsoft.com/office/drawing/2014/main" id="{8C2F019A-2A3F-D40E-2DAC-0FF4DE5A7F42}"/>
                      </a:ext>
                    </a:extLst>
                  </p:cNvPr>
                  <p:cNvPicPr/>
                  <p:nvPr/>
                </p:nvPicPr>
                <p:blipFill>
                  <a:blip r:embed="rId387"/>
                  <a:stretch>
                    <a:fillRect/>
                  </a:stretch>
                </p:blipFill>
                <p:spPr>
                  <a:xfrm>
                    <a:off x="6237394" y="1195551"/>
                    <a:ext cx="57600" cy="90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54">
                <p14:nvContentPartPr>
                  <p14:cNvPr id="498" name="Freihand 497">
                    <a:extLst>
                      <a:ext uri="{FF2B5EF4-FFF2-40B4-BE49-F238E27FC236}">
                        <a16:creationId xmlns:a16="http://schemas.microsoft.com/office/drawing/2014/main" id="{FD467FBA-278F-BD9C-883C-802A709B87E3}"/>
                      </a:ext>
                    </a:extLst>
                  </p14:cNvPr>
                  <p14:cNvContentPartPr/>
                  <p14:nvPr/>
                </p14:nvContentPartPr>
                <p14:xfrm>
                  <a:off x="6297154" y="1214991"/>
                  <a:ext cx="48600" cy="54720"/>
                </p14:xfrm>
              </p:contentPart>
            </mc:Choice>
            <mc:Fallback xmlns="">
              <p:pic>
                <p:nvPicPr>
                  <p:cNvPr id="498" name="Freihand 497">
                    <a:extLst>
                      <a:ext uri="{FF2B5EF4-FFF2-40B4-BE49-F238E27FC236}">
                        <a16:creationId xmlns:a16="http://schemas.microsoft.com/office/drawing/2014/main" id="{FD467FBA-278F-BD9C-883C-802A709B87E3}"/>
                      </a:ext>
                    </a:extLst>
                  </p:cNvPr>
                  <p:cNvPicPr/>
                  <p:nvPr/>
                </p:nvPicPr>
                <p:blipFill>
                  <a:blip r:embed="rId389"/>
                  <a:stretch>
                    <a:fillRect/>
                  </a:stretch>
                </p:blipFill>
                <p:spPr>
                  <a:xfrm>
                    <a:off x="6291034" y="1208871"/>
                    <a:ext cx="60840" cy="66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55">
                <p14:nvContentPartPr>
                  <p14:cNvPr id="499" name="Freihand 498">
                    <a:extLst>
                      <a:ext uri="{FF2B5EF4-FFF2-40B4-BE49-F238E27FC236}">
                        <a16:creationId xmlns:a16="http://schemas.microsoft.com/office/drawing/2014/main" id="{667F4950-DC77-82E0-B73E-74BBFA2ED7BC}"/>
                      </a:ext>
                    </a:extLst>
                  </p14:cNvPr>
                  <p14:cNvContentPartPr/>
                  <p14:nvPr/>
                </p14:nvContentPartPr>
                <p14:xfrm>
                  <a:off x="6361594" y="1208871"/>
                  <a:ext cx="54360" cy="64440"/>
                </p14:xfrm>
              </p:contentPart>
            </mc:Choice>
            <mc:Fallback xmlns="">
              <p:pic>
                <p:nvPicPr>
                  <p:cNvPr id="499" name="Freihand 498">
                    <a:extLst>
                      <a:ext uri="{FF2B5EF4-FFF2-40B4-BE49-F238E27FC236}">
                        <a16:creationId xmlns:a16="http://schemas.microsoft.com/office/drawing/2014/main" id="{667F4950-DC77-82E0-B73E-74BBFA2ED7BC}"/>
                      </a:ext>
                    </a:extLst>
                  </p:cNvPr>
                  <p:cNvPicPr/>
                  <p:nvPr/>
                </p:nvPicPr>
                <p:blipFill>
                  <a:blip r:embed="rId391"/>
                  <a:stretch>
                    <a:fillRect/>
                  </a:stretch>
                </p:blipFill>
                <p:spPr>
                  <a:xfrm>
                    <a:off x="6355474" y="1202751"/>
                    <a:ext cx="66600" cy="76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56">
                <p14:nvContentPartPr>
                  <p14:cNvPr id="500" name="Freihand 499">
                    <a:extLst>
                      <a:ext uri="{FF2B5EF4-FFF2-40B4-BE49-F238E27FC236}">
                        <a16:creationId xmlns:a16="http://schemas.microsoft.com/office/drawing/2014/main" id="{F0788A09-AC78-BDF2-E8C1-647ED1A16342}"/>
                      </a:ext>
                    </a:extLst>
                  </p14:cNvPr>
                  <p14:cNvContentPartPr/>
                  <p14:nvPr/>
                </p14:nvContentPartPr>
                <p14:xfrm>
                  <a:off x="6422434" y="1207071"/>
                  <a:ext cx="36000" cy="55080"/>
                </p14:xfrm>
              </p:contentPart>
            </mc:Choice>
            <mc:Fallback xmlns="">
              <p:pic>
                <p:nvPicPr>
                  <p:cNvPr id="500" name="Freihand 499">
                    <a:extLst>
                      <a:ext uri="{FF2B5EF4-FFF2-40B4-BE49-F238E27FC236}">
                        <a16:creationId xmlns:a16="http://schemas.microsoft.com/office/drawing/2014/main" id="{F0788A09-AC78-BDF2-E8C1-647ED1A16342}"/>
                      </a:ext>
                    </a:extLst>
                  </p:cNvPr>
                  <p:cNvPicPr/>
                  <p:nvPr/>
                </p:nvPicPr>
                <p:blipFill>
                  <a:blip r:embed="rId393"/>
                  <a:stretch>
                    <a:fillRect/>
                  </a:stretch>
                </p:blipFill>
                <p:spPr>
                  <a:xfrm>
                    <a:off x="6416314" y="1200951"/>
                    <a:ext cx="48240" cy="67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57">
                <p14:nvContentPartPr>
                  <p14:cNvPr id="501" name="Freihand 500">
                    <a:extLst>
                      <a:ext uri="{FF2B5EF4-FFF2-40B4-BE49-F238E27FC236}">
                        <a16:creationId xmlns:a16="http://schemas.microsoft.com/office/drawing/2014/main" id="{51055991-1FE1-5AF7-E1ED-6B73B2E53CF8}"/>
                      </a:ext>
                    </a:extLst>
                  </p14:cNvPr>
                  <p14:cNvContentPartPr/>
                  <p14:nvPr/>
                </p14:nvContentPartPr>
                <p14:xfrm>
                  <a:off x="6470314" y="1194111"/>
                  <a:ext cx="40320" cy="66960"/>
                </p14:xfrm>
              </p:contentPart>
            </mc:Choice>
            <mc:Fallback xmlns="">
              <p:pic>
                <p:nvPicPr>
                  <p:cNvPr id="501" name="Freihand 500">
                    <a:extLst>
                      <a:ext uri="{FF2B5EF4-FFF2-40B4-BE49-F238E27FC236}">
                        <a16:creationId xmlns:a16="http://schemas.microsoft.com/office/drawing/2014/main" id="{51055991-1FE1-5AF7-E1ED-6B73B2E53CF8}"/>
                      </a:ext>
                    </a:extLst>
                  </p:cNvPr>
                  <p:cNvPicPr/>
                  <p:nvPr/>
                </p:nvPicPr>
                <p:blipFill>
                  <a:blip r:embed="rId395"/>
                  <a:stretch>
                    <a:fillRect/>
                  </a:stretch>
                </p:blipFill>
                <p:spPr>
                  <a:xfrm>
                    <a:off x="6464194" y="1187991"/>
                    <a:ext cx="52560" cy="792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502" name="Gruppieren 501">
              <a:extLst>
                <a:ext uri="{FF2B5EF4-FFF2-40B4-BE49-F238E27FC236}">
                  <a16:creationId xmlns:a16="http://schemas.microsoft.com/office/drawing/2014/main" id="{A85B2144-9082-E704-A093-33D2E17B6DB2}"/>
                </a:ext>
              </a:extLst>
            </p:cNvPr>
            <p:cNvGrpSpPr/>
            <p:nvPr/>
          </p:nvGrpSpPr>
          <p:grpSpPr>
            <a:xfrm>
              <a:off x="2719370" y="821834"/>
              <a:ext cx="789120" cy="86040"/>
              <a:chOff x="5721514" y="1194111"/>
              <a:chExt cx="789120" cy="860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58">
                <p14:nvContentPartPr>
                  <p14:cNvPr id="507" name="Freihand 506">
                    <a:extLst>
                      <a:ext uri="{FF2B5EF4-FFF2-40B4-BE49-F238E27FC236}">
                        <a16:creationId xmlns:a16="http://schemas.microsoft.com/office/drawing/2014/main" id="{CEE61630-DB9C-516A-260D-A1C47B0FCA39}"/>
                      </a:ext>
                    </a:extLst>
                  </p14:cNvPr>
                  <p14:cNvContentPartPr/>
                  <p14:nvPr/>
                </p14:nvContentPartPr>
                <p14:xfrm>
                  <a:off x="5721514" y="1211031"/>
                  <a:ext cx="39240" cy="62640"/>
                </p14:xfrm>
              </p:contentPart>
            </mc:Choice>
            <mc:Fallback xmlns="">
              <p:pic>
                <p:nvPicPr>
                  <p:cNvPr id="507" name="Freihand 506">
                    <a:extLst>
                      <a:ext uri="{FF2B5EF4-FFF2-40B4-BE49-F238E27FC236}">
                        <a16:creationId xmlns:a16="http://schemas.microsoft.com/office/drawing/2014/main" id="{CEE61630-DB9C-516A-260D-A1C47B0FCA39}"/>
                      </a:ext>
                    </a:extLst>
                  </p:cNvPr>
                  <p:cNvPicPr/>
                  <p:nvPr/>
                </p:nvPicPr>
                <p:blipFill>
                  <a:blip r:embed="rId367"/>
                  <a:stretch>
                    <a:fillRect/>
                  </a:stretch>
                </p:blipFill>
                <p:spPr>
                  <a:xfrm>
                    <a:off x="5715394" y="1204911"/>
                    <a:ext cx="51480" cy="74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59">
                <p14:nvContentPartPr>
                  <p14:cNvPr id="508" name="Freihand 507">
                    <a:extLst>
                      <a:ext uri="{FF2B5EF4-FFF2-40B4-BE49-F238E27FC236}">
                        <a16:creationId xmlns:a16="http://schemas.microsoft.com/office/drawing/2014/main" id="{6A8FE9DB-EC38-FBC0-00C2-FFE6D3640CF8}"/>
                      </a:ext>
                    </a:extLst>
                  </p14:cNvPr>
                  <p14:cNvContentPartPr/>
                  <p14:nvPr/>
                </p14:nvContentPartPr>
                <p14:xfrm>
                  <a:off x="5768314" y="1212831"/>
                  <a:ext cx="47160" cy="63000"/>
                </p14:xfrm>
              </p:contentPart>
            </mc:Choice>
            <mc:Fallback xmlns="">
              <p:pic>
                <p:nvPicPr>
                  <p:cNvPr id="508" name="Freihand 507">
                    <a:extLst>
                      <a:ext uri="{FF2B5EF4-FFF2-40B4-BE49-F238E27FC236}">
                        <a16:creationId xmlns:a16="http://schemas.microsoft.com/office/drawing/2014/main" id="{6A8FE9DB-EC38-FBC0-00C2-FFE6D3640CF8}"/>
                      </a:ext>
                    </a:extLst>
                  </p:cNvPr>
                  <p:cNvPicPr/>
                  <p:nvPr/>
                </p:nvPicPr>
                <p:blipFill>
                  <a:blip r:embed="rId369"/>
                  <a:stretch>
                    <a:fillRect/>
                  </a:stretch>
                </p:blipFill>
                <p:spPr>
                  <a:xfrm>
                    <a:off x="5762194" y="1206711"/>
                    <a:ext cx="59400" cy="7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60">
                <p14:nvContentPartPr>
                  <p14:cNvPr id="509" name="Freihand 508">
                    <a:extLst>
                      <a:ext uri="{FF2B5EF4-FFF2-40B4-BE49-F238E27FC236}">
                        <a16:creationId xmlns:a16="http://schemas.microsoft.com/office/drawing/2014/main" id="{5AE41285-EBF4-4E9D-39F6-BDCCBA6B8423}"/>
                      </a:ext>
                    </a:extLst>
                  </p14:cNvPr>
                  <p14:cNvContentPartPr/>
                  <p14:nvPr/>
                </p14:nvContentPartPr>
                <p14:xfrm>
                  <a:off x="5821954" y="1214991"/>
                  <a:ext cx="45360" cy="60120"/>
                </p14:xfrm>
              </p:contentPart>
            </mc:Choice>
            <mc:Fallback xmlns="">
              <p:pic>
                <p:nvPicPr>
                  <p:cNvPr id="509" name="Freihand 508">
                    <a:extLst>
                      <a:ext uri="{FF2B5EF4-FFF2-40B4-BE49-F238E27FC236}">
                        <a16:creationId xmlns:a16="http://schemas.microsoft.com/office/drawing/2014/main" id="{5AE41285-EBF4-4E9D-39F6-BDCCBA6B8423}"/>
                      </a:ext>
                    </a:extLst>
                  </p:cNvPr>
                  <p:cNvPicPr/>
                  <p:nvPr/>
                </p:nvPicPr>
                <p:blipFill>
                  <a:blip r:embed="rId371"/>
                  <a:stretch>
                    <a:fillRect/>
                  </a:stretch>
                </p:blipFill>
                <p:spPr>
                  <a:xfrm>
                    <a:off x="5815834" y="1208871"/>
                    <a:ext cx="57600" cy="7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61">
                <p14:nvContentPartPr>
                  <p14:cNvPr id="510" name="Freihand 509">
                    <a:extLst>
                      <a:ext uri="{FF2B5EF4-FFF2-40B4-BE49-F238E27FC236}">
                        <a16:creationId xmlns:a16="http://schemas.microsoft.com/office/drawing/2014/main" id="{B2FA8047-B299-5174-8A1A-6EC645EC35F7}"/>
                      </a:ext>
                    </a:extLst>
                  </p14:cNvPr>
                  <p14:cNvContentPartPr/>
                  <p14:nvPr/>
                </p14:nvContentPartPr>
                <p14:xfrm>
                  <a:off x="5883514" y="1204191"/>
                  <a:ext cx="33480" cy="70920"/>
                </p14:xfrm>
              </p:contentPart>
            </mc:Choice>
            <mc:Fallback xmlns="">
              <p:pic>
                <p:nvPicPr>
                  <p:cNvPr id="510" name="Freihand 509">
                    <a:extLst>
                      <a:ext uri="{FF2B5EF4-FFF2-40B4-BE49-F238E27FC236}">
                        <a16:creationId xmlns:a16="http://schemas.microsoft.com/office/drawing/2014/main" id="{B2FA8047-B299-5174-8A1A-6EC645EC35F7}"/>
                      </a:ext>
                    </a:extLst>
                  </p:cNvPr>
                  <p:cNvPicPr/>
                  <p:nvPr/>
                </p:nvPicPr>
                <p:blipFill>
                  <a:blip r:embed="rId373"/>
                  <a:stretch>
                    <a:fillRect/>
                  </a:stretch>
                </p:blipFill>
                <p:spPr>
                  <a:xfrm>
                    <a:off x="5877394" y="1198071"/>
                    <a:ext cx="45720" cy="83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62">
                <p14:nvContentPartPr>
                  <p14:cNvPr id="511" name="Freihand 510">
                    <a:extLst>
                      <a:ext uri="{FF2B5EF4-FFF2-40B4-BE49-F238E27FC236}">
                        <a16:creationId xmlns:a16="http://schemas.microsoft.com/office/drawing/2014/main" id="{55E77EA1-546D-EAA2-4BE2-1FF5CDF20720}"/>
                      </a:ext>
                    </a:extLst>
                  </p14:cNvPr>
                  <p14:cNvContentPartPr/>
                  <p14:nvPr/>
                </p14:nvContentPartPr>
                <p14:xfrm>
                  <a:off x="5925994" y="1217151"/>
                  <a:ext cx="57240" cy="59040"/>
                </p14:xfrm>
              </p:contentPart>
            </mc:Choice>
            <mc:Fallback xmlns="">
              <p:pic>
                <p:nvPicPr>
                  <p:cNvPr id="511" name="Freihand 510">
                    <a:extLst>
                      <a:ext uri="{FF2B5EF4-FFF2-40B4-BE49-F238E27FC236}">
                        <a16:creationId xmlns:a16="http://schemas.microsoft.com/office/drawing/2014/main" id="{55E77EA1-546D-EAA2-4BE2-1FF5CDF20720}"/>
                      </a:ext>
                    </a:extLst>
                  </p:cNvPr>
                  <p:cNvPicPr/>
                  <p:nvPr/>
                </p:nvPicPr>
                <p:blipFill>
                  <a:blip r:embed="rId375"/>
                  <a:stretch>
                    <a:fillRect/>
                  </a:stretch>
                </p:blipFill>
                <p:spPr>
                  <a:xfrm>
                    <a:off x="5919874" y="1211031"/>
                    <a:ext cx="69480" cy="71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63">
                <p14:nvContentPartPr>
                  <p14:cNvPr id="512" name="Freihand 511">
                    <a:extLst>
                      <a:ext uri="{FF2B5EF4-FFF2-40B4-BE49-F238E27FC236}">
                        <a16:creationId xmlns:a16="http://schemas.microsoft.com/office/drawing/2014/main" id="{0561F39B-374F-87FF-E371-7C42A733F08C}"/>
                      </a:ext>
                    </a:extLst>
                  </p14:cNvPr>
                  <p14:cNvContentPartPr/>
                  <p14:nvPr/>
                </p14:nvContentPartPr>
                <p14:xfrm>
                  <a:off x="6000514" y="1207071"/>
                  <a:ext cx="40320" cy="64800"/>
                </p14:xfrm>
              </p:contentPart>
            </mc:Choice>
            <mc:Fallback xmlns="">
              <p:pic>
                <p:nvPicPr>
                  <p:cNvPr id="512" name="Freihand 511">
                    <a:extLst>
                      <a:ext uri="{FF2B5EF4-FFF2-40B4-BE49-F238E27FC236}">
                        <a16:creationId xmlns:a16="http://schemas.microsoft.com/office/drawing/2014/main" id="{0561F39B-374F-87FF-E371-7C42A733F08C}"/>
                      </a:ext>
                    </a:extLst>
                  </p:cNvPr>
                  <p:cNvPicPr/>
                  <p:nvPr/>
                </p:nvPicPr>
                <p:blipFill>
                  <a:blip r:embed="rId377"/>
                  <a:stretch>
                    <a:fillRect/>
                  </a:stretch>
                </p:blipFill>
                <p:spPr>
                  <a:xfrm>
                    <a:off x="5994394" y="1200951"/>
                    <a:ext cx="52560" cy="77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64">
                <p14:nvContentPartPr>
                  <p14:cNvPr id="513" name="Freihand 512">
                    <a:extLst>
                      <a:ext uri="{FF2B5EF4-FFF2-40B4-BE49-F238E27FC236}">
                        <a16:creationId xmlns:a16="http://schemas.microsoft.com/office/drawing/2014/main" id="{BAACF195-0602-2301-EE01-B18B6D35ABF2}"/>
                      </a:ext>
                    </a:extLst>
                  </p14:cNvPr>
                  <p14:cNvContentPartPr/>
                  <p14:nvPr/>
                </p14:nvContentPartPr>
                <p14:xfrm>
                  <a:off x="6042274" y="1209591"/>
                  <a:ext cx="43200" cy="65880"/>
                </p14:xfrm>
              </p:contentPart>
            </mc:Choice>
            <mc:Fallback xmlns="">
              <p:pic>
                <p:nvPicPr>
                  <p:cNvPr id="513" name="Freihand 512">
                    <a:extLst>
                      <a:ext uri="{FF2B5EF4-FFF2-40B4-BE49-F238E27FC236}">
                        <a16:creationId xmlns:a16="http://schemas.microsoft.com/office/drawing/2014/main" id="{BAACF195-0602-2301-EE01-B18B6D35ABF2}"/>
                      </a:ext>
                    </a:extLst>
                  </p:cNvPr>
                  <p:cNvPicPr/>
                  <p:nvPr/>
                </p:nvPicPr>
                <p:blipFill>
                  <a:blip r:embed="rId379"/>
                  <a:stretch>
                    <a:fillRect/>
                  </a:stretch>
                </p:blipFill>
                <p:spPr>
                  <a:xfrm>
                    <a:off x="6036154" y="1203471"/>
                    <a:ext cx="55440" cy="78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65">
                <p14:nvContentPartPr>
                  <p14:cNvPr id="514" name="Freihand 513">
                    <a:extLst>
                      <a:ext uri="{FF2B5EF4-FFF2-40B4-BE49-F238E27FC236}">
                        <a16:creationId xmlns:a16="http://schemas.microsoft.com/office/drawing/2014/main" id="{39B18677-C547-3210-F7F6-E3C28D7F905F}"/>
                      </a:ext>
                    </a:extLst>
                  </p14:cNvPr>
                  <p14:cNvContentPartPr/>
                  <p14:nvPr/>
                </p14:nvContentPartPr>
                <p14:xfrm>
                  <a:off x="6095194" y="1214271"/>
                  <a:ext cx="43560" cy="63720"/>
                </p14:xfrm>
              </p:contentPart>
            </mc:Choice>
            <mc:Fallback xmlns="">
              <p:pic>
                <p:nvPicPr>
                  <p:cNvPr id="514" name="Freihand 513">
                    <a:extLst>
                      <a:ext uri="{FF2B5EF4-FFF2-40B4-BE49-F238E27FC236}">
                        <a16:creationId xmlns:a16="http://schemas.microsoft.com/office/drawing/2014/main" id="{39B18677-C547-3210-F7F6-E3C28D7F905F}"/>
                      </a:ext>
                    </a:extLst>
                  </p:cNvPr>
                  <p:cNvPicPr/>
                  <p:nvPr/>
                </p:nvPicPr>
                <p:blipFill>
                  <a:blip r:embed="rId381"/>
                  <a:stretch>
                    <a:fillRect/>
                  </a:stretch>
                </p:blipFill>
                <p:spPr>
                  <a:xfrm>
                    <a:off x="6089074" y="1208151"/>
                    <a:ext cx="55800" cy="75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66">
                <p14:nvContentPartPr>
                  <p14:cNvPr id="515" name="Freihand 514">
                    <a:extLst>
                      <a:ext uri="{FF2B5EF4-FFF2-40B4-BE49-F238E27FC236}">
                        <a16:creationId xmlns:a16="http://schemas.microsoft.com/office/drawing/2014/main" id="{C2E47F5E-D9A6-4060-893B-983DE9A069B3}"/>
                      </a:ext>
                    </a:extLst>
                  </p14:cNvPr>
                  <p14:cNvContentPartPr/>
                  <p14:nvPr/>
                </p14:nvContentPartPr>
                <p14:xfrm>
                  <a:off x="6149194" y="1200231"/>
                  <a:ext cx="43200" cy="70920"/>
                </p14:xfrm>
              </p:contentPart>
            </mc:Choice>
            <mc:Fallback xmlns="">
              <p:pic>
                <p:nvPicPr>
                  <p:cNvPr id="515" name="Freihand 514">
                    <a:extLst>
                      <a:ext uri="{FF2B5EF4-FFF2-40B4-BE49-F238E27FC236}">
                        <a16:creationId xmlns:a16="http://schemas.microsoft.com/office/drawing/2014/main" id="{C2E47F5E-D9A6-4060-893B-983DE9A069B3}"/>
                      </a:ext>
                    </a:extLst>
                  </p:cNvPr>
                  <p:cNvPicPr/>
                  <p:nvPr/>
                </p:nvPicPr>
                <p:blipFill>
                  <a:blip r:embed="rId383"/>
                  <a:stretch>
                    <a:fillRect/>
                  </a:stretch>
                </p:blipFill>
                <p:spPr>
                  <a:xfrm>
                    <a:off x="6143074" y="1194111"/>
                    <a:ext cx="55440" cy="83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67">
                <p14:nvContentPartPr>
                  <p14:cNvPr id="516" name="Freihand 515">
                    <a:extLst>
                      <a:ext uri="{FF2B5EF4-FFF2-40B4-BE49-F238E27FC236}">
                        <a16:creationId xmlns:a16="http://schemas.microsoft.com/office/drawing/2014/main" id="{6ECA65E3-9026-79EE-AA63-A99754C6D7C8}"/>
                      </a:ext>
                    </a:extLst>
                  </p14:cNvPr>
                  <p14:cNvContentPartPr/>
                  <p14:nvPr/>
                </p14:nvContentPartPr>
                <p14:xfrm>
                  <a:off x="6194554" y="1203831"/>
                  <a:ext cx="47880" cy="71280"/>
                </p14:xfrm>
              </p:contentPart>
            </mc:Choice>
            <mc:Fallback xmlns="">
              <p:pic>
                <p:nvPicPr>
                  <p:cNvPr id="516" name="Freihand 515">
                    <a:extLst>
                      <a:ext uri="{FF2B5EF4-FFF2-40B4-BE49-F238E27FC236}">
                        <a16:creationId xmlns:a16="http://schemas.microsoft.com/office/drawing/2014/main" id="{6ECA65E3-9026-79EE-AA63-A99754C6D7C8}"/>
                      </a:ext>
                    </a:extLst>
                  </p:cNvPr>
                  <p:cNvPicPr/>
                  <p:nvPr/>
                </p:nvPicPr>
                <p:blipFill>
                  <a:blip r:embed="rId385"/>
                  <a:stretch>
                    <a:fillRect/>
                  </a:stretch>
                </p:blipFill>
                <p:spPr>
                  <a:xfrm>
                    <a:off x="6188434" y="1197711"/>
                    <a:ext cx="60120" cy="8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68">
                <p14:nvContentPartPr>
                  <p14:cNvPr id="517" name="Freihand 516">
                    <a:extLst>
                      <a:ext uri="{FF2B5EF4-FFF2-40B4-BE49-F238E27FC236}">
                        <a16:creationId xmlns:a16="http://schemas.microsoft.com/office/drawing/2014/main" id="{7D79AB11-BC24-207C-2457-2A297A9C19C6}"/>
                      </a:ext>
                    </a:extLst>
                  </p14:cNvPr>
                  <p14:cNvContentPartPr/>
                  <p14:nvPr/>
                </p14:nvContentPartPr>
                <p14:xfrm>
                  <a:off x="6243514" y="1201671"/>
                  <a:ext cx="45360" cy="78480"/>
                </p14:xfrm>
              </p:contentPart>
            </mc:Choice>
            <mc:Fallback xmlns="">
              <p:pic>
                <p:nvPicPr>
                  <p:cNvPr id="517" name="Freihand 516">
                    <a:extLst>
                      <a:ext uri="{FF2B5EF4-FFF2-40B4-BE49-F238E27FC236}">
                        <a16:creationId xmlns:a16="http://schemas.microsoft.com/office/drawing/2014/main" id="{7D79AB11-BC24-207C-2457-2A297A9C19C6}"/>
                      </a:ext>
                    </a:extLst>
                  </p:cNvPr>
                  <p:cNvPicPr/>
                  <p:nvPr/>
                </p:nvPicPr>
                <p:blipFill>
                  <a:blip r:embed="rId387"/>
                  <a:stretch>
                    <a:fillRect/>
                  </a:stretch>
                </p:blipFill>
                <p:spPr>
                  <a:xfrm>
                    <a:off x="6237394" y="1195551"/>
                    <a:ext cx="57600" cy="90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69">
                <p14:nvContentPartPr>
                  <p14:cNvPr id="518" name="Freihand 517">
                    <a:extLst>
                      <a:ext uri="{FF2B5EF4-FFF2-40B4-BE49-F238E27FC236}">
                        <a16:creationId xmlns:a16="http://schemas.microsoft.com/office/drawing/2014/main" id="{EB06C0B5-14BF-EAE3-FF73-B982B3C1140A}"/>
                      </a:ext>
                    </a:extLst>
                  </p14:cNvPr>
                  <p14:cNvContentPartPr/>
                  <p14:nvPr/>
                </p14:nvContentPartPr>
                <p14:xfrm>
                  <a:off x="6297154" y="1214991"/>
                  <a:ext cx="48600" cy="54720"/>
                </p14:xfrm>
              </p:contentPart>
            </mc:Choice>
            <mc:Fallback xmlns="">
              <p:pic>
                <p:nvPicPr>
                  <p:cNvPr id="518" name="Freihand 517">
                    <a:extLst>
                      <a:ext uri="{FF2B5EF4-FFF2-40B4-BE49-F238E27FC236}">
                        <a16:creationId xmlns:a16="http://schemas.microsoft.com/office/drawing/2014/main" id="{EB06C0B5-14BF-EAE3-FF73-B982B3C1140A}"/>
                      </a:ext>
                    </a:extLst>
                  </p:cNvPr>
                  <p:cNvPicPr/>
                  <p:nvPr/>
                </p:nvPicPr>
                <p:blipFill>
                  <a:blip r:embed="rId389"/>
                  <a:stretch>
                    <a:fillRect/>
                  </a:stretch>
                </p:blipFill>
                <p:spPr>
                  <a:xfrm>
                    <a:off x="6291034" y="1208871"/>
                    <a:ext cx="60840" cy="66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0">
                <p14:nvContentPartPr>
                  <p14:cNvPr id="519" name="Freihand 518">
                    <a:extLst>
                      <a:ext uri="{FF2B5EF4-FFF2-40B4-BE49-F238E27FC236}">
                        <a16:creationId xmlns:a16="http://schemas.microsoft.com/office/drawing/2014/main" id="{B7D22DBE-8B5D-60B9-48B3-4305800BDB4A}"/>
                      </a:ext>
                    </a:extLst>
                  </p14:cNvPr>
                  <p14:cNvContentPartPr/>
                  <p14:nvPr/>
                </p14:nvContentPartPr>
                <p14:xfrm>
                  <a:off x="6361594" y="1208871"/>
                  <a:ext cx="54360" cy="64440"/>
                </p14:xfrm>
              </p:contentPart>
            </mc:Choice>
            <mc:Fallback xmlns="">
              <p:pic>
                <p:nvPicPr>
                  <p:cNvPr id="519" name="Freihand 518">
                    <a:extLst>
                      <a:ext uri="{FF2B5EF4-FFF2-40B4-BE49-F238E27FC236}">
                        <a16:creationId xmlns:a16="http://schemas.microsoft.com/office/drawing/2014/main" id="{B7D22DBE-8B5D-60B9-48B3-4305800BDB4A}"/>
                      </a:ext>
                    </a:extLst>
                  </p:cNvPr>
                  <p:cNvPicPr/>
                  <p:nvPr/>
                </p:nvPicPr>
                <p:blipFill>
                  <a:blip r:embed="rId391"/>
                  <a:stretch>
                    <a:fillRect/>
                  </a:stretch>
                </p:blipFill>
                <p:spPr>
                  <a:xfrm>
                    <a:off x="6355474" y="1202751"/>
                    <a:ext cx="66600" cy="76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1">
                <p14:nvContentPartPr>
                  <p14:cNvPr id="520" name="Freihand 519">
                    <a:extLst>
                      <a:ext uri="{FF2B5EF4-FFF2-40B4-BE49-F238E27FC236}">
                        <a16:creationId xmlns:a16="http://schemas.microsoft.com/office/drawing/2014/main" id="{C5EEFFA6-6373-D400-3AB3-C59DB4FD02EC}"/>
                      </a:ext>
                    </a:extLst>
                  </p14:cNvPr>
                  <p14:cNvContentPartPr/>
                  <p14:nvPr/>
                </p14:nvContentPartPr>
                <p14:xfrm>
                  <a:off x="6422434" y="1207071"/>
                  <a:ext cx="36000" cy="55080"/>
                </p14:xfrm>
              </p:contentPart>
            </mc:Choice>
            <mc:Fallback xmlns="">
              <p:pic>
                <p:nvPicPr>
                  <p:cNvPr id="520" name="Freihand 519">
                    <a:extLst>
                      <a:ext uri="{FF2B5EF4-FFF2-40B4-BE49-F238E27FC236}">
                        <a16:creationId xmlns:a16="http://schemas.microsoft.com/office/drawing/2014/main" id="{C5EEFFA6-6373-D400-3AB3-C59DB4FD02EC}"/>
                      </a:ext>
                    </a:extLst>
                  </p:cNvPr>
                  <p:cNvPicPr/>
                  <p:nvPr/>
                </p:nvPicPr>
                <p:blipFill>
                  <a:blip r:embed="rId393"/>
                  <a:stretch>
                    <a:fillRect/>
                  </a:stretch>
                </p:blipFill>
                <p:spPr>
                  <a:xfrm>
                    <a:off x="6416314" y="1200951"/>
                    <a:ext cx="48240" cy="67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2">
                <p14:nvContentPartPr>
                  <p14:cNvPr id="521" name="Freihand 520">
                    <a:extLst>
                      <a:ext uri="{FF2B5EF4-FFF2-40B4-BE49-F238E27FC236}">
                        <a16:creationId xmlns:a16="http://schemas.microsoft.com/office/drawing/2014/main" id="{6AF7B1CA-DD39-9B59-9CCF-F80714FAFDB8}"/>
                      </a:ext>
                    </a:extLst>
                  </p14:cNvPr>
                  <p14:cNvContentPartPr/>
                  <p14:nvPr/>
                </p14:nvContentPartPr>
                <p14:xfrm>
                  <a:off x="6470314" y="1194111"/>
                  <a:ext cx="40320" cy="66960"/>
                </p14:xfrm>
              </p:contentPart>
            </mc:Choice>
            <mc:Fallback xmlns="">
              <p:pic>
                <p:nvPicPr>
                  <p:cNvPr id="521" name="Freihand 520">
                    <a:extLst>
                      <a:ext uri="{FF2B5EF4-FFF2-40B4-BE49-F238E27FC236}">
                        <a16:creationId xmlns:a16="http://schemas.microsoft.com/office/drawing/2014/main" id="{6AF7B1CA-DD39-9B59-9CCF-F80714FAFDB8}"/>
                      </a:ext>
                    </a:extLst>
                  </p:cNvPr>
                  <p:cNvPicPr/>
                  <p:nvPr/>
                </p:nvPicPr>
                <p:blipFill>
                  <a:blip r:embed="rId395"/>
                  <a:stretch>
                    <a:fillRect/>
                  </a:stretch>
                </p:blipFill>
                <p:spPr>
                  <a:xfrm>
                    <a:off x="6464194" y="1187991"/>
                    <a:ext cx="52560" cy="792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522" name="Gruppieren 521">
              <a:extLst>
                <a:ext uri="{FF2B5EF4-FFF2-40B4-BE49-F238E27FC236}">
                  <a16:creationId xmlns:a16="http://schemas.microsoft.com/office/drawing/2014/main" id="{2F920A96-9B6C-E0C2-BA2C-8B0B5A3F2842}"/>
                </a:ext>
              </a:extLst>
            </p:cNvPr>
            <p:cNvGrpSpPr/>
            <p:nvPr/>
          </p:nvGrpSpPr>
          <p:grpSpPr>
            <a:xfrm>
              <a:off x="3004307" y="742878"/>
              <a:ext cx="971640" cy="86040"/>
              <a:chOff x="5538994" y="1194111"/>
              <a:chExt cx="971640" cy="860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73">
                <p14:nvContentPartPr>
                  <p14:cNvPr id="523" name="Freihand 522">
                    <a:extLst>
                      <a:ext uri="{FF2B5EF4-FFF2-40B4-BE49-F238E27FC236}">
                        <a16:creationId xmlns:a16="http://schemas.microsoft.com/office/drawing/2014/main" id="{6E9E4B8E-EDB1-F6CC-E9F5-78E29890D018}"/>
                      </a:ext>
                    </a:extLst>
                  </p14:cNvPr>
                  <p14:cNvContentPartPr/>
                  <p14:nvPr/>
                </p14:nvContentPartPr>
                <p14:xfrm>
                  <a:off x="5538994" y="1212111"/>
                  <a:ext cx="47520" cy="65160"/>
                </p14:xfrm>
              </p:contentPart>
            </mc:Choice>
            <mc:Fallback xmlns="">
              <p:pic>
                <p:nvPicPr>
                  <p:cNvPr id="523" name="Freihand 522">
                    <a:extLst>
                      <a:ext uri="{FF2B5EF4-FFF2-40B4-BE49-F238E27FC236}">
                        <a16:creationId xmlns:a16="http://schemas.microsoft.com/office/drawing/2014/main" id="{6E9E4B8E-EDB1-F6CC-E9F5-78E29890D018}"/>
                      </a:ext>
                    </a:extLst>
                  </p:cNvPr>
                  <p:cNvPicPr/>
                  <p:nvPr/>
                </p:nvPicPr>
                <p:blipFill>
                  <a:blip r:embed="rId359"/>
                  <a:stretch>
                    <a:fillRect/>
                  </a:stretch>
                </p:blipFill>
                <p:spPr>
                  <a:xfrm>
                    <a:off x="5532874" y="1205991"/>
                    <a:ext cx="59760" cy="77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4">
                <p14:nvContentPartPr>
                  <p14:cNvPr id="524" name="Freihand 523">
                    <a:extLst>
                      <a:ext uri="{FF2B5EF4-FFF2-40B4-BE49-F238E27FC236}">
                        <a16:creationId xmlns:a16="http://schemas.microsoft.com/office/drawing/2014/main" id="{05DA4BF1-8168-2DF4-3AEB-82D66C53CC69}"/>
                      </a:ext>
                    </a:extLst>
                  </p14:cNvPr>
                  <p14:cNvContentPartPr/>
                  <p14:nvPr/>
                </p14:nvContentPartPr>
                <p14:xfrm>
                  <a:off x="5599474" y="1214271"/>
                  <a:ext cx="25560" cy="59760"/>
                </p14:xfrm>
              </p:contentPart>
            </mc:Choice>
            <mc:Fallback xmlns="">
              <p:pic>
                <p:nvPicPr>
                  <p:cNvPr id="524" name="Freihand 523">
                    <a:extLst>
                      <a:ext uri="{FF2B5EF4-FFF2-40B4-BE49-F238E27FC236}">
                        <a16:creationId xmlns:a16="http://schemas.microsoft.com/office/drawing/2014/main" id="{05DA4BF1-8168-2DF4-3AEB-82D66C53CC69}"/>
                      </a:ext>
                    </a:extLst>
                  </p:cNvPr>
                  <p:cNvPicPr/>
                  <p:nvPr/>
                </p:nvPicPr>
                <p:blipFill>
                  <a:blip r:embed="rId361"/>
                  <a:stretch>
                    <a:fillRect/>
                  </a:stretch>
                </p:blipFill>
                <p:spPr>
                  <a:xfrm>
                    <a:off x="5593354" y="1208151"/>
                    <a:ext cx="378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5">
                <p14:nvContentPartPr>
                  <p14:cNvPr id="525" name="Freihand 524">
                    <a:extLst>
                      <a:ext uri="{FF2B5EF4-FFF2-40B4-BE49-F238E27FC236}">
                        <a16:creationId xmlns:a16="http://schemas.microsoft.com/office/drawing/2014/main" id="{A00617B4-2E52-E57D-F7A7-DA2A6C2E6304}"/>
                      </a:ext>
                    </a:extLst>
                  </p14:cNvPr>
                  <p14:cNvContentPartPr/>
                  <p14:nvPr/>
                </p14:nvContentPartPr>
                <p14:xfrm>
                  <a:off x="5635114" y="1214991"/>
                  <a:ext cx="42840" cy="59400"/>
                </p14:xfrm>
              </p:contentPart>
            </mc:Choice>
            <mc:Fallback xmlns="">
              <p:pic>
                <p:nvPicPr>
                  <p:cNvPr id="525" name="Freihand 524">
                    <a:extLst>
                      <a:ext uri="{FF2B5EF4-FFF2-40B4-BE49-F238E27FC236}">
                        <a16:creationId xmlns:a16="http://schemas.microsoft.com/office/drawing/2014/main" id="{A00617B4-2E52-E57D-F7A7-DA2A6C2E6304}"/>
                      </a:ext>
                    </a:extLst>
                  </p:cNvPr>
                  <p:cNvPicPr/>
                  <p:nvPr/>
                </p:nvPicPr>
                <p:blipFill>
                  <a:blip r:embed="rId363"/>
                  <a:stretch>
                    <a:fillRect/>
                  </a:stretch>
                </p:blipFill>
                <p:spPr>
                  <a:xfrm>
                    <a:off x="5628994" y="1208871"/>
                    <a:ext cx="55080" cy="71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6">
                <p14:nvContentPartPr>
                  <p14:cNvPr id="526" name="Freihand 525">
                    <a:extLst>
                      <a:ext uri="{FF2B5EF4-FFF2-40B4-BE49-F238E27FC236}">
                        <a16:creationId xmlns:a16="http://schemas.microsoft.com/office/drawing/2014/main" id="{965D7D48-0033-6BF4-438A-EC9EAA52EDC0}"/>
                      </a:ext>
                    </a:extLst>
                  </p14:cNvPr>
                  <p14:cNvContentPartPr/>
                  <p14:nvPr/>
                </p14:nvContentPartPr>
                <p14:xfrm>
                  <a:off x="5687674" y="1205991"/>
                  <a:ext cx="34920" cy="63000"/>
                </p14:xfrm>
              </p:contentPart>
            </mc:Choice>
            <mc:Fallback xmlns="">
              <p:pic>
                <p:nvPicPr>
                  <p:cNvPr id="526" name="Freihand 525">
                    <a:extLst>
                      <a:ext uri="{FF2B5EF4-FFF2-40B4-BE49-F238E27FC236}">
                        <a16:creationId xmlns:a16="http://schemas.microsoft.com/office/drawing/2014/main" id="{965D7D48-0033-6BF4-438A-EC9EAA52EDC0}"/>
                      </a:ext>
                    </a:extLst>
                  </p:cNvPr>
                  <p:cNvPicPr/>
                  <p:nvPr/>
                </p:nvPicPr>
                <p:blipFill>
                  <a:blip r:embed="rId365"/>
                  <a:stretch>
                    <a:fillRect/>
                  </a:stretch>
                </p:blipFill>
                <p:spPr>
                  <a:xfrm>
                    <a:off x="5681554" y="1199871"/>
                    <a:ext cx="47160" cy="7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7">
                <p14:nvContentPartPr>
                  <p14:cNvPr id="527" name="Freihand 526">
                    <a:extLst>
                      <a:ext uri="{FF2B5EF4-FFF2-40B4-BE49-F238E27FC236}">
                        <a16:creationId xmlns:a16="http://schemas.microsoft.com/office/drawing/2014/main" id="{1F47A2B4-C044-BC3C-D7C7-C0C262F21164}"/>
                      </a:ext>
                    </a:extLst>
                  </p14:cNvPr>
                  <p14:cNvContentPartPr/>
                  <p14:nvPr/>
                </p14:nvContentPartPr>
                <p14:xfrm>
                  <a:off x="5721514" y="1211031"/>
                  <a:ext cx="39240" cy="62640"/>
                </p14:xfrm>
              </p:contentPart>
            </mc:Choice>
            <mc:Fallback xmlns="">
              <p:pic>
                <p:nvPicPr>
                  <p:cNvPr id="527" name="Freihand 526">
                    <a:extLst>
                      <a:ext uri="{FF2B5EF4-FFF2-40B4-BE49-F238E27FC236}">
                        <a16:creationId xmlns:a16="http://schemas.microsoft.com/office/drawing/2014/main" id="{1F47A2B4-C044-BC3C-D7C7-C0C262F21164}"/>
                      </a:ext>
                    </a:extLst>
                  </p:cNvPr>
                  <p:cNvPicPr/>
                  <p:nvPr/>
                </p:nvPicPr>
                <p:blipFill>
                  <a:blip r:embed="rId367"/>
                  <a:stretch>
                    <a:fillRect/>
                  </a:stretch>
                </p:blipFill>
                <p:spPr>
                  <a:xfrm>
                    <a:off x="5715394" y="1204911"/>
                    <a:ext cx="51480" cy="74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8">
                <p14:nvContentPartPr>
                  <p14:cNvPr id="528" name="Freihand 527">
                    <a:extLst>
                      <a:ext uri="{FF2B5EF4-FFF2-40B4-BE49-F238E27FC236}">
                        <a16:creationId xmlns:a16="http://schemas.microsoft.com/office/drawing/2014/main" id="{CC9FA94A-F12D-AB57-1386-727BA8538309}"/>
                      </a:ext>
                    </a:extLst>
                  </p14:cNvPr>
                  <p14:cNvContentPartPr/>
                  <p14:nvPr/>
                </p14:nvContentPartPr>
                <p14:xfrm>
                  <a:off x="5768314" y="1212831"/>
                  <a:ext cx="47160" cy="63000"/>
                </p14:xfrm>
              </p:contentPart>
            </mc:Choice>
            <mc:Fallback xmlns="">
              <p:pic>
                <p:nvPicPr>
                  <p:cNvPr id="528" name="Freihand 527">
                    <a:extLst>
                      <a:ext uri="{FF2B5EF4-FFF2-40B4-BE49-F238E27FC236}">
                        <a16:creationId xmlns:a16="http://schemas.microsoft.com/office/drawing/2014/main" id="{CC9FA94A-F12D-AB57-1386-727BA8538309}"/>
                      </a:ext>
                    </a:extLst>
                  </p:cNvPr>
                  <p:cNvPicPr/>
                  <p:nvPr/>
                </p:nvPicPr>
                <p:blipFill>
                  <a:blip r:embed="rId369"/>
                  <a:stretch>
                    <a:fillRect/>
                  </a:stretch>
                </p:blipFill>
                <p:spPr>
                  <a:xfrm>
                    <a:off x="5762194" y="1206711"/>
                    <a:ext cx="59400" cy="7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9">
                <p14:nvContentPartPr>
                  <p14:cNvPr id="529" name="Freihand 528">
                    <a:extLst>
                      <a:ext uri="{FF2B5EF4-FFF2-40B4-BE49-F238E27FC236}">
                        <a16:creationId xmlns:a16="http://schemas.microsoft.com/office/drawing/2014/main" id="{B7D8FF5B-3DAA-97F0-D8A8-F0A9FACE5C08}"/>
                      </a:ext>
                    </a:extLst>
                  </p14:cNvPr>
                  <p14:cNvContentPartPr/>
                  <p14:nvPr/>
                </p14:nvContentPartPr>
                <p14:xfrm>
                  <a:off x="5821954" y="1214991"/>
                  <a:ext cx="45360" cy="60120"/>
                </p14:xfrm>
              </p:contentPart>
            </mc:Choice>
            <mc:Fallback xmlns="">
              <p:pic>
                <p:nvPicPr>
                  <p:cNvPr id="529" name="Freihand 528">
                    <a:extLst>
                      <a:ext uri="{FF2B5EF4-FFF2-40B4-BE49-F238E27FC236}">
                        <a16:creationId xmlns:a16="http://schemas.microsoft.com/office/drawing/2014/main" id="{B7D8FF5B-3DAA-97F0-D8A8-F0A9FACE5C08}"/>
                      </a:ext>
                    </a:extLst>
                  </p:cNvPr>
                  <p:cNvPicPr/>
                  <p:nvPr/>
                </p:nvPicPr>
                <p:blipFill>
                  <a:blip r:embed="rId371"/>
                  <a:stretch>
                    <a:fillRect/>
                  </a:stretch>
                </p:blipFill>
                <p:spPr>
                  <a:xfrm>
                    <a:off x="5815834" y="1208871"/>
                    <a:ext cx="57600" cy="7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0">
                <p14:nvContentPartPr>
                  <p14:cNvPr id="530" name="Freihand 529">
                    <a:extLst>
                      <a:ext uri="{FF2B5EF4-FFF2-40B4-BE49-F238E27FC236}">
                        <a16:creationId xmlns:a16="http://schemas.microsoft.com/office/drawing/2014/main" id="{A7DD9C4B-4FAD-C15A-6E1D-7AB6481D76A1}"/>
                      </a:ext>
                    </a:extLst>
                  </p14:cNvPr>
                  <p14:cNvContentPartPr/>
                  <p14:nvPr/>
                </p14:nvContentPartPr>
                <p14:xfrm>
                  <a:off x="5883514" y="1204191"/>
                  <a:ext cx="33480" cy="70920"/>
                </p14:xfrm>
              </p:contentPart>
            </mc:Choice>
            <mc:Fallback xmlns="">
              <p:pic>
                <p:nvPicPr>
                  <p:cNvPr id="530" name="Freihand 529">
                    <a:extLst>
                      <a:ext uri="{FF2B5EF4-FFF2-40B4-BE49-F238E27FC236}">
                        <a16:creationId xmlns:a16="http://schemas.microsoft.com/office/drawing/2014/main" id="{A7DD9C4B-4FAD-C15A-6E1D-7AB6481D76A1}"/>
                      </a:ext>
                    </a:extLst>
                  </p:cNvPr>
                  <p:cNvPicPr/>
                  <p:nvPr/>
                </p:nvPicPr>
                <p:blipFill>
                  <a:blip r:embed="rId373"/>
                  <a:stretch>
                    <a:fillRect/>
                  </a:stretch>
                </p:blipFill>
                <p:spPr>
                  <a:xfrm>
                    <a:off x="5877394" y="1198071"/>
                    <a:ext cx="45720" cy="83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1">
                <p14:nvContentPartPr>
                  <p14:cNvPr id="531" name="Freihand 530">
                    <a:extLst>
                      <a:ext uri="{FF2B5EF4-FFF2-40B4-BE49-F238E27FC236}">
                        <a16:creationId xmlns:a16="http://schemas.microsoft.com/office/drawing/2014/main" id="{6D4362AE-A37E-4E5D-2997-B0496DD1884B}"/>
                      </a:ext>
                    </a:extLst>
                  </p14:cNvPr>
                  <p14:cNvContentPartPr/>
                  <p14:nvPr/>
                </p14:nvContentPartPr>
                <p14:xfrm>
                  <a:off x="5925994" y="1217151"/>
                  <a:ext cx="57240" cy="59040"/>
                </p14:xfrm>
              </p:contentPart>
            </mc:Choice>
            <mc:Fallback xmlns="">
              <p:pic>
                <p:nvPicPr>
                  <p:cNvPr id="531" name="Freihand 530">
                    <a:extLst>
                      <a:ext uri="{FF2B5EF4-FFF2-40B4-BE49-F238E27FC236}">
                        <a16:creationId xmlns:a16="http://schemas.microsoft.com/office/drawing/2014/main" id="{6D4362AE-A37E-4E5D-2997-B0496DD1884B}"/>
                      </a:ext>
                    </a:extLst>
                  </p:cNvPr>
                  <p:cNvPicPr/>
                  <p:nvPr/>
                </p:nvPicPr>
                <p:blipFill>
                  <a:blip r:embed="rId375"/>
                  <a:stretch>
                    <a:fillRect/>
                  </a:stretch>
                </p:blipFill>
                <p:spPr>
                  <a:xfrm>
                    <a:off x="5919874" y="1211031"/>
                    <a:ext cx="69480" cy="71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2">
                <p14:nvContentPartPr>
                  <p14:cNvPr id="532" name="Freihand 531">
                    <a:extLst>
                      <a:ext uri="{FF2B5EF4-FFF2-40B4-BE49-F238E27FC236}">
                        <a16:creationId xmlns:a16="http://schemas.microsoft.com/office/drawing/2014/main" id="{019D4C99-9A25-51AA-5884-9F7C3380DA02}"/>
                      </a:ext>
                    </a:extLst>
                  </p14:cNvPr>
                  <p14:cNvContentPartPr/>
                  <p14:nvPr/>
                </p14:nvContentPartPr>
                <p14:xfrm>
                  <a:off x="6000514" y="1207071"/>
                  <a:ext cx="40320" cy="64800"/>
                </p14:xfrm>
              </p:contentPart>
            </mc:Choice>
            <mc:Fallback xmlns="">
              <p:pic>
                <p:nvPicPr>
                  <p:cNvPr id="532" name="Freihand 531">
                    <a:extLst>
                      <a:ext uri="{FF2B5EF4-FFF2-40B4-BE49-F238E27FC236}">
                        <a16:creationId xmlns:a16="http://schemas.microsoft.com/office/drawing/2014/main" id="{019D4C99-9A25-51AA-5884-9F7C3380DA02}"/>
                      </a:ext>
                    </a:extLst>
                  </p:cNvPr>
                  <p:cNvPicPr/>
                  <p:nvPr/>
                </p:nvPicPr>
                <p:blipFill>
                  <a:blip r:embed="rId377"/>
                  <a:stretch>
                    <a:fillRect/>
                  </a:stretch>
                </p:blipFill>
                <p:spPr>
                  <a:xfrm>
                    <a:off x="5994394" y="1200951"/>
                    <a:ext cx="52560" cy="77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3">
                <p14:nvContentPartPr>
                  <p14:cNvPr id="533" name="Freihand 532">
                    <a:extLst>
                      <a:ext uri="{FF2B5EF4-FFF2-40B4-BE49-F238E27FC236}">
                        <a16:creationId xmlns:a16="http://schemas.microsoft.com/office/drawing/2014/main" id="{29C9E778-3459-9863-FEDD-D8AC6BAABC71}"/>
                      </a:ext>
                    </a:extLst>
                  </p14:cNvPr>
                  <p14:cNvContentPartPr/>
                  <p14:nvPr/>
                </p14:nvContentPartPr>
                <p14:xfrm>
                  <a:off x="6042274" y="1209591"/>
                  <a:ext cx="43200" cy="65880"/>
                </p14:xfrm>
              </p:contentPart>
            </mc:Choice>
            <mc:Fallback xmlns="">
              <p:pic>
                <p:nvPicPr>
                  <p:cNvPr id="533" name="Freihand 532">
                    <a:extLst>
                      <a:ext uri="{FF2B5EF4-FFF2-40B4-BE49-F238E27FC236}">
                        <a16:creationId xmlns:a16="http://schemas.microsoft.com/office/drawing/2014/main" id="{29C9E778-3459-9863-FEDD-D8AC6BAABC71}"/>
                      </a:ext>
                    </a:extLst>
                  </p:cNvPr>
                  <p:cNvPicPr/>
                  <p:nvPr/>
                </p:nvPicPr>
                <p:blipFill>
                  <a:blip r:embed="rId379"/>
                  <a:stretch>
                    <a:fillRect/>
                  </a:stretch>
                </p:blipFill>
                <p:spPr>
                  <a:xfrm>
                    <a:off x="6036154" y="1203471"/>
                    <a:ext cx="55440" cy="78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4">
                <p14:nvContentPartPr>
                  <p14:cNvPr id="534" name="Freihand 533">
                    <a:extLst>
                      <a:ext uri="{FF2B5EF4-FFF2-40B4-BE49-F238E27FC236}">
                        <a16:creationId xmlns:a16="http://schemas.microsoft.com/office/drawing/2014/main" id="{BC457C6F-3CCB-D462-8135-B1BC88F5E5BF}"/>
                      </a:ext>
                    </a:extLst>
                  </p14:cNvPr>
                  <p14:cNvContentPartPr/>
                  <p14:nvPr/>
                </p14:nvContentPartPr>
                <p14:xfrm>
                  <a:off x="6095194" y="1214271"/>
                  <a:ext cx="43560" cy="63720"/>
                </p14:xfrm>
              </p:contentPart>
            </mc:Choice>
            <mc:Fallback xmlns="">
              <p:pic>
                <p:nvPicPr>
                  <p:cNvPr id="534" name="Freihand 533">
                    <a:extLst>
                      <a:ext uri="{FF2B5EF4-FFF2-40B4-BE49-F238E27FC236}">
                        <a16:creationId xmlns:a16="http://schemas.microsoft.com/office/drawing/2014/main" id="{BC457C6F-3CCB-D462-8135-B1BC88F5E5BF}"/>
                      </a:ext>
                    </a:extLst>
                  </p:cNvPr>
                  <p:cNvPicPr/>
                  <p:nvPr/>
                </p:nvPicPr>
                <p:blipFill>
                  <a:blip r:embed="rId381"/>
                  <a:stretch>
                    <a:fillRect/>
                  </a:stretch>
                </p:blipFill>
                <p:spPr>
                  <a:xfrm>
                    <a:off x="6089074" y="1208151"/>
                    <a:ext cx="55800" cy="75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5">
                <p14:nvContentPartPr>
                  <p14:cNvPr id="535" name="Freihand 534">
                    <a:extLst>
                      <a:ext uri="{FF2B5EF4-FFF2-40B4-BE49-F238E27FC236}">
                        <a16:creationId xmlns:a16="http://schemas.microsoft.com/office/drawing/2014/main" id="{873C6842-03DF-CDCF-DCB2-1EE694B4D0BF}"/>
                      </a:ext>
                    </a:extLst>
                  </p14:cNvPr>
                  <p14:cNvContentPartPr/>
                  <p14:nvPr/>
                </p14:nvContentPartPr>
                <p14:xfrm>
                  <a:off x="6149194" y="1200231"/>
                  <a:ext cx="43200" cy="70920"/>
                </p14:xfrm>
              </p:contentPart>
            </mc:Choice>
            <mc:Fallback xmlns="">
              <p:pic>
                <p:nvPicPr>
                  <p:cNvPr id="535" name="Freihand 534">
                    <a:extLst>
                      <a:ext uri="{FF2B5EF4-FFF2-40B4-BE49-F238E27FC236}">
                        <a16:creationId xmlns:a16="http://schemas.microsoft.com/office/drawing/2014/main" id="{873C6842-03DF-CDCF-DCB2-1EE694B4D0BF}"/>
                      </a:ext>
                    </a:extLst>
                  </p:cNvPr>
                  <p:cNvPicPr/>
                  <p:nvPr/>
                </p:nvPicPr>
                <p:blipFill>
                  <a:blip r:embed="rId383"/>
                  <a:stretch>
                    <a:fillRect/>
                  </a:stretch>
                </p:blipFill>
                <p:spPr>
                  <a:xfrm>
                    <a:off x="6143074" y="1194111"/>
                    <a:ext cx="55440" cy="83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6">
                <p14:nvContentPartPr>
                  <p14:cNvPr id="536" name="Freihand 535">
                    <a:extLst>
                      <a:ext uri="{FF2B5EF4-FFF2-40B4-BE49-F238E27FC236}">
                        <a16:creationId xmlns:a16="http://schemas.microsoft.com/office/drawing/2014/main" id="{98F95D7C-A1FE-2FFF-BD44-45CDB8659993}"/>
                      </a:ext>
                    </a:extLst>
                  </p14:cNvPr>
                  <p14:cNvContentPartPr/>
                  <p14:nvPr/>
                </p14:nvContentPartPr>
                <p14:xfrm>
                  <a:off x="6194554" y="1203831"/>
                  <a:ext cx="47880" cy="71280"/>
                </p14:xfrm>
              </p:contentPart>
            </mc:Choice>
            <mc:Fallback xmlns="">
              <p:pic>
                <p:nvPicPr>
                  <p:cNvPr id="536" name="Freihand 535">
                    <a:extLst>
                      <a:ext uri="{FF2B5EF4-FFF2-40B4-BE49-F238E27FC236}">
                        <a16:creationId xmlns:a16="http://schemas.microsoft.com/office/drawing/2014/main" id="{98F95D7C-A1FE-2FFF-BD44-45CDB8659993}"/>
                      </a:ext>
                    </a:extLst>
                  </p:cNvPr>
                  <p:cNvPicPr/>
                  <p:nvPr/>
                </p:nvPicPr>
                <p:blipFill>
                  <a:blip r:embed="rId385"/>
                  <a:stretch>
                    <a:fillRect/>
                  </a:stretch>
                </p:blipFill>
                <p:spPr>
                  <a:xfrm>
                    <a:off x="6188434" y="1197711"/>
                    <a:ext cx="60120" cy="8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7">
                <p14:nvContentPartPr>
                  <p14:cNvPr id="537" name="Freihand 536">
                    <a:extLst>
                      <a:ext uri="{FF2B5EF4-FFF2-40B4-BE49-F238E27FC236}">
                        <a16:creationId xmlns:a16="http://schemas.microsoft.com/office/drawing/2014/main" id="{3029AFAD-A6E3-8439-5F1A-7C0B395EEB9F}"/>
                      </a:ext>
                    </a:extLst>
                  </p14:cNvPr>
                  <p14:cNvContentPartPr/>
                  <p14:nvPr/>
                </p14:nvContentPartPr>
                <p14:xfrm>
                  <a:off x="6243514" y="1201671"/>
                  <a:ext cx="45360" cy="78480"/>
                </p14:xfrm>
              </p:contentPart>
            </mc:Choice>
            <mc:Fallback xmlns="">
              <p:pic>
                <p:nvPicPr>
                  <p:cNvPr id="537" name="Freihand 536">
                    <a:extLst>
                      <a:ext uri="{FF2B5EF4-FFF2-40B4-BE49-F238E27FC236}">
                        <a16:creationId xmlns:a16="http://schemas.microsoft.com/office/drawing/2014/main" id="{3029AFAD-A6E3-8439-5F1A-7C0B395EEB9F}"/>
                      </a:ext>
                    </a:extLst>
                  </p:cNvPr>
                  <p:cNvPicPr/>
                  <p:nvPr/>
                </p:nvPicPr>
                <p:blipFill>
                  <a:blip r:embed="rId387"/>
                  <a:stretch>
                    <a:fillRect/>
                  </a:stretch>
                </p:blipFill>
                <p:spPr>
                  <a:xfrm>
                    <a:off x="6237394" y="1195551"/>
                    <a:ext cx="57600" cy="90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8">
                <p14:nvContentPartPr>
                  <p14:cNvPr id="538" name="Freihand 537">
                    <a:extLst>
                      <a:ext uri="{FF2B5EF4-FFF2-40B4-BE49-F238E27FC236}">
                        <a16:creationId xmlns:a16="http://schemas.microsoft.com/office/drawing/2014/main" id="{61F8AAA4-E4DC-99C7-4EAD-9E337B30D05C}"/>
                      </a:ext>
                    </a:extLst>
                  </p14:cNvPr>
                  <p14:cNvContentPartPr/>
                  <p14:nvPr/>
                </p14:nvContentPartPr>
                <p14:xfrm>
                  <a:off x="6297154" y="1214991"/>
                  <a:ext cx="48600" cy="54720"/>
                </p14:xfrm>
              </p:contentPart>
            </mc:Choice>
            <mc:Fallback xmlns="">
              <p:pic>
                <p:nvPicPr>
                  <p:cNvPr id="538" name="Freihand 537">
                    <a:extLst>
                      <a:ext uri="{FF2B5EF4-FFF2-40B4-BE49-F238E27FC236}">
                        <a16:creationId xmlns:a16="http://schemas.microsoft.com/office/drawing/2014/main" id="{61F8AAA4-E4DC-99C7-4EAD-9E337B30D05C}"/>
                      </a:ext>
                    </a:extLst>
                  </p:cNvPr>
                  <p:cNvPicPr/>
                  <p:nvPr/>
                </p:nvPicPr>
                <p:blipFill>
                  <a:blip r:embed="rId389"/>
                  <a:stretch>
                    <a:fillRect/>
                  </a:stretch>
                </p:blipFill>
                <p:spPr>
                  <a:xfrm>
                    <a:off x="6291034" y="1208871"/>
                    <a:ext cx="60840" cy="66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9">
                <p14:nvContentPartPr>
                  <p14:cNvPr id="539" name="Freihand 538">
                    <a:extLst>
                      <a:ext uri="{FF2B5EF4-FFF2-40B4-BE49-F238E27FC236}">
                        <a16:creationId xmlns:a16="http://schemas.microsoft.com/office/drawing/2014/main" id="{3A8FA15E-41FE-44FB-BF03-B4DF5E70FCED}"/>
                      </a:ext>
                    </a:extLst>
                  </p14:cNvPr>
                  <p14:cNvContentPartPr/>
                  <p14:nvPr/>
                </p14:nvContentPartPr>
                <p14:xfrm>
                  <a:off x="6361594" y="1208871"/>
                  <a:ext cx="54360" cy="64440"/>
                </p14:xfrm>
              </p:contentPart>
            </mc:Choice>
            <mc:Fallback xmlns="">
              <p:pic>
                <p:nvPicPr>
                  <p:cNvPr id="539" name="Freihand 538">
                    <a:extLst>
                      <a:ext uri="{FF2B5EF4-FFF2-40B4-BE49-F238E27FC236}">
                        <a16:creationId xmlns:a16="http://schemas.microsoft.com/office/drawing/2014/main" id="{3A8FA15E-41FE-44FB-BF03-B4DF5E70FCED}"/>
                      </a:ext>
                    </a:extLst>
                  </p:cNvPr>
                  <p:cNvPicPr/>
                  <p:nvPr/>
                </p:nvPicPr>
                <p:blipFill>
                  <a:blip r:embed="rId391"/>
                  <a:stretch>
                    <a:fillRect/>
                  </a:stretch>
                </p:blipFill>
                <p:spPr>
                  <a:xfrm>
                    <a:off x="6355474" y="1202751"/>
                    <a:ext cx="66600" cy="76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0">
                <p14:nvContentPartPr>
                  <p14:cNvPr id="540" name="Freihand 539">
                    <a:extLst>
                      <a:ext uri="{FF2B5EF4-FFF2-40B4-BE49-F238E27FC236}">
                        <a16:creationId xmlns:a16="http://schemas.microsoft.com/office/drawing/2014/main" id="{E2CD8139-FD76-34F8-DB66-25D42982B308}"/>
                      </a:ext>
                    </a:extLst>
                  </p14:cNvPr>
                  <p14:cNvContentPartPr/>
                  <p14:nvPr/>
                </p14:nvContentPartPr>
                <p14:xfrm>
                  <a:off x="6422434" y="1207071"/>
                  <a:ext cx="36000" cy="55080"/>
                </p14:xfrm>
              </p:contentPart>
            </mc:Choice>
            <mc:Fallback xmlns="">
              <p:pic>
                <p:nvPicPr>
                  <p:cNvPr id="540" name="Freihand 539">
                    <a:extLst>
                      <a:ext uri="{FF2B5EF4-FFF2-40B4-BE49-F238E27FC236}">
                        <a16:creationId xmlns:a16="http://schemas.microsoft.com/office/drawing/2014/main" id="{E2CD8139-FD76-34F8-DB66-25D42982B308}"/>
                      </a:ext>
                    </a:extLst>
                  </p:cNvPr>
                  <p:cNvPicPr/>
                  <p:nvPr/>
                </p:nvPicPr>
                <p:blipFill>
                  <a:blip r:embed="rId393"/>
                  <a:stretch>
                    <a:fillRect/>
                  </a:stretch>
                </p:blipFill>
                <p:spPr>
                  <a:xfrm>
                    <a:off x="6416314" y="1200951"/>
                    <a:ext cx="48240" cy="67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1">
                <p14:nvContentPartPr>
                  <p14:cNvPr id="541" name="Freihand 540">
                    <a:extLst>
                      <a:ext uri="{FF2B5EF4-FFF2-40B4-BE49-F238E27FC236}">
                        <a16:creationId xmlns:a16="http://schemas.microsoft.com/office/drawing/2014/main" id="{971D1313-FDA7-7790-2ABE-9CB3229F3165}"/>
                      </a:ext>
                    </a:extLst>
                  </p14:cNvPr>
                  <p14:cNvContentPartPr/>
                  <p14:nvPr/>
                </p14:nvContentPartPr>
                <p14:xfrm>
                  <a:off x="6470314" y="1194111"/>
                  <a:ext cx="40320" cy="66960"/>
                </p14:xfrm>
              </p:contentPart>
            </mc:Choice>
            <mc:Fallback xmlns="">
              <p:pic>
                <p:nvPicPr>
                  <p:cNvPr id="541" name="Freihand 540">
                    <a:extLst>
                      <a:ext uri="{FF2B5EF4-FFF2-40B4-BE49-F238E27FC236}">
                        <a16:creationId xmlns:a16="http://schemas.microsoft.com/office/drawing/2014/main" id="{971D1313-FDA7-7790-2ABE-9CB3229F3165}"/>
                      </a:ext>
                    </a:extLst>
                  </p:cNvPr>
                  <p:cNvPicPr/>
                  <p:nvPr/>
                </p:nvPicPr>
                <p:blipFill>
                  <a:blip r:embed="rId395"/>
                  <a:stretch>
                    <a:fillRect/>
                  </a:stretch>
                </p:blipFill>
                <p:spPr>
                  <a:xfrm>
                    <a:off x="6464194" y="1187991"/>
                    <a:ext cx="52560" cy="792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562" name="Gruppieren 561">
              <a:extLst>
                <a:ext uri="{FF2B5EF4-FFF2-40B4-BE49-F238E27FC236}">
                  <a16:creationId xmlns:a16="http://schemas.microsoft.com/office/drawing/2014/main" id="{65B15101-2F2F-A175-9C53-329BA87A0BC2}"/>
                </a:ext>
              </a:extLst>
            </p:cNvPr>
            <p:cNvGrpSpPr/>
            <p:nvPr/>
          </p:nvGrpSpPr>
          <p:grpSpPr>
            <a:xfrm>
              <a:off x="2707578" y="1335105"/>
              <a:ext cx="919440" cy="79920"/>
              <a:chOff x="5538994" y="1200231"/>
              <a:chExt cx="919440" cy="799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92">
                <p14:nvContentPartPr>
                  <p14:cNvPr id="563" name="Freihand 562">
                    <a:extLst>
                      <a:ext uri="{FF2B5EF4-FFF2-40B4-BE49-F238E27FC236}">
                        <a16:creationId xmlns:a16="http://schemas.microsoft.com/office/drawing/2014/main" id="{378F1456-A2F6-9C90-5E16-AAD6C1C472F8}"/>
                      </a:ext>
                    </a:extLst>
                  </p14:cNvPr>
                  <p14:cNvContentPartPr/>
                  <p14:nvPr/>
                </p14:nvContentPartPr>
                <p14:xfrm>
                  <a:off x="5538994" y="1212111"/>
                  <a:ext cx="47520" cy="65160"/>
                </p14:xfrm>
              </p:contentPart>
            </mc:Choice>
            <mc:Fallback xmlns="">
              <p:pic>
                <p:nvPicPr>
                  <p:cNvPr id="563" name="Freihand 562">
                    <a:extLst>
                      <a:ext uri="{FF2B5EF4-FFF2-40B4-BE49-F238E27FC236}">
                        <a16:creationId xmlns:a16="http://schemas.microsoft.com/office/drawing/2014/main" id="{378F1456-A2F6-9C90-5E16-AAD6C1C472F8}"/>
                      </a:ext>
                    </a:extLst>
                  </p:cNvPr>
                  <p:cNvPicPr/>
                  <p:nvPr/>
                </p:nvPicPr>
                <p:blipFill>
                  <a:blip r:embed="rId359"/>
                  <a:stretch>
                    <a:fillRect/>
                  </a:stretch>
                </p:blipFill>
                <p:spPr>
                  <a:xfrm>
                    <a:off x="5532874" y="1205991"/>
                    <a:ext cx="59760" cy="77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3">
                <p14:nvContentPartPr>
                  <p14:cNvPr id="564" name="Freihand 563">
                    <a:extLst>
                      <a:ext uri="{FF2B5EF4-FFF2-40B4-BE49-F238E27FC236}">
                        <a16:creationId xmlns:a16="http://schemas.microsoft.com/office/drawing/2014/main" id="{643AC458-6B09-3275-0FE5-2B3D9E1ABC4A}"/>
                      </a:ext>
                    </a:extLst>
                  </p14:cNvPr>
                  <p14:cNvContentPartPr/>
                  <p14:nvPr/>
                </p14:nvContentPartPr>
                <p14:xfrm>
                  <a:off x="5599474" y="1214271"/>
                  <a:ext cx="25560" cy="59760"/>
                </p14:xfrm>
              </p:contentPart>
            </mc:Choice>
            <mc:Fallback xmlns="">
              <p:pic>
                <p:nvPicPr>
                  <p:cNvPr id="564" name="Freihand 563">
                    <a:extLst>
                      <a:ext uri="{FF2B5EF4-FFF2-40B4-BE49-F238E27FC236}">
                        <a16:creationId xmlns:a16="http://schemas.microsoft.com/office/drawing/2014/main" id="{643AC458-6B09-3275-0FE5-2B3D9E1ABC4A}"/>
                      </a:ext>
                    </a:extLst>
                  </p:cNvPr>
                  <p:cNvPicPr/>
                  <p:nvPr/>
                </p:nvPicPr>
                <p:blipFill>
                  <a:blip r:embed="rId361"/>
                  <a:stretch>
                    <a:fillRect/>
                  </a:stretch>
                </p:blipFill>
                <p:spPr>
                  <a:xfrm>
                    <a:off x="5593354" y="1208151"/>
                    <a:ext cx="378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4">
                <p14:nvContentPartPr>
                  <p14:cNvPr id="565" name="Freihand 564">
                    <a:extLst>
                      <a:ext uri="{FF2B5EF4-FFF2-40B4-BE49-F238E27FC236}">
                        <a16:creationId xmlns:a16="http://schemas.microsoft.com/office/drawing/2014/main" id="{71EF9D0C-AF19-A836-A399-8748C94C585E}"/>
                      </a:ext>
                    </a:extLst>
                  </p14:cNvPr>
                  <p14:cNvContentPartPr/>
                  <p14:nvPr/>
                </p14:nvContentPartPr>
                <p14:xfrm>
                  <a:off x="5635114" y="1214991"/>
                  <a:ext cx="42840" cy="59400"/>
                </p14:xfrm>
              </p:contentPart>
            </mc:Choice>
            <mc:Fallback xmlns="">
              <p:pic>
                <p:nvPicPr>
                  <p:cNvPr id="565" name="Freihand 564">
                    <a:extLst>
                      <a:ext uri="{FF2B5EF4-FFF2-40B4-BE49-F238E27FC236}">
                        <a16:creationId xmlns:a16="http://schemas.microsoft.com/office/drawing/2014/main" id="{71EF9D0C-AF19-A836-A399-8748C94C585E}"/>
                      </a:ext>
                    </a:extLst>
                  </p:cNvPr>
                  <p:cNvPicPr/>
                  <p:nvPr/>
                </p:nvPicPr>
                <p:blipFill>
                  <a:blip r:embed="rId363"/>
                  <a:stretch>
                    <a:fillRect/>
                  </a:stretch>
                </p:blipFill>
                <p:spPr>
                  <a:xfrm>
                    <a:off x="5628994" y="1208871"/>
                    <a:ext cx="55080" cy="71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5">
                <p14:nvContentPartPr>
                  <p14:cNvPr id="566" name="Freihand 565">
                    <a:extLst>
                      <a:ext uri="{FF2B5EF4-FFF2-40B4-BE49-F238E27FC236}">
                        <a16:creationId xmlns:a16="http://schemas.microsoft.com/office/drawing/2014/main" id="{D98ECFE6-0A07-F9BD-DB0D-376AAB9DDE14}"/>
                      </a:ext>
                    </a:extLst>
                  </p14:cNvPr>
                  <p14:cNvContentPartPr/>
                  <p14:nvPr/>
                </p14:nvContentPartPr>
                <p14:xfrm>
                  <a:off x="5687674" y="1205991"/>
                  <a:ext cx="34920" cy="63000"/>
                </p14:xfrm>
              </p:contentPart>
            </mc:Choice>
            <mc:Fallback xmlns="">
              <p:pic>
                <p:nvPicPr>
                  <p:cNvPr id="566" name="Freihand 565">
                    <a:extLst>
                      <a:ext uri="{FF2B5EF4-FFF2-40B4-BE49-F238E27FC236}">
                        <a16:creationId xmlns:a16="http://schemas.microsoft.com/office/drawing/2014/main" id="{D98ECFE6-0A07-F9BD-DB0D-376AAB9DDE14}"/>
                      </a:ext>
                    </a:extLst>
                  </p:cNvPr>
                  <p:cNvPicPr/>
                  <p:nvPr/>
                </p:nvPicPr>
                <p:blipFill>
                  <a:blip r:embed="rId365"/>
                  <a:stretch>
                    <a:fillRect/>
                  </a:stretch>
                </p:blipFill>
                <p:spPr>
                  <a:xfrm>
                    <a:off x="5681554" y="1199871"/>
                    <a:ext cx="47160" cy="7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6">
                <p14:nvContentPartPr>
                  <p14:cNvPr id="567" name="Freihand 566">
                    <a:extLst>
                      <a:ext uri="{FF2B5EF4-FFF2-40B4-BE49-F238E27FC236}">
                        <a16:creationId xmlns:a16="http://schemas.microsoft.com/office/drawing/2014/main" id="{983C5619-EAE7-8415-9CB6-9DE53EE3A69A}"/>
                      </a:ext>
                    </a:extLst>
                  </p14:cNvPr>
                  <p14:cNvContentPartPr/>
                  <p14:nvPr/>
                </p14:nvContentPartPr>
                <p14:xfrm>
                  <a:off x="5721514" y="1211031"/>
                  <a:ext cx="39240" cy="62640"/>
                </p14:xfrm>
              </p:contentPart>
            </mc:Choice>
            <mc:Fallback xmlns="">
              <p:pic>
                <p:nvPicPr>
                  <p:cNvPr id="567" name="Freihand 566">
                    <a:extLst>
                      <a:ext uri="{FF2B5EF4-FFF2-40B4-BE49-F238E27FC236}">
                        <a16:creationId xmlns:a16="http://schemas.microsoft.com/office/drawing/2014/main" id="{983C5619-EAE7-8415-9CB6-9DE53EE3A69A}"/>
                      </a:ext>
                    </a:extLst>
                  </p:cNvPr>
                  <p:cNvPicPr/>
                  <p:nvPr/>
                </p:nvPicPr>
                <p:blipFill>
                  <a:blip r:embed="rId367"/>
                  <a:stretch>
                    <a:fillRect/>
                  </a:stretch>
                </p:blipFill>
                <p:spPr>
                  <a:xfrm>
                    <a:off x="5715394" y="1204911"/>
                    <a:ext cx="51480" cy="74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7">
                <p14:nvContentPartPr>
                  <p14:cNvPr id="568" name="Freihand 567">
                    <a:extLst>
                      <a:ext uri="{FF2B5EF4-FFF2-40B4-BE49-F238E27FC236}">
                        <a16:creationId xmlns:a16="http://schemas.microsoft.com/office/drawing/2014/main" id="{07030F3C-121D-3F12-B070-19446923C63D}"/>
                      </a:ext>
                    </a:extLst>
                  </p14:cNvPr>
                  <p14:cNvContentPartPr/>
                  <p14:nvPr/>
                </p14:nvContentPartPr>
                <p14:xfrm>
                  <a:off x="5768314" y="1212831"/>
                  <a:ext cx="47160" cy="63000"/>
                </p14:xfrm>
              </p:contentPart>
            </mc:Choice>
            <mc:Fallback xmlns="">
              <p:pic>
                <p:nvPicPr>
                  <p:cNvPr id="568" name="Freihand 567">
                    <a:extLst>
                      <a:ext uri="{FF2B5EF4-FFF2-40B4-BE49-F238E27FC236}">
                        <a16:creationId xmlns:a16="http://schemas.microsoft.com/office/drawing/2014/main" id="{07030F3C-121D-3F12-B070-19446923C63D}"/>
                      </a:ext>
                    </a:extLst>
                  </p:cNvPr>
                  <p:cNvPicPr/>
                  <p:nvPr/>
                </p:nvPicPr>
                <p:blipFill>
                  <a:blip r:embed="rId369"/>
                  <a:stretch>
                    <a:fillRect/>
                  </a:stretch>
                </p:blipFill>
                <p:spPr>
                  <a:xfrm>
                    <a:off x="5762194" y="1206711"/>
                    <a:ext cx="59400" cy="7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8">
                <p14:nvContentPartPr>
                  <p14:cNvPr id="569" name="Freihand 568">
                    <a:extLst>
                      <a:ext uri="{FF2B5EF4-FFF2-40B4-BE49-F238E27FC236}">
                        <a16:creationId xmlns:a16="http://schemas.microsoft.com/office/drawing/2014/main" id="{3554FD8B-0E05-BEA5-2543-B0AAB79B3019}"/>
                      </a:ext>
                    </a:extLst>
                  </p14:cNvPr>
                  <p14:cNvContentPartPr/>
                  <p14:nvPr/>
                </p14:nvContentPartPr>
                <p14:xfrm>
                  <a:off x="5821954" y="1214991"/>
                  <a:ext cx="45360" cy="60120"/>
                </p14:xfrm>
              </p:contentPart>
            </mc:Choice>
            <mc:Fallback xmlns="">
              <p:pic>
                <p:nvPicPr>
                  <p:cNvPr id="569" name="Freihand 568">
                    <a:extLst>
                      <a:ext uri="{FF2B5EF4-FFF2-40B4-BE49-F238E27FC236}">
                        <a16:creationId xmlns:a16="http://schemas.microsoft.com/office/drawing/2014/main" id="{3554FD8B-0E05-BEA5-2543-B0AAB79B3019}"/>
                      </a:ext>
                    </a:extLst>
                  </p:cNvPr>
                  <p:cNvPicPr/>
                  <p:nvPr/>
                </p:nvPicPr>
                <p:blipFill>
                  <a:blip r:embed="rId371"/>
                  <a:stretch>
                    <a:fillRect/>
                  </a:stretch>
                </p:blipFill>
                <p:spPr>
                  <a:xfrm>
                    <a:off x="5815834" y="1208871"/>
                    <a:ext cx="57600" cy="7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9">
                <p14:nvContentPartPr>
                  <p14:cNvPr id="570" name="Freihand 569">
                    <a:extLst>
                      <a:ext uri="{FF2B5EF4-FFF2-40B4-BE49-F238E27FC236}">
                        <a16:creationId xmlns:a16="http://schemas.microsoft.com/office/drawing/2014/main" id="{062A9DB5-5A25-FD1E-5FE6-ED915F174CE7}"/>
                      </a:ext>
                    </a:extLst>
                  </p14:cNvPr>
                  <p14:cNvContentPartPr/>
                  <p14:nvPr/>
                </p14:nvContentPartPr>
                <p14:xfrm>
                  <a:off x="5883514" y="1204191"/>
                  <a:ext cx="33480" cy="70920"/>
                </p14:xfrm>
              </p:contentPart>
            </mc:Choice>
            <mc:Fallback xmlns="">
              <p:pic>
                <p:nvPicPr>
                  <p:cNvPr id="570" name="Freihand 569">
                    <a:extLst>
                      <a:ext uri="{FF2B5EF4-FFF2-40B4-BE49-F238E27FC236}">
                        <a16:creationId xmlns:a16="http://schemas.microsoft.com/office/drawing/2014/main" id="{062A9DB5-5A25-FD1E-5FE6-ED915F174CE7}"/>
                      </a:ext>
                    </a:extLst>
                  </p:cNvPr>
                  <p:cNvPicPr/>
                  <p:nvPr/>
                </p:nvPicPr>
                <p:blipFill>
                  <a:blip r:embed="rId373"/>
                  <a:stretch>
                    <a:fillRect/>
                  </a:stretch>
                </p:blipFill>
                <p:spPr>
                  <a:xfrm>
                    <a:off x="5877394" y="1198071"/>
                    <a:ext cx="45720" cy="83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0">
                <p14:nvContentPartPr>
                  <p14:cNvPr id="571" name="Freihand 570">
                    <a:extLst>
                      <a:ext uri="{FF2B5EF4-FFF2-40B4-BE49-F238E27FC236}">
                        <a16:creationId xmlns:a16="http://schemas.microsoft.com/office/drawing/2014/main" id="{CB924B18-D4E6-088E-BC78-C487562EE7CA}"/>
                      </a:ext>
                    </a:extLst>
                  </p14:cNvPr>
                  <p14:cNvContentPartPr/>
                  <p14:nvPr/>
                </p14:nvContentPartPr>
                <p14:xfrm>
                  <a:off x="5925994" y="1217151"/>
                  <a:ext cx="57240" cy="59040"/>
                </p14:xfrm>
              </p:contentPart>
            </mc:Choice>
            <mc:Fallback xmlns="">
              <p:pic>
                <p:nvPicPr>
                  <p:cNvPr id="571" name="Freihand 570">
                    <a:extLst>
                      <a:ext uri="{FF2B5EF4-FFF2-40B4-BE49-F238E27FC236}">
                        <a16:creationId xmlns:a16="http://schemas.microsoft.com/office/drawing/2014/main" id="{CB924B18-D4E6-088E-BC78-C487562EE7CA}"/>
                      </a:ext>
                    </a:extLst>
                  </p:cNvPr>
                  <p:cNvPicPr/>
                  <p:nvPr/>
                </p:nvPicPr>
                <p:blipFill>
                  <a:blip r:embed="rId375"/>
                  <a:stretch>
                    <a:fillRect/>
                  </a:stretch>
                </p:blipFill>
                <p:spPr>
                  <a:xfrm>
                    <a:off x="5919874" y="1211031"/>
                    <a:ext cx="69480" cy="71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1">
                <p14:nvContentPartPr>
                  <p14:cNvPr id="572" name="Freihand 571">
                    <a:extLst>
                      <a:ext uri="{FF2B5EF4-FFF2-40B4-BE49-F238E27FC236}">
                        <a16:creationId xmlns:a16="http://schemas.microsoft.com/office/drawing/2014/main" id="{BCF2B29E-DC92-ECA9-053B-2E29B96E91E3}"/>
                      </a:ext>
                    </a:extLst>
                  </p14:cNvPr>
                  <p14:cNvContentPartPr/>
                  <p14:nvPr/>
                </p14:nvContentPartPr>
                <p14:xfrm>
                  <a:off x="6000514" y="1207071"/>
                  <a:ext cx="40320" cy="64800"/>
                </p14:xfrm>
              </p:contentPart>
            </mc:Choice>
            <mc:Fallback xmlns="">
              <p:pic>
                <p:nvPicPr>
                  <p:cNvPr id="572" name="Freihand 571">
                    <a:extLst>
                      <a:ext uri="{FF2B5EF4-FFF2-40B4-BE49-F238E27FC236}">
                        <a16:creationId xmlns:a16="http://schemas.microsoft.com/office/drawing/2014/main" id="{BCF2B29E-DC92-ECA9-053B-2E29B96E91E3}"/>
                      </a:ext>
                    </a:extLst>
                  </p:cNvPr>
                  <p:cNvPicPr/>
                  <p:nvPr/>
                </p:nvPicPr>
                <p:blipFill>
                  <a:blip r:embed="rId377"/>
                  <a:stretch>
                    <a:fillRect/>
                  </a:stretch>
                </p:blipFill>
                <p:spPr>
                  <a:xfrm>
                    <a:off x="5994394" y="1200951"/>
                    <a:ext cx="52560" cy="77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2">
                <p14:nvContentPartPr>
                  <p14:cNvPr id="573" name="Freihand 572">
                    <a:extLst>
                      <a:ext uri="{FF2B5EF4-FFF2-40B4-BE49-F238E27FC236}">
                        <a16:creationId xmlns:a16="http://schemas.microsoft.com/office/drawing/2014/main" id="{3C82E787-07F4-9010-938E-FB8269404037}"/>
                      </a:ext>
                    </a:extLst>
                  </p14:cNvPr>
                  <p14:cNvContentPartPr/>
                  <p14:nvPr/>
                </p14:nvContentPartPr>
                <p14:xfrm>
                  <a:off x="6042274" y="1209591"/>
                  <a:ext cx="43200" cy="65880"/>
                </p14:xfrm>
              </p:contentPart>
            </mc:Choice>
            <mc:Fallback xmlns="">
              <p:pic>
                <p:nvPicPr>
                  <p:cNvPr id="573" name="Freihand 572">
                    <a:extLst>
                      <a:ext uri="{FF2B5EF4-FFF2-40B4-BE49-F238E27FC236}">
                        <a16:creationId xmlns:a16="http://schemas.microsoft.com/office/drawing/2014/main" id="{3C82E787-07F4-9010-938E-FB8269404037}"/>
                      </a:ext>
                    </a:extLst>
                  </p:cNvPr>
                  <p:cNvPicPr/>
                  <p:nvPr/>
                </p:nvPicPr>
                <p:blipFill>
                  <a:blip r:embed="rId379"/>
                  <a:stretch>
                    <a:fillRect/>
                  </a:stretch>
                </p:blipFill>
                <p:spPr>
                  <a:xfrm>
                    <a:off x="6036154" y="1203471"/>
                    <a:ext cx="55440" cy="78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3">
                <p14:nvContentPartPr>
                  <p14:cNvPr id="574" name="Freihand 573">
                    <a:extLst>
                      <a:ext uri="{FF2B5EF4-FFF2-40B4-BE49-F238E27FC236}">
                        <a16:creationId xmlns:a16="http://schemas.microsoft.com/office/drawing/2014/main" id="{B9EFCE18-CD77-740A-0A22-1CFBED08E148}"/>
                      </a:ext>
                    </a:extLst>
                  </p14:cNvPr>
                  <p14:cNvContentPartPr/>
                  <p14:nvPr/>
                </p14:nvContentPartPr>
                <p14:xfrm>
                  <a:off x="6095194" y="1214271"/>
                  <a:ext cx="43560" cy="63720"/>
                </p14:xfrm>
              </p:contentPart>
            </mc:Choice>
            <mc:Fallback xmlns="">
              <p:pic>
                <p:nvPicPr>
                  <p:cNvPr id="574" name="Freihand 573">
                    <a:extLst>
                      <a:ext uri="{FF2B5EF4-FFF2-40B4-BE49-F238E27FC236}">
                        <a16:creationId xmlns:a16="http://schemas.microsoft.com/office/drawing/2014/main" id="{B9EFCE18-CD77-740A-0A22-1CFBED08E148}"/>
                      </a:ext>
                    </a:extLst>
                  </p:cNvPr>
                  <p:cNvPicPr/>
                  <p:nvPr/>
                </p:nvPicPr>
                <p:blipFill>
                  <a:blip r:embed="rId381"/>
                  <a:stretch>
                    <a:fillRect/>
                  </a:stretch>
                </p:blipFill>
                <p:spPr>
                  <a:xfrm>
                    <a:off x="6089074" y="1208151"/>
                    <a:ext cx="55800" cy="75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4">
                <p14:nvContentPartPr>
                  <p14:cNvPr id="575" name="Freihand 574">
                    <a:extLst>
                      <a:ext uri="{FF2B5EF4-FFF2-40B4-BE49-F238E27FC236}">
                        <a16:creationId xmlns:a16="http://schemas.microsoft.com/office/drawing/2014/main" id="{C6D6A966-D183-E620-8A36-847316AB66B2}"/>
                      </a:ext>
                    </a:extLst>
                  </p14:cNvPr>
                  <p14:cNvContentPartPr/>
                  <p14:nvPr/>
                </p14:nvContentPartPr>
                <p14:xfrm>
                  <a:off x="6149194" y="1200231"/>
                  <a:ext cx="43200" cy="70920"/>
                </p14:xfrm>
              </p:contentPart>
            </mc:Choice>
            <mc:Fallback xmlns="">
              <p:pic>
                <p:nvPicPr>
                  <p:cNvPr id="575" name="Freihand 574">
                    <a:extLst>
                      <a:ext uri="{FF2B5EF4-FFF2-40B4-BE49-F238E27FC236}">
                        <a16:creationId xmlns:a16="http://schemas.microsoft.com/office/drawing/2014/main" id="{C6D6A966-D183-E620-8A36-847316AB66B2}"/>
                      </a:ext>
                    </a:extLst>
                  </p:cNvPr>
                  <p:cNvPicPr/>
                  <p:nvPr/>
                </p:nvPicPr>
                <p:blipFill>
                  <a:blip r:embed="rId383"/>
                  <a:stretch>
                    <a:fillRect/>
                  </a:stretch>
                </p:blipFill>
                <p:spPr>
                  <a:xfrm>
                    <a:off x="6143074" y="1194111"/>
                    <a:ext cx="55440" cy="83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5">
                <p14:nvContentPartPr>
                  <p14:cNvPr id="576" name="Freihand 575">
                    <a:extLst>
                      <a:ext uri="{FF2B5EF4-FFF2-40B4-BE49-F238E27FC236}">
                        <a16:creationId xmlns:a16="http://schemas.microsoft.com/office/drawing/2014/main" id="{7742C590-DCFA-A5B2-3976-BFF0EBC320D5}"/>
                      </a:ext>
                    </a:extLst>
                  </p14:cNvPr>
                  <p14:cNvContentPartPr/>
                  <p14:nvPr/>
                </p14:nvContentPartPr>
                <p14:xfrm>
                  <a:off x="6194554" y="1203831"/>
                  <a:ext cx="47880" cy="71280"/>
                </p14:xfrm>
              </p:contentPart>
            </mc:Choice>
            <mc:Fallback xmlns="">
              <p:pic>
                <p:nvPicPr>
                  <p:cNvPr id="576" name="Freihand 575">
                    <a:extLst>
                      <a:ext uri="{FF2B5EF4-FFF2-40B4-BE49-F238E27FC236}">
                        <a16:creationId xmlns:a16="http://schemas.microsoft.com/office/drawing/2014/main" id="{7742C590-DCFA-A5B2-3976-BFF0EBC320D5}"/>
                      </a:ext>
                    </a:extLst>
                  </p:cNvPr>
                  <p:cNvPicPr/>
                  <p:nvPr/>
                </p:nvPicPr>
                <p:blipFill>
                  <a:blip r:embed="rId385"/>
                  <a:stretch>
                    <a:fillRect/>
                  </a:stretch>
                </p:blipFill>
                <p:spPr>
                  <a:xfrm>
                    <a:off x="6188434" y="1197711"/>
                    <a:ext cx="60120" cy="8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6">
                <p14:nvContentPartPr>
                  <p14:cNvPr id="577" name="Freihand 576">
                    <a:extLst>
                      <a:ext uri="{FF2B5EF4-FFF2-40B4-BE49-F238E27FC236}">
                        <a16:creationId xmlns:a16="http://schemas.microsoft.com/office/drawing/2014/main" id="{3FABF10A-A277-B89E-EEAE-7CEA4D3A8765}"/>
                      </a:ext>
                    </a:extLst>
                  </p14:cNvPr>
                  <p14:cNvContentPartPr/>
                  <p14:nvPr/>
                </p14:nvContentPartPr>
                <p14:xfrm>
                  <a:off x="6243514" y="1201671"/>
                  <a:ext cx="45360" cy="78480"/>
                </p14:xfrm>
              </p:contentPart>
            </mc:Choice>
            <mc:Fallback xmlns="">
              <p:pic>
                <p:nvPicPr>
                  <p:cNvPr id="577" name="Freihand 576">
                    <a:extLst>
                      <a:ext uri="{FF2B5EF4-FFF2-40B4-BE49-F238E27FC236}">
                        <a16:creationId xmlns:a16="http://schemas.microsoft.com/office/drawing/2014/main" id="{3FABF10A-A277-B89E-EEAE-7CEA4D3A8765}"/>
                      </a:ext>
                    </a:extLst>
                  </p:cNvPr>
                  <p:cNvPicPr/>
                  <p:nvPr/>
                </p:nvPicPr>
                <p:blipFill>
                  <a:blip r:embed="rId387"/>
                  <a:stretch>
                    <a:fillRect/>
                  </a:stretch>
                </p:blipFill>
                <p:spPr>
                  <a:xfrm>
                    <a:off x="6237394" y="1195551"/>
                    <a:ext cx="57600" cy="90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7">
                <p14:nvContentPartPr>
                  <p14:cNvPr id="578" name="Freihand 577">
                    <a:extLst>
                      <a:ext uri="{FF2B5EF4-FFF2-40B4-BE49-F238E27FC236}">
                        <a16:creationId xmlns:a16="http://schemas.microsoft.com/office/drawing/2014/main" id="{780F3A0A-769F-E6F6-B544-60745CD2FCE6}"/>
                      </a:ext>
                    </a:extLst>
                  </p14:cNvPr>
                  <p14:cNvContentPartPr/>
                  <p14:nvPr/>
                </p14:nvContentPartPr>
                <p14:xfrm>
                  <a:off x="6297154" y="1214991"/>
                  <a:ext cx="48600" cy="54720"/>
                </p14:xfrm>
              </p:contentPart>
            </mc:Choice>
            <mc:Fallback xmlns="">
              <p:pic>
                <p:nvPicPr>
                  <p:cNvPr id="578" name="Freihand 577">
                    <a:extLst>
                      <a:ext uri="{FF2B5EF4-FFF2-40B4-BE49-F238E27FC236}">
                        <a16:creationId xmlns:a16="http://schemas.microsoft.com/office/drawing/2014/main" id="{780F3A0A-769F-E6F6-B544-60745CD2FCE6}"/>
                      </a:ext>
                    </a:extLst>
                  </p:cNvPr>
                  <p:cNvPicPr/>
                  <p:nvPr/>
                </p:nvPicPr>
                <p:blipFill>
                  <a:blip r:embed="rId389"/>
                  <a:stretch>
                    <a:fillRect/>
                  </a:stretch>
                </p:blipFill>
                <p:spPr>
                  <a:xfrm>
                    <a:off x="6291034" y="1208871"/>
                    <a:ext cx="60840" cy="66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8">
                <p14:nvContentPartPr>
                  <p14:cNvPr id="579" name="Freihand 578">
                    <a:extLst>
                      <a:ext uri="{FF2B5EF4-FFF2-40B4-BE49-F238E27FC236}">
                        <a16:creationId xmlns:a16="http://schemas.microsoft.com/office/drawing/2014/main" id="{AC706890-AE85-0938-01AD-06EA7A2A6D8D}"/>
                      </a:ext>
                    </a:extLst>
                  </p14:cNvPr>
                  <p14:cNvContentPartPr/>
                  <p14:nvPr/>
                </p14:nvContentPartPr>
                <p14:xfrm>
                  <a:off x="6361594" y="1208871"/>
                  <a:ext cx="54360" cy="64440"/>
                </p14:xfrm>
              </p:contentPart>
            </mc:Choice>
            <mc:Fallback xmlns="">
              <p:pic>
                <p:nvPicPr>
                  <p:cNvPr id="579" name="Freihand 578">
                    <a:extLst>
                      <a:ext uri="{FF2B5EF4-FFF2-40B4-BE49-F238E27FC236}">
                        <a16:creationId xmlns:a16="http://schemas.microsoft.com/office/drawing/2014/main" id="{AC706890-AE85-0938-01AD-06EA7A2A6D8D}"/>
                      </a:ext>
                    </a:extLst>
                  </p:cNvPr>
                  <p:cNvPicPr/>
                  <p:nvPr/>
                </p:nvPicPr>
                <p:blipFill>
                  <a:blip r:embed="rId391"/>
                  <a:stretch>
                    <a:fillRect/>
                  </a:stretch>
                </p:blipFill>
                <p:spPr>
                  <a:xfrm>
                    <a:off x="6355474" y="1202751"/>
                    <a:ext cx="66600" cy="76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9">
                <p14:nvContentPartPr>
                  <p14:cNvPr id="580" name="Freihand 579">
                    <a:extLst>
                      <a:ext uri="{FF2B5EF4-FFF2-40B4-BE49-F238E27FC236}">
                        <a16:creationId xmlns:a16="http://schemas.microsoft.com/office/drawing/2014/main" id="{C712BEC2-3C72-B874-CB48-6C3B19E7ED53}"/>
                      </a:ext>
                    </a:extLst>
                  </p14:cNvPr>
                  <p14:cNvContentPartPr/>
                  <p14:nvPr/>
                </p14:nvContentPartPr>
                <p14:xfrm>
                  <a:off x="6422434" y="1207071"/>
                  <a:ext cx="36000" cy="55080"/>
                </p14:xfrm>
              </p:contentPart>
            </mc:Choice>
            <mc:Fallback xmlns="">
              <p:pic>
                <p:nvPicPr>
                  <p:cNvPr id="580" name="Freihand 579">
                    <a:extLst>
                      <a:ext uri="{FF2B5EF4-FFF2-40B4-BE49-F238E27FC236}">
                        <a16:creationId xmlns:a16="http://schemas.microsoft.com/office/drawing/2014/main" id="{C712BEC2-3C72-B874-CB48-6C3B19E7ED53}"/>
                      </a:ext>
                    </a:extLst>
                  </p:cNvPr>
                  <p:cNvPicPr/>
                  <p:nvPr/>
                </p:nvPicPr>
                <p:blipFill>
                  <a:blip r:embed="rId393"/>
                  <a:stretch>
                    <a:fillRect/>
                  </a:stretch>
                </p:blipFill>
                <p:spPr>
                  <a:xfrm>
                    <a:off x="6416314" y="1200951"/>
                    <a:ext cx="48240" cy="673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582" name="Gruppieren 581">
              <a:extLst>
                <a:ext uri="{FF2B5EF4-FFF2-40B4-BE49-F238E27FC236}">
                  <a16:creationId xmlns:a16="http://schemas.microsoft.com/office/drawing/2014/main" id="{70305C08-8180-9096-A026-F518931FA7E8}"/>
                </a:ext>
              </a:extLst>
            </p:cNvPr>
            <p:cNvGrpSpPr/>
            <p:nvPr/>
          </p:nvGrpSpPr>
          <p:grpSpPr>
            <a:xfrm>
              <a:off x="4456792" y="1710590"/>
              <a:ext cx="689400" cy="79920"/>
              <a:chOff x="5599474" y="1200231"/>
              <a:chExt cx="689400" cy="799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10">
                <p14:nvContentPartPr>
                  <p14:cNvPr id="584" name="Freihand 583">
                    <a:extLst>
                      <a:ext uri="{FF2B5EF4-FFF2-40B4-BE49-F238E27FC236}">
                        <a16:creationId xmlns:a16="http://schemas.microsoft.com/office/drawing/2014/main" id="{89F6970D-D9AA-88F2-00FD-1789A9C2A370}"/>
                      </a:ext>
                    </a:extLst>
                  </p14:cNvPr>
                  <p14:cNvContentPartPr/>
                  <p14:nvPr/>
                </p14:nvContentPartPr>
                <p14:xfrm>
                  <a:off x="5599474" y="1214271"/>
                  <a:ext cx="25560" cy="59760"/>
                </p14:xfrm>
              </p:contentPart>
            </mc:Choice>
            <mc:Fallback xmlns="">
              <p:pic>
                <p:nvPicPr>
                  <p:cNvPr id="584" name="Freihand 583">
                    <a:extLst>
                      <a:ext uri="{FF2B5EF4-FFF2-40B4-BE49-F238E27FC236}">
                        <a16:creationId xmlns:a16="http://schemas.microsoft.com/office/drawing/2014/main" id="{89F6970D-D9AA-88F2-00FD-1789A9C2A370}"/>
                      </a:ext>
                    </a:extLst>
                  </p:cNvPr>
                  <p:cNvPicPr/>
                  <p:nvPr/>
                </p:nvPicPr>
                <p:blipFill>
                  <a:blip r:embed="rId361"/>
                  <a:stretch>
                    <a:fillRect/>
                  </a:stretch>
                </p:blipFill>
                <p:spPr>
                  <a:xfrm>
                    <a:off x="5593354" y="1208151"/>
                    <a:ext cx="378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1">
                <p14:nvContentPartPr>
                  <p14:cNvPr id="585" name="Freihand 584">
                    <a:extLst>
                      <a:ext uri="{FF2B5EF4-FFF2-40B4-BE49-F238E27FC236}">
                        <a16:creationId xmlns:a16="http://schemas.microsoft.com/office/drawing/2014/main" id="{047EC8F1-A0CD-D2EC-A260-D0B16A6586F4}"/>
                      </a:ext>
                    </a:extLst>
                  </p14:cNvPr>
                  <p14:cNvContentPartPr/>
                  <p14:nvPr/>
                </p14:nvContentPartPr>
                <p14:xfrm>
                  <a:off x="5635114" y="1214991"/>
                  <a:ext cx="42840" cy="59400"/>
                </p14:xfrm>
              </p:contentPart>
            </mc:Choice>
            <mc:Fallback xmlns="">
              <p:pic>
                <p:nvPicPr>
                  <p:cNvPr id="585" name="Freihand 584">
                    <a:extLst>
                      <a:ext uri="{FF2B5EF4-FFF2-40B4-BE49-F238E27FC236}">
                        <a16:creationId xmlns:a16="http://schemas.microsoft.com/office/drawing/2014/main" id="{047EC8F1-A0CD-D2EC-A260-D0B16A6586F4}"/>
                      </a:ext>
                    </a:extLst>
                  </p:cNvPr>
                  <p:cNvPicPr/>
                  <p:nvPr/>
                </p:nvPicPr>
                <p:blipFill>
                  <a:blip r:embed="rId363"/>
                  <a:stretch>
                    <a:fillRect/>
                  </a:stretch>
                </p:blipFill>
                <p:spPr>
                  <a:xfrm>
                    <a:off x="5628994" y="1208871"/>
                    <a:ext cx="55080" cy="71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2">
                <p14:nvContentPartPr>
                  <p14:cNvPr id="586" name="Freihand 585">
                    <a:extLst>
                      <a:ext uri="{FF2B5EF4-FFF2-40B4-BE49-F238E27FC236}">
                        <a16:creationId xmlns:a16="http://schemas.microsoft.com/office/drawing/2014/main" id="{1D646D1A-07C6-FEF3-3444-B0405FBCF676}"/>
                      </a:ext>
                    </a:extLst>
                  </p14:cNvPr>
                  <p14:cNvContentPartPr/>
                  <p14:nvPr/>
                </p14:nvContentPartPr>
                <p14:xfrm>
                  <a:off x="5687674" y="1205991"/>
                  <a:ext cx="34920" cy="63000"/>
                </p14:xfrm>
              </p:contentPart>
            </mc:Choice>
            <mc:Fallback xmlns="">
              <p:pic>
                <p:nvPicPr>
                  <p:cNvPr id="586" name="Freihand 585">
                    <a:extLst>
                      <a:ext uri="{FF2B5EF4-FFF2-40B4-BE49-F238E27FC236}">
                        <a16:creationId xmlns:a16="http://schemas.microsoft.com/office/drawing/2014/main" id="{1D646D1A-07C6-FEF3-3444-B0405FBCF676}"/>
                      </a:ext>
                    </a:extLst>
                  </p:cNvPr>
                  <p:cNvPicPr/>
                  <p:nvPr/>
                </p:nvPicPr>
                <p:blipFill>
                  <a:blip r:embed="rId365"/>
                  <a:stretch>
                    <a:fillRect/>
                  </a:stretch>
                </p:blipFill>
                <p:spPr>
                  <a:xfrm>
                    <a:off x="5681554" y="1199871"/>
                    <a:ext cx="47160" cy="7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3">
                <p14:nvContentPartPr>
                  <p14:cNvPr id="587" name="Freihand 586">
                    <a:extLst>
                      <a:ext uri="{FF2B5EF4-FFF2-40B4-BE49-F238E27FC236}">
                        <a16:creationId xmlns:a16="http://schemas.microsoft.com/office/drawing/2014/main" id="{963AEB2C-ADFF-55FA-D198-C28266FF4D20}"/>
                      </a:ext>
                    </a:extLst>
                  </p14:cNvPr>
                  <p14:cNvContentPartPr/>
                  <p14:nvPr/>
                </p14:nvContentPartPr>
                <p14:xfrm>
                  <a:off x="5721514" y="1211031"/>
                  <a:ext cx="39240" cy="62640"/>
                </p14:xfrm>
              </p:contentPart>
            </mc:Choice>
            <mc:Fallback xmlns="">
              <p:pic>
                <p:nvPicPr>
                  <p:cNvPr id="587" name="Freihand 586">
                    <a:extLst>
                      <a:ext uri="{FF2B5EF4-FFF2-40B4-BE49-F238E27FC236}">
                        <a16:creationId xmlns:a16="http://schemas.microsoft.com/office/drawing/2014/main" id="{963AEB2C-ADFF-55FA-D198-C28266FF4D20}"/>
                      </a:ext>
                    </a:extLst>
                  </p:cNvPr>
                  <p:cNvPicPr/>
                  <p:nvPr/>
                </p:nvPicPr>
                <p:blipFill>
                  <a:blip r:embed="rId367"/>
                  <a:stretch>
                    <a:fillRect/>
                  </a:stretch>
                </p:blipFill>
                <p:spPr>
                  <a:xfrm>
                    <a:off x="5715394" y="1204911"/>
                    <a:ext cx="51480" cy="74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4">
                <p14:nvContentPartPr>
                  <p14:cNvPr id="588" name="Freihand 587">
                    <a:extLst>
                      <a:ext uri="{FF2B5EF4-FFF2-40B4-BE49-F238E27FC236}">
                        <a16:creationId xmlns:a16="http://schemas.microsoft.com/office/drawing/2014/main" id="{C7EDCD4C-C911-8951-2EB5-1870D2173621}"/>
                      </a:ext>
                    </a:extLst>
                  </p14:cNvPr>
                  <p14:cNvContentPartPr/>
                  <p14:nvPr/>
                </p14:nvContentPartPr>
                <p14:xfrm>
                  <a:off x="5768314" y="1212831"/>
                  <a:ext cx="47160" cy="63000"/>
                </p14:xfrm>
              </p:contentPart>
            </mc:Choice>
            <mc:Fallback xmlns="">
              <p:pic>
                <p:nvPicPr>
                  <p:cNvPr id="588" name="Freihand 587">
                    <a:extLst>
                      <a:ext uri="{FF2B5EF4-FFF2-40B4-BE49-F238E27FC236}">
                        <a16:creationId xmlns:a16="http://schemas.microsoft.com/office/drawing/2014/main" id="{C7EDCD4C-C911-8951-2EB5-1870D2173621}"/>
                      </a:ext>
                    </a:extLst>
                  </p:cNvPr>
                  <p:cNvPicPr/>
                  <p:nvPr/>
                </p:nvPicPr>
                <p:blipFill>
                  <a:blip r:embed="rId369"/>
                  <a:stretch>
                    <a:fillRect/>
                  </a:stretch>
                </p:blipFill>
                <p:spPr>
                  <a:xfrm>
                    <a:off x="5762194" y="1206711"/>
                    <a:ext cx="59400" cy="7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5">
                <p14:nvContentPartPr>
                  <p14:cNvPr id="589" name="Freihand 588">
                    <a:extLst>
                      <a:ext uri="{FF2B5EF4-FFF2-40B4-BE49-F238E27FC236}">
                        <a16:creationId xmlns:a16="http://schemas.microsoft.com/office/drawing/2014/main" id="{6E247368-97DF-6A1B-6C26-88F103D7DF12}"/>
                      </a:ext>
                    </a:extLst>
                  </p14:cNvPr>
                  <p14:cNvContentPartPr/>
                  <p14:nvPr/>
                </p14:nvContentPartPr>
                <p14:xfrm>
                  <a:off x="5821954" y="1214991"/>
                  <a:ext cx="45360" cy="60120"/>
                </p14:xfrm>
              </p:contentPart>
            </mc:Choice>
            <mc:Fallback xmlns="">
              <p:pic>
                <p:nvPicPr>
                  <p:cNvPr id="589" name="Freihand 588">
                    <a:extLst>
                      <a:ext uri="{FF2B5EF4-FFF2-40B4-BE49-F238E27FC236}">
                        <a16:creationId xmlns:a16="http://schemas.microsoft.com/office/drawing/2014/main" id="{6E247368-97DF-6A1B-6C26-88F103D7DF12}"/>
                      </a:ext>
                    </a:extLst>
                  </p:cNvPr>
                  <p:cNvPicPr/>
                  <p:nvPr/>
                </p:nvPicPr>
                <p:blipFill>
                  <a:blip r:embed="rId371"/>
                  <a:stretch>
                    <a:fillRect/>
                  </a:stretch>
                </p:blipFill>
                <p:spPr>
                  <a:xfrm>
                    <a:off x="5815834" y="1208871"/>
                    <a:ext cx="57600" cy="7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6">
                <p14:nvContentPartPr>
                  <p14:cNvPr id="590" name="Freihand 589">
                    <a:extLst>
                      <a:ext uri="{FF2B5EF4-FFF2-40B4-BE49-F238E27FC236}">
                        <a16:creationId xmlns:a16="http://schemas.microsoft.com/office/drawing/2014/main" id="{FD25CF2C-B18F-78DE-A789-FDA2116146B8}"/>
                      </a:ext>
                    </a:extLst>
                  </p14:cNvPr>
                  <p14:cNvContentPartPr/>
                  <p14:nvPr/>
                </p14:nvContentPartPr>
                <p14:xfrm>
                  <a:off x="5883514" y="1204191"/>
                  <a:ext cx="33480" cy="70920"/>
                </p14:xfrm>
              </p:contentPart>
            </mc:Choice>
            <mc:Fallback xmlns="">
              <p:pic>
                <p:nvPicPr>
                  <p:cNvPr id="590" name="Freihand 589">
                    <a:extLst>
                      <a:ext uri="{FF2B5EF4-FFF2-40B4-BE49-F238E27FC236}">
                        <a16:creationId xmlns:a16="http://schemas.microsoft.com/office/drawing/2014/main" id="{FD25CF2C-B18F-78DE-A789-FDA2116146B8}"/>
                      </a:ext>
                    </a:extLst>
                  </p:cNvPr>
                  <p:cNvPicPr/>
                  <p:nvPr/>
                </p:nvPicPr>
                <p:blipFill>
                  <a:blip r:embed="rId373"/>
                  <a:stretch>
                    <a:fillRect/>
                  </a:stretch>
                </p:blipFill>
                <p:spPr>
                  <a:xfrm>
                    <a:off x="5877394" y="1198071"/>
                    <a:ext cx="45720" cy="83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7">
                <p14:nvContentPartPr>
                  <p14:cNvPr id="591" name="Freihand 590">
                    <a:extLst>
                      <a:ext uri="{FF2B5EF4-FFF2-40B4-BE49-F238E27FC236}">
                        <a16:creationId xmlns:a16="http://schemas.microsoft.com/office/drawing/2014/main" id="{AABB2638-530D-1CD4-AF42-EF943D05DA1F}"/>
                      </a:ext>
                    </a:extLst>
                  </p14:cNvPr>
                  <p14:cNvContentPartPr/>
                  <p14:nvPr/>
                </p14:nvContentPartPr>
                <p14:xfrm>
                  <a:off x="5925994" y="1217151"/>
                  <a:ext cx="57240" cy="59040"/>
                </p14:xfrm>
              </p:contentPart>
            </mc:Choice>
            <mc:Fallback xmlns="">
              <p:pic>
                <p:nvPicPr>
                  <p:cNvPr id="591" name="Freihand 590">
                    <a:extLst>
                      <a:ext uri="{FF2B5EF4-FFF2-40B4-BE49-F238E27FC236}">
                        <a16:creationId xmlns:a16="http://schemas.microsoft.com/office/drawing/2014/main" id="{AABB2638-530D-1CD4-AF42-EF943D05DA1F}"/>
                      </a:ext>
                    </a:extLst>
                  </p:cNvPr>
                  <p:cNvPicPr/>
                  <p:nvPr/>
                </p:nvPicPr>
                <p:blipFill>
                  <a:blip r:embed="rId375"/>
                  <a:stretch>
                    <a:fillRect/>
                  </a:stretch>
                </p:blipFill>
                <p:spPr>
                  <a:xfrm>
                    <a:off x="5919874" y="1211031"/>
                    <a:ext cx="69480" cy="71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8">
                <p14:nvContentPartPr>
                  <p14:cNvPr id="592" name="Freihand 591">
                    <a:extLst>
                      <a:ext uri="{FF2B5EF4-FFF2-40B4-BE49-F238E27FC236}">
                        <a16:creationId xmlns:a16="http://schemas.microsoft.com/office/drawing/2014/main" id="{9C740C4D-768B-54B2-66C6-DE3DBC51B2E9}"/>
                      </a:ext>
                    </a:extLst>
                  </p14:cNvPr>
                  <p14:cNvContentPartPr/>
                  <p14:nvPr/>
                </p14:nvContentPartPr>
                <p14:xfrm>
                  <a:off x="6000514" y="1207071"/>
                  <a:ext cx="40320" cy="64800"/>
                </p14:xfrm>
              </p:contentPart>
            </mc:Choice>
            <mc:Fallback xmlns="">
              <p:pic>
                <p:nvPicPr>
                  <p:cNvPr id="592" name="Freihand 591">
                    <a:extLst>
                      <a:ext uri="{FF2B5EF4-FFF2-40B4-BE49-F238E27FC236}">
                        <a16:creationId xmlns:a16="http://schemas.microsoft.com/office/drawing/2014/main" id="{9C740C4D-768B-54B2-66C6-DE3DBC51B2E9}"/>
                      </a:ext>
                    </a:extLst>
                  </p:cNvPr>
                  <p:cNvPicPr/>
                  <p:nvPr/>
                </p:nvPicPr>
                <p:blipFill>
                  <a:blip r:embed="rId377"/>
                  <a:stretch>
                    <a:fillRect/>
                  </a:stretch>
                </p:blipFill>
                <p:spPr>
                  <a:xfrm>
                    <a:off x="5994394" y="1200951"/>
                    <a:ext cx="52560" cy="77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9">
                <p14:nvContentPartPr>
                  <p14:cNvPr id="593" name="Freihand 592">
                    <a:extLst>
                      <a:ext uri="{FF2B5EF4-FFF2-40B4-BE49-F238E27FC236}">
                        <a16:creationId xmlns:a16="http://schemas.microsoft.com/office/drawing/2014/main" id="{69B5B249-00D9-5167-C69F-FF545090BBB0}"/>
                      </a:ext>
                    </a:extLst>
                  </p14:cNvPr>
                  <p14:cNvContentPartPr/>
                  <p14:nvPr/>
                </p14:nvContentPartPr>
                <p14:xfrm>
                  <a:off x="6042274" y="1209591"/>
                  <a:ext cx="43200" cy="65880"/>
                </p14:xfrm>
              </p:contentPart>
            </mc:Choice>
            <mc:Fallback xmlns="">
              <p:pic>
                <p:nvPicPr>
                  <p:cNvPr id="593" name="Freihand 592">
                    <a:extLst>
                      <a:ext uri="{FF2B5EF4-FFF2-40B4-BE49-F238E27FC236}">
                        <a16:creationId xmlns:a16="http://schemas.microsoft.com/office/drawing/2014/main" id="{69B5B249-00D9-5167-C69F-FF545090BBB0}"/>
                      </a:ext>
                    </a:extLst>
                  </p:cNvPr>
                  <p:cNvPicPr/>
                  <p:nvPr/>
                </p:nvPicPr>
                <p:blipFill>
                  <a:blip r:embed="rId379"/>
                  <a:stretch>
                    <a:fillRect/>
                  </a:stretch>
                </p:blipFill>
                <p:spPr>
                  <a:xfrm>
                    <a:off x="6036154" y="1203471"/>
                    <a:ext cx="55440" cy="78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0">
                <p14:nvContentPartPr>
                  <p14:cNvPr id="594" name="Freihand 593">
                    <a:extLst>
                      <a:ext uri="{FF2B5EF4-FFF2-40B4-BE49-F238E27FC236}">
                        <a16:creationId xmlns:a16="http://schemas.microsoft.com/office/drawing/2014/main" id="{4D38B09D-73F2-CF3F-AB20-6D8033006F15}"/>
                      </a:ext>
                    </a:extLst>
                  </p14:cNvPr>
                  <p14:cNvContentPartPr/>
                  <p14:nvPr/>
                </p14:nvContentPartPr>
                <p14:xfrm>
                  <a:off x="6095194" y="1214271"/>
                  <a:ext cx="43560" cy="63720"/>
                </p14:xfrm>
              </p:contentPart>
            </mc:Choice>
            <mc:Fallback xmlns="">
              <p:pic>
                <p:nvPicPr>
                  <p:cNvPr id="594" name="Freihand 593">
                    <a:extLst>
                      <a:ext uri="{FF2B5EF4-FFF2-40B4-BE49-F238E27FC236}">
                        <a16:creationId xmlns:a16="http://schemas.microsoft.com/office/drawing/2014/main" id="{4D38B09D-73F2-CF3F-AB20-6D8033006F15}"/>
                      </a:ext>
                    </a:extLst>
                  </p:cNvPr>
                  <p:cNvPicPr/>
                  <p:nvPr/>
                </p:nvPicPr>
                <p:blipFill>
                  <a:blip r:embed="rId381"/>
                  <a:stretch>
                    <a:fillRect/>
                  </a:stretch>
                </p:blipFill>
                <p:spPr>
                  <a:xfrm>
                    <a:off x="6089074" y="1208151"/>
                    <a:ext cx="55800" cy="75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1">
                <p14:nvContentPartPr>
                  <p14:cNvPr id="595" name="Freihand 594">
                    <a:extLst>
                      <a:ext uri="{FF2B5EF4-FFF2-40B4-BE49-F238E27FC236}">
                        <a16:creationId xmlns:a16="http://schemas.microsoft.com/office/drawing/2014/main" id="{C914C7CD-9F96-94E6-8709-8139F8F0A527}"/>
                      </a:ext>
                    </a:extLst>
                  </p14:cNvPr>
                  <p14:cNvContentPartPr/>
                  <p14:nvPr/>
                </p14:nvContentPartPr>
                <p14:xfrm>
                  <a:off x="6149194" y="1200231"/>
                  <a:ext cx="43200" cy="70920"/>
                </p14:xfrm>
              </p:contentPart>
            </mc:Choice>
            <mc:Fallback xmlns="">
              <p:pic>
                <p:nvPicPr>
                  <p:cNvPr id="595" name="Freihand 594">
                    <a:extLst>
                      <a:ext uri="{FF2B5EF4-FFF2-40B4-BE49-F238E27FC236}">
                        <a16:creationId xmlns:a16="http://schemas.microsoft.com/office/drawing/2014/main" id="{C914C7CD-9F96-94E6-8709-8139F8F0A527}"/>
                      </a:ext>
                    </a:extLst>
                  </p:cNvPr>
                  <p:cNvPicPr/>
                  <p:nvPr/>
                </p:nvPicPr>
                <p:blipFill>
                  <a:blip r:embed="rId383"/>
                  <a:stretch>
                    <a:fillRect/>
                  </a:stretch>
                </p:blipFill>
                <p:spPr>
                  <a:xfrm>
                    <a:off x="6143074" y="1194111"/>
                    <a:ext cx="55440" cy="83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2">
                <p14:nvContentPartPr>
                  <p14:cNvPr id="596" name="Freihand 595">
                    <a:extLst>
                      <a:ext uri="{FF2B5EF4-FFF2-40B4-BE49-F238E27FC236}">
                        <a16:creationId xmlns:a16="http://schemas.microsoft.com/office/drawing/2014/main" id="{E8640E36-98F1-C43E-1A12-AA7D40ADA3C9}"/>
                      </a:ext>
                    </a:extLst>
                  </p14:cNvPr>
                  <p14:cNvContentPartPr/>
                  <p14:nvPr/>
                </p14:nvContentPartPr>
                <p14:xfrm>
                  <a:off x="6194554" y="1203831"/>
                  <a:ext cx="47880" cy="71280"/>
                </p14:xfrm>
              </p:contentPart>
            </mc:Choice>
            <mc:Fallback xmlns="">
              <p:pic>
                <p:nvPicPr>
                  <p:cNvPr id="596" name="Freihand 595">
                    <a:extLst>
                      <a:ext uri="{FF2B5EF4-FFF2-40B4-BE49-F238E27FC236}">
                        <a16:creationId xmlns:a16="http://schemas.microsoft.com/office/drawing/2014/main" id="{E8640E36-98F1-C43E-1A12-AA7D40ADA3C9}"/>
                      </a:ext>
                    </a:extLst>
                  </p:cNvPr>
                  <p:cNvPicPr/>
                  <p:nvPr/>
                </p:nvPicPr>
                <p:blipFill>
                  <a:blip r:embed="rId385"/>
                  <a:stretch>
                    <a:fillRect/>
                  </a:stretch>
                </p:blipFill>
                <p:spPr>
                  <a:xfrm>
                    <a:off x="6188434" y="1197711"/>
                    <a:ext cx="60120" cy="8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3">
                <p14:nvContentPartPr>
                  <p14:cNvPr id="597" name="Freihand 596">
                    <a:extLst>
                      <a:ext uri="{FF2B5EF4-FFF2-40B4-BE49-F238E27FC236}">
                        <a16:creationId xmlns:a16="http://schemas.microsoft.com/office/drawing/2014/main" id="{A9B4A06E-ACE2-1120-AC4B-8194C8CA85E6}"/>
                      </a:ext>
                    </a:extLst>
                  </p14:cNvPr>
                  <p14:cNvContentPartPr/>
                  <p14:nvPr/>
                </p14:nvContentPartPr>
                <p14:xfrm>
                  <a:off x="6243514" y="1201671"/>
                  <a:ext cx="45360" cy="78480"/>
                </p14:xfrm>
              </p:contentPart>
            </mc:Choice>
            <mc:Fallback xmlns="">
              <p:pic>
                <p:nvPicPr>
                  <p:cNvPr id="597" name="Freihand 596">
                    <a:extLst>
                      <a:ext uri="{FF2B5EF4-FFF2-40B4-BE49-F238E27FC236}">
                        <a16:creationId xmlns:a16="http://schemas.microsoft.com/office/drawing/2014/main" id="{A9B4A06E-ACE2-1120-AC4B-8194C8CA85E6}"/>
                      </a:ext>
                    </a:extLst>
                  </p:cNvPr>
                  <p:cNvPicPr/>
                  <p:nvPr/>
                </p:nvPicPr>
                <p:blipFill>
                  <a:blip r:embed="rId387"/>
                  <a:stretch>
                    <a:fillRect/>
                  </a:stretch>
                </p:blipFill>
                <p:spPr>
                  <a:xfrm>
                    <a:off x="6237394" y="1195551"/>
                    <a:ext cx="57600" cy="907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602" name="Gruppieren 601">
              <a:extLst>
                <a:ext uri="{FF2B5EF4-FFF2-40B4-BE49-F238E27FC236}">
                  <a16:creationId xmlns:a16="http://schemas.microsoft.com/office/drawing/2014/main" id="{4481E4A6-8FCF-D418-6E9D-87081227FA3A}"/>
                </a:ext>
              </a:extLst>
            </p:cNvPr>
            <p:cNvGrpSpPr/>
            <p:nvPr/>
          </p:nvGrpSpPr>
          <p:grpSpPr>
            <a:xfrm>
              <a:off x="4507483" y="1604350"/>
              <a:ext cx="554760" cy="77760"/>
              <a:chOff x="5687674" y="1200231"/>
              <a:chExt cx="554760" cy="77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24">
                <p14:nvContentPartPr>
                  <p14:cNvPr id="606" name="Freihand 605">
                    <a:extLst>
                      <a:ext uri="{FF2B5EF4-FFF2-40B4-BE49-F238E27FC236}">
                        <a16:creationId xmlns:a16="http://schemas.microsoft.com/office/drawing/2014/main" id="{EF6FD4A0-E882-1889-8E51-56B5ABCA478C}"/>
                      </a:ext>
                    </a:extLst>
                  </p14:cNvPr>
                  <p14:cNvContentPartPr/>
                  <p14:nvPr/>
                </p14:nvContentPartPr>
                <p14:xfrm>
                  <a:off x="5687674" y="1205991"/>
                  <a:ext cx="34920" cy="63000"/>
                </p14:xfrm>
              </p:contentPart>
            </mc:Choice>
            <mc:Fallback xmlns="">
              <p:pic>
                <p:nvPicPr>
                  <p:cNvPr id="606" name="Freihand 605">
                    <a:extLst>
                      <a:ext uri="{FF2B5EF4-FFF2-40B4-BE49-F238E27FC236}">
                        <a16:creationId xmlns:a16="http://schemas.microsoft.com/office/drawing/2014/main" id="{EF6FD4A0-E882-1889-8E51-56B5ABCA478C}"/>
                      </a:ext>
                    </a:extLst>
                  </p:cNvPr>
                  <p:cNvPicPr/>
                  <p:nvPr/>
                </p:nvPicPr>
                <p:blipFill>
                  <a:blip r:embed="rId365"/>
                  <a:stretch>
                    <a:fillRect/>
                  </a:stretch>
                </p:blipFill>
                <p:spPr>
                  <a:xfrm>
                    <a:off x="5681554" y="1199871"/>
                    <a:ext cx="47160" cy="7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5">
                <p14:nvContentPartPr>
                  <p14:cNvPr id="607" name="Freihand 606">
                    <a:extLst>
                      <a:ext uri="{FF2B5EF4-FFF2-40B4-BE49-F238E27FC236}">
                        <a16:creationId xmlns:a16="http://schemas.microsoft.com/office/drawing/2014/main" id="{EA818E4D-FFE5-2E1A-9E12-62B76BB79C17}"/>
                      </a:ext>
                    </a:extLst>
                  </p14:cNvPr>
                  <p14:cNvContentPartPr/>
                  <p14:nvPr/>
                </p14:nvContentPartPr>
                <p14:xfrm>
                  <a:off x="5721514" y="1211031"/>
                  <a:ext cx="39240" cy="62640"/>
                </p14:xfrm>
              </p:contentPart>
            </mc:Choice>
            <mc:Fallback xmlns="">
              <p:pic>
                <p:nvPicPr>
                  <p:cNvPr id="607" name="Freihand 606">
                    <a:extLst>
                      <a:ext uri="{FF2B5EF4-FFF2-40B4-BE49-F238E27FC236}">
                        <a16:creationId xmlns:a16="http://schemas.microsoft.com/office/drawing/2014/main" id="{EA818E4D-FFE5-2E1A-9E12-62B76BB79C17}"/>
                      </a:ext>
                    </a:extLst>
                  </p:cNvPr>
                  <p:cNvPicPr/>
                  <p:nvPr/>
                </p:nvPicPr>
                <p:blipFill>
                  <a:blip r:embed="rId367"/>
                  <a:stretch>
                    <a:fillRect/>
                  </a:stretch>
                </p:blipFill>
                <p:spPr>
                  <a:xfrm>
                    <a:off x="5715394" y="1204911"/>
                    <a:ext cx="51480" cy="74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6">
                <p14:nvContentPartPr>
                  <p14:cNvPr id="608" name="Freihand 607">
                    <a:extLst>
                      <a:ext uri="{FF2B5EF4-FFF2-40B4-BE49-F238E27FC236}">
                        <a16:creationId xmlns:a16="http://schemas.microsoft.com/office/drawing/2014/main" id="{D02125D0-7DEE-C5C5-00D7-72B8F1A63509}"/>
                      </a:ext>
                    </a:extLst>
                  </p14:cNvPr>
                  <p14:cNvContentPartPr/>
                  <p14:nvPr/>
                </p14:nvContentPartPr>
                <p14:xfrm>
                  <a:off x="5768314" y="1212831"/>
                  <a:ext cx="47160" cy="63000"/>
                </p14:xfrm>
              </p:contentPart>
            </mc:Choice>
            <mc:Fallback xmlns="">
              <p:pic>
                <p:nvPicPr>
                  <p:cNvPr id="608" name="Freihand 607">
                    <a:extLst>
                      <a:ext uri="{FF2B5EF4-FFF2-40B4-BE49-F238E27FC236}">
                        <a16:creationId xmlns:a16="http://schemas.microsoft.com/office/drawing/2014/main" id="{D02125D0-7DEE-C5C5-00D7-72B8F1A63509}"/>
                      </a:ext>
                    </a:extLst>
                  </p:cNvPr>
                  <p:cNvPicPr/>
                  <p:nvPr/>
                </p:nvPicPr>
                <p:blipFill>
                  <a:blip r:embed="rId369"/>
                  <a:stretch>
                    <a:fillRect/>
                  </a:stretch>
                </p:blipFill>
                <p:spPr>
                  <a:xfrm>
                    <a:off x="5762194" y="1206711"/>
                    <a:ext cx="59400" cy="7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7">
                <p14:nvContentPartPr>
                  <p14:cNvPr id="609" name="Freihand 608">
                    <a:extLst>
                      <a:ext uri="{FF2B5EF4-FFF2-40B4-BE49-F238E27FC236}">
                        <a16:creationId xmlns:a16="http://schemas.microsoft.com/office/drawing/2014/main" id="{64ECD03D-A354-DCF0-12DB-C0C82F8C9273}"/>
                      </a:ext>
                    </a:extLst>
                  </p14:cNvPr>
                  <p14:cNvContentPartPr/>
                  <p14:nvPr/>
                </p14:nvContentPartPr>
                <p14:xfrm>
                  <a:off x="5821954" y="1214991"/>
                  <a:ext cx="45360" cy="60120"/>
                </p14:xfrm>
              </p:contentPart>
            </mc:Choice>
            <mc:Fallback xmlns="">
              <p:pic>
                <p:nvPicPr>
                  <p:cNvPr id="609" name="Freihand 608">
                    <a:extLst>
                      <a:ext uri="{FF2B5EF4-FFF2-40B4-BE49-F238E27FC236}">
                        <a16:creationId xmlns:a16="http://schemas.microsoft.com/office/drawing/2014/main" id="{64ECD03D-A354-DCF0-12DB-C0C82F8C9273}"/>
                      </a:ext>
                    </a:extLst>
                  </p:cNvPr>
                  <p:cNvPicPr/>
                  <p:nvPr/>
                </p:nvPicPr>
                <p:blipFill>
                  <a:blip r:embed="rId371"/>
                  <a:stretch>
                    <a:fillRect/>
                  </a:stretch>
                </p:blipFill>
                <p:spPr>
                  <a:xfrm>
                    <a:off x="5815834" y="1208871"/>
                    <a:ext cx="57600" cy="7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8">
                <p14:nvContentPartPr>
                  <p14:cNvPr id="610" name="Freihand 609">
                    <a:extLst>
                      <a:ext uri="{FF2B5EF4-FFF2-40B4-BE49-F238E27FC236}">
                        <a16:creationId xmlns:a16="http://schemas.microsoft.com/office/drawing/2014/main" id="{F45DAA77-6F69-AAC5-7DA2-C2CB10782391}"/>
                      </a:ext>
                    </a:extLst>
                  </p14:cNvPr>
                  <p14:cNvContentPartPr/>
                  <p14:nvPr/>
                </p14:nvContentPartPr>
                <p14:xfrm>
                  <a:off x="5883514" y="1204191"/>
                  <a:ext cx="33480" cy="70920"/>
                </p14:xfrm>
              </p:contentPart>
            </mc:Choice>
            <mc:Fallback xmlns="">
              <p:pic>
                <p:nvPicPr>
                  <p:cNvPr id="610" name="Freihand 609">
                    <a:extLst>
                      <a:ext uri="{FF2B5EF4-FFF2-40B4-BE49-F238E27FC236}">
                        <a16:creationId xmlns:a16="http://schemas.microsoft.com/office/drawing/2014/main" id="{F45DAA77-6F69-AAC5-7DA2-C2CB10782391}"/>
                      </a:ext>
                    </a:extLst>
                  </p:cNvPr>
                  <p:cNvPicPr/>
                  <p:nvPr/>
                </p:nvPicPr>
                <p:blipFill>
                  <a:blip r:embed="rId373"/>
                  <a:stretch>
                    <a:fillRect/>
                  </a:stretch>
                </p:blipFill>
                <p:spPr>
                  <a:xfrm>
                    <a:off x="5877394" y="1198071"/>
                    <a:ext cx="45720" cy="83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9">
                <p14:nvContentPartPr>
                  <p14:cNvPr id="611" name="Freihand 610">
                    <a:extLst>
                      <a:ext uri="{FF2B5EF4-FFF2-40B4-BE49-F238E27FC236}">
                        <a16:creationId xmlns:a16="http://schemas.microsoft.com/office/drawing/2014/main" id="{C99CAFFA-6BE1-9D7D-C488-2D131B6ED19A}"/>
                      </a:ext>
                    </a:extLst>
                  </p14:cNvPr>
                  <p14:cNvContentPartPr/>
                  <p14:nvPr/>
                </p14:nvContentPartPr>
                <p14:xfrm>
                  <a:off x="5925994" y="1217151"/>
                  <a:ext cx="57240" cy="59040"/>
                </p14:xfrm>
              </p:contentPart>
            </mc:Choice>
            <mc:Fallback xmlns="">
              <p:pic>
                <p:nvPicPr>
                  <p:cNvPr id="611" name="Freihand 610">
                    <a:extLst>
                      <a:ext uri="{FF2B5EF4-FFF2-40B4-BE49-F238E27FC236}">
                        <a16:creationId xmlns:a16="http://schemas.microsoft.com/office/drawing/2014/main" id="{C99CAFFA-6BE1-9D7D-C488-2D131B6ED19A}"/>
                      </a:ext>
                    </a:extLst>
                  </p:cNvPr>
                  <p:cNvPicPr/>
                  <p:nvPr/>
                </p:nvPicPr>
                <p:blipFill>
                  <a:blip r:embed="rId375"/>
                  <a:stretch>
                    <a:fillRect/>
                  </a:stretch>
                </p:blipFill>
                <p:spPr>
                  <a:xfrm>
                    <a:off x="5919874" y="1211031"/>
                    <a:ext cx="69480" cy="71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30">
                <p14:nvContentPartPr>
                  <p14:cNvPr id="612" name="Freihand 611">
                    <a:extLst>
                      <a:ext uri="{FF2B5EF4-FFF2-40B4-BE49-F238E27FC236}">
                        <a16:creationId xmlns:a16="http://schemas.microsoft.com/office/drawing/2014/main" id="{B3DD6446-BDA5-290A-5D89-8FB1866CAE14}"/>
                      </a:ext>
                    </a:extLst>
                  </p14:cNvPr>
                  <p14:cNvContentPartPr/>
                  <p14:nvPr/>
                </p14:nvContentPartPr>
                <p14:xfrm>
                  <a:off x="6000514" y="1207071"/>
                  <a:ext cx="40320" cy="64800"/>
                </p14:xfrm>
              </p:contentPart>
            </mc:Choice>
            <mc:Fallback xmlns="">
              <p:pic>
                <p:nvPicPr>
                  <p:cNvPr id="612" name="Freihand 611">
                    <a:extLst>
                      <a:ext uri="{FF2B5EF4-FFF2-40B4-BE49-F238E27FC236}">
                        <a16:creationId xmlns:a16="http://schemas.microsoft.com/office/drawing/2014/main" id="{B3DD6446-BDA5-290A-5D89-8FB1866CAE14}"/>
                      </a:ext>
                    </a:extLst>
                  </p:cNvPr>
                  <p:cNvPicPr/>
                  <p:nvPr/>
                </p:nvPicPr>
                <p:blipFill>
                  <a:blip r:embed="rId377"/>
                  <a:stretch>
                    <a:fillRect/>
                  </a:stretch>
                </p:blipFill>
                <p:spPr>
                  <a:xfrm>
                    <a:off x="5994394" y="1200951"/>
                    <a:ext cx="52560" cy="77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31">
                <p14:nvContentPartPr>
                  <p14:cNvPr id="613" name="Freihand 612">
                    <a:extLst>
                      <a:ext uri="{FF2B5EF4-FFF2-40B4-BE49-F238E27FC236}">
                        <a16:creationId xmlns:a16="http://schemas.microsoft.com/office/drawing/2014/main" id="{CB094731-36C8-4FD9-0877-8A734A63D703}"/>
                      </a:ext>
                    </a:extLst>
                  </p14:cNvPr>
                  <p14:cNvContentPartPr/>
                  <p14:nvPr/>
                </p14:nvContentPartPr>
                <p14:xfrm>
                  <a:off x="6042274" y="1209591"/>
                  <a:ext cx="43200" cy="65880"/>
                </p14:xfrm>
              </p:contentPart>
            </mc:Choice>
            <mc:Fallback xmlns="">
              <p:pic>
                <p:nvPicPr>
                  <p:cNvPr id="613" name="Freihand 612">
                    <a:extLst>
                      <a:ext uri="{FF2B5EF4-FFF2-40B4-BE49-F238E27FC236}">
                        <a16:creationId xmlns:a16="http://schemas.microsoft.com/office/drawing/2014/main" id="{CB094731-36C8-4FD9-0877-8A734A63D703}"/>
                      </a:ext>
                    </a:extLst>
                  </p:cNvPr>
                  <p:cNvPicPr/>
                  <p:nvPr/>
                </p:nvPicPr>
                <p:blipFill>
                  <a:blip r:embed="rId379"/>
                  <a:stretch>
                    <a:fillRect/>
                  </a:stretch>
                </p:blipFill>
                <p:spPr>
                  <a:xfrm>
                    <a:off x="6036154" y="1203471"/>
                    <a:ext cx="55440" cy="78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32">
                <p14:nvContentPartPr>
                  <p14:cNvPr id="614" name="Freihand 613">
                    <a:extLst>
                      <a:ext uri="{FF2B5EF4-FFF2-40B4-BE49-F238E27FC236}">
                        <a16:creationId xmlns:a16="http://schemas.microsoft.com/office/drawing/2014/main" id="{B51E0AE6-74E8-9EB1-801F-46555B3297E2}"/>
                      </a:ext>
                    </a:extLst>
                  </p14:cNvPr>
                  <p14:cNvContentPartPr/>
                  <p14:nvPr/>
                </p14:nvContentPartPr>
                <p14:xfrm>
                  <a:off x="6095194" y="1214271"/>
                  <a:ext cx="43560" cy="63720"/>
                </p14:xfrm>
              </p:contentPart>
            </mc:Choice>
            <mc:Fallback xmlns="">
              <p:pic>
                <p:nvPicPr>
                  <p:cNvPr id="614" name="Freihand 613">
                    <a:extLst>
                      <a:ext uri="{FF2B5EF4-FFF2-40B4-BE49-F238E27FC236}">
                        <a16:creationId xmlns:a16="http://schemas.microsoft.com/office/drawing/2014/main" id="{B51E0AE6-74E8-9EB1-801F-46555B3297E2}"/>
                      </a:ext>
                    </a:extLst>
                  </p:cNvPr>
                  <p:cNvPicPr/>
                  <p:nvPr/>
                </p:nvPicPr>
                <p:blipFill>
                  <a:blip r:embed="rId381"/>
                  <a:stretch>
                    <a:fillRect/>
                  </a:stretch>
                </p:blipFill>
                <p:spPr>
                  <a:xfrm>
                    <a:off x="6089074" y="1208151"/>
                    <a:ext cx="55800" cy="75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33">
                <p14:nvContentPartPr>
                  <p14:cNvPr id="615" name="Freihand 614">
                    <a:extLst>
                      <a:ext uri="{FF2B5EF4-FFF2-40B4-BE49-F238E27FC236}">
                        <a16:creationId xmlns:a16="http://schemas.microsoft.com/office/drawing/2014/main" id="{D4122DBD-ACDF-3023-6753-6A0F0C225D89}"/>
                      </a:ext>
                    </a:extLst>
                  </p14:cNvPr>
                  <p14:cNvContentPartPr/>
                  <p14:nvPr/>
                </p14:nvContentPartPr>
                <p14:xfrm>
                  <a:off x="6149194" y="1200231"/>
                  <a:ext cx="43200" cy="70920"/>
                </p14:xfrm>
              </p:contentPart>
            </mc:Choice>
            <mc:Fallback xmlns="">
              <p:pic>
                <p:nvPicPr>
                  <p:cNvPr id="615" name="Freihand 614">
                    <a:extLst>
                      <a:ext uri="{FF2B5EF4-FFF2-40B4-BE49-F238E27FC236}">
                        <a16:creationId xmlns:a16="http://schemas.microsoft.com/office/drawing/2014/main" id="{D4122DBD-ACDF-3023-6753-6A0F0C225D89}"/>
                      </a:ext>
                    </a:extLst>
                  </p:cNvPr>
                  <p:cNvPicPr/>
                  <p:nvPr/>
                </p:nvPicPr>
                <p:blipFill>
                  <a:blip r:embed="rId383"/>
                  <a:stretch>
                    <a:fillRect/>
                  </a:stretch>
                </p:blipFill>
                <p:spPr>
                  <a:xfrm>
                    <a:off x="6143074" y="1194111"/>
                    <a:ext cx="55440" cy="83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34">
                <p14:nvContentPartPr>
                  <p14:cNvPr id="616" name="Freihand 615">
                    <a:extLst>
                      <a:ext uri="{FF2B5EF4-FFF2-40B4-BE49-F238E27FC236}">
                        <a16:creationId xmlns:a16="http://schemas.microsoft.com/office/drawing/2014/main" id="{74BAB128-3606-FE6C-A2B9-1972EF188AD6}"/>
                      </a:ext>
                    </a:extLst>
                  </p14:cNvPr>
                  <p14:cNvContentPartPr/>
                  <p14:nvPr/>
                </p14:nvContentPartPr>
                <p14:xfrm>
                  <a:off x="6194554" y="1203831"/>
                  <a:ext cx="47880" cy="71280"/>
                </p14:xfrm>
              </p:contentPart>
            </mc:Choice>
            <mc:Fallback xmlns="">
              <p:pic>
                <p:nvPicPr>
                  <p:cNvPr id="616" name="Freihand 615">
                    <a:extLst>
                      <a:ext uri="{FF2B5EF4-FFF2-40B4-BE49-F238E27FC236}">
                        <a16:creationId xmlns:a16="http://schemas.microsoft.com/office/drawing/2014/main" id="{74BAB128-3606-FE6C-A2B9-1972EF188AD6}"/>
                      </a:ext>
                    </a:extLst>
                  </p:cNvPr>
                  <p:cNvPicPr/>
                  <p:nvPr/>
                </p:nvPicPr>
                <p:blipFill>
                  <a:blip r:embed="rId385"/>
                  <a:stretch>
                    <a:fillRect/>
                  </a:stretch>
                </p:blipFill>
                <p:spPr>
                  <a:xfrm>
                    <a:off x="6188434" y="1197711"/>
                    <a:ext cx="60120" cy="835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622" name="Gruppieren 621">
              <a:extLst>
                <a:ext uri="{FF2B5EF4-FFF2-40B4-BE49-F238E27FC236}">
                  <a16:creationId xmlns:a16="http://schemas.microsoft.com/office/drawing/2014/main" id="{9565CAC0-B7F5-77AD-E2CC-8CA23B23C4E7}"/>
                </a:ext>
              </a:extLst>
            </p:cNvPr>
            <p:cNvGrpSpPr/>
            <p:nvPr/>
          </p:nvGrpSpPr>
          <p:grpSpPr>
            <a:xfrm>
              <a:off x="4429378" y="1491531"/>
              <a:ext cx="554760" cy="77760"/>
              <a:chOff x="5687674" y="1200231"/>
              <a:chExt cx="554760" cy="77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35">
                <p14:nvContentPartPr>
                  <p14:cNvPr id="626" name="Freihand 625">
                    <a:extLst>
                      <a:ext uri="{FF2B5EF4-FFF2-40B4-BE49-F238E27FC236}">
                        <a16:creationId xmlns:a16="http://schemas.microsoft.com/office/drawing/2014/main" id="{628DA6F3-543F-113F-F6EB-4A246549C38E}"/>
                      </a:ext>
                    </a:extLst>
                  </p14:cNvPr>
                  <p14:cNvContentPartPr/>
                  <p14:nvPr/>
                </p14:nvContentPartPr>
                <p14:xfrm>
                  <a:off x="5687674" y="1205991"/>
                  <a:ext cx="34920" cy="63000"/>
                </p14:xfrm>
              </p:contentPart>
            </mc:Choice>
            <mc:Fallback xmlns="">
              <p:pic>
                <p:nvPicPr>
                  <p:cNvPr id="626" name="Freihand 625">
                    <a:extLst>
                      <a:ext uri="{FF2B5EF4-FFF2-40B4-BE49-F238E27FC236}">
                        <a16:creationId xmlns:a16="http://schemas.microsoft.com/office/drawing/2014/main" id="{628DA6F3-543F-113F-F6EB-4A246549C38E}"/>
                      </a:ext>
                    </a:extLst>
                  </p:cNvPr>
                  <p:cNvPicPr/>
                  <p:nvPr/>
                </p:nvPicPr>
                <p:blipFill>
                  <a:blip r:embed="rId365"/>
                  <a:stretch>
                    <a:fillRect/>
                  </a:stretch>
                </p:blipFill>
                <p:spPr>
                  <a:xfrm>
                    <a:off x="5681554" y="1199871"/>
                    <a:ext cx="47160" cy="7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36">
                <p14:nvContentPartPr>
                  <p14:cNvPr id="627" name="Freihand 626">
                    <a:extLst>
                      <a:ext uri="{FF2B5EF4-FFF2-40B4-BE49-F238E27FC236}">
                        <a16:creationId xmlns:a16="http://schemas.microsoft.com/office/drawing/2014/main" id="{83E8BB68-7833-8566-0C0B-25D87088D283}"/>
                      </a:ext>
                    </a:extLst>
                  </p14:cNvPr>
                  <p14:cNvContentPartPr/>
                  <p14:nvPr/>
                </p14:nvContentPartPr>
                <p14:xfrm>
                  <a:off x="5721514" y="1211031"/>
                  <a:ext cx="39240" cy="62640"/>
                </p14:xfrm>
              </p:contentPart>
            </mc:Choice>
            <mc:Fallback xmlns="">
              <p:pic>
                <p:nvPicPr>
                  <p:cNvPr id="627" name="Freihand 626">
                    <a:extLst>
                      <a:ext uri="{FF2B5EF4-FFF2-40B4-BE49-F238E27FC236}">
                        <a16:creationId xmlns:a16="http://schemas.microsoft.com/office/drawing/2014/main" id="{83E8BB68-7833-8566-0C0B-25D87088D283}"/>
                      </a:ext>
                    </a:extLst>
                  </p:cNvPr>
                  <p:cNvPicPr/>
                  <p:nvPr/>
                </p:nvPicPr>
                <p:blipFill>
                  <a:blip r:embed="rId367"/>
                  <a:stretch>
                    <a:fillRect/>
                  </a:stretch>
                </p:blipFill>
                <p:spPr>
                  <a:xfrm>
                    <a:off x="5715394" y="1204911"/>
                    <a:ext cx="51480" cy="74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37">
                <p14:nvContentPartPr>
                  <p14:cNvPr id="628" name="Freihand 627">
                    <a:extLst>
                      <a:ext uri="{FF2B5EF4-FFF2-40B4-BE49-F238E27FC236}">
                        <a16:creationId xmlns:a16="http://schemas.microsoft.com/office/drawing/2014/main" id="{553C3F7C-1BB6-1666-CE73-A3943CB7A162}"/>
                      </a:ext>
                    </a:extLst>
                  </p14:cNvPr>
                  <p14:cNvContentPartPr/>
                  <p14:nvPr/>
                </p14:nvContentPartPr>
                <p14:xfrm>
                  <a:off x="5768314" y="1212831"/>
                  <a:ext cx="47160" cy="63000"/>
                </p14:xfrm>
              </p:contentPart>
            </mc:Choice>
            <mc:Fallback xmlns="">
              <p:pic>
                <p:nvPicPr>
                  <p:cNvPr id="628" name="Freihand 627">
                    <a:extLst>
                      <a:ext uri="{FF2B5EF4-FFF2-40B4-BE49-F238E27FC236}">
                        <a16:creationId xmlns:a16="http://schemas.microsoft.com/office/drawing/2014/main" id="{553C3F7C-1BB6-1666-CE73-A3943CB7A162}"/>
                      </a:ext>
                    </a:extLst>
                  </p:cNvPr>
                  <p:cNvPicPr/>
                  <p:nvPr/>
                </p:nvPicPr>
                <p:blipFill>
                  <a:blip r:embed="rId369"/>
                  <a:stretch>
                    <a:fillRect/>
                  </a:stretch>
                </p:blipFill>
                <p:spPr>
                  <a:xfrm>
                    <a:off x="5762194" y="1206711"/>
                    <a:ext cx="59400" cy="7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38">
                <p14:nvContentPartPr>
                  <p14:cNvPr id="629" name="Freihand 628">
                    <a:extLst>
                      <a:ext uri="{FF2B5EF4-FFF2-40B4-BE49-F238E27FC236}">
                        <a16:creationId xmlns:a16="http://schemas.microsoft.com/office/drawing/2014/main" id="{2B154C18-1E89-6456-24D9-576B114FE87C}"/>
                      </a:ext>
                    </a:extLst>
                  </p14:cNvPr>
                  <p14:cNvContentPartPr/>
                  <p14:nvPr/>
                </p14:nvContentPartPr>
                <p14:xfrm>
                  <a:off x="5821954" y="1214991"/>
                  <a:ext cx="45360" cy="60120"/>
                </p14:xfrm>
              </p:contentPart>
            </mc:Choice>
            <mc:Fallback xmlns="">
              <p:pic>
                <p:nvPicPr>
                  <p:cNvPr id="629" name="Freihand 628">
                    <a:extLst>
                      <a:ext uri="{FF2B5EF4-FFF2-40B4-BE49-F238E27FC236}">
                        <a16:creationId xmlns:a16="http://schemas.microsoft.com/office/drawing/2014/main" id="{2B154C18-1E89-6456-24D9-576B114FE87C}"/>
                      </a:ext>
                    </a:extLst>
                  </p:cNvPr>
                  <p:cNvPicPr/>
                  <p:nvPr/>
                </p:nvPicPr>
                <p:blipFill>
                  <a:blip r:embed="rId371"/>
                  <a:stretch>
                    <a:fillRect/>
                  </a:stretch>
                </p:blipFill>
                <p:spPr>
                  <a:xfrm>
                    <a:off x="5815834" y="1208871"/>
                    <a:ext cx="57600" cy="7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39">
                <p14:nvContentPartPr>
                  <p14:cNvPr id="630" name="Freihand 629">
                    <a:extLst>
                      <a:ext uri="{FF2B5EF4-FFF2-40B4-BE49-F238E27FC236}">
                        <a16:creationId xmlns:a16="http://schemas.microsoft.com/office/drawing/2014/main" id="{0A016A43-09E4-EF26-2E84-AFBDD3D50FC3}"/>
                      </a:ext>
                    </a:extLst>
                  </p14:cNvPr>
                  <p14:cNvContentPartPr/>
                  <p14:nvPr/>
                </p14:nvContentPartPr>
                <p14:xfrm>
                  <a:off x="5883514" y="1204191"/>
                  <a:ext cx="33480" cy="70920"/>
                </p14:xfrm>
              </p:contentPart>
            </mc:Choice>
            <mc:Fallback xmlns="">
              <p:pic>
                <p:nvPicPr>
                  <p:cNvPr id="630" name="Freihand 629">
                    <a:extLst>
                      <a:ext uri="{FF2B5EF4-FFF2-40B4-BE49-F238E27FC236}">
                        <a16:creationId xmlns:a16="http://schemas.microsoft.com/office/drawing/2014/main" id="{0A016A43-09E4-EF26-2E84-AFBDD3D50FC3}"/>
                      </a:ext>
                    </a:extLst>
                  </p:cNvPr>
                  <p:cNvPicPr/>
                  <p:nvPr/>
                </p:nvPicPr>
                <p:blipFill>
                  <a:blip r:embed="rId373"/>
                  <a:stretch>
                    <a:fillRect/>
                  </a:stretch>
                </p:blipFill>
                <p:spPr>
                  <a:xfrm>
                    <a:off x="5877394" y="1198071"/>
                    <a:ext cx="45720" cy="83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40">
                <p14:nvContentPartPr>
                  <p14:cNvPr id="631" name="Freihand 630">
                    <a:extLst>
                      <a:ext uri="{FF2B5EF4-FFF2-40B4-BE49-F238E27FC236}">
                        <a16:creationId xmlns:a16="http://schemas.microsoft.com/office/drawing/2014/main" id="{7ED5EC0F-2687-80C3-F497-910653108912}"/>
                      </a:ext>
                    </a:extLst>
                  </p14:cNvPr>
                  <p14:cNvContentPartPr/>
                  <p14:nvPr/>
                </p14:nvContentPartPr>
                <p14:xfrm>
                  <a:off x="5925994" y="1217151"/>
                  <a:ext cx="57240" cy="59040"/>
                </p14:xfrm>
              </p:contentPart>
            </mc:Choice>
            <mc:Fallback xmlns="">
              <p:pic>
                <p:nvPicPr>
                  <p:cNvPr id="631" name="Freihand 630">
                    <a:extLst>
                      <a:ext uri="{FF2B5EF4-FFF2-40B4-BE49-F238E27FC236}">
                        <a16:creationId xmlns:a16="http://schemas.microsoft.com/office/drawing/2014/main" id="{7ED5EC0F-2687-80C3-F497-910653108912}"/>
                      </a:ext>
                    </a:extLst>
                  </p:cNvPr>
                  <p:cNvPicPr/>
                  <p:nvPr/>
                </p:nvPicPr>
                <p:blipFill>
                  <a:blip r:embed="rId375"/>
                  <a:stretch>
                    <a:fillRect/>
                  </a:stretch>
                </p:blipFill>
                <p:spPr>
                  <a:xfrm>
                    <a:off x="5919874" y="1211031"/>
                    <a:ext cx="69480" cy="71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41">
                <p14:nvContentPartPr>
                  <p14:cNvPr id="632" name="Freihand 631">
                    <a:extLst>
                      <a:ext uri="{FF2B5EF4-FFF2-40B4-BE49-F238E27FC236}">
                        <a16:creationId xmlns:a16="http://schemas.microsoft.com/office/drawing/2014/main" id="{E4C8D5FB-DF18-4158-6170-8C5F3F6543C1}"/>
                      </a:ext>
                    </a:extLst>
                  </p14:cNvPr>
                  <p14:cNvContentPartPr/>
                  <p14:nvPr/>
                </p14:nvContentPartPr>
                <p14:xfrm>
                  <a:off x="6000514" y="1207071"/>
                  <a:ext cx="40320" cy="64800"/>
                </p14:xfrm>
              </p:contentPart>
            </mc:Choice>
            <mc:Fallback xmlns="">
              <p:pic>
                <p:nvPicPr>
                  <p:cNvPr id="632" name="Freihand 631">
                    <a:extLst>
                      <a:ext uri="{FF2B5EF4-FFF2-40B4-BE49-F238E27FC236}">
                        <a16:creationId xmlns:a16="http://schemas.microsoft.com/office/drawing/2014/main" id="{E4C8D5FB-DF18-4158-6170-8C5F3F6543C1}"/>
                      </a:ext>
                    </a:extLst>
                  </p:cNvPr>
                  <p:cNvPicPr/>
                  <p:nvPr/>
                </p:nvPicPr>
                <p:blipFill>
                  <a:blip r:embed="rId377"/>
                  <a:stretch>
                    <a:fillRect/>
                  </a:stretch>
                </p:blipFill>
                <p:spPr>
                  <a:xfrm>
                    <a:off x="5994394" y="1200951"/>
                    <a:ext cx="52560" cy="77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42">
                <p14:nvContentPartPr>
                  <p14:cNvPr id="633" name="Freihand 632">
                    <a:extLst>
                      <a:ext uri="{FF2B5EF4-FFF2-40B4-BE49-F238E27FC236}">
                        <a16:creationId xmlns:a16="http://schemas.microsoft.com/office/drawing/2014/main" id="{70A32B9F-A054-085F-9E71-942747BD9ABF}"/>
                      </a:ext>
                    </a:extLst>
                  </p14:cNvPr>
                  <p14:cNvContentPartPr/>
                  <p14:nvPr/>
                </p14:nvContentPartPr>
                <p14:xfrm>
                  <a:off x="6042274" y="1209591"/>
                  <a:ext cx="43200" cy="65880"/>
                </p14:xfrm>
              </p:contentPart>
            </mc:Choice>
            <mc:Fallback xmlns="">
              <p:pic>
                <p:nvPicPr>
                  <p:cNvPr id="633" name="Freihand 632">
                    <a:extLst>
                      <a:ext uri="{FF2B5EF4-FFF2-40B4-BE49-F238E27FC236}">
                        <a16:creationId xmlns:a16="http://schemas.microsoft.com/office/drawing/2014/main" id="{70A32B9F-A054-085F-9E71-942747BD9ABF}"/>
                      </a:ext>
                    </a:extLst>
                  </p:cNvPr>
                  <p:cNvPicPr/>
                  <p:nvPr/>
                </p:nvPicPr>
                <p:blipFill>
                  <a:blip r:embed="rId379"/>
                  <a:stretch>
                    <a:fillRect/>
                  </a:stretch>
                </p:blipFill>
                <p:spPr>
                  <a:xfrm>
                    <a:off x="6036154" y="1203471"/>
                    <a:ext cx="55440" cy="78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43">
                <p14:nvContentPartPr>
                  <p14:cNvPr id="634" name="Freihand 633">
                    <a:extLst>
                      <a:ext uri="{FF2B5EF4-FFF2-40B4-BE49-F238E27FC236}">
                        <a16:creationId xmlns:a16="http://schemas.microsoft.com/office/drawing/2014/main" id="{C7492674-D948-A1FA-27C4-06431E95879E}"/>
                      </a:ext>
                    </a:extLst>
                  </p14:cNvPr>
                  <p14:cNvContentPartPr/>
                  <p14:nvPr/>
                </p14:nvContentPartPr>
                <p14:xfrm>
                  <a:off x="6095194" y="1214271"/>
                  <a:ext cx="43560" cy="63720"/>
                </p14:xfrm>
              </p:contentPart>
            </mc:Choice>
            <mc:Fallback xmlns="">
              <p:pic>
                <p:nvPicPr>
                  <p:cNvPr id="634" name="Freihand 633">
                    <a:extLst>
                      <a:ext uri="{FF2B5EF4-FFF2-40B4-BE49-F238E27FC236}">
                        <a16:creationId xmlns:a16="http://schemas.microsoft.com/office/drawing/2014/main" id="{C7492674-D948-A1FA-27C4-06431E95879E}"/>
                      </a:ext>
                    </a:extLst>
                  </p:cNvPr>
                  <p:cNvPicPr/>
                  <p:nvPr/>
                </p:nvPicPr>
                <p:blipFill>
                  <a:blip r:embed="rId381"/>
                  <a:stretch>
                    <a:fillRect/>
                  </a:stretch>
                </p:blipFill>
                <p:spPr>
                  <a:xfrm>
                    <a:off x="6089074" y="1208151"/>
                    <a:ext cx="55800" cy="75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44">
                <p14:nvContentPartPr>
                  <p14:cNvPr id="635" name="Freihand 634">
                    <a:extLst>
                      <a:ext uri="{FF2B5EF4-FFF2-40B4-BE49-F238E27FC236}">
                        <a16:creationId xmlns:a16="http://schemas.microsoft.com/office/drawing/2014/main" id="{AE1026C7-DBAA-76C1-1171-8B3DC4D9420E}"/>
                      </a:ext>
                    </a:extLst>
                  </p14:cNvPr>
                  <p14:cNvContentPartPr/>
                  <p14:nvPr/>
                </p14:nvContentPartPr>
                <p14:xfrm>
                  <a:off x="6149194" y="1200231"/>
                  <a:ext cx="43200" cy="70920"/>
                </p14:xfrm>
              </p:contentPart>
            </mc:Choice>
            <mc:Fallback xmlns="">
              <p:pic>
                <p:nvPicPr>
                  <p:cNvPr id="635" name="Freihand 634">
                    <a:extLst>
                      <a:ext uri="{FF2B5EF4-FFF2-40B4-BE49-F238E27FC236}">
                        <a16:creationId xmlns:a16="http://schemas.microsoft.com/office/drawing/2014/main" id="{AE1026C7-DBAA-76C1-1171-8B3DC4D9420E}"/>
                      </a:ext>
                    </a:extLst>
                  </p:cNvPr>
                  <p:cNvPicPr/>
                  <p:nvPr/>
                </p:nvPicPr>
                <p:blipFill>
                  <a:blip r:embed="rId383"/>
                  <a:stretch>
                    <a:fillRect/>
                  </a:stretch>
                </p:blipFill>
                <p:spPr>
                  <a:xfrm>
                    <a:off x="6143074" y="1194111"/>
                    <a:ext cx="55440" cy="83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45">
                <p14:nvContentPartPr>
                  <p14:cNvPr id="636" name="Freihand 635">
                    <a:extLst>
                      <a:ext uri="{FF2B5EF4-FFF2-40B4-BE49-F238E27FC236}">
                        <a16:creationId xmlns:a16="http://schemas.microsoft.com/office/drawing/2014/main" id="{4ECDB22D-A4C7-606A-B246-D2C69511D350}"/>
                      </a:ext>
                    </a:extLst>
                  </p14:cNvPr>
                  <p14:cNvContentPartPr/>
                  <p14:nvPr/>
                </p14:nvContentPartPr>
                <p14:xfrm>
                  <a:off x="6194554" y="1203831"/>
                  <a:ext cx="47880" cy="71280"/>
                </p14:xfrm>
              </p:contentPart>
            </mc:Choice>
            <mc:Fallback xmlns="">
              <p:pic>
                <p:nvPicPr>
                  <p:cNvPr id="636" name="Freihand 635">
                    <a:extLst>
                      <a:ext uri="{FF2B5EF4-FFF2-40B4-BE49-F238E27FC236}">
                        <a16:creationId xmlns:a16="http://schemas.microsoft.com/office/drawing/2014/main" id="{4ECDB22D-A4C7-606A-B246-D2C69511D350}"/>
                      </a:ext>
                    </a:extLst>
                  </p:cNvPr>
                  <p:cNvPicPr/>
                  <p:nvPr/>
                </p:nvPicPr>
                <p:blipFill>
                  <a:blip r:embed="rId385"/>
                  <a:stretch>
                    <a:fillRect/>
                  </a:stretch>
                </p:blipFill>
                <p:spPr>
                  <a:xfrm>
                    <a:off x="6188434" y="1197711"/>
                    <a:ext cx="60120" cy="835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642" name="Gruppieren 641">
              <a:extLst>
                <a:ext uri="{FF2B5EF4-FFF2-40B4-BE49-F238E27FC236}">
                  <a16:creationId xmlns:a16="http://schemas.microsoft.com/office/drawing/2014/main" id="{D46F3E80-B16D-3A87-BAE7-F9AA9E1D4EF5}"/>
                </a:ext>
              </a:extLst>
            </p:cNvPr>
            <p:cNvGrpSpPr/>
            <p:nvPr/>
          </p:nvGrpSpPr>
          <p:grpSpPr>
            <a:xfrm>
              <a:off x="4398719" y="1401016"/>
              <a:ext cx="510120" cy="86040"/>
              <a:chOff x="6000514" y="1194111"/>
              <a:chExt cx="510120" cy="860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46">
                <p14:nvContentPartPr>
                  <p14:cNvPr id="652" name="Freihand 651">
                    <a:extLst>
                      <a:ext uri="{FF2B5EF4-FFF2-40B4-BE49-F238E27FC236}">
                        <a16:creationId xmlns:a16="http://schemas.microsoft.com/office/drawing/2014/main" id="{CF145DFD-DA49-E115-E235-A399331F5D90}"/>
                      </a:ext>
                    </a:extLst>
                  </p14:cNvPr>
                  <p14:cNvContentPartPr/>
                  <p14:nvPr/>
                </p14:nvContentPartPr>
                <p14:xfrm>
                  <a:off x="6000514" y="1207071"/>
                  <a:ext cx="40320" cy="64800"/>
                </p14:xfrm>
              </p:contentPart>
            </mc:Choice>
            <mc:Fallback xmlns="">
              <p:pic>
                <p:nvPicPr>
                  <p:cNvPr id="652" name="Freihand 651">
                    <a:extLst>
                      <a:ext uri="{FF2B5EF4-FFF2-40B4-BE49-F238E27FC236}">
                        <a16:creationId xmlns:a16="http://schemas.microsoft.com/office/drawing/2014/main" id="{CF145DFD-DA49-E115-E235-A399331F5D90}"/>
                      </a:ext>
                    </a:extLst>
                  </p:cNvPr>
                  <p:cNvPicPr/>
                  <p:nvPr/>
                </p:nvPicPr>
                <p:blipFill>
                  <a:blip r:embed="rId377"/>
                  <a:stretch>
                    <a:fillRect/>
                  </a:stretch>
                </p:blipFill>
                <p:spPr>
                  <a:xfrm>
                    <a:off x="5994394" y="1200951"/>
                    <a:ext cx="52560" cy="77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47">
                <p14:nvContentPartPr>
                  <p14:cNvPr id="653" name="Freihand 652">
                    <a:extLst>
                      <a:ext uri="{FF2B5EF4-FFF2-40B4-BE49-F238E27FC236}">
                        <a16:creationId xmlns:a16="http://schemas.microsoft.com/office/drawing/2014/main" id="{D780DF52-47D5-FE92-C913-F11D7EAC8DE2}"/>
                      </a:ext>
                    </a:extLst>
                  </p14:cNvPr>
                  <p14:cNvContentPartPr/>
                  <p14:nvPr/>
                </p14:nvContentPartPr>
                <p14:xfrm>
                  <a:off x="6042274" y="1209591"/>
                  <a:ext cx="43200" cy="65880"/>
                </p14:xfrm>
              </p:contentPart>
            </mc:Choice>
            <mc:Fallback xmlns="">
              <p:pic>
                <p:nvPicPr>
                  <p:cNvPr id="653" name="Freihand 652">
                    <a:extLst>
                      <a:ext uri="{FF2B5EF4-FFF2-40B4-BE49-F238E27FC236}">
                        <a16:creationId xmlns:a16="http://schemas.microsoft.com/office/drawing/2014/main" id="{D780DF52-47D5-FE92-C913-F11D7EAC8DE2}"/>
                      </a:ext>
                    </a:extLst>
                  </p:cNvPr>
                  <p:cNvPicPr/>
                  <p:nvPr/>
                </p:nvPicPr>
                <p:blipFill>
                  <a:blip r:embed="rId379"/>
                  <a:stretch>
                    <a:fillRect/>
                  </a:stretch>
                </p:blipFill>
                <p:spPr>
                  <a:xfrm>
                    <a:off x="6036154" y="1203471"/>
                    <a:ext cx="55440" cy="78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48">
                <p14:nvContentPartPr>
                  <p14:cNvPr id="654" name="Freihand 653">
                    <a:extLst>
                      <a:ext uri="{FF2B5EF4-FFF2-40B4-BE49-F238E27FC236}">
                        <a16:creationId xmlns:a16="http://schemas.microsoft.com/office/drawing/2014/main" id="{351ECD03-7557-346E-7189-0F36E177972F}"/>
                      </a:ext>
                    </a:extLst>
                  </p14:cNvPr>
                  <p14:cNvContentPartPr/>
                  <p14:nvPr/>
                </p14:nvContentPartPr>
                <p14:xfrm>
                  <a:off x="6095194" y="1214271"/>
                  <a:ext cx="43560" cy="63720"/>
                </p14:xfrm>
              </p:contentPart>
            </mc:Choice>
            <mc:Fallback xmlns="">
              <p:pic>
                <p:nvPicPr>
                  <p:cNvPr id="654" name="Freihand 653">
                    <a:extLst>
                      <a:ext uri="{FF2B5EF4-FFF2-40B4-BE49-F238E27FC236}">
                        <a16:creationId xmlns:a16="http://schemas.microsoft.com/office/drawing/2014/main" id="{351ECD03-7557-346E-7189-0F36E177972F}"/>
                      </a:ext>
                    </a:extLst>
                  </p:cNvPr>
                  <p:cNvPicPr/>
                  <p:nvPr/>
                </p:nvPicPr>
                <p:blipFill>
                  <a:blip r:embed="rId381"/>
                  <a:stretch>
                    <a:fillRect/>
                  </a:stretch>
                </p:blipFill>
                <p:spPr>
                  <a:xfrm>
                    <a:off x="6089074" y="1208151"/>
                    <a:ext cx="55800" cy="75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49">
                <p14:nvContentPartPr>
                  <p14:cNvPr id="655" name="Freihand 654">
                    <a:extLst>
                      <a:ext uri="{FF2B5EF4-FFF2-40B4-BE49-F238E27FC236}">
                        <a16:creationId xmlns:a16="http://schemas.microsoft.com/office/drawing/2014/main" id="{9392E3D5-2A2B-496A-6469-2C00F1FA167C}"/>
                      </a:ext>
                    </a:extLst>
                  </p14:cNvPr>
                  <p14:cNvContentPartPr/>
                  <p14:nvPr/>
                </p14:nvContentPartPr>
                <p14:xfrm>
                  <a:off x="6149194" y="1200231"/>
                  <a:ext cx="43200" cy="70920"/>
                </p14:xfrm>
              </p:contentPart>
            </mc:Choice>
            <mc:Fallback xmlns="">
              <p:pic>
                <p:nvPicPr>
                  <p:cNvPr id="655" name="Freihand 654">
                    <a:extLst>
                      <a:ext uri="{FF2B5EF4-FFF2-40B4-BE49-F238E27FC236}">
                        <a16:creationId xmlns:a16="http://schemas.microsoft.com/office/drawing/2014/main" id="{9392E3D5-2A2B-496A-6469-2C00F1FA167C}"/>
                      </a:ext>
                    </a:extLst>
                  </p:cNvPr>
                  <p:cNvPicPr/>
                  <p:nvPr/>
                </p:nvPicPr>
                <p:blipFill>
                  <a:blip r:embed="rId383"/>
                  <a:stretch>
                    <a:fillRect/>
                  </a:stretch>
                </p:blipFill>
                <p:spPr>
                  <a:xfrm>
                    <a:off x="6143074" y="1194111"/>
                    <a:ext cx="55440" cy="83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50">
                <p14:nvContentPartPr>
                  <p14:cNvPr id="656" name="Freihand 655">
                    <a:extLst>
                      <a:ext uri="{FF2B5EF4-FFF2-40B4-BE49-F238E27FC236}">
                        <a16:creationId xmlns:a16="http://schemas.microsoft.com/office/drawing/2014/main" id="{B1D4AA0E-623E-C984-34B7-59C61D99F356}"/>
                      </a:ext>
                    </a:extLst>
                  </p14:cNvPr>
                  <p14:cNvContentPartPr/>
                  <p14:nvPr/>
                </p14:nvContentPartPr>
                <p14:xfrm>
                  <a:off x="6194554" y="1203831"/>
                  <a:ext cx="47880" cy="71280"/>
                </p14:xfrm>
              </p:contentPart>
            </mc:Choice>
            <mc:Fallback xmlns="">
              <p:pic>
                <p:nvPicPr>
                  <p:cNvPr id="656" name="Freihand 655">
                    <a:extLst>
                      <a:ext uri="{FF2B5EF4-FFF2-40B4-BE49-F238E27FC236}">
                        <a16:creationId xmlns:a16="http://schemas.microsoft.com/office/drawing/2014/main" id="{B1D4AA0E-623E-C984-34B7-59C61D99F356}"/>
                      </a:ext>
                    </a:extLst>
                  </p:cNvPr>
                  <p:cNvPicPr/>
                  <p:nvPr/>
                </p:nvPicPr>
                <p:blipFill>
                  <a:blip r:embed="rId385"/>
                  <a:stretch>
                    <a:fillRect/>
                  </a:stretch>
                </p:blipFill>
                <p:spPr>
                  <a:xfrm>
                    <a:off x="6188434" y="1197711"/>
                    <a:ext cx="60120" cy="8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51">
                <p14:nvContentPartPr>
                  <p14:cNvPr id="657" name="Freihand 656">
                    <a:extLst>
                      <a:ext uri="{FF2B5EF4-FFF2-40B4-BE49-F238E27FC236}">
                        <a16:creationId xmlns:a16="http://schemas.microsoft.com/office/drawing/2014/main" id="{C2CE6FF3-E3CC-DB7F-927E-B25D61B2171E}"/>
                      </a:ext>
                    </a:extLst>
                  </p14:cNvPr>
                  <p14:cNvContentPartPr/>
                  <p14:nvPr/>
                </p14:nvContentPartPr>
                <p14:xfrm>
                  <a:off x="6243514" y="1201671"/>
                  <a:ext cx="45360" cy="78480"/>
                </p14:xfrm>
              </p:contentPart>
            </mc:Choice>
            <mc:Fallback xmlns="">
              <p:pic>
                <p:nvPicPr>
                  <p:cNvPr id="657" name="Freihand 656">
                    <a:extLst>
                      <a:ext uri="{FF2B5EF4-FFF2-40B4-BE49-F238E27FC236}">
                        <a16:creationId xmlns:a16="http://schemas.microsoft.com/office/drawing/2014/main" id="{C2CE6FF3-E3CC-DB7F-927E-B25D61B2171E}"/>
                      </a:ext>
                    </a:extLst>
                  </p:cNvPr>
                  <p:cNvPicPr/>
                  <p:nvPr/>
                </p:nvPicPr>
                <p:blipFill>
                  <a:blip r:embed="rId387"/>
                  <a:stretch>
                    <a:fillRect/>
                  </a:stretch>
                </p:blipFill>
                <p:spPr>
                  <a:xfrm>
                    <a:off x="6237394" y="1195551"/>
                    <a:ext cx="57600" cy="90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52">
                <p14:nvContentPartPr>
                  <p14:cNvPr id="658" name="Freihand 657">
                    <a:extLst>
                      <a:ext uri="{FF2B5EF4-FFF2-40B4-BE49-F238E27FC236}">
                        <a16:creationId xmlns:a16="http://schemas.microsoft.com/office/drawing/2014/main" id="{C1C3E1D6-1AAC-D0F9-8A2D-B79A5866EBDB}"/>
                      </a:ext>
                    </a:extLst>
                  </p14:cNvPr>
                  <p14:cNvContentPartPr/>
                  <p14:nvPr/>
                </p14:nvContentPartPr>
                <p14:xfrm>
                  <a:off x="6297154" y="1214991"/>
                  <a:ext cx="48600" cy="54720"/>
                </p14:xfrm>
              </p:contentPart>
            </mc:Choice>
            <mc:Fallback xmlns="">
              <p:pic>
                <p:nvPicPr>
                  <p:cNvPr id="658" name="Freihand 657">
                    <a:extLst>
                      <a:ext uri="{FF2B5EF4-FFF2-40B4-BE49-F238E27FC236}">
                        <a16:creationId xmlns:a16="http://schemas.microsoft.com/office/drawing/2014/main" id="{C1C3E1D6-1AAC-D0F9-8A2D-B79A5866EBDB}"/>
                      </a:ext>
                    </a:extLst>
                  </p:cNvPr>
                  <p:cNvPicPr/>
                  <p:nvPr/>
                </p:nvPicPr>
                <p:blipFill>
                  <a:blip r:embed="rId389"/>
                  <a:stretch>
                    <a:fillRect/>
                  </a:stretch>
                </p:blipFill>
                <p:spPr>
                  <a:xfrm>
                    <a:off x="6291034" y="1208871"/>
                    <a:ext cx="60840" cy="66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53">
                <p14:nvContentPartPr>
                  <p14:cNvPr id="659" name="Freihand 658">
                    <a:extLst>
                      <a:ext uri="{FF2B5EF4-FFF2-40B4-BE49-F238E27FC236}">
                        <a16:creationId xmlns:a16="http://schemas.microsoft.com/office/drawing/2014/main" id="{F69256B5-F476-3CC1-401F-0DFEF64B586A}"/>
                      </a:ext>
                    </a:extLst>
                  </p14:cNvPr>
                  <p14:cNvContentPartPr/>
                  <p14:nvPr/>
                </p14:nvContentPartPr>
                <p14:xfrm>
                  <a:off x="6361594" y="1208871"/>
                  <a:ext cx="54360" cy="64440"/>
                </p14:xfrm>
              </p:contentPart>
            </mc:Choice>
            <mc:Fallback xmlns="">
              <p:pic>
                <p:nvPicPr>
                  <p:cNvPr id="659" name="Freihand 658">
                    <a:extLst>
                      <a:ext uri="{FF2B5EF4-FFF2-40B4-BE49-F238E27FC236}">
                        <a16:creationId xmlns:a16="http://schemas.microsoft.com/office/drawing/2014/main" id="{F69256B5-F476-3CC1-401F-0DFEF64B586A}"/>
                      </a:ext>
                    </a:extLst>
                  </p:cNvPr>
                  <p:cNvPicPr/>
                  <p:nvPr/>
                </p:nvPicPr>
                <p:blipFill>
                  <a:blip r:embed="rId391"/>
                  <a:stretch>
                    <a:fillRect/>
                  </a:stretch>
                </p:blipFill>
                <p:spPr>
                  <a:xfrm>
                    <a:off x="6355474" y="1202751"/>
                    <a:ext cx="66600" cy="76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54">
                <p14:nvContentPartPr>
                  <p14:cNvPr id="660" name="Freihand 659">
                    <a:extLst>
                      <a:ext uri="{FF2B5EF4-FFF2-40B4-BE49-F238E27FC236}">
                        <a16:creationId xmlns:a16="http://schemas.microsoft.com/office/drawing/2014/main" id="{8F565F13-EFD4-67CD-5384-9F67F5514E08}"/>
                      </a:ext>
                    </a:extLst>
                  </p14:cNvPr>
                  <p14:cNvContentPartPr/>
                  <p14:nvPr/>
                </p14:nvContentPartPr>
                <p14:xfrm>
                  <a:off x="6422434" y="1207071"/>
                  <a:ext cx="36000" cy="55080"/>
                </p14:xfrm>
              </p:contentPart>
            </mc:Choice>
            <mc:Fallback xmlns="">
              <p:pic>
                <p:nvPicPr>
                  <p:cNvPr id="660" name="Freihand 659">
                    <a:extLst>
                      <a:ext uri="{FF2B5EF4-FFF2-40B4-BE49-F238E27FC236}">
                        <a16:creationId xmlns:a16="http://schemas.microsoft.com/office/drawing/2014/main" id="{8F565F13-EFD4-67CD-5384-9F67F5514E08}"/>
                      </a:ext>
                    </a:extLst>
                  </p:cNvPr>
                  <p:cNvPicPr/>
                  <p:nvPr/>
                </p:nvPicPr>
                <p:blipFill>
                  <a:blip r:embed="rId393"/>
                  <a:stretch>
                    <a:fillRect/>
                  </a:stretch>
                </p:blipFill>
                <p:spPr>
                  <a:xfrm>
                    <a:off x="6416314" y="1200951"/>
                    <a:ext cx="48240" cy="67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55">
                <p14:nvContentPartPr>
                  <p14:cNvPr id="661" name="Freihand 660">
                    <a:extLst>
                      <a:ext uri="{FF2B5EF4-FFF2-40B4-BE49-F238E27FC236}">
                        <a16:creationId xmlns:a16="http://schemas.microsoft.com/office/drawing/2014/main" id="{B269CC95-EA75-529C-0080-A85FA8A5585C}"/>
                      </a:ext>
                    </a:extLst>
                  </p14:cNvPr>
                  <p14:cNvContentPartPr/>
                  <p14:nvPr/>
                </p14:nvContentPartPr>
                <p14:xfrm>
                  <a:off x="6470314" y="1194111"/>
                  <a:ext cx="40320" cy="66960"/>
                </p14:xfrm>
              </p:contentPart>
            </mc:Choice>
            <mc:Fallback xmlns="">
              <p:pic>
                <p:nvPicPr>
                  <p:cNvPr id="661" name="Freihand 660">
                    <a:extLst>
                      <a:ext uri="{FF2B5EF4-FFF2-40B4-BE49-F238E27FC236}">
                        <a16:creationId xmlns:a16="http://schemas.microsoft.com/office/drawing/2014/main" id="{B269CC95-EA75-529C-0080-A85FA8A5585C}"/>
                      </a:ext>
                    </a:extLst>
                  </p:cNvPr>
                  <p:cNvPicPr/>
                  <p:nvPr/>
                </p:nvPicPr>
                <p:blipFill>
                  <a:blip r:embed="rId395"/>
                  <a:stretch>
                    <a:fillRect/>
                  </a:stretch>
                </p:blipFill>
                <p:spPr>
                  <a:xfrm>
                    <a:off x="6464194" y="1187991"/>
                    <a:ext cx="52560" cy="792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662" name="Gruppieren 661">
              <a:extLst>
                <a:ext uri="{FF2B5EF4-FFF2-40B4-BE49-F238E27FC236}">
                  <a16:creationId xmlns:a16="http://schemas.microsoft.com/office/drawing/2014/main" id="{F4E987C1-4722-3C68-14D7-F03624627218}"/>
                </a:ext>
              </a:extLst>
            </p:cNvPr>
            <p:cNvGrpSpPr/>
            <p:nvPr/>
          </p:nvGrpSpPr>
          <p:grpSpPr>
            <a:xfrm>
              <a:off x="4364285" y="1268307"/>
              <a:ext cx="510120" cy="86040"/>
              <a:chOff x="6000514" y="1194111"/>
              <a:chExt cx="510120" cy="860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56">
                <p14:nvContentPartPr>
                  <p14:cNvPr id="672" name="Freihand 671">
                    <a:extLst>
                      <a:ext uri="{FF2B5EF4-FFF2-40B4-BE49-F238E27FC236}">
                        <a16:creationId xmlns:a16="http://schemas.microsoft.com/office/drawing/2014/main" id="{9CEED674-CFD0-B8B0-FAB1-65FF543C5079}"/>
                      </a:ext>
                    </a:extLst>
                  </p14:cNvPr>
                  <p14:cNvContentPartPr/>
                  <p14:nvPr/>
                </p14:nvContentPartPr>
                <p14:xfrm>
                  <a:off x="6000514" y="1207071"/>
                  <a:ext cx="40320" cy="64800"/>
                </p14:xfrm>
              </p:contentPart>
            </mc:Choice>
            <mc:Fallback xmlns="">
              <p:pic>
                <p:nvPicPr>
                  <p:cNvPr id="672" name="Freihand 671">
                    <a:extLst>
                      <a:ext uri="{FF2B5EF4-FFF2-40B4-BE49-F238E27FC236}">
                        <a16:creationId xmlns:a16="http://schemas.microsoft.com/office/drawing/2014/main" id="{9CEED674-CFD0-B8B0-FAB1-65FF543C5079}"/>
                      </a:ext>
                    </a:extLst>
                  </p:cNvPr>
                  <p:cNvPicPr/>
                  <p:nvPr/>
                </p:nvPicPr>
                <p:blipFill>
                  <a:blip r:embed="rId377"/>
                  <a:stretch>
                    <a:fillRect/>
                  </a:stretch>
                </p:blipFill>
                <p:spPr>
                  <a:xfrm>
                    <a:off x="5994394" y="1200951"/>
                    <a:ext cx="52560" cy="77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57">
                <p14:nvContentPartPr>
                  <p14:cNvPr id="673" name="Freihand 672">
                    <a:extLst>
                      <a:ext uri="{FF2B5EF4-FFF2-40B4-BE49-F238E27FC236}">
                        <a16:creationId xmlns:a16="http://schemas.microsoft.com/office/drawing/2014/main" id="{396A6EBA-ABC3-CC0A-C6D8-AA4710375AD4}"/>
                      </a:ext>
                    </a:extLst>
                  </p14:cNvPr>
                  <p14:cNvContentPartPr/>
                  <p14:nvPr/>
                </p14:nvContentPartPr>
                <p14:xfrm>
                  <a:off x="6042274" y="1209591"/>
                  <a:ext cx="43200" cy="65880"/>
                </p14:xfrm>
              </p:contentPart>
            </mc:Choice>
            <mc:Fallback xmlns="">
              <p:pic>
                <p:nvPicPr>
                  <p:cNvPr id="673" name="Freihand 672">
                    <a:extLst>
                      <a:ext uri="{FF2B5EF4-FFF2-40B4-BE49-F238E27FC236}">
                        <a16:creationId xmlns:a16="http://schemas.microsoft.com/office/drawing/2014/main" id="{396A6EBA-ABC3-CC0A-C6D8-AA4710375AD4}"/>
                      </a:ext>
                    </a:extLst>
                  </p:cNvPr>
                  <p:cNvPicPr/>
                  <p:nvPr/>
                </p:nvPicPr>
                <p:blipFill>
                  <a:blip r:embed="rId379"/>
                  <a:stretch>
                    <a:fillRect/>
                  </a:stretch>
                </p:blipFill>
                <p:spPr>
                  <a:xfrm>
                    <a:off x="6036154" y="1203471"/>
                    <a:ext cx="55440" cy="78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58">
                <p14:nvContentPartPr>
                  <p14:cNvPr id="674" name="Freihand 673">
                    <a:extLst>
                      <a:ext uri="{FF2B5EF4-FFF2-40B4-BE49-F238E27FC236}">
                        <a16:creationId xmlns:a16="http://schemas.microsoft.com/office/drawing/2014/main" id="{AEA64819-2C92-7A3B-FF9F-674E42847E68}"/>
                      </a:ext>
                    </a:extLst>
                  </p14:cNvPr>
                  <p14:cNvContentPartPr/>
                  <p14:nvPr/>
                </p14:nvContentPartPr>
                <p14:xfrm>
                  <a:off x="6095194" y="1214271"/>
                  <a:ext cx="43560" cy="63720"/>
                </p14:xfrm>
              </p:contentPart>
            </mc:Choice>
            <mc:Fallback xmlns="">
              <p:pic>
                <p:nvPicPr>
                  <p:cNvPr id="674" name="Freihand 673">
                    <a:extLst>
                      <a:ext uri="{FF2B5EF4-FFF2-40B4-BE49-F238E27FC236}">
                        <a16:creationId xmlns:a16="http://schemas.microsoft.com/office/drawing/2014/main" id="{AEA64819-2C92-7A3B-FF9F-674E42847E68}"/>
                      </a:ext>
                    </a:extLst>
                  </p:cNvPr>
                  <p:cNvPicPr/>
                  <p:nvPr/>
                </p:nvPicPr>
                <p:blipFill>
                  <a:blip r:embed="rId381"/>
                  <a:stretch>
                    <a:fillRect/>
                  </a:stretch>
                </p:blipFill>
                <p:spPr>
                  <a:xfrm>
                    <a:off x="6089074" y="1208151"/>
                    <a:ext cx="55800" cy="75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59">
                <p14:nvContentPartPr>
                  <p14:cNvPr id="675" name="Freihand 674">
                    <a:extLst>
                      <a:ext uri="{FF2B5EF4-FFF2-40B4-BE49-F238E27FC236}">
                        <a16:creationId xmlns:a16="http://schemas.microsoft.com/office/drawing/2014/main" id="{F3B6B5AC-5BDD-7864-8EA7-FBC744C63ED6}"/>
                      </a:ext>
                    </a:extLst>
                  </p14:cNvPr>
                  <p14:cNvContentPartPr/>
                  <p14:nvPr/>
                </p14:nvContentPartPr>
                <p14:xfrm>
                  <a:off x="6149194" y="1200231"/>
                  <a:ext cx="43200" cy="70920"/>
                </p14:xfrm>
              </p:contentPart>
            </mc:Choice>
            <mc:Fallback xmlns="">
              <p:pic>
                <p:nvPicPr>
                  <p:cNvPr id="675" name="Freihand 674">
                    <a:extLst>
                      <a:ext uri="{FF2B5EF4-FFF2-40B4-BE49-F238E27FC236}">
                        <a16:creationId xmlns:a16="http://schemas.microsoft.com/office/drawing/2014/main" id="{F3B6B5AC-5BDD-7864-8EA7-FBC744C63ED6}"/>
                      </a:ext>
                    </a:extLst>
                  </p:cNvPr>
                  <p:cNvPicPr/>
                  <p:nvPr/>
                </p:nvPicPr>
                <p:blipFill>
                  <a:blip r:embed="rId383"/>
                  <a:stretch>
                    <a:fillRect/>
                  </a:stretch>
                </p:blipFill>
                <p:spPr>
                  <a:xfrm>
                    <a:off x="6143074" y="1194111"/>
                    <a:ext cx="55440" cy="83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60">
                <p14:nvContentPartPr>
                  <p14:cNvPr id="676" name="Freihand 675">
                    <a:extLst>
                      <a:ext uri="{FF2B5EF4-FFF2-40B4-BE49-F238E27FC236}">
                        <a16:creationId xmlns:a16="http://schemas.microsoft.com/office/drawing/2014/main" id="{1AB4B614-AF28-13EA-A0C6-DB40C7521416}"/>
                      </a:ext>
                    </a:extLst>
                  </p14:cNvPr>
                  <p14:cNvContentPartPr/>
                  <p14:nvPr/>
                </p14:nvContentPartPr>
                <p14:xfrm>
                  <a:off x="6194554" y="1203831"/>
                  <a:ext cx="47880" cy="71280"/>
                </p14:xfrm>
              </p:contentPart>
            </mc:Choice>
            <mc:Fallback xmlns="">
              <p:pic>
                <p:nvPicPr>
                  <p:cNvPr id="676" name="Freihand 675">
                    <a:extLst>
                      <a:ext uri="{FF2B5EF4-FFF2-40B4-BE49-F238E27FC236}">
                        <a16:creationId xmlns:a16="http://schemas.microsoft.com/office/drawing/2014/main" id="{1AB4B614-AF28-13EA-A0C6-DB40C7521416}"/>
                      </a:ext>
                    </a:extLst>
                  </p:cNvPr>
                  <p:cNvPicPr/>
                  <p:nvPr/>
                </p:nvPicPr>
                <p:blipFill>
                  <a:blip r:embed="rId385"/>
                  <a:stretch>
                    <a:fillRect/>
                  </a:stretch>
                </p:blipFill>
                <p:spPr>
                  <a:xfrm>
                    <a:off x="6188434" y="1197711"/>
                    <a:ext cx="60120" cy="8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61">
                <p14:nvContentPartPr>
                  <p14:cNvPr id="677" name="Freihand 676">
                    <a:extLst>
                      <a:ext uri="{FF2B5EF4-FFF2-40B4-BE49-F238E27FC236}">
                        <a16:creationId xmlns:a16="http://schemas.microsoft.com/office/drawing/2014/main" id="{EF978A3F-E5F6-D32D-D45F-1427CC638613}"/>
                      </a:ext>
                    </a:extLst>
                  </p14:cNvPr>
                  <p14:cNvContentPartPr/>
                  <p14:nvPr/>
                </p14:nvContentPartPr>
                <p14:xfrm>
                  <a:off x="6243514" y="1201671"/>
                  <a:ext cx="45360" cy="78480"/>
                </p14:xfrm>
              </p:contentPart>
            </mc:Choice>
            <mc:Fallback xmlns="">
              <p:pic>
                <p:nvPicPr>
                  <p:cNvPr id="677" name="Freihand 676">
                    <a:extLst>
                      <a:ext uri="{FF2B5EF4-FFF2-40B4-BE49-F238E27FC236}">
                        <a16:creationId xmlns:a16="http://schemas.microsoft.com/office/drawing/2014/main" id="{EF978A3F-E5F6-D32D-D45F-1427CC638613}"/>
                      </a:ext>
                    </a:extLst>
                  </p:cNvPr>
                  <p:cNvPicPr/>
                  <p:nvPr/>
                </p:nvPicPr>
                <p:blipFill>
                  <a:blip r:embed="rId387"/>
                  <a:stretch>
                    <a:fillRect/>
                  </a:stretch>
                </p:blipFill>
                <p:spPr>
                  <a:xfrm>
                    <a:off x="6237394" y="1195551"/>
                    <a:ext cx="57600" cy="90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62">
                <p14:nvContentPartPr>
                  <p14:cNvPr id="678" name="Freihand 677">
                    <a:extLst>
                      <a:ext uri="{FF2B5EF4-FFF2-40B4-BE49-F238E27FC236}">
                        <a16:creationId xmlns:a16="http://schemas.microsoft.com/office/drawing/2014/main" id="{E88AD2C0-0221-9DF7-CABB-38F2AEE300B4}"/>
                      </a:ext>
                    </a:extLst>
                  </p14:cNvPr>
                  <p14:cNvContentPartPr/>
                  <p14:nvPr/>
                </p14:nvContentPartPr>
                <p14:xfrm>
                  <a:off x="6297154" y="1214991"/>
                  <a:ext cx="48600" cy="54720"/>
                </p14:xfrm>
              </p:contentPart>
            </mc:Choice>
            <mc:Fallback xmlns="">
              <p:pic>
                <p:nvPicPr>
                  <p:cNvPr id="678" name="Freihand 677">
                    <a:extLst>
                      <a:ext uri="{FF2B5EF4-FFF2-40B4-BE49-F238E27FC236}">
                        <a16:creationId xmlns:a16="http://schemas.microsoft.com/office/drawing/2014/main" id="{E88AD2C0-0221-9DF7-CABB-38F2AEE300B4}"/>
                      </a:ext>
                    </a:extLst>
                  </p:cNvPr>
                  <p:cNvPicPr/>
                  <p:nvPr/>
                </p:nvPicPr>
                <p:blipFill>
                  <a:blip r:embed="rId389"/>
                  <a:stretch>
                    <a:fillRect/>
                  </a:stretch>
                </p:blipFill>
                <p:spPr>
                  <a:xfrm>
                    <a:off x="6291034" y="1208871"/>
                    <a:ext cx="60840" cy="66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63">
                <p14:nvContentPartPr>
                  <p14:cNvPr id="679" name="Freihand 678">
                    <a:extLst>
                      <a:ext uri="{FF2B5EF4-FFF2-40B4-BE49-F238E27FC236}">
                        <a16:creationId xmlns:a16="http://schemas.microsoft.com/office/drawing/2014/main" id="{3E76ADBA-42B2-723B-A0E1-DD27BFF23A95}"/>
                      </a:ext>
                    </a:extLst>
                  </p14:cNvPr>
                  <p14:cNvContentPartPr/>
                  <p14:nvPr/>
                </p14:nvContentPartPr>
                <p14:xfrm>
                  <a:off x="6361594" y="1208871"/>
                  <a:ext cx="54360" cy="64440"/>
                </p14:xfrm>
              </p:contentPart>
            </mc:Choice>
            <mc:Fallback xmlns="">
              <p:pic>
                <p:nvPicPr>
                  <p:cNvPr id="679" name="Freihand 678">
                    <a:extLst>
                      <a:ext uri="{FF2B5EF4-FFF2-40B4-BE49-F238E27FC236}">
                        <a16:creationId xmlns:a16="http://schemas.microsoft.com/office/drawing/2014/main" id="{3E76ADBA-42B2-723B-A0E1-DD27BFF23A95}"/>
                      </a:ext>
                    </a:extLst>
                  </p:cNvPr>
                  <p:cNvPicPr/>
                  <p:nvPr/>
                </p:nvPicPr>
                <p:blipFill>
                  <a:blip r:embed="rId391"/>
                  <a:stretch>
                    <a:fillRect/>
                  </a:stretch>
                </p:blipFill>
                <p:spPr>
                  <a:xfrm>
                    <a:off x="6355474" y="1202751"/>
                    <a:ext cx="66600" cy="76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64">
                <p14:nvContentPartPr>
                  <p14:cNvPr id="680" name="Freihand 679">
                    <a:extLst>
                      <a:ext uri="{FF2B5EF4-FFF2-40B4-BE49-F238E27FC236}">
                        <a16:creationId xmlns:a16="http://schemas.microsoft.com/office/drawing/2014/main" id="{3049E120-A8FB-164B-91C8-006B7D3377C1}"/>
                      </a:ext>
                    </a:extLst>
                  </p14:cNvPr>
                  <p14:cNvContentPartPr/>
                  <p14:nvPr/>
                </p14:nvContentPartPr>
                <p14:xfrm>
                  <a:off x="6422434" y="1207071"/>
                  <a:ext cx="36000" cy="55080"/>
                </p14:xfrm>
              </p:contentPart>
            </mc:Choice>
            <mc:Fallback xmlns="">
              <p:pic>
                <p:nvPicPr>
                  <p:cNvPr id="680" name="Freihand 679">
                    <a:extLst>
                      <a:ext uri="{FF2B5EF4-FFF2-40B4-BE49-F238E27FC236}">
                        <a16:creationId xmlns:a16="http://schemas.microsoft.com/office/drawing/2014/main" id="{3049E120-A8FB-164B-91C8-006B7D3377C1}"/>
                      </a:ext>
                    </a:extLst>
                  </p:cNvPr>
                  <p:cNvPicPr/>
                  <p:nvPr/>
                </p:nvPicPr>
                <p:blipFill>
                  <a:blip r:embed="rId393"/>
                  <a:stretch>
                    <a:fillRect/>
                  </a:stretch>
                </p:blipFill>
                <p:spPr>
                  <a:xfrm>
                    <a:off x="6416314" y="1200951"/>
                    <a:ext cx="48240" cy="67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65">
                <p14:nvContentPartPr>
                  <p14:cNvPr id="681" name="Freihand 680">
                    <a:extLst>
                      <a:ext uri="{FF2B5EF4-FFF2-40B4-BE49-F238E27FC236}">
                        <a16:creationId xmlns:a16="http://schemas.microsoft.com/office/drawing/2014/main" id="{009592A6-979F-37E4-1120-FFCF6119D0F8}"/>
                      </a:ext>
                    </a:extLst>
                  </p14:cNvPr>
                  <p14:cNvContentPartPr/>
                  <p14:nvPr/>
                </p14:nvContentPartPr>
                <p14:xfrm>
                  <a:off x="6470314" y="1194111"/>
                  <a:ext cx="40320" cy="66960"/>
                </p14:xfrm>
              </p:contentPart>
            </mc:Choice>
            <mc:Fallback xmlns="">
              <p:pic>
                <p:nvPicPr>
                  <p:cNvPr id="681" name="Freihand 680">
                    <a:extLst>
                      <a:ext uri="{FF2B5EF4-FFF2-40B4-BE49-F238E27FC236}">
                        <a16:creationId xmlns:a16="http://schemas.microsoft.com/office/drawing/2014/main" id="{009592A6-979F-37E4-1120-FFCF6119D0F8}"/>
                      </a:ext>
                    </a:extLst>
                  </p:cNvPr>
                  <p:cNvPicPr/>
                  <p:nvPr/>
                </p:nvPicPr>
                <p:blipFill>
                  <a:blip r:embed="rId395"/>
                  <a:stretch>
                    <a:fillRect/>
                  </a:stretch>
                </p:blipFill>
                <p:spPr>
                  <a:xfrm>
                    <a:off x="6464194" y="1187991"/>
                    <a:ext cx="52560" cy="792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682" name="Gruppieren 681">
              <a:extLst>
                <a:ext uri="{FF2B5EF4-FFF2-40B4-BE49-F238E27FC236}">
                  <a16:creationId xmlns:a16="http://schemas.microsoft.com/office/drawing/2014/main" id="{E77B976E-6CFF-5BF8-D3F2-5862CC0CDB72}"/>
                </a:ext>
              </a:extLst>
            </p:cNvPr>
            <p:cNvGrpSpPr/>
            <p:nvPr/>
          </p:nvGrpSpPr>
          <p:grpSpPr>
            <a:xfrm>
              <a:off x="4288546" y="1163827"/>
              <a:ext cx="592920" cy="77760"/>
              <a:chOff x="5599474" y="1200231"/>
              <a:chExt cx="592920" cy="77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66">
                <p14:nvContentPartPr>
                  <p14:cNvPr id="684" name="Freihand 683">
                    <a:extLst>
                      <a:ext uri="{FF2B5EF4-FFF2-40B4-BE49-F238E27FC236}">
                        <a16:creationId xmlns:a16="http://schemas.microsoft.com/office/drawing/2014/main" id="{A150C158-B687-231F-A140-E6F34611B002}"/>
                      </a:ext>
                    </a:extLst>
                  </p14:cNvPr>
                  <p14:cNvContentPartPr/>
                  <p14:nvPr/>
                </p14:nvContentPartPr>
                <p14:xfrm>
                  <a:off x="5599474" y="1214271"/>
                  <a:ext cx="25560" cy="59760"/>
                </p14:xfrm>
              </p:contentPart>
            </mc:Choice>
            <mc:Fallback xmlns="">
              <p:pic>
                <p:nvPicPr>
                  <p:cNvPr id="684" name="Freihand 683">
                    <a:extLst>
                      <a:ext uri="{FF2B5EF4-FFF2-40B4-BE49-F238E27FC236}">
                        <a16:creationId xmlns:a16="http://schemas.microsoft.com/office/drawing/2014/main" id="{A150C158-B687-231F-A140-E6F34611B002}"/>
                      </a:ext>
                    </a:extLst>
                  </p:cNvPr>
                  <p:cNvPicPr/>
                  <p:nvPr/>
                </p:nvPicPr>
                <p:blipFill>
                  <a:blip r:embed="rId361"/>
                  <a:stretch>
                    <a:fillRect/>
                  </a:stretch>
                </p:blipFill>
                <p:spPr>
                  <a:xfrm>
                    <a:off x="5593354" y="1208151"/>
                    <a:ext cx="378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67">
                <p14:nvContentPartPr>
                  <p14:cNvPr id="685" name="Freihand 684">
                    <a:extLst>
                      <a:ext uri="{FF2B5EF4-FFF2-40B4-BE49-F238E27FC236}">
                        <a16:creationId xmlns:a16="http://schemas.microsoft.com/office/drawing/2014/main" id="{DF4A822E-3738-191B-2AB4-5839B3FC2457}"/>
                      </a:ext>
                    </a:extLst>
                  </p14:cNvPr>
                  <p14:cNvContentPartPr/>
                  <p14:nvPr/>
                </p14:nvContentPartPr>
                <p14:xfrm>
                  <a:off x="5635114" y="1214991"/>
                  <a:ext cx="42840" cy="59400"/>
                </p14:xfrm>
              </p:contentPart>
            </mc:Choice>
            <mc:Fallback xmlns="">
              <p:pic>
                <p:nvPicPr>
                  <p:cNvPr id="685" name="Freihand 684">
                    <a:extLst>
                      <a:ext uri="{FF2B5EF4-FFF2-40B4-BE49-F238E27FC236}">
                        <a16:creationId xmlns:a16="http://schemas.microsoft.com/office/drawing/2014/main" id="{DF4A822E-3738-191B-2AB4-5839B3FC2457}"/>
                      </a:ext>
                    </a:extLst>
                  </p:cNvPr>
                  <p:cNvPicPr/>
                  <p:nvPr/>
                </p:nvPicPr>
                <p:blipFill>
                  <a:blip r:embed="rId363"/>
                  <a:stretch>
                    <a:fillRect/>
                  </a:stretch>
                </p:blipFill>
                <p:spPr>
                  <a:xfrm>
                    <a:off x="5628994" y="1208871"/>
                    <a:ext cx="55080" cy="71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68">
                <p14:nvContentPartPr>
                  <p14:cNvPr id="686" name="Freihand 685">
                    <a:extLst>
                      <a:ext uri="{FF2B5EF4-FFF2-40B4-BE49-F238E27FC236}">
                        <a16:creationId xmlns:a16="http://schemas.microsoft.com/office/drawing/2014/main" id="{35519C85-5065-904C-8F9D-738C829EEA9B}"/>
                      </a:ext>
                    </a:extLst>
                  </p14:cNvPr>
                  <p14:cNvContentPartPr/>
                  <p14:nvPr/>
                </p14:nvContentPartPr>
                <p14:xfrm>
                  <a:off x="5687674" y="1205991"/>
                  <a:ext cx="34920" cy="63000"/>
                </p14:xfrm>
              </p:contentPart>
            </mc:Choice>
            <mc:Fallback xmlns="">
              <p:pic>
                <p:nvPicPr>
                  <p:cNvPr id="686" name="Freihand 685">
                    <a:extLst>
                      <a:ext uri="{FF2B5EF4-FFF2-40B4-BE49-F238E27FC236}">
                        <a16:creationId xmlns:a16="http://schemas.microsoft.com/office/drawing/2014/main" id="{35519C85-5065-904C-8F9D-738C829EEA9B}"/>
                      </a:ext>
                    </a:extLst>
                  </p:cNvPr>
                  <p:cNvPicPr/>
                  <p:nvPr/>
                </p:nvPicPr>
                <p:blipFill>
                  <a:blip r:embed="rId365"/>
                  <a:stretch>
                    <a:fillRect/>
                  </a:stretch>
                </p:blipFill>
                <p:spPr>
                  <a:xfrm>
                    <a:off x="5681554" y="1199871"/>
                    <a:ext cx="47160" cy="7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69">
                <p14:nvContentPartPr>
                  <p14:cNvPr id="687" name="Freihand 686">
                    <a:extLst>
                      <a:ext uri="{FF2B5EF4-FFF2-40B4-BE49-F238E27FC236}">
                        <a16:creationId xmlns:a16="http://schemas.microsoft.com/office/drawing/2014/main" id="{DF6350EE-7325-AB5D-D3D8-F08FB5D33199}"/>
                      </a:ext>
                    </a:extLst>
                  </p14:cNvPr>
                  <p14:cNvContentPartPr/>
                  <p14:nvPr/>
                </p14:nvContentPartPr>
                <p14:xfrm>
                  <a:off x="5721514" y="1211031"/>
                  <a:ext cx="39240" cy="62640"/>
                </p14:xfrm>
              </p:contentPart>
            </mc:Choice>
            <mc:Fallback xmlns="">
              <p:pic>
                <p:nvPicPr>
                  <p:cNvPr id="687" name="Freihand 686">
                    <a:extLst>
                      <a:ext uri="{FF2B5EF4-FFF2-40B4-BE49-F238E27FC236}">
                        <a16:creationId xmlns:a16="http://schemas.microsoft.com/office/drawing/2014/main" id="{DF6350EE-7325-AB5D-D3D8-F08FB5D33199}"/>
                      </a:ext>
                    </a:extLst>
                  </p:cNvPr>
                  <p:cNvPicPr/>
                  <p:nvPr/>
                </p:nvPicPr>
                <p:blipFill>
                  <a:blip r:embed="rId367"/>
                  <a:stretch>
                    <a:fillRect/>
                  </a:stretch>
                </p:blipFill>
                <p:spPr>
                  <a:xfrm>
                    <a:off x="5715394" y="1204911"/>
                    <a:ext cx="51480" cy="74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70">
                <p14:nvContentPartPr>
                  <p14:cNvPr id="688" name="Freihand 687">
                    <a:extLst>
                      <a:ext uri="{FF2B5EF4-FFF2-40B4-BE49-F238E27FC236}">
                        <a16:creationId xmlns:a16="http://schemas.microsoft.com/office/drawing/2014/main" id="{00093B65-543A-F88B-1D46-846960360E6E}"/>
                      </a:ext>
                    </a:extLst>
                  </p14:cNvPr>
                  <p14:cNvContentPartPr/>
                  <p14:nvPr/>
                </p14:nvContentPartPr>
                <p14:xfrm>
                  <a:off x="5768314" y="1212831"/>
                  <a:ext cx="47160" cy="63000"/>
                </p14:xfrm>
              </p:contentPart>
            </mc:Choice>
            <mc:Fallback xmlns="">
              <p:pic>
                <p:nvPicPr>
                  <p:cNvPr id="688" name="Freihand 687">
                    <a:extLst>
                      <a:ext uri="{FF2B5EF4-FFF2-40B4-BE49-F238E27FC236}">
                        <a16:creationId xmlns:a16="http://schemas.microsoft.com/office/drawing/2014/main" id="{00093B65-543A-F88B-1D46-846960360E6E}"/>
                      </a:ext>
                    </a:extLst>
                  </p:cNvPr>
                  <p:cNvPicPr/>
                  <p:nvPr/>
                </p:nvPicPr>
                <p:blipFill>
                  <a:blip r:embed="rId369"/>
                  <a:stretch>
                    <a:fillRect/>
                  </a:stretch>
                </p:blipFill>
                <p:spPr>
                  <a:xfrm>
                    <a:off x="5762194" y="1206711"/>
                    <a:ext cx="59400" cy="7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71">
                <p14:nvContentPartPr>
                  <p14:cNvPr id="689" name="Freihand 688">
                    <a:extLst>
                      <a:ext uri="{FF2B5EF4-FFF2-40B4-BE49-F238E27FC236}">
                        <a16:creationId xmlns:a16="http://schemas.microsoft.com/office/drawing/2014/main" id="{98F81AB7-2278-AC1C-8A4B-D23141EFD8A6}"/>
                      </a:ext>
                    </a:extLst>
                  </p14:cNvPr>
                  <p14:cNvContentPartPr/>
                  <p14:nvPr/>
                </p14:nvContentPartPr>
                <p14:xfrm>
                  <a:off x="5821954" y="1214991"/>
                  <a:ext cx="45360" cy="60120"/>
                </p14:xfrm>
              </p:contentPart>
            </mc:Choice>
            <mc:Fallback xmlns="">
              <p:pic>
                <p:nvPicPr>
                  <p:cNvPr id="689" name="Freihand 688">
                    <a:extLst>
                      <a:ext uri="{FF2B5EF4-FFF2-40B4-BE49-F238E27FC236}">
                        <a16:creationId xmlns:a16="http://schemas.microsoft.com/office/drawing/2014/main" id="{98F81AB7-2278-AC1C-8A4B-D23141EFD8A6}"/>
                      </a:ext>
                    </a:extLst>
                  </p:cNvPr>
                  <p:cNvPicPr/>
                  <p:nvPr/>
                </p:nvPicPr>
                <p:blipFill>
                  <a:blip r:embed="rId371"/>
                  <a:stretch>
                    <a:fillRect/>
                  </a:stretch>
                </p:blipFill>
                <p:spPr>
                  <a:xfrm>
                    <a:off x="5815834" y="1208871"/>
                    <a:ext cx="57600" cy="7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72">
                <p14:nvContentPartPr>
                  <p14:cNvPr id="690" name="Freihand 689">
                    <a:extLst>
                      <a:ext uri="{FF2B5EF4-FFF2-40B4-BE49-F238E27FC236}">
                        <a16:creationId xmlns:a16="http://schemas.microsoft.com/office/drawing/2014/main" id="{BDED9272-8FD1-A905-92E6-760A60D87182}"/>
                      </a:ext>
                    </a:extLst>
                  </p14:cNvPr>
                  <p14:cNvContentPartPr/>
                  <p14:nvPr/>
                </p14:nvContentPartPr>
                <p14:xfrm>
                  <a:off x="5883514" y="1204191"/>
                  <a:ext cx="33480" cy="70920"/>
                </p14:xfrm>
              </p:contentPart>
            </mc:Choice>
            <mc:Fallback xmlns="">
              <p:pic>
                <p:nvPicPr>
                  <p:cNvPr id="690" name="Freihand 689">
                    <a:extLst>
                      <a:ext uri="{FF2B5EF4-FFF2-40B4-BE49-F238E27FC236}">
                        <a16:creationId xmlns:a16="http://schemas.microsoft.com/office/drawing/2014/main" id="{BDED9272-8FD1-A905-92E6-760A60D87182}"/>
                      </a:ext>
                    </a:extLst>
                  </p:cNvPr>
                  <p:cNvPicPr/>
                  <p:nvPr/>
                </p:nvPicPr>
                <p:blipFill>
                  <a:blip r:embed="rId373"/>
                  <a:stretch>
                    <a:fillRect/>
                  </a:stretch>
                </p:blipFill>
                <p:spPr>
                  <a:xfrm>
                    <a:off x="5877394" y="1198071"/>
                    <a:ext cx="45720" cy="83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73">
                <p14:nvContentPartPr>
                  <p14:cNvPr id="691" name="Freihand 690">
                    <a:extLst>
                      <a:ext uri="{FF2B5EF4-FFF2-40B4-BE49-F238E27FC236}">
                        <a16:creationId xmlns:a16="http://schemas.microsoft.com/office/drawing/2014/main" id="{AA4F9506-30C7-1F2B-7372-82097889238F}"/>
                      </a:ext>
                    </a:extLst>
                  </p14:cNvPr>
                  <p14:cNvContentPartPr/>
                  <p14:nvPr/>
                </p14:nvContentPartPr>
                <p14:xfrm>
                  <a:off x="5925994" y="1217151"/>
                  <a:ext cx="57240" cy="59040"/>
                </p14:xfrm>
              </p:contentPart>
            </mc:Choice>
            <mc:Fallback xmlns="">
              <p:pic>
                <p:nvPicPr>
                  <p:cNvPr id="691" name="Freihand 690">
                    <a:extLst>
                      <a:ext uri="{FF2B5EF4-FFF2-40B4-BE49-F238E27FC236}">
                        <a16:creationId xmlns:a16="http://schemas.microsoft.com/office/drawing/2014/main" id="{AA4F9506-30C7-1F2B-7372-82097889238F}"/>
                      </a:ext>
                    </a:extLst>
                  </p:cNvPr>
                  <p:cNvPicPr/>
                  <p:nvPr/>
                </p:nvPicPr>
                <p:blipFill>
                  <a:blip r:embed="rId375"/>
                  <a:stretch>
                    <a:fillRect/>
                  </a:stretch>
                </p:blipFill>
                <p:spPr>
                  <a:xfrm>
                    <a:off x="5919874" y="1211031"/>
                    <a:ext cx="69480" cy="71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74">
                <p14:nvContentPartPr>
                  <p14:cNvPr id="692" name="Freihand 691">
                    <a:extLst>
                      <a:ext uri="{FF2B5EF4-FFF2-40B4-BE49-F238E27FC236}">
                        <a16:creationId xmlns:a16="http://schemas.microsoft.com/office/drawing/2014/main" id="{5C4DC3DB-0094-2E0D-62E8-FB0F7E8D9AC2}"/>
                      </a:ext>
                    </a:extLst>
                  </p14:cNvPr>
                  <p14:cNvContentPartPr/>
                  <p14:nvPr/>
                </p14:nvContentPartPr>
                <p14:xfrm>
                  <a:off x="6000514" y="1207071"/>
                  <a:ext cx="40320" cy="64800"/>
                </p14:xfrm>
              </p:contentPart>
            </mc:Choice>
            <mc:Fallback xmlns="">
              <p:pic>
                <p:nvPicPr>
                  <p:cNvPr id="692" name="Freihand 691">
                    <a:extLst>
                      <a:ext uri="{FF2B5EF4-FFF2-40B4-BE49-F238E27FC236}">
                        <a16:creationId xmlns:a16="http://schemas.microsoft.com/office/drawing/2014/main" id="{5C4DC3DB-0094-2E0D-62E8-FB0F7E8D9AC2}"/>
                      </a:ext>
                    </a:extLst>
                  </p:cNvPr>
                  <p:cNvPicPr/>
                  <p:nvPr/>
                </p:nvPicPr>
                <p:blipFill>
                  <a:blip r:embed="rId377"/>
                  <a:stretch>
                    <a:fillRect/>
                  </a:stretch>
                </p:blipFill>
                <p:spPr>
                  <a:xfrm>
                    <a:off x="5994394" y="1200951"/>
                    <a:ext cx="52560" cy="77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75">
                <p14:nvContentPartPr>
                  <p14:cNvPr id="693" name="Freihand 692">
                    <a:extLst>
                      <a:ext uri="{FF2B5EF4-FFF2-40B4-BE49-F238E27FC236}">
                        <a16:creationId xmlns:a16="http://schemas.microsoft.com/office/drawing/2014/main" id="{A3937C17-5594-29EA-6105-ECC0F082F250}"/>
                      </a:ext>
                    </a:extLst>
                  </p14:cNvPr>
                  <p14:cNvContentPartPr/>
                  <p14:nvPr/>
                </p14:nvContentPartPr>
                <p14:xfrm>
                  <a:off x="6042274" y="1209591"/>
                  <a:ext cx="43200" cy="65880"/>
                </p14:xfrm>
              </p:contentPart>
            </mc:Choice>
            <mc:Fallback xmlns="">
              <p:pic>
                <p:nvPicPr>
                  <p:cNvPr id="693" name="Freihand 692">
                    <a:extLst>
                      <a:ext uri="{FF2B5EF4-FFF2-40B4-BE49-F238E27FC236}">
                        <a16:creationId xmlns:a16="http://schemas.microsoft.com/office/drawing/2014/main" id="{A3937C17-5594-29EA-6105-ECC0F082F250}"/>
                      </a:ext>
                    </a:extLst>
                  </p:cNvPr>
                  <p:cNvPicPr/>
                  <p:nvPr/>
                </p:nvPicPr>
                <p:blipFill>
                  <a:blip r:embed="rId379"/>
                  <a:stretch>
                    <a:fillRect/>
                  </a:stretch>
                </p:blipFill>
                <p:spPr>
                  <a:xfrm>
                    <a:off x="6036154" y="1203471"/>
                    <a:ext cx="55440" cy="78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76">
                <p14:nvContentPartPr>
                  <p14:cNvPr id="694" name="Freihand 693">
                    <a:extLst>
                      <a:ext uri="{FF2B5EF4-FFF2-40B4-BE49-F238E27FC236}">
                        <a16:creationId xmlns:a16="http://schemas.microsoft.com/office/drawing/2014/main" id="{954BBF0F-34A6-A8FF-D567-02129A6E05B3}"/>
                      </a:ext>
                    </a:extLst>
                  </p14:cNvPr>
                  <p14:cNvContentPartPr/>
                  <p14:nvPr/>
                </p14:nvContentPartPr>
                <p14:xfrm>
                  <a:off x="6095194" y="1214271"/>
                  <a:ext cx="43560" cy="63720"/>
                </p14:xfrm>
              </p:contentPart>
            </mc:Choice>
            <mc:Fallback xmlns="">
              <p:pic>
                <p:nvPicPr>
                  <p:cNvPr id="694" name="Freihand 693">
                    <a:extLst>
                      <a:ext uri="{FF2B5EF4-FFF2-40B4-BE49-F238E27FC236}">
                        <a16:creationId xmlns:a16="http://schemas.microsoft.com/office/drawing/2014/main" id="{954BBF0F-34A6-A8FF-D567-02129A6E05B3}"/>
                      </a:ext>
                    </a:extLst>
                  </p:cNvPr>
                  <p:cNvPicPr/>
                  <p:nvPr/>
                </p:nvPicPr>
                <p:blipFill>
                  <a:blip r:embed="rId381"/>
                  <a:stretch>
                    <a:fillRect/>
                  </a:stretch>
                </p:blipFill>
                <p:spPr>
                  <a:xfrm>
                    <a:off x="6089074" y="1208151"/>
                    <a:ext cx="55800" cy="75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77">
                <p14:nvContentPartPr>
                  <p14:cNvPr id="695" name="Freihand 694">
                    <a:extLst>
                      <a:ext uri="{FF2B5EF4-FFF2-40B4-BE49-F238E27FC236}">
                        <a16:creationId xmlns:a16="http://schemas.microsoft.com/office/drawing/2014/main" id="{21A90EC7-1707-5583-EB46-3B50F8195F9A}"/>
                      </a:ext>
                    </a:extLst>
                  </p14:cNvPr>
                  <p14:cNvContentPartPr/>
                  <p14:nvPr/>
                </p14:nvContentPartPr>
                <p14:xfrm>
                  <a:off x="6149194" y="1200231"/>
                  <a:ext cx="43200" cy="70920"/>
                </p14:xfrm>
              </p:contentPart>
            </mc:Choice>
            <mc:Fallback xmlns="">
              <p:pic>
                <p:nvPicPr>
                  <p:cNvPr id="695" name="Freihand 694">
                    <a:extLst>
                      <a:ext uri="{FF2B5EF4-FFF2-40B4-BE49-F238E27FC236}">
                        <a16:creationId xmlns:a16="http://schemas.microsoft.com/office/drawing/2014/main" id="{21A90EC7-1707-5583-EB46-3B50F8195F9A}"/>
                      </a:ext>
                    </a:extLst>
                  </p:cNvPr>
                  <p:cNvPicPr/>
                  <p:nvPr/>
                </p:nvPicPr>
                <p:blipFill>
                  <a:blip r:embed="rId383"/>
                  <a:stretch>
                    <a:fillRect/>
                  </a:stretch>
                </p:blipFill>
                <p:spPr>
                  <a:xfrm>
                    <a:off x="6143074" y="1194111"/>
                    <a:ext cx="55440" cy="831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702" name="Gruppieren 701">
              <a:extLst>
                <a:ext uri="{FF2B5EF4-FFF2-40B4-BE49-F238E27FC236}">
                  <a16:creationId xmlns:a16="http://schemas.microsoft.com/office/drawing/2014/main" id="{66E1E5D5-3117-1EE8-9D44-6776D271A3D8}"/>
                </a:ext>
              </a:extLst>
            </p:cNvPr>
            <p:cNvGrpSpPr/>
            <p:nvPr/>
          </p:nvGrpSpPr>
          <p:grpSpPr>
            <a:xfrm>
              <a:off x="4240677" y="996154"/>
              <a:ext cx="911160" cy="83880"/>
              <a:chOff x="5599474" y="1194111"/>
              <a:chExt cx="911160" cy="838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78">
                <p14:nvContentPartPr>
                  <p14:cNvPr id="704" name="Freihand 703">
                    <a:extLst>
                      <a:ext uri="{FF2B5EF4-FFF2-40B4-BE49-F238E27FC236}">
                        <a16:creationId xmlns:a16="http://schemas.microsoft.com/office/drawing/2014/main" id="{A448B3C2-1352-E20E-A2A3-0756B4B495D4}"/>
                      </a:ext>
                    </a:extLst>
                  </p14:cNvPr>
                  <p14:cNvContentPartPr/>
                  <p14:nvPr/>
                </p14:nvContentPartPr>
                <p14:xfrm>
                  <a:off x="5599474" y="1214271"/>
                  <a:ext cx="25560" cy="59760"/>
                </p14:xfrm>
              </p:contentPart>
            </mc:Choice>
            <mc:Fallback xmlns="">
              <p:pic>
                <p:nvPicPr>
                  <p:cNvPr id="704" name="Freihand 703">
                    <a:extLst>
                      <a:ext uri="{FF2B5EF4-FFF2-40B4-BE49-F238E27FC236}">
                        <a16:creationId xmlns:a16="http://schemas.microsoft.com/office/drawing/2014/main" id="{A448B3C2-1352-E20E-A2A3-0756B4B495D4}"/>
                      </a:ext>
                    </a:extLst>
                  </p:cNvPr>
                  <p:cNvPicPr/>
                  <p:nvPr/>
                </p:nvPicPr>
                <p:blipFill>
                  <a:blip r:embed="rId361"/>
                  <a:stretch>
                    <a:fillRect/>
                  </a:stretch>
                </p:blipFill>
                <p:spPr>
                  <a:xfrm>
                    <a:off x="5593354" y="1208151"/>
                    <a:ext cx="378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79">
                <p14:nvContentPartPr>
                  <p14:cNvPr id="705" name="Freihand 704">
                    <a:extLst>
                      <a:ext uri="{FF2B5EF4-FFF2-40B4-BE49-F238E27FC236}">
                        <a16:creationId xmlns:a16="http://schemas.microsoft.com/office/drawing/2014/main" id="{615B23D5-92B3-1C46-E21B-71C9E6EB35A2}"/>
                      </a:ext>
                    </a:extLst>
                  </p14:cNvPr>
                  <p14:cNvContentPartPr/>
                  <p14:nvPr/>
                </p14:nvContentPartPr>
                <p14:xfrm>
                  <a:off x="5635114" y="1214991"/>
                  <a:ext cx="42840" cy="59400"/>
                </p14:xfrm>
              </p:contentPart>
            </mc:Choice>
            <mc:Fallback xmlns="">
              <p:pic>
                <p:nvPicPr>
                  <p:cNvPr id="705" name="Freihand 704">
                    <a:extLst>
                      <a:ext uri="{FF2B5EF4-FFF2-40B4-BE49-F238E27FC236}">
                        <a16:creationId xmlns:a16="http://schemas.microsoft.com/office/drawing/2014/main" id="{615B23D5-92B3-1C46-E21B-71C9E6EB35A2}"/>
                      </a:ext>
                    </a:extLst>
                  </p:cNvPr>
                  <p:cNvPicPr/>
                  <p:nvPr/>
                </p:nvPicPr>
                <p:blipFill>
                  <a:blip r:embed="rId363"/>
                  <a:stretch>
                    <a:fillRect/>
                  </a:stretch>
                </p:blipFill>
                <p:spPr>
                  <a:xfrm>
                    <a:off x="5628994" y="1208871"/>
                    <a:ext cx="55080" cy="71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80">
                <p14:nvContentPartPr>
                  <p14:cNvPr id="706" name="Freihand 705">
                    <a:extLst>
                      <a:ext uri="{FF2B5EF4-FFF2-40B4-BE49-F238E27FC236}">
                        <a16:creationId xmlns:a16="http://schemas.microsoft.com/office/drawing/2014/main" id="{7638E1FF-B19C-0DD8-595C-7F40AA3FD88E}"/>
                      </a:ext>
                    </a:extLst>
                  </p14:cNvPr>
                  <p14:cNvContentPartPr/>
                  <p14:nvPr/>
                </p14:nvContentPartPr>
                <p14:xfrm>
                  <a:off x="5687674" y="1205991"/>
                  <a:ext cx="34920" cy="63000"/>
                </p14:xfrm>
              </p:contentPart>
            </mc:Choice>
            <mc:Fallback xmlns="">
              <p:pic>
                <p:nvPicPr>
                  <p:cNvPr id="706" name="Freihand 705">
                    <a:extLst>
                      <a:ext uri="{FF2B5EF4-FFF2-40B4-BE49-F238E27FC236}">
                        <a16:creationId xmlns:a16="http://schemas.microsoft.com/office/drawing/2014/main" id="{7638E1FF-B19C-0DD8-595C-7F40AA3FD88E}"/>
                      </a:ext>
                    </a:extLst>
                  </p:cNvPr>
                  <p:cNvPicPr/>
                  <p:nvPr/>
                </p:nvPicPr>
                <p:blipFill>
                  <a:blip r:embed="rId365"/>
                  <a:stretch>
                    <a:fillRect/>
                  </a:stretch>
                </p:blipFill>
                <p:spPr>
                  <a:xfrm>
                    <a:off x="5681554" y="1199871"/>
                    <a:ext cx="47160" cy="7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81">
                <p14:nvContentPartPr>
                  <p14:cNvPr id="707" name="Freihand 706">
                    <a:extLst>
                      <a:ext uri="{FF2B5EF4-FFF2-40B4-BE49-F238E27FC236}">
                        <a16:creationId xmlns:a16="http://schemas.microsoft.com/office/drawing/2014/main" id="{D78D0B92-3A98-B8AF-22B9-6CFAFAB9356B}"/>
                      </a:ext>
                    </a:extLst>
                  </p14:cNvPr>
                  <p14:cNvContentPartPr/>
                  <p14:nvPr/>
                </p14:nvContentPartPr>
                <p14:xfrm>
                  <a:off x="5721514" y="1211031"/>
                  <a:ext cx="39240" cy="62640"/>
                </p14:xfrm>
              </p:contentPart>
            </mc:Choice>
            <mc:Fallback xmlns="">
              <p:pic>
                <p:nvPicPr>
                  <p:cNvPr id="707" name="Freihand 706">
                    <a:extLst>
                      <a:ext uri="{FF2B5EF4-FFF2-40B4-BE49-F238E27FC236}">
                        <a16:creationId xmlns:a16="http://schemas.microsoft.com/office/drawing/2014/main" id="{D78D0B92-3A98-B8AF-22B9-6CFAFAB9356B}"/>
                      </a:ext>
                    </a:extLst>
                  </p:cNvPr>
                  <p:cNvPicPr/>
                  <p:nvPr/>
                </p:nvPicPr>
                <p:blipFill>
                  <a:blip r:embed="rId367"/>
                  <a:stretch>
                    <a:fillRect/>
                  </a:stretch>
                </p:blipFill>
                <p:spPr>
                  <a:xfrm>
                    <a:off x="5715394" y="1204911"/>
                    <a:ext cx="51480" cy="74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82">
                <p14:nvContentPartPr>
                  <p14:cNvPr id="708" name="Freihand 707">
                    <a:extLst>
                      <a:ext uri="{FF2B5EF4-FFF2-40B4-BE49-F238E27FC236}">
                        <a16:creationId xmlns:a16="http://schemas.microsoft.com/office/drawing/2014/main" id="{6047805A-124D-5474-8A65-184DC438304D}"/>
                      </a:ext>
                    </a:extLst>
                  </p14:cNvPr>
                  <p14:cNvContentPartPr/>
                  <p14:nvPr/>
                </p14:nvContentPartPr>
                <p14:xfrm>
                  <a:off x="5768314" y="1212831"/>
                  <a:ext cx="47160" cy="63000"/>
                </p14:xfrm>
              </p:contentPart>
            </mc:Choice>
            <mc:Fallback xmlns="">
              <p:pic>
                <p:nvPicPr>
                  <p:cNvPr id="708" name="Freihand 707">
                    <a:extLst>
                      <a:ext uri="{FF2B5EF4-FFF2-40B4-BE49-F238E27FC236}">
                        <a16:creationId xmlns:a16="http://schemas.microsoft.com/office/drawing/2014/main" id="{6047805A-124D-5474-8A65-184DC438304D}"/>
                      </a:ext>
                    </a:extLst>
                  </p:cNvPr>
                  <p:cNvPicPr/>
                  <p:nvPr/>
                </p:nvPicPr>
                <p:blipFill>
                  <a:blip r:embed="rId369"/>
                  <a:stretch>
                    <a:fillRect/>
                  </a:stretch>
                </p:blipFill>
                <p:spPr>
                  <a:xfrm>
                    <a:off x="5762194" y="1206711"/>
                    <a:ext cx="59400" cy="7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83">
                <p14:nvContentPartPr>
                  <p14:cNvPr id="709" name="Freihand 708">
                    <a:extLst>
                      <a:ext uri="{FF2B5EF4-FFF2-40B4-BE49-F238E27FC236}">
                        <a16:creationId xmlns:a16="http://schemas.microsoft.com/office/drawing/2014/main" id="{65F79E23-7F77-9822-5A0F-1EFC69AF7322}"/>
                      </a:ext>
                    </a:extLst>
                  </p14:cNvPr>
                  <p14:cNvContentPartPr/>
                  <p14:nvPr/>
                </p14:nvContentPartPr>
                <p14:xfrm>
                  <a:off x="5821954" y="1214991"/>
                  <a:ext cx="45360" cy="60120"/>
                </p14:xfrm>
              </p:contentPart>
            </mc:Choice>
            <mc:Fallback xmlns="">
              <p:pic>
                <p:nvPicPr>
                  <p:cNvPr id="709" name="Freihand 708">
                    <a:extLst>
                      <a:ext uri="{FF2B5EF4-FFF2-40B4-BE49-F238E27FC236}">
                        <a16:creationId xmlns:a16="http://schemas.microsoft.com/office/drawing/2014/main" id="{65F79E23-7F77-9822-5A0F-1EFC69AF7322}"/>
                      </a:ext>
                    </a:extLst>
                  </p:cNvPr>
                  <p:cNvPicPr/>
                  <p:nvPr/>
                </p:nvPicPr>
                <p:blipFill>
                  <a:blip r:embed="rId371"/>
                  <a:stretch>
                    <a:fillRect/>
                  </a:stretch>
                </p:blipFill>
                <p:spPr>
                  <a:xfrm>
                    <a:off x="5815834" y="1208871"/>
                    <a:ext cx="57600" cy="7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84">
                <p14:nvContentPartPr>
                  <p14:cNvPr id="710" name="Freihand 709">
                    <a:extLst>
                      <a:ext uri="{FF2B5EF4-FFF2-40B4-BE49-F238E27FC236}">
                        <a16:creationId xmlns:a16="http://schemas.microsoft.com/office/drawing/2014/main" id="{8C19601F-8C6A-E41D-506B-004CD78E81B1}"/>
                      </a:ext>
                    </a:extLst>
                  </p14:cNvPr>
                  <p14:cNvContentPartPr/>
                  <p14:nvPr/>
                </p14:nvContentPartPr>
                <p14:xfrm>
                  <a:off x="5883514" y="1204191"/>
                  <a:ext cx="33480" cy="70920"/>
                </p14:xfrm>
              </p:contentPart>
            </mc:Choice>
            <mc:Fallback xmlns="">
              <p:pic>
                <p:nvPicPr>
                  <p:cNvPr id="710" name="Freihand 709">
                    <a:extLst>
                      <a:ext uri="{FF2B5EF4-FFF2-40B4-BE49-F238E27FC236}">
                        <a16:creationId xmlns:a16="http://schemas.microsoft.com/office/drawing/2014/main" id="{8C19601F-8C6A-E41D-506B-004CD78E81B1}"/>
                      </a:ext>
                    </a:extLst>
                  </p:cNvPr>
                  <p:cNvPicPr/>
                  <p:nvPr/>
                </p:nvPicPr>
                <p:blipFill>
                  <a:blip r:embed="rId373"/>
                  <a:stretch>
                    <a:fillRect/>
                  </a:stretch>
                </p:blipFill>
                <p:spPr>
                  <a:xfrm>
                    <a:off x="5877394" y="1198071"/>
                    <a:ext cx="45720" cy="83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85">
                <p14:nvContentPartPr>
                  <p14:cNvPr id="711" name="Freihand 710">
                    <a:extLst>
                      <a:ext uri="{FF2B5EF4-FFF2-40B4-BE49-F238E27FC236}">
                        <a16:creationId xmlns:a16="http://schemas.microsoft.com/office/drawing/2014/main" id="{0FA2DFA7-7696-71BB-643B-0D09F83F1387}"/>
                      </a:ext>
                    </a:extLst>
                  </p14:cNvPr>
                  <p14:cNvContentPartPr/>
                  <p14:nvPr/>
                </p14:nvContentPartPr>
                <p14:xfrm>
                  <a:off x="5925994" y="1217151"/>
                  <a:ext cx="57240" cy="59040"/>
                </p14:xfrm>
              </p:contentPart>
            </mc:Choice>
            <mc:Fallback xmlns="">
              <p:pic>
                <p:nvPicPr>
                  <p:cNvPr id="711" name="Freihand 710">
                    <a:extLst>
                      <a:ext uri="{FF2B5EF4-FFF2-40B4-BE49-F238E27FC236}">
                        <a16:creationId xmlns:a16="http://schemas.microsoft.com/office/drawing/2014/main" id="{0FA2DFA7-7696-71BB-643B-0D09F83F1387}"/>
                      </a:ext>
                    </a:extLst>
                  </p:cNvPr>
                  <p:cNvPicPr/>
                  <p:nvPr/>
                </p:nvPicPr>
                <p:blipFill>
                  <a:blip r:embed="rId375"/>
                  <a:stretch>
                    <a:fillRect/>
                  </a:stretch>
                </p:blipFill>
                <p:spPr>
                  <a:xfrm>
                    <a:off x="5919874" y="1211031"/>
                    <a:ext cx="69480" cy="71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86">
                <p14:nvContentPartPr>
                  <p14:cNvPr id="712" name="Freihand 711">
                    <a:extLst>
                      <a:ext uri="{FF2B5EF4-FFF2-40B4-BE49-F238E27FC236}">
                        <a16:creationId xmlns:a16="http://schemas.microsoft.com/office/drawing/2014/main" id="{D2050177-A774-1C95-C025-FD11FAAB1FD0}"/>
                      </a:ext>
                    </a:extLst>
                  </p14:cNvPr>
                  <p14:cNvContentPartPr/>
                  <p14:nvPr/>
                </p14:nvContentPartPr>
                <p14:xfrm>
                  <a:off x="6000514" y="1207071"/>
                  <a:ext cx="40320" cy="64800"/>
                </p14:xfrm>
              </p:contentPart>
            </mc:Choice>
            <mc:Fallback xmlns="">
              <p:pic>
                <p:nvPicPr>
                  <p:cNvPr id="712" name="Freihand 711">
                    <a:extLst>
                      <a:ext uri="{FF2B5EF4-FFF2-40B4-BE49-F238E27FC236}">
                        <a16:creationId xmlns:a16="http://schemas.microsoft.com/office/drawing/2014/main" id="{D2050177-A774-1C95-C025-FD11FAAB1FD0}"/>
                      </a:ext>
                    </a:extLst>
                  </p:cNvPr>
                  <p:cNvPicPr/>
                  <p:nvPr/>
                </p:nvPicPr>
                <p:blipFill>
                  <a:blip r:embed="rId377"/>
                  <a:stretch>
                    <a:fillRect/>
                  </a:stretch>
                </p:blipFill>
                <p:spPr>
                  <a:xfrm>
                    <a:off x="5994394" y="1200951"/>
                    <a:ext cx="52560" cy="77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87">
                <p14:nvContentPartPr>
                  <p14:cNvPr id="713" name="Freihand 712">
                    <a:extLst>
                      <a:ext uri="{FF2B5EF4-FFF2-40B4-BE49-F238E27FC236}">
                        <a16:creationId xmlns:a16="http://schemas.microsoft.com/office/drawing/2014/main" id="{0F45CE7E-23DB-ACD7-7EBA-73FF441A6794}"/>
                      </a:ext>
                    </a:extLst>
                  </p14:cNvPr>
                  <p14:cNvContentPartPr/>
                  <p14:nvPr/>
                </p14:nvContentPartPr>
                <p14:xfrm>
                  <a:off x="6042274" y="1209591"/>
                  <a:ext cx="43200" cy="65880"/>
                </p14:xfrm>
              </p:contentPart>
            </mc:Choice>
            <mc:Fallback xmlns="">
              <p:pic>
                <p:nvPicPr>
                  <p:cNvPr id="713" name="Freihand 712">
                    <a:extLst>
                      <a:ext uri="{FF2B5EF4-FFF2-40B4-BE49-F238E27FC236}">
                        <a16:creationId xmlns:a16="http://schemas.microsoft.com/office/drawing/2014/main" id="{0F45CE7E-23DB-ACD7-7EBA-73FF441A6794}"/>
                      </a:ext>
                    </a:extLst>
                  </p:cNvPr>
                  <p:cNvPicPr/>
                  <p:nvPr/>
                </p:nvPicPr>
                <p:blipFill>
                  <a:blip r:embed="rId379"/>
                  <a:stretch>
                    <a:fillRect/>
                  </a:stretch>
                </p:blipFill>
                <p:spPr>
                  <a:xfrm>
                    <a:off x="6036154" y="1203471"/>
                    <a:ext cx="55440" cy="78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88">
                <p14:nvContentPartPr>
                  <p14:cNvPr id="714" name="Freihand 713">
                    <a:extLst>
                      <a:ext uri="{FF2B5EF4-FFF2-40B4-BE49-F238E27FC236}">
                        <a16:creationId xmlns:a16="http://schemas.microsoft.com/office/drawing/2014/main" id="{60981DA3-C777-DCF0-7622-25205D717360}"/>
                      </a:ext>
                    </a:extLst>
                  </p14:cNvPr>
                  <p14:cNvContentPartPr/>
                  <p14:nvPr/>
                </p14:nvContentPartPr>
                <p14:xfrm>
                  <a:off x="6095194" y="1214271"/>
                  <a:ext cx="43560" cy="63720"/>
                </p14:xfrm>
              </p:contentPart>
            </mc:Choice>
            <mc:Fallback xmlns="">
              <p:pic>
                <p:nvPicPr>
                  <p:cNvPr id="714" name="Freihand 713">
                    <a:extLst>
                      <a:ext uri="{FF2B5EF4-FFF2-40B4-BE49-F238E27FC236}">
                        <a16:creationId xmlns:a16="http://schemas.microsoft.com/office/drawing/2014/main" id="{60981DA3-C777-DCF0-7622-25205D717360}"/>
                      </a:ext>
                    </a:extLst>
                  </p:cNvPr>
                  <p:cNvPicPr/>
                  <p:nvPr/>
                </p:nvPicPr>
                <p:blipFill>
                  <a:blip r:embed="rId381"/>
                  <a:stretch>
                    <a:fillRect/>
                  </a:stretch>
                </p:blipFill>
                <p:spPr>
                  <a:xfrm>
                    <a:off x="6089074" y="1208151"/>
                    <a:ext cx="55800" cy="75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89">
                <p14:nvContentPartPr>
                  <p14:cNvPr id="715" name="Freihand 714">
                    <a:extLst>
                      <a:ext uri="{FF2B5EF4-FFF2-40B4-BE49-F238E27FC236}">
                        <a16:creationId xmlns:a16="http://schemas.microsoft.com/office/drawing/2014/main" id="{3EDB371C-AE3B-8086-130C-F35057F146F2}"/>
                      </a:ext>
                    </a:extLst>
                  </p14:cNvPr>
                  <p14:cNvContentPartPr/>
                  <p14:nvPr/>
                </p14:nvContentPartPr>
                <p14:xfrm>
                  <a:off x="6149194" y="1200231"/>
                  <a:ext cx="43200" cy="70920"/>
                </p14:xfrm>
              </p:contentPart>
            </mc:Choice>
            <mc:Fallback xmlns="">
              <p:pic>
                <p:nvPicPr>
                  <p:cNvPr id="715" name="Freihand 714">
                    <a:extLst>
                      <a:ext uri="{FF2B5EF4-FFF2-40B4-BE49-F238E27FC236}">
                        <a16:creationId xmlns:a16="http://schemas.microsoft.com/office/drawing/2014/main" id="{3EDB371C-AE3B-8086-130C-F35057F146F2}"/>
                      </a:ext>
                    </a:extLst>
                  </p:cNvPr>
                  <p:cNvPicPr/>
                  <p:nvPr/>
                </p:nvPicPr>
                <p:blipFill>
                  <a:blip r:embed="rId383"/>
                  <a:stretch>
                    <a:fillRect/>
                  </a:stretch>
                </p:blipFill>
                <p:spPr>
                  <a:xfrm>
                    <a:off x="6143074" y="1194111"/>
                    <a:ext cx="55440" cy="83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90">
                <p14:nvContentPartPr>
                  <p14:cNvPr id="716" name="Freihand 715">
                    <a:extLst>
                      <a:ext uri="{FF2B5EF4-FFF2-40B4-BE49-F238E27FC236}">
                        <a16:creationId xmlns:a16="http://schemas.microsoft.com/office/drawing/2014/main" id="{384CCD8C-2F91-D553-D026-4693DF74E98B}"/>
                      </a:ext>
                    </a:extLst>
                  </p14:cNvPr>
                  <p14:cNvContentPartPr/>
                  <p14:nvPr/>
                </p14:nvContentPartPr>
                <p14:xfrm>
                  <a:off x="6194554" y="1203831"/>
                  <a:ext cx="47880" cy="71280"/>
                </p14:xfrm>
              </p:contentPart>
            </mc:Choice>
            <mc:Fallback xmlns="">
              <p:pic>
                <p:nvPicPr>
                  <p:cNvPr id="716" name="Freihand 715">
                    <a:extLst>
                      <a:ext uri="{FF2B5EF4-FFF2-40B4-BE49-F238E27FC236}">
                        <a16:creationId xmlns:a16="http://schemas.microsoft.com/office/drawing/2014/main" id="{384CCD8C-2F91-D553-D026-4693DF74E98B}"/>
                      </a:ext>
                    </a:extLst>
                  </p:cNvPr>
                  <p:cNvPicPr/>
                  <p:nvPr/>
                </p:nvPicPr>
                <p:blipFill>
                  <a:blip r:embed="rId385"/>
                  <a:stretch>
                    <a:fillRect/>
                  </a:stretch>
                </p:blipFill>
                <p:spPr>
                  <a:xfrm>
                    <a:off x="6188434" y="1197711"/>
                    <a:ext cx="60120" cy="8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91">
                <p14:nvContentPartPr>
                  <p14:cNvPr id="720" name="Freihand 719">
                    <a:extLst>
                      <a:ext uri="{FF2B5EF4-FFF2-40B4-BE49-F238E27FC236}">
                        <a16:creationId xmlns:a16="http://schemas.microsoft.com/office/drawing/2014/main" id="{BBD7CA3B-3E55-478E-3347-C2FD3E61955A}"/>
                      </a:ext>
                    </a:extLst>
                  </p14:cNvPr>
                  <p14:cNvContentPartPr/>
                  <p14:nvPr/>
                </p14:nvContentPartPr>
                <p14:xfrm>
                  <a:off x="6422434" y="1207071"/>
                  <a:ext cx="36000" cy="55080"/>
                </p14:xfrm>
              </p:contentPart>
            </mc:Choice>
            <mc:Fallback xmlns="">
              <p:pic>
                <p:nvPicPr>
                  <p:cNvPr id="720" name="Freihand 719">
                    <a:extLst>
                      <a:ext uri="{FF2B5EF4-FFF2-40B4-BE49-F238E27FC236}">
                        <a16:creationId xmlns:a16="http://schemas.microsoft.com/office/drawing/2014/main" id="{BBD7CA3B-3E55-478E-3347-C2FD3E61955A}"/>
                      </a:ext>
                    </a:extLst>
                  </p:cNvPr>
                  <p:cNvPicPr/>
                  <p:nvPr/>
                </p:nvPicPr>
                <p:blipFill>
                  <a:blip r:embed="rId393"/>
                  <a:stretch>
                    <a:fillRect/>
                  </a:stretch>
                </p:blipFill>
                <p:spPr>
                  <a:xfrm>
                    <a:off x="6416314" y="1200951"/>
                    <a:ext cx="48240" cy="67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92">
                <p14:nvContentPartPr>
                  <p14:cNvPr id="721" name="Freihand 720">
                    <a:extLst>
                      <a:ext uri="{FF2B5EF4-FFF2-40B4-BE49-F238E27FC236}">
                        <a16:creationId xmlns:a16="http://schemas.microsoft.com/office/drawing/2014/main" id="{27C7492D-FE24-8B2D-BCB4-90147418F79E}"/>
                      </a:ext>
                    </a:extLst>
                  </p14:cNvPr>
                  <p14:cNvContentPartPr/>
                  <p14:nvPr/>
                </p14:nvContentPartPr>
                <p14:xfrm>
                  <a:off x="6470314" y="1194111"/>
                  <a:ext cx="40320" cy="66960"/>
                </p14:xfrm>
              </p:contentPart>
            </mc:Choice>
            <mc:Fallback xmlns="">
              <p:pic>
                <p:nvPicPr>
                  <p:cNvPr id="721" name="Freihand 720">
                    <a:extLst>
                      <a:ext uri="{FF2B5EF4-FFF2-40B4-BE49-F238E27FC236}">
                        <a16:creationId xmlns:a16="http://schemas.microsoft.com/office/drawing/2014/main" id="{27C7492D-FE24-8B2D-BCB4-90147418F79E}"/>
                      </a:ext>
                    </a:extLst>
                  </p:cNvPr>
                  <p:cNvPicPr/>
                  <p:nvPr/>
                </p:nvPicPr>
                <p:blipFill>
                  <a:blip r:embed="rId395"/>
                  <a:stretch>
                    <a:fillRect/>
                  </a:stretch>
                </p:blipFill>
                <p:spPr>
                  <a:xfrm>
                    <a:off x="6464194" y="1187991"/>
                    <a:ext cx="52560" cy="792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722" name="Gruppieren 721">
              <a:extLst>
                <a:ext uri="{FF2B5EF4-FFF2-40B4-BE49-F238E27FC236}">
                  <a16:creationId xmlns:a16="http://schemas.microsoft.com/office/drawing/2014/main" id="{5CCD639D-B5BD-ECAE-C103-C52344204929}"/>
                </a:ext>
              </a:extLst>
            </p:cNvPr>
            <p:cNvGrpSpPr/>
            <p:nvPr/>
          </p:nvGrpSpPr>
          <p:grpSpPr>
            <a:xfrm>
              <a:off x="4074404" y="874404"/>
              <a:ext cx="806760" cy="79920"/>
              <a:chOff x="5538994" y="1200231"/>
              <a:chExt cx="806760" cy="799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93">
                <p14:nvContentPartPr>
                  <p14:cNvPr id="723" name="Freihand 722">
                    <a:extLst>
                      <a:ext uri="{FF2B5EF4-FFF2-40B4-BE49-F238E27FC236}">
                        <a16:creationId xmlns:a16="http://schemas.microsoft.com/office/drawing/2014/main" id="{EECD4113-4107-4F16-67EE-D5D3FA84B61D}"/>
                      </a:ext>
                    </a:extLst>
                  </p14:cNvPr>
                  <p14:cNvContentPartPr/>
                  <p14:nvPr/>
                </p14:nvContentPartPr>
                <p14:xfrm>
                  <a:off x="5538994" y="1212111"/>
                  <a:ext cx="47520" cy="65160"/>
                </p14:xfrm>
              </p:contentPart>
            </mc:Choice>
            <mc:Fallback xmlns="">
              <p:pic>
                <p:nvPicPr>
                  <p:cNvPr id="723" name="Freihand 722">
                    <a:extLst>
                      <a:ext uri="{FF2B5EF4-FFF2-40B4-BE49-F238E27FC236}">
                        <a16:creationId xmlns:a16="http://schemas.microsoft.com/office/drawing/2014/main" id="{EECD4113-4107-4F16-67EE-D5D3FA84B61D}"/>
                      </a:ext>
                    </a:extLst>
                  </p:cNvPr>
                  <p:cNvPicPr/>
                  <p:nvPr/>
                </p:nvPicPr>
                <p:blipFill>
                  <a:blip r:embed="rId359"/>
                  <a:stretch>
                    <a:fillRect/>
                  </a:stretch>
                </p:blipFill>
                <p:spPr>
                  <a:xfrm>
                    <a:off x="5532874" y="1205991"/>
                    <a:ext cx="59760" cy="77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94">
                <p14:nvContentPartPr>
                  <p14:cNvPr id="724" name="Freihand 723">
                    <a:extLst>
                      <a:ext uri="{FF2B5EF4-FFF2-40B4-BE49-F238E27FC236}">
                        <a16:creationId xmlns:a16="http://schemas.microsoft.com/office/drawing/2014/main" id="{62AC947C-C7B7-49DF-5308-2C845E00027A}"/>
                      </a:ext>
                    </a:extLst>
                  </p14:cNvPr>
                  <p14:cNvContentPartPr/>
                  <p14:nvPr/>
                </p14:nvContentPartPr>
                <p14:xfrm>
                  <a:off x="5599474" y="1214271"/>
                  <a:ext cx="25560" cy="59760"/>
                </p14:xfrm>
              </p:contentPart>
            </mc:Choice>
            <mc:Fallback xmlns="">
              <p:pic>
                <p:nvPicPr>
                  <p:cNvPr id="724" name="Freihand 723">
                    <a:extLst>
                      <a:ext uri="{FF2B5EF4-FFF2-40B4-BE49-F238E27FC236}">
                        <a16:creationId xmlns:a16="http://schemas.microsoft.com/office/drawing/2014/main" id="{62AC947C-C7B7-49DF-5308-2C845E00027A}"/>
                      </a:ext>
                    </a:extLst>
                  </p:cNvPr>
                  <p:cNvPicPr/>
                  <p:nvPr/>
                </p:nvPicPr>
                <p:blipFill>
                  <a:blip r:embed="rId361"/>
                  <a:stretch>
                    <a:fillRect/>
                  </a:stretch>
                </p:blipFill>
                <p:spPr>
                  <a:xfrm>
                    <a:off x="5593354" y="1208151"/>
                    <a:ext cx="378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95">
                <p14:nvContentPartPr>
                  <p14:cNvPr id="725" name="Freihand 724">
                    <a:extLst>
                      <a:ext uri="{FF2B5EF4-FFF2-40B4-BE49-F238E27FC236}">
                        <a16:creationId xmlns:a16="http://schemas.microsoft.com/office/drawing/2014/main" id="{AA0E487F-205C-7CFD-C4EB-2EDFEEA5972F}"/>
                      </a:ext>
                    </a:extLst>
                  </p14:cNvPr>
                  <p14:cNvContentPartPr/>
                  <p14:nvPr/>
                </p14:nvContentPartPr>
                <p14:xfrm>
                  <a:off x="5635114" y="1214991"/>
                  <a:ext cx="42840" cy="59400"/>
                </p14:xfrm>
              </p:contentPart>
            </mc:Choice>
            <mc:Fallback xmlns="">
              <p:pic>
                <p:nvPicPr>
                  <p:cNvPr id="725" name="Freihand 724">
                    <a:extLst>
                      <a:ext uri="{FF2B5EF4-FFF2-40B4-BE49-F238E27FC236}">
                        <a16:creationId xmlns:a16="http://schemas.microsoft.com/office/drawing/2014/main" id="{AA0E487F-205C-7CFD-C4EB-2EDFEEA5972F}"/>
                      </a:ext>
                    </a:extLst>
                  </p:cNvPr>
                  <p:cNvPicPr/>
                  <p:nvPr/>
                </p:nvPicPr>
                <p:blipFill>
                  <a:blip r:embed="rId363"/>
                  <a:stretch>
                    <a:fillRect/>
                  </a:stretch>
                </p:blipFill>
                <p:spPr>
                  <a:xfrm>
                    <a:off x="5628994" y="1208871"/>
                    <a:ext cx="55080" cy="71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96">
                <p14:nvContentPartPr>
                  <p14:cNvPr id="726" name="Freihand 725">
                    <a:extLst>
                      <a:ext uri="{FF2B5EF4-FFF2-40B4-BE49-F238E27FC236}">
                        <a16:creationId xmlns:a16="http://schemas.microsoft.com/office/drawing/2014/main" id="{0C166847-97AF-CA52-5921-E83083214FB0}"/>
                      </a:ext>
                    </a:extLst>
                  </p14:cNvPr>
                  <p14:cNvContentPartPr/>
                  <p14:nvPr/>
                </p14:nvContentPartPr>
                <p14:xfrm>
                  <a:off x="5687674" y="1205991"/>
                  <a:ext cx="34920" cy="63000"/>
                </p14:xfrm>
              </p:contentPart>
            </mc:Choice>
            <mc:Fallback xmlns="">
              <p:pic>
                <p:nvPicPr>
                  <p:cNvPr id="726" name="Freihand 725">
                    <a:extLst>
                      <a:ext uri="{FF2B5EF4-FFF2-40B4-BE49-F238E27FC236}">
                        <a16:creationId xmlns:a16="http://schemas.microsoft.com/office/drawing/2014/main" id="{0C166847-97AF-CA52-5921-E83083214FB0}"/>
                      </a:ext>
                    </a:extLst>
                  </p:cNvPr>
                  <p:cNvPicPr/>
                  <p:nvPr/>
                </p:nvPicPr>
                <p:blipFill>
                  <a:blip r:embed="rId365"/>
                  <a:stretch>
                    <a:fillRect/>
                  </a:stretch>
                </p:blipFill>
                <p:spPr>
                  <a:xfrm>
                    <a:off x="5681554" y="1199871"/>
                    <a:ext cx="47160" cy="7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97">
                <p14:nvContentPartPr>
                  <p14:cNvPr id="727" name="Freihand 726">
                    <a:extLst>
                      <a:ext uri="{FF2B5EF4-FFF2-40B4-BE49-F238E27FC236}">
                        <a16:creationId xmlns:a16="http://schemas.microsoft.com/office/drawing/2014/main" id="{8C84B84D-226E-447D-C9FD-411BBD6ABEE1}"/>
                      </a:ext>
                    </a:extLst>
                  </p14:cNvPr>
                  <p14:cNvContentPartPr/>
                  <p14:nvPr/>
                </p14:nvContentPartPr>
                <p14:xfrm>
                  <a:off x="5721514" y="1211031"/>
                  <a:ext cx="39240" cy="62640"/>
                </p14:xfrm>
              </p:contentPart>
            </mc:Choice>
            <mc:Fallback xmlns="">
              <p:pic>
                <p:nvPicPr>
                  <p:cNvPr id="727" name="Freihand 726">
                    <a:extLst>
                      <a:ext uri="{FF2B5EF4-FFF2-40B4-BE49-F238E27FC236}">
                        <a16:creationId xmlns:a16="http://schemas.microsoft.com/office/drawing/2014/main" id="{8C84B84D-226E-447D-C9FD-411BBD6ABEE1}"/>
                      </a:ext>
                    </a:extLst>
                  </p:cNvPr>
                  <p:cNvPicPr/>
                  <p:nvPr/>
                </p:nvPicPr>
                <p:blipFill>
                  <a:blip r:embed="rId367"/>
                  <a:stretch>
                    <a:fillRect/>
                  </a:stretch>
                </p:blipFill>
                <p:spPr>
                  <a:xfrm>
                    <a:off x="5715394" y="1204911"/>
                    <a:ext cx="51480" cy="74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98">
                <p14:nvContentPartPr>
                  <p14:cNvPr id="728" name="Freihand 727">
                    <a:extLst>
                      <a:ext uri="{FF2B5EF4-FFF2-40B4-BE49-F238E27FC236}">
                        <a16:creationId xmlns:a16="http://schemas.microsoft.com/office/drawing/2014/main" id="{33966D90-766A-01E8-C5F0-211F3E375A4E}"/>
                      </a:ext>
                    </a:extLst>
                  </p14:cNvPr>
                  <p14:cNvContentPartPr/>
                  <p14:nvPr/>
                </p14:nvContentPartPr>
                <p14:xfrm>
                  <a:off x="5768314" y="1212831"/>
                  <a:ext cx="47160" cy="63000"/>
                </p14:xfrm>
              </p:contentPart>
            </mc:Choice>
            <mc:Fallback xmlns="">
              <p:pic>
                <p:nvPicPr>
                  <p:cNvPr id="728" name="Freihand 727">
                    <a:extLst>
                      <a:ext uri="{FF2B5EF4-FFF2-40B4-BE49-F238E27FC236}">
                        <a16:creationId xmlns:a16="http://schemas.microsoft.com/office/drawing/2014/main" id="{33966D90-766A-01E8-C5F0-211F3E375A4E}"/>
                      </a:ext>
                    </a:extLst>
                  </p:cNvPr>
                  <p:cNvPicPr/>
                  <p:nvPr/>
                </p:nvPicPr>
                <p:blipFill>
                  <a:blip r:embed="rId369"/>
                  <a:stretch>
                    <a:fillRect/>
                  </a:stretch>
                </p:blipFill>
                <p:spPr>
                  <a:xfrm>
                    <a:off x="5762194" y="1206711"/>
                    <a:ext cx="59400" cy="7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99">
                <p14:nvContentPartPr>
                  <p14:cNvPr id="729" name="Freihand 728">
                    <a:extLst>
                      <a:ext uri="{FF2B5EF4-FFF2-40B4-BE49-F238E27FC236}">
                        <a16:creationId xmlns:a16="http://schemas.microsoft.com/office/drawing/2014/main" id="{C9DFA6E2-B729-115D-8698-04B3B1AAE3B1}"/>
                      </a:ext>
                    </a:extLst>
                  </p14:cNvPr>
                  <p14:cNvContentPartPr/>
                  <p14:nvPr/>
                </p14:nvContentPartPr>
                <p14:xfrm>
                  <a:off x="5821954" y="1214991"/>
                  <a:ext cx="45360" cy="60120"/>
                </p14:xfrm>
              </p:contentPart>
            </mc:Choice>
            <mc:Fallback xmlns="">
              <p:pic>
                <p:nvPicPr>
                  <p:cNvPr id="729" name="Freihand 728">
                    <a:extLst>
                      <a:ext uri="{FF2B5EF4-FFF2-40B4-BE49-F238E27FC236}">
                        <a16:creationId xmlns:a16="http://schemas.microsoft.com/office/drawing/2014/main" id="{C9DFA6E2-B729-115D-8698-04B3B1AAE3B1}"/>
                      </a:ext>
                    </a:extLst>
                  </p:cNvPr>
                  <p:cNvPicPr/>
                  <p:nvPr/>
                </p:nvPicPr>
                <p:blipFill>
                  <a:blip r:embed="rId371"/>
                  <a:stretch>
                    <a:fillRect/>
                  </a:stretch>
                </p:blipFill>
                <p:spPr>
                  <a:xfrm>
                    <a:off x="5815834" y="1208871"/>
                    <a:ext cx="57600" cy="7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00">
                <p14:nvContentPartPr>
                  <p14:cNvPr id="730" name="Freihand 729">
                    <a:extLst>
                      <a:ext uri="{FF2B5EF4-FFF2-40B4-BE49-F238E27FC236}">
                        <a16:creationId xmlns:a16="http://schemas.microsoft.com/office/drawing/2014/main" id="{648CF2D2-C699-042E-1EAF-E0FD5B5DF085}"/>
                      </a:ext>
                    </a:extLst>
                  </p14:cNvPr>
                  <p14:cNvContentPartPr/>
                  <p14:nvPr/>
                </p14:nvContentPartPr>
                <p14:xfrm>
                  <a:off x="5883514" y="1204191"/>
                  <a:ext cx="33480" cy="70920"/>
                </p14:xfrm>
              </p:contentPart>
            </mc:Choice>
            <mc:Fallback xmlns="">
              <p:pic>
                <p:nvPicPr>
                  <p:cNvPr id="730" name="Freihand 729">
                    <a:extLst>
                      <a:ext uri="{FF2B5EF4-FFF2-40B4-BE49-F238E27FC236}">
                        <a16:creationId xmlns:a16="http://schemas.microsoft.com/office/drawing/2014/main" id="{648CF2D2-C699-042E-1EAF-E0FD5B5DF085}"/>
                      </a:ext>
                    </a:extLst>
                  </p:cNvPr>
                  <p:cNvPicPr/>
                  <p:nvPr/>
                </p:nvPicPr>
                <p:blipFill>
                  <a:blip r:embed="rId373"/>
                  <a:stretch>
                    <a:fillRect/>
                  </a:stretch>
                </p:blipFill>
                <p:spPr>
                  <a:xfrm>
                    <a:off x="5877394" y="1198071"/>
                    <a:ext cx="45720" cy="83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01">
                <p14:nvContentPartPr>
                  <p14:cNvPr id="731" name="Freihand 730">
                    <a:extLst>
                      <a:ext uri="{FF2B5EF4-FFF2-40B4-BE49-F238E27FC236}">
                        <a16:creationId xmlns:a16="http://schemas.microsoft.com/office/drawing/2014/main" id="{D3328455-77BC-4932-27A9-D5EDDB892464}"/>
                      </a:ext>
                    </a:extLst>
                  </p14:cNvPr>
                  <p14:cNvContentPartPr/>
                  <p14:nvPr/>
                </p14:nvContentPartPr>
                <p14:xfrm>
                  <a:off x="5925994" y="1217151"/>
                  <a:ext cx="57240" cy="59040"/>
                </p14:xfrm>
              </p:contentPart>
            </mc:Choice>
            <mc:Fallback xmlns="">
              <p:pic>
                <p:nvPicPr>
                  <p:cNvPr id="731" name="Freihand 730">
                    <a:extLst>
                      <a:ext uri="{FF2B5EF4-FFF2-40B4-BE49-F238E27FC236}">
                        <a16:creationId xmlns:a16="http://schemas.microsoft.com/office/drawing/2014/main" id="{D3328455-77BC-4932-27A9-D5EDDB892464}"/>
                      </a:ext>
                    </a:extLst>
                  </p:cNvPr>
                  <p:cNvPicPr/>
                  <p:nvPr/>
                </p:nvPicPr>
                <p:blipFill>
                  <a:blip r:embed="rId375"/>
                  <a:stretch>
                    <a:fillRect/>
                  </a:stretch>
                </p:blipFill>
                <p:spPr>
                  <a:xfrm>
                    <a:off x="5919874" y="1211031"/>
                    <a:ext cx="69480" cy="71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02">
                <p14:nvContentPartPr>
                  <p14:cNvPr id="732" name="Freihand 731">
                    <a:extLst>
                      <a:ext uri="{FF2B5EF4-FFF2-40B4-BE49-F238E27FC236}">
                        <a16:creationId xmlns:a16="http://schemas.microsoft.com/office/drawing/2014/main" id="{31215683-B810-4A8C-6E59-AD068650E040}"/>
                      </a:ext>
                    </a:extLst>
                  </p14:cNvPr>
                  <p14:cNvContentPartPr/>
                  <p14:nvPr/>
                </p14:nvContentPartPr>
                <p14:xfrm>
                  <a:off x="6000514" y="1207071"/>
                  <a:ext cx="40320" cy="64800"/>
                </p14:xfrm>
              </p:contentPart>
            </mc:Choice>
            <mc:Fallback xmlns="">
              <p:pic>
                <p:nvPicPr>
                  <p:cNvPr id="732" name="Freihand 731">
                    <a:extLst>
                      <a:ext uri="{FF2B5EF4-FFF2-40B4-BE49-F238E27FC236}">
                        <a16:creationId xmlns:a16="http://schemas.microsoft.com/office/drawing/2014/main" id="{31215683-B810-4A8C-6E59-AD068650E040}"/>
                      </a:ext>
                    </a:extLst>
                  </p:cNvPr>
                  <p:cNvPicPr/>
                  <p:nvPr/>
                </p:nvPicPr>
                <p:blipFill>
                  <a:blip r:embed="rId377"/>
                  <a:stretch>
                    <a:fillRect/>
                  </a:stretch>
                </p:blipFill>
                <p:spPr>
                  <a:xfrm>
                    <a:off x="5994394" y="1200951"/>
                    <a:ext cx="52560" cy="77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03">
                <p14:nvContentPartPr>
                  <p14:cNvPr id="733" name="Freihand 732">
                    <a:extLst>
                      <a:ext uri="{FF2B5EF4-FFF2-40B4-BE49-F238E27FC236}">
                        <a16:creationId xmlns:a16="http://schemas.microsoft.com/office/drawing/2014/main" id="{BC742108-958F-80CD-4A7D-464B911587B9}"/>
                      </a:ext>
                    </a:extLst>
                  </p14:cNvPr>
                  <p14:cNvContentPartPr/>
                  <p14:nvPr/>
                </p14:nvContentPartPr>
                <p14:xfrm>
                  <a:off x="6042274" y="1209591"/>
                  <a:ext cx="43200" cy="65880"/>
                </p14:xfrm>
              </p:contentPart>
            </mc:Choice>
            <mc:Fallback xmlns="">
              <p:pic>
                <p:nvPicPr>
                  <p:cNvPr id="733" name="Freihand 732">
                    <a:extLst>
                      <a:ext uri="{FF2B5EF4-FFF2-40B4-BE49-F238E27FC236}">
                        <a16:creationId xmlns:a16="http://schemas.microsoft.com/office/drawing/2014/main" id="{BC742108-958F-80CD-4A7D-464B911587B9}"/>
                      </a:ext>
                    </a:extLst>
                  </p:cNvPr>
                  <p:cNvPicPr/>
                  <p:nvPr/>
                </p:nvPicPr>
                <p:blipFill>
                  <a:blip r:embed="rId379"/>
                  <a:stretch>
                    <a:fillRect/>
                  </a:stretch>
                </p:blipFill>
                <p:spPr>
                  <a:xfrm>
                    <a:off x="6036154" y="1203471"/>
                    <a:ext cx="55440" cy="78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04">
                <p14:nvContentPartPr>
                  <p14:cNvPr id="734" name="Freihand 733">
                    <a:extLst>
                      <a:ext uri="{FF2B5EF4-FFF2-40B4-BE49-F238E27FC236}">
                        <a16:creationId xmlns:a16="http://schemas.microsoft.com/office/drawing/2014/main" id="{ED9749F2-7569-6228-9A6E-D16FED521BB6}"/>
                      </a:ext>
                    </a:extLst>
                  </p14:cNvPr>
                  <p14:cNvContentPartPr/>
                  <p14:nvPr/>
                </p14:nvContentPartPr>
                <p14:xfrm>
                  <a:off x="6095194" y="1214271"/>
                  <a:ext cx="43560" cy="63720"/>
                </p14:xfrm>
              </p:contentPart>
            </mc:Choice>
            <mc:Fallback xmlns="">
              <p:pic>
                <p:nvPicPr>
                  <p:cNvPr id="734" name="Freihand 733">
                    <a:extLst>
                      <a:ext uri="{FF2B5EF4-FFF2-40B4-BE49-F238E27FC236}">
                        <a16:creationId xmlns:a16="http://schemas.microsoft.com/office/drawing/2014/main" id="{ED9749F2-7569-6228-9A6E-D16FED521BB6}"/>
                      </a:ext>
                    </a:extLst>
                  </p:cNvPr>
                  <p:cNvPicPr/>
                  <p:nvPr/>
                </p:nvPicPr>
                <p:blipFill>
                  <a:blip r:embed="rId381"/>
                  <a:stretch>
                    <a:fillRect/>
                  </a:stretch>
                </p:blipFill>
                <p:spPr>
                  <a:xfrm>
                    <a:off x="6089074" y="1208151"/>
                    <a:ext cx="55800" cy="75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05">
                <p14:nvContentPartPr>
                  <p14:cNvPr id="735" name="Freihand 734">
                    <a:extLst>
                      <a:ext uri="{FF2B5EF4-FFF2-40B4-BE49-F238E27FC236}">
                        <a16:creationId xmlns:a16="http://schemas.microsoft.com/office/drawing/2014/main" id="{AE1448FE-D6A0-72AC-2A58-5447CAB5DC24}"/>
                      </a:ext>
                    </a:extLst>
                  </p14:cNvPr>
                  <p14:cNvContentPartPr/>
                  <p14:nvPr/>
                </p14:nvContentPartPr>
                <p14:xfrm>
                  <a:off x="6149194" y="1200231"/>
                  <a:ext cx="43200" cy="70920"/>
                </p14:xfrm>
              </p:contentPart>
            </mc:Choice>
            <mc:Fallback xmlns="">
              <p:pic>
                <p:nvPicPr>
                  <p:cNvPr id="735" name="Freihand 734">
                    <a:extLst>
                      <a:ext uri="{FF2B5EF4-FFF2-40B4-BE49-F238E27FC236}">
                        <a16:creationId xmlns:a16="http://schemas.microsoft.com/office/drawing/2014/main" id="{AE1448FE-D6A0-72AC-2A58-5447CAB5DC24}"/>
                      </a:ext>
                    </a:extLst>
                  </p:cNvPr>
                  <p:cNvPicPr/>
                  <p:nvPr/>
                </p:nvPicPr>
                <p:blipFill>
                  <a:blip r:embed="rId383"/>
                  <a:stretch>
                    <a:fillRect/>
                  </a:stretch>
                </p:blipFill>
                <p:spPr>
                  <a:xfrm>
                    <a:off x="6143074" y="1194111"/>
                    <a:ext cx="55440" cy="83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06">
                <p14:nvContentPartPr>
                  <p14:cNvPr id="736" name="Freihand 735">
                    <a:extLst>
                      <a:ext uri="{FF2B5EF4-FFF2-40B4-BE49-F238E27FC236}">
                        <a16:creationId xmlns:a16="http://schemas.microsoft.com/office/drawing/2014/main" id="{E2165385-34EA-CBCC-1FFD-C1356F9AD0E0}"/>
                      </a:ext>
                    </a:extLst>
                  </p14:cNvPr>
                  <p14:cNvContentPartPr/>
                  <p14:nvPr/>
                </p14:nvContentPartPr>
                <p14:xfrm>
                  <a:off x="6194554" y="1203831"/>
                  <a:ext cx="47880" cy="71280"/>
                </p14:xfrm>
              </p:contentPart>
            </mc:Choice>
            <mc:Fallback xmlns="">
              <p:pic>
                <p:nvPicPr>
                  <p:cNvPr id="736" name="Freihand 735">
                    <a:extLst>
                      <a:ext uri="{FF2B5EF4-FFF2-40B4-BE49-F238E27FC236}">
                        <a16:creationId xmlns:a16="http://schemas.microsoft.com/office/drawing/2014/main" id="{E2165385-34EA-CBCC-1FFD-C1356F9AD0E0}"/>
                      </a:ext>
                    </a:extLst>
                  </p:cNvPr>
                  <p:cNvPicPr/>
                  <p:nvPr/>
                </p:nvPicPr>
                <p:blipFill>
                  <a:blip r:embed="rId385"/>
                  <a:stretch>
                    <a:fillRect/>
                  </a:stretch>
                </p:blipFill>
                <p:spPr>
                  <a:xfrm>
                    <a:off x="6188434" y="1197711"/>
                    <a:ext cx="60120" cy="8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07">
                <p14:nvContentPartPr>
                  <p14:cNvPr id="737" name="Freihand 736">
                    <a:extLst>
                      <a:ext uri="{FF2B5EF4-FFF2-40B4-BE49-F238E27FC236}">
                        <a16:creationId xmlns:a16="http://schemas.microsoft.com/office/drawing/2014/main" id="{7974966C-7F52-F45E-9F19-3FD285450127}"/>
                      </a:ext>
                    </a:extLst>
                  </p14:cNvPr>
                  <p14:cNvContentPartPr/>
                  <p14:nvPr/>
                </p14:nvContentPartPr>
                <p14:xfrm>
                  <a:off x="6243514" y="1201671"/>
                  <a:ext cx="45360" cy="78480"/>
                </p14:xfrm>
              </p:contentPart>
            </mc:Choice>
            <mc:Fallback xmlns="">
              <p:pic>
                <p:nvPicPr>
                  <p:cNvPr id="737" name="Freihand 736">
                    <a:extLst>
                      <a:ext uri="{FF2B5EF4-FFF2-40B4-BE49-F238E27FC236}">
                        <a16:creationId xmlns:a16="http://schemas.microsoft.com/office/drawing/2014/main" id="{7974966C-7F52-F45E-9F19-3FD285450127}"/>
                      </a:ext>
                    </a:extLst>
                  </p:cNvPr>
                  <p:cNvPicPr/>
                  <p:nvPr/>
                </p:nvPicPr>
                <p:blipFill>
                  <a:blip r:embed="rId387"/>
                  <a:stretch>
                    <a:fillRect/>
                  </a:stretch>
                </p:blipFill>
                <p:spPr>
                  <a:xfrm>
                    <a:off x="6237394" y="1195551"/>
                    <a:ext cx="57600" cy="90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08">
                <p14:nvContentPartPr>
                  <p14:cNvPr id="738" name="Freihand 737">
                    <a:extLst>
                      <a:ext uri="{FF2B5EF4-FFF2-40B4-BE49-F238E27FC236}">
                        <a16:creationId xmlns:a16="http://schemas.microsoft.com/office/drawing/2014/main" id="{FC74F95C-D7A0-ADA4-55D8-4960370B95E7}"/>
                      </a:ext>
                    </a:extLst>
                  </p14:cNvPr>
                  <p14:cNvContentPartPr/>
                  <p14:nvPr/>
                </p14:nvContentPartPr>
                <p14:xfrm>
                  <a:off x="6297154" y="1214991"/>
                  <a:ext cx="48600" cy="54720"/>
                </p14:xfrm>
              </p:contentPart>
            </mc:Choice>
            <mc:Fallback xmlns="">
              <p:pic>
                <p:nvPicPr>
                  <p:cNvPr id="738" name="Freihand 737">
                    <a:extLst>
                      <a:ext uri="{FF2B5EF4-FFF2-40B4-BE49-F238E27FC236}">
                        <a16:creationId xmlns:a16="http://schemas.microsoft.com/office/drawing/2014/main" id="{FC74F95C-D7A0-ADA4-55D8-4960370B95E7}"/>
                      </a:ext>
                    </a:extLst>
                  </p:cNvPr>
                  <p:cNvPicPr/>
                  <p:nvPr/>
                </p:nvPicPr>
                <p:blipFill>
                  <a:blip r:embed="rId389"/>
                  <a:stretch>
                    <a:fillRect/>
                  </a:stretch>
                </p:blipFill>
                <p:spPr>
                  <a:xfrm>
                    <a:off x="6291034" y="1208871"/>
                    <a:ext cx="60840" cy="669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742" name="Gruppieren 741">
              <a:extLst>
                <a:ext uri="{FF2B5EF4-FFF2-40B4-BE49-F238E27FC236}">
                  <a16:creationId xmlns:a16="http://schemas.microsoft.com/office/drawing/2014/main" id="{457532C9-AF14-11CF-D084-D107FD4A3E4F}"/>
                </a:ext>
              </a:extLst>
            </p:cNvPr>
            <p:cNvGrpSpPr/>
            <p:nvPr/>
          </p:nvGrpSpPr>
          <p:grpSpPr>
            <a:xfrm>
              <a:off x="3930286" y="748998"/>
              <a:ext cx="919440" cy="79920"/>
              <a:chOff x="5538994" y="1200231"/>
              <a:chExt cx="919440" cy="799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09">
                <p14:nvContentPartPr>
                  <p14:cNvPr id="743" name="Freihand 742">
                    <a:extLst>
                      <a:ext uri="{FF2B5EF4-FFF2-40B4-BE49-F238E27FC236}">
                        <a16:creationId xmlns:a16="http://schemas.microsoft.com/office/drawing/2014/main" id="{14E0ACD9-916C-13D2-EBDB-CBE331540CC9}"/>
                      </a:ext>
                    </a:extLst>
                  </p14:cNvPr>
                  <p14:cNvContentPartPr/>
                  <p14:nvPr/>
                </p14:nvContentPartPr>
                <p14:xfrm>
                  <a:off x="5538994" y="1212111"/>
                  <a:ext cx="47520" cy="65160"/>
                </p14:xfrm>
              </p:contentPart>
            </mc:Choice>
            <mc:Fallback xmlns="">
              <p:pic>
                <p:nvPicPr>
                  <p:cNvPr id="743" name="Freihand 742">
                    <a:extLst>
                      <a:ext uri="{FF2B5EF4-FFF2-40B4-BE49-F238E27FC236}">
                        <a16:creationId xmlns:a16="http://schemas.microsoft.com/office/drawing/2014/main" id="{14E0ACD9-916C-13D2-EBDB-CBE331540CC9}"/>
                      </a:ext>
                    </a:extLst>
                  </p:cNvPr>
                  <p:cNvPicPr/>
                  <p:nvPr/>
                </p:nvPicPr>
                <p:blipFill>
                  <a:blip r:embed="rId359"/>
                  <a:stretch>
                    <a:fillRect/>
                  </a:stretch>
                </p:blipFill>
                <p:spPr>
                  <a:xfrm>
                    <a:off x="5532874" y="1205991"/>
                    <a:ext cx="59760" cy="77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10">
                <p14:nvContentPartPr>
                  <p14:cNvPr id="744" name="Freihand 743">
                    <a:extLst>
                      <a:ext uri="{FF2B5EF4-FFF2-40B4-BE49-F238E27FC236}">
                        <a16:creationId xmlns:a16="http://schemas.microsoft.com/office/drawing/2014/main" id="{C9FB449D-2D47-3509-64F9-4AB961E2734D}"/>
                      </a:ext>
                    </a:extLst>
                  </p14:cNvPr>
                  <p14:cNvContentPartPr/>
                  <p14:nvPr/>
                </p14:nvContentPartPr>
                <p14:xfrm>
                  <a:off x="5599474" y="1214271"/>
                  <a:ext cx="25560" cy="59760"/>
                </p14:xfrm>
              </p:contentPart>
            </mc:Choice>
            <mc:Fallback xmlns="">
              <p:pic>
                <p:nvPicPr>
                  <p:cNvPr id="744" name="Freihand 743">
                    <a:extLst>
                      <a:ext uri="{FF2B5EF4-FFF2-40B4-BE49-F238E27FC236}">
                        <a16:creationId xmlns:a16="http://schemas.microsoft.com/office/drawing/2014/main" id="{C9FB449D-2D47-3509-64F9-4AB961E2734D}"/>
                      </a:ext>
                    </a:extLst>
                  </p:cNvPr>
                  <p:cNvPicPr/>
                  <p:nvPr/>
                </p:nvPicPr>
                <p:blipFill>
                  <a:blip r:embed="rId361"/>
                  <a:stretch>
                    <a:fillRect/>
                  </a:stretch>
                </p:blipFill>
                <p:spPr>
                  <a:xfrm>
                    <a:off x="5593354" y="1208151"/>
                    <a:ext cx="378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11">
                <p14:nvContentPartPr>
                  <p14:cNvPr id="745" name="Freihand 744">
                    <a:extLst>
                      <a:ext uri="{FF2B5EF4-FFF2-40B4-BE49-F238E27FC236}">
                        <a16:creationId xmlns:a16="http://schemas.microsoft.com/office/drawing/2014/main" id="{40F4B02A-9620-B046-5F46-347C91A6AAB7}"/>
                      </a:ext>
                    </a:extLst>
                  </p14:cNvPr>
                  <p14:cNvContentPartPr/>
                  <p14:nvPr/>
                </p14:nvContentPartPr>
                <p14:xfrm>
                  <a:off x="5635114" y="1214991"/>
                  <a:ext cx="42840" cy="59400"/>
                </p14:xfrm>
              </p:contentPart>
            </mc:Choice>
            <mc:Fallback xmlns="">
              <p:pic>
                <p:nvPicPr>
                  <p:cNvPr id="745" name="Freihand 744">
                    <a:extLst>
                      <a:ext uri="{FF2B5EF4-FFF2-40B4-BE49-F238E27FC236}">
                        <a16:creationId xmlns:a16="http://schemas.microsoft.com/office/drawing/2014/main" id="{40F4B02A-9620-B046-5F46-347C91A6AAB7}"/>
                      </a:ext>
                    </a:extLst>
                  </p:cNvPr>
                  <p:cNvPicPr/>
                  <p:nvPr/>
                </p:nvPicPr>
                <p:blipFill>
                  <a:blip r:embed="rId363"/>
                  <a:stretch>
                    <a:fillRect/>
                  </a:stretch>
                </p:blipFill>
                <p:spPr>
                  <a:xfrm>
                    <a:off x="5628994" y="1208871"/>
                    <a:ext cx="55080" cy="71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12">
                <p14:nvContentPartPr>
                  <p14:cNvPr id="746" name="Freihand 745">
                    <a:extLst>
                      <a:ext uri="{FF2B5EF4-FFF2-40B4-BE49-F238E27FC236}">
                        <a16:creationId xmlns:a16="http://schemas.microsoft.com/office/drawing/2014/main" id="{DC22411D-22DE-C920-5292-1E283E545CCD}"/>
                      </a:ext>
                    </a:extLst>
                  </p14:cNvPr>
                  <p14:cNvContentPartPr/>
                  <p14:nvPr/>
                </p14:nvContentPartPr>
                <p14:xfrm>
                  <a:off x="5687674" y="1205991"/>
                  <a:ext cx="34920" cy="63000"/>
                </p14:xfrm>
              </p:contentPart>
            </mc:Choice>
            <mc:Fallback xmlns="">
              <p:pic>
                <p:nvPicPr>
                  <p:cNvPr id="746" name="Freihand 745">
                    <a:extLst>
                      <a:ext uri="{FF2B5EF4-FFF2-40B4-BE49-F238E27FC236}">
                        <a16:creationId xmlns:a16="http://schemas.microsoft.com/office/drawing/2014/main" id="{DC22411D-22DE-C920-5292-1E283E545CCD}"/>
                      </a:ext>
                    </a:extLst>
                  </p:cNvPr>
                  <p:cNvPicPr/>
                  <p:nvPr/>
                </p:nvPicPr>
                <p:blipFill>
                  <a:blip r:embed="rId365"/>
                  <a:stretch>
                    <a:fillRect/>
                  </a:stretch>
                </p:blipFill>
                <p:spPr>
                  <a:xfrm>
                    <a:off x="5681554" y="1199871"/>
                    <a:ext cx="47160" cy="7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13">
                <p14:nvContentPartPr>
                  <p14:cNvPr id="747" name="Freihand 746">
                    <a:extLst>
                      <a:ext uri="{FF2B5EF4-FFF2-40B4-BE49-F238E27FC236}">
                        <a16:creationId xmlns:a16="http://schemas.microsoft.com/office/drawing/2014/main" id="{16E12786-3F18-805E-351D-A2177B65D348}"/>
                      </a:ext>
                    </a:extLst>
                  </p14:cNvPr>
                  <p14:cNvContentPartPr/>
                  <p14:nvPr/>
                </p14:nvContentPartPr>
                <p14:xfrm>
                  <a:off x="5721514" y="1211031"/>
                  <a:ext cx="39240" cy="62640"/>
                </p14:xfrm>
              </p:contentPart>
            </mc:Choice>
            <mc:Fallback xmlns="">
              <p:pic>
                <p:nvPicPr>
                  <p:cNvPr id="747" name="Freihand 746">
                    <a:extLst>
                      <a:ext uri="{FF2B5EF4-FFF2-40B4-BE49-F238E27FC236}">
                        <a16:creationId xmlns:a16="http://schemas.microsoft.com/office/drawing/2014/main" id="{16E12786-3F18-805E-351D-A2177B65D348}"/>
                      </a:ext>
                    </a:extLst>
                  </p:cNvPr>
                  <p:cNvPicPr/>
                  <p:nvPr/>
                </p:nvPicPr>
                <p:blipFill>
                  <a:blip r:embed="rId367"/>
                  <a:stretch>
                    <a:fillRect/>
                  </a:stretch>
                </p:blipFill>
                <p:spPr>
                  <a:xfrm>
                    <a:off x="5715394" y="1204911"/>
                    <a:ext cx="51480" cy="74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14">
                <p14:nvContentPartPr>
                  <p14:cNvPr id="748" name="Freihand 747">
                    <a:extLst>
                      <a:ext uri="{FF2B5EF4-FFF2-40B4-BE49-F238E27FC236}">
                        <a16:creationId xmlns:a16="http://schemas.microsoft.com/office/drawing/2014/main" id="{73D67A59-544A-330A-3A4B-1F6FB9F73BC6}"/>
                      </a:ext>
                    </a:extLst>
                  </p14:cNvPr>
                  <p14:cNvContentPartPr/>
                  <p14:nvPr/>
                </p14:nvContentPartPr>
                <p14:xfrm>
                  <a:off x="5768314" y="1212831"/>
                  <a:ext cx="47160" cy="63000"/>
                </p14:xfrm>
              </p:contentPart>
            </mc:Choice>
            <mc:Fallback xmlns="">
              <p:pic>
                <p:nvPicPr>
                  <p:cNvPr id="748" name="Freihand 747">
                    <a:extLst>
                      <a:ext uri="{FF2B5EF4-FFF2-40B4-BE49-F238E27FC236}">
                        <a16:creationId xmlns:a16="http://schemas.microsoft.com/office/drawing/2014/main" id="{73D67A59-544A-330A-3A4B-1F6FB9F73BC6}"/>
                      </a:ext>
                    </a:extLst>
                  </p:cNvPr>
                  <p:cNvPicPr/>
                  <p:nvPr/>
                </p:nvPicPr>
                <p:blipFill>
                  <a:blip r:embed="rId369"/>
                  <a:stretch>
                    <a:fillRect/>
                  </a:stretch>
                </p:blipFill>
                <p:spPr>
                  <a:xfrm>
                    <a:off x="5762194" y="1206711"/>
                    <a:ext cx="59400" cy="7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15">
                <p14:nvContentPartPr>
                  <p14:cNvPr id="749" name="Freihand 748">
                    <a:extLst>
                      <a:ext uri="{FF2B5EF4-FFF2-40B4-BE49-F238E27FC236}">
                        <a16:creationId xmlns:a16="http://schemas.microsoft.com/office/drawing/2014/main" id="{DFB586E0-8774-8024-883B-6B3EDDF57313}"/>
                      </a:ext>
                    </a:extLst>
                  </p14:cNvPr>
                  <p14:cNvContentPartPr/>
                  <p14:nvPr/>
                </p14:nvContentPartPr>
                <p14:xfrm>
                  <a:off x="5821954" y="1214991"/>
                  <a:ext cx="45360" cy="60120"/>
                </p14:xfrm>
              </p:contentPart>
            </mc:Choice>
            <mc:Fallback xmlns="">
              <p:pic>
                <p:nvPicPr>
                  <p:cNvPr id="749" name="Freihand 748">
                    <a:extLst>
                      <a:ext uri="{FF2B5EF4-FFF2-40B4-BE49-F238E27FC236}">
                        <a16:creationId xmlns:a16="http://schemas.microsoft.com/office/drawing/2014/main" id="{DFB586E0-8774-8024-883B-6B3EDDF57313}"/>
                      </a:ext>
                    </a:extLst>
                  </p:cNvPr>
                  <p:cNvPicPr/>
                  <p:nvPr/>
                </p:nvPicPr>
                <p:blipFill>
                  <a:blip r:embed="rId371"/>
                  <a:stretch>
                    <a:fillRect/>
                  </a:stretch>
                </p:blipFill>
                <p:spPr>
                  <a:xfrm>
                    <a:off x="5815834" y="1208871"/>
                    <a:ext cx="57600" cy="7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16">
                <p14:nvContentPartPr>
                  <p14:cNvPr id="750" name="Freihand 749">
                    <a:extLst>
                      <a:ext uri="{FF2B5EF4-FFF2-40B4-BE49-F238E27FC236}">
                        <a16:creationId xmlns:a16="http://schemas.microsoft.com/office/drawing/2014/main" id="{40F0B2D8-5522-4C3F-BB78-B205634C77B9}"/>
                      </a:ext>
                    </a:extLst>
                  </p14:cNvPr>
                  <p14:cNvContentPartPr/>
                  <p14:nvPr/>
                </p14:nvContentPartPr>
                <p14:xfrm>
                  <a:off x="5883514" y="1204191"/>
                  <a:ext cx="33480" cy="70920"/>
                </p14:xfrm>
              </p:contentPart>
            </mc:Choice>
            <mc:Fallback xmlns="">
              <p:pic>
                <p:nvPicPr>
                  <p:cNvPr id="750" name="Freihand 749">
                    <a:extLst>
                      <a:ext uri="{FF2B5EF4-FFF2-40B4-BE49-F238E27FC236}">
                        <a16:creationId xmlns:a16="http://schemas.microsoft.com/office/drawing/2014/main" id="{40F0B2D8-5522-4C3F-BB78-B205634C77B9}"/>
                      </a:ext>
                    </a:extLst>
                  </p:cNvPr>
                  <p:cNvPicPr/>
                  <p:nvPr/>
                </p:nvPicPr>
                <p:blipFill>
                  <a:blip r:embed="rId373"/>
                  <a:stretch>
                    <a:fillRect/>
                  </a:stretch>
                </p:blipFill>
                <p:spPr>
                  <a:xfrm>
                    <a:off x="5877394" y="1198071"/>
                    <a:ext cx="45720" cy="83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17">
                <p14:nvContentPartPr>
                  <p14:cNvPr id="751" name="Freihand 750">
                    <a:extLst>
                      <a:ext uri="{FF2B5EF4-FFF2-40B4-BE49-F238E27FC236}">
                        <a16:creationId xmlns:a16="http://schemas.microsoft.com/office/drawing/2014/main" id="{D14B4D86-64B8-E6A1-1A0D-D780CADEC969}"/>
                      </a:ext>
                    </a:extLst>
                  </p14:cNvPr>
                  <p14:cNvContentPartPr/>
                  <p14:nvPr/>
                </p14:nvContentPartPr>
                <p14:xfrm>
                  <a:off x="5925994" y="1217151"/>
                  <a:ext cx="57240" cy="59040"/>
                </p14:xfrm>
              </p:contentPart>
            </mc:Choice>
            <mc:Fallback xmlns="">
              <p:pic>
                <p:nvPicPr>
                  <p:cNvPr id="751" name="Freihand 750">
                    <a:extLst>
                      <a:ext uri="{FF2B5EF4-FFF2-40B4-BE49-F238E27FC236}">
                        <a16:creationId xmlns:a16="http://schemas.microsoft.com/office/drawing/2014/main" id="{D14B4D86-64B8-E6A1-1A0D-D780CADEC969}"/>
                      </a:ext>
                    </a:extLst>
                  </p:cNvPr>
                  <p:cNvPicPr/>
                  <p:nvPr/>
                </p:nvPicPr>
                <p:blipFill>
                  <a:blip r:embed="rId375"/>
                  <a:stretch>
                    <a:fillRect/>
                  </a:stretch>
                </p:blipFill>
                <p:spPr>
                  <a:xfrm>
                    <a:off x="5919874" y="1211031"/>
                    <a:ext cx="69480" cy="71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18">
                <p14:nvContentPartPr>
                  <p14:cNvPr id="752" name="Freihand 751">
                    <a:extLst>
                      <a:ext uri="{FF2B5EF4-FFF2-40B4-BE49-F238E27FC236}">
                        <a16:creationId xmlns:a16="http://schemas.microsoft.com/office/drawing/2014/main" id="{50FF96E5-5551-B36B-83CA-DA80C7EC603A}"/>
                      </a:ext>
                    </a:extLst>
                  </p14:cNvPr>
                  <p14:cNvContentPartPr/>
                  <p14:nvPr/>
                </p14:nvContentPartPr>
                <p14:xfrm>
                  <a:off x="6000514" y="1207071"/>
                  <a:ext cx="40320" cy="64800"/>
                </p14:xfrm>
              </p:contentPart>
            </mc:Choice>
            <mc:Fallback xmlns="">
              <p:pic>
                <p:nvPicPr>
                  <p:cNvPr id="752" name="Freihand 751">
                    <a:extLst>
                      <a:ext uri="{FF2B5EF4-FFF2-40B4-BE49-F238E27FC236}">
                        <a16:creationId xmlns:a16="http://schemas.microsoft.com/office/drawing/2014/main" id="{50FF96E5-5551-B36B-83CA-DA80C7EC603A}"/>
                      </a:ext>
                    </a:extLst>
                  </p:cNvPr>
                  <p:cNvPicPr/>
                  <p:nvPr/>
                </p:nvPicPr>
                <p:blipFill>
                  <a:blip r:embed="rId377"/>
                  <a:stretch>
                    <a:fillRect/>
                  </a:stretch>
                </p:blipFill>
                <p:spPr>
                  <a:xfrm>
                    <a:off x="5994394" y="1200951"/>
                    <a:ext cx="52560" cy="77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19">
                <p14:nvContentPartPr>
                  <p14:cNvPr id="753" name="Freihand 752">
                    <a:extLst>
                      <a:ext uri="{FF2B5EF4-FFF2-40B4-BE49-F238E27FC236}">
                        <a16:creationId xmlns:a16="http://schemas.microsoft.com/office/drawing/2014/main" id="{058D078F-9CE3-C308-821B-5848A6D77A18}"/>
                      </a:ext>
                    </a:extLst>
                  </p14:cNvPr>
                  <p14:cNvContentPartPr/>
                  <p14:nvPr/>
                </p14:nvContentPartPr>
                <p14:xfrm>
                  <a:off x="6042274" y="1209591"/>
                  <a:ext cx="43200" cy="65880"/>
                </p14:xfrm>
              </p:contentPart>
            </mc:Choice>
            <mc:Fallback xmlns="">
              <p:pic>
                <p:nvPicPr>
                  <p:cNvPr id="753" name="Freihand 752">
                    <a:extLst>
                      <a:ext uri="{FF2B5EF4-FFF2-40B4-BE49-F238E27FC236}">
                        <a16:creationId xmlns:a16="http://schemas.microsoft.com/office/drawing/2014/main" id="{058D078F-9CE3-C308-821B-5848A6D77A18}"/>
                      </a:ext>
                    </a:extLst>
                  </p:cNvPr>
                  <p:cNvPicPr/>
                  <p:nvPr/>
                </p:nvPicPr>
                <p:blipFill>
                  <a:blip r:embed="rId379"/>
                  <a:stretch>
                    <a:fillRect/>
                  </a:stretch>
                </p:blipFill>
                <p:spPr>
                  <a:xfrm>
                    <a:off x="6036154" y="1203471"/>
                    <a:ext cx="55440" cy="78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20">
                <p14:nvContentPartPr>
                  <p14:cNvPr id="754" name="Freihand 753">
                    <a:extLst>
                      <a:ext uri="{FF2B5EF4-FFF2-40B4-BE49-F238E27FC236}">
                        <a16:creationId xmlns:a16="http://schemas.microsoft.com/office/drawing/2014/main" id="{9000017E-84B4-D8F7-5F53-069AB0C4FE39}"/>
                      </a:ext>
                    </a:extLst>
                  </p14:cNvPr>
                  <p14:cNvContentPartPr/>
                  <p14:nvPr/>
                </p14:nvContentPartPr>
                <p14:xfrm>
                  <a:off x="6095194" y="1214271"/>
                  <a:ext cx="43560" cy="63720"/>
                </p14:xfrm>
              </p:contentPart>
            </mc:Choice>
            <mc:Fallback xmlns="">
              <p:pic>
                <p:nvPicPr>
                  <p:cNvPr id="754" name="Freihand 753">
                    <a:extLst>
                      <a:ext uri="{FF2B5EF4-FFF2-40B4-BE49-F238E27FC236}">
                        <a16:creationId xmlns:a16="http://schemas.microsoft.com/office/drawing/2014/main" id="{9000017E-84B4-D8F7-5F53-069AB0C4FE39}"/>
                      </a:ext>
                    </a:extLst>
                  </p:cNvPr>
                  <p:cNvPicPr/>
                  <p:nvPr/>
                </p:nvPicPr>
                <p:blipFill>
                  <a:blip r:embed="rId381"/>
                  <a:stretch>
                    <a:fillRect/>
                  </a:stretch>
                </p:blipFill>
                <p:spPr>
                  <a:xfrm>
                    <a:off x="6089074" y="1208151"/>
                    <a:ext cx="55800" cy="75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21">
                <p14:nvContentPartPr>
                  <p14:cNvPr id="755" name="Freihand 754">
                    <a:extLst>
                      <a:ext uri="{FF2B5EF4-FFF2-40B4-BE49-F238E27FC236}">
                        <a16:creationId xmlns:a16="http://schemas.microsoft.com/office/drawing/2014/main" id="{6DF215C3-52DB-078C-1965-EF842255EEE7}"/>
                      </a:ext>
                    </a:extLst>
                  </p14:cNvPr>
                  <p14:cNvContentPartPr/>
                  <p14:nvPr/>
                </p14:nvContentPartPr>
                <p14:xfrm>
                  <a:off x="6149194" y="1200231"/>
                  <a:ext cx="43200" cy="70920"/>
                </p14:xfrm>
              </p:contentPart>
            </mc:Choice>
            <mc:Fallback xmlns="">
              <p:pic>
                <p:nvPicPr>
                  <p:cNvPr id="755" name="Freihand 754">
                    <a:extLst>
                      <a:ext uri="{FF2B5EF4-FFF2-40B4-BE49-F238E27FC236}">
                        <a16:creationId xmlns:a16="http://schemas.microsoft.com/office/drawing/2014/main" id="{6DF215C3-52DB-078C-1965-EF842255EEE7}"/>
                      </a:ext>
                    </a:extLst>
                  </p:cNvPr>
                  <p:cNvPicPr/>
                  <p:nvPr/>
                </p:nvPicPr>
                <p:blipFill>
                  <a:blip r:embed="rId383"/>
                  <a:stretch>
                    <a:fillRect/>
                  </a:stretch>
                </p:blipFill>
                <p:spPr>
                  <a:xfrm>
                    <a:off x="6143074" y="1194111"/>
                    <a:ext cx="55440" cy="83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22">
                <p14:nvContentPartPr>
                  <p14:cNvPr id="756" name="Freihand 755">
                    <a:extLst>
                      <a:ext uri="{FF2B5EF4-FFF2-40B4-BE49-F238E27FC236}">
                        <a16:creationId xmlns:a16="http://schemas.microsoft.com/office/drawing/2014/main" id="{7FAC0FB9-864B-C3E6-F8D5-AEF3F11C2A45}"/>
                      </a:ext>
                    </a:extLst>
                  </p14:cNvPr>
                  <p14:cNvContentPartPr/>
                  <p14:nvPr/>
                </p14:nvContentPartPr>
                <p14:xfrm>
                  <a:off x="6194554" y="1203831"/>
                  <a:ext cx="47880" cy="71280"/>
                </p14:xfrm>
              </p:contentPart>
            </mc:Choice>
            <mc:Fallback xmlns="">
              <p:pic>
                <p:nvPicPr>
                  <p:cNvPr id="756" name="Freihand 755">
                    <a:extLst>
                      <a:ext uri="{FF2B5EF4-FFF2-40B4-BE49-F238E27FC236}">
                        <a16:creationId xmlns:a16="http://schemas.microsoft.com/office/drawing/2014/main" id="{7FAC0FB9-864B-C3E6-F8D5-AEF3F11C2A45}"/>
                      </a:ext>
                    </a:extLst>
                  </p:cNvPr>
                  <p:cNvPicPr/>
                  <p:nvPr/>
                </p:nvPicPr>
                <p:blipFill>
                  <a:blip r:embed="rId385"/>
                  <a:stretch>
                    <a:fillRect/>
                  </a:stretch>
                </p:blipFill>
                <p:spPr>
                  <a:xfrm>
                    <a:off x="6188434" y="1197711"/>
                    <a:ext cx="60120" cy="8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23">
                <p14:nvContentPartPr>
                  <p14:cNvPr id="757" name="Freihand 756">
                    <a:extLst>
                      <a:ext uri="{FF2B5EF4-FFF2-40B4-BE49-F238E27FC236}">
                        <a16:creationId xmlns:a16="http://schemas.microsoft.com/office/drawing/2014/main" id="{21F01E93-B580-8A52-2786-908BACCE809D}"/>
                      </a:ext>
                    </a:extLst>
                  </p14:cNvPr>
                  <p14:cNvContentPartPr/>
                  <p14:nvPr/>
                </p14:nvContentPartPr>
                <p14:xfrm>
                  <a:off x="6243514" y="1201671"/>
                  <a:ext cx="45360" cy="78480"/>
                </p14:xfrm>
              </p:contentPart>
            </mc:Choice>
            <mc:Fallback xmlns="">
              <p:pic>
                <p:nvPicPr>
                  <p:cNvPr id="757" name="Freihand 756">
                    <a:extLst>
                      <a:ext uri="{FF2B5EF4-FFF2-40B4-BE49-F238E27FC236}">
                        <a16:creationId xmlns:a16="http://schemas.microsoft.com/office/drawing/2014/main" id="{21F01E93-B580-8A52-2786-908BACCE809D}"/>
                      </a:ext>
                    </a:extLst>
                  </p:cNvPr>
                  <p:cNvPicPr/>
                  <p:nvPr/>
                </p:nvPicPr>
                <p:blipFill>
                  <a:blip r:embed="rId387"/>
                  <a:stretch>
                    <a:fillRect/>
                  </a:stretch>
                </p:blipFill>
                <p:spPr>
                  <a:xfrm>
                    <a:off x="6237394" y="1195551"/>
                    <a:ext cx="57600" cy="90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24">
                <p14:nvContentPartPr>
                  <p14:cNvPr id="758" name="Freihand 757">
                    <a:extLst>
                      <a:ext uri="{FF2B5EF4-FFF2-40B4-BE49-F238E27FC236}">
                        <a16:creationId xmlns:a16="http://schemas.microsoft.com/office/drawing/2014/main" id="{8E52F334-6BCD-B2B8-CD7E-CBAAEF95D27C}"/>
                      </a:ext>
                    </a:extLst>
                  </p14:cNvPr>
                  <p14:cNvContentPartPr/>
                  <p14:nvPr/>
                </p14:nvContentPartPr>
                <p14:xfrm>
                  <a:off x="6297154" y="1214991"/>
                  <a:ext cx="48600" cy="54720"/>
                </p14:xfrm>
              </p:contentPart>
            </mc:Choice>
            <mc:Fallback xmlns="">
              <p:pic>
                <p:nvPicPr>
                  <p:cNvPr id="758" name="Freihand 757">
                    <a:extLst>
                      <a:ext uri="{FF2B5EF4-FFF2-40B4-BE49-F238E27FC236}">
                        <a16:creationId xmlns:a16="http://schemas.microsoft.com/office/drawing/2014/main" id="{8E52F334-6BCD-B2B8-CD7E-CBAAEF95D27C}"/>
                      </a:ext>
                    </a:extLst>
                  </p:cNvPr>
                  <p:cNvPicPr/>
                  <p:nvPr/>
                </p:nvPicPr>
                <p:blipFill>
                  <a:blip r:embed="rId389"/>
                  <a:stretch>
                    <a:fillRect/>
                  </a:stretch>
                </p:blipFill>
                <p:spPr>
                  <a:xfrm>
                    <a:off x="6291034" y="1208871"/>
                    <a:ext cx="60840" cy="66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25">
                <p14:nvContentPartPr>
                  <p14:cNvPr id="759" name="Freihand 758">
                    <a:extLst>
                      <a:ext uri="{FF2B5EF4-FFF2-40B4-BE49-F238E27FC236}">
                        <a16:creationId xmlns:a16="http://schemas.microsoft.com/office/drawing/2014/main" id="{FD01DC12-C918-C54C-E16A-12B2BCF623A9}"/>
                      </a:ext>
                    </a:extLst>
                  </p14:cNvPr>
                  <p14:cNvContentPartPr/>
                  <p14:nvPr/>
                </p14:nvContentPartPr>
                <p14:xfrm>
                  <a:off x="6361594" y="1208871"/>
                  <a:ext cx="54360" cy="64440"/>
                </p14:xfrm>
              </p:contentPart>
            </mc:Choice>
            <mc:Fallback xmlns="">
              <p:pic>
                <p:nvPicPr>
                  <p:cNvPr id="759" name="Freihand 758">
                    <a:extLst>
                      <a:ext uri="{FF2B5EF4-FFF2-40B4-BE49-F238E27FC236}">
                        <a16:creationId xmlns:a16="http://schemas.microsoft.com/office/drawing/2014/main" id="{FD01DC12-C918-C54C-E16A-12B2BCF623A9}"/>
                      </a:ext>
                    </a:extLst>
                  </p:cNvPr>
                  <p:cNvPicPr/>
                  <p:nvPr/>
                </p:nvPicPr>
                <p:blipFill>
                  <a:blip r:embed="rId391"/>
                  <a:stretch>
                    <a:fillRect/>
                  </a:stretch>
                </p:blipFill>
                <p:spPr>
                  <a:xfrm>
                    <a:off x="6355474" y="1202751"/>
                    <a:ext cx="66600" cy="76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26">
                <p14:nvContentPartPr>
                  <p14:cNvPr id="760" name="Freihand 759">
                    <a:extLst>
                      <a:ext uri="{FF2B5EF4-FFF2-40B4-BE49-F238E27FC236}">
                        <a16:creationId xmlns:a16="http://schemas.microsoft.com/office/drawing/2014/main" id="{5462BA5E-7A12-5860-3610-8AC7ADA3ADDF}"/>
                      </a:ext>
                    </a:extLst>
                  </p14:cNvPr>
                  <p14:cNvContentPartPr/>
                  <p14:nvPr/>
                </p14:nvContentPartPr>
                <p14:xfrm>
                  <a:off x="6422434" y="1207071"/>
                  <a:ext cx="36000" cy="55080"/>
                </p14:xfrm>
              </p:contentPart>
            </mc:Choice>
            <mc:Fallback xmlns="">
              <p:pic>
                <p:nvPicPr>
                  <p:cNvPr id="760" name="Freihand 759">
                    <a:extLst>
                      <a:ext uri="{FF2B5EF4-FFF2-40B4-BE49-F238E27FC236}">
                        <a16:creationId xmlns:a16="http://schemas.microsoft.com/office/drawing/2014/main" id="{5462BA5E-7A12-5860-3610-8AC7ADA3ADDF}"/>
                      </a:ext>
                    </a:extLst>
                  </p:cNvPr>
                  <p:cNvPicPr/>
                  <p:nvPr/>
                </p:nvPicPr>
                <p:blipFill>
                  <a:blip r:embed="rId393"/>
                  <a:stretch>
                    <a:fillRect/>
                  </a:stretch>
                </p:blipFill>
                <p:spPr>
                  <a:xfrm>
                    <a:off x="6416314" y="1200951"/>
                    <a:ext cx="48240" cy="673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762" name="Gruppieren 761">
              <a:extLst>
                <a:ext uri="{FF2B5EF4-FFF2-40B4-BE49-F238E27FC236}">
                  <a16:creationId xmlns:a16="http://schemas.microsoft.com/office/drawing/2014/main" id="{8911EF4B-2C0F-6B98-DD01-6AF14C9F460C}"/>
                </a:ext>
              </a:extLst>
            </p:cNvPr>
            <p:cNvGrpSpPr/>
            <p:nvPr/>
          </p:nvGrpSpPr>
          <p:grpSpPr>
            <a:xfrm>
              <a:off x="2809686" y="1213420"/>
              <a:ext cx="876960" cy="79920"/>
              <a:chOff x="5538994" y="1200231"/>
              <a:chExt cx="876960" cy="799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27">
                <p14:nvContentPartPr>
                  <p14:cNvPr id="763" name="Freihand 762">
                    <a:extLst>
                      <a:ext uri="{FF2B5EF4-FFF2-40B4-BE49-F238E27FC236}">
                        <a16:creationId xmlns:a16="http://schemas.microsoft.com/office/drawing/2014/main" id="{282F9BED-5C9A-460D-27CA-F4F08CBE142D}"/>
                      </a:ext>
                    </a:extLst>
                  </p14:cNvPr>
                  <p14:cNvContentPartPr/>
                  <p14:nvPr/>
                </p14:nvContentPartPr>
                <p14:xfrm>
                  <a:off x="5538994" y="1212111"/>
                  <a:ext cx="47520" cy="65160"/>
                </p14:xfrm>
              </p:contentPart>
            </mc:Choice>
            <mc:Fallback xmlns="">
              <p:pic>
                <p:nvPicPr>
                  <p:cNvPr id="763" name="Freihand 762">
                    <a:extLst>
                      <a:ext uri="{FF2B5EF4-FFF2-40B4-BE49-F238E27FC236}">
                        <a16:creationId xmlns:a16="http://schemas.microsoft.com/office/drawing/2014/main" id="{282F9BED-5C9A-460D-27CA-F4F08CBE142D}"/>
                      </a:ext>
                    </a:extLst>
                  </p:cNvPr>
                  <p:cNvPicPr/>
                  <p:nvPr/>
                </p:nvPicPr>
                <p:blipFill>
                  <a:blip r:embed="rId359"/>
                  <a:stretch>
                    <a:fillRect/>
                  </a:stretch>
                </p:blipFill>
                <p:spPr>
                  <a:xfrm>
                    <a:off x="5532874" y="1205991"/>
                    <a:ext cx="59760" cy="77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28">
                <p14:nvContentPartPr>
                  <p14:cNvPr id="764" name="Freihand 763">
                    <a:extLst>
                      <a:ext uri="{FF2B5EF4-FFF2-40B4-BE49-F238E27FC236}">
                        <a16:creationId xmlns:a16="http://schemas.microsoft.com/office/drawing/2014/main" id="{3AF66743-F200-C3E1-5E80-9893EA072F69}"/>
                      </a:ext>
                    </a:extLst>
                  </p14:cNvPr>
                  <p14:cNvContentPartPr/>
                  <p14:nvPr/>
                </p14:nvContentPartPr>
                <p14:xfrm>
                  <a:off x="5599474" y="1214271"/>
                  <a:ext cx="25560" cy="59760"/>
                </p14:xfrm>
              </p:contentPart>
            </mc:Choice>
            <mc:Fallback xmlns="">
              <p:pic>
                <p:nvPicPr>
                  <p:cNvPr id="764" name="Freihand 763">
                    <a:extLst>
                      <a:ext uri="{FF2B5EF4-FFF2-40B4-BE49-F238E27FC236}">
                        <a16:creationId xmlns:a16="http://schemas.microsoft.com/office/drawing/2014/main" id="{3AF66743-F200-C3E1-5E80-9893EA072F69}"/>
                      </a:ext>
                    </a:extLst>
                  </p:cNvPr>
                  <p:cNvPicPr/>
                  <p:nvPr/>
                </p:nvPicPr>
                <p:blipFill>
                  <a:blip r:embed="rId361"/>
                  <a:stretch>
                    <a:fillRect/>
                  </a:stretch>
                </p:blipFill>
                <p:spPr>
                  <a:xfrm>
                    <a:off x="5593354" y="1208151"/>
                    <a:ext cx="378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29">
                <p14:nvContentPartPr>
                  <p14:cNvPr id="765" name="Freihand 764">
                    <a:extLst>
                      <a:ext uri="{FF2B5EF4-FFF2-40B4-BE49-F238E27FC236}">
                        <a16:creationId xmlns:a16="http://schemas.microsoft.com/office/drawing/2014/main" id="{59D9C157-B4F4-EE82-EC1C-AAED40154C58}"/>
                      </a:ext>
                    </a:extLst>
                  </p14:cNvPr>
                  <p14:cNvContentPartPr/>
                  <p14:nvPr/>
                </p14:nvContentPartPr>
                <p14:xfrm>
                  <a:off x="5635114" y="1214991"/>
                  <a:ext cx="42840" cy="59400"/>
                </p14:xfrm>
              </p:contentPart>
            </mc:Choice>
            <mc:Fallback xmlns="">
              <p:pic>
                <p:nvPicPr>
                  <p:cNvPr id="765" name="Freihand 764">
                    <a:extLst>
                      <a:ext uri="{FF2B5EF4-FFF2-40B4-BE49-F238E27FC236}">
                        <a16:creationId xmlns:a16="http://schemas.microsoft.com/office/drawing/2014/main" id="{59D9C157-B4F4-EE82-EC1C-AAED40154C58}"/>
                      </a:ext>
                    </a:extLst>
                  </p:cNvPr>
                  <p:cNvPicPr/>
                  <p:nvPr/>
                </p:nvPicPr>
                <p:blipFill>
                  <a:blip r:embed="rId363"/>
                  <a:stretch>
                    <a:fillRect/>
                  </a:stretch>
                </p:blipFill>
                <p:spPr>
                  <a:xfrm>
                    <a:off x="5628994" y="1208871"/>
                    <a:ext cx="55080" cy="71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30">
                <p14:nvContentPartPr>
                  <p14:cNvPr id="766" name="Freihand 765">
                    <a:extLst>
                      <a:ext uri="{FF2B5EF4-FFF2-40B4-BE49-F238E27FC236}">
                        <a16:creationId xmlns:a16="http://schemas.microsoft.com/office/drawing/2014/main" id="{048D3158-6596-4906-58C4-B0453A933836}"/>
                      </a:ext>
                    </a:extLst>
                  </p14:cNvPr>
                  <p14:cNvContentPartPr/>
                  <p14:nvPr/>
                </p14:nvContentPartPr>
                <p14:xfrm>
                  <a:off x="5687674" y="1205991"/>
                  <a:ext cx="34920" cy="63000"/>
                </p14:xfrm>
              </p:contentPart>
            </mc:Choice>
            <mc:Fallback xmlns="">
              <p:pic>
                <p:nvPicPr>
                  <p:cNvPr id="766" name="Freihand 765">
                    <a:extLst>
                      <a:ext uri="{FF2B5EF4-FFF2-40B4-BE49-F238E27FC236}">
                        <a16:creationId xmlns:a16="http://schemas.microsoft.com/office/drawing/2014/main" id="{048D3158-6596-4906-58C4-B0453A933836}"/>
                      </a:ext>
                    </a:extLst>
                  </p:cNvPr>
                  <p:cNvPicPr/>
                  <p:nvPr/>
                </p:nvPicPr>
                <p:blipFill>
                  <a:blip r:embed="rId365"/>
                  <a:stretch>
                    <a:fillRect/>
                  </a:stretch>
                </p:blipFill>
                <p:spPr>
                  <a:xfrm>
                    <a:off x="5681554" y="1199871"/>
                    <a:ext cx="47160" cy="7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31">
                <p14:nvContentPartPr>
                  <p14:cNvPr id="767" name="Freihand 766">
                    <a:extLst>
                      <a:ext uri="{FF2B5EF4-FFF2-40B4-BE49-F238E27FC236}">
                        <a16:creationId xmlns:a16="http://schemas.microsoft.com/office/drawing/2014/main" id="{3CDFC19D-FCFF-E6C2-9388-ACFCFA1984A4}"/>
                      </a:ext>
                    </a:extLst>
                  </p14:cNvPr>
                  <p14:cNvContentPartPr/>
                  <p14:nvPr/>
                </p14:nvContentPartPr>
                <p14:xfrm>
                  <a:off x="5721514" y="1211031"/>
                  <a:ext cx="39240" cy="62640"/>
                </p14:xfrm>
              </p:contentPart>
            </mc:Choice>
            <mc:Fallback xmlns="">
              <p:pic>
                <p:nvPicPr>
                  <p:cNvPr id="767" name="Freihand 766">
                    <a:extLst>
                      <a:ext uri="{FF2B5EF4-FFF2-40B4-BE49-F238E27FC236}">
                        <a16:creationId xmlns:a16="http://schemas.microsoft.com/office/drawing/2014/main" id="{3CDFC19D-FCFF-E6C2-9388-ACFCFA1984A4}"/>
                      </a:ext>
                    </a:extLst>
                  </p:cNvPr>
                  <p:cNvPicPr/>
                  <p:nvPr/>
                </p:nvPicPr>
                <p:blipFill>
                  <a:blip r:embed="rId367"/>
                  <a:stretch>
                    <a:fillRect/>
                  </a:stretch>
                </p:blipFill>
                <p:spPr>
                  <a:xfrm>
                    <a:off x="5715394" y="1204911"/>
                    <a:ext cx="51480" cy="74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32">
                <p14:nvContentPartPr>
                  <p14:cNvPr id="768" name="Freihand 767">
                    <a:extLst>
                      <a:ext uri="{FF2B5EF4-FFF2-40B4-BE49-F238E27FC236}">
                        <a16:creationId xmlns:a16="http://schemas.microsoft.com/office/drawing/2014/main" id="{00DF0089-39E5-80C6-8E6A-5CD02D101C75}"/>
                      </a:ext>
                    </a:extLst>
                  </p14:cNvPr>
                  <p14:cNvContentPartPr/>
                  <p14:nvPr/>
                </p14:nvContentPartPr>
                <p14:xfrm>
                  <a:off x="5768314" y="1212831"/>
                  <a:ext cx="47160" cy="63000"/>
                </p14:xfrm>
              </p:contentPart>
            </mc:Choice>
            <mc:Fallback xmlns="">
              <p:pic>
                <p:nvPicPr>
                  <p:cNvPr id="768" name="Freihand 767">
                    <a:extLst>
                      <a:ext uri="{FF2B5EF4-FFF2-40B4-BE49-F238E27FC236}">
                        <a16:creationId xmlns:a16="http://schemas.microsoft.com/office/drawing/2014/main" id="{00DF0089-39E5-80C6-8E6A-5CD02D101C75}"/>
                      </a:ext>
                    </a:extLst>
                  </p:cNvPr>
                  <p:cNvPicPr/>
                  <p:nvPr/>
                </p:nvPicPr>
                <p:blipFill>
                  <a:blip r:embed="rId369"/>
                  <a:stretch>
                    <a:fillRect/>
                  </a:stretch>
                </p:blipFill>
                <p:spPr>
                  <a:xfrm>
                    <a:off x="5762194" y="1206711"/>
                    <a:ext cx="59400" cy="7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33">
                <p14:nvContentPartPr>
                  <p14:cNvPr id="769" name="Freihand 768">
                    <a:extLst>
                      <a:ext uri="{FF2B5EF4-FFF2-40B4-BE49-F238E27FC236}">
                        <a16:creationId xmlns:a16="http://schemas.microsoft.com/office/drawing/2014/main" id="{C7513F5B-8662-79F5-2CF6-02707925BF0A}"/>
                      </a:ext>
                    </a:extLst>
                  </p14:cNvPr>
                  <p14:cNvContentPartPr/>
                  <p14:nvPr/>
                </p14:nvContentPartPr>
                <p14:xfrm>
                  <a:off x="5821954" y="1214991"/>
                  <a:ext cx="45360" cy="60120"/>
                </p14:xfrm>
              </p:contentPart>
            </mc:Choice>
            <mc:Fallback xmlns="">
              <p:pic>
                <p:nvPicPr>
                  <p:cNvPr id="769" name="Freihand 768">
                    <a:extLst>
                      <a:ext uri="{FF2B5EF4-FFF2-40B4-BE49-F238E27FC236}">
                        <a16:creationId xmlns:a16="http://schemas.microsoft.com/office/drawing/2014/main" id="{C7513F5B-8662-79F5-2CF6-02707925BF0A}"/>
                      </a:ext>
                    </a:extLst>
                  </p:cNvPr>
                  <p:cNvPicPr/>
                  <p:nvPr/>
                </p:nvPicPr>
                <p:blipFill>
                  <a:blip r:embed="rId371"/>
                  <a:stretch>
                    <a:fillRect/>
                  </a:stretch>
                </p:blipFill>
                <p:spPr>
                  <a:xfrm>
                    <a:off x="5815834" y="1208871"/>
                    <a:ext cx="57600" cy="7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34">
                <p14:nvContentPartPr>
                  <p14:cNvPr id="770" name="Freihand 769">
                    <a:extLst>
                      <a:ext uri="{FF2B5EF4-FFF2-40B4-BE49-F238E27FC236}">
                        <a16:creationId xmlns:a16="http://schemas.microsoft.com/office/drawing/2014/main" id="{BCE47F0D-4714-F3C1-4592-9B8CBE593097}"/>
                      </a:ext>
                    </a:extLst>
                  </p14:cNvPr>
                  <p14:cNvContentPartPr/>
                  <p14:nvPr/>
                </p14:nvContentPartPr>
                <p14:xfrm>
                  <a:off x="5883514" y="1204191"/>
                  <a:ext cx="33480" cy="70920"/>
                </p14:xfrm>
              </p:contentPart>
            </mc:Choice>
            <mc:Fallback xmlns="">
              <p:pic>
                <p:nvPicPr>
                  <p:cNvPr id="770" name="Freihand 769">
                    <a:extLst>
                      <a:ext uri="{FF2B5EF4-FFF2-40B4-BE49-F238E27FC236}">
                        <a16:creationId xmlns:a16="http://schemas.microsoft.com/office/drawing/2014/main" id="{BCE47F0D-4714-F3C1-4592-9B8CBE593097}"/>
                      </a:ext>
                    </a:extLst>
                  </p:cNvPr>
                  <p:cNvPicPr/>
                  <p:nvPr/>
                </p:nvPicPr>
                <p:blipFill>
                  <a:blip r:embed="rId373"/>
                  <a:stretch>
                    <a:fillRect/>
                  </a:stretch>
                </p:blipFill>
                <p:spPr>
                  <a:xfrm>
                    <a:off x="5877394" y="1198071"/>
                    <a:ext cx="45720" cy="83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35">
                <p14:nvContentPartPr>
                  <p14:cNvPr id="771" name="Freihand 770">
                    <a:extLst>
                      <a:ext uri="{FF2B5EF4-FFF2-40B4-BE49-F238E27FC236}">
                        <a16:creationId xmlns:a16="http://schemas.microsoft.com/office/drawing/2014/main" id="{8D574EE7-BCC7-B9C2-D9AC-487B449BD9C2}"/>
                      </a:ext>
                    </a:extLst>
                  </p14:cNvPr>
                  <p14:cNvContentPartPr/>
                  <p14:nvPr/>
                </p14:nvContentPartPr>
                <p14:xfrm>
                  <a:off x="5925994" y="1217151"/>
                  <a:ext cx="57240" cy="59040"/>
                </p14:xfrm>
              </p:contentPart>
            </mc:Choice>
            <mc:Fallback xmlns="">
              <p:pic>
                <p:nvPicPr>
                  <p:cNvPr id="771" name="Freihand 770">
                    <a:extLst>
                      <a:ext uri="{FF2B5EF4-FFF2-40B4-BE49-F238E27FC236}">
                        <a16:creationId xmlns:a16="http://schemas.microsoft.com/office/drawing/2014/main" id="{8D574EE7-BCC7-B9C2-D9AC-487B449BD9C2}"/>
                      </a:ext>
                    </a:extLst>
                  </p:cNvPr>
                  <p:cNvPicPr/>
                  <p:nvPr/>
                </p:nvPicPr>
                <p:blipFill>
                  <a:blip r:embed="rId375"/>
                  <a:stretch>
                    <a:fillRect/>
                  </a:stretch>
                </p:blipFill>
                <p:spPr>
                  <a:xfrm>
                    <a:off x="5919874" y="1211031"/>
                    <a:ext cx="69480" cy="71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36">
                <p14:nvContentPartPr>
                  <p14:cNvPr id="772" name="Freihand 771">
                    <a:extLst>
                      <a:ext uri="{FF2B5EF4-FFF2-40B4-BE49-F238E27FC236}">
                        <a16:creationId xmlns:a16="http://schemas.microsoft.com/office/drawing/2014/main" id="{D12911C9-64F5-BBE4-687A-F71373A11A0A}"/>
                      </a:ext>
                    </a:extLst>
                  </p14:cNvPr>
                  <p14:cNvContentPartPr/>
                  <p14:nvPr/>
                </p14:nvContentPartPr>
                <p14:xfrm>
                  <a:off x="6000514" y="1207071"/>
                  <a:ext cx="40320" cy="64800"/>
                </p14:xfrm>
              </p:contentPart>
            </mc:Choice>
            <mc:Fallback xmlns="">
              <p:pic>
                <p:nvPicPr>
                  <p:cNvPr id="772" name="Freihand 771">
                    <a:extLst>
                      <a:ext uri="{FF2B5EF4-FFF2-40B4-BE49-F238E27FC236}">
                        <a16:creationId xmlns:a16="http://schemas.microsoft.com/office/drawing/2014/main" id="{D12911C9-64F5-BBE4-687A-F71373A11A0A}"/>
                      </a:ext>
                    </a:extLst>
                  </p:cNvPr>
                  <p:cNvPicPr/>
                  <p:nvPr/>
                </p:nvPicPr>
                <p:blipFill>
                  <a:blip r:embed="rId377"/>
                  <a:stretch>
                    <a:fillRect/>
                  </a:stretch>
                </p:blipFill>
                <p:spPr>
                  <a:xfrm>
                    <a:off x="5994394" y="1200951"/>
                    <a:ext cx="52560" cy="77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37">
                <p14:nvContentPartPr>
                  <p14:cNvPr id="773" name="Freihand 772">
                    <a:extLst>
                      <a:ext uri="{FF2B5EF4-FFF2-40B4-BE49-F238E27FC236}">
                        <a16:creationId xmlns:a16="http://schemas.microsoft.com/office/drawing/2014/main" id="{626D750E-ADA9-E0AF-CA6B-B1A3C5EDCCFF}"/>
                      </a:ext>
                    </a:extLst>
                  </p14:cNvPr>
                  <p14:cNvContentPartPr/>
                  <p14:nvPr/>
                </p14:nvContentPartPr>
                <p14:xfrm>
                  <a:off x="6042274" y="1209591"/>
                  <a:ext cx="43200" cy="65880"/>
                </p14:xfrm>
              </p:contentPart>
            </mc:Choice>
            <mc:Fallback xmlns="">
              <p:pic>
                <p:nvPicPr>
                  <p:cNvPr id="773" name="Freihand 772">
                    <a:extLst>
                      <a:ext uri="{FF2B5EF4-FFF2-40B4-BE49-F238E27FC236}">
                        <a16:creationId xmlns:a16="http://schemas.microsoft.com/office/drawing/2014/main" id="{626D750E-ADA9-E0AF-CA6B-B1A3C5EDCCFF}"/>
                      </a:ext>
                    </a:extLst>
                  </p:cNvPr>
                  <p:cNvPicPr/>
                  <p:nvPr/>
                </p:nvPicPr>
                <p:blipFill>
                  <a:blip r:embed="rId379"/>
                  <a:stretch>
                    <a:fillRect/>
                  </a:stretch>
                </p:blipFill>
                <p:spPr>
                  <a:xfrm>
                    <a:off x="6036154" y="1203471"/>
                    <a:ext cx="55440" cy="78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38">
                <p14:nvContentPartPr>
                  <p14:cNvPr id="774" name="Freihand 773">
                    <a:extLst>
                      <a:ext uri="{FF2B5EF4-FFF2-40B4-BE49-F238E27FC236}">
                        <a16:creationId xmlns:a16="http://schemas.microsoft.com/office/drawing/2014/main" id="{42DDD968-A9DC-E8F2-E16F-8EE1E9A3CB8C}"/>
                      </a:ext>
                    </a:extLst>
                  </p14:cNvPr>
                  <p14:cNvContentPartPr/>
                  <p14:nvPr/>
                </p14:nvContentPartPr>
                <p14:xfrm>
                  <a:off x="6095194" y="1214271"/>
                  <a:ext cx="43560" cy="63720"/>
                </p14:xfrm>
              </p:contentPart>
            </mc:Choice>
            <mc:Fallback xmlns="">
              <p:pic>
                <p:nvPicPr>
                  <p:cNvPr id="774" name="Freihand 773">
                    <a:extLst>
                      <a:ext uri="{FF2B5EF4-FFF2-40B4-BE49-F238E27FC236}">
                        <a16:creationId xmlns:a16="http://schemas.microsoft.com/office/drawing/2014/main" id="{42DDD968-A9DC-E8F2-E16F-8EE1E9A3CB8C}"/>
                      </a:ext>
                    </a:extLst>
                  </p:cNvPr>
                  <p:cNvPicPr/>
                  <p:nvPr/>
                </p:nvPicPr>
                <p:blipFill>
                  <a:blip r:embed="rId381"/>
                  <a:stretch>
                    <a:fillRect/>
                  </a:stretch>
                </p:blipFill>
                <p:spPr>
                  <a:xfrm>
                    <a:off x="6089074" y="1208151"/>
                    <a:ext cx="55800" cy="75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39">
                <p14:nvContentPartPr>
                  <p14:cNvPr id="775" name="Freihand 774">
                    <a:extLst>
                      <a:ext uri="{FF2B5EF4-FFF2-40B4-BE49-F238E27FC236}">
                        <a16:creationId xmlns:a16="http://schemas.microsoft.com/office/drawing/2014/main" id="{0498ACB9-0E0A-EAD2-95C3-FD042684E464}"/>
                      </a:ext>
                    </a:extLst>
                  </p14:cNvPr>
                  <p14:cNvContentPartPr/>
                  <p14:nvPr/>
                </p14:nvContentPartPr>
                <p14:xfrm>
                  <a:off x="6149194" y="1200231"/>
                  <a:ext cx="43200" cy="70920"/>
                </p14:xfrm>
              </p:contentPart>
            </mc:Choice>
            <mc:Fallback xmlns="">
              <p:pic>
                <p:nvPicPr>
                  <p:cNvPr id="775" name="Freihand 774">
                    <a:extLst>
                      <a:ext uri="{FF2B5EF4-FFF2-40B4-BE49-F238E27FC236}">
                        <a16:creationId xmlns:a16="http://schemas.microsoft.com/office/drawing/2014/main" id="{0498ACB9-0E0A-EAD2-95C3-FD042684E464}"/>
                      </a:ext>
                    </a:extLst>
                  </p:cNvPr>
                  <p:cNvPicPr/>
                  <p:nvPr/>
                </p:nvPicPr>
                <p:blipFill>
                  <a:blip r:embed="rId383"/>
                  <a:stretch>
                    <a:fillRect/>
                  </a:stretch>
                </p:blipFill>
                <p:spPr>
                  <a:xfrm>
                    <a:off x="6143074" y="1194111"/>
                    <a:ext cx="55440" cy="83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40">
                <p14:nvContentPartPr>
                  <p14:cNvPr id="776" name="Freihand 775">
                    <a:extLst>
                      <a:ext uri="{FF2B5EF4-FFF2-40B4-BE49-F238E27FC236}">
                        <a16:creationId xmlns:a16="http://schemas.microsoft.com/office/drawing/2014/main" id="{EB3CCB58-33A6-D8C5-035B-0887224532D6}"/>
                      </a:ext>
                    </a:extLst>
                  </p14:cNvPr>
                  <p14:cNvContentPartPr/>
                  <p14:nvPr/>
                </p14:nvContentPartPr>
                <p14:xfrm>
                  <a:off x="6194554" y="1203831"/>
                  <a:ext cx="47880" cy="71280"/>
                </p14:xfrm>
              </p:contentPart>
            </mc:Choice>
            <mc:Fallback xmlns="">
              <p:pic>
                <p:nvPicPr>
                  <p:cNvPr id="776" name="Freihand 775">
                    <a:extLst>
                      <a:ext uri="{FF2B5EF4-FFF2-40B4-BE49-F238E27FC236}">
                        <a16:creationId xmlns:a16="http://schemas.microsoft.com/office/drawing/2014/main" id="{EB3CCB58-33A6-D8C5-035B-0887224532D6}"/>
                      </a:ext>
                    </a:extLst>
                  </p:cNvPr>
                  <p:cNvPicPr/>
                  <p:nvPr/>
                </p:nvPicPr>
                <p:blipFill>
                  <a:blip r:embed="rId385"/>
                  <a:stretch>
                    <a:fillRect/>
                  </a:stretch>
                </p:blipFill>
                <p:spPr>
                  <a:xfrm>
                    <a:off x="6188434" y="1197711"/>
                    <a:ext cx="60120" cy="8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41">
                <p14:nvContentPartPr>
                  <p14:cNvPr id="777" name="Freihand 776">
                    <a:extLst>
                      <a:ext uri="{FF2B5EF4-FFF2-40B4-BE49-F238E27FC236}">
                        <a16:creationId xmlns:a16="http://schemas.microsoft.com/office/drawing/2014/main" id="{A62DDB3E-3EFE-A0B6-C553-3FA62E3F3835}"/>
                      </a:ext>
                    </a:extLst>
                  </p14:cNvPr>
                  <p14:cNvContentPartPr/>
                  <p14:nvPr/>
                </p14:nvContentPartPr>
                <p14:xfrm>
                  <a:off x="6243514" y="1201671"/>
                  <a:ext cx="45360" cy="78480"/>
                </p14:xfrm>
              </p:contentPart>
            </mc:Choice>
            <mc:Fallback xmlns="">
              <p:pic>
                <p:nvPicPr>
                  <p:cNvPr id="777" name="Freihand 776">
                    <a:extLst>
                      <a:ext uri="{FF2B5EF4-FFF2-40B4-BE49-F238E27FC236}">
                        <a16:creationId xmlns:a16="http://schemas.microsoft.com/office/drawing/2014/main" id="{A62DDB3E-3EFE-A0B6-C553-3FA62E3F3835}"/>
                      </a:ext>
                    </a:extLst>
                  </p:cNvPr>
                  <p:cNvPicPr/>
                  <p:nvPr/>
                </p:nvPicPr>
                <p:blipFill>
                  <a:blip r:embed="rId387"/>
                  <a:stretch>
                    <a:fillRect/>
                  </a:stretch>
                </p:blipFill>
                <p:spPr>
                  <a:xfrm>
                    <a:off x="6237394" y="1195551"/>
                    <a:ext cx="57600" cy="90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42">
                <p14:nvContentPartPr>
                  <p14:cNvPr id="778" name="Freihand 777">
                    <a:extLst>
                      <a:ext uri="{FF2B5EF4-FFF2-40B4-BE49-F238E27FC236}">
                        <a16:creationId xmlns:a16="http://schemas.microsoft.com/office/drawing/2014/main" id="{E4B055D8-ADA3-EDD0-642F-556317B89B97}"/>
                      </a:ext>
                    </a:extLst>
                  </p14:cNvPr>
                  <p14:cNvContentPartPr/>
                  <p14:nvPr/>
                </p14:nvContentPartPr>
                <p14:xfrm>
                  <a:off x="6297154" y="1214991"/>
                  <a:ext cx="48600" cy="54720"/>
                </p14:xfrm>
              </p:contentPart>
            </mc:Choice>
            <mc:Fallback xmlns="">
              <p:pic>
                <p:nvPicPr>
                  <p:cNvPr id="778" name="Freihand 777">
                    <a:extLst>
                      <a:ext uri="{FF2B5EF4-FFF2-40B4-BE49-F238E27FC236}">
                        <a16:creationId xmlns:a16="http://schemas.microsoft.com/office/drawing/2014/main" id="{E4B055D8-ADA3-EDD0-642F-556317B89B97}"/>
                      </a:ext>
                    </a:extLst>
                  </p:cNvPr>
                  <p:cNvPicPr/>
                  <p:nvPr/>
                </p:nvPicPr>
                <p:blipFill>
                  <a:blip r:embed="rId389"/>
                  <a:stretch>
                    <a:fillRect/>
                  </a:stretch>
                </p:blipFill>
                <p:spPr>
                  <a:xfrm>
                    <a:off x="6291034" y="1208871"/>
                    <a:ext cx="60840" cy="66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43">
                <p14:nvContentPartPr>
                  <p14:cNvPr id="779" name="Freihand 778">
                    <a:extLst>
                      <a:ext uri="{FF2B5EF4-FFF2-40B4-BE49-F238E27FC236}">
                        <a16:creationId xmlns:a16="http://schemas.microsoft.com/office/drawing/2014/main" id="{A365B6D9-CE06-B845-C041-E848CDF0B293}"/>
                      </a:ext>
                    </a:extLst>
                  </p14:cNvPr>
                  <p14:cNvContentPartPr/>
                  <p14:nvPr/>
                </p14:nvContentPartPr>
                <p14:xfrm>
                  <a:off x="6361594" y="1208871"/>
                  <a:ext cx="54360" cy="64440"/>
                </p14:xfrm>
              </p:contentPart>
            </mc:Choice>
            <mc:Fallback xmlns="">
              <p:pic>
                <p:nvPicPr>
                  <p:cNvPr id="779" name="Freihand 778">
                    <a:extLst>
                      <a:ext uri="{FF2B5EF4-FFF2-40B4-BE49-F238E27FC236}">
                        <a16:creationId xmlns:a16="http://schemas.microsoft.com/office/drawing/2014/main" id="{A365B6D9-CE06-B845-C041-E848CDF0B293}"/>
                      </a:ext>
                    </a:extLst>
                  </p:cNvPr>
                  <p:cNvPicPr/>
                  <p:nvPr/>
                </p:nvPicPr>
                <p:blipFill>
                  <a:blip r:embed="rId391"/>
                  <a:stretch>
                    <a:fillRect/>
                  </a:stretch>
                </p:blipFill>
                <p:spPr>
                  <a:xfrm>
                    <a:off x="6355474" y="1202751"/>
                    <a:ext cx="66600" cy="766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782" name="Gruppieren 781">
              <a:extLst>
                <a:ext uri="{FF2B5EF4-FFF2-40B4-BE49-F238E27FC236}">
                  <a16:creationId xmlns:a16="http://schemas.microsoft.com/office/drawing/2014/main" id="{BA34B160-DA0A-0F55-E529-54B3A0272B60}"/>
                </a:ext>
              </a:extLst>
            </p:cNvPr>
            <p:cNvGrpSpPr/>
            <p:nvPr/>
          </p:nvGrpSpPr>
          <p:grpSpPr>
            <a:xfrm>
              <a:off x="2809686" y="1109219"/>
              <a:ext cx="876960" cy="79920"/>
              <a:chOff x="5538994" y="1200231"/>
              <a:chExt cx="876960" cy="799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44">
                <p14:nvContentPartPr>
                  <p14:cNvPr id="783" name="Freihand 782">
                    <a:extLst>
                      <a:ext uri="{FF2B5EF4-FFF2-40B4-BE49-F238E27FC236}">
                        <a16:creationId xmlns:a16="http://schemas.microsoft.com/office/drawing/2014/main" id="{E6F6F5CB-CAA2-BAB2-2417-73494A652452}"/>
                      </a:ext>
                    </a:extLst>
                  </p14:cNvPr>
                  <p14:cNvContentPartPr/>
                  <p14:nvPr/>
                </p14:nvContentPartPr>
                <p14:xfrm>
                  <a:off x="5538994" y="1212111"/>
                  <a:ext cx="47520" cy="65160"/>
                </p14:xfrm>
              </p:contentPart>
            </mc:Choice>
            <mc:Fallback xmlns="">
              <p:pic>
                <p:nvPicPr>
                  <p:cNvPr id="783" name="Freihand 782">
                    <a:extLst>
                      <a:ext uri="{FF2B5EF4-FFF2-40B4-BE49-F238E27FC236}">
                        <a16:creationId xmlns:a16="http://schemas.microsoft.com/office/drawing/2014/main" id="{E6F6F5CB-CAA2-BAB2-2417-73494A652452}"/>
                      </a:ext>
                    </a:extLst>
                  </p:cNvPr>
                  <p:cNvPicPr/>
                  <p:nvPr/>
                </p:nvPicPr>
                <p:blipFill>
                  <a:blip r:embed="rId359"/>
                  <a:stretch>
                    <a:fillRect/>
                  </a:stretch>
                </p:blipFill>
                <p:spPr>
                  <a:xfrm>
                    <a:off x="5532874" y="1205991"/>
                    <a:ext cx="59760" cy="77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45">
                <p14:nvContentPartPr>
                  <p14:cNvPr id="784" name="Freihand 783">
                    <a:extLst>
                      <a:ext uri="{FF2B5EF4-FFF2-40B4-BE49-F238E27FC236}">
                        <a16:creationId xmlns:a16="http://schemas.microsoft.com/office/drawing/2014/main" id="{B20BD12F-E81A-D02C-E94E-B23F120C090A}"/>
                      </a:ext>
                    </a:extLst>
                  </p14:cNvPr>
                  <p14:cNvContentPartPr/>
                  <p14:nvPr/>
                </p14:nvContentPartPr>
                <p14:xfrm>
                  <a:off x="5599474" y="1214271"/>
                  <a:ext cx="25560" cy="59760"/>
                </p14:xfrm>
              </p:contentPart>
            </mc:Choice>
            <mc:Fallback xmlns="">
              <p:pic>
                <p:nvPicPr>
                  <p:cNvPr id="784" name="Freihand 783">
                    <a:extLst>
                      <a:ext uri="{FF2B5EF4-FFF2-40B4-BE49-F238E27FC236}">
                        <a16:creationId xmlns:a16="http://schemas.microsoft.com/office/drawing/2014/main" id="{B20BD12F-E81A-D02C-E94E-B23F120C090A}"/>
                      </a:ext>
                    </a:extLst>
                  </p:cNvPr>
                  <p:cNvPicPr/>
                  <p:nvPr/>
                </p:nvPicPr>
                <p:blipFill>
                  <a:blip r:embed="rId361"/>
                  <a:stretch>
                    <a:fillRect/>
                  </a:stretch>
                </p:blipFill>
                <p:spPr>
                  <a:xfrm>
                    <a:off x="5593354" y="1208151"/>
                    <a:ext cx="378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46">
                <p14:nvContentPartPr>
                  <p14:cNvPr id="785" name="Freihand 784">
                    <a:extLst>
                      <a:ext uri="{FF2B5EF4-FFF2-40B4-BE49-F238E27FC236}">
                        <a16:creationId xmlns:a16="http://schemas.microsoft.com/office/drawing/2014/main" id="{017E132F-5902-8A1D-50D7-ED40AC891138}"/>
                      </a:ext>
                    </a:extLst>
                  </p14:cNvPr>
                  <p14:cNvContentPartPr/>
                  <p14:nvPr/>
                </p14:nvContentPartPr>
                <p14:xfrm>
                  <a:off x="5635114" y="1214991"/>
                  <a:ext cx="42840" cy="59400"/>
                </p14:xfrm>
              </p:contentPart>
            </mc:Choice>
            <mc:Fallback xmlns="">
              <p:pic>
                <p:nvPicPr>
                  <p:cNvPr id="785" name="Freihand 784">
                    <a:extLst>
                      <a:ext uri="{FF2B5EF4-FFF2-40B4-BE49-F238E27FC236}">
                        <a16:creationId xmlns:a16="http://schemas.microsoft.com/office/drawing/2014/main" id="{017E132F-5902-8A1D-50D7-ED40AC891138}"/>
                      </a:ext>
                    </a:extLst>
                  </p:cNvPr>
                  <p:cNvPicPr/>
                  <p:nvPr/>
                </p:nvPicPr>
                <p:blipFill>
                  <a:blip r:embed="rId363"/>
                  <a:stretch>
                    <a:fillRect/>
                  </a:stretch>
                </p:blipFill>
                <p:spPr>
                  <a:xfrm>
                    <a:off x="5628994" y="1208871"/>
                    <a:ext cx="55080" cy="71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47">
                <p14:nvContentPartPr>
                  <p14:cNvPr id="786" name="Freihand 785">
                    <a:extLst>
                      <a:ext uri="{FF2B5EF4-FFF2-40B4-BE49-F238E27FC236}">
                        <a16:creationId xmlns:a16="http://schemas.microsoft.com/office/drawing/2014/main" id="{EFF9552D-917E-0A3A-DA05-A431F19DFF7C}"/>
                      </a:ext>
                    </a:extLst>
                  </p14:cNvPr>
                  <p14:cNvContentPartPr/>
                  <p14:nvPr/>
                </p14:nvContentPartPr>
                <p14:xfrm>
                  <a:off x="5687674" y="1205991"/>
                  <a:ext cx="34920" cy="63000"/>
                </p14:xfrm>
              </p:contentPart>
            </mc:Choice>
            <mc:Fallback xmlns="">
              <p:pic>
                <p:nvPicPr>
                  <p:cNvPr id="786" name="Freihand 785">
                    <a:extLst>
                      <a:ext uri="{FF2B5EF4-FFF2-40B4-BE49-F238E27FC236}">
                        <a16:creationId xmlns:a16="http://schemas.microsoft.com/office/drawing/2014/main" id="{EFF9552D-917E-0A3A-DA05-A431F19DFF7C}"/>
                      </a:ext>
                    </a:extLst>
                  </p:cNvPr>
                  <p:cNvPicPr/>
                  <p:nvPr/>
                </p:nvPicPr>
                <p:blipFill>
                  <a:blip r:embed="rId365"/>
                  <a:stretch>
                    <a:fillRect/>
                  </a:stretch>
                </p:blipFill>
                <p:spPr>
                  <a:xfrm>
                    <a:off x="5681554" y="1199871"/>
                    <a:ext cx="47160" cy="7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48">
                <p14:nvContentPartPr>
                  <p14:cNvPr id="787" name="Freihand 786">
                    <a:extLst>
                      <a:ext uri="{FF2B5EF4-FFF2-40B4-BE49-F238E27FC236}">
                        <a16:creationId xmlns:a16="http://schemas.microsoft.com/office/drawing/2014/main" id="{341517F2-63F7-526A-0FD7-25C2433E89F8}"/>
                      </a:ext>
                    </a:extLst>
                  </p14:cNvPr>
                  <p14:cNvContentPartPr/>
                  <p14:nvPr/>
                </p14:nvContentPartPr>
                <p14:xfrm>
                  <a:off x="5721514" y="1211031"/>
                  <a:ext cx="39240" cy="62640"/>
                </p14:xfrm>
              </p:contentPart>
            </mc:Choice>
            <mc:Fallback xmlns="">
              <p:pic>
                <p:nvPicPr>
                  <p:cNvPr id="787" name="Freihand 786">
                    <a:extLst>
                      <a:ext uri="{FF2B5EF4-FFF2-40B4-BE49-F238E27FC236}">
                        <a16:creationId xmlns:a16="http://schemas.microsoft.com/office/drawing/2014/main" id="{341517F2-63F7-526A-0FD7-25C2433E89F8}"/>
                      </a:ext>
                    </a:extLst>
                  </p:cNvPr>
                  <p:cNvPicPr/>
                  <p:nvPr/>
                </p:nvPicPr>
                <p:blipFill>
                  <a:blip r:embed="rId367"/>
                  <a:stretch>
                    <a:fillRect/>
                  </a:stretch>
                </p:blipFill>
                <p:spPr>
                  <a:xfrm>
                    <a:off x="5715394" y="1204911"/>
                    <a:ext cx="51480" cy="74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49">
                <p14:nvContentPartPr>
                  <p14:cNvPr id="788" name="Freihand 787">
                    <a:extLst>
                      <a:ext uri="{FF2B5EF4-FFF2-40B4-BE49-F238E27FC236}">
                        <a16:creationId xmlns:a16="http://schemas.microsoft.com/office/drawing/2014/main" id="{7D7F51F9-8494-02DC-634F-353F493ED27F}"/>
                      </a:ext>
                    </a:extLst>
                  </p14:cNvPr>
                  <p14:cNvContentPartPr/>
                  <p14:nvPr/>
                </p14:nvContentPartPr>
                <p14:xfrm>
                  <a:off x="5768314" y="1212831"/>
                  <a:ext cx="47160" cy="63000"/>
                </p14:xfrm>
              </p:contentPart>
            </mc:Choice>
            <mc:Fallback xmlns="">
              <p:pic>
                <p:nvPicPr>
                  <p:cNvPr id="788" name="Freihand 787">
                    <a:extLst>
                      <a:ext uri="{FF2B5EF4-FFF2-40B4-BE49-F238E27FC236}">
                        <a16:creationId xmlns:a16="http://schemas.microsoft.com/office/drawing/2014/main" id="{7D7F51F9-8494-02DC-634F-353F493ED27F}"/>
                      </a:ext>
                    </a:extLst>
                  </p:cNvPr>
                  <p:cNvPicPr/>
                  <p:nvPr/>
                </p:nvPicPr>
                <p:blipFill>
                  <a:blip r:embed="rId369"/>
                  <a:stretch>
                    <a:fillRect/>
                  </a:stretch>
                </p:blipFill>
                <p:spPr>
                  <a:xfrm>
                    <a:off x="5762194" y="1206711"/>
                    <a:ext cx="59400" cy="7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50">
                <p14:nvContentPartPr>
                  <p14:cNvPr id="789" name="Freihand 788">
                    <a:extLst>
                      <a:ext uri="{FF2B5EF4-FFF2-40B4-BE49-F238E27FC236}">
                        <a16:creationId xmlns:a16="http://schemas.microsoft.com/office/drawing/2014/main" id="{75BCD719-08DC-3BCB-2871-F1ED589DD68A}"/>
                      </a:ext>
                    </a:extLst>
                  </p14:cNvPr>
                  <p14:cNvContentPartPr/>
                  <p14:nvPr/>
                </p14:nvContentPartPr>
                <p14:xfrm>
                  <a:off x="5821954" y="1214991"/>
                  <a:ext cx="45360" cy="60120"/>
                </p14:xfrm>
              </p:contentPart>
            </mc:Choice>
            <mc:Fallback xmlns="">
              <p:pic>
                <p:nvPicPr>
                  <p:cNvPr id="789" name="Freihand 788">
                    <a:extLst>
                      <a:ext uri="{FF2B5EF4-FFF2-40B4-BE49-F238E27FC236}">
                        <a16:creationId xmlns:a16="http://schemas.microsoft.com/office/drawing/2014/main" id="{75BCD719-08DC-3BCB-2871-F1ED589DD68A}"/>
                      </a:ext>
                    </a:extLst>
                  </p:cNvPr>
                  <p:cNvPicPr/>
                  <p:nvPr/>
                </p:nvPicPr>
                <p:blipFill>
                  <a:blip r:embed="rId371"/>
                  <a:stretch>
                    <a:fillRect/>
                  </a:stretch>
                </p:blipFill>
                <p:spPr>
                  <a:xfrm>
                    <a:off x="5815834" y="1208871"/>
                    <a:ext cx="57600" cy="7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51">
                <p14:nvContentPartPr>
                  <p14:cNvPr id="790" name="Freihand 789">
                    <a:extLst>
                      <a:ext uri="{FF2B5EF4-FFF2-40B4-BE49-F238E27FC236}">
                        <a16:creationId xmlns:a16="http://schemas.microsoft.com/office/drawing/2014/main" id="{F60C848D-AB02-AFD6-395B-E2B42E512571}"/>
                      </a:ext>
                    </a:extLst>
                  </p14:cNvPr>
                  <p14:cNvContentPartPr/>
                  <p14:nvPr/>
                </p14:nvContentPartPr>
                <p14:xfrm>
                  <a:off x="5883514" y="1204191"/>
                  <a:ext cx="33480" cy="70920"/>
                </p14:xfrm>
              </p:contentPart>
            </mc:Choice>
            <mc:Fallback xmlns="">
              <p:pic>
                <p:nvPicPr>
                  <p:cNvPr id="790" name="Freihand 789">
                    <a:extLst>
                      <a:ext uri="{FF2B5EF4-FFF2-40B4-BE49-F238E27FC236}">
                        <a16:creationId xmlns:a16="http://schemas.microsoft.com/office/drawing/2014/main" id="{F60C848D-AB02-AFD6-395B-E2B42E512571}"/>
                      </a:ext>
                    </a:extLst>
                  </p:cNvPr>
                  <p:cNvPicPr/>
                  <p:nvPr/>
                </p:nvPicPr>
                <p:blipFill>
                  <a:blip r:embed="rId373"/>
                  <a:stretch>
                    <a:fillRect/>
                  </a:stretch>
                </p:blipFill>
                <p:spPr>
                  <a:xfrm>
                    <a:off x="5877394" y="1198071"/>
                    <a:ext cx="45720" cy="83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52">
                <p14:nvContentPartPr>
                  <p14:cNvPr id="791" name="Freihand 790">
                    <a:extLst>
                      <a:ext uri="{FF2B5EF4-FFF2-40B4-BE49-F238E27FC236}">
                        <a16:creationId xmlns:a16="http://schemas.microsoft.com/office/drawing/2014/main" id="{FDC99B04-567C-F038-8ACC-0721078EF5B9}"/>
                      </a:ext>
                    </a:extLst>
                  </p14:cNvPr>
                  <p14:cNvContentPartPr/>
                  <p14:nvPr/>
                </p14:nvContentPartPr>
                <p14:xfrm>
                  <a:off x="5925994" y="1217151"/>
                  <a:ext cx="57240" cy="59040"/>
                </p14:xfrm>
              </p:contentPart>
            </mc:Choice>
            <mc:Fallback xmlns="">
              <p:pic>
                <p:nvPicPr>
                  <p:cNvPr id="791" name="Freihand 790">
                    <a:extLst>
                      <a:ext uri="{FF2B5EF4-FFF2-40B4-BE49-F238E27FC236}">
                        <a16:creationId xmlns:a16="http://schemas.microsoft.com/office/drawing/2014/main" id="{FDC99B04-567C-F038-8ACC-0721078EF5B9}"/>
                      </a:ext>
                    </a:extLst>
                  </p:cNvPr>
                  <p:cNvPicPr/>
                  <p:nvPr/>
                </p:nvPicPr>
                <p:blipFill>
                  <a:blip r:embed="rId375"/>
                  <a:stretch>
                    <a:fillRect/>
                  </a:stretch>
                </p:blipFill>
                <p:spPr>
                  <a:xfrm>
                    <a:off x="5919874" y="1211031"/>
                    <a:ext cx="69480" cy="71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53">
                <p14:nvContentPartPr>
                  <p14:cNvPr id="792" name="Freihand 791">
                    <a:extLst>
                      <a:ext uri="{FF2B5EF4-FFF2-40B4-BE49-F238E27FC236}">
                        <a16:creationId xmlns:a16="http://schemas.microsoft.com/office/drawing/2014/main" id="{C9B6EB0E-2C76-7E25-8F18-8C3FCA794729}"/>
                      </a:ext>
                    </a:extLst>
                  </p14:cNvPr>
                  <p14:cNvContentPartPr/>
                  <p14:nvPr/>
                </p14:nvContentPartPr>
                <p14:xfrm>
                  <a:off x="6000514" y="1207071"/>
                  <a:ext cx="40320" cy="64800"/>
                </p14:xfrm>
              </p:contentPart>
            </mc:Choice>
            <mc:Fallback xmlns="">
              <p:pic>
                <p:nvPicPr>
                  <p:cNvPr id="792" name="Freihand 791">
                    <a:extLst>
                      <a:ext uri="{FF2B5EF4-FFF2-40B4-BE49-F238E27FC236}">
                        <a16:creationId xmlns:a16="http://schemas.microsoft.com/office/drawing/2014/main" id="{C9B6EB0E-2C76-7E25-8F18-8C3FCA794729}"/>
                      </a:ext>
                    </a:extLst>
                  </p:cNvPr>
                  <p:cNvPicPr/>
                  <p:nvPr/>
                </p:nvPicPr>
                <p:blipFill>
                  <a:blip r:embed="rId377"/>
                  <a:stretch>
                    <a:fillRect/>
                  </a:stretch>
                </p:blipFill>
                <p:spPr>
                  <a:xfrm>
                    <a:off x="5994394" y="1200951"/>
                    <a:ext cx="52560" cy="77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54">
                <p14:nvContentPartPr>
                  <p14:cNvPr id="793" name="Freihand 792">
                    <a:extLst>
                      <a:ext uri="{FF2B5EF4-FFF2-40B4-BE49-F238E27FC236}">
                        <a16:creationId xmlns:a16="http://schemas.microsoft.com/office/drawing/2014/main" id="{494F0063-4159-E205-F588-75FAB3499644}"/>
                      </a:ext>
                    </a:extLst>
                  </p14:cNvPr>
                  <p14:cNvContentPartPr/>
                  <p14:nvPr/>
                </p14:nvContentPartPr>
                <p14:xfrm>
                  <a:off x="6042274" y="1209591"/>
                  <a:ext cx="43200" cy="65880"/>
                </p14:xfrm>
              </p:contentPart>
            </mc:Choice>
            <mc:Fallback xmlns="">
              <p:pic>
                <p:nvPicPr>
                  <p:cNvPr id="793" name="Freihand 792">
                    <a:extLst>
                      <a:ext uri="{FF2B5EF4-FFF2-40B4-BE49-F238E27FC236}">
                        <a16:creationId xmlns:a16="http://schemas.microsoft.com/office/drawing/2014/main" id="{494F0063-4159-E205-F588-75FAB3499644}"/>
                      </a:ext>
                    </a:extLst>
                  </p:cNvPr>
                  <p:cNvPicPr/>
                  <p:nvPr/>
                </p:nvPicPr>
                <p:blipFill>
                  <a:blip r:embed="rId379"/>
                  <a:stretch>
                    <a:fillRect/>
                  </a:stretch>
                </p:blipFill>
                <p:spPr>
                  <a:xfrm>
                    <a:off x="6036154" y="1203471"/>
                    <a:ext cx="55440" cy="78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55">
                <p14:nvContentPartPr>
                  <p14:cNvPr id="794" name="Freihand 793">
                    <a:extLst>
                      <a:ext uri="{FF2B5EF4-FFF2-40B4-BE49-F238E27FC236}">
                        <a16:creationId xmlns:a16="http://schemas.microsoft.com/office/drawing/2014/main" id="{52888631-88FE-2886-B7EC-4D53134E4F90}"/>
                      </a:ext>
                    </a:extLst>
                  </p14:cNvPr>
                  <p14:cNvContentPartPr/>
                  <p14:nvPr/>
                </p14:nvContentPartPr>
                <p14:xfrm>
                  <a:off x="6095194" y="1214271"/>
                  <a:ext cx="43560" cy="63720"/>
                </p14:xfrm>
              </p:contentPart>
            </mc:Choice>
            <mc:Fallback xmlns="">
              <p:pic>
                <p:nvPicPr>
                  <p:cNvPr id="794" name="Freihand 793">
                    <a:extLst>
                      <a:ext uri="{FF2B5EF4-FFF2-40B4-BE49-F238E27FC236}">
                        <a16:creationId xmlns:a16="http://schemas.microsoft.com/office/drawing/2014/main" id="{52888631-88FE-2886-B7EC-4D53134E4F90}"/>
                      </a:ext>
                    </a:extLst>
                  </p:cNvPr>
                  <p:cNvPicPr/>
                  <p:nvPr/>
                </p:nvPicPr>
                <p:blipFill>
                  <a:blip r:embed="rId381"/>
                  <a:stretch>
                    <a:fillRect/>
                  </a:stretch>
                </p:blipFill>
                <p:spPr>
                  <a:xfrm>
                    <a:off x="6089074" y="1208151"/>
                    <a:ext cx="55800" cy="75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56">
                <p14:nvContentPartPr>
                  <p14:cNvPr id="795" name="Freihand 794">
                    <a:extLst>
                      <a:ext uri="{FF2B5EF4-FFF2-40B4-BE49-F238E27FC236}">
                        <a16:creationId xmlns:a16="http://schemas.microsoft.com/office/drawing/2014/main" id="{859F4E0A-B728-8D6C-1C02-AD3E1D6676F0}"/>
                      </a:ext>
                    </a:extLst>
                  </p14:cNvPr>
                  <p14:cNvContentPartPr/>
                  <p14:nvPr/>
                </p14:nvContentPartPr>
                <p14:xfrm>
                  <a:off x="6149194" y="1200231"/>
                  <a:ext cx="43200" cy="70920"/>
                </p14:xfrm>
              </p:contentPart>
            </mc:Choice>
            <mc:Fallback xmlns="">
              <p:pic>
                <p:nvPicPr>
                  <p:cNvPr id="795" name="Freihand 794">
                    <a:extLst>
                      <a:ext uri="{FF2B5EF4-FFF2-40B4-BE49-F238E27FC236}">
                        <a16:creationId xmlns:a16="http://schemas.microsoft.com/office/drawing/2014/main" id="{859F4E0A-B728-8D6C-1C02-AD3E1D6676F0}"/>
                      </a:ext>
                    </a:extLst>
                  </p:cNvPr>
                  <p:cNvPicPr/>
                  <p:nvPr/>
                </p:nvPicPr>
                <p:blipFill>
                  <a:blip r:embed="rId383"/>
                  <a:stretch>
                    <a:fillRect/>
                  </a:stretch>
                </p:blipFill>
                <p:spPr>
                  <a:xfrm>
                    <a:off x="6143074" y="1194111"/>
                    <a:ext cx="55440" cy="83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57">
                <p14:nvContentPartPr>
                  <p14:cNvPr id="796" name="Freihand 795">
                    <a:extLst>
                      <a:ext uri="{FF2B5EF4-FFF2-40B4-BE49-F238E27FC236}">
                        <a16:creationId xmlns:a16="http://schemas.microsoft.com/office/drawing/2014/main" id="{98C06818-57A3-E966-AF11-C10E7DCECD53}"/>
                      </a:ext>
                    </a:extLst>
                  </p14:cNvPr>
                  <p14:cNvContentPartPr/>
                  <p14:nvPr/>
                </p14:nvContentPartPr>
                <p14:xfrm>
                  <a:off x="6194554" y="1203831"/>
                  <a:ext cx="47880" cy="71280"/>
                </p14:xfrm>
              </p:contentPart>
            </mc:Choice>
            <mc:Fallback xmlns="">
              <p:pic>
                <p:nvPicPr>
                  <p:cNvPr id="796" name="Freihand 795">
                    <a:extLst>
                      <a:ext uri="{FF2B5EF4-FFF2-40B4-BE49-F238E27FC236}">
                        <a16:creationId xmlns:a16="http://schemas.microsoft.com/office/drawing/2014/main" id="{98C06818-57A3-E966-AF11-C10E7DCECD53}"/>
                      </a:ext>
                    </a:extLst>
                  </p:cNvPr>
                  <p:cNvPicPr/>
                  <p:nvPr/>
                </p:nvPicPr>
                <p:blipFill>
                  <a:blip r:embed="rId385"/>
                  <a:stretch>
                    <a:fillRect/>
                  </a:stretch>
                </p:blipFill>
                <p:spPr>
                  <a:xfrm>
                    <a:off x="6188434" y="1197711"/>
                    <a:ext cx="60120" cy="8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58">
                <p14:nvContentPartPr>
                  <p14:cNvPr id="797" name="Freihand 796">
                    <a:extLst>
                      <a:ext uri="{FF2B5EF4-FFF2-40B4-BE49-F238E27FC236}">
                        <a16:creationId xmlns:a16="http://schemas.microsoft.com/office/drawing/2014/main" id="{38CE5592-06B1-8D78-5259-4BCCA5694CF1}"/>
                      </a:ext>
                    </a:extLst>
                  </p14:cNvPr>
                  <p14:cNvContentPartPr/>
                  <p14:nvPr/>
                </p14:nvContentPartPr>
                <p14:xfrm>
                  <a:off x="6243514" y="1201671"/>
                  <a:ext cx="45360" cy="78480"/>
                </p14:xfrm>
              </p:contentPart>
            </mc:Choice>
            <mc:Fallback xmlns="">
              <p:pic>
                <p:nvPicPr>
                  <p:cNvPr id="797" name="Freihand 796">
                    <a:extLst>
                      <a:ext uri="{FF2B5EF4-FFF2-40B4-BE49-F238E27FC236}">
                        <a16:creationId xmlns:a16="http://schemas.microsoft.com/office/drawing/2014/main" id="{38CE5592-06B1-8D78-5259-4BCCA5694CF1}"/>
                      </a:ext>
                    </a:extLst>
                  </p:cNvPr>
                  <p:cNvPicPr/>
                  <p:nvPr/>
                </p:nvPicPr>
                <p:blipFill>
                  <a:blip r:embed="rId387"/>
                  <a:stretch>
                    <a:fillRect/>
                  </a:stretch>
                </p:blipFill>
                <p:spPr>
                  <a:xfrm>
                    <a:off x="6237394" y="1195551"/>
                    <a:ext cx="57600" cy="90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59">
                <p14:nvContentPartPr>
                  <p14:cNvPr id="798" name="Freihand 797">
                    <a:extLst>
                      <a:ext uri="{FF2B5EF4-FFF2-40B4-BE49-F238E27FC236}">
                        <a16:creationId xmlns:a16="http://schemas.microsoft.com/office/drawing/2014/main" id="{46524EC9-D0DA-57EB-F504-1965E9867A9D}"/>
                      </a:ext>
                    </a:extLst>
                  </p14:cNvPr>
                  <p14:cNvContentPartPr/>
                  <p14:nvPr/>
                </p14:nvContentPartPr>
                <p14:xfrm>
                  <a:off x="6297154" y="1214991"/>
                  <a:ext cx="48600" cy="54720"/>
                </p14:xfrm>
              </p:contentPart>
            </mc:Choice>
            <mc:Fallback xmlns="">
              <p:pic>
                <p:nvPicPr>
                  <p:cNvPr id="798" name="Freihand 797">
                    <a:extLst>
                      <a:ext uri="{FF2B5EF4-FFF2-40B4-BE49-F238E27FC236}">
                        <a16:creationId xmlns:a16="http://schemas.microsoft.com/office/drawing/2014/main" id="{46524EC9-D0DA-57EB-F504-1965E9867A9D}"/>
                      </a:ext>
                    </a:extLst>
                  </p:cNvPr>
                  <p:cNvPicPr/>
                  <p:nvPr/>
                </p:nvPicPr>
                <p:blipFill>
                  <a:blip r:embed="rId389"/>
                  <a:stretch>
                    <a:fillRect/>
                  </a:stretch>
                </p:blipFill>
                <p:spPr>
                  <a:xfrm>
                    <a:off x="6291034" y="1208871"/>
                    <a:ext cx="60840" cy="66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0">
                <p14:nvContentPartPr>
                  <p14:cNvPr id="799" name="Freihand 798">
                    <a:extLst>
                      <a:ext uri="{FF2B5EF4-FFF2-40B4-BE49-F238E27FC236}">
                        <a16:creationId xmlns:a16="http://schemas.microsoft.com/office/drawing/2014/main" id="{1F9B7B04-0F42-33B0-6F6C-93E80531B246}"/>
                      </a:ext>
                    </a:extLst>
                  </p14:cNvPr>
                  <p14:cNvContentPartPr/>
                  <p14:nvPr/>
                </p14:nvContentPartPr>
                <p14:xfrm>
                  <a:off x="6361594" y="1208871"/>
                  <a:ext cx="54360" cy="64440"/>
                </p14:xfrm>
              </p:contentPart>
            </mc:Choice>
            <mc:Fallback xmlns="">
              <p:pic>
                <p:nvPicPr>
                  <p:cNvPr id="799" name="Freihand 798">
                    <a:extLst>
                      <a:ext uri="{FF2B5EF4-FFF2-40B4-BE49-F238E27FC236}">
                        <a16:creationId xmlns:a16="http://schemas.microsoft.com/office/drawing/2014/main" id="{1F9B7B04-0F42-33B0-6F6C-93E80531B246}"/>
                      </a:ext>
                    </a:extLst>
                  </p:cNvPr>
                  <p:cNvPicPr/>
                  <p:nvPr/>
                </p:nvPicPr>
                <p:blipFill>
                  <a:blip r:embed="rId391"/>
                  <a:stretch>
                    <a:fillRect/>
                  </a:stretch>
                </p:blipFill>
                <p:spPr>
                  <a:xfrm>
                    <a:off x="6355474" y="1202751"/>
                    <a:ext cx="66600" cy="766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802" name="Gruppieren 801">
              <a:extLst>
                <a:ext uri="{FF2B5EF4-FFF2-40B4-BE49-F238E27FC236}">
                  <a16:creationId xmlns:a16="http://schemas.microsoft.com/office/drawing/2014/main" id="{B895FA63-7CC9-99F2-57ED-B6FF5A94C1CD}"/>
                </a:ext>
              </a:extLst>
            </p:cNvPr>
            <p:cNvGrpSpPr/>
            <p:nvPr/>
          </p:nvGrpSpPr>
          <p:grpSpPr>
            <a:xfrm>
              <a:off x="2678378" y="907549"/>
              <a:ext cx="468360" cy="86040"/>
              <a:chOff x="6042274" y="1194111"/>
              <a:chExt cx="468360" cy="860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61">
                <p14:nvContentPartPr>
                  <p14:cNvPr id="813" name="Freihand 812">
                    <a:extLst>
                      <a:ext uri="{FF2B5EF4-FFF2-40B4-BE49-F238E27FC236}">
                        <a16:creationId xmlns:a16="http://schemas.microsoft.com/office/drawing/2014/main" id="{7AC9CBDA-F46F-159C-D6D9-F33A48D066E6}"/>
                      </a:ext>
                    </a:extLst>
                  </p14:cNvPr>
                  <p14:cNvContentPartPr/>
                  <p14:nvPr/>
                </p14:nvContentPartPr>
                <p14:xfrm>
                  <a:off x="6042274" y="1209591"/>
                  <a:ext cx="43200" cy="65880"/>
                </p14:xfrm>
              </p:contentPart>
            </mc:Choice>
            <mc:Fallback xmlns="">
              <p:pic>
                <p:nvPicPr>
                  <p:cNvPr id="813" name="Freihand 812">
                    <a:extLst>
                      <a:ext uri="{FF2B5EF4-FFF2-40B4-BE49-F238E27FC236}">
                        <a16:creationId xmlns:a16="http://schemas.microsoft.com/office/drawing/2014/main" id="{7AC9CBDA-F46F-159C-D6D9-F33A48D066E6}"/>
                      </a:ext>
                    </a:extLst>
                  </p:cNvPr>
                  <p:cNvPicPr/>
                  <p:nvPr/>
                </p:nvPicPr>
                <p:blipFill>
                  <a:blip r:embed="rId379"/>
                  <a:stretch>
                    <a:fillRect/>
                  </a:stretch>
                </p:blipFill>
                <p:spPr>
                  <a:xfrm>
                    <a:off x="6036154" y="1203471"/>
                    <a:ext cx="55440" cy="78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2">
                <p14:nvContentPartPr>
                  <p14:cNvPr id="814" name="Freihand 813">
                    <a:extLst>
                      <a:ext uri="{FF2B5EF4-FFF2-40B4-BE49-F238E27FC236}">
                        <a16:creationId xmlns:a16="http://schemas.microsoft.com/office/drawing/2014/main" id="{0A6654D7-4CE2-9E36-4A77-4C1A7340C4B9}"/>
                      </a:ext>
                    </a:extLst>
                  </p14:cNvPr>
                  <p14:cNvContentPartPr/>
                  <p14:nvPr/>
                </p14:nvContentPartPr>
                <p14:xfrm>
                  <a:off x="6095194" y="1214271"/>
                  <a:ext cx="43560" cy="63720"/>
                </p14:xfrm>
              </p:contentPart>
            </mc:Choice>
            <mc:Fallback xmlns="">
              <p:pic>
                <p:nvPicPr>
                  <p:cNvPr id="814" name="Freihand 813">
                    <a:extLst>
                      <a:ext uri="{FF2B5EF4-FFF2-40B4-BE49-F238E27FC236}">
                        <a16:creationId xmlns:a16="http://schemas.microsoft.com/office/drawing/2014/main" id="{0A6654D7-4CE2-9E36-4A77-4C1A7340C4B9}"/>
                      </a:ext>
                    </a:extLst>
                  </p:cNvPr>
                  <p:cNvPicPr/>
                  <p:nvPr/>
                </p:nvPicPr>
                <p:blipFill>
                  <a:blip r:embed="rId381"/>
                  <a:stretch>
                    <a:fillRect/>
                  </a:stretch>
                </p:blipFill>
                <p:spPr>
                  <a:xfrm>
                    <a:off x="6089074" y="1208151"/>
                    <a:ext cx="55800" cy="75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3">
                <p14:nvContentPartPr>
                  <p14:cNvPr id="815" name="Freihand 814">
                    <a:extLst>
                      <a:ext uri="{FF2B5EF4-FFF2-40B4-BE49-F238E27FC236}">
                        <a16:creationId xmlns:a16="http://schemas.microsoft.com/office/drawing/2014/main" id="{89170A17-FFE1-DAD0-3884-3AC2AA26727F}"/>
                      </a:ext>
                    </a:extLst>
                  </p14:cNvPr>
                  <p14:cNvContentPartPr/>
                  <p14:nvPr/>
                </p14:nvContentPartPr>
                <p14:xfrm>
                  <a:off x="6149194" y="1200231"/>
                  <a:ext cx="43200" cy="70920"/>
                </p14:xfrm>
              </p:contentPart>
            </mc:Choice>
            <mc:Fallback xmlns="">
              <p:pic>
                <p:nvPicPr>
                  <p:cNvPr id="815" name="Freihand 814">
                    <a:extLst>
                      <a:ext uri="{FF2B5EF4-FFF2-40B4-BE49-F238E27FC236}">
                        <a16:creationId xmlns:a16="http://schemas.microsoft.com/office/drawing/2014/main" id="{89170A17-FFE1-DAD0-3884-3AC2AA26727F}"/>
                      </a:ext>
                    </a:extLst>
                  </p:cNvPr>
                  <p:cNvPicPr/>
                  <p:nvPr/>
                </p:nvPicPr>
                <p:blipFill>
                  <a:blip r:embed="rId383"/>
                  <a:stretch>
                    <a:fillRect/>
                  </a:stretch>
                </p:blipFill>
                <p:spPr>
                  <a:xfrm>
                    <a:off x="6143074" y="1194111"/>
                    <a:ext cx="55440" cy="83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4">
                <p14:nvContentPartPr>
                  <p14:cNvPr id="816" name="Freihand 815">
                    <a:extLst>
                      <a:ext uri="{FF2B5EF4-FFF2-40B4-BE49-F238E27FC236}">
                        <a16:creationId xmlns:a16="http://schemas.microsoft.com/office/drawing/2014/main" id="{064A7B1A-C0A3-351D-2765-B4809ECB1846}"/>
                      </a:ext>
                    </a:extLst>
                  </p14:cNvPr>
                  <p14:cNvContentPartPr/>
                  <p14:nvPr/>
                </p14:nvContentPartPr>
                <p14:xfrm>
                  <a:off x="6194554" y="1203831"/>
                  <a:ext cx="47880" cy="71280"/>
                </p14:xfrm>
              </p:contentPart>
            </mc:Choice>
            <mc:Fallback xmlns="">
              <p:pic>
                <p:nvPicPr>
                  <p:cNvPr id="816" name="Freihand 815">
                    <a:extLst>
                      <a:ext uri="{FF2B5EF4-FFF2-40B4-BE49-F238E27FC236}">
                        <a16:creationId xmlns:a16="http://schemas.microsoft.com/office/drawing/2014/main" id="{064A7B1A-C0A3-351D-2765-B4809ECB1846}"/>
                      </a:ext>
                    </a:extLst>
                  </p:cNvPr>
                  <p:cNvPicPr/>
                  <p:nvPr/>
                </p:nvPicPr>
                <p:blipFill>
                  <a:blip r:embed="rId385"/>
                  <a:stretch>
                    <a:fillRect/>
                  </a:stretch>
                </p:blipFill>
                <p:spPr>
                  <a:xfrm>
                    <a:off x="6188434" y="1197711"/>
                    <a:ext cx="60120" cy="8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5">
                <p14:nvContentPartPr>
                  <p14:cNvPr id="817" name="Freihand 816">
                    <a:extLst>
                      <a:ext uri="{FF2B5EF4-FFF2-40B4-BE49-F238E27FC236}">
                        <a16:creationId xmlns:a16="http://schemas.microsoft.com/office/drawing/2014/main" id="{FC724A95-5769-0A29-A7D0-51FB9974B80B}"/>
                      </a:ext>
                    </a:extLst>
                  </p14:cNvPr>
                  <p14:cNvContentPartPr/>
                  <p14:nvPr/>
                </p14:nvContentPartPr>
                <p14:xfrm>
                  <a:off x="6243514" y="1201671"/>
                  <a:ext cx="45360" cy="78480"/>
                </p14:xfrm>
              </p:contentPart>
            </mc:Choice>
            <mc:Fallback xmlns="">
              <p:pic>
                <p:nvPicPr>
                  <p:cNvPr id="817" name="Freihand 816">
                    <a:extLst>
                      <a:ext uri="{FF2B5EF4-FFF2-40B4-BE49-F238E27FC236}">
                        <a16:creationId xmlns:a16="http://schemas.microsoft.com/office/drawing/2014/main" id="{FC724A95-5769-0A29-A7D0-51FB9974B80B}"/>
                      </a:ext>
                    </a:extLst>
                  </p:cNvPr>
                  <p:cNvPicPr/>
                  <p:nvPr/>
                </p:nvPicPr>
                <p:blipFill>
                  <a:blip r:embed="rId387"/>
                  <a:stretch>
                    <a:fillRect/>
                  </a:stretch>
                </p:blipFill>
                <p:spPr>
                  <a:xfrm>
                    <a:off x="6237394" y="1195551"/>
                    <a:ext cx="57600" cy="90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6">
                <p14:nvContentPartPr>
                  <p14:cNvPr id="818" name="Freihand 817">
                    <a:extLst>
                      <a:ext uri="{FF2B5EF4-FFF2-40B4-BE49-F238E27FC236}">
                        <a16:creationId xmlns:a16="http://schemas.microsoft.com/office/drawing/2014/main" id="{76AFC356-55FB-2A95-7EA3-1CF83A8C0850}"/>
                      </a:ext>
                    </a:extLst>
                  </p14:cNvPr>
                  <p14:cNvContentPartPr/>
                  <p14:nvPr/>
                </p14:nvContentPartPr>
                <p14:xfrm>
                  <a:off x="6297154" y="1214991"/>
                  <a:ext cx="48600" cy="54720"/>
                </p14:xfrm>
              </p:contentPart>
            </mc:Choice>
            <mc:Fallback xmlns="">
              <p:pic>
                <p:nvPicPr>
                  <p:cNvPr id="818" name="Freihand 817">
                    <a:extLst>
                      <a:ext uri="{FF2B5EF4-FFF2-40B4-BE49-F238E27FC236}">
                        <a16:creationId xmlns:a16="http://schemas.microsoft.com/office/drawing/2014/main" id="{76AFC356-55FB-2A95-7EA3-1CF83A8C0850}"/>
                      </a:ext>
                    </a:extLst>
                  </p:cNvPr>
                  <p:cNvPicPr/>
                  <p:nvPr/>
                </p:nvPicPr>
                <p:blipFill>
                  <a:blip r:embed="rId389"/>
                  <a:stretch>
                    <a:fillRect/>
                  </a:stretch>
                </p:blipFill>
                <p:spPr>
                  <a:xfrm>
                    <a:off x="6291034" y="1208871"/>
                    <a:ext cx="60840" cy="66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7">
                <p14:nvContentPartPr>
                  <p14:cNvPr id="819" name="Freihand 818">
                    <a:extLst>
                      <a:ext uri="{FF2B5EF4-FFF2-40B4-BE49-F238E27FC236}">
                        <a16:creationId xmlns:a16="http://schemas.microsoft.com/office/drawing/2014/main" id="{B015ADC4-F708-1DB3-C2FA-EA3588F438C6}"/>
                      </a:ext>
                    </a:extLst>
                  </p14:cNvPr>
                  <p14:cNvContentPartPr/>
                  <p14:nvPr/>
                </p14:nvContentPartPr>
                <p14:xfrm>
                  <a:off x="6361594" y="1208871"/>
                  <a:ext cx="54360" cy="64440"/>
                </p14:xfrm>
              </p:contentPart>
            </mc:Choice>
            <mc:Fallback xmlns="">
              <p:pic>
                <p:nvPicPr>
                  <p:cNvPr id="819" name="Freihand 818">
                    <a:extLst>
                      <a:ext uri="{FF2B5EF4-FFF2-40B4-BE49-F238E27FC236}">
                        <a16:creationId xmlns:a16="http://schemas.microsoft.com/office/drawing/2014/main" id="{B015ADC4-F708-1DB3-C2FA-EA3588F438C6}"/>
                      </a:ext>
                    </a:extLst>
                  </p:cNvPr>
                  <p:cNvPicPr/>
                  <p:nvPr/>
                </p:nvPicPr>
                <p:blipFill>
                  <a:blip r:embed="rId391"/>
                  <a:stretch>
                    <a:fillRect/>
                  </a:stretch>
                </p:blipFill>
                <p:spPr>
                  <a:xfrm>
                    <a:off x="6355474" y="1202751"/>
                    <a:ext cx="66600" cy="76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8">
                <p14:nvContentPartPr>
                  <p14:cNvPr id="820" name="Freihand 819">
                    <a:extLst>
                      <a:ext uri="{FF2B5EF4-FFF2-40B4-BE49-F238E27FC236}">
                        <a16:creationId xmlns:a16="http://schemas.microsoft.com/office/drawing/2014/main" id="{772A0574-8B12-8014-444A-EE971C9A622D}"/>
                      </a:ext>
                    </a:extLst>
                  </p14:cNvPr>
                  <p14:cNvContentPartPr/>
                  <p14:nvPr/>
                </p14:nvContentPartPr>
                <p14:xfrm>
                  <a:off x="6422434" y="1207071"/>
                  <a:ext cx="36000" cy="55080"/>
                </p14:xfrm>
              </p:contentPart>
            </mc:Choice>
            <mc:Fallback xmlns="">
              <p:pic>
                <p:nvPicPr>
                  <p:cNvPr id="820" name="Freihand 819">
                    <a:extLst>
                      <a:ext uri="{FF2B5EF4-FFF2-40B4-BE49-F238E27FC236}">
                        <a16:creationId xmlns:a16="http://schemas.microsoft.com/office/drawing/2014/main" id="{772A0574-8B12-8014-444A-EE971C9A622D}"/>
                      </a:ext>
                    </a:extLst>
                  </p:cNvPr>
                  <p:cNvPicPr/>
                  <p:nvPr/>
                </p:nvPicPr>
                <p:blipFill>
                  <a:blip r:embed="rId393"/>
                  <a:stretch>
                    <a:fillRect/>
                  </a:stretch>
                </p:blipFill>
                <p:spPr>
                  <a:xfrm>
                    <a:off x="6416314" y="1200951"/>
                    <a:ext cx="48240" cy="67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9">
                <p14:nvContentPartPr>
                  <p14:cNvPr id="821" name="Freihand 820">
                    <a:extLst>
                      <a:ext uri="{FF2B5EF4-FFF2-40B4-BE49-F238E27FC236}">
                        <a16:creationId xmlns:a16="http://schemas.microsoft.com/office/drawing/2014/main" id="{E53E5544-0A0B-8E6E-A44A-35106E2C77E9}"/>
                      </a:ext>
                    </a:extLst>
                  </p14:cNvPr>
                  <p14:cNvContentPartPr/>
                  <p14:nvPr/>
                </p14:nvContentPartPr>
                <p14:xfrm>
                  <a:off x="6470314" y="1194111"/>
                  <a:ext cx="40320" cy="66960"/>
                </p14:xfrm>
              </p:contentPart>
            </mc:Choice>
            <mc:Fallback xmlns="">
              <p:pic>
                <p:nvPicPr>
                  <p:cNvPr id="821" name="Freihand 820">
                    <a:extLst>
                      <a:ext uri="{FF2B5EF4-FFF2-40B4-BE49-F238E27FC236}">
                        <a16:creationId xmlns:a16="http://schemas.microsoft.com/office/drawing/2014/main" id="{E53E5544-0A0B-8E6E-A44A-35106E2C77E9}"/>
                      </a:ext>
                    </a:extLst>
                  </p:cNvPr>
                  <p:cNvPicPr/>
                  <p:nvPr/>
                </p:nvPicPr>
                <p:blipFill>
                  <a:blip r:embed="rId395"/>
                  <a:stretch>
                    <a:fillRect/>
                  </a:stretch>
                </p:blipFill>
                <p:spPr>
                  <a:xfrm>
                    <a:off x="6464194" y="1187991"/>
                    <a:ext cx="52560" cy="792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822" name="Gruppieren 821">
              <a:extLst>
                <a:ext uri="{FF2B5EF4-FFF2-40B4-BE49-F238E27FC236}">
                  <a16:creationId xmlns:a16="http://schemas.microsoft.com/office/drawing/2014/main" id="{0CA4F5C7-ADE8-0F21-BFA6-81DA01F414D4}"/>
                </a:ext>
              </a:extLst>
            </p:cNvPr>
            <p:cNvGrpSpPr/>
            <p:nvPr/>
          </p:nvGrpSpPr>
          <p:grpSpPr>
            <a:xfrm>
              <a:off x="2592091" y="1449318"/>
              <a:ext cx="919440" cy="79920"/>
              <a:chOff x="5538994" y="1200231"/>
              <a:chExt cx="919440" cy="799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70">
                <p14:nvContentPartPr>
                  <p14:cNvPr id="823" name="Freihand 822">
                    <a:extLst>
                      <a:ext uri="{FF2B5EF4-FFF2-40B4-BE49-F238E27FC236}">
                        <a16:creationId xmlns:a16="http://schemas.microsoft.com/office/drawing/2014/main" id="{FFE78649-3EF7-C0A9-725B-49EE4DFDE4A9}"/>
                      </a:ext>
                    </a:extLst>
                  </p14:cNvPr>
                  <p14:cNvContentPartPr/>
                  <p14:nvPr/>
                </p14:nvContentPartPr>
                <p14:xfrm>
                  <a:off x="5538994" y="1212111"/>
                  <a:ext cx="47520" cy="65160"/>
                </p14:xfrm>
              </p:contentPart>
            </mc:Choice>
            <mc:Fallback xmlns="">
              <p:pic>
                <p:nvPicPr>
                  <p:cNvPr id="823" name="Freihand 822">
                    <a:extLst>
                      <a:ext uri="{FF2B5EF4-FFF2-40B4-BE49-F238E27FC236}">
                        <a16:creationId xmlns:a16="http://schemas.microsoft.com/office/drawing/2014/main" id="{FFE78649-3EF7-C0A9-725B-49EE4DFDE4A9}"/>
                      </a:ext>
                    </a:extLst>
                  </p:cNvPr>
                  <p:cNvPicPr/>
                  <p:nvPr/>
                </p:nvPicPr>
                <p:blipFill>
                  <a:blip r:embed="rId359"/>
                  <a:stretch>
                    <a:fillRect/>
                  </a:stretch>
                </p:blipFill>
                <p:spPr>
                  <a:xfrm>
                    <a:off x="5532874" y="1205991"/>
                    <a:ext cx="59760" cy="77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71">
                <p14:nvContentPartPr>
                  <p14:cNvPr id="824" name="Freihand 823">
                    <a:extLst>
                      <a:ext uri="{FF2B5EF4-FFF2-40B4-BE49-F238E27FC236}">
                        <a16:creationId xmlns:a16="http://schemas.microsoft.com/office/drawing/2014/main" id="{5E72DEEE-D844-6E9B-D228-F25E112E9701}"/>
                      </a:ext>
                    </a:extLst>
                  </p14:cNvPr>
                  <p14:cNvContentPartPr/>
                  <p14:nvPr/>
                </p14:nvContentPartPr>
                <p14:xfrm>
                  <a:off x="5599474" y="1214271"/>
                  <a:ext cx="25560" cy="59760"/>
                </p14:xfrm>
              </p:contentPart>
            </mc:Choice>
            <mc:Fallback xmlns="">
              <p:pic>
                <p:nvPicPr>
                  <p:cNvPr id="824" name="Freihand 823">
                    <a:extLst>
                      <a:ext uri="{FF2B5EF4-FFF2-40B4-BE49-F238E27FC236}">
                        <a16:creationId xmlns:a16="http://schemas.microsoft.com/office/drawing/2014/main" id="{5E72DEEE-D844-6E9B-D228-F25E112E9701}"/>
                      </a:ext>
                    </a:extLst>
                  </p:cNvPr>
                  <p:cNvPicPr/>
                  <p:nvPr/>
                </p:nvPicPr>
                <p:blipFill>
                  <a:blip r:embed="rId361"/>
                  <a:stretch>
                    <a:fillRect/>
                  </a:stretch>
                </p:blipFill>
                <p:spPr>
                  <a:xfrm>
                    <a:off x="5593354" y="1208151"/>
                    <a:ext cx="378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72">
                <p14:nvContentPartPr>
                  <p14:cNvPr id="825" name="Freihand 824">
                    <a:extLst>
                      <a:ext uri="{FF2B5EF4-FFF2-40B4-BE49-F238E27FC236}">
                        <a16:creationId xmlns:a16="http://schemas.microsoft.com/office/drawing/2014/main" id="{76BF8799-E8CC-ECD9-3813-164116106D5B}"/>
                      </a:ext>
                    </a:extLst>
                  </p14:cNvPr>
                  <p14:cNvContentPartPr/>
                  <p14:nvPr/>
                </p14:nvContentPartPr>
                <p14:xfrm>
                  <a:off x="5635114" y="1214991"/>
                  <a:ext cx="42840" cy="59400"/>
                </p14:xfrm>
              </p:contentPart>
            </mc:Choice>
            <mc:Fallback xmlns="">
              <p:pic>
                <p:nvPicPr>
                  <p:cNvPr id="825" name="Freihand 824">
                    <a:extLst>
                      <a:ext uri="{FF2B5EF4-FFF2-40B4-BE49-F238E27FC236}">
                        <a16:creationId xmlns:a16="http://schemas.microsoft.com/office/drawing/2014/main" id="{76BF8799-E8CC-ECD9-3813-164116106D5B}"/>
                      </a:ext>
                    </a:extLst>
                  </p:cNvPr>
                  <p:cNvPicPr/>
                  <p:nvPr/>
                </p:nvPicPr>
                <p:blipFill>
                  <a:blip r:embed="rId363"/>
                  <a:stretch>
                    <a:fillRect/>
                  </a:stretch>
                </p:blipFill>
                <p:spPr>
                  <a:xfrm>
                    <a:off x="5628994" y="1208871"/>
                    <a:ext cx="55080" cy="71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73">
                <p14:nvContentPartPr>
                  <p14:cNvPr id="826" name="Freihand 825">
                    <a:extLst>
                      <a:ext uri="{FF2B5EF4-FFF2-40B4-BE49-F238E27FC236}">
                        <a16:creationId xmlns:a16="http://schemas.microsoft.com/office/drawing/2014/main" id="{607F029A-20E1-632E-B24B-EF546270430B}"/>
                      </a:ext>
                    </a:extLst>
                  </p14:cNvPr>
                  <p14:cNvContentPartPr/>
                  <p14:nvPr/>
                </p14:nvContentPartPr>
                <p14:xfrm>
                  <a:off x="5687674" y="1205991"/>
                  <a:ext cx="34920" cy="63000"/>
                </p14:xfrm>
              </p:contentPart>
            </mc:Choice>
            <mc:Fallback xmlns="">
              <p:pic>
                <p:nvPicPr>
                  <p:cNvPr id="826" name="Freihand 825">
                    <a:extLst>
                      <a:ext uri="{FF2B5EF4-FFF2-40B4-BE49-F238E27FC236}">
                        <a16:creationId xmlns:a16="http://schemas.microsoft.com/office/drawing/2014/main" id="{607F029A-20E1-632E-B24B-EF546270430B}"/>
                      </a:ext>
                    </a:extLst>
                  </p:cNvPr>
                  <p:cNvPicPr/>
                  <p:nvPr/>
                </p:nvPicPr>
                <p:blipFill>
                  <a:blip r:embed="rId365"/>
                  <a:stretch>
                    <a:fillRect/>
                  </a:stretch>
                </p:blipFill>
                <p:spPr>
                  <a:xfrm>
                    <a:off x="5681554" y="1199871"/>
                    <a:ext cx="47160" cy="7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74">
                <p14:nvContentPartPr>
                  <p14:cNvPr id="827" name="Freihand 826">
                    <a:extLst>
                      <a:ext uri="{FF2B5EF4-FFF2-40B4-BE49-F238E27FC236}">
                        <a16:creationId xmlns:a16="http://schemas.microsoft.com/office/drawing/2014/main" id="{F6B33189-1F09-C9AF-A41E-6FEE8CCBEFC9}"/>
                      </a:ext>
                    </a:extLst>
                  </p14:cNvPr>
                  <p14:cNvContentPartPr/>
                  <p14:nvPr/>
                </p14:nvContentPartPr>
                <p14:xfrm>
                  <a:off x="5721514" y="1211031"/>
                  <a:ext cx="39240" cy="62640"/>
                </p14:xfrm>
              </p:contentPart>
            </mc:Choice>
            <mc:Fallback xmlns="">
              <p:pic>
                <p:nvPicPr>
                  <p:cNvPr id="827" name="Freihand 826">
                    <a:extLst>
                      <a:ext uri="{FF2B5EF4-FFF2-40B4-BE49-F238E27FC236}">
                        <a16:creationId xmlns:a16="http://schemas.microsoft.com/office/drawing/2014/main" id="{F6B33189-1F09-C9AF-A41E-6FEE8CCBEFC9}"/>
                      </a:ext>
                    </a:extLst>
                  </p:cNvPr>
                  <p:cNvPicPr/>
                  <p:nvPr/>
                </p:nvPicPr>
                <p:blipFill>
                  <a:blip r:embed="rId367"/>
                  <a:stretch>
                    <a:fillRect/>
                  </a:stretch>
                </p:blipFill>
                <p:spPr>
                  <a:xfrm>
                    <a:off x="5715394" y="1204911"/>
                    <a:ext cx="51480" cy="74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75">
                <p14:nvContentPartPr>
                  <p14:cNvPr id="828" name="Freihand 827">
                    <a:extLst>
                      <a:ext uri="{FF2B5EF4-FFF2-40B4-BE49-F238E27FC236}">
                        <a16:creationId xmlns:a16="http://schemas.microsoft.com/office/drawing/2014/main" id="{A0CB680B-B940-775B-38FE-73BB900BBD87}"/>
                      </a:ext>
                    </a:extLst>
                  </p14:cNvPr>
                  <p14:cNvContentPartPr/>
                  <p14:nvPr/>
                </p14:nvContentPartPr>
                <p14:xfrm>
                  <a:off x="5768314" y="1212831"/>
                  <a:ext cx="47160" cy="63000"/>
                </p14:xfrm>
              </p:contentPart>
            </mc:Choice>
            <mc:Fallback xmlns="">
              <p:pic>
                <p:nvPicPr>
                  <p:cNvPr id="828" name="Freihand 827">
                    <a:extLst>
                      <a:ext uri="{FF2B5EF4-FFF2-40B4-BE49-F238E27FC236}">
                        <a16:creationId xmlns:a16="http://schemas.microsoft.com/office/drawing/2014/main" id="{A0CB680B-B940-775B-38FE-73BB900BBD87}"/>
                      </a:ext>
                    </a:extLst>
                  </p:cNvPr>
                  <p:cNvPicPr/>
                  <p:nvPr/>
                </p:nvPicPr>
                <p:blipFill>
                  <a:blip r:embed="rId369"/>
                  <a:stretch>
                    <a:fillRect/>
                  </a:stretch>
                </p:blipFill>
                <p:spPr>
                  <a:xfrm>
                    <a:off x="5762194" y="1206711"/>
                    <a:ext cx="59400" cy="7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76">
                <p14:nvContentPartPr>
                  <p14:cNvPr id="829" name="Freihand 828">
                    <a:extLst>
                      <a:ext uri="{FF2B5EF4-FFF2-40B4-BE49-F238E27FC236}">
                        <a16:creationId xmlns:a16="http://schemas.microsoft.com/office/drawing/2014/main" id="{2A7C0A2C-D08D-36EE-661D-9F1F5C880155}"/>
                      </a:ext>
                    </a:extLst>
                  </p14:cNvPr>
                  <p14:cNvContentPartPr/>
                  <p14:nvPr/>
                </p14:nvContentPartPr>
                <p14:xfrm>
                  <a:off x="5821954" y="1214991"/>
                  <a:ext cx="45360" cy="60120"/>
                </p14:xfrm>
              </p:contentPart>
            </mc:Choice>
            <mc:Fallback xmlns="">
              <p:pic>
                <p:nvPicPr>
                  <p:cNvPr id="829" name="Freihand 828">
                    <a:extLst>
                      <a:ext uri="{FF2B5EF4-FFF2-40B4-BE49-F238E27FC236}">
                        <a16:creationId xmlns:a16="http://schemas.microsoft.com/office/drawing/2014/main" id="{2A7C0A2C-D08D-36EE-661D-9F1F5C880155}"/>
                      </a:ext>
                    </a:extLst>
                  </p:cNvPr>
                  <p:cNvPicPr/>
                  <p:nvPr/>
                </p:nvPicPr>
                <p:blipFill>
                  <a:blip r:embed="rId371"/>
                  <a:stretch>
                    <a:fillRect/>
                  </a:stretch>
                </p:blipFill>
                <p:spPr>
                  <a:xfrm>
                    <a:off x="5815834" y="1208871"/>
                    <a:ext cx="57600" cy="7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77">
                <p14:nvContentPartPr>
                  <p14:cNvPr id="830" name="Freihand 829">
                    <a:extLst>
                      <a:ext uri="{FF2B5EF4-FFF2-40B4-BE49-F238E27FC236}">
                        <a16:creationId xmlns:a16="http://schemas.microsoft.com/office/drawing/2014/main" id="{3EDD2AB0-A805-B304-B79B-D65FA172AD3F}"/>
                      </a:ext>
                    </a:extLst>
                  </p14:cNvPr>
                  <p14:cNvContentPartPr/>
                  <p14:nvPr/>
                </p14:nvContentPartPr>
                <p14:xfrm>
                  <a:off x="5883514" y="1204191"/>
                  <a:ext cx="33480" cy="70920"/>
                </p14:xfrm>
              </p:contentPart>
            </mc:Choice>
            <mc:Fallback xmlns="">
              <p:pic>
                <p:nvPicPr>
                  <p:cNvPr id="830" name="Freihand 829">
                    <a:extLst>
                      <a:ext uri="{FF2B5EF4-FFF2-40B4-BE49-F238E27FC236}">
                        <a16:creationId xmlns:a16="http://schemas.microsoft.com/office/drawing/2014/main" id="{3EDD2AB0-A805-B304-B79B-D65FA172AD3F}"/>
                      </a:ext>
                    </a:extLst>
                  </p:cNvPr>
                  <p:cNvPicPr/>
                  <p:nvPr/>
                </p:nvPicPr>
                <p:blipFill>
                  <a:blip r:embed="rId373"/>
                  <a:stretch>
                    <a:fillRect/>
                  </a:stretch>
                </p:blipFill>
                <p:spPr>
                  <a:xfrm>
                    <a:off x="5877394" y="1198071"/>
                    <a:ext cx="45720" cy="83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78">
                <p14:nvContentPartPr>
                  <p14:cNvPr id="831" name="Freihand 830">
                    <a:extLst>
                      <a:ext uri="{FF2B5EF4-FFF2-40B4-BE49-F238E27FC236}">
                        <a16:creationId xmlns:a16="http://schemas.microsoft.com/office/drawing/2014/main" id="{B3E35B25-35C7-3C22-49A6-172C237D10CE}"/>
                      </a:ext>
                    </a:extLst>
                  </p14:cNvPr>
                  <p14:cNvContentPartPr/>
                  <p14:nvPr/>
                </p14:nvContentPartPr>
                <p14:xfrm>
                  <a:off x="5925994" y="1217151"/>
                  <a:ext cx="57240" cy="59040"/>
                </p14:xfrm>
              </p:contentPart>
            </mc:Choice>
            <mc:Fallback xmlns="">
              <p:pic>
                <p:nvPicPr>
                  <p:cNvPr id="831" name="Freihand 830">
                    <a:extLst>
                      <a:ext uri="{FF2B5EF4-FFF2-40B4-BE49-F238E27FC236}">
                        <a16:creationId xmlns:a16="http://schemas.microsoft.com/office/drawing/2014/main" id="{B3E35B25-35C7-3C22-49A6-172C237D10CE}"/>
                      </a:ext>
                    </a:extLst>
                  </p:cNvPr>
                  <p:cNvPicPr/>
                  <p:nvPr/>
                </p:nvPicPr>
                <p:blipFill>
                  <a:blip r:embed="rId375"/>
                  <a:stretch>
                    <a:fillRect/>
                  </a:stretch>
                </p:blipFill>
                <p:spPr>
                  <a:xfrm>
                    <a:off x="5919874" y="1211031"/>
                    <a:ext cx="69480" cy="71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79">
                <p14:nvContentPartPr>
                  <p14:cNvPr id="832" name="Freihand 831">
                    <a:extLst>
                      <a:ext uri="{FF2B5EF4-FFF2-40B4-BE49-F238E27FC236}">
                        <a16:creationId xmlns:a16="http://schemas.microsoft.com/office/drawing/2014/main" id="{BA5B6E9D-586E-6AA4-162A-20A789D02A9D}"/>
                      </a:ext>
                    </a:extLst>
                  </p14:cNvPr>
                  <p14:cNvContentPartPr/>
                  <p14:nvPr/>
                </p14:nvContentPartPr>
                <p14:xfrm>
                  <a:off x="6000514" y="1207071"/>
                  <a:ext cx="40320" cy="64800"/>
                </p14:xfrm>
              </p:contentPart>
            </mc:Choice>
            <mc:Fallback xmlns="">
              <p:pic>
                <p:nvPicPr>
                  <p:cNvPr id="832" name="Freihand 831">
                    <a:extLst>
                      <a:ext uri="{FF2B5EF4-FFF2-40B4-BE49-F238E27FC236}">
                        <a16:creationId xmlns:a16="http://schemas.microsoft.com/office/drawing/2014/main" id="{BA5B6E9D-586E-6AA4-162A-20A789D02A9D}"/>
                      </a:ext>
                    </a:extLst>
                  </p:cNvPr>
                  <p:cNvPicPr/>
                  <p:nvPr/>
                </p:nvPicPr>
                <p:blipFill>
                  <a:blip r:embed="rId377"/>
                  <a:stretch>
                    <a:fillRect/>
                  </a:stretch>
                </p:blipFill>
                <p:spPr>
                  <a:xfrm>
                    <a:off x="5994394" y="1200951"/>
                    <a:ext cx="52560" cy="77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80">
                <p14:nvContentPartPr>
                  <p14:cNvPr id="833" name="Freihand 832">
                    <a:extLst>
                      <a:ext uri="{FF2B5EF4-FFF2-40B4-BE49-F238E27FC236}">
                        <a16:creationId xmlns:a16="http://schemas.microsoft.com/office/drawing/2014/main" id="{D6CF531D-A089-9FF5-7271-E74665EA6F3A}"/>
                      </a:ext>
                    </a:extLst>
                  </p14:cNvPr>
                  <p14:cNvContentPartPr/>
                  <p14:nvPr/>
                </p14:nvContentPartPr>
                <p14:xfrm>
                  <a:off x="6042274" y="1209591"/>
                  <a:ext cx="43200" cy="65880"/>
                </p14:xfrm>
              </p:contentPart>
            </mc:Choice>
            <mc:Fallback xmlns="">
              <p:pic>
                <p:nvPicPr>
                  <p:cNvPr id="833" name="Freihand 832">
                    <a:extLst>
                      <a:ext uri="{FF2B5EF4-FFF2-40B4-BE49-F238E27FC236}">
                        <a16:creationId xmlns:a16="http://schemas.microsoft.com/office/drawing/2014/main" id="{D6CF531D-A089-9FF5-7271-E74665EA6F3A}"/>
                      </a:ext>
                    </a:extLst>
                  </p:cNvPr>
                  <p:cNvPicPr/>
                  <p:nvPr/>
                </p:nvPicPr>
                <p:blipFill>
                  <a:blip r:embed="rId379"/>
                  <a:stretch>
                    <a:fillRect/>
                  </a:stretch>
                </p:blipFill>
                <p:spPr>
                  <a:xfrm>
                    <a:off x="6036154" y="1203471"/>
                    <a:ext cx="55440" cy="78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81">
                <p14:nvContentPartPr>
                  <p14:cNvPr id="834" name="Freihand 833">
                    <a:extLst>
                      <a:ext uri="{FF2B5EF4-FFF2-40B4-BE49-F238E27FC236}">
                        <a16:creationId xmlns:a16="http://schemas.microsoft.com/office/drawing/2014/main" id="{EDCFA4FC-19E3-84EE-5AE0-22E5B0214F38}"/>
                      </a:ext>
                    </a:extLst>
                  </p14:cNvPr>
                  <p14:cNvContentPartPr/>
                  <p14:nvPr/>
                </p14:nvContentPartPr>
                <p14:xfrm>
                  <a:off x="6095194" y="1214271"/>
                  <a:ext cx="43560" cy="63720"/>
                </p14:xfrm>
              </p:contentPart>
            </mc:Choice>
            <mc:Fallback xmlns="">
              <p:pic>
                <p:nvPicPr>
                  <p:cNvPr id="834" name="Freihand 833">
                    <a:extLst>
                      <a:ext uri="{FF2B5EF4-FFF2-40B4-BE49-F238E27FC236}">
                        <a16:creationId xmlns:a16="http://schemas.microsoft.com/office/drawing/2014/main" id="{EDCFA4FC-19E3-84EE-5AE0-22E5B0214F38}"/>
                      </a:ext>
                    </a:extLst>
                  </p:cNvPr>
                  <p:cNvPicPr/>
                  <p:nvPr/>
                </p:nvPicPr>
                <p:blipFill>
                  <a:blip r:embed="rId381"/>
                  <a:stretch>
                    <a:fillRect/>
                  </a:stretch>
                </p:blipFill>
                <p:spPr>
                  <a:xfrm>
                    <a:off x="6089074" y="1208151"/>
                    <a:ext cx="55800" cy="75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82">
                <p14:nvContentPartPr>
                  <p14:cNvPr id="835" name="Freihand 834">
                    <a:extLst>
                      <a:ext uri="{FF2B5EF4-FFF2-40B4-BE49-F238E27FC236}">
                        <a16:creationId xmlns:a16="http://schemas.microsoft.com/office/drawing/2014/main" id="{32FC7EB7-6E78-C83A-5EC2-9ED27BCED8CF}"/>
                      </a:ext>
                    </a:extLst>
                  </p14:cNvPr>
                  <p14:cNvContentPartPr/>
                  <p14:nvPr/>
                </p14:nvContentPartPr>
                <p14:xfrm>
                  <a:off x="6149194" y="1200231"/>
                  <a:ext cx="43200" cy="70920"/>
                </p14:xfrm>
              </p:contentPart>
            </mc:Choice>
            <mc:Fallback xmlns="">
              <p:pic>
                <p:nvPicPr>
                  <p:cNvPr id="835" name="Freihand 834">
                    <a:extLst>
                      <a:ext uri="{FF2B5EF4-FFF2-40B4-BE49-F238E27FC236}">
                        <a16:creationId xmlns:a16="http://schemas.microsoft.com/office/drawing/2014/main" id="{32FC7EB7-6E78-C83A-5EC2-9ED27BCED8CF}"/>
                      </a:ext>
                    </a:extLst>
                  </p:cNvPr>
                  <p:cNvPicPr/>
                  <p:nvPr/>
                </p:nvPicPr>
                <p:blipFill>
                  <a:blip r:embed="rId383"/>
                  <a:stretch>
                    <a:fillRect/>
                  </a:stretch>
                </p:blipFill>
                <p:spPr>
                  <a:xfrm>
                    <a:off x="6143074" y="1194111"/>
                    <a:ext cx="55440" cy="83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83">
                <p14:nvContentPartPr>
                  <p14:cNvPr id="836" name="Freihand 835">
                    <a:extLst>
                      <a:ext uri="{FF2B5EF4-FFF2-40B4-BE49-F238E27FC236}">
                        <a16:creationId xmlns:a16="http://schemas.microsoft.com/office/drawing/2014/main" id="{D37D833D-853F-C1D0-7D1B-ECBE2D3F23FE}"/>
                      </a:ext>
                    </a:extLst>
                  </p14:cNvPr>
                  <p14:cNvContentPartPr/>
                  <p14:nvPr/>
                </p14:nvContentPartPr>
                <p14:xfrm>
                  <a:off x="6194554" y="1203831"/>
                  <a:ext cx="47880" cy="71280"/>
                </p14:xfrm>
              </p:contentPart>
            </mc:Choice>
            <mc:Fallback xmlns="">
              <p:pic>
                <p:nvPicPr>
                  <p:cNvPr id="836" name="Freihand 835">
                    <a:extLst>
                      <a:ext uri="{FF2B5EF4-FFF2-40B4-BE49-F238E27FC236}">
                        <a16:creationId xmlns:a16="http://schemas.microsoft.com/office/drawing/2014/main" id="{D37D833D-853F-C1D0-7D1B-ECBE2D3F23FE}"/>
                      </a:ext>
                    </a:extLst>
                  </p:cNvPr>
                  <p:cNvPicPr/>
                  <p:nvPr/>
                </p:nvPicPr>
                <p:blipFill>
                  <a:blip r:embed="rId385"/>
                  <a:stretch>
                    <a:fillRect/>
                  </a:stretch>
                </p:blipFill>
                <p:spPr>
                  <a:xfrm>
                    <a:off x="6188434" y="1197711"/>
                    <a:ext cx="60120" cy="8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84">
                <p14:nvContentPartPr>
                  <p14:cNvPr id="837" name="Freihand 836">
                    <a:extLst>
                      <a:ext uri="{FF2B5EF4-FFF2-40B4-BE49-F238E27FC236}">
                        <a16:creationId xmlns:a16="http://schemas.microsoft.com/office/drawing/2014/main" id="{9B83307F-4210-6DDA-1615-D1F53D94E0C9}"/>
                      </a:ext>
                    </a:extLst>
                  </p14:cNvPr>
                  <p14:cNvContentPartPr/>
                  <p14:nvPr/>
                </p14:nvContentPartPr>
                <p14:xfrm>
                  <a:off x="6243514" y="1201671"/>
                  <a:ext cx="45360" cy="78480"/>
                </p14:xfrm>
              </p:contentPart>
            </mc:Choice>
            <mc:Fallback xmlns="">
              <p:pic>
                <p:nvPicPr>
                  <p:cNvPr id="837" name="Freihand 836">
                    <a:extLst>
                      <a:ext uri="{FF2B5EF4-FFF2-40B4-BE49-F238E27FC236}">
                        <a16:creationId xmlns:a16="http://schemas.microsoft.com/office/drawing/2014/main" id="{9B83307F-4210-6DDA-1615-D1F53D94E0C9}"/>
                      </a:ext>
                    </a:extLst>
                  </p:cNvPr>
                  <p:cNvPicPr/>
                  <p:nvPr/>
                </p:nvPicPr>
                <p:blipFill>
                  <a:blip r:embed="rId387"/>
                  <a:stretch>
                    <a:fillRect/>
                  </a:stretch>
                </p:blipFill>
                <p:spPr>
                  <a:xfrm>
                    <a:off x="6237394" y="1195551"/>
                    <a:ext cx="57600" cy="90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85">
                <p14:nvContentPartPr>
                  <p14:cNvPr id="838" name="Freihand 837">
                    <a:extLst>
                      <a:ext uri="{FF2B5EF4-FFF2-40B4-BE49-F238E27FC236}">
                        <a16:creationId xmlns:a16="http://schemas.microsoft.com/office/drawing/2014/main" id="{DEBD69DF-3F07-9812-A814-3641F511B552}"/>
                      </a:ext>
                    </a:extLst>
                  </p14:cNvPr>
                  <p14:cNvContentPartPr/>
                  <p14:nvPr/>
                </p14:nvContentPartPr>
                <p14:xfrm>
                  <a:off x="6297154" y="1214991"/>
                  <a:ext cx="48600" cy="54720"/>
                </p14:xfrm>
              </p:contentPart>
            </mc:Choice>
            <mc:Fallback xmlns="">
              <p:pic>
                <p:nvPicPr>
                  <p:cNvPr id="838" name="Freihand 837">
                    <a:extLst>
                      <a:ext uri="{FF2B5EF4-FFF2-40B4-BE49-F238E27FC236}">
                        <a16:creationId xmlns:a16="http://schemas.microsoft.com/office/drawing/2014/main" id="{DEBD69DF-3F07-9812-A814-3641F511B552}"/>
                      </a:ext>
                    </a:extLst>
                  </p:cNvPr>
                  <p:cNvPicPr/>
                  <p:nvPr/>
                </p:nvPicPr>
                <p:blipFill>
                  <a:blip r:embed="rId389"/>
                  <a:stretch>
                    <a:fillRect/>
                  </a:stretch>
                </p:blipFill>
                <p:spPr>
                  <a:xfrm>
                    <a:off x="6291034" y="1208871"/>
                    <a:ext cx="60840" cy="66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86">
                <p14:nvContentPartPr>
                  <p14:cNvPr id="839" name="Freihand 838">
                    <a:extLst>
                      <a:ext uri="{FF2B5EF4-FFF2-40B4-BE49-F238E27FC236}">
                        <a16:creationId xmlns:a16="http://schemas.microsoft.com/office/drawing/2014/main" id="{AD912767-B25B-8C07-E22C-E781E073376C}"/>
                      </a:ext>
                    </a:extLst>
                  </p14:cNvPr>
                  <p14:cNvContentPartPr/>
                  <p14:nvPr/>
                </p14:nvContentPartPr>
                <p14:xfrm>
                  <a:off x="6361594" y="1208871"/>
                  <a:ext cx="54360" cy="64440"/>
                </p14:xfrm>
              </p:contentPart>
            </mc:Choice>
            <mc:Fallback xmlns="">
              <p:pic>
                <p:nvPicPr>
                  <p:cNvPr id="839" name="Freihand 838">
                    <a:extLst>
                      <a:ext uri="{FF2B5EF4-FFF2-40B4-BE49-F238E27FC236}">
                        <a16:creationId xmlns:a16="http://schemas.microsoft.com/office/drawing/2014/main" id="{AD912767-B25B-8C07-E22C-E781E073376C}"/>
                      </a:ext>
                    </a:extLst>
                  </p:cNvPr>
                  <p:cNvPicPr/>
                  <p:nvPr/>
                </p:nvPicPr>
                <p:blipFill>
                  <a:blip r:embed="rId391"/>
                  <a:stretch>
                    <a:fillRect/>
                  </a:stretch>
                </p:blipFill>
                <p:spPr>
                  <a:xfrm>
                    <a:off x="6355474" y="1202751"/>
                    <a:ext cx="66600" cy="76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87">
                <p14:nvContentPartPr>
                  <p14:cNvPr id="840" name="Freihand 839">
                    <a:extLst>
                      <a:ext uri="{FF2B5EF4-FFF2-40B4-BE49-F238E27FC236}">
                        <a16:creationId xmlns:a16="http://schemas.microsoft.com/office/drawing/2014/main" id="{9B994354-A39C-A972-AE77-A3C803225A62}"/>
                      </a:ext>
                    </a:extLst>
                  </p14:cNvPr>
                  <p14:cNvContentPartPr/>
                  <p14:nvPr/>
                </p14:nvContentPartPr>
                <p14:xfrm>
                  <a:off x="6422434" y="1207071"/>
                  <a:ext cx="36000" cy="55080"/>
                </p14:xfrm>
              </p:contentPart>
            </mc:Choice>
            <mc:Fallback xmlns="">
              <p:pic>
                <p:nvPicPr>
                  <p:cNvPr id="840" name="Freihand 839">
                    <a:extLst>
                      <a:ext uri="{FF2B5EF4-FFF2-40B4-BE49-F238E27FC236}">
                        <a16:creationId xmlns:a16="http://schemas.microsoft.com/office/drawing/2014/main" id="{9B994354-A39C-A972-AE77-A3C803225A62}"/>
                      </a:ext>
                    </a:extLst>
                  </p:cNvPr>
                  <p:cNvPicPr/>
                  <p:nvPr/>
                </p:nvPicPr>
                <p:blipFill>
                  <a:blip r:embed="rId393"/>
                  <a:stretch>
                    <a:fillRect/>
                  </a:stretch>
                </p:blipFill>
                <p:spPr>
                  <a:xfrm>
                    <a:off x="6416314" y="1200951"/>
                    <a:ext cx="48240" cy="673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842" name="Gruppieren 841">
              <a:extLst>
                <a:ext uri="{FF2B5EF4-FFF2-40B4-BE49-F238E27FC236}">
                  <a16:creationId xmlns:a16="http://schemas.microsoft.com/office/drawing/2014/main" id="{4EF7CD8F-4BB5-01C8-47AE-149D3B693938}"/>
                </a:ext>
              </a:extLst>
            </p:cNvPr>
            <p:cNvGrpSpPr/>
            <p:nvPr/>
          </p:nvGrpSpPr>
          <p:grpSpPr>
            <a:xfrm>
              <a:off x="3557289" y="993812"/>
              <a:ext cx="971640" cy="86040"/>
              <a:chOff x="5538994" y="1194111"/>
              <a:chExt cx="971640" cy="860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88">
                <p14:nvContentPartPr>
                  <p14:cNvPr id="843" name="Freihand 842">
                    <a:extLst>
                      <a:ext uri="{FF2B5EF4-FFF2-40B4-BE49-F238E27FC236}">
                        <a16:creationId xmlns:a16="http://schemas.microsoft.com/office/drawing/2014/main" id="{356B458D-719E-2354-994C-7344D6C396EA}"/>
                      </a:ext>
                    </a:extLst>
                  </p14:cNvPr>
                  <p14:cNvContentPartPr/>
                  <p14:nvPr/>
                </p14:nvContentPartPr>
                <p14:xfrm>
                  <a:off x="5538994" y="1212111"/>
                  <a:ext cx="47520" cy="65160"/>
                </p14:xfrm>
              </p:contentPart>
            </mc:Choice>
            <mc:Fallback xmlns="">
              <p:pic>
                <p:nvPicPr>
                  <p:cNvPr id="843" name="Freihand 842">
                    <a:extLst>
                      <a:ext uri="{FF2B5EF4-FFF2-40B4-BE49-F238E27FC236}">
                        <a16:creationId xmlns:a16="http://schemas.microsoft.com/office/drawing/2014/main" id="{356B458D-719E-2354-994C-7344D6C396EA}"/>
                      </a:ext>
                    </a:extLst>
                  </p:cNvPr>
                  <p:cNvPicPr/>
                  <p:nvPr/>
                </p:nvPicPr>
                <p:blipFill>
                  <a:blip r:embed="rId359"/>
                  <a:stretch>
                    <a:fillRect/>
                  </a:stretch>
                </p:blipFill>
                <p:spPr>
                  <a:xfrm>
                    <a:off x="5532874" y="1205991"/>
                    <a:ext cx="59760" cy="77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89">
                <p14:nvContentPartPr>
                  <p14:cNvPr id="844" name="Freihand 843">
                    <a:extLst>
                      <a:ext uri="{FF2B5EF4-FFF2-40B4-BE49-F238E27FC236}">
                        <a16:creationId xmlns:a16="http://schemas.microsoft.com/office/drawing/2014/main" id="{43E54128-68EB-C9D8-0936-E4D496ECF701}"/>
                      </a:ext>
                    </a:extLst>
                  </p14:cNvPr>
                  <p14:cNvContentPartPr/>
                  <p14:nvPr/>
                </p14:nvContentPartPr>
                <p14:xfrm>
                  <a:off x="5599474" y="1214271"/>
                  <a:ext cx="25560" cy="59760"/>
                </p14:xfrm>
              </p:contentPart>
            </mc:Choice>
            <mc:Fallback xmlns="">
              <p:pic>
                <p:nvPicPr>
                  <p:cNvPr id="844" name="Freihand 843">
                    <a:extLst>
                      <a:ext uri="{FF2B5EF4-FFF2-40B4-BE49-F238E27FC236}">
                        <a16:creationId xmlns:a16="http://schemas.microsoft.com/office/drawing/2014/main" id="{43E54128-68EB-C9D8-0936-E4D496ECF701}"/>
                      </a:ext>
                    </a:extLst>
                  </p:cNvPr>
                  <p:cNvPicPr/>
                  <p:nvPr/>
                </p:nvPicPr>
                <p:blipFill>
                  <a:blip r:embed="rId361"/>
                  <a:stretch>
                    <a:fillRect/>
                  </a:stretch>
                </p:blipFill>
                <p:spPr>
                  <a:xfrm>
                    <a:off x="5593354" y="1208151"/>
                    <a:ext cx="378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90">
                <p14:nvContentPartPr>
                  <p14:cNvPr id="845" name="Freihand 844">
                    <a:extLst>
                      <a:ext uri="{FF2B5EF4-FFF2-40B4-BE49-F238E27FC236}">
                        <a16:creationId xmlns:a16="http://schemas.microsoft.com/office/drawing/2014/main" id="{16EDC4E4-EAD9-3270-1A3A-869EE1791E2F}"/>
                      </a:ext>
                    </a:extLst>
                  </p14:cNvPr>
                  <p14:cNvContentPartPr/>
                  <p14:nvPr/>
                </p14:nvContentPartPr>
                <p14:xfrm>
                  <a:off x="5635114" y="1214991"/>
                  <a:ext cx="42840" cy="59400"/>
                </p14:xfrm>
              </p:contentPart>
            </mc:Choice>
            <mc:Fallback xmlns="">
              <p:pic>
                <p:nvPicPr>
                  <p:cNvPr id="845" name="Freihand 844">
                    <a:extLst>
                      <a:ext uri="{FF2B5EF4-FFF2-40B4-BE49-F238E27FC236}">
                        <a16:creationId xmlns:a16="http://schemas.microsoft.com/office/drawing/2014/main" id="{16EDC4E4-EAD9-3270-1A3A-869EE1791E2F}"/>
                      </a:ext>
                    </a:extLst>
                  </p:cNvPr>
                  <p:cNvPicPr/>
                  <p:nvPr/>
                </p:nvPicPr>
                <p:blipFill>
                  <a:blip r:embed="rId363"/>
                  <a:stretch>
                    <a:fillRect/>
                  </a:stretch>
                </p:blipFill>
                <p:spPr>
                  <a:xfrm>
                    <a:off x="5628994" y="1208871"/>
                    <a:ext cx="55080" cy="71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91">
                <p14:nvContentPartPr>
                  <p14:cNvPr id="846" name="Freihand 845">
                    <a:extLst>
                      <a:ext uri="{FF2B5EF4-FFF2-40B4-BE49-F238E27FC236}">
                        <a16:creationId xmlns:a16="http://schemas.microsoft.com/office/drawing/2014/main" id="{2CB7E563-843C-A3AC-6794-584A9A36DD00}"/>
                      </a:ext>
                    </a:extLst>
                  </p14:cNvPr>
                  <p14:cNvContentPartPr/>
                  <p14:nvPr/>
                </p14:nvContentPartPr>
                <p14:xfrm>
                  <a:off x="5687674" y="1205991"/>
                  <a:ext cx="34920" cy="63000"/>
                </p14:xfrm>
              </p:contentPart>
            </mc:Choice>
            <mc:Fallback xmlns="">
              <p:pic>
                <p:nvPicPr>
                  <p:cNvPr id="846" name="Freihand 845">
                    <a:extLst>
                      <a:ext uri="{FF2B5EF4-FFF2-40B4-BE49-F238E27FC236}">
                        <a16:creationId xmlns:a16="http://schemas.microsoft.com/office/drawing/2014/main" id="{2CB7E563-843C-A3AC-6794-584A9A36DD00}"/>
                      </a:ext>
                    </a:extLst>
                  </p:cNvPr>
                  <p:cNvPicPr/>
                  <p:nvPr/>
                </p:nvPicPr>
                <p:blipFill>
                  <a:blip r:embed="rId365"/>
                  <a:stretch>
                    <a:fillRect/>
                  </a:stretch>
                </p:blipFill>
                <p:spPr>
                  <a:xfrm>
                    <a:off x="5681554" y="1199871"/>
                    <a:ext cx="47160" cy="7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92">
                <p14:nvContentPartPr>
                  <p14:cNvPr id="847" name="Freihand 846">
                    <a:extLst>
                      <a:ext uri="{FF2B5EF4-FFF2-40B4-BE49-F238E27FC236}">
                        <a16:creationId xmlns:a16="http://schemas.microsoft.com/office/drawing/2014/main" id="{7109BEFB-9908-1310-169F-8EE3E9ECF646}"/>
                      </a:ext>
                    </a:extLst>
                  </p14:cNvPr>
                  <p14:cNvContentPartPr/>
                  <p14:nvPr/>
                </p14:nvContentPartPr>
                <p14:xfrm>
                  <a:off x="5721514" y="1211031"/>
                  <a:ext cx="39240" cy="62640"/>
                </p14:xfrm>
              </p:contentPart>
            </mc:Choice>
            <mc:Fallback xmlns="">
              <p:pic>
                <p:nvPicPr>
                  <p:cNvPr id="847" name="Freihand 846">
                    <a:extLst>
                      <a:ext uri="{FF2B5EF4-FFF2-40B4-BE49-F238E27FC236}">
                        <a16:creationId xmlns:a16="http://schemas.microsoft.com/office/drawing/2014/main" id="{7109BEFB-9908-1310-169F-8EE3E9ECF646}"/>
                      </a:ext>
                    </a:extLst>
                  </p:cNvPr>
                  <p:cNvPicPr/>
                  <p:nvPr/>
                </p:nvPicPr>
                <p:blipFill>
                  <a:blip r:embed="rId367"/>
                  <a:stretch>
                    <a:fillRect/>
                  </a:stretch>
                </p:blipFill>
                <p:spPr>
                  <a:xfrm>
                    <a:off x="5715394" y="1204911"/>
                    <a:ext cx="51480" cy="74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93">
                <p14:nvContentPartPr>
                  <p14:cNvPr id="855" name="Freihand 854">
                    <a:extLst>
                      <a:ext uri="{FF2B5EF4-FFF2-40B4-BE49-F238E27FC236}">
                        <a16:creationId xmlns:a16="http://schemas.microsoft.com/office/drawing/2014/main" id="{37976440-BCE1-DCA8-A223-768A62B5F20A}"/>
                      </a:ext>
                    </a:extLst>
                  </p14:cNvPr>
                  <p14:cNvContentPartPr/>
                  <p14:nvPr/>
                </p14:nvContentPartPr>
                <p14:xfrm>
                  <a:off x="6149194" y="1200231"/>
                  <a:ext cx="43200" cy="70920"/>
                </p14:xfrm>
              </p:contentPart>
            </mc:Choice>
            <mc:Fallback xmlns="">
              <p:pic>
                <p:nvPicPr>
                  <p:cNvPr id="855" name="Freihand 854">
                    <a:extLst>
                      <a:ext uri="{FF2B5EF4-FFF2-40B4-BE49-F238E27FC236}">
                        <a16:creationId xmlns:a16="http://schemas.microsoft.com/office/drawing/2014/main" id="{37976440-BCE1-DCA8-A223-768A62B5F20A}"/>
                      </a:ext>
                    </a:extLst>
                  </p:cNvPr>
                  <p:cNvPicPr/>
                  <p:nvPr/>
                </p:nvPicPr>
                <p:blipFill>
                  <a:blip r:embed="rId383"/>
                  <a:stretch>
                    <a:fillRect/>
                  </a:stretch>
                </p:blipFill>
                <p:spPr>
                  <a:xfrm>
                    <a:off x="6143074" y="1194111"/>
                    <a:ext cx="55440" cy="83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94">
                <p14:nvContentPartPr>
                  <p14:cNvPr id="856" name="Freihand 855">
                    <a:extLst>
                      <a:ext uri="{FF2B5EF4-FFF2-40B4-BE49-F238E27FC236}">
                        <a16:creationId xmlns:a16="http://schemas.microsoft.com/office/drawing/2014/main" id="{B8E46109-2653-4C17-A14B-AE23D67E65AB}"/>
                      </a:ext>
                    </a:extLst>
                  </p14:cNvPr>
                  <p14:cNvContentPartPr/>
                  <p14:nvPr/>
                </p14:nvContentPartPr>
                <p14:xfrm>
                  <a:off x="6194554" y="1203831"/>
                  <a:ext cx="47880" cy="71280"/>
                </p14:xfrm>
              </p:contentPart>
            </mc:Choice>
            <mc:Fallback xmlns="">
              <p:pic>
                <p:nvPicPr>
                  <p:cNvPr id="856" name="Freihand 855">
                    <a:extLst>
                      <a:ext uri="{FF2B5EF4-FFF2-40B4-BE49-F238E27FC236}">
                        <a16:creationId xmlns:a16="http://schemas.microsoft.com/office/drawing/2014/main" id="{B8E46109-2653-4C17-A14B-AE23D67E65AB}"/>
                      </a:ext>
                    </a:extLst>
                  </p:cNvPr>
                  <p:cNvPicPr/>
                  <p:nvPr/>
                </p:nvPicPr>
                <p:blipFill>
                  <a:blip r:embed="rId385"/>
                  <a:stretch>
                    <a:fillRect/>
                  </a:stretch>
                </p:blipFill>
                <p:spPr>
                  <a:xfrm>
                    <a:off x="6188434" y="1197711"/>
                    <a:ext cx="60120" cy="8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95">
                <p14:nvContentPartPr>
                  <p14:cNvPr id="857" name="Freihand 856">
                    <a:extLst>
                      <a:ext uri="{FF2B5EF4-FFF2-40B4-BE49-F238E27FC236}">
                        <a16:creationId xmlns:a16="http://schemas.microsoft.com/office/drawing/2014/main" id="{64880E28-3C76-C39A-E3B1-3A927F33622E}"/>
                      </a:ext>
                    </a:extLst>
                  </p14:cNvPr>
                  <p14:cNvContentPartPr/>
                  <p14:nvPr/>
                </p14:nvContentPartPr>
                <p14:xfrm>
                  <a:off x="6243514" y="1201671"/>
                  <a:ext cx="45360" cy="78480"/>
                </p14:xfrm>
              </p:contentPart>
            </mc:Choice>
            <mc:Fallback xmlns="">
              <p:pic>
                <p:nvPicPr>
                  <p:cNvPr id="857" name="Freihand 856">
                    <a:extLst>
                      <a:ext uri="{FF2B5EF4-FFF2-40B4-BE49-F238E27FC236}">
                        <a16:creationId xmlns:a16="http://schemas.microsoft.com/office/drawing/2014/main" id="{64880E28-3C76-C39A-E3B1-3A927F33622E}"/>
                      </a:ext>
                    </a:extLst>
                  </p:cNvPr>
                  <p:cNvPicPr/>
                  <p:nvPr/>
                </p:nvPicPr>
                <p:blipFill>
                  <a:blip r:embed="rId387"/>
                  <a:stretch>
                    <a:fillRect/>
                  </a:stretch>
                </p:blipFill>
                <p:spPr>
                  <a:xfrm>
                    <a:off x="6237394" y="1195551"/>
                    <a:ext cx="57600" cy="90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96">
                <p14:nvContentPartPr>
                  <p14:cNvPr id="858" name="Freihand 857">
                    <a:extLst>
                      <a:ext uri="{FF2B5EF4-FFF2-40B4-BE49-F238E27FC236}">
                        <a16:creationId xmlns:a16="http://schemas.microsoft.com/office/drawing/2014/main" id="{80CA68CD-0AAF-5B89-4EC4-979CC21398BF}"/>
                      </a:ext>
                    </a:extLst>
                  </p14:cNvPr>
                  <p14:cNvContentPartPr/>
                  <p14:nvPr/>
                </p14:nvContentPartPr>
                <p14:xfrm>
                  <a:off x="6297154" y="1214991"/>
                  <a:ext cx="48600" cy="54720"/>
                </p14:xfrm>
              </p:contentPart>
            </mc:Choice>
            <mc:Fallback xmlns="">
              <p:pic>
                <p:nvPicPr>
                  <p:cNvPr id="858" name="Freihand 857">
                    <a:extLst>
                      <a:ext uri="{FF2B5EF4-FFF2-40B4-BE49-F238E27FC236}">
                        <a16:creationId xmlns:a16="http://schemas.microsoft.com/office/drawing/2014/main" id="{80CA68CD-0AAF-5B89-4EC4-979CC21398BF}"/>
                      </a:ext>
                    </a:extLst>
                  </p:cNvPr>
                  <p:cNvPicPr/>
                  <p:nvPr/>
                </p:nvPicPr>
                <p:blipFill>
                  <a:blip r:embed="rId389"/>
                  <a:stretch>
                    <a:fillRect/>
                  </a:stretch>
                </p:blipFill>
                <p:spPr>
                  <a:xfrm>
                    <a:off x="6291034" y="1208871"/>
                    <a:ext cx="60840" cy="66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97">
                <p14:nvContentPartPr>
                  <p14:cNvPr id="859" name="Freihand 858">
                    <a:extLst>
                      <a:ext uri="{FF2B5EF4-FFF2-40B4-BE49-F238E27FC236}">
                        <a16:creationId xmlns:a16="http://schemas.microsoft.com/office/drawing/2014/main" id="{FE008FF0-C300-5585-1B1A-43E58A53B90D}"/>
                      </a:ext>
                    </a:extLst>
                  </p14:cNvPr>
                  <p14:cNvContentPartPr/>
                  <p14:nvPr/>
                </p14:nvContentPartPr>
                <p14:xfrm>
                  <a:off x="6361594" y="1208871"/>
                  <a:ext cx="54360" cy="64440"/>
                </p14:xfrm>
              </p:contentPart>
            </mc:Choice>
            <mc:Fallback xmlns="">
              <p:pic>
                <p:nvPicPr>
                  <p:cNvPr id="859" name="Freihand 858">
                    <a:extLst>
                      <a:ext uri="{FF2B5EF4-FFF2-40B4-BE49-F238E27FC236}">
                        <a16:creationId xmlns:a16="http://schemas.microsoft.com/office/drawing/2014/main" id="{FE008FF0-C300-5585-1B1A-43E58A53B90D}"/>
                      </a:ext>
                    </a:extLst>
                  </p:cNvPr>
                  <p:cNvPicPr/>
                  <p:nvPr/>
                </p:nvPicPr>
                <p:blipFill>
                  <a:blip r:embed="rId391"/>
                  <a:stretch>
                    <a:fillRect/>
                  </a:stretch>
                </p:blipFill>
                <p:spPr>
                  <a:xfrm>
                    <a:off x="6355474" y="1202751"/>
                    <a:ext cx="66600" cy="76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98">
                <p14:nvContentPartPr>
                  <p14:cNvPr id="860" name="Freihand 859">
                    <a:extLst>
                      <a:ext uri="{FF2B5EF4-FFF2-40B4-BE49-F238E27FC236}">
                        <a16:creationId xmlns:a16="http://schemas.microsoft.com/office/drawing/2014/main" id="{ECD3D793-0BDC-88B8-9C29-64697EC3D4F4}"/>
                      </a:ext>
                    </a:extLst>
                  </p14:cNvPr>
                  <p14:cNvContentPartPr/>
                  <p14:nvPr/>
                </p14:nvContentPartPr>
                <p14:xfrm>
                  <a:off x="6422434" y="1207071"/>
                  <a:ext cx="36000" cy="55080"/>
                </p14:xfrm>
              </p:contentPart>
            </mc:Choice>
            <mc:Fallback xmlns="">
              <p:pic>
                <p:nvPicPr>
                  <p:cNvPr id="860" name="Freihand 859">
                    <a:extLst>
                      <a:ext uri="{FF2B5EF4-FFF2-40B4-BE49-F238E27FC236}">
                        <a16:creationId xmlns:a16="http://schemas.microsoft.com/office/drawing/2014/main" id="{ECD3D793-0BDC-88B8-9C29-64697EC3D4F4}"/>
                      </a:ext>
                    </a:extLst>
                  </p:cNvPr>
                  <p:cNvPicPr/>
                  <p:nvPr/>
                </p:nvPicPr>
                <p:blipFill>
                  <a:blip r:embed="rId393"/>
                  <a:stretch>
                    <a:fillRect/>
                  </a:stretch>
                </p:blipFill>
                <p:spPr>
                  <a:xfrm>
                    <a:off x="6416314" y="1200951"/>
                    <a:ext cx="48240" cy="67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99">
                <p14:nvContentPartPr>
                  <p14:cNvPr id="861" name="Freihand 860">
                    <a:extLst>
                      <a:ext uri="{FF2B5EF4-FFF2-40B4-BE49-F238E27FC236}">
                        <a16:creationId xmlns:a16="http://schemas.microsoft.com/office/drawing/2014/main" id="{E106217A-7239-4DFA-7212-10D7FB5388D9}"/>
                      </a:ext>
                    </a:extLst>
                  </p14:cNvPr>
                  <p14:cNvContentPartPr/>
                  <p14:nvPr/>
                </p14:nvContentPartPr>
                <p14:xfrm>
                  <a:off x="6470314" y="1194111"/>
                  <a:ext cx="40320" cy="66960"/>
                </p14:xfrm>
              </p:contentPart>
            </mc:Choice>
            <mc:Fallback xmlns="">
              <p:pic>
                <p:nvPicPr>
                  <p:cNvPr id="861" name="Freihand 860">
                    <a:extLst>
                      <a:ext uri="{FF2B5EF4-FFF2-40B4-BE49-F238E27FC236}">
                        <a16:creationId xmlns:a16="http://schemas.microsoft.com/office/drawing/2014/main" id="{E106217A-7239-4DFA-7212-10D7FB5388D9}"/>
                      </a:ext>
                    </a:extLst>
                  </p:cNvPr>
                  <p:cNvPicPr/>
                  <p:nvPr/>
                </p:nvPicPr>
                <p:blipFill>
                  <a:blip r:embed="rId395"/>
                  <a:stretch>
                    <a:fillRect/>
                  </a:stretch>
                </p:blipFill>
                <p:spPr>
                  <a:xfrm>
                    <a:off x="6464194" y="1187991"/>
                    <a:ext cx="52560" cy="792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862" name="Gruppieren 861">
              <a:extLst>
                <a:ext uri="{FF2B5EF4-FFF2-40B4-BE49-F238E27FC236}">
                  <a16:creationId xmlns:a16="http://schemas.microsoft.com/office/drawing/2014/main" id="{FA302A4E-F919-F2BB-50E9-8A17B4A6B13A}"/>
                </a:ext>
              </a:extLst>
            </p:cNvPr>
            <p:cNvGrpSpPr/>
            <p:nvPr/>
          </p:nvGrpSpPr>
          <p:grpSpPr>
            <a:xfrm>
              <a:off x="2639949" y="1561593"/>
              <a:ext cx="624240" cy="79920"/>
              <a:chOff x="5721514" y="1200231"/>
              <a:chExt cx="624240" cy="799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00">
                <p14:nvContentPartPr>
                  <p14:cNvPr id="867" name="Freihand 866">
                    <a:extLst>
                      <a:ext uri="{FF2B5EF4-FFF2-40B4-BE49-F238E27FC236}">
                        <a16:creationId xmlns:a16="http://schemas.microsoft.com/office/drawing/2014/main" id="{D0840D2D-3A73-CD3B-6F36-6D53782D9832}"/>
                      </a:ext>
                    </a:extLst>
                  </p14:cNvPr>
                  <p14:cNvContentPartPr/>
                  <p14:nvPr/>
                </p14:nvContentPartPr>
                <p14:xfrm>
                  <a:off x="5721514" y="1211031"/>
                  <a:ext cx="39240" cy="62640"/>
                </p14:xfrm>
              </p:contentPart>
            </mc:Choice>
            <mc:Fallback xmlns="">
              <p:pic>
                <p:nvPicPr>
                  <p:cNvPr id="867" name="Freihand 866">
                    <a:extLst>
                      <a:ext uri="{FF2B5EF4-FFF2-40B4-BE49-F238E27FC236}">
                        <a16:creationId xmlns:a16="http://schemas.microsoft.com/office/drawing/2014/main" id="{D0840D2D-3A73-CD3B-6F36-6D53782D9832}"/>
                      </a:ext>
                    </a:extLst>
                  </p:cNvPr>
                  <p:cNvPicPr/>
                  <p:nvPr/>
                </p:nvPicPr>
                <p:blipFill>
                  <a:blip r:embed="rId367"/>
                  <a:stretch>
                    <a:fillRect/>
                  </a:stretch>
                </p:blipFill>
                <p:spPr>
                  <a:xfrm>
                    <a:off x="5715394" y="1204911"/>
                    <a:ext cx="51480" cy="74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01">
                <p14:nvContentPartPr>
                  <p14:cNvPr id="868" name="Freihand 867">
                    <a:extLst>
                      <a:ext uri="{FF2B5EF4-FFF2-40B4-BE49-F238E27FC236}">
                        <a16:creationId xmlns:a16="http://schemas.microsoft.com/office/drawing/2014/main" id="{82B32EB6-9963-4A65-8BDB-87EE24B99829}"/>
                      </a:ext>
                    </a:extLst>
                  </p14:cNvPr>
                  <p14:cNvContentPartPr/>
                  <p14:nvPr/>
                </p14:nvContentPartPr>
                <p14:xfrm>
                  <a:off x="5768314" y="1212831"/>
                  <a:ext cx="47160" cy="63000"/>
                </p14:xfrm>
              </p:contentPart>
            </mc:Choice>
            <mc:Fallback xmlns="">
              <p:pic>
                <p:nvPicPr>
                  <p:cNvPr id="868" name="Freihand 867">
                    <a:extLst>
                      <a:ext uri="{FF2B5EF4-FFF2-40B4-BE49-F238E27FC236}">
                        <a16:creationId xmlns:a16="http://schemas.microsoft.com/office/drawing/2014/main" id="{82B32EB6-9963-4A65-8BDB-87EE24B99829}"/>
                      </a:ext>
                    </a:extLst>
                  </p:cNvPr>
                  <p:cNvPicPr/>
                  <p:nvPr/>
                </p:nvPicPr>
                <p:blipFill>
                  <a:blip r:embed="rId369"/>
                  <a:stretch>
                    <a:fillRect/>
                  </a:stretch>
                </p:blipFill>
                <p:spPr>
                  <a:xfrm>
                    <a:off x="5762194" y="1206711"/>
                    <a:ext cx="59400" cy="7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02">
                <p14:nvContentPartPr>
                  <p14:cNvPr id="869" name="Freihand 868">
                    <a:extLst>
                      <a:ext uri="{FF2B5EF4-FFF2-40B4-BE49-F238E27FC236}">
                        <a16:creationId xmlns:a16="http://schemas.microsoft.com/office/drawing/2014/main" id="{CF45F040-A2B8-3942-1875-A5C3B86E71ED}"/>
                      </a:ext>
                    </a:extLst>
                  </p14:cNvPr>
                  <p14:cNvContentPartPr/>
                  <p14:nvPr/>
                </p14:nvContentPartPr>
                <p14:xfrm>
                  <a:off x="5821954" y="1214991"/>
                  <a:ext cx="45360" cy="60120"/>
                </p14:xfrm>
              </p:contentPart>
            </mc:Choice>
            <mc:Fallback xmlns="">
              <p:pic>
                <p:nvPicPr>
                  <p:cNvPr id="869" name="Freihand 868">
                    <a:extLst>
                      <a:ext uri="{FF2B5EF4-FFF2-40B4-BE49-F238E27FC236}">
                        <a16:creationId xmlns:a16="http://schemas.microsoft.com/office/drawing/2014/main" id="{CF45F040-A2B8-3942-1875-A5C3B86E71ED}"/>
                      </a:ext>
                    </a:extLst>
                  </p:cNvPr>
                  <p:cNvPicPr/>
                  <p:nvPr/>
                </p:nvPicPr>
                <p:blipFill>
                  <a:blip r:embed="rId371"/>
                  <a:stretch>
                    <a:fillRect/>
                  </a:stretch>
                </p:blipFill>
                <p:spPr>
                  <a:xfrm>
                    <a:off x="5815834" y="1208871"/>
                    <a:ext cx="57600" cy="7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03">
                <p14:nvContentPartPr>
                  <p14:cNvPr id="870" name="Freihand 869">
                    <a:extLst>
                      <a:ext uri="{FF2B5EF4-FFF2-40B4-BE49-F238E27FC236}">
                        <a16:creationId xmlns:a16="http://schemas.microsoft.com/office/drawing/2014/main" id="{0EE9DD82-7A54-3BD2-2B63-B0BAF1E88929}"/>
                      </a:ext>
                    </a:extLst>
                  </p14:cNvPr>
                  <p14:cNvContentPartPr/>
                  <p14:nvPr/>
                </p14:nvContentPartPr>
                <p14:xfrm>
                  <a:off x="5883514" y="1204191"/>
                  <a:ext cx="33480" cy="70920"/>
                </p14:xfrm>
              </p:contentPart>
            </mc:Choice>
            <mc:Fallback xmlns="">
              <p:pic>
                <p:nvPicPr>
                  <p:cNvPr id="870" name="Freihand 869">
                    <a:extLst>
                      <a:ext uri="{FF2B5EF4-FFF2-40B4-BE49-F238E27FC236}">
                        <a16:creationId xmlns:a16="http://schemas.microsoft.com/office/drawing/2014/main" id="{0EE9DD82-7A54-3BD2-2B63-B0BAF1E88929}"/>
                      </a:ext>
                    </a:extLst>
                  </p:cNvPr>
                  <p:cNvPicPr/>
                  <p:nvPr/>
                </p:nvPicPr>
                <p:blipFill>
                  <a:blip r:embed="rId373"/>
                  <a:stretch>
                    <a:fillRect/>
                  </a:stretch>
                </p:blipFill>
                <p:spPr>
                  <a:xfrm>
                    <a:off x="5877394" y="1198071"/>
                    <a:ext cx="45720" cy="83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04">
                <p14:nvContentPartPr>
                  <p14:cNvPr id="871" name="Freihand 870">
                    <a:extLst>
                      <a:ext uri="{FF2B5EF4-FFF2-40B4-BE49-F238E27FC236}">
                        <a16:creationId xmlns:a16="http://schemas.microsoft.com/office/drawing/2014/main" id="{BDB28947-A96B-85D7-37EF-917E5D9A11B0}"/>
                      </a:ext>
                    </a:extLst>
                  </p14:cNvPr>
                  <p14:cNvContentPartPr/>
                  <p14:nvPr/>
                </p14:nvContentPartPr>
                <p14:xfrm>
                  <a:off x="5925994" y="1217151"/>
                  <a:ext cx="57240" cy="59040"/>
                </p14:xfrm>
              </p:contentPart>
            </mc:Choice>
            <mc:Fallback xmlns="">
              <p:pic>
                <p:nvPicPr>
                  <p:cNvPr id="871" name="Freihand 870">
                    <a:extLst>
                      <a:ext uri="{FF2B5EF4-FFF2-40B4-BE49-F238E27FC236}">
                        <a16:creationId xmlns:a16="http://schemas.microsoft.com/office/drawing/2014/main" id="{BDB28947-A96B-85D7-37EF-917E5D9A11B0}"/>
                      </a:ext>
                    </a:extLst>
                  </p:cNvPr>
                  <p:cNvPicPr/>
                  <p:nvPr/>
                </p:nvPicPr>
                <p:blipFill>
                  <a:blip r:embed="rId375"/>
                  <a:stretch>
                    <a:fillRect/>
                  </a:stretch>
                </p:blipFill>
                <p:spPr>
                  <a:xfrm>
                    <a:off x="5919874" y="1211031"/>
                    <a:ext cx="69480" cy="71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05">
                <p14:nvContentPartPr>
                  <p14:cNvPr id="872" name="Freihand 871">
                    <a:extLst>
                      <a:ext uri="{FF2B5EF4-FFF2-40B4-BE49-F238E27FC236}">
                        <a16:creationId xmlns:a16="http://schemas.microsoft.com/office/drawing/2014/main" id="{60E01349-34D7-3971-A2D6-F3652789EA6A}"/>
                      </a:ext>
                    </a:extLst>
                  </p14:cNvPr>
                  <p14:cNvContentPartPr/>
                  <p14:nvPr/>
                </p14:nvContentPartPr>
                <p14:xfrm>
                  <a:off x="6000514" y="1207071"/>
                  <a:ext cx="40320" cy="64800"/>
                </p14:xfrm>
              </p:contentPart>
            </mc:Choice>
            <mc:Fallback xmlns="">
              <p:pic>
                <p:nvPicPr>
                  <p:cNvPr id="872" name="Freihand 871">
                    <a:extLst>
                      <a:ext uri="{FF2B5EF4-FFF2-40B4-BE49-F238E27FC236}">
                        <a16:creationId xmlns:a16="http://schemas.microsoft.com/office/drawing/2014/main" id="{60E01349-34D7-3971-A2D6-F3652789EA6A}"/>
                      </a:ext>
                    </a:extLst>
                  </p:cNvPr>
                  <p:cNvPicPr/>
                  <p:nvPr/>
                </p:nvPicPr>
                <p:blipFill>
                  <a:blip r:embed="rId377"/>
                  <a:stretch>
                    <a:fillRect/>
                  </a:stretch>
                </p:blipFill>
                <p:spPr>
                  <a:xfrm>
                    <a:off x="5994394" y="1200951"/>
                    <a:ext cx="52560" cy="77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06">
                <p14:nvContentPartPr>
                  <p14:cNvPr id="873" name="Freihand 872">
                    <a:extLst>
                      <a:ext uri="{FF2B5EF4-FFF2-40B4-BE49-F238E27FC236}">
                        <a16:creationId xmlns:a16="http://schemas.microsoft.com/office/drawing/2014/main" id="{9B658F6A-905F-1ACE-B6AF-9EECFC5D7E43}"/>
                      </a:ext>
                    </a:extLst>
                  </p14:cNvPr>
                  <p14:cNvContentPartPr/>
                  <p14:nvPr/>
                </p14:nvContentPartPr>
                <p14:xfrm>
                  <a:off x="6042274" y="1209591"/>
                  <a:ext cx="43200" cy="65880"/>
                </p14:xfrm>
              </p:contentPart>
            </mc:Choice>
            <mc:Fallback xmlns="">
              <p:pic>
                <p:nvPicPr>
                  <p:cNvPr id="873" name="Freihand 872">
                    <a:extLst>
                      <a:ext uri="{FF2B5EF4-FFF2-40B4-BE49-F238E27FC236}">
                        <a16:creationId xmlns:a16="http://schemas.microsoft.com/office/drawing/2014/main" id="{9B658F6A-905F-1ACE-B6AF-9EECFC5D7E43}"/>
                      </a:ext>
                    </a:extLst>
                  </p:cNvPr>
                  <p:cNvPicPr/>
                  <p:nvPr/>
                </p:nvPicPr>
                <p:blipFill>
                  <a:blip r:embed="rId379"/>
                  <a:stretch>
                    <a:fillRect/>
                  </a:stretch>
                </p:blipFill>
                <p:spPr>
                  <a:xfrm>
                    <a:off x="6036154" y="1203471"/>
                    <a:ext cx="55440" cy="78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07">
                <p14:nvContentPartPr>
                  <p14:cNvPr id="874" name="Freihand 873">
                    <a:extLst>
                      <a:ext uri="{FF2B5EF4-FFF2-40B4-BE49-F238E27FC236}">
                        <a16:creationId xmlns:a16="http://schemas.microsoft.com/office/drawing/2014/main" id="{1299E230-34D6-596A-6CCE-5F42ED74789F}"/>
                      </a:ext>
                    </a:extLst>
                  </p14:cNvPr>
                  <p14:cNvContentPartPr/>
                  <p14:nvPr/>
                </p14:nvContentPartPr>
                <p14:xfrm>
                  <a:off x="6095194" y="1214271"/>
                  <a:ext cx="43560" cy="63720"/>
                </p14:xfrm>
              </p:contentPart>
            </mc:Choice>
            <mc:Fallback xmlns="">
              <p:pic>
                <p:nvPicPr>
                  <p:cNvPr id="874" name="Freihand 873">
                    <a:extLst>
                      <a:ext uri="{FF2B5EF4-FFF2-40B4-BE49-F238E27FC236}">
                        <a16:creationId xmlns:a16="http://schemas.microsoft.com/office/drawing/2014/main" id="{1299E230-34D6-596A-6CCE-5F42ED74789F}"/>
                      </a:ext>
                    </a:extLst>
                  </p:cNvPr>
                  <p:cNvPicPr/>
                  <p:nvPr/>
                </p:nvPicPr>
                <p:blipFill>
                  <a:blip r:embed="rId381"/>
                  <a:stretch>
                    <a:fillRect/>
                  </a:stretch>
                </p:blipFill>
                <p:spPr>
                  <a:xfrm>
                    <a:off x="6089074" y="1208151"/>
                    <a:ext cx="55800" cy="75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08">
                <p14:nvContentPartPr>
                  <p14:cNvPr id="875" name="Freihand 874">
                    <a:extLst>
                      <a:ext uri="{FF2B5EF4-FFF2-40B4-BE49-F238E27FC236}">
                        <a16:creationId xmlns:a16="http://schemas.microsoft.com/office/drawing/2014/main" id="{A0221398-D1B8-0ED3-7322-A6140DC30A80}"/>
                      </a:ext>
                    </a:extLst>
                  </p14:cNvPr>
                  <p14:cNvContentPartPr/>
                  <p14:nvPr/>
                </p14:nvContentPartPr>
                <p14:xfrm>
                  <a:off x="6149194" y="1200231"/>
                  <a:ext cx="43200" cy="70920"/>
                </p14:xfrm>
              </p:contentPart>
            </mc:Choice>
            <mc:Fallback xmlns="">
              <p:pic>
                <p:nvPicPr>
                  <p:cNvPr id="875" name="Freihand 874">
                    <a:extLst>
                      <a:ext uri="{FF2B5EF4-FFF2-40B4-BE49-F238E27FC236}">
                        <a16:creationId xmlns:a16="http://schemas.microsoft.com/office/drawing/2014/main" id="{A0221398-D1B8-0ED3-7322-A6140DC30A80}"/>
                      </a:ext>
                    </a:extLst>
                  </p:cNvPr>
                  <p:cNvPicPr/>
                  <p:nvPr/>
                </p:nvPicPr>
                <p:blipFill>
                  <a:blip r:embed="rId383"/>
                  <a:stretch>
                    <a:fillRect/>
                  </a:stretch>
                </p:blipFill>
                <p:spPr>
                  <a:xfrm>
                    <a:off x="6143074" y="1194111"/>
                    <a:ext cx="55440" cy="83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09">
                <p14:nvContentPartPr>
                  <p14:cNvPr id="876" name="Freihand 875">
                    <a:extLst>
                      <a:ext uri="{FF2B5EF4-FFF2-40B4-BE49-F238E27FC236}">
                        <a16:creationId xmlns:a16="http://schemas.microsoft.com/office/drawing/2014/main" id="{DE22F6A9-5FE0-2679-CCDB-7EDF393B33C6}"/>
                      </a:ext>
                    </a:extLst>
                  </p14:cNvPr>
                  <p14:cNvContentPartPr/>
                  <p14:nvPr/>
                </p14:nvContentPartPr>
                <p14:xfrm>
                  <a:off x="6194554" y="1203831"/>
                  <a:ext cx="47880" cy="71280"/>
                </p14:xfrm>
              </p:contentPart>
            </mc:Choice>
            <mc:Fallback xmlns="">
              <p:pic>
                <p:nvPicPr>
                  <p:cNvPr id="876" name="Freihand 875">
                    <a:extLst>
                      <a:ext uri="{FF2B5EF4-FFF2-40B4-BE49-F238E27FC236}">
                        <a16:creationId xmlns:a16="http://schemas.microsoft.com/office/drawing/2014/main" id="{DE22F6A9-5FE0-2679-CCDB-7EDF393B33C6}"/>
                      </a:ext>
                    </a:extLst>
                  </p:cNvPr>
                  <p:cNvPicPr/>
                  <p:nvPr/>
                </p:nvPicPr>
                <p:blipFill>
                  <a:blip r:embed="rId385"/>
                  <a:stretch>
                    <a:fillRect/>
                  </a:stretch>
                </p:blipFill>
                <p:spPr>
                  <a:xfrm>
                    <a:off x="6188434" y="1197711"/>
                    <a:ext cx="60120" cy="8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10">
                <p14:nvContentPartPr>
                  <p14:cNvPr id="877" name="Freihand 876">
                    <a:extLst>
                      <a:ext uri="{FF2B5EF4-FFF2-40B4-BE49-F238E27FC236}">
                        <a16:creationId xmlns:a16="http://schemas.microsoft.com/office/drawing/2014/main" id="{CF9BC03B-E683-FB9D-50A2-10D3E356ADE4}"/>
                      </a:ext>
                    </a:extLst>
                  </p14:cNvPr>
                  <p14:cNvContentPartPr/>
                  <p14:nvPr/>
                </p14:nvContentPartPr>
                <p14:xfrm>
                  <a:off x="6243514" y="1201671"/>
                  <a:ext cx="45360" cy="78480"/>
                </p14:xfrm>
              </p:contentPart>
            </mc:Choice>
            <mc:Fallback xmlns="">
              <p:pic>
                <p:nvPicPr>
                  <p:cNvPr id="877" name="Freihand 876">
                    <a:extLst>
                      <a:ext uri="{FF2B5EF4-FFF2-40B4-BE49-F238E27FC236}">
                        <a16:creationId xmlns:a16="http://schemas.microsoft.com/office/drawing/2014/main" id="{CF9BC03B-E683-FB9D-50A2-10D3E356ADE4}"/>
                      </a:ext>
                    </a:extLst>
                  </p:cNvPr>
                  <p:cNvPicPr/>
                  <p:nvPr/>
                </p:nvPicPr>
                <p:blipFill>
                  <a:blip r:embed="rId387"/>
                  <a:stretch>
                    <a:fillRect/>
                  </a:stretch>
                </p:blipFill>
                <p:spPr>
                  <a:xfrm>
                    <a:off x="6237394" y="1195551"/>
                    <a:ext cx="57600" cy="90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11">
                <p14:nvContentPartPr>
                  <p14:cNvPr id="878" name="Freihand 877">
                    <a:extLst>
                      <a:ext uri="{FF2B5EF4-FFF2-40B4-BE49-F238E27FC236}">
                        <a16:creationId xmlns:a16="http://schemas.microsoft.com/office/drawing/2014/main" id="{637DCEE7-86B1-C043-A297-82F8498C3565}"/>
                      </a:ext>
                    </a:extLst>
                  </p14:cNvPr>
                  <p14:cNvContentPartPr/>
                  <p14:nvPr/>
                </p14:nvContentPartPr>
                <p14:xfrm>
                  <a:off x="6297154" y="1214991"/>
                  <a:ext cx="48600" cy="54720"/>
                </p14:xfrm>
              </p:contentPart>
            </mc:Choice>
            <mc:Fallback xmlns="">
              <p:pic>
                <p:nvPicPr>
                  <p:cNvPr id="878" name="Freihand 877">
                    <a:extLst>
                      <a:ext uri="{FF2B5EF4-FFF2-40B4-BE49-F238E27FC236}">
                        <a16:creationId xmlns:a16="http://schemas.microsoft.com/office/drawing/2014/main" id="{637DCEE7-86B1-C043-A297-82F8498C3565}"/>
                      </a:ext>
                    </a:extLst>
                  </p:cNvPr>
                  <p:cNvPicPr/>
                  <p:nvPr/>
                </p:nvPicPr>
                <p:blipFill>
                  <a:blip r:embed="rId389"/>
                  <a:stretch>
                    <a:fillRect/>
                  </a:stretch>
                </p:blipFill>
                <p:spPr>
                  <a:xfrm>
                    <a:off x="6291034" y="1208871"/>
                    <a:ext cx="60840" cy="669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882" name="Gruppieren 881">
              <a:extLst>
                <a:ext uri="{FF2B5EF4-FFF2-40B4-BE49-F238E27FC236}">
                  <a16:creationId xmlns:a16="http://schemas.microsoft.com/office/drawing/2014/main" id="{428BE278-5259-1520-96C7-E7FA46AF59F8}"/>
                </a:ext>
              </a:extLst>
            </p:cNvPr>
            <p:cNvGrpSpPr/>
            <p:nvPr/>
          </p:nvGrpSpPr>
          <p:grpSpPr>
            <a:xfrm>
              <a:off x="4360335" y="1801713"/>
              <a:ext cx="858960" cy="79920"/>
              <a:chOff x="5599474" y="1200231"/>
              <a:chExt cx="858960" cy="799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12">
                <p14:nvContentPartPr>
                  <p14:cNvPr id="884" name="Freihand 883">
                    <a:extLst>
                      <a:ext uri="{FF2B5EF4-FFF2-40B4-BE49-F238E27FC236}">
                        <a16:creationId xmlns:a16="http://schemas.microsoft.com/office/drawing/2014/main" id="{14CC9FBB-E6A2-64EC-73A7-830B1FBC5FDE}"/>
                      </a:ext>
                    </a:extLst>
                  </p14:cNvPr>
                  <p14:cNvContentPartPr/>
                  <p14:nvPr/>
                </p14:nvContentPartPr>
                <p14:xfrm>
                  <a:off x="5599474" y="1214271"/>
                  <a:ext cx="25560" cy="59760"/>
                </p14:xfrm>
              </p:contentPart>
            </mc:Choice>
            <mc:Fallback xmlns="">
              <p:pic>
                <p:nvPicPr>
                  <p:cNvPr id="884" name="Freihand 883">
                    <a:extLst>
                      <a:ext uri="{FF2B5EF4-FFF2-40B4-BE49-F238E27FC236}">
                        <a16:creationId xmlns:a16="http://schemas.microsoft.com/office/drawing/2014/main" id="{14CC9FBB-E6A2-64EC-73A7-830B1FBC5FDE}"/>
                      </a:ext>
                    </a:extLst>
                  </p:cNvPr>
                  <p:cNvPicPr/>
                  <p:nvPr/>
                </p:nvPicPr>
                <p:blipFill>
                  <a:blip r:embed="rId361"/>
                  <a:stretch>
                    <a:fillRect/>
                  </a:stretch>
                </p:blipFill>
                <p:spPr>
                  <a:xfrm>
                    <a:off x="5593354" y="1208151"/>
                    <a:ext cx="378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13">
                <p14:nvContentPartPr>
                  <p14:cNvPr id="885" name="Freihand 884">
                    <a:extLst>
                      <a:ext uri="{FF2B5EF4-FFF2-40B4-BE49-F238E27FC236}">
                        <a16:creationId xmlns:a16="http://schemas.microsoft.com/office/drawing/2014/main" id="{BD7E1B2E-DD0A-EEA9-FC79-E68EA8522B29}"/>
                      </a:ext>
                    </a:extLst>
                  </p14:cNvPr>
                  <p14:cNvContentPartPr/>
                  <p14:nvPr/>
                </p14:nvContentPartPr>
                <p14:xfrm>
                  <a:off x="5635114" y="1214991"/>
                  <a:ext cx="42840" cy="59400"/>
                </p14:xfrm>
              </p:contentPart>
            </mc:Choice>
            <mc:Fallback xmlns="">
              <p:pic>
                <p:nvPicPr>
                  <p:cNvPr id="885" name="Freihand 884">
                    <a:extLst>
                      <a:ext uri="{FF2B5EF4-FFF2-40B4-BE49-F238E27FC236}">
                        <a16:creationId xmlns:a16="http://schemas.microsoft.com/office/drawing/2014/main" id="{BD7E1B2E-DD0A-EEA9-FC79-E68EA8522B29}"/>
                      </a:ext>
                    </a:extLst>
                  </p:cNvPr>
                  <p:cNvPicPr/>
                  <p:nvPr/>
                </p:nvPicPr>
                <p:blipFill>
                  <a:blip r:embed="rId363"/>
                  <a:stretch>
                    <a:fillRect/>
                  </a:stretch>
                </p:blipFill>
                <p:spPr>
                  <a:xfrm>
                    <a:off x="5628994" y="1208871"/>
                    <a:ext cx="55080" cy="71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14">
                <p14:nvContentPartPr>
                  <p14:cNvPr id="886" name="Freihand 885">
                    <a:extLst>
                      <a:ext uri="{FF2B5EF4-FFF2-40B4-BE49-F238E27FC236}">
                        <a16:creationId xmlns:a16="http://schemas.microsoft.com/office/drawing/2014/main" id="{21D92582-C5AB-A72A-FFD2-2186C85EF7B2}"/>
                      </a:ext>
                    </a:extLst>
                  </p14:cNvPr>
                  <p14:cNvContentPartPr/>
                  <p14:nvPr/>
                </p14:nvContentPartPr>
                <p14:xfrm>
                  <a:off x="5687674" y="1205991"/>
                  <a:ext cx="34920" cy="63000"/>
                </p14:xfrm>
              </p:contentPart>
            </mc:Choice>
            <mc:Fallback xmlns="">
              <p:pic>
                <p:nvPicPr>
                  <p:cNvPr id="886" name="Freihand 885">
                    <a:extLst>
                      <a:ext uri="{FF2B5EF4-FFF2-40B4-BE49-F238E27FC236}">
                        <a16:creationId xmlns:a16="http://schemas.microsoft.com/office/drawing/2014/main" id="{21D92582-C5AB-A72A-FFD2-2186C85EF7B2}"/>
                      </a:ext>
                    </a:extLst>
                  </p:cNvPr>
                  <p:cNvPicPr/>
                  <p:nvPr/>
                </p:nvPicPr>
                <p:blipFill>
                  <a:blip r:embed="rId365"/>
                  <a:stretch>
                    <a:fillRect/>
                  </a:stretch>
                </p:blipFill>
                <p:spPr>
                  <a:xfrm>
                    <a:off x="5681554" y="1199871"/>
                    <a:ext cx="47160" cy="7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15">
                <p14:nvContentPartPr>
                  <p14:cNvPr id="887" name="Freihand 886">
                    <a:extLst>
                      <a:ext uri="{FF2B5EF4-FFF2-40B4-BE49-F238E27FC236}">
                        <a16:creationId xmlns:a16="http://schemas.microsoft.com/office/drawing/2014/main" id="{063F7442-32DF-CF05-CB78-971B3A40BAA7}"/>
                      </a:ext>
                    </a:extLst>
                  </p14:cNvPr>
                  <p14:cNvContentPartPr/>
                  <p14:nvPr/>
                </p14:nvContentPartPr>
                <p14:xfrm>
                  <a:off x="5721514" y="1211031"/>
                  <a:ext cx="39240" cy="62640"/>
                </p14:xfrm>
              </p:contentPart>
            </mc:Choice>
            <mc:Fallback xmlns="">
              <p:pic>
                <p:nvPicPr>
                  <p:cNvPr id="887" name="Freihand 886">
                    <a:extLst>
                      <a:ext uri="{FF2B5EF4-FFF2-40B4-BE49-F238E27FC236}">
                        <a16:creationId xmlns:a16="http://schemas.microsoft.com/office/drawing/2014/main" id="{063F7442-32DF-CF05-CB78-971B3A40BAA7}"/>
                      </a:ext>
                    </a:extLst>
                  </p:cNvPr>
                  <p:cNvPicPr/>
                  <p:nvPr/>
                </p:nvPicPr>
                <p:blipFill>
                  <a:blip r:embed="rId367"/>
                  <a:stretch>
                    <a:fillRect/>
                  </a:stretch>
                </p:blipFill>
                <p:spPr>
                  <a:xfrm>
                    <a:off x="5715394" y="1204911"/>
                    <a:ext cx="51480" cy="74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16">
                <p14:nvContentPartPr>
                  <p14:cNvPr id="888" name="Freihand 887">
                    <a:extLst>
                      <a:ext uri="{FF2B5EF4-FFF2-40B4-BE49-F238E27FC236}">
                        <a16:creationId xmlns:a16="http://schemas.microsoft.com/office/drawing/2014/main" id="{9217C297-9E34-CFEF-62FD-90A533904391}"/>
                      </a:ext>
                    </a:extLst>
                  </p14:cNvPr>
                  <p14:cNvContentPartPr/>
                  <p14:nvPr/>
                </p14:nvContentPartPr>
                <p14:xfrm>
                  <a:off x="5768314" y="1212831"/>
                  <a:ext cx="47160" cy="63000"/>
                </p14:xfrm>
              </p:contentPart>
            </mc:Choice>
            <mc:Fallback xmlns="">
              <p:pic>
                <p:nvPicPr>
                  <p:cNvPr id="888" name="Freihand 887">
                    <a:extLst>
                      <a:ext uri="{FF2B5EF4-FFF2-40B4-BE49-F238E27FC236}">
                        <a16:creationId xmlns:a16="http://schemas.microsoft.com/office/drawing/2014/main" id="{9217C297-9E34-CFEF-62FD-90A533904391}"/>
                      </a:ext>
                    </a:extLst>
                  </p:cNvPr>
                  <p:cNvPicPr/>
                  <p:nvPr/>
                </p:nvPicPr>
                <p:blipFill>
                  <a:blip r:embed="rId369"/>
                  <a:stretch>
                    <a:fillRect/>
                  </a:stretch>
                </p:blipFill>
                <p:spPr>
                  <a:xfrm>
                    <a:off x="5762194" y="1206711"/>
                    <a:ext cx="59400" cy="7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17">
                <p14:nvContentPartPr>
                  <p14:cNvPr id="889" name="Freihand 888">
                    <a:extLst>
                      <a:ext uri="{FF2B5EF4-FFF2-40B4-BE49-F238E27FC236}">
                        <a16:creationId xmlns:a16="http://schemas.microsoft.com/office/drawing/2014/main" id="{60E1BC25-86DE-C66F-5F92-2C9CF35039AB}"/>
                      </a:ext>
                    </a:extLst>
                  </p14:cNvPr>
                  <p14:cNvContentPartPr/>
                  <p14:nvPr/>
                </p14:nvContentPartPr>
                <p14:xfrm>
                  <a:off x="5821954" y="1214991"/>
                  <a:ext cx="45360" cy="60120"/>
                </p14:xfrm>
              </p:contentPart>
            </mc:Choice>
            <mc:Fallback xmlns="">
              <p:pic>
                <p:nvPicPr>
                  <p:cNvPr id="889" name="Freihand 888">
                    <a:extLst>
                      <a:ext uri="{FF2B5EF4-FFF2-40B4-BE49-F238E27FC236}">
                        <a16:creationId xmlns:a16="http://schemas.microsoft.com/office/drawing/2014/main" id="{60E1BC25-86DE-C66F-5F92-2C9CF35039AB}"/>
                      </a:ext>
                    </a:extLst>
                  </p:cNvPr>
                  <p:cNvPicPr/>
                  <p:nvPr/>
                </p:nvPicPr>
                <p:blipFill>
                  <a:blip r:embed="rId371"/>
                  <a:stretch>
                    <a:fillRect/>
                  </a:stretch>
                </p:blipFill>
                <p:spPr>
                  <a:xfrm>
                    <a:off x="5815834" y="1208871"/>
                    <a:ext cx="57600" cy="7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18">
                <p14:nvContentPartPr>
                  <p14:cNvPr id="890" name="Freihand 889">
                    <a:extLst>
                      <a:ext uri="{FF2B5EF4-FFF2-40B4-BE49-F238E27FC236}">
                        <a16:creationId xmlns:a16="http://schemas.microsoft.com/office/drawing/2014/main" id="{425A21C8-21BA-3BA3-C88E-FC3A54364557}"/>
                      </a:ext>
                    </a:extLst>
                  </p14:cNvPr>
                  <p14:cNvContentPartPr/>
                  <p14:nvPr/>
                </p14:nvContentPartPr>
                <p14:xfrm>
                  <a:off x="5883514" y="1204191"/>
                  <a:ext cx="33480" cy="70920"/>
                </p14:xfrm>
              </p:contentPart>
            </mc:Choice>
            <mc:Fallback xmlns="">
              <p:pic>
                <p:nvPicPr>
                  <p:cNvPr id="890" name="Freihand 889">
                    <a:extLst>
                      <a:ext uri="{FF2B5EF4-FFF2-40B4-BE49-F238E27FC236}">
                        <a16:creationId xmlns:a16="http://schemas.microsoft.com/office/drawing/2014/main" id="{425A21C8-21BA-3BA3-C88E-FC3A54364557}"/>
                      </a:ext>
                    </a:extLst>
                  </p:cNvPr>
                  <p:cNvPicPr/>
                  <p:nvPr/>
                </p:nvPicPr>
                <p:blipFill>
                  <a:blip r:embed="rId373"/>
                  <a:stretch>
                    <a:fillRect/>
                  </a:stretch>
                </p:blipFill>
                <p:spPr>
                  <a:xfrm>
                    <a:off x="5877394" y="1198071"/>
                    <a:ext cx="45720" cy="83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19">
                <p14:nvContentPartPr>
                  <p14:cNvPr id="891" name="Freihand 890">
                    <a:extLst>
                      <a:ext uri="{FF2B5EF4-FFF2-40B4-BE49-F238E27FC236}">
                        <a16:creationId xmlns:a16="http://schemas.microsoft.com/office/drawing/2014/main" id="{8DE6CCB2-9E04-D421-EEA8-ED6FF6E00538}"/>
                      </a:ext>
                    </a:extLst>
                  </p14:cNvPr>
                  <p14:cNvContentPartPr/>
                  <p14:nvPr/>
                </p14:nvContentPartPr>
                <p14:xfrm>
                  <a:off x="5925994" y="1217151"/>
                  <a:ext cx="57240" cy="59040"/>
                </p14:xfrm>
              </p:contentPart>
            </mc:Choice>
            <mc:Fallback xmlns="">
              <p:pic>
                <p:nvPicPr>
                  <p:cNvPr id="891" name="Freihand 890">
                    <a:extLst>
                      <a:ext uri="{FF2B5EF4-FFF2-40B4-BE49-F238E27FC236}">
                        <a16:creationId xmlns:a16="http://schemas.microsoft.com/office/drawing/2014/main" id="{8DE6CCB2-9E04-D421-EEA8-ED6FF6E00538}"/>
                      </a:ext>
                    </a:extLst>
                  </p:cNvPr>
                  <p:cNvPicPr/>
                  <p:nvPr/>
                </p:nvPicPr>
                <p:blipFill>
                  <a:blip r:embed="rId375"/>
                  <a:stretch>
                    <a:fillRect/>
                  </a:stretch>
                </p:blipFill>
                <p:spPr>
                  <a:xfrm>
                    <a:off x="5919874" y="1211031"/>
                    <a:ext cx="69480" cy="71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20">
                <p14:nvContentPartPr>
                  <p14:cNvPr id="892" name="Freihand 891">
                    <a:extLst>
                      <a:ext uri="{FF2B5EF4-FFF2-40B4-BE49-F238E27FC236}">
                        <a16:creationId xmlns:a16="http://schemas.microsoft.com/office/drawing/2014/main" id="{CCF92E6C-FCD1-769C-D82F-AE830370DFCF}"/>
                      </a:ext>
                    </a:extLst>
                  </p14:cNvPr>
                  <p14:cNvContentPartPr/>
                  <p14:nvPr/>
                </p14:nvContentPartPr>
                <p14:xfrm>
                  <a:off x="6000514" y="1207071"/>
                  <a:ext cx="40320" cy="64800"/>
                </p14:xfrm>
              </p:contentPart>
            </mc:Choice>
            <mc:Fallback xmlns="">
              <p:pic>
                <p:nvPicPr>
                  <p:cNvPr id="892" name="Freihand 891">
                    <a:extLst>
                      <a:ext uri="{FF2B5EF4-FFF2-40B4-BE49-F238E27FC236}">
                        <a16:creationId xmlns:a16="http://schemas.microsoft.com/office/drawing/2014/main" id="{CCF92E6C-FCD1-769C-D82F-AE830370DFCF}"/>
                      </a:ext>
                    </a:extLst>
                  </p:cNvPr>
                  <p:cNvPicPr/>
                  <p:nvPr/>
                </p:nvPicPr>
                <p:blipFill>
                  <a:blip r:embed="rId377"/>
                  <a:stretch>
                    <a:fillRect/>
                  </a:stretch>
                </p:blipFill>
                <p:spPr>
                  <a:xfrm>
                    <a:off x="5994394" y="1200951"/>
                    <a:ext cx="52560" cy="77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21">
                <p14:nvContentPartPr>
                  <p14:cNvPr id="893" name="Freihand 892">
                    <a:extLst>
                      <a:ext uri="{FF2B5EF4-FFF2-40B4-BE49-F238E27FC236}">
                        <a16:creationId xmlns:a16="http://schemas.microsoft.com/office/drawing/2014/main" id="{C826F051-B4BF-288E-473C-11ADCD7E585C}"/>
                      </a:ext>
                    </a:extLst>
                  </p14:cNvPr>
                  <p14:cNvContentPartPr/>
                  <p14:nvPr/>
                </p14:nvContentPartPr>
                <p14:xfrm>
                  <a:off x="6042274" y="1209591"/>
                  <a:ext cx="43200" cy="65880"/>
                </p14:xfrm>
              </p:contentPart>
            </mc:Choice>
            <mc:Fallback xmlns="">
              <p:pic>
                <p:nvPicPr>
                  <p:cNvPr id="893" name="Freihand 892">
                    <a:extLst>
                      <a:ext uri="{FF2B5EF4-FFF2-40B4-BE49-F238E27FC236}">
                        <a16:creationId xmlns:a16="http://schemas.microsoft.com/office/drawing/2014/main" id="{C826F051-B4BF-288E-473C-11ADCD7E585C}"/>
                      </a:ext>
                    </a:extLst>
                  </p:cNvPr>
                  <p:cNvPicPr/>
                  <p:nvPr/>
                </p:nvPicPr>
                <p:blipFill>
                  <a:blip r:embed="rId379"/>
                  <a:stretch>
                    <a:fillRect/>
                  </a:stretch>
                </p:blipFill>
                <p:spPr>
                  <a:xfrm>
                    <a:off x="6036154" y="1203471"/>
                    <a:ext cx="55440" cy="78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22">
                <p14:nvContentPartPr>
                  <p14:cNvPr id="894" name="Freihand 893">
                    <a:extLst>
                      <a:ext uri="{FF2B5EF4-FFF2-40B4-BE49-F238E27FC236}">
                        <a16:creationId xmlns:a16="http://schemas.microsoft.com/office/drawing/2014/main" id="{BCA94C8F-A99D-9A08-58EB-CCF67146ACF2}"/>
                      </a:ext>
                    </a:extLst>
                  </p14:cNvPr>
                  <p14:cNvContentPartPr/>
                  <p14:nvPr/>
                </p14:nvContentPartPr>
                <p14:xfrm>
                  <a:off x="6095194" y="1214271"/>
                  <a:ext cx="43560" cy="63720"/>
                </p14:xfrm>
              </p:contentPart>
            </mc:Choice>
            <mc:Fallback xmlns="">
              <p:pic>
                <p:nvPicPr>
                  <p:cNvPr id="894" name="Freihand 893">
                    <a:extLst>
                      <a:ext uri="{FF2B5EF4-FFF2-40B4-BE49-F238E27FC236}">
                        <a16:creationId xmlns:a16="http://schemas.microsoft.com/office/drawing/2014/main" id="{BCA94C8F-A99D-9A08-58EB-CCF67146ACF2}"/>
                      </a:ext>
                    </a:extLst>
                  </p:cNvPr>
                  <p:cNvPicPr/>
                  <p:nvPr/>
                </p:nvPicPr>
                <p:blipFill>
                  <a:blip r:embed="rId381"/>
                  <a:stretch>
                    <a:fillRect/>
                  </a:stretch>
                </p:blipFill>
                <p:spPr>
                  <a:xfrm>
                    <a:off x="6089074" y="1208151"/>
                    <a:ext cx="55800" cy="75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23">
                <p14:nvContentPartPr>
                  <p14:cNvPr id="895" name="Freihand 894">
                    <a:extLst>
                      <a:ext uri="{FF2B5EF4-FFF2-40B4-BE49-F238E27FC236}">
                        <a16:creationId xmlns:a16="http://schemas.microsoft.com/office/drawing/2014/main" id="{0549373B-52D5-E944-F271-83F70C5C4199}"/>
                      </a:ext>
                    </a:extLst>
                  </p14:cNvPr>
                  <p14:cNvContentPartPr/>
                  <p14:nvPr/>
                </p14:nvContentPartPr>
                <p14:xfrm>
                  <a:off x="6149194" y="1200231"/>
                  <a:ext cx="43200" cy="70920"/>
                </p14:xfrm>
              </p:contentPart>
            </mc:Choice>
            <mc:Fallback xmlns="">
              <p:pic>
                <p:nvPicPr>
                  <p:cNvPr id="895" name="Freihand 894">
                    <a:extLst>
                      <a:ext uri="{FF2B5EF4-FFF2-40B4-BE49-F238E27FC236}">
                        <a16:creationId xmlns:a16="http://schemas.microsoft.com/office/drawing/2014/main" id="{0549373B-52D5-E944-F271-83F70C5C4199}"/>
                      </a:ext>
                    </a:extLst>
                  </p:cNvPr>
                  <p:cNvPicPr/>
                  <p:nvPr/>
                </p:nvPicPr>
                <p:blipFill>
                  <a:blip r:embed="rId383"/>
                  <a:stretch>
                    <a:fillRect/>
                  </a:stretch>
                </p:blipFill>
                <p:spPr>
                  <a:xfrm>
                    <a:off x="6143074" y="1194111"/>
                    <a:ext cx="55440" cy="83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24">
                <p14:nvContentPartPr>
                  <p14:cNvPr id="896" name="Freihand 895">
                    <a:extLst>
                      <a:ext uri="{FF2B5EF4-FFF2-40B4-BE49-F238E27FC236}">
                        <a16:creationId xmlns:a16="http://schemas.microsoft.com/office/drawing/2014/main" id="{BC7A484E-1022-38FE-4E19-D259FEB928BB}"/>
                      </a:ext>
                    </a:extLst>
                  </p14:cNvPr>
                  <p14:cNvContentPartPr/>
                  <p14:nvPr/>
                </p14:nvContentPartPr>
                <p14:xfrm>
                  <a:off x="6194554" y="1203831"/>
                  <a:ext cx="47880" cy="71280"/>
                </p14:xfrm>
              </p:contentPart>
            </mc:Choice>
            <mc:Fallback xmlns="">
              <p:pic>
                <p:nvPicPr>
                  <p:cNvPr id="896" name="Freihand 895">
                    <a:extLst>
                      <a:ext uri="{FF2B5EF4-FFF2-40B4-BE49-F238E27FC236}">
                        <a16:creationId xmlns:a16="http://schemas.microsoft.com/office/drawing/2014/main" id="{BC7A484E-1022-38FE-4E19-D259FEB928BB}"/>
                      </a:ext>
                    </a:extLst>
                  </p:cNvPr>
                  <p:cNvPicPr/>
                  <p:nvPr/>
                </p:nvPicPr>
                <p:blipFill>
                  <a:blip r:embed="rId385"/>
                  <a:stretch>
                    <a:fillRect/>
                  </a:stretch>
                </p:blipFill>
                <p:spPr>
                  <a:xfrm>
                    <a:off x="6188434" y="1197711"/>
                    <a:ext cx="60120" cy="8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25">
                <p14:nvContentPartPr>
                  <p14:cNvPr id="897" name="Freihand 896">
                    <a:extLst>
                      <a:ext uri="{FF2B5EF4-FFF2-40B4-BE49-F238E27FC236}">
                        <a16:creationId xmlns:a16="http://schemas.microsoft.com/office/drawing/2014/main" id="{F59ADD2D-5950-E0CE-CBDB-388EE42D3589}"/>
                      </a:ext>
                    </a:extLst>
                  </p14:cNvPr>
                  <p14:cNvContentPartPr/>
                  <p14:nvPr/>
                </p14:nvContentPartPr>
                <p14:xfrm>
                  <a:off x="6243514" y="1201671"/>
                  <a:ext cx="45360" cy="78480"/>
                </p14:xfrm>
              </p:contentPart>
            </mc:Choice>
            <mc:Fallback xmlns="">
              <p:pic>
                <p:nvPicPr>
                  <p:cNvPr id="897" name="Freihand 896">
                    <a:extLst>
                      <a:ext uri="{FF2B5EF4-FFF2-40B4-BE49-F238E27FC236}">
                        <a16:creationId xmlns:a16="http://schemas.microsoft.com/office/drawing/2014/main" id="{F59ADD2D-5950-E0CE-CBDB-388EE42D3589}"/>
                      </a:ext>
                    </a:extLst>
                  </p:cNvPr>
                  <p:cNvPicPr/>
                  <p:nvPr/>
                </p:nvPicPr>
                <p:blipFill>
                  <a:blip r:embed="rId387"/>
                  <a:stretch>
                    <a:fillRect/>
                  </a:stretch>
                </p:blipFill>
                <p:spPr>
                  <a:xfrm>
                    <a:off x="6237394" y="1195551"/>
                    <a:ext cx="57600" cy="90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26">
                <p14:nvContentPartPr>
                  <p14:cNvPr id="898" name="Freihand 897">
                    <a:extLst>
                      <a:ext uri="{FF2B5EF4-FFF2-40B4-BE49-F238E27FC236}">
                        <a16:creationId xmlns:a16="http://schemas.microsoft.com/office/drawing/2014/main" id="{D99DAEE9-BCB8-293A-7C0D-0806FC5FBAA6}"/>
                      </a:ext>
                    </a:extLst>
                  </p14:cNvPr>
                  <p14:cNvContentPartPr/>
                  <p14:nvPr/>
                </p14:nvContentPartPr>
                <p14:xfrm>
                  <a:off x="6297154" y="1214991"/>
                  <a:ext cx="48600" cy="54720"/>
                </p14:xfrm>
              </p:contentPart>
            </mc:Choice>
            <mc:Fallback xmlns="">
              <p:pic>
                <p:nvPicPr>
                  <p:cNvPr id="898" name="Freihand 897">
                    <a:extLst>
                      <a:ext uri="{FF2B5EF4-FFF2-40B4-BE49-F238E27FC236}">
                        <a16:creationId xmlns:a16="http://schemas.microsoft.com/office/drawing/2014/main" id="{D99DAEE9-BCB8-293A-7C0D-0806FC5FBAA6}"/>
                      </a:ext>
                    </a:extLst>
                  </p:cNvPr>
                  <p:cNvPicPr/>
                  <p:nvPr/>
                </p:nvPicPr>
                <p:blipFill>
                  <a:blip r:embed="rId389"/>
                  <a:stretch>
                    <a:fillRect/>
                  </a:stretch>
                </p:blipFill>
                <p:spPr>
                  <a:xfrm>
                    <a:off x="6291034" y="1208871"/>
                    <a:ext cx="60840" cy="66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27">
                <p14:nvContentPartPr>
                  <p14:cNvPr id="899" name="Freihand 898">
                    <a:extLst>
                      <a:ext uri="{FF2B5EF4-FFF2-40B4-BE49-F238E27FC236}">
                        <a16:creationId xmlns:a16="http://schemas.microsoft.com/office/drawing/2014/main" id="{7A0023C8-31B9-FE62-8938-384EFE88F84D}"/>
                      </a:ext>
                    </a:extLst>
                  </p14:cNvPr>
                  <p14:cNvContentPartPr/>
                  <p14:nvPr/>
                </p14:nvContentPartPr>
                <p14:xfrm>
                  <a:off x="6361594" y="1208871"/>
                  <a:ext cx="54360" cy="64440"/>
                </p14:xfrm>
              </p:contentPart>
            </mc:Choice>
            <mc:Fallback xmlns="">
              <p:pic>
                <p:nvPicPr>
                  <p:cNvPr id="899" name="Freihand 898">
                    <a:extLst>
                      <a:ext uri="{FF2B5EF4-FFF2-40B4-BE49-F238E27FC236}">
                        <a16:creationId xmlns:a16="http://schemas.microsoft.com/office/drawing/2014/main" id="{7A0023C8-31B9-FE62-8938-384EFE88F84D}"/>
                      </a:ext>
                    </a:extLst>
                  </p:cNvPr>
                  <p:cNvPicPr/>
                  <p:nvPr/>
                </p:nvPicPr>
                <p:blipFill>
                  <a:blip r:embed="rId391"/>
                  <a:stretch>
                    <a:fillRect/>
                  </a:stretch>
                </p:blipFill>
                <p:spPr>
                  <a:xfrm>
                    <a:off x="6355474" y="1202751"/>
                    <a:ext cx="66600" cy="76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28">
                <p14:nvContentPartPr>
                  <p14:cNvPr id="900" name="Freihand 899">
                    <a:extLst>
                      <a:ext uri="{FF2B5EF4-FFF2-40B4-BE49-F238E27FC236}">
                        <a16:creationId xmlns:a16="http://schemas.microsoft.com/office/drawing/2014/main" id="{102F25D1-5200-B090-8344-CF42B3236A9D}"/>
                      </a:ext>
                    </a:extLst>
                  </p14:cNvPr>
                  <p14:cNvContentPartPr/>
                  <p14:nvPr/>
                </p14:nvContentPartPr>
                <p14:xfrm>
                  <a:off x="6422434" y="1207071"/>
                  <a:ext cx="36000" cy="55080"/>
                </p14:xfrm>
              </p:contentPart>
            </mc:Choice>
            <mc:Fallback xmlns="">
              <p:pic>
                <p:nvPicPr>
                  <p:cNvPr id="900" name="Freihand 899">
                    <a:extLst>
                      <a:ext uri="{FF2B5EF4-FFF2-40B4-BE49-F238E27FC236}">
                        <a16:creationId xmlns:a16="http://schemas.microsoft.com/office/drawing/2014/main" id="{102F25D1-5200-B090-8344-CF42B3236A9D}"/>
                      </a:ext>
                    </a:extLst>
                  </p:cNvPr>
                  <p:cNvPicPr/>
                  <p:nvPr/>
                </p:nvPicPr>
                <p:blipFill>
                  <a:blip r:embed="rId393"/>
                  <a:stretch>
                    <a:fillRect/>
                  </a:stretch>
                </p:blipFill>
                <p:spPr>
                  <a:xfrm>
                    <a:off x="6416314" y="1200951"/>
                    <a:ext cx="48240" cy="673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902" name="Gruppieren 901">
              <a:extLst>
                <a:ext uri="{FF2B5EF4-FFF2-40B4-BE49-F238E27FC236}">
                  <a16:creationId xmlns:a16="http://schemas.microsoft.com/office/drawing/2014/main" id="{FFA54C63-385A-46E3-9552-80E60522D6F8}"/>
                </a:ext>
              </a:extLst>
            </p:cNvPr>
            <p:cNvGrpSpPr/>
            <p:nvPr/>
          </p:nvGrpSpPr>
          <p:grpSpPr>
            <a:xfrm>
              <a:off x="2763474" y="1666720"/>
              <a:ext cx="501840" cy="73080"/>
              <a:chOff x="5538994" y="1204191"/>
              <a:chExt cx="501840" cy="730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29">
                <p14:nvContentPartPr>
                  <p14:cNvPr id="903" name="Freihand 902">
                    <a:extLst>
                      <a:ext uri="{FF2B5EF4-FFF2-40B4-BE49-F238E27FC236}">
                        <a16:creationId xmlns:a16="http://schemas.microsoft.com/office/drawing/2014/main" id="{DABBAE82-69AB-407A-1AB2-75E19D0CB9BC}"/>
                      </a:ext>
                    </a:extLst>
                  </p14:cNvPr>
                  <p14:cNvContentPartPr/>
                  <p14:nvPr/>
                </p14:nvContentPartPr>
                <p14:xfrm>
                  <a:off x="5538994" y="1212111"/>
                  <a:ext cx="47520" cy="65160"/>
                </p14:xfrm>
              </p:contentPart>
            </mc:Choice>
            <mc:Fallback xmlns="">
              <p:pic>
                <p:nvPicPr>
                  <p:cNvPr id="903" name="Freihand 902">
                    <a:extLst>
                      <a:ext uri="{FF2B5EF4-FFF2-40B4-BE49-F238E27FC236}">
                        <a16:creationId xmlns:a16="http://schemas.microsoft.com/office/drawing/2014/main" id="{DABBAE82-69AB-407A-1AB2-75E19D0CB9BC}"/>
                      </a:ext>
                    </a:extLst>
                  </p:cNvPr>
                  <p:cNvPicPr/>
                  <p:nvPr/>
                </p:nvPicPr>
                <p:blipFill>
                  <a:blip r:embed="rId359"/>
                  <a:stretch>
                    <a:fillRect/>
                  </a:stretch>
                </p:blipFill>
                <p:spPr>
                  <a:xfrm>
                    <a:off x="5532874" y="1205991"/>
                    <a:ext cx="59760" cy="77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30">
                <p14:nvContentPartPr>
                  <p14:cNvPr id="904" name="Freihand 903">
                    <a:extLst>
                      <a:ext uri="{FF2B5EF4-FFF2-40B4-BE49-F238E27FC236}">
                        <a16:creationId xmlns:a16="http://schemas.microsoft.com/office/drawing/2014/main" id="{206BFD22-6272-507A-DEF4-614169FBF079}"/>
                      </a:ext>
                    </a:extLst>
                  </p14:cNvPr>
                  <p14:cNvContentPartPr/>
                  <p14:nvPr/>
                </p14:nvContentPartPr>
                <p14:xfrm>
                  <a:off x="5599474" y="1214271"/>
                  <a:ext cx="25560" cy="59760"/>
                </p14:xfrm>
              </p:contentPart>
            </mc:Choice>
            <mc:Fallback xmlns="">
              <p:pic>
                <p:nvPicPr>
                  <p:cNvPr id="904" name="Freihand 903">
                    <a:extLst>
                      <a:ext uri="{FF2B5EF4-FFF2-40B4-BE49-F238E27FC236}">
                        <a16:creationId xmlns:a16="http://schemas.microsoft.com/office/drawing/2014/main" id="{206BFD22-6272-507A-DEF4-614169FBF079}"/>
                      </a:ext>
                    </a:extLst>
                  </p:cNvPr>
                  <p:cNvPicPr/>
                  <p:nvPr/>
                </p:nvPicPr>
                <p:blipFill>
                  <a:blip r:embed="rId361"/>
                  <a:stretch>
                    <a:fillRect/>
                  </a:stretch>
                </p:blipFill>
                <p:spPr>
                  <a:xfrm>
                    <a:off x="5593354" y="1208151"/>
                    <a:ext cx="378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31">
                <p14:nvContentPartPr>
                  <p14:cNvPr id="905" name="Freihand 904">
                    <a:extLst>
                      <a:ext uri="{FF2B5EF4-FFF2-40B4-BE49-F238E27FC236}">
                        <a16:creationId xmlns:a16="http://schemas.microsoft.com/office/drawing/2014/main" id="{C3C409C2-EDAA-80E7-C719-6AC30F06CC99}"/>
                      </a:ext>
                    </a:extLst>
                  </p14:cNvPr>
                  <p14:cNvContentPartPr/>
                  <p14:nvPr/>
                </p14:nvContentPartPr>
                <p14:xfrm>
                  <a:off x="5635114" y="1214991"/>
                  <a:ext cx="42840" cy="59400"/>
                </p14:xfrm>
              </p:contentPart>
            </mc:Choice>
            <mc:Fallback xmlns="">
              <p:pic>
                <p:nvPicPr>
                  <p:cNvPr id="905" name="Freihand 904">
                    <a:extLst>
                      <a:ext uri="{FF2B5EF4-FFF2-40B4-BE49-F238E27FC236}">
                        <a16:creationId xmlns:a16="http://schemas.microsoft.com/office/drawing/2014/main" id="{C3C409C2-EDAA-80E7-C719-6AC30F06CC99}"/>
                      </a:ext>
                    </a:extLst>
                  </p:cNvPr>
                  <p:cNvPicPr/>
                  <p:nvPr/>
                </p:nvPicPr>
                <p:blipFill>
                  <a:blip r:embed="rId363"/>
                  <a:stretch>
                    <a:fillRect/>
                  </a:stretch>
                </p:blipFill>
                <p:spPr>
                  <a:xfrm>
                    <a:off x="5628994" y="1208871"/>
                    <a:ext cx="55080" cy="71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32">
                <p14:nvContentPartPr>
                  <p14:cNvPr id="906" name="Freihand 905">
                    <a:extLst>
                      <a:ext uri="{FF2B5EF4-FFF2-40B4-BE49-F238E27FC236}">
                        <a16:creationId xmlns:a16="http://schemas.microsoft.com/office/drawing/2014/main" id="{E17873B6-8B74-90C5-FC3D-A46842D7291E}"/>
                      </a:ext>
                    </a:extLst>
                  </p14:cNvPr>
                  <p14:cNvContentPartPr/>
                  <p14:nvPr/>
                </p14:nvContentPartPr>
                <p14:xfrm>
                  <a:off x="5687674" y="1205991"/>
                  <a:ext cx="34920" cy="63000"/>
                </p14:xfrm>
              </p:contentPart>
            </mc:Choice>
            <mc:Fallback xmlns="">
              <p:pic>
                <p:nvPicPr>
                  <p:cNvPr id="906" name="Freihand 905">
                    <a:extLst>
                      <a:ext uri="{FF2B5EF4-FFF2-40B4-BE49-F238E27FC236}">
                        <a16:creationId xmlns:a16="http://schemas.microsoft.com/office/drawing/2014/main" id="{E17873B6-8B74-90C5-FC3D-A46842D7291E}"/>
                      </a:ext>
                    </a:extLst>
                  </p:cNvPr>
                  <p:cNvPicPr/>
                  <p:nvPr/>
                </p:nvPicPr>
                <p:blipFill>
                  <a:blip r:embed="rId365"/>
                  <a:stretch>
                    <a:fillRect/>
                  </a:stretch>
                </p:blipFill>
                <p:spPr>
                  <a:xfrm>
                    <a:off x="5681554" y="1199871"/>
                    <a:ext cx="47160" cy="7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33">
                <p14:nvContentPartPr>
                  <p14:cNvPr id="907" name="Freihand 906">
                    <a:extLst>
                      <a:ext uri="{FF2B5EF4-FFF2-40B4-BE49-F238E27FC236}">
                        <a16:creationId xmlns:a16="http://schemas.microsoft.com/office/drawing/2014/main" id="{EBD8EC40-D13C-C264-4C31-D0523F09C6D7}"/>
                      </a:ext>
                    </a:extLst>
                  </p14:cNvPr>
                  <p14:cNvContentPartPr/>
                  <p14:nvPr/>
                </p14:nvContentPartPr>
                <p14:xfrm>
                  <a:off x="5721514" y="1211031"/>
                  <a:ext cx="39240" cy="62640"/>
                </p14:xfrm>
              </p:contentPart>
            </mc:Choice>
            <mc:Fallback xmlns="">
              <p:pic>
                <p:nvPicPr>
                  <p:cNvPr id="907" name="Freihand 906">
                    <a:extLst>
                      <a:ext uri="{FF2B5EF4-FFF2-40B4-BE49-F238E27FC236}">
                        <a16:creationId xmlns:a16="http://schemas.microsoft.com/office/drawing/2014/main" id="{EBD8EC40-D13C-C264-4C31-D0523F09C6D7}"/>
                      </a:ext>
                    </a:extLst>
                  </p:cNvPr>
                  <p:cNvPicPr/>
                  <p:nvPr/>
                </p:nvPicPr>
                <p:blipFill>
                  <a:blip r:embed="rId367"/>
                  <a:stretch>
                    <a:fillRect/>
                  </a:stretch>
                </p:blipFill>
                <p:spPr>
                  <a:xfrm>
                    <a:off x="5715394" y="1204911"/>
                    <a:ext cx="51480" cy="74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34">
                <p14:nvContentPartPr>
                  <p14:cNvPr id="908" name="Freihand 907">
                    <a:extLst>
                      <a:ext uri="{FF2B5EF4-FFF2-40B4-BE49-F238E27FC236}">
                        <a16:creationId xmlns:a16="http://schemas.microsoft.com/office/drawing/2014/main" id="{A8ABD219-40C6-CD14-D7F7-335A1CFA0458}"/>
                      </a:ext>
                    </a:extLst>
                  </p14:cNvPr>
                  <p14:cNvContentPartPr/>
                  <p14:nvPr/>
                </p14:nvContentPartPr>
                <p14:xfrm>
                  <a:off x="5768314" y="1212831"/>
                  <a:ext cx="47160" cy="63000"/>
                </p14:xfrm>
              </p:contentPart>
            </mc:Choice>
            <mc:Fallback xmlns="">
              <p:pic>
                <p:nvPicPr>
                  <p:cNvPr id="908" name="Freihand 907">
                    <a:extLst>
                      <a:ext uri="{FF2B5EF4-FFF2-40B4-BE49-F238E27FC236}">
                        <a16:creationId xmlns:a16="http://schemas.microsoft.com/office/drawing/2014/main" id="{A8ABD219-40C6-CD14-D7F7-335A1CFA0458}"/>
                      </a:ext>
                    </a:extLst>
                  </p:cNvPr>
                  <p:cNvPicPr/>
                  <p:nvPr/>
                </p:nvPicPr>
                <p:blipFill>
                  <a:blip r:embed="rId369"/>
                  <a:stretch>
                    <a:fillRect/>
                  </a:stretch>
                </p:blipFill>
                <p:spPr>
                  <a:xfrm>
                    <a:off x="5762194" y="1206711"/>
                    <a:ext cx="59400" cy="7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35">
                <p14:nvContentPartPr>
                  <p14:cNvPr id="909" name="Freihand 908">
                    <a:extLst>
                      <a:ext uri="{FF2B5EF4-FFF2-40B4-BE49-F238E27FC236}">
                        <a16:creationId xmlns:a16="http://schemas.microsoft.com/office/drawing/2014/main" id="{02F34B66-56CB-5998-101C-F59F56714E72}"/>
                      </a:ext>
                    </a:extLst>
                  </p14:cNvPr>
                  <p14:cNvContentPartPr/>
                  <p14:nvPr/>
                </p14:nvContentPartPr>
                <p14:xfrm>
                  <a:off x="5821954" y="1214991"/>
                  <a:ext cx="45360" cy="60120"/>
                </p14:xfrm>
              </p:contentPart>
            </mc:Choice>
            <mc:Fallback xmlns="">
              <p:pic>
                <p:nvPicPr>
                  <p:cNvPr id="909" name="Freihand 908">
                    <a:extLst>
                      <a:ext uri="{FF2B5EF4-FFF2-40B4-BE49-F238E27FC236}">
                        <a16:creationId xmlns:a16="http://schemas.microsoft.com/office/drawing/2014/main" id="{02F34B66-56CB-5998-101C-F59F56714E72}"/>
                      </a:ext>
                    </a:extLst>
                  </p:cNvPr>
                  <p:cNvPicPr/>
                  <p:nvPr/>
                </p:nvPicPr>
                <p:blipFill>
                  <a:blip r:embed="rId371"/>
                  <a:stretch>
                    <a:fillRect/>
                  </a:stretch>
                </p:blipFill>
                <p:spPr>
                  <a:xfrm>
                    <a:off x="5815834" y="1208871"/>
                    <a:ext cx="57600" cy="7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36">
                <p14:nvContentPartPr>
                  <p14:cNvPr id="910" name="Freihand 909">
                    <a:extLst>
                      <a:ext uri="{FF2B5EF4-FFF2-40B4-BE49-F238E27FC236}">
                        <a16:creationId xmlns:a16="http://schemas.microsoft.com/office/drawing/2014/main" id="{3116C99B-4048-278C-0AF8-E33092189532}"/>
                      </a:ext>
                    </a:extLst>
                  </p14:cNvPr>
                  <p14:cNvContentPartPr/>
                  <p14:nvPr/>
                </p14:nvContentPartPr>
                <p14:xfrm>
                  <a:off x="5883514" y="1204191"/>
                  <a:ext cx="33480" cy="70920"/>
                </p14:xfrm>
              </p:contentPart>
            </mc:Choice>
            <mc:Fallback xmlns="">
              <p:pic>
                <p:nvPicPr>
                  <p:cNvPr id="910" name="Freihand 909">
                    <a:extLst>
                      <a:ext uri="{FF2B5EF4-FFF2-40B4-BE49-F238E27FC236}">
                        <a16:creationId xmlns:a16="http://schemas.microsoft.com/office/drawing/2014/main" id="{3116C99B-4048-278C-0AF8-E33092189532}"/>
                      </a:ext>
                    </a:extLst>
                  </p:cNvPr>
                  <p:cNvPicPr/>
                  <p:nvPr/>
                </p:nvPicPr>
                <p:blipFill>
                  <a:blip r:embed="rId373"/>
                  <a:stretch>
                    <a:fillRect/>
                  </a:stretch>
                </p:blipFill>
                <p:spPr>
                  <a:xfrm>
                    <a:off x="5877394" y="1198071"/>
                    <a:ext cx="45720" cy="83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37">
                <p14:nvContentPartPr>
                  <p14:cNvPr id="911" name="Freihand 910">
                    <a:extLst>
                      <a:ext uri="{FF2B5EF4-FFF2-40B4-BE49-F238E27FC236}">
                        <a16:creationId xmlns:a16="http://schemas.microsoft.com/office/drawing/2014/main" id="{668E4796-9548-21E5-973D-C2081119C1A2}"/>
                      </a:ext>
                    </a:extLst>
                  </p14:cNvPr>
                  <p14:cNvContentPartPr/>
                  <p14:nvPr/>
                </p14:nvContentPartPr>
                <p14:xfrm>
                  <a:off x="5925994" y="1217151"/>
                  <a:ext cx="57240" cy="59040"/>
                </p14:xfrm>
              </p:contentPart>
            </mc:Choice>
            <mc:Fallback xmlns="">
              <p:pic>
                <p:nvPicPr>
                  <p:cNvPr id="911" name="Freihand 910">
                    <a:extLst>
                      <a:ext uri="{FF2B5EF4-FFF2-40B4-BE49-F238E27FC236}">
                        <a16:creationId xmlns:a16="http://schemas.microsoft.com/office/drawing/2014/main" id="{668E4796-9548-21E5-973D-C2081119C1A2}"/>
                      </a:ext>
                    </a:extLst>
                  </p:cNvPr>
                  <p:cNvPicPr/>
                  <p:nvPr/>
                </p:nvPicPr>
                <p:blipFill>
                  <a:blip r:embed="rId375"/>
                  <a:stretch>
                    <a:fillRect/>
                  </a:stretch>
                </p:blipFill>
                <p:spPr>
                  <a:xfrm>
                    <a:off x="5919874" y="1211031"/>
                    <a:ext cx="69480" cy="71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38">
                <p14:nvContentPartPr>
                  <p14:cNvPr id="912" name="Freihand 911">
                    <a:extLst>
                      <a:ext uri="{FF2B5EF4-FFF2-40B4-BE49-F238E27FC236}">
                        <a16:creationId xmlns:a16="http://schemas.microsoft.com/office/drawing/2014/main" id="{0006D45B-F5EE-9C39-DD2B-4EF903E0C4C4}"/>
                      </a:ext>
                    </a:extLst>
                  </p14:cNvPr>
                  <p14:cNvContentPartPr/>
                  <p14:nvPr/>
                </p14:nvContentPartPr>
                <p14:xfrm>
                  <a:off x="6000514" y="1207071"/>
                  <a:ext cx="40320" cy="64800"/>
                </p14:xfrm>
              </p:contentPart>
            </mc:Choice>
            <mc:Fallback xmlns="">
              <p:pic>
                <p:nvPicPr>
                  <p:cNvPr id="912" name="Freihand 911">
                    <a:extLst>
                      <a:ext uri="{FF2B5EF4-FFF2-40B4-BE49-F238E27FC236}">
                        <a16:creationId xmlns:a16="http://schemas.microsoft.com/office/drawing/2014/main" id="{0006D45B-F5EE-9C39-DD2B-4EF903E0C4C4}"/>
                      </a:ext>
                    </a:extLst>
                  </p:cNvPr>
                  <p:cNvPicPr/>
                  <p:nvPr/>
                </p:nvPicPr>
                <p:blipFill>
                  <a:blip r:embed="rId377"/>
                  <a:stretch>
                    <a:fillRect/>
                  </a:stretch>
                </p:blipFill>
                <p:spPr>
                  <a:xfrm>
                    <a:off x="5994394" y="1200951"/>
                    <a:ext cx="52560" cy="770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922" name="Gruppieren 921">
              <a:extLst>
                <a:ext uri="{FF2B5EF4-FFF2-40B4-BE49-F238E27FC236}">
                  <a16:creationId xmlns:a16="http://schemas.microsoft.com/office/drawing/2014/main" id="{ABCA35E8-5B14-C732-B871-61B52FDD69CB}"/>
                </a:ext>
              </a:extLst>
            </p:cNvPr>
            <p:cNvGrpSpPr/>
            <p:nvPr/>
          </p:nvGrpSpPr>
          <p:grpSpPr>
            <a:xfrm>
              <a:off x="2954229" y="1792863"/>
              <a:ext cx="328320" cy="71280"/>
              <a:chOff x="5538994" y="1205991"/>
              <a:chExt cx="328320" cy="712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39">
                <p14:nvContentPartPr>
                  <p14:cNvPr id="923" name="Freihand 922">
                    <a:extLst>
                      <a:ext uri="{FF2B5EF4-FFF2-40B4-BE49-F238E27FC236}">
                        <a16:creationId xmlns:a16="http://schemas.microsoft.com/office/drawing/2014/main" id="{6EDB9F52-346B-8A0A-4F0C-0B7BC4520F28}"/>
                      </a:ext>
                    </a:extLst>
                  </p14:cNvPr>
                  <p14:cNvContentPartPr/>
                  <p14:nvPr/>
                </p14:nvContentPartPr>
                <p14:xfrm>
                  <a:off x="5538994" y="1212111"/>
                  <a:ext cx="47520" cy="65160"/>
                </p14:xfrm>
              </p:contentPart>
            </mc:Choice>
            <mc:Fallback xmlns="">
              <p:pic>
                <p:nvPicPr>
                  <p:cNvPr id="923" name="Freihand 922">
                    <a:extLst>
                      <a:ext uri="{FF2B5EF4-FFF2-40B4-BE49-F238E27FC236}">
                        <a16:creationId xmlns:a16="http://schemas.microsoft.com/office/drawing/2014/main" id="{6EDB9F52-346B-8A0A-4F0C-0B7BC4520F28}"/>
                      </a:ext>
                    </a:extLst>
                  </p:cNvPr>
                  <p:cNvPicPr/>
                  <p:nvPr/>
                </p:nvPicPr>
                <p:blipFill>
                  <a:blip r:embed="rId359"/>
                  <a:stretch>
                    <a:fillRect/>
                  </a:stretch>
                </p:blipFill>
                <p:spPr>
                  <a:xfrm>
                    <a:off x="5532874" y="1205991"/>
                    <a:ext cx="59760" cy="77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40">
                <p14:nvContentPartPr>
                  <p14:cNvPr id="924" name="Freihand 923">
                    <a:extLst>
                      <a:ext uri="{FF2B5EF4-FFF2-40B4-BE49-F238E27FC236}">
                        <a16:creationId xmlns:a16="http://schemas.microsoft.com/office/drawing/2014/main" id="{A8E79651-9A08-1749-3816-FFB27680A19D}"/>
                      </a:ext>
                    </a:extLst>
                  </p14:cNvPr>
                  <p14:cNvContentPartPr/>
                  <p14:nvPr/>
                </p14:nvContentPartPr>
                <p14:xfrm>
                  <a:off x="5599474" y="1214271"/>
                  <a:ext cx="25560" cy="59760"/>
                </p14:xfrm>
              </p:contentPart>
            </mc:Choice>
            <mc:Fallback xmlns="">
              <p:pic>
                <p:nvPicPr>
                  <p:cNvPr id="924" name="Freihand 923">
                    <a:extLst>
                      <a:ext uri="{FF2B5EF4-FFF2-40B4-BE49-F238E27FC236}">
                        <a16:creationId xmlns:a16="http://schemas.microsoft.com/office/drawing/2014/main" id="{A8E79651-9A08-1749-3816-FFB27680A19D}"/>
                      </a:ext>
                    </a:extLst>
                  </p:cNvPr>
                  <p:cNvPicPr/>
                  <p:nvPr/>
                </p:nvPicPr>
                <p:blipFill>
                  <a:blip r:embed="rId361"/>
                  <a:stretch>
                    <a:fillRect/>
                  </a:stretch>
                </p:blipFill>
                <p:spPr>
                  <a:xfrm>
                    <a:off x="5593354" y="1208151"/>
                    <a:ext cx="378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41">
                <p14:nvContentPartPr>
                  <p14:cNvPr id="925" name="Freihand 924">
                    <a:extLst>
                      <a:ext uri="{FF2B5EF4-FFF2-40B4-BE49-F238E27FC236}">
                        <a16:creationId xmlns:a16="http://schemas.microsoft.com/office/drawing/2014/main" id="{25B7C47E-4A76-57EF-91C3-AF11D8CB8A54}"/>
                      </a:ext>
                    </a:extLst>
                  </p14:cNvPr>
                  <p14:cNvContentPartPr/>
                  <p14:nvPr/>
                </p14:nvContentPartPr>
                <p14:xfrm>
                  <a:off x="5635114" y="1214991"/>
                  <a:ext cx="42840" cy="59400"/>
                </p14:xfrm>
              </p:contentPart>
            </mc:Choice>
            <mc:Fallback xmlns="">
              <p:pic>
                <p:nvPicPr>
                  <p:cNvPr id="925" name="Freihand 924">
                    <a:extLst>
                      <a:ext uri="{FF2B5EF4-FFF2-40B4-BE49-F238E27FC236}">
                        <a16:creationId xmlns:a16="http://schemas.microsoft.com/office/drawing/2014/main" id="{25B7C47E-4A76-57EF-91C3-AF11D8CB8A54}"/>
                      </a:ext>
                    </a:extLst>
                  </p:cNvPr>
                  <p:cNvPicPr/>
                  <p:nvPr/>
                </p:nvPicPr>
                <p:blipFill>
                  <a:blip r:embed="rId363"/>
                  <a:stretch>
                    <a:fillRect/>
                  </a:stretch>
                </p:blipFill>
                <p:spPr>
                  <a:xfrm>
                    <a:off x="5628994" y="1208871"/>
                    <a:ext cx="55080" cy="71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42">
                <p14:nvContentPartPr>
                  <p14:cNvPr id="926" name="Freihand 925">
                    <a:extLst>
                      <a:ext uri="{FF2B5EF4-FFF2-40B4-BE49-F238E27FC236}">
                        <a16:creationId xmlns:a16="http://schemas.microsoft.com/office/drawing/2014/main" id="{07DF7AE5-A991-8202-042A-D9F4788A6750}"/>
                      </a:ext>
                    </a:extLst>
                  </p14:cNvPr>
                  <p14:cNvContentPartPr/>
                  <p14:nvPr/>
                </p14:nvContentPartPr>
                <p14:xfrm>
                  <a:off x="5687674" y="1205991"/>
                  <a:ext cx="34920" cy="63000"/>
                </p14:xfrm>
              </p:contentPart>
            </mc:Choice>
            <mc:Fallback xmlns="">
              <p:pic>
                <p:nvPicPr>
                  <p:cNvPr id="926" name="Freihand 925">
                    <a:extLst>
                      <a:ext uri="{FF2B5EF4-FFF2-40B4-BE49-F238E27FC236}">
                        <a16:creationId xmlns:a16="http://schemas.microsoft.com/office/drawing/2014/main" id="{07DF7AE5-A991-8202-042A-D9F4788A6750}"/>
                      </a:ext>
                    </a:extLst>
                  </p:cNvPr>
                  <p:cNvPicPr/>
                  <p:nvPr/>
                </p:nvPicPr>
                <p:blipFill>
                  <a:blip r:embed="rId365"/>
                  <a:stretch>
                    <a:fillRect/>
                  </a:stretch>
                </p:blipFill>
                <p:spPr>
                  <a:xfrm>
                    <a:off x="5681554" y="1199871"/>
                    <a:ext cx="47160" cy="7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43">
                <p14:nvContentPartPr>
                  <p14:cNvPr id="927" name="Freihand 926">
                    <a:extLst>
                      <a:ext uri="{FF2B5EF4-FFF2-40B4-BE49-F238E27FC236}">
                        <a16:creationId xmlns:a16="http://schemas.microsoft.com/office/drawing/2014/main" id="{264EB512-45D7-C1B7-DD37-6F90D5F07732}"/>
                      </a:ext>
                    </a:extLst>
                  </p14:cNvPr>
                  <p14:cNvContentPartPr/>
                  <p14:nvPr/>
                </p14:nvContentPartPr>
                <p14:xfrm>
                  <a:off x="5721514" y="1211031"/>
                  <a:ext cx="39240" cy="62640"/>
                </p14:xfrm>
              </p:contentPart>
            </mc:Choice>
            <mc:Fallback xmlns="">
              <p:pic>
                <p:nvPicPr>
                  <p:cNvPr id="927" name="Freihand 926">
                    <a:extLst>
                      <a:ext uri="{FF2B5EF4-FFF2-40B4-BE49-F238E27FC236}">
                        <a16:creationId xmlns:a16="http://schemas.microsoft.com/office/drawing/2014/main" id="{264EB512-45D7-C1B7-DD37-6F90D5F07732}"/>
                      </a:ext>
                    </a:extLst>
                  </p:cNvPr>
                  <p:cNvPicPr/>
                  <p:nvPr/>
                </p:nvPicPr>
                <p:blipFill>
                  <a:blip r:embed="rId367"/>
                  <a:stretch>
                    <a:fillRect/>
                  </a:stretch>
                </p:blipFill>
                <p:spPr>
                  <a:xfrm>
                    <a:off x="5715394" y="1204911"/>
                    <a:ext cx="51480" cy="74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44">
                <p14:nvContentPartPr>
                  <p14:cNvPr id="928" name="Freihand 927">
                    <a:extLst>
                      <a:ext uri="{FF2B5EF4-FFF2-40B4-BE49-F238E27FC236}">
                        <a16:creationId xmlns:a16="http://schemas.microsoft.com/office/drawing/2014/main" id="{ADD24895-205D-D7F6-5DD7-CE0589E865A5}"/>
                      </a:ext>
                    </a:extLst>
                  </p14:cNvPr>
                  <p14:cNvContentPartPr/>
                  <p14:nvPr/>
                </p14:nvContentPartPr>
                <p14:xfrm>
                  <a:off x="5768314" y="1212831"/>
                  <a:ext cx="47160" cy="63000"/>
                </p14:xfrm>
              </p:contentPart>
            </mc:Choice>
            <mc:Fallback xmlns="">
              <p:pic>
                <p:nvPicPr>
                  <p:cNvPr id="928" name="Freihand 927">
                    <a:extLst>
                      <a:ext uri="{FF2B5EF4-FFF2-40B4-BE49-F238E27FC236}">
                        <a16:creationId xmlns:a16="http://schemas.microsoft.com/office/drawing/2014/main" id="{ADD24895-205D-D7F6-5DD7-CE0589E865A5}"/>
                      </a:ext>
                    </a:extLst>
                  </p:cNvPr>
                  <p:cNvPicPr/>
                  <p:nvPr/>
                </p:nvPicPr>
                <p:blipFill>
                  <a:blip r:embed="rId369"/>
                  <a:stretch>
                    <a:fillRect/>
                  </a:stretch>
                </p:blipFill>
                <p:spPr>
                  <a:xfrm>
                    <a:off x="5762194" y="1206711"/>
                    <a:ext cx="59400" cy="7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45">
                <p14:nvContentPartPr>
                  <p14:cNvPr id="929" name="Freihand 928">
                    <a:extLst>
                      <a:ext uri="{FF2B5EF4-FFF2-40B4-BE49-F238E27FC236}">
                        <a16:creationId xmlns:a16="http://schemas.microsoft.com/office/drawing/2014/main" id="{B8233373-700D-9E0F-671D-6B6F734D2560}"/>
                      </a:ext>
                    </a:extLst>
                  </p14:cNvPr>
                  <p14:cNvContentPartPr/>
                  <p14:nvPr/>
                </p14:nvContentPartPr>
                <p14:xfrm>
                  <a:off x="5821954" y="1214991"/>
                  <a:ext cx="45360" cy="60120"/>
                </p14:xfrm>
              </p:contentPart>
            </mc:Choice>
            <mc:Fallback xmlns="">
              <p:pic>
                <p:nvPicPr>
                  <p:cNvPr id="929" name="Freihand 928">
                    <a:extLst>
                      <a:ext uri="{FF2B5EF4-FFF2-40B4-BE49-F238E27FC236}">
                        <a16:creationId xmlns:a16="http://schemas.microsoft.com/office/drawing/2014/main" id="{B8233373-700D-9E0F-671D-6B6F734D2560}"/>
                      </a:ext>
                    </a:extLst>
                  </p:cNvPr>
                  <p:cNvPicPr/>
                  <p:nvPr/>
                </p:nvPicPr>
                <p:blipFill>
                  <a:blip r:embed="rId371"/>
                  <a:stretch>
                    <a:fillRect/>
                  </a:stretch>
                </p:blipFill>
                <p:spPr>
                  <a:xfrm>
                    <a:off x="5815834" y="1208871"/>
                    <a:ext cx="57600" cy="723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942" name="Gruppieren 941">
              <a:extLst>
                <a:ext uri="{FF2B5EF4-FFF2-40B4-BE49-F238E27FC236}">
                  <a16:creationId xmlns:a16="http://schemas.microsoft.com/office/drawing/2014/main" id="{8A5F496B-CF5B-6B8B-83E5-F92FE14EBA38}"/>
                </a:ext>
              </a:extLst>
            </p:cNvPr>
            <p:cNvGrpSpPr/>
            <p:nvPr/>
          </p:nvGrpSpPr>
          <p:grpSpPr>
            <a:xfrm>
              <a:off x="3039173" y="1911121"/>
              <a:ext cx="971640" cy="86040"/>
              <a:chOff x="5538994" y="1194111"/>
              <a:chExt cx="971640" cy="860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46">
                <p14:nvContentPartPr>
                  <p14:cNvPr id="943" name="Freihand 942">
                    <a:extLst>
                      <a:ext uri="{FF2B5EF4-FFF2-40B4-BE49-F238E27FC236}">
                        <a16:creationId xmlns:a16="http://schemas.microsoft.com/office/drawing/2014/main" id="{1B6369C9-CA7B-C5A4-FB74-9BD5823EEFB0}"/>
                      </a:ext>
                    </a:extLst>
                  </p14:cNvPr>
                  <p14:cNvContentPartPr/>
                  <p14:nvPr/>
                </p14:nvContentPartPr>
                <p14:xfrm>
                  <a:off x="5538994" y="1212111"/>
                  <a:ext cx="47520" cy="65160"/>
                </p14:xfrm>
              </p:contentPart>
            </mc:Choice>
            <mc:Fallback xmlns="">
              <p:pic>
                <p:nvPicPr>
                  <p:cNvPr id="943" name="Freihand 942">
                    <a:extLst>
                      <a:ext uri="{FF2B5EF4-FFF2-40B4-BE49-F238E27FC236}">
                        <a16:creationId xmlns:a16="http://schemas.microsoft.com/office/drawing/2014/main" id="{1B6369C9-CA7B-C5A4-FB74-9BD5823EEFB0}"/>
                      </a:ext>
                    </a:extLst>
                  </p:cNvPr>
                  <p:cNvPicPr/>
                  <p:nvPr/>
                </p:nvPicPr>
                <p:blipFill>
                  <a:blip r:embed="rId359"/>
                  <a:stretch>
                    <a:fillRect/>
                  </a:stretch>
                </p:blipFill>
                <p:spPr>
                  <a:xfrm>
                    <a:off x="5532874" y="1205991"/>
                    <a:ext cx="59760" cy="77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47">
                <p14:nvContentPartPr>
                  <p14:cNvPr id="944" name="Freihand 943">
                    <a:extLst>
                      <a:ext uri="{FF2B5EF4-FFF2-40B4-BE49-F238E27FC236}">
                        <a16:creationId xmlns:a16="http://schemas.microsoft.com/office/drawing/2014/main" id="{DC227CA4-D1D9-C451-93AB-17A86FEE0CC2}"/>
                      </a:ext>
                    </a:extLst>
                  </p14:cNvPr>
                  <p14:cNvContentPartPr/>
                  <p14:nvPr/>
                </p14:nvContentPartPr>
                <p14:xfrm>
                  <a:off x="5599474" y="1214271"/>
                  <a:ext cx="25560" cy="59760"/>
                </p14:xfrm>
              </p:contentPart>
            </mc:Choice>
            <mc:Fallback xmlns="">
              <p:pic>
                <p:nvPicPr>
                  <p:cNvPr id="944" name="Freihand 943">
                    <a:extLst>
                      <a:ext uri="{FF2B5EF4-FFF2-40B4-BE49-F238E27FC236}">
                        <a16:creationId xmlns:a16="http://schemas.microsoft.com/office/drawing/2014/main" id="{DC227CA4-D1D9-C451-93AB-17A86FEE0CC2}"/>
                      </a:ext>
                    </a:extLst>
                  </p:cNvPr>
                  <p:cNvPicPr/>
                  <p:nvPr/>
                </p:nvPicPr>
                <p:blipFill>
                  <a:blip r:embed="rId361"/>
                  <a:stretch>
                    <a:fillRect/>
                  </a:stretch>
                </p:blipFill>
                <p:spPr>
                  <a:xfrm>
                    <a:off x="5593354" y="1208151"/>
                    <a:ext cx="378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48">
                <p14:nvContentPartPr>
                  <p14:cNvPr id="945" name="Freihand 944">
                    <a:extLst>
                      <a:ext uri="{FF2B5EF4-FFF2-40B4-BE49-F238E27FC236}">
                        <a16:creationId xmlns:a16="http://schemas.microsoft.com/office/drawing/2014/main" id="{2BF0AA10-CDE5-856E-B4DC-95643CF54439}"/>
                      </a:ext>
                    </a:extLst>
                  </p14:cNvPr>
                  <p14:cNvContentPartPr/>
                  <p14:nvPr/>
                </p14:nvContentPartPr>
                <p14:xfrm>
                  <a:off x="5635114" y="1214991"/>
                  <a:ext cx="42840" cy="59400"/>
                </p14:xfrm>
              </p:contentPart>
            </mc:Choice>
            <mc:Fallback xmlns="">
              <p:pic>
                <p:nvPicPr>
                  <p:cNvPr id="945" name="Freihand 944">
                    <a:extLst>
                      <a:ext uri="{FF2B5EF4-FFF2-40B4-BE49-F238E27FC236}">
                        <a16:creationId xmlns:a16="http://schemas.microsoft.com/office/drawing/2014/main" id="{2BF0AA10-CDE5-856E-B4DC-95643CF54439}"/>
                      </a:ext>
                    </a:extLst>
                  </p:cNvPr>
                  <p:cNvPicPr/>
                  <p:nvPr/>
                </p:nvPicPr>
                <p:blipFill>
                  <a:blip r:embed="rId363"/>
                  <a:stretch>
                    <a:fillRect/>
                  </a:stretch>
                </p:blipFill>
                <p:spPr>
                  <a:xfrm>
                    <a:off x="5628994" y="1208871"/>
                    <a:ext cx="55080" cy="71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49">
                <p14:nvContentPartPr>
                  <p14:cNvPr id="946" name="Freihand 945">
                    <a:extLst>
                      <a:ext uri="{FF2B5EF4-FFF2-40B4-BE49-F238E27FC236}">
                        <a16:creationId xmlns:a16="http://schemas.microsoft.com/office/drawing/2014/main" id="{34B3EB66-3127-A34A-F2D5-27F156CC05AD}"/>
                      </a:ext>
                    </a:extLst>
                  </p14:cNvPr>
                  <p14:cNvContentPartPr/>
                  <p14:nvPr/>
                </p14:nvContentPartPr>
                <p14:xfrm>
                  <a:off x="5687674" y="1205991"/>
                  <a:ext cx="34920" cy="63000"/>
                </p14:xfrm>
              </p:contentPart>
            </mc:Choice>
            <mc:Fallback xmlns="">
              <p:pic>
                <p:nvPicPr>
                  <p:cNvPr id="946" name="Freihand 945">
                    <a:extLst>
                      <a:ext uri="{FF2B5EF4-FFF2-40B4-BE49-F238E27FC236}">
                        <a16:creationId xmlns:a16="http://schemas.microsoft.com/office/drawing/2014/main" id="{34B3EB66-3127-A34A-F2D5-27F156CC05AD}"/>
                      </a:ext>
                    </a:extLst>
                  </p:cNvPr>
                  <p:cNvPicPr/>
                  <p:nvPr/>
                </p:nvPicPr>
                <p:blipFill>
                  <a:blip r:embed="rId365"/>
                  <a:stretch>
                    <a:fillRect/>
                  </a:stretch>
                </p:blipFill>
                <p:spPr>
                  <a:xfrm>
                    <a:off x="5681554" y="1199871"/>
                    <a:ext cx="47160" cy="7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50">
                <p14:nvContentPartPr>
                  <p14:cNvPr id="947" name="Freihand 946">
                    <a:extLst>
                      <a:ext uri="{FF2B5EF4-FFF2-40B4-BE49-F238E27FC236}">
                        <a16:creationId xmlns:a16="http://schemas.microsoft.com/office/drawing/2014/main" id="{0729FFF3-2E35-59DD-13E2-74F103C0E6FB}"/>
                      </a:ext>
                    </a:extLst>
                  </p14:cNvPr>
                  <p14:cNvContentPartPr/>
                  <p14:nvPr/>
                </p14:nvContentPartPr>
                <p14:xfrm>
                  <a:off x="5721514" y="1211031"/>
                  <a:ext cx="39240" cy="62640"/>
                </p14:xfrm>
              </p:contentPart>
            </mc:Choice>
            <mc:Fallback xmlns="">
              <p:pic>
                <p:nvPicPr>
                  <p:cNvPr id="947" name="Freihand 946">
                    <a:extLst>
                      <a:ext uri="{FF2B5EF4-FFF2-40B4-BE49-F238E27FC236}">
                        <a16:creationId xmlns:a16="http://schemas.microsoft.com/office/drawing/2014/main" id="{0729FFF3-2E35-59DD-13E2-74F103C0E6FB}"/>
                      </a:ext>
                    </a:extLst>
                  </p:cNvPr>
                  <p:cNvPicPr/>
                  <p:nvPr/>
                </p:nvPicPr>
                <p:blipFill>
                  <a:blip r:embed="rId367"/>
                  <a:stretch>
                    <a:fillRect/>
                  </a:stretch>
                </p:blipFill>
                <p:spPr>
                  <a:xfrm>
                    <a:off x="5715394" y="1204911"/>
                    <a:ext cx="51480" cy="74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51">
                <p14:nvContentPartPr>
                  <p14:cNvPr id="948" name="Freihand 947">
                    <a:extLst>
                      <a:ext uri="{FF2B5EF4-FFF2-40B4-BE49-F238E27FC236}">
                        <a16:creationId xmlns:a16="http://schemas.microsoft.com/office/drawing/2014/main" id="{848824C4-F9F0-E06A-A369-347D944315B4}"/>
                      </a:ext>
                    </a:extLst>
                  </p14:cNvPr>
                  <p14:cNvContentPartPr/>
                  <p14:nvPr/>
                </p14:nvContentPartPr>
                <p14:xfrm>
                  <a:off x="5768314" y="1212831"/>
                  <a:ext cx="47160" cy="63000"/>
                </p14:xfrm>
              </p:contentPart>
            </mc:Choice>
            <mc:Fallback xmlns="">
              <p:pic>
                <p:nvPicPr>
                  <p:cNvPr id="948" name="Freihand 947">
                    <a:extLst>
                      <a:ext uri="{FF2B5EF4-FFF2-40B4-BE49-F238E27FC236}">
                        <a16:creationId xmlns:a16="http://schemas.microsoft.com/office/drawing/2014/main" id="{848824C4-F9F0-E06A-A369-347D944315B4}"/>
                      </a:ext>
                    </a:extLst>
                  </p:cNvPr>
                  <p:cNvPicPr/>
                  <p:nvPr/>
                </p:nvPicPr>
                <p:blipFill>
                  <a:blip r:embed="rId369"/>
                  <a:stretch>
                    <a:fillRect/>
                  </a:stretch>
                </p:blipFill>
                <p:spPr>
                  <a:xfrm>
                    <a:off x="5762194" y="1206711"/>
                    <a:ext cx="59400" cy="7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52">
                <p14:nvContentPartPr>
                  <p14:cNvPr id="949" name="Freihand 948">
                    <a:extLst>
                      <a:ext uri="{FF2B5EF4-FFF2-40B4-BE49-F238E27FC236}">
                        <a16:creationId xmlns:a16="http://schemas.microsoft.com/office/drawing/2014/main" id="{0B1142F7-8AD4-3099-3B8B-6A9602FBA26F}"/>
                      </a:ext>
                    </a:extLst>
                  </p14:cNvPr>
                  <p14:cNvContentPartPr/>
                  <p14:nvPr/>
                </p14:nvContentPartPr>
                <p14:xfrm>
                  <a:off x="5821954" y="1214991"/>
                  <a:ext cx="45360" cy="60120"/>
                </p14:xfrm>
              </p:contentPart>
            </mc:Choice>
            <mc:Fallback xmlns="">
              <p:pic>
                <p:nvPicPr>
                  <p:cNvPr id="949" name="Freihand 948">
                    <a:extLst>
                      <a:ext uri="{FF2B5EF4-FFF2-40B4-BE49-F238E27FC236}">
                        <a16:creationId xmlns:a16="http://schemas.microsoft.com/office/drawing/2014/main" id="{0B1142F7-8AD4-3099-3B8B-6A9602FBA26F}"/>
                      </a:ext>
                    </a:extLst>
                  </p:cNvPr>
                  <p:cNvPicPr/>
                  <p:nvPr/>
                </p:nvPicPr>
                <p:blipFill>
                  <a:blip r:embed="rId371"/>
                  <a:stretch>
                    <a:fillRect/>
                  </a:stretch>
                </p:blipFill>
                <p:spPr>
                  <a:xfrm>
                    <a:off x="5815834" y="1208871"/>
                    <a:ext cx="57600" cy="7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53">
                <p14:nvContentPartPr>
                  <p14:cNvPr id="950" name="Freihand 949">
                    <a:extLst>
                      <a:ext uri="{FF2B5EF4-FFF2-40B4-BE49-F238E27FC236}">
                        <a16:creationId xmlns:a16="http://schemas.microsoft.com/office/drawing/2014/main" id="{513E9EEF-CD2F-A44B-E892-F607D393880C}"/>
                      </a:ext>
                    </a:extLst>
                  </p14:cNvPr>
                  <p14:cNvContentPartPr/>
                  <p14:nvPr/>
                </p14:nvContentPartPr>
                <p14:xfrm>
                  <a:off x="5883514" y="1204191"/>
                  <a:ext cx="33480" cy="70920"/>
                </p14:xfrm>
              </p:contentPart>
            </mc:Choice>
            <mc:Fallback xmlns="">
              <p:pic>
                <p:nvPicPr>
                  <p:cNvPr id="950" name="Freihand 949">
                    <a:extLst>
                      <a:ext uri="{FF2B5EF4-FFF2-40B4-BE49-F238E27FC236}">
                        <a16:creationId xmlns:a16="http://schemas.microsoft.com/office/drawing/2014/main" id="{513E9EEF-CD2F-A44B-E892-F607D393880C}"/>
                      </a:ext>
                    </a:extLst>
                  </p:cNvPr>
                  <p:cNvPicPr/>
                  <p:nvPr/>
                </p:nvPicPr>
                <p:blipFill>
                  <a:blip r:embed="rId373"/>
                  <a:stretch>
                    <a:fillRect/>
                  </a:stretch>
                </p:blipFill>
                <p:spPr>
                  <a:xfrm>
                    <a:off x="5877394" y="1198071"/>
                    <a:ext cx="45720" cy="83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54">
                <p14:nvContentPartPr>
                  <p14:cNvPr id="951" name="Freihand 950">
                    <a:extLst>
                      <a:ext uri="{FF2B5EF4-FFF2-40B4-BE49-F238E27FC236}">
                        <a16:creationId xmlns:a16="http://schemas.microsoft.com/office/drawing/2014/main" id="{3EC5DBE9-3171-449E-6D18-A887F0C9DD82}"/>
                      </a:ext>
                    </a:extLst>
                  </p14:cNvPr>
                  <p14:cNvContentPartPr/>
                  <p14:nvPr/>
                </p14:nvContentPartPr>
                <p14:xfrm>
                  <a:off x="5925994" y="1217151"/>
                  <a:ext cx="57240" cy="59040"/>
                </p14:xfrm>
              </p:contentPart>
            </mc:Choice>
            <mc:Fallback xmlns="">
              <p:pic>
                <p:nvPicPr>
                  <p:cNvPr id="951" name="Freihand 950">
                    <a:extLst>
                      <a:ext uri="{FF2B5EF4-FFF2-40B4-BE49-F238E27FC236}">
                        <a16:creationId xmlns:a16="http://schemas.microsoft.com/office/drawing/2014/main" id="{3EC5DBE9-3171-449E-6D18-A887F0C9DD82}"/>
                      </a:ext>
                    </a:extLst>
                  </p:cNvPr>
                  <p:cNvPicPr/>
                  <p:nvPr/>
                </p:nvPicPr>
                <p:blipFill>
                  <a:blip r:embed="rId375"/>
                  <a:stretch>
                    <a:fillRect/>
                  </a:stretch>
                </p:blipFill>
                <p:spPr>
                  <a:xfrm>
                    <a:off x="5919874" y="1211031"/>
                    <a:ext cx="69480" cy="71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55">
                <p14:nvContentPartPr>
                  <p14:cNvPr id="952" name="Freihand 951">
                    <a:extLst>
                      <a:ext uri="{FF2B5EF4-FFF2-40B4-BE49-F238E27FC236}">
                        <a16:creationId xmlns:a16="http://schemas.microsoft.com/office/drawing/2014/main" id="{BC34164C-1B38-4E54-525B-61D6C69CFAEB}"/>
                      </a:ext>
                    </a:extLst>
                  </p14:cNvPr>
                  <p14:cNvContentPartPr/>
                  <p14:nvPr/>
                </p14:nvContentPartPr>
                <p14:xfrm>
                  <a:off x="6000514" y="1207071"/>
                  <a:ext cx="40320" cy="64800"/>
                </p14:xfrm>
              </p:contentPart>
            </mc:Choice>
            <mc:Fallback xmlns="">
              <p:pic>
                <p:nvPicPr>
                  <p:cNvPr id="952" name="Freihand 951">
                    <a:extLst>
                      <a:ext uri="{FF2B5EF4-FFF2-40B4-BE49-F238E27FC236}">
                        <a16:creationId xmlns:a16="http://schemas.microsoft.com/office/drawing/2014/main" id="{BC34164C-1B38-4E54-525B-61D6C69CFAEB}"/>
                      </a:ext>
                    </a:extLst>
                  </p:cNvPr>
                  <p:cNvPicPr/>
                  <p:nvPr/>
                </p:nvPicPr>
                <p:blipFill>
                  <a:blip r:embed="rId377"/>
                  <a:stretch>
                    <a:fillRect/>
                  </a:stretch>
                </p:blipFill>
                <p:spPr>
                  <a:xfrm>
                    <a:off x="5994394" y="1200951"/>
                    <a:ext cx="52560" cy="77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56">
                <p14:nvContentPartPr>
                  <p14:cNvPr id="953" name="Freihand 952">
                    <a:extLst>
                      <a:ext uri="{FF2B5EF4-FFF2-40B4-BE49-F238E27FC236}">
                        <a16:creationId xmlns:a16="http://schemas.microsoft.com/office/drawing/2014/main" id="{1BA85423-4C09-CED2-B3D1-BCA33751DED6}"/>
                      </a:ext>
                    </a:extLst>
                  </p14:cNvPr>
                  <p14:cNvContentPartPr/>
                  <p14:nvPr/>
                </p14:nvContentPartPr>
                <p14:xfrm>
                  <a:off x="6042274" y="1209591"/>
                  <a:ext cx="43200" cy="65880"/>
                </p14:xfrm>
              </p:contentPart>
            </mc:Choice>
            <mc:Fallback xmlns="">
              <p:pic>
                <p:nvPicPr>
                  <p:cNvPr id="953" name="Freihand 952">
                    <a:extLst>
                      <a:ext uri="{FF2B5EF4-FFF2-40B4-BE49-F238E27FC236}">
                        <a16:creationId xmlns:a16="http://schemas.microsoft.com/office/drawing/2014/main" id="{1BA85423-4C09-CED2-B3D1-BCA33751DED6}"/>
                      </a:ext>
                    </a:extLst>
                  </p:cNvPr>
                  <p:cNvPicPr/>
                  <p:nvPr/>
                </p:nvPicPr>
                <p:blipFill>
                  <a:blip r:embed="rId379"/>
                  <a:stretch>
                    <a:fillRect/>
                  </a:stretch>
                </p:blipFill>
                <p:spPr>
                  <a:xfrm>
                    <a:off x="6036154" y="1203471"/>
                    <a:ext cx="55440" cy="78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57">
                <p14:nvContentPartPr>
                  <p14:cNvPr id="954" name="Freihand 953">
                    <a:extLst>
                      <a:ext uri="{FF2B5EF4-FFF2-40B4-BE49-F238E27FC236}">
                        <a16:creationId xmlns:a16="http://schemas.microsoft.com/office/drawing/2014/main" id="{0EA82751-9AC0-71CC-7A88-9A814BD910EB}"/>
                      </a:ext>
                    </a:extLst>
                  </p14:cNvPr>
                  <p14:cNvContentPartPr/>
                  <p14:nvPr/>
                </p14:nvContentPartPr>
                <p14:xfrm>
                  <a:off x="6095194" y="1214271"/>
                  <a:ext cx="43560" cy="63720"/>
                </p14:xfrm>
              </p:contentPart>
            </mc:Choice>
            <mc:Fallback xmlns="">
              <p:pic>
                <p:nvPicPr>
                  <p:cNvPr id="954" name="Freihand 953">
                    <a:extLst>
                      <a:ext uri="{FF2B5EF4-FFF2-40B4-BE49-F238E27FC236}">
                        <a16:creationId xmlns:a16="http://schemas.microsoft.com/office/drawing/2014/main" id="{0EA82751-9AC0-71CC-7A88-9A814BD910EB}"/>
                      </a:ext>
                    </a:extLst>
                  </p:cNvPr>
                  <p:cNvPicPr/>
                  <p:nvPr/>
                </p:nvPicPr>
                <p:blipFill>
                  <a:blip r:embed="rId381"/>
                  <a:stretch>
                    <a:fillRect/>
                  </a:stretch>
                </p:blipFill>
                <p:spPr>
                  <a:xfrm>
                    <a:off x="6089074" y="1208151"/>
                    <a:ext cx="55800" cy="75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58">
                <p14:nvContentPartPr>
                  <p14:cNvPr id="955" name="Freihand 954">
                    <a:extLst>
                      <a:ext uri="{FF2B5EF4-FFF2-40B4-BE49-F238E27FC236}">
                        <a16:creationId xmlns:a16="http://schemas.microsoft.com/office/drawing/2014/main" id="{AFFF7BCE-F30B-2CD0-79F4-AC1AB54643F2}"/>
                      </a:ext>
                    </a:extLst>
                  </p14:cNvPr>
                  <p14:cNvContentPartPr/>
                  <p14:nvPr/>
                </p14:nvContentPartPr>
                <p14:xfrm>
                  <a:off x="6149194" y="1200231"/>
                  <a:ext cx="43200" cy="70920"/>
                </p14:xfrm>
              </p:contentPart>
            </mc:Choice>
            <mc:Fallback xmlns="">
              <p:pic>
                <p:nvPicPr>
                  <p:cNvPr id="955" name="Freihand 954">
                    <a:extLst>
                      <a:ext uri="{FF2B5EF4-FFF2-40B4-BE49-F238E27FC236}">
                        <a16:creationId xmlns:a16="http://schemas.microsoft.com/office/drawing/2014/main" id="{AFFF7BCE-F30B-2CD0-79F4-AC1AB54643F2}"/>
                      </a:ext>
                    </a:extLst>
                  </p:cNvPr>
                  <p:cNvPicPr/>
                  <p:nvPr/>
                </p:nvPicPr>
                <p:blipFill>
                  <a:blip r:embed="rId383"/>
                  <a:stretch>
                    <a:fillRect/>
                  </a:stretch>
                </p:blipFill>
                <p:spPr>
                  <a:xfrm>
                    <a:off x="6143074" y="1194111"/>
                    <a:ext cx="55440" cy="83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59">
                <p14:nvContentPartPr>
                  <p14:cNvPr id="956" name="Freihand 955">
                    <a:extLst>
                      <a:ext uri="{FF2B5EF4-FFF2-40B4-BE49-F238E27FC236}">
                        <a16:creationId xmlns:a16="http://schemas.microsoft.com/office/drawing/2014/main" id="{42CFC160-3CAE-C90F-40C5-6488F1B86D7A}"/>
                      </a:ext>
                    </a:extLst>
                  </p14:cNvPr>
                  <p14:cNvContentPartPr/>
                  <p14:nvPr/>
                </p14:nvContentPartPr>
                <p14:xfrm>
                  <a:off x="6194554" y="1203831"/>
                  <a:ext cx="47880" cy="71280"/>
                </p14:xfrm>
              </p:contentPart>
            </mc:Choice>
            <mc:Fallback xmlns="">
              <p:pic>
                <p:nvPicPr>
                  <p:cNvPr id="956" name="Freihand 955">
                    <a:extLst>
                      <a:ext uri="{FF2B5EF4-FFF2-40B4-BE49-F238E27FC236}">
                        <a16:creationId xmlns:a16="http://schemas.microsoft.com/office/drawing/2014/main" id="{42CFC160-3CAE-C90F-40C5-6488F1B86D7A}"/>
                      </a:ext>
                    </a:extLst>
                  </p:cNvPr>
                  <p:cNvPicPr/>
                  <p:nvPr/>
                </p:nvPicPr>
                <p:blipFill>
                  <a:blip r:embed="rId385"/>
                  <a:stretch>
                    <a:fillRect/>
                  </a:stretch>
                </p:blipFill>
                <p:spPr>
                  <a:xfrm>
                    <a:off x="6188434" y="1197711"/>
                    <a:ext cx="60120" cy="8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60">
                <p14:nvContentPartPr>
                  <p14:cNvPr id="957" name="Freihand 956">
                    <a:extLst>
                      <a:ext uri="{FF2B5EF4-FFF2-40B4-BE49-F238E27FC236}">
                        <a16:creationId xmlns:a16="http://schemas.microsoft.com/office/drawing/2014/main" id="{698AEFFD-632A-3AFF-E474-C7C1E7AD5174}"/>
                      </a:ext>
                    </a:extLst>
                  </p14:cNvPr>
                  <p14:cNvContentPartPr/>
                  <p14:nvPr/>
                </p14:nvContentPartPr>
                <p14:xfrm>
                  <a:off x="6243514" y="1201671"/>
                  <a:ext cx="45360" cy="78480"/>
                </p14:xfrm>
              </p:contentPart>
            </mc:Choice>
            <mc:Fallback xmlns="">
              <p:pic>
                <p:nvPicPr>
                  <p:cNvPr id="957" name="Freihand 956">
                    <a:extLst>
                      <a:ext uri="{FF2B5EF4-FFF2-40B4-BE49-F238E27FC236}">
                        <a16:creationId xmlns:a16="http://schemas.microsoft.com/office/drawing/2014/main" id="{698AEFFD-632A-3AFF-E474-C7C1E7AD5174}"/>
                      </a:ext>
                    </a:extLst>
                  </p:cNvPr>
                  <p:cNvPicPr/>
                  <p:nvPr/>
                </p:nvPicPr>
                <p:blipFill>
                  <a:blip r:embed="rId387"/>
                  <a:stretch>
                    <a:fillRect/>
                  </a:stretch>
                </p:blipFill>
                <p:spPr>
                  <a:xfrm>
                    <a:off x="6237394" y="1195551"/>
                    <a:ext cx="57600" cy="90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61">
                <p14:nvContentPartPr>
                  <p14:cNvPr id="958" name="Freihand 957">
                    <a:extLst>
                      <a:ext uri="{FF2B5EF4-FFF2-40B4-BE49-F238E27FC236}">
                        <a16:creationId xmlns:a16="http://schemas.microsoft.com/office/drawing/2014/main" id="{70DF9353-595A-782E-D991-1EE5F2748DBA}"/>
                      </a:ext>
                    </a:extLst>
                  </p14:cNvPr>
                  <p14:cNvContentPartPr/>
                  <p14:nvPr/>
                </p14:nvContentPartPr>
                <p14:xfrm>
                  <a:off x="6297154" y="1214991"/>
                  <a:ext cx="48600" cy="54720"/>
                </p14:xfrm>
              </p:contentPart>
            </mc:Choice>
            <mc:Fallback xmlns="">
              <p:pic>
                <p:nvPicPr>
                  <p:cNvPr id="958" name="Freihand 957">
                    <a:extLst>
                      <a:ext uri="{FF2B5EF4-FFF2-40B4-BE49-F238E27FC236}">
                        <a16:creationId xmlns:a16="http://schemas.microsoft.com/office/drawing/2014/main" id="{70DF9353-595A-782E-D991-1EE5F2748DBA}"/>
                      </a:ext>
                    </a:extLst>
                  </p:cNvPr>
                  <p:cNvPicPr/>
                  <p:nvPr/>
                </p:nvPicPr>
                <p:blipFill>
                  <a:blip r:embed="rId389"/>
                  <a:stretch>
                    <a:fillRect/>
                  </a:stretch>
                </p:blipFill>
                <p:spPr>
                  <a:xfrm>
                    <a:off x="6291034" y="1208871"/>
                    <a:ext cx="60840" cy="66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62">
                <p14:nvContentPartPr>
                  <p14:cNvPr id="959" name="Freihand 958">
                    <a:extLst>
                      <a:ext uri="{FF2B5EF4-FFF2-40B4-BE49-F238E27FC236}">
                        <a16:creationId xmlns:a16="http://schemas.microsoft.com/office/drawing/2014/main" id="{D03E2F08-A4F0-5363-B0DC-83A590AEBFE6}"/>
                      </a:ext>
                    </a:extLst>
                  </p14:cNvPr>
                  <p14:cNvContentPartPr/>
                  <p14:nvPr/>
                </p14:nvContentPartPr>
                <p14:xfrm>
                  <a:off x="6361594" y="1208871"/>
                  <a:ext cx="54360" cy="64440"/>
                </p14:xfrm>
              </p:contentPart>
            </mc:Choice>
            <mc:Fallback xmlns="">
              <p:pic>
                <p:nvPicPr>
                  <p:cNvPr id="959" name="Freihand 958">
                    <a:extLst>
                      <a:ext uri="{FF2B5EF4-FFF2-40B4-BE49-F238E27FC236}">
                        <a16:creationId xmlns:a16="http://schemas.microsoft.com/office/drawing/2014/main" id="{D03E2F08-A4F0-5363-B0DC-83A590AEBFE6}"/>
                      </a:ext>
                    </a:extLst>
                  </p:cNvPr>
                  <p:cNvPicPr/>
                  <p:nvPr/>
                </p:nvPicPr>
                <p:blipFill>
                  <a:blip r:embed="rId391"/>
                  <a:stretch>
                    <a:fillRect/>
                  </a:stretch>
                </p:blipFill>
                <p:spPr>
                  <a:xfrm>
                    <a:off x="6355474" y="1202751"/>
                    <a:ext cx="66600" cy="76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63">
                <p14:nvContentPartPr>
                  <p14:cNvPr id="960" name="Freihand 959">
                    <a:extLst>
                      <a:ext uri="{FF2B5EF4-FFF2-40B4-BE49-F238E27FC236}">
                        <a16:creationId xmlns:a16="http://schemas.microsoft.com/office/drawing/2014/main" id="{E12F549A-8DC1-E81C-96C0-673DBB5CEA80}"/>
                      </a:ext>
                    </a:extLst>
                  </p14:cNvPr>
                  <p14:cNvContentPartPr/>
                  <p14:nvPr/>
                </p14:nvContentPartPr>
                <p14:xfrm>
                  <a:off x="6422434" y="1207071"/>
                  <a:ext cx="36000" cy="55080"/>
                </p14:xfrm>
              </p:contentPart>
            </mc:Choice>
            <mc:Fallback xmlns="">
              <p:pic>
                <p:nvPicPr>
                  <p:cNvPr id="960" name="Freihand 959">
                    <a:extLst>
                      <a:ext uri="{FF2B5EF4-FFF2-40B4-BE49-F238E27FC236}">
                        <a16:creationId xmlns:a16="http://schemas.microsoft.com/office/drawing/2014/main" id="{E12F549A-8DC1-E81C-96C0-673DBB5CEA80}"/>
                      </a:ext>
                    </a:extLst>
                  </p:cNvPr>
                  <p:cNvPicPr/>
                  <p:nvPr/>
                </p:nvPicPr>
                <p:blipFill>
                  <a:blip r:embed="rId393"/>
                  <a:stretch>
                    <a:fillRect/>
                  </a:stretch>
                </p:blipFill>
                <p:spPr>
                  <a:xfrm>
                    <a:off x="6416314" y="1200951"/>
                    <a:ext cx="48240" cy="67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64">
                <p14:nvContentPartPr>
                  <p14:cNvPr id="961" name="Freihand 960">
                    <a:extLst>
                      <a:ext uri="{FF2B5EF4-FFF2-40B4-BE49-F238E27FC236}">
                        <a16:creationId xmlns:a16="http://schemas.microsoft.com/office/drawing/2014/main" id="{0D09C922-C479-406E-7197-9D1226F8006D}"/>
                      </a:ext>
                    </a:extLst>
                  </p14:cNvPr>
                  <p14:cNvContentPartPr/>
                  <p14:nvPr/>
                </p14:nvContentPartPr>
                <p14:xfrm>
                  <a:off x="6470314" y="1194111"/>
                  <a:ext cx="40320" cy="66960"/>
                </p14:xfrm>
              </p:contentPart>
            </mc:Choice>
            <mc:Fallback xmlns="">
              <p:pic>
                <p:nvPicPr>
                  <p:cNvPr id="961" name="Freihand 960">
                    <a:extLst>
                      <a:ext uri="{FF2B5EF4-FFF2-40B4-BE49-F238E27FC236}">
                        <a16:creationId xmlns:a16="http://schemas.microsoft.com/office/drawing/2014/main" id="{0D09C922-C479-406E-7197-9D1226F8006D}"/>
                      </a:ext>
                    </a:extLst>
                  </p:cNvPr>
                  <p:cNvPicPr/>
                  <p:nvPr/>
                </p:nvPicPr>
                <p:blipFill>
                  <a:blip r:embed="rId395"/>
                  <a:stretch>
                    <a:fillRect/>
                  </a:stretch>
                </p:blipFill>
                <p:spPr>
                  <a:xfrm>
                    <a:off x="6464194" y="1187991"/>
                    <a:ext cx="52560" cy="792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962" name="Gruppieren 961">
              <a:extLst>
                <a:ext uri="{FF2B5EF4-FFF2-40B4-BE49-F238E27FC236}">
                  <a16:creationId xmlns:a16="http://schemas.microsoft.com/office/drawing/2014/main" id="{135DA1A5-C56A-472A-6C17-E8E1B9145ACE}"/>
                </a:ext>
              </a:extLst>
            </p:cNvPr>
            <p:cNvGrpSpPr/>
            <p:nvPr/>
          </p:nvGrpSpPr>
          <p:grpSpPr>
            <a:xfrm>
              <a:off x="3046562" y="2038464"/>
              <a:ext cx="971640" cy="86040"/>
              <a:chOff x="5538994" y="1194111"/>
              <a:chExt cx="971640" cy="860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65">
                <p14:nvContentPartPr>
                  <p14:cNvPr id="963" name="Freihand 962">
                    <a:extLst>
                      <a:ext uri="{FF2B5EF4-FFF2-40B4-BE49-F238E27FC236}">
                        <a16:creationId xmlns:a16="http://schemas.microsoft.com/office/drawing/2014/main" id="{A321D288-8953-2932-AEF7-2477FED72255}"/>
                      </a:ext>
                    </a:extLst>
                  </p14:cNvPr>
                  <p14:cNvContentPartPr/>
                  <p14:nvPr/>
                </p14:nvContentPartPr>
                <p14:xfrm>
                  <a:off x="5538994" y="1212111"/>
                  <a:ext cx="47520" cy="65160"/>
                </p14:xfrm>
              </p:contentPart>
            </mc:Choice>
            <mc:Fallback xmlns="">
              <p:pic>
                <p:nvPicPr>
                  <p:cNvPr id="963" name="Freihand 962">
                    <a:extLst>
                      <a:ext uri="{FF2B5EF4-FFF2-40B4-BE49-F238E27FC236}">
                        <a16:creationId xmlns:a16="http://schemas.microsoft.com/office/drawing/2014/main" id="{A321D288-8953-2932-AEF7-2477FED72255}"/>
                      </a:ext>
                    </a:extLst>
                  </p:cNvPr>
                  <p:cNvPicPr/>
                  <p:nvPr/>
                </p:nvPicPr>
                <p:blipFill>
                  <a:blip r:embed="rId359"/>
                  <a:stretch>
                    <a:fillRect/>
                  </a:stretch>
                </p:blipFill>
                <p:spPr>
                  <a:xfrm>
                    <a:off x="5532874" y="1205991"/>
                    <a:ext cx="59760" cy="77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66">
                <p14:nvContentPartPr>
                  <p14:cNvPr id="964" name="Freihand 963">
                    <a:extLst>
                      <a:ext uri="{FF2B5EF4-FFF2-40B4-BE49-F238E27FC236}">
                        <a16:creationId xmlns:a16="http://schemas.microsoft.com/office/drawing/2014/main" id="{5A5A4C52-429A-371D-0F07-ED64822E49AD}"/>
                      </a:ext>
                    </a:extLst>
                  </p14:cNvPr>
                  <p14:cNvContentPartPr/>
                  <p14:nvPr/>
                </p14:nvContentPartPr>
                <p14:xfrm>
                  <a:off x="5599474" y="1214271"/>
                  <a:ext cx="25560" cy="59760"/>
                </p14:xfrm>
              </p:contentPart>
            </mc:Choice>
            <mc:Fallback xmlns="">
              <p:pic>
                <p:nvPicPr>
                  <p:cNvPr id="964" name="Freihand 963">
                    <a:extLst>
                      <a:ext uri="{FF2B5EF4-FFF2-40B4-BE49-F238E27FC236}">
                        <a16:creationId xmlns:a16="http://schemas.microsoft.com/office/drawing/2014/main" id="{5A5A4C52-429A-371D-0F07-ED64822E49AD}"/>
                      </a:ext>
                    </a:extLst>
                  </p:cNvPr>
                  <p:cNvPicPr/>
                  <p:nvPr/>
                </p:nvPicPr>
                <p:blipFill>
                  <a:blip r:embed="rId361"/>
                  <a:stretch>
                    <a:fillRect/>
                  </a:stretch>
                </p:blipFill>
                <p:spPr>
                  <a:xfrm>
                    <a:off x="5593354" y="1208151"/>
                    <a:ext cx="378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67">
                <p14:nvContentPartPr>
                  <p14:cNvPr id="965" name="Freihand 964">
                    <a:extLst>
                      <a:ext uri="{FF2B5EF4-FFF2-40B4-BE49-F238E27FC236}">
                        <a16:creationId xmlns:a16="http://schemas.microsoft.com/office/drawing/2014/main" id="{E19A7883-BE51-F1BC-405B-7BDB8D7206DA}"/>
                      </a:ext>
                    </a:extLst>
                  </p14:cNvPr>
                  <p14:cNvContentPartPr/>
                  <p14:nvPr/>
                </p14:nvContentPartPr>
                <p14:xfrm>
                  <a:off x="5635114" y="1214991"/>
                  <a:ext cx="42840" cy="59400"/>
                </p14:xfrm>
              </p:contentPart>
            </mc:Choice>
            <mc:Fallback xmlns="">
              <p:pic>
                <p:nvPicPr>
                  <p:cNvPr id="965" name="Freihand 964">
                    <a:extLst>
                      <a:ext uri="{FF2B5EF4-FFF2-40B4-BE49-F238E27FC236}">
                        <a16:creationId xmlns:a16="http://schemas.microsoft.com/office/drawing/2014/main" id="{E19A7883-BE51-F1BC-405B-7BDB8D7206DA}"/>
                      </a:ext>
                    </a:extLst>
                  </p:cNvPr>
                  <p:cNvPicPr/>
                  <p:nvPr/>
                </p:nvPicPr>
                <p:blipFill>
                  <a:blip r:embed="rId363"/>
                  <a:stretch>
                    <a:fillRect/>
                  </a:stretch>
                </p:blipFill>
                <p:spPr>
                  <a:xfrm>
                    <a:off x="5628994" y="1208871"/>
                    <a:ext cx="55080" cy="71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68">
                <p14:nvContentPartPr>
                  <p14:cNvPr id="966" name="Freihand 965">
                    <a:extLst>
                      <a:ext uri="{FF2B5EF4-FFF2-40B4-BE49-F238E27FC236}">
                        <a16:creationId xmlns:a16="http://schemas.microsoft.com/office/drawing/2014/main" id="{EEB645CD-B44F-4E7E-C75D-F6782B349547}"/>
                      </a:ext>
                    </a:extLst>
                  </p14:cNvPr>
                  <p14:cNvContentPartPr/>
                  <p14:nvPr/>
                </p14:nvContentPartPr>
                <p14:xfrm>
                  <a:off x="5687674" y="1205991"/>
                  <a:ext cx="34920" cy="63000"/>
                </p14:xfrm>
              </p:contentPart>
            </mc:Choice>
            <mc:Fallback xmlns="">
              <p:pic>
                <p:nvPicPr>
                  <p:cNvPr id="966" name="Freihand 965">
                    <a:extLst>
                      <a:ext uri="{FF2B5EF4-FFF2-40B4-BE49-F238E27FC236}">
                        <a16:creationId xmlns:a16="http://schemas.microsoft.com/office/drawing/2014/main" id="{EEB645CD-B44F-4E7E-C75D-F6782B349547}"/>
                      </a:ext>
                    </a:extLst>
                  </p:cNvPr>
                  <p:cNvPicPr/>
                  <p:nvPr/>
                </p:nvPicPr>
                <p:blipFill>
                  <a:blip r:embed="rId365"/>
                  <a:stretch>
                    <a:fillRect/>
                  </a:stretch>
                </p:blipFill>
                <p:spPr>
                  <a:xfrm>
                    <a:off x="5681554" y="1199871"/>
                    <a:ext cx="47160" cy="7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69">
                <p14:nvContentPartPr>
                  <p14:cNvPr id="967" name="Freihand 966">
                    <a:extLst>
                      <a:ext uri="{FF2B5EF4-FFF2-40B4-BE49-F238E27FC236}">
                        <a16:creationId xmlns:a16="http://schemas.microsoft.com/office/drawing/2014/main" id="{66D07234-FF68-2313-71F8-A75510075F0D}"/>
                      </a:ext>
                    </a:extLst>
                  </p14:cNvPr>
                  <p14:cNvContentPartPr/>
                  <p14:nvPr/>
                </p14:nvContentPartPr>
                <p14:xfrm>
                  <a:off x="5721514" y="1211031"/>
                  <a:ext cx="39240" cy="62640"/>
                </p14:xfrm>
              </p:contentPart>
            </mc:Choice>
            <mc:Fallback xmlns="">
              <p:pic>
                <p:nvPicPr>
                  <p:cNvPr id="967" name="Freihand 966">
                    <a:extLst>
                      <a:ext uri="{FF2B5EF4-FFF2-40B4-BE49-F238E27FC236}">
                        <a16:creationId xmlns:a16="http://schemas.microsoft.com/office/drawing/2014/main" id="{66D07234-FF68-2313-71F8-A75510075F0D}"/>
                      </a:ext>
                    </a:extLst>
                  </p:cNvPr>
                  <p:cNvPicPr/>
                  <p:nvPr/>
                </p:nvPicPr>
                <p:blipFill>
                  <a:blip r:embed="rId367"/>
                  <a:stretch>
                    <a:fillRect/>
                  </a:stretch>
                </p:blipFill>
                <p:spPr>
                  <a:xfrm>
                    <a:off x="5715394" y="1204911"/>
                    <a:ext cx="51480" cy="74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70">
                <p14:nvContentPartPr>
                  <p14:cNvPr id="968" name="Freihand 967">
                    <a:extLst>
                      <a:ext uri="{FF2B5EF4-FFF2-40B4-BE49-F238E27FC236}">
                        <a16:creationId xmlns:a16="http://schemas.microsoft.com/office/drawing/2014/main" id="{3E3DC153-1D37-D6E1-5D60-B934B70205F6}"/>
                      </a:ext>
                    </a:extLst>
                  </p14:cNvPr>
                  <p14:cNvContentPartPr/>
                  <p14:nvPr/>
                </p14:nvContentPartPr>
                <p14:xfrm>
                  <a:off x="5768314" y="1212831"/>
                  <a:ext cx="47160" cy="63000"/>
                </p14:xfrm>
              </p:contentPart>
            </mc:Choice>
            <mc:Fallback xmlns="">
              <p:pic>
                <p:nvPicPr>
                  <p:cNvPr id="968" name="Freihand 967">
                    <a:extLst>
                      <a:ext uri="{FF2B5EF4-FFF2-40B4-BE49-F238E27FC236}">
                        <a16:creationId xmlns:a16="http://schemas.microsoft.com/office/drawing/2014/main" id="{3E3DC153-1D37-D6E1-5D60-B934B70205F6}"/>
                      </a:ext>
                    </a:extLst>
                  </p:cNvPr>
                  <p:cNvPicPr/>
                  <p:nvPr/>
                </p:nvPicPr>
                <p:blipFill>
                  <a:blip r:embed="rId369"/>
                  <a:stretch>
                    <a:fillRect/>
                  </a:stretch>
                </p:blipFill>
                <p:spPr>
                  <a:xfrm>
                    <a:off x="5762194" y="1206711"/>
                    <a:ext cx="59400" cy="7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71">
                <p14:nvContentPartPr>
                  <p14:cNvPr id="969" name="Freihand 968">
                    <a:extLst>
                      <a:ext uri="{FF2B5EF4-FFF2-40B4-BE49-F238E27FC236}">
                        <a16:creationId xmlns:a16="http://schemas.microsoft.com/office/drawing/2014/main" id="{ECBC08BF-84C5-B882-40E4-5208A436BFEC}"/>
                      </a:ext>
                    </a:extLst>
                  </p14:cNvPr>
                  <p14:cNvContentPartPr/>
                  <p14:nvPr/>
                </p14:nvContentPartPr>
                <p14:xfrm>
                  <a:off x="5821954" y="1214991"/>
                  <a:ext cx="45360" cy="60120"/>
                </p14:xfrm>
              </p:contentPart>
            </mc:Choice>
            <mc:Fallback xmlns="">
              <p:pic>
                <p:nvPicPr>
                  <p:cNvPr id="969" name="Freihand 968">
                    <a:extLst>
                      <a:ext uri="{FF2B5EF4-FFF2-40B4-BE49-F238E27FC236}">
                        <a16:creationId xmlns:a16="http://schemas.microsoft.com/office/drawing/2014/main" id="{ECBC08BF-84C5-B882-40E4-5208A436BFEC}"/>
                      </a:ext>
                    </a:extLst>
                  </p:cNvPr>
                  <p:cNvPicPr/>
                  <p:nvPr/>
                </p:nvPicPr>
                <p:blipFill>
                  <a:blip r:embed="rId371"/>
                  <a:stretch>
                    <a:fillRect/>
                  </a:stretch>
                </p:blipFill>
                <p:spPr>
                  <a:xfrm>
                    <a:off x="5815834" y="1208871"/>
                    <a:ext cx="57600" cy="7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72">
                <p14:nvContentPartPr>
                  <p14:cNvPr id="970" name="Freihand 969">
                    <a:extLst>
                      <a:ext uri="{FF2B5EF4-FFF2-40B4-BE49-F238E27FC236}">
                        <a16:creationId xmlns:a16="http://schemas.microsoft.com/office/drawing/2014/main" id="{0177CA24-E267-98C1-4B48-63DA373EF5C7}"/>
                      </a:ext>
                    </a:extLst>
                  </p14:cNvPr>
                  <p14:cNvContentPartPr/>
                  <p14:nvPr/>
                </p14:nvContentPartPr>
                <p14:xfrm>
                  <a:off x="5883514" y="1204191"/>
                  <a:ext cx="33480" cy="70920"/>
                </p14:xfrm>
              </p:contentPart>
            </mc:Choice>
            <mc:Fallback xmlns="">
              <p:pic>
                <p:nvPicPr>
                  <p:cNvPr id="970" name="Freihand 969">
                    <a:extLst>
                      <a:ext uri="{FF2B5EF4-FFF2-40B4-BE49-F238E27FC236}">
                        <a16:creationId xmlns:a16="http://schemas.microsoft.com/office/drawing/2014/main" id="{0177CA24-E267-98C1-4B48-63DA373EF5C7}"/>
                      </a:ext>
                    </a:extLst>
                  </p:cNvPr>
                  <p:cNvPicPr/>
                  <p:nvPr/>
                </p:nvPicPr>
                <p:blipFill>
                  <a:blip r:embed="rId373"/>
                  <a:stretch>
                    <a:fillRect/>
                  </a:stretch>
                </p:blipFill>
                <p:spPr>
                  <a:xfrm>
                    <a:off x="5877394" y="1198071"/>
                    <a:ext cx="45720" cy="83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73">
                <p14:nvContentPartPr>
                  <p14:cNvPr id="971" name="Freihand 970">
                    <a:extLst>
                      <a:ext uri="{FF2B5EF4-FFF2-40B4-BE49-F238E27FC236}">
                        <a16:creationId xmlns:a16="http://schemas.microsoft.com/office/drawing/2014/main" id="{E1B5011B-37FF-A2C4-DED6-769D2249D7E6}"/>
                      </a:ext>
                    </a:extLst>
                  </p14:cNvPr>
                  <p14:cNvContentPartPr/>
                  <p14:nvPr/>
                </p14:nvContentPartPr>
                <p14:xfrm>
                  <a:off x="5925994" y="1217151"/>
                  <a:ext cx="57240" cy="59040"/>
                </p14:xfrm>
              </p:contentPart>
            </mc:Choice>
            <mc:Fallback xmlns="">
              <p:pic>
                <p:nvPicPr>
                  <p:cNvPr id="971" name="Freihand 970">
                    <a:extLst>
                      <a:ext uri="{FF2B5EF4-FFF2-40B4-BE49-F238E27FC236}">
                        <a16:creationId xmlns:a16="http://schemas.microsoft.com/office/drawing/2014/main" id="{E1B5011B-37FF-A2C4-DED6-769D2249D7E6}"/>
                      </a:ext>
                    </a:extLst>
                  </p:cNvPr>
                  <p:cNvPicPr/>
                  <p:nvPr/>
                </p:nvPicPr>
                <p:blipFill>
                  <a:blip r:embed="rId375"/>
                  <a:stretch>
                    <a:fillRect/>
                  </a:stretch>
                </p:blipFill>
                <p:spPr>
                  <a:xfrm>
                    <a:off x="5919874" y="1211031"/>
                    <a:ext cx="69480" cy="71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74">
                <p14:nvContentPartPr>
                  <p14:cNvPr id="972" name="Freihand 971">
                    <a:extLst>
                      <a:ext uri="{FF2B5EF4-FFF2-40B4-BE49-F238E27FC236}">
                        <a16:creationId xmlns:a16="http://schemas.microsoft.com/office/drawing/2014/main" id="{BD3FF304-F3DD-2C92-2665-360AE5BAF547}"/>
                      </a:ext>
                    </a:extLst>
                  </p14:cNvPr>
                  <p14:cNvContentPartPr/>
                  <p14:nvPr/>
                </p14:nvContentPartPr>
                <p14:xfrm>
                  <a:off x="6000514" y="1207071"/>
                  <a:ext cx="40320" cy="64800"/>
                </p14:xfrm>
              </p:contentPart>
            </mc:Choice>
            <mc:Fallback xmlns="">
              <p:pic>
                <p:nvPicPr>
                  <p:cNvPr id="972" name="Freihand 971">
                    <a:extLst>
                      <a:ext uri="{FF2B5EF4-FFF2-40B4-BE49-F238E27FC236}">
                        <a16:creationId xmlns:a16="http://schemas.microsoft.com/office/drawing/2014/main" id="{BD3FF304-F3DD-2C92-2665-360AE5BAF547}"/>
                      </a:ext>
                    </a:extLst>
                  </p:cNvPr>
                  <p:cNvPicPr/>
                  <p:nvPr/>
                </p:nvPicPr>
                <p:blipFill>
                  <a:blip r:embed="rId377"/>
                  <a:stretch>
                    <a:fillRect/>
                  </a:stretch>
                </p:blipFill>
                <p:spPr>
                  <a:xfrm>
                    <a:off x="5994394" y="1200951"/>
                    <a:ext cx="52560" cy="77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75">
                <p14:nvContentPartPr>
                  <p14:cNvPr id="973" name="Freihand 972">
                    <a:extLst>
                      <a:ext uri="{FF2B5EF4-FFF2-40B4-BE49-F238E27FC236}">
                        <a16:creationId xmlns:a16="http://schemas.microsoft.com/office/drawing/2014/main" id="{2FFDA4BD-EED8-BF5D-08FC-3F03B4EDD743}"/>
                      </a:ext>
                    </a:extLst>
                  </p14:cNvPr>
                  <p14:cNvContentPartPr/>
                  <p14:nvPr/>
                </p14:nvContentPartPr>
                <p14:xfrm>
                  <a:off x="6042274" y="1209591"/>
                  <a:ext cx="43200" cy="65880"/>
                </p14:xfrm>
              </p:contentPart>
            </mc:Choice>
            <mc:Fallback xmlns="">
              <p:pic>
                <p:nvPicPr>
                  <p:cNvPr id="973" name="Freihand 972">
                    <a:extLst>
                      <a:ext uri="{FF2B5EF4-FFF2-40B4-BE49-F238E27FC236}">
                        <a16:creationId xmlns:a16="http://schemas.microsoft.com/office/drawing/2014/main" id="{2FFDA4BD-EED8-BF5D-08FC-3F03B4EDD743}"/>
                      </a:ext>
                    </a:extLst>
                  </p:cNvPr>
                  <p:cNvPicPr/>
                  <p:nvPr/>
                </p:nvPicPr>
                <p:blipFill>
                  <a:blip r:embed="rId379"/>
                  <a:stretch>
                    <a:fillRect/>
                  </a:stretch>
                </p:blipFill>
                <p:spPr>
                  <a:xfrm>
                    <a:off x="6036154" y="1203471"/>
                    <a:ext cx="55440" cy="78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76">
                <p14:nvContentPartPr>
                  <p14:cNvPr id="974" name="Freihand 973">
                    <a:extLst>
                      <a:ext uri="{FF2B5EF4-FFF2-40B4-BE49-F238E27FC236}">
                        <a16:creationId xmlns:a16="http://schemas.microsoft.com/office/drawing/2014/main" id="{AD285EC3-6569-3EAC-2EB7-F68B338CB6BD}"/>
                      </a:ext>
                    </a:extLst>
                  </p14:cNvPr>
                  <p14:cNvContentPartPr/>
                  <p14:nvPr/>
                </p14:nvContentPartPr>
                <p14:xfrm>
                  <a:off x="6095194" y="1214271"/>
                  <a:ext cx="43560" cy="63720"/>
                </p14:xfrm>
              </p:contentPart>
            </mc:Choice>
            <mc:Fallback xmlns="">
              <p:pic>
                <p:nvPicPr>
                  <p:cNvPr id="974" name="Freihand 973">
                    <a:extLst>
                      <a:ext uri="{FF2B5EF4-FFF2-40B4-BE49-F238E27FC236}">
                        <a16:creationId xmlns:a16="http://schemas.microsoft.com/office/drawing/2014/main" id="{AD285EC3-6569-3EAC-2EB7-F68B338CB6BD}"/>
                      </a:ext>
                    </a:extLst>
                  </p:cNvPr>
                  <p:cNvPicPr/>
                  <p:nvPr/>
                </p:nvPicPr>
                <p:blipFill>
                  <a:blip r:embed="rId381"/>
                  <a:stretch>
                    <a:fillRect/>
                  </a:stretch>
                </p:blipFill>
                <p:spPr>
                  <a:xfrm>
                    <a:off x="6089074" y="1208151"/>
                    <a:ext cx="55800" cy="75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77">
                <p14:nvContentPartPr>
                  <p14:cNvPr id="975" name="Freihand 974">
                    <a:extLst>
                      <a:ext uri="{FF2B5EF4-FFF2-40B4-BE49-F238E27FC236}">
                        <a16:creationId xmlns:a16="http://schemas.microsoft.com/office/drawing/2014/main" id="{B8C5525D-6E31-F2F4-DE29-5016BA840809}"/>
                      </a:ext>
                    </a:extLst>
                  </p14:cNvPr>
                  <p14:cNvContentPartPr/>
                  <p14:nvPr/>
                </p14:nvContentPartPr>
                <p14:xfrm>
                  <a:off x="6149194" y="1200231"/>
                  <a:ext cx="43200" cy="70920"/>
                </p14:xfrm>
              </p:contentPart>
            </mc:Choice>
            <mc:Fallback xmlns="">
              <p:pic>
                <p:nvPicPr>
                  <p:cNvPr id="975" name="Freihand 974">
                    <a:extLst>
                      <a:ext uri="{FF2B5EF4-FFF2-40B4-BE49-F238E27FC236}">
                        <a16:creationId xmlns:a16="http://schemas.microsoft.com/office/drawing/2014/main" id="{B8C5525D-6E31-F2F4-DE29-5016BA840809}"/>
                      </a:ext>
                    </a:extLst>
                  </p:cNvPr>
                  <p:cNvPicPr/>
                  <p:nvPr/>
                </p:nvPicPr>
                <p:blipFill>
                  <a:blip r:embed="rId383"/>
                  <a:stretch>
                    <a:fillRect/>
                  </a:stretch>
                </p:blipFill>
                <p:spPr>
                  <a:xfrm>
                    <a:off x="6143074" y="1194111"/>
                    <a:ext cx="55440" cy="83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78">
                <p14:nvContentPartPr>
                  <p14:cNvPr id="976" name="Freihand 975">
                    <a:extLst>
                      <a:ext uri="{FF2B5EF4-FFF2-40B4-BE49-F238E27FC236}">
                        <a16:creationId xmlns:a16="http://schemas.microsoft.com/office/drawing/2014/main" id="{B2A0E28E-D053-670E-0733-B5EF4820C826}"/>
                      </a:ext>
                    </a:extLst>
                  </p14:cNvPr>
                  <p14:cNvContentPartPr/>
                  <p14:nvPr/>
                </p14:nvContentPartPr>
                <p14:xfrm>
                  <a:off x="6194554" y="1203831"/>
                  <a:ext cx="47880" cy="71280"/>
                </p14:xfrm>
              </p:contentPart>
            </mc:Choice>
            <mc:Fallback xmlns="">
              <p:pic>
                <p:nvPicPr>
                  <p:cNvPr id="976" name="Freihand 975">
                    <a:extLst>
                      <a:ext uri="{FF2B5EF4-FFF2-40B4-BE49-F238E27FC236}">
                        <a16:creationId xmlns:a16="http://schemas.microsoft.com/office/drawing/2014/main" id="{B2A0E28E-D053-670E-0733-B5EF4820C826}"/>
                      </a:ext>
                    </a:extLst>
                  </p:cNvPr>
                  <p:cNvPicPr/>
                  <p:nvPr/>
                </p:nvPicPr>
                <p:blipFill>
                  <a:blip r:embed="rId385"/>
                  <a:stretch>
                    <a:fillRect/>
                  </a:stretch>
                </p:blipFill>
                <p:spPr>
                  <a:xfrm>
                    <a:off x="6188434" y="1197711"/>
                    <a:ext cx="60120" cy="8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79">
                <p14:nvContentPartPr>
                  <p14:cNvPr id="977" name="Freihand 976">
                    <a:extLst>
                      <a:ext uri="{FF2B5EF4-FFF2-40B4-BE49-F238E27FC236}">
                        <a16:creationId xmlns:a16="http://schemas.microsoft.com/office/drawing/2014/main" id="{785D8EC0-37B9-39CA-4D2C-1DFE3B983954}"/>
                      </a:ext>
                    </a:extLst>
                  </p14:cNvPr>
                  <p14:cNvContentPartPr/>
                  <p14:nvPr/>
                </p14:nvContentPartPr>
                <p14:xfrm>
                  <a:off x="6243514" y="1201671"/>
                  <a:ext cx="45360" cy="78480"/>
                </p14:xfrm>
              </p:contentPart>
            </mc:Choice>
            <mc:Fallback xmlns="">
              <p:pic>
                <p:nvPicPr>
                  <p:cNvPr id="977" name="Freihand 976">
                    <a:extLst>
                      <a:ext uri="{FF2B5EF4-FFF2-40B4-BE49-F238E27FC236}">
                        <a16:creationId xmlns:a16="http://schemas.microsoft.com/office/drawing/2014/main" id="{785D8EC0-37B9-39CA-4D2C-1DFE3B983954}"/>
                      </a:ext>
                    </a:extLst>
                  </p:cNvPr>
                  <p:cNvPicPr/>
                  <p:nvPr/>
                </p:nvPicPr>
                <p:blipFill>
                  <a:blip r:embed="rId387"/>
                  <a:stretch>
                    <a:fillRect/>
                  </a:stretch>
                </p:blipFill>
                <p:spPr>
                  <a:xfrm>
                    <a:off x="6237394" y="1195551"/>
                    <a:ext cx="57600" cy="90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80">
                <p14:nvContentPartPr>
                  <p14:cNvPr id="978" name="Freihand 977">
                    <a:extLst>
                      <a:ext uri="{FF2B5EF4-FFF2-40B4-BE49-F238E27FC236}">
                        <a16:creationId xmlns:a16="http://schemas.microsoft.com/office/drawing/2014/main" id="{71D0FFF4-F2AB-F151-7CDC-1DE565E0EBEF}"/>
                      </a:ext>
                    </a:extLst>
                  </p14:cNvPr>
                  <p14:cNvContentPartPr/>
                  <p14:nvPr/>
                </p14:nvContentPartPr>
                <p14:xfrm>
                  <a:off x="6297154" y="1214991"/>
                  <a:ext cx="48600" cy="54720"/>
                </p14:xfrm>
              </p:contentPart>
            </mc:Choice>
            <mc:Fallback xmlns="">
              <p:pic>
                <p:nvPicPr>
                  <p:cNvPr id="978" name="Freihand 977">
                    <a:extLst>
                      <a:ext uri="{FF2B5EF4-FFF2-40B4-BE49-F238E27FC236}">
                        <a16:creationId xmlns:a16="http://schemas.microsoft.com/office/drawing/2014/main" id="{71D0FFF4-F2AB-F151-7CDC-1DE565E0EBEF}"/>
                      </a:ext>
                    </a:extLst>
                  </p:cNvPr>
                  <p:cNvPicPr/>
                  <p:nvPr/>
                </p:nvPicPr>
                <p:blipFill>
                  <a:blip r:embed="rId389"/>
                  <a:stretch>
                    <a:fillRect/>
                  </a:stretch>
                </p:blipFill>
                <p:spPr>
                  <a:xfrm>
                    <a:off x="6291034" y="1208871"/>
                    <a:ext cx="60840" cy="66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81">
                <p14:nvContentPartPr>
                  <p14:cNvPr id="979" name="Freihand 978">
                    <a:extLst>
                      <a:ext uri="{FF2B5EF4-FFF2-40B4-BE49-F238E27FC236}">
                        <a16:creationId xmlns:a16="http://schemas.microsoft.com/office/drawing/2014/main" id="{AF076C27-0A09-C01F-2A6F-7B6EDED0CFF6}"/>
                      </a:ext>
                    </a:extLst>
                  </p14:cNvPr>
                  <p14:cNvContentPartPr/>
                  <p14:nvPr/>
                </p14:nvContentPartPr>
                <p14:xfrm>
                  <a:off x="6361594" y="1208871"/>
                  <a:ext cx="54360" cy="64440"/>
                </p14:xfrm>
              </p:contentPart>
            </mc:Choice>
            <mc:Fallback xmlns="">
              <p:pic>
                <p:nvPicPr>
                  <p:cNvPr id="979" name="Freihand 978">
                    <a:extLst>
                      <a:ext uri="{FF2B5EF4-FFF2-40B4-BE49-F238E27FC236}">
                        <a16:creationId xmlns:a16="http://schemas.microsoft.com/office/drawing/2014/main" id="{AF076C27-0A09-C01F-2A6F-7B6EDED0CFF6}"/>
                      </a:ext>
                    </a:extLst>
                  </p:cNvPr>
                  <p:cNvPicPr/>
                  <p:nvPr/>
                </p:nvPicPr>
                <p:blipFill>
                  <a:blip r:embed="rId391"/>
                  <a:stretch>
                    <a:fillRect/>
                  </a:stretch>
                </p:blipFill>
                <p:spPr>
                  <a:xfrm>
                    <a:off x="6355474" y="1202751"/>
                    <a:ext cx="66600" cy="76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82">
                <p14:nvContentPartPr>
                  <p14:cNvPr id="980" name="Freihand 979">
                    <a:extLst>
                      <a:ext uri="{FF2B5EF4-FFF2-40B4-BE49-F238E27FC236}">
                        <a16:creationId xmlns:a16="http://schemas.microsoft.com/office/drawing/2014/main" id="{5549FAF8-495A-5366-0A8A-50CDCA44D8E0}"/>
                      </a:ext>
                    </a:extLst>
                  </p14:cNvPr>
                  <p14:cNvContentPartPr/>
                  <p14:nvPr/>
                </p14:nvContentPartPr>
                <p14:xfrm>
                  <a:off x="6422434" y="1207071"/>
                  <a:ext cx="36000" cy="55080"/>
                </p14:xfrm>
              </p:contentPart>
            </mc:Choice>
            <mc:Fallback xmlns="">
              <p:pic>
                <p:nvPicPr>
                  <p:cNvPr id="980" name="Freihand 979">
                    <a:extLst>
                      <a:ext uri="{FF2B5EF4-FFF2-40B4-BE49-F238E27FC236}">
                        <a16:creationId xmlns:a16="http://schemas.microsoft.com/office/drawing/2014/main" id="{5549FAF8-495A-5366-0A8A-50CDCA44D8E0}"/>
                      </a:ext>
                    </a:extLst>
                  </p:cNvPr>
                  <p:cNvPicPr/>
                  <p:nvPr/>
                </p:nvPicPr>
                <p:blipFill>
                  <a:blip r:embed="rId393"/>
                  <a:stretch>
                    <a:fillRect/>
                  </a:stretch>
                </p:blipFill>
                <p:spPr>
                  <a:xfrm>
                    <a:off x="6416314" y="1200951"/>
                    <a:ext cx="48240" cy="67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83">
                <p14:nvContentPartPr>
                  <p14:cNvPr id="981" name="Freihand 980">
                    <a:extLst>
                      <a:ext uri="{FF2B5EF4-FFF2-40B4-BE49-F238E27FC236}">
                        <a16:creationId xmlns:a16="http://schemas.microsoft.com/office/drawing/2014/main" id="{D4B4CD8D-5BB2-593C-0962-275EF5002AA8}"/>
                      </a:ext>
                    </a:extLst>
                  </p14:cNvPr>
                  <p14:cNvContentPartPr/>
                  <p14:nvPr/>
                </p14:nvContentPartPr>
                <p14:xfrm>
                  <a:off x="6470314" y="1194111"/>
                  <a:ext cx="40320" cy="66960"/>
                </p14:xfrm>
              </p:contentPart>
            </mc:Choice>
            <mc:Fallback xmlns="">
              <p:pic>
                <p:nvPicPr>
                  <p:cNvPr id="981" name="Freihand 980">
                    <a:extLst>
                      <a:ext uri="{FF2B5EF4-FFF2-40B4-BE49-F238E27FC236}">
                        <a16:creationId xmlns:a16="http://schemas.microsoft.com/office/drawing/2014/main" id="{D4B4CD8D-5BB2-593C-0962-275EF5002AA8}"/>
                      </a:ext>
                    </a:extLst>
                  </p:cNvPr>
                  <p:cNvPicPr/>
                  <p:nvPr/>
                </p:nvPicPr>
                <p:blipFill>
                  <a:blip r:embed="rId395"/>
                  <a:stretch>
                    <a:fillRect/>
                  </a:stretch>
                </p:blipFill>
                <p:spPr>
                  <a:xfrm>
                    <a:off x="6464194" y="1187991"/>
                    <a:ext cx="52560" cy="792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002" name="Gruppieren 1001">
              <a:extLst>
                <a:ext uri="{FF2B5EF4-FFF2-40B4-BE49-F238E27FC236}">
                  <a16:creationId xmlns:a16="http://schemas.microsoft.com/office/drawing/2014/main" id="{8892AACB-9E9F-5538-30F5-C54AE39D8AB9}"/>
                </a:ext>
              </a:extLst>
            </p:cNvPr>
            <p:cNvGrpSpPr/>
            <p:nvPr/>
          </p:nvGrpSpPr>
          <p:grpSpPr>
            <a:xfrm>
              <a:off x="4065368" y="1975183"/>
              <a:ext cx="971640" cy="86040"/>
              <a:chOff x="5538994" y="1194111"/>
              <a:chExt cx="971640" cy="860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84">
                <p14:nvContentPartPr>
                  <p14:cNvPr id="1003" name="Freihand 1002">
                    <a:extLst>
                      <a:ext uri="{FF2B5EF4-FFF2-40B4-BE49-F238E27FC236}">
                        <a16:creationId xmlns:a16="http://schemas.microsoft.com/office/drawing/2014/main" id="{444823AF-661F-67C7-1F56-A1F07C5CF539}"/>
                      </a:ext>
                    </a:extLst>
                  </p14:cNvPr>
                  <p14:cNvContentPartPr/>
                  <p14:nvPr/>
                </p14:nvContentPartPr>
                <p14:xfrm>
                  <a:off x="5538994" y="1212111"/>
                  <a:ext cx="47520" cy="65160"/>
                </p14:xfrm>
              </p:contentPart>
            </mc:Choice>
            <mc:Fallback xmlns="">
              <p:pic>
                <p:nvPicPr>
                  <p:cNvPr id="1003" name="Freihand 1002">
                    <a:extLst>
                      <a:ext uri="{FF2B5EF4-FFF2-40B4-BE49-F238E27FC236}">
                        <a16:creationId xmlns:a16="http://schemas.microsoft.com/office/drawing/2014/main" id="{444823AF-661F-67C7-1F56-A1F07C5CF539}"/>
                      </a:ext>
                    </a:extLst>
                  </p:cNvPr>
                  <p:cNvPicPr/>
                  <p:nvPr/>
                </p:nvPicPr>
                <p:blipFill>
                  <a:blip r:embed="rId359"/>
                  <a:stretch>
                    <a:fillRect/>
                  </a:stretch>
                </p:blipFill>
                <p:spPr>
                  <a:xfrm>
                    <a:off x="5532874" y="1205991"/>
                    <a:ext cx="59760" cy="77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85">
                <p14:nvContentPartPr>
                  <p14:cNvPr id="1004" name="Freihand 1003">
                    <a:extLst>
                      <a:ext uri="{FF2B5EF4-FFF2-40B4-BE49-F238E27FC236}">
                        <a16:creationId xmlns:a16="http://schemas.microsoft.com/office/drawing/2014/main" id="{EF71D6F7-A2FF-410D-933A-47E1317FAE4E}"/>
                      </a:ext>
                    </a:extLst>
                  </p14:cNvPr>
                  <p14:cNvContentPartPr/>
                  <p14:nvPr/>
                </p14:nvContentPartPr>
                <p14:xfrm>
                  <a:off x="5599474" y="1214271"/>
                  <a:ext cx="25560" cy="59760"/>
                </p14:xfrm>
              </p:contentPart>
            </mc:Choice>
            <mc:Fallback xmlns="">
              <p:pic>
                <p:nvPicPr>
                  <p:cNvPr id="1004" name="Freihand 1003">
                    <a:extLst>
                      <a:ext uri="{FF2B5EF4-FFF2-40B4-BE49-F238E27FC236}">
                        <a16:creationId xmlns:a16="http://schemas.microsoft.com/office/drawing/2014/main" id="{EF71D6F7-A2FF-410D-933A-47E1317FAE4E}"/>
                      </a:ext>
                    </a:extLst>
                  </p:cNvPr>
                  <p:cNvPicPr/>
                  <p:nvPr/>
                </p:nvPicPr>
                <p:blipFill>
                  <a:blip r:embed="rId361"/>
                  <a:stretch>
                    <a:fillRect/>
                  </a:stretch>
                </p:blipFill>
                <p:spPr>
                  <a:xfrm>
                    <a:off x="5593354" y="1208151"/>
                    <a:ext cx="37800" cy="72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86">
                <p14:nvContentPartPr>
                  <p14:cNvPr id="1005" name="Freihand 1004">
                    <a:extLst>
                      <a:ext uri="{FF2B5EF4-FFF2-40B4-BE49-F238E27FC236}">
                        <a16:creationId xmlns:a16="http://schemas.microsoft.com/office/drawing/2014/main" id="{BEE0E1A1-9BC7-9266-D585-130DE4DC1245}"/>
                      </a:ext>
                    </a:extLst>
                  </p14:cNvPr>
                  <p14:cNvContentPartPr/>
                  <p14:nvPr/>
                </p14:nvContentPartPr>
                <p14:xfrm>
                  <a:off x="5635114" y="1214991"/>
                  <a:ext cx="42840" cy="59400"/>
                </p14:xfrm>
              </p:contentPart>
            </mc:Choice>
            <mc:Fallback xmlns="">
              <p:pic>
                <p:nvPicPr>
                  <p:cNvPr id="1005" name="Freihand 1004">
                    <a:extLst>
                      <a:ext uri="{FF2B5EF4-FFF2-40B4-BE49-F238E27FC236}">
                        <a16:creationId xmlns:a16="http://schemas.microsoft.com/office/drawing/2014/main" id="{BEE0E1A1-9BC7-9266-D585-130DE4DC1245}"/>
                      </a:ext>
                    </a:extLst>
                  </p:cNvPr>
                  <p:cNvPicPr/>
                  <p:nvPr/>
                </p:nvPicPr>
                <p:blipFill>
                  <a:blip r:embed="rId363"/>
                  <a:stretch>
                    <a:fillRect/>
                  </a:stretch>
                </p:blipFill>
                <p:spPr>
                  <a:xfrm>
                    <a:off x="5628994" y="1208871"/>
                    <a:ext cx="55080" cy="71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87">
                <p14:nvContentPartPr>
                  <p14:cNvPr id="1006" name="Freihand 1005">
                    <a:extLst>
                      <a:ext uri="{FF2B5EF4-FFF2-40B4-BE49-F238E27FC236}">
                        <a16:creationId xmlns:a16="http://schemas.microsoft.com/office/drawing/2014/main" id="{403B7252-EDA5-B0D8-FC19-C946F0FE5285}"/>
                      </a:ext>
                    </a:extLst>
                  </p14:cNvPr>
                  <p14:cNvContentPartPr/>
                  <p14:nvPr/>
                </p14:nvContentPartPr>
                <p14:xfrm>
                  <a:off x="5687674" y="1205991"/>
                  <a:ext cx="34920" cy="63000"/>
                </p14:xfrm>
              </p:contentPart>
            </mc:Choice>
            <mc:Fallback xmlns="">
              <p:pic>
                <p:nvPicPr>
                  <p:cNvPr id="1006" name="Freihand 1005">
                    <a:extLst>
                      <a:ext uri="{FF2B5EF4-FFF2-40B4-BE49-F238E27FC236}">
                        <a16:creationId xmlns:a16="http://schemas.microsoft.com/office/drawing/2014/main" id="{403B7252-EDA5-B0D8-FC19-C946F0FE5285}"/>
                      </a:ext>
                    </a:extLst>
                  </p:cNvPr>
                  <p:cNvPicPr/>
                  <p:nvPr/>
                </p:nvPicPr>
                <p:blipFill>
                  <a:blip r:embed="rId365"/>
                  <a:stretch>
                    <a:fillRect/>
                  </a:stretch>
                </p:blipFill>
                <p:spPr>
                  <a:xfrm>
                    <a:off x="5681554" y="1199871"/>
                    <a:ext cx="47160" cy="7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88">
                <p14:nvContentPartPr>
                  <p14:cNvPr id="1007" name="Freihand 1006">
                    <a:extLst>
                      <a:ext uri="{FF2B5EF4-FFF2-40B4-BE49-F238E27FC236}">
                        <a16:creationId xmlns:a16="http://schemas.microsoft.com/office/drawing/2014/main" id="{6530FACB-08D5-F8F2-3406-4D1FE267D004}"/>
                      </a:ext>
                    </a:extLst>
                  </p14:cNvPr>
                  <p14:cNvContentPartPr/>
                  <p14:nvPr/>
                </p14:nvContentPartPr>
                <p14:xfrm>
                  <a:off x="5721514" y="1211031"/>
                  <a:ext cx="39240" cy="62640"/>
                </p14:xfrm>
              </p:contentPart>
            </mc:Choice>
            <mc:Fallback xmlns="">
              <p:pic>
                <p:nvPicPr>
                  <p:cNvPr id="1007" name="Freihand 1006">
                    <a:extLst>
                      <a:ext uri="{FF2B5EF4-FFF2-40B4-BE49-F238E27FC236}">
                        <a16:creationId xmlns:a16="http://schemas.microsoft.com/office/drawing/2014/main" id="{6530FACB-08D5-F8F2-3406-4D1FE267D004}"/>
                      </a:ext>
                    </a:extLst>
                  </p:cNvPr>
                  <p:cNvPicPr/>
                  <p:nvPr/>
                </p:nvPicPr>
                <p:blipFill>
                  <a:blip r:embed="rId367"/>
                  <a:stretch>
                    <a:fillRect/>
                  </a:stretch>
                </p:blipFill>
                <p:spPr>
                  <a:xfrm>
                    <a:off x="5715394" y="1204911"/>
                    <a:ext cx="51480" cy="74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89">
                <p14:nvContentPartPr>
                  <p14:cNvPr id="1008" name="Freihand 1007">
                    <a:extLst>
                      <a:ext uri="{FF2B5EF4-FFF2-40B4-BE49-F238E27FC236}">
                        <a16:creationId xmlns:a16="http://schemas.microsoft.com/office/drawing/2014/main" id="{4AB9FC72-60EA-14CF-FA9A-4B33F9BD8AD5}"/>
                      </a:ext>
                    </a:extLst>
                  </p14:cNvPr>
                  <p14:cNvContentPartPr/>
                  <p14:nvPr/>
                </p14:nvContentPartPr>
                <p14:xfrm>
                  <a:off x="5768314" y="1212831"/>
                  <a:ext cx="47160" cy="63000"/>
                </p14:xfrm>
              </p:contentPart>
            </mc:Choice>
            <mc:Fallback xmlns="">
              <p:pic>
                <p:nvPicPr>
                  <p:cNvPr id="1008" name="Freihand 1007">
                    <a:extLst>
                      <a:ext uri="{FF2B5EF4-FFF2-40B4-BE49-F238E27FC236}">
                        <a16:creationId xmlns:a16="http://schemas.microsoft.com/office/drawing/2014/main" id="{4AB9FC72-60EA-14CF-FA9A-4B33F9BD8AD5}"/>
                      </a:ext>
                    </a:extLst>
                  </p:cNvPr>
                  <p:cNvPicPr/>
                  <p:nvPr/>
                </p:nvPicPr>
                <p:blipFill>
                  <a:blip r:embed="rId369"/>
                  <a:stretch>
                    <a:fillRect/>
                  </a:stretch>
                </p:blipFill>
                <p:spPr>
                  <a:xfrm>
                    <a:off x="5762194" y="1206711"/>
                    <a:ext cx="59400" cy="7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90">
                <p14:nvContentPartPr>
                  <p14:cNvPr id="1009" name="Freihand 1008">
                    <a:extLst>
                      <a:ext uri="{FF2B5EF4-FFF2-40B4-BE49-F238E27FC236}">
                        <a16:creationId xmlns:a16="http://schemas.microsoft.com/office/drawing/2014/main" id="{52E4203C-71C2-F502-4186-C810FA02D10D}"/>
                      </a:ext>
                    </a:extLst>
                  </p14:cNvPr>
                  <p14:cNvContentPartPr/>
                  <p14:nvPr/>
                </p14:nvContentPartPr>
                <p14:xfrm>
                  <a:off x="5821954" y="1214991"/>
                  <a:ext cx="45360" cy="60120"/>
                </p14:xfrm>
              </p:contentPart>
            </mc:Choice>
            <mc:Fallback xmlns="">
              <p:pic>
                <p:nvPicPr>
                  <p:cNvPr id="1009" name="Freihand 1008">
                    <a:extLst>
                      <a:ext uri="{FF2B5EF4-FFF2-40B4-BE49-F238E27FC236}">
                        <a16:creationId xmlns:a16="http://schemas.microsoft.com/office/drawing/2014/main" id="{52E4203C-71C2-F502-4186-C810FA02D10D}"/>
                      </a:ext>
                    </a:extLst>
                  </p:cNvPr>
                  <p:cNvPicPr/>
                  <p:nvPr/>
                </p:nvPicPr>
                <p:blipFill>
                  <a:blip r:embed="rId371"/>
                  <a:stretch>
                    <a:fillRect/>
                  </a:stretch>
                </p:blipFill>
                <p:spPr>
                  <a:xfrm>
                    <a:off x="5815834" y="1208871"/>
                    <a:ext cx="57600" cy="7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91">
                <p14:nvContentPartPr>
                  <p14:cNvPr id="1010" name="Freihand 1009">
                    <a:extLst>
                      <a:ext uri="{FF2B5EF4-FFF2-40B4-BE49-F238E27FC236}">
                        <a16:creationId xmlns:a16="http://schemas.microsoft.com/office/drawing/2014/main" id="{E7BCBA16-0A65-475B-18DE-F5EA4C4FE098}"/>
                      </a:ext>
                    </a:extLst>
                  </p14:cNvPr>
                  <p14:cNvContentPartPr/>
                  <p14:nvPr/>
                </p14:nvContentPartPr>
                <p14:xfrm>
                  <a:off x="5883514" y="1204191"/>
                  <a:ext cx="33480" cy="70920"/>
                </p14:xfrm>
              </p:contentPart>
            </mc:Choice>
            <mc:Fallback xmlns="">
              <p:pic>
                <p:nvPicPr>
                  <p:cNvPr id="1010" name="Freihand 1009">
                    <a:extLst>
                      <a:ext uri="{FF2B5EF4-FFF2-40B4-BE49-F238E27FC236}">
                        <a16:creationId xmlns:a16="http://schemas.microsoft.com/office/drawing/2014/main" id="{E7BCBA16-0A65-475B-18DE-F5EA4C4FE098}"/>
                      </a:ext>
                    </a:extLst>
                  </p:cNvPr>
                  <p:cNvPicPr/>
                  <p:nvPr/>
                </p:nvPicPr>
                <p:blipFill>
                  <a:blip r:embed="rId373"/>
                  <a:stretch>
                    <a:fillRect/>
                  </a:stretch>
                </p:blipFill>
                <p:spPr>
                  <a:xfrm>
                    <a:off x="5877394" y="1198071"/>
                    <a:ext cx="45720" cy="83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92">
                <p14:nvContentPartPr>
                  <p14:cNvPr id="1011" name="Freihand 1010">
                    <a:extLst>
                      <a:ext uri="{FF2B5EF4-FFF2-40B4-BE49-F238E27FC236}">
                        <a16:creationId xmlns:a16="http://schemas.microsoft.com/office/drawing/2014/main" id="{EAB16B9F-ED93-4A9C-CB26-45DAB48868A3}"/>
                      </a:ext>
                    </a:extLst>
                  </p14:cNvPr>
                  <p14:cNvContentPartPr/>
                  <p14:nvPr/>
                </p14:nvContentPartPr>
                <p14:xfrm>
                  <a:off x="5925994" y="1217151"/>
                  <a:ext cx="57240" cy="59040"/>
                </p14:xfrm>
              </p:contentPart>
            </mc:Choice>
            <mc:Fallback xmlns="">
              <p:pic>
                <p:nvPicPr>
                  <p:cNvPr id="1011" name="Freihand 1010">
                    <a:extLst>
                      <a:ext uri="{FF2B5EF4-FFF2-40B4-BE49-F238E27FC236}">
                        <a16:creationId xmlns:a16="http://schemas.microsoft.com/office/drawing/2014/main" id="{EAB16B9F-ED93-4A9C-CB26-45DAB48868A3}"/>
                      </a:ext>
                    </a:extLst>
                  </p:cNvPr>
                  <p:cNvPicPr/>
                  <p:nvPr/>
                </p:nvPicPr>
                <p:blipFill>
                  <a:blip r:embed="rId375"/>
                  <a:stretch>
                    <a:fillRect/>
                  </a:stretch>
                </p:blipFill>
                <p:spPr>
                  <a:xfrm>
                    <a:off x="5919874" y="1211031"/>
                    <a:ext cx="69480" cy="71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93">
                <p14:nvContentPartPr>
                  <p14:cNvPr id="1012" name="Freihand 1011">
                    <a:extLst>
                      <a:ext uri="{FF2B5EF4-FFF2-40B4-BE49-F238E27FC236}">
                        <a16:creationId xmlns:a16="http://schemas.microsoft.com/office/drawing/2014/main" id="{2A8A206A-5DF7-A9DE-0CDE-25FABE7DF749}"/>
                      </a:ext>
                    </a:extLst>
                  </p14:cNvPr>
                  <p14:cNvContentPartPr/>
                  <p14:nvPr/>
                </p14:nvContentPartPr>
                <p14:xfrm>
                  <a:off x="6000514" y="1207071"/>
                  <a:ext cx="40320" cy="64800"/>
                </p14:xfrm>
              </p:contentPart>
            </mc:Choice>
            <mc:Fallback xmlns="">
              <p:pic>
                <p:nvPicPr>
                  <p:cNvPr id="1012" name="Freihand 1011">
                    <a:extLst>
                      <a:ext uri="{FF2B5EF4-FFF2-40B4-BE49-F238E27FC236}">
                        <a16:creationId xmlns:a16="http://schemas.microsoft.com/office/drawing/2014/main" id="{2A8A206A-5DF7-A9DE-0CDE-25FABE7DF749}"/>
                      </a:ext>
                    </a:extLst>
                  </p:cNvPr>
                  <p:cNvPicPr/>
                  <p:nvPr/>
                </p:nvPicPr>
                <p:blipFill>
                  <a:blip r:embed="rId377"/>
                  <a:stretch>
                    <a:fillRect/>
                  </a:stretch>
                </p:blipFill>
                <p:spPr>
                  <a:xfrm>
                    <a:off x="5994394" y="1200951"/>
                    <a:ext cx="52560" cy="77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94">
                <p14:nvContentPartPr>
                  <p14:cNvPr id="1013" name="Freihand 1012">
                    <a:extLst>
                      <a:ext uri="{FF2B5EF4-FFF2-40B4-BE49-F238E27FC236}">
                        <a16:creationId xmlns:a16="http://schemas.microsoft.com/office/drawing/2014/main" id="{05AC06F8-ABF9-5B1A-9A7C-FDA2EEFADF9A}"/>
                      </a:ext>
                    </a:extLst>
                  </p14:cNvPr>
                  <p14:cNvContentPartPr/>
                  <p14:nvPr/>
                </p14:nvContentPartPr>
                <p14:xfrm>
                  <a:off x="6042274" y="1209591"/>
                  <a:ext cx="43200" cy="65880"/>
                </p14:xfrm>
              </p:contentPart>
            </mc:Choice>
            <mc:Fallback xmlns="">
              <p:pic>
                <p:nvPicPr>
                  <p:cNvPr id="1013" name="Freihand 1012">
                    <a:extLst>
                      <a:ext uri="{FF2B5EF4-FFF2-40B4-BE49-F238E27FC236}">
                        <a16:creationId xmlns:a16="http://schemas.microsoft.com/office/drawing/2014/main" id="{05AC06F8-ABF9-5B1A-9A7C-FDA2EEFADF9A}"/>
                      </a:ext>
                    </a:extLst>
                  </p:cNvPr>
                  <p:cNvPicPr/>
                  <p:nvPr/>
                </p:nvPicPr>
                <p:blipFill>
                  <a:blip r:embed="rId379"/>
                  <a:stretch>
                    <a:fillRect/>
                  </a:stretch>
                </p:blipFill>
                <p:spPr>
                  <a:xfrm>
                    <a:off x="6036154" y="1203471"/>
                    <a:ext cx="55440" cy="78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95">
                <p14:nvContentPartPr>
                  <p14:cNvPr id="1014" name="Freihand 1013">
                    <a:extLst>
                      <a:ext uri="{FF2B5EF4-FFF2-40B4-BE49-F238E27FC236}">
                        <a16:creationId xmlns:a16="http://schemas.microsoft.com/office/drawing/2014/main" id="{5BE9EC8F-EA4E-0072-AAD3-49566D8D521E}"/>
                      </a:ext>
                    </a:extLst>
                  </p14:cNvPr>
                  <p14:cNvContentPartPr/>
                  <p14:nvPr/>
                </p14:nvContentPartPr>
                <p14:xfrm>
                  <a:off x="6095194" y="1214271"/>
                  <a:ext cx="43560" cy="63720"/>
                </p14:xfrm>
              </p:contentPart>
            </mc:Choice>
            <mc:Fallback xmlns="">
              <p:pic>
                <p:nvPicPr>
                  <p:cNvPr id="1014" name="Freihand 1013">
                    <a:extLst>
                      <a:ext uri="{FF2B5EF4-FFF2-40B4-BE49-F238E27FC236}">
                        <a16:creationId xmlns:a16="http://schemas.microsoft.com/office/drawing/2014/main" id="{5BE9EC8F-EA4E-0072-AAD3-49566D8D521E}"/>
                      </a:ext>
                    </a:extLst>
                  </p:cNvPr>
                  <p:cNvPicPr/>
                  <p:nvPr/>
                </p:nvPicPr>
                <p:blipFill>
                  <a:blip r:embed="rId381"/>
                  <a:stretch>
                    <a:fillRect/>
                  </a:stretch>
                </p:blipFill>
                <p:spPr>
                  <a:xfrm>
                    <a:off x="6089074" y="1208151"/>
                    <a:ext cx="55800" cy="75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96">
                <p14:nvContentPartPr>
                  <p14:cNvPr id="1015" name="Freihand 1014">
                    <a:extLst>
                      <a:ext uri="{FF2B5EF4-FFF2-40B4-BE49-F238E27FC236}">
                        <a16:creationId xmlns:a16="http://schemas.microsoft.com/office/drawing/2014/main" id="{DCA2F43B-D1FC-B361-8429-7D2F3DE682E3}"/>
                      </a:ext>
                    </a:extLst>
                  </p14:cNvPr>
                  <p14:cNvContentPartPr/>
                  <p14:nvPr/>
                </p14:nvContentPartPr>
                <p14:xfrm>
                  <a:off x="6149194" y="1200231"/>
                  <a:ext cx="43200" cy="70920"/>
                </p14:xfrm>
              </p:contentPart>
            </mc:Choice>
            <mc:Fallback xmlns="">
              <p:pic>
                <p:nvPicPr>
                  <p:cNvPr id="1015" name="Freihand 1014">
                    <a:extLst>
                      <a:ext uri="{FF2B5EF4-FFF2-40B4-BE49-F238E27FC236}">
                        <a16:creationId xmlns:a16="http://schemas.microsoft.com/office/drawing/2014/main" id="{DCA2F43B-D1FC-B361-8429-7D2F3DE682E3}"/>
                      </a:ext>
                    </a:extLst>
                  </p:cNvPr>
                  <p:cNvPicPr/>
                  <p:nvPr/>
                </p:nvPicPr>
                <p:blipFill>
                  <a:blip r:embed="rId383"/>
                  <a:stretch>
                    <a:fillRect/>
                  </a:stretch>
                </p:blipFill>
                <p:spPr>
                  <a:xfrm>
                    <a:off x="6143074" y="1194111"/>
                    <a:ext cx="55440" cy="83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97">
                <p14:nvContentPartPr>
                  <p14:cNvPr id="1016" name="Freihand 1015">
                    <a:extLst>
                      <a:ext uri="{FF2B5EF4-FFF2-40B4-BE49-F238E27FC236}">
                        <a16:creationId xmlns:a16="http://schemas.microsoft.com/office/drawing/2014/main" id="{7909F5AA-FB35-5377-9803-C19671F41DCB}"/>
                      </a:ext>
                    </a:extLst>
                  </p14:cNvPr>
                  <p14:cNvContentPartPr/>
                  <p14:nvPr/>
                </p14:nvContentPartPr>
                <p14:xfrm>
                  <a:off x="6194554" y="1203831"/>
                  <a:ext cx="47880" cy="71280"/>
                </p14:xfrm>
              </p:contentPart>
            </mc:Choice>
            <mc:Fallback xmlns="">
              <p:pic>
                <p:nvPicPr>
                  <p:cNvPr id="1016" name="Freihand 1015">
                    <a:extLst>
                      <a:ext uri="{FF2B5EF4-FFF2-40B4-BE49-F238E27FC236}">
                        <a16:creationId xmlns:a16="http://schemas.microsoft.com/office/drawing/2014/main" id="{7909F5AA-FB35-5377-9803-C19671F41DCB}"/>
                      </a:ext>
                    </a:extLst>
                  </p:cNvPr>
                  <p:cNvPicPr/>
                  <p:nvPr/>
                </p:nvPicPr>
                <p:blipFill>
                  <a:blip r:embed="rId385"/>
                  <a:stretch>
                    <a:fillRect/>
                  </a:stretch>
                </p:blipFill>
                <p:spPr>
                  <a:xfrm>
                    <a:off x="6188434" y="1197711"/>
                    <a:ext cx="60120" cy="8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98">
                <p14:nvContentPartPr>
                  <p14:cNvPr id="1017" name="Freihand 1016">
                    <a:extLst>
                      <a:ext uri="{FF2B5EF4-FFF2-40B4-BE49-F238E27FC236}">
                        <a16:creationId xmlns:a16="http://schemas.microsoft.com/office/drawing/2014/main" id="{5EED1288-9693-8855-FD9C-DFE1C271C506}"/>
                      </a:ext>
                    </a:extLst>
                  </p14:cNvPr>
                  <p14:cNvContentPartPr/>
                  <p14:nvPr/>
                </p14:nvContentPartPr>
                <p14:xfrm>
                  <a:off x="6243514" y="1201671"/>
                  <a:ext cx="45360" cy="78480"/>
                </p14:xfrm>
              </p:contentPart>
            </mc:Choice>
            <mc:Fallback xmlns="">
              <p:pic>
                <p:nvPicPr>
                  <p:cNvPr id="1017" name="Freihand 1016">
                    <a:extLst>
                      <a:ext uri="{FF2B5EF4-FFF2-40B4-BE49-F238E27FC236}">
                        <a16:creationId xmlns:a16="http://schemas.microsoft.com/office/drawing/2014/main" id="{5EED1288-9693-8855-FD9C-DFE1C271C506}"/>
                      </a:ext>
                    </a:extLst>
                  </p:cNvPr>
                  <p:cNvPicPr/>
                  <p:nvPr/>
                </p:nvPicPr>
                <p:blipFill>
                  <a:blip r:embed="rId387"/>
                  <a:stretch>
                    <a:fillRect/>
                  </a:stretch>
                </p:blipFill>
                <p:spPr>
                  <a:xfrm>
                    <a:off x="6237394" y="1195551"/>
                    <a:ext cx="57600" cy="90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99">
                <p14:nvContentPartPr>
                  <p14:cNvPr id="1018" name="Freihand 1017">
                    <a:extLst>
                      <a:ext uri="{FF2B5EF4-FFF2-40B4-BE49-F238E27FC236}">
                        <a16:creationId xmlns:a16="http://schemas.microsoft.com/office/drawing/2014/main" id="{A14E7A87-6859-C0BA-C6FE-79DA2F47CD54}"/>
                      </a:ext>
                    </a:extLst>
                  </p14:cNvPr>
                  <p14:cNvContentPartPr/>
                  <p14:nvPr/>
                </p14:nvContentPartPr>
                <p14:xfrm>
                  <a:off x="6297154" y="1214991"/>
                  <a:ext cx="48600" cy="54720"/>
                </p14:xfrm>
              </p:contentPart>
            </mc:Choice>
            <mc:Fallback xmlns="">
              <p:pic>
                <p:nvPicPr>
                  <p:cNvPr id="1018" name="Freihand 1017">
                    <a:extLst>
                      <a:ext uri="{FF2B5EF4-FFF2-40B4-BE49-F238E27FC236}">
                        <a16:creationId xmlns:a16="http://schemas.microsoft.com/office/drawing/2014/main" id="{A14E7A87-6859-C0BA-C6FE-79DA2F47CD54}"/>
                      </a:ext>
                    </a:extLst>
                  </p:cNvPr>
                  <p:cNvPicPr/>
                  <p:nvPr/>
                </p:nvPicPr>
                <p:blipFill>
                  <a:blip r:embed="rId389"/>
                  <a:stretch>
                    <a:fillRect/>
                  </a:stretch>
                </p:blipFill>
                <p:spPr>
                  <a:xfrm>
                    <a:off x="6291034" y="1208871"/>
                    <a:ext cx="60840" cy="66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00">
                <p14:nvContentPartPr>
                  <p14:cNvPr id="1019" name="Freihand 1018">
                    <a:extLst>
                      <a:ext uri="{FF2B5EF4-FFF2-40B4-BE49-F238E27FC236}">
                        <a16:creationId xmlns:a16="http://schemas.microsoft.com/office/drawing/2014/main" id="{1F0831B7-B2C0-CD9C-73DE-C63F7478512E}"/>
                      </a:ext>
                    </a:extLst>
                  </p14:cNvPr>
                  <p14:cNvContentPartPr/>
                  <p14:nvPr/>
                </p14:nvContentPartPr>
                <p14:xfrm>
                  <a:off x="6361594" y="1208871"/>
                  <a:ext cx="54360" cy="64440"/>
                </p14:xfrm>
              </p:contentPart>
            </mc:Choice>
            <mc:Fallback xmlns="">
              <p:pic>
                <p:nvPicPr>
                  <p:cNvPr id="1019" name="Freihand 1018">
                    <a:extLst>
                      <a:ext uri="{FF2B5EF4-FFF2-40B4-BE49-F238E27FC236}">
                        <a16:creationId xmlns:a16="http://schemas.microsoft.com/office/drawing/2014/main" id="{1F0831B7-B2C0-CD9C-73DE-C63F7478512E}"/>
                      </a:ext>
                    </a:extLst>
                  </p:cNvPr>
                  <p:cNvPicPr/>
                  <p:nvPr/>
                </p:nvPicPr>
                <p:blipFill>
                  <a:blip r:embed="rId391"/>
                  <a:stretch>
                    <a:fillRect/>
                  </a:stretch>
                </p:blipFill>
                <p:spPr>
                  <a:xfrm>
                    <a:off x="6355474" y="1202751"/>
                    <a:ext cx="66600" cy="76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01">
                <p14:nvContentPartPr>
                  <p14:cNvPr id="1020" name="Freihand 1019">
                    <a:extLst>
                      <a:ext uri="{FF2B5EF4-FFF2-40B4-BE49-F238E27FC236}">
                        <a16:creationId xmlns:a16="http://schemas.microsoft.com/office/drawing/2014/main" id="{78588A64-680F-1D09-81E5-BF34F49F1F95}"/>
                      </a:ext>
                    </a:extLst>
                  </p14:cNvPr>
                  <p14:cNvContentPartPr/>
                  <p14:nvPr/>
                </p14:nvContentPartPr>
                <p14:xfrm>
                  <a:off x="6422434" y="1207071"/>
                  <a:ext cx="36000" cy="55080"/>
                </p14:xfrm>
              </p:contentPart>
            </mc:Choice>
            <mc:Fallback xmlns="">
              <p:pic>
                <p:nvPicPr>
                  <p:cNvPr id="1020" name="Freihand 1019">
                    <a:extLst>
                      <a:ext uri="{FF2B5EF4-FFF2-40B4-BE49-F238E27FC236}">
                        <a16:creationId xmlns:a16="http://schemas.microsoft.com/office/drawing/2014/main" id="{78588A64-680F-1D09-81E5-BF34F49F1F95}"/>
                      </a:ext>
                    </a:extLst>
                  </p:cNvPr>
                  <p:cNvPicPr/>
                  <p:nvPr/>
                </p:nvPicPr>
                <p:blipFill>
                  <a:blip r:embed="rId393"/>
                  <a:stretch>
                    <a:fillRect/>
                  </a:stretch>
                </p:blipFill>
                <p:spPr>
                  <a:xfrm>
                    <a:off x="6416314" y="1200951"/>
                    <a:ext cx="48240" cy="67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02">
                <p14:nvContentPartPr>
                  <p14:cNvPr id="1021" name="Freihand 1020">
                    <a:extLst>
                      <a:ext uri="{FF2B5EF4-FFF2-40B4-BE49-F238E27FC236}">
                        <a16:creationId xmlns:a16="http://schemas.microsoft.com/office/drawing/2014/main" id="{A3DB3F38-0629-ADBF-69C2-8350C13213D5}"/>
                      </a:ext>
                    </a:extLst>
                  </p14:cNvPr>
                  <p14:cNvContentPartPr/>
                  <p14:nvPr/>
                </p14:nvContentPartPr>
                <p14:xfrm>
                  <a:off x="6470314" y="1194111"/>
                  <a:ext cx="40320" cy="66960"/>
                </p14:xfrm>
              </p:contentPart>
            </mc:Choice>
            <mc:Fallback xmlns="">
              <p:pic>
                <p:nvPicPr>
                  <p:cNvPr id="1021" name="Freihand 1020">
                    <a:extLst>
                      <a:ext uri="{FF2B5EF4-FFF2-40B4-BE49-F238E27FC236}">
                        <a16:creationId xmlns:a16="http://schemas.microsoft.com/office/drawing/2014/main" id="{A3DB3F38-0629-ADBF-69C2-8350C13213D5}"/>
                      </a:ext>
                    </a:extLst>
                  </p:cNvPr>
                  <p:cNvPicPr/>
                  <p:nvPr/>
                </p:nvPicPr>
                <p:blipFill>
                  <a:blip r:embed="rId395"/>
                  <a:stretch>
                    <a:fillRect/>
                  </a:stretch>
                </p:blipFill>
                <p:spPr>
                  <a:xfrm>
                    <a:off x="6464194" y="1187991"/>
                    <a:ext cx="52560" cy="792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022" name="Gruppieren 1021">
              <a:extLst>
                <a:ext uri="{FF2B5EF4-FFF2-40B4-BE49-F238E27FC236}">
                  <a16:creationId xmlns:a16="http://schemas.microsoft.com/office/drawing/2014/main" id="{663B34C7-AB62-F4F8-75C4-54DB9D780F2D}"/>
                </a:ext>
              </a:extLst>
            </p:cNvPr>
            <p:cNvGrpSpPr/>
            <p:nvPr/>
          </p:nvGrpSpPr>
          <p:grpSpPr>
            <a:xfrm>
              <a:off x="4342290" y="1869444"/>
              <a:ext cx="823320" cy="79920"/>
              <a:chOff x="5635114" y="1200231"/>
              <a:chExt cx="823320" cy="799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803">
                <p14:nvContentPartPr>
                  <p14:cNvPr id="1025" name="Freihand 1024">
                    <a:extLst>
                      <a:ext uri="{FF2B5EF4-FFF2-40B4-BE49-F238E27FC236}">
                        <a16:creationId xmlns:a16="http://schemas.microsoft.com/office/drawing/2014/main" id="{5E0DBED3-B5FE-6DCA-1E16-E7AAD5D41C1C}"/>
                      </a:ext>
                    </a:extLst>
                  </p14:cNvPr>
                  <p14:cNvContentPartPr/>
                  <p14:nvPr/>
                </p14:nvContentPartPr>
                <p14:xfrm>
                  <a:off x="5635114" y="1214991"/>
                  <a:ext cx="42840" cy="59400"/>
                </p14:xfrm>
              </p:contentPart>
            </mc:Choice>
            <mc:Fallback xmlns="">
              <p:pic>
                <p:nvPicPr>
                  <p:cNvPr id="1025" name="Freihand 1024">
                    <a:extLst>
                      <a:ext uri="{FF2B5EF4-FFF2-40B4-BE49-F238E27FC236}">
                        <a16:creationId xmlns:a16="http://schemas.microsoft.com/office/drawing/2014/main" id="{5E0DBED3-B5FE-6DCA-1E16-E7AAD5D41C1C}"/>
                      </a:ext>
                    </a:extLst>
                  </p:cNvPr>
                  <p:cNvPicPr/>
                  <p:nvPr/>
                </p:nvPicPr>
                <p:blipFill>
                  <a:blip r:embed="rId363"/>
                  <a:stretch>
                    <a:fillRect/>
                  </a:stretch>
                </p:blipFill>
                <p:spPr>
                  <a:xfrm>
                    <a:off x="5628994" y="1208871"/>
                    <a:ext cx="55080" cy="71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04">
                <p14:nvContentPartPr>
                  <p14:cNvPr id="1026" name="Freihand 1025">
                    <a:extLst>
                      <a:ext uri="{FF2B5EF4-FFF2-40B4-BE49-F238E27FC236}">
                        <a16:creationId xmlns:a16="http://schemas.microsoft.com/office/drawing/2014/main" id="{0F22CDFD-06A8-ECD8-EE12-42DD94403A1D}"/>
                      </a:ext>
                    </a:extLst>
                  </p14:cNvPr>
                  <p14:cNvContentPartPr/>
                  <p14:nvPr/>
                </p14:nvContentPartPr>
                <p14:xfrm>
                  <a:off x="5687674" y="1205991"/>
                  <a:ext cx="34920" cy="63000"/>
                </p14:xfrm>
              </p:contentPart>
            </mc:Choice>
            <mc:Fallback xmlns="">
              <p:pic>
                <p:nvPicPr>
                  <p:cNvPr id="1026" name="Freihand 1025">
                    <a:extLst>
                      <a:ext uri="{FF2B5EF4-FFF2-40B4-BE49-F238E27FC236}">
                        <a16:creationId xmlns:a16="http://schemas.microsoft.com/office/drawing/2014/main" id="{0F22CDFD-06A8-ECD8-EE12-42DD94403A1D}"/>
                      </a:ext>
                    </a:extLst>
                  </p:cNvPr>
                  <p:cNvPicPr/>
                  <p:nvPr/>
                </p:nvPicPr>
                <p:blipFill>
                  <a:blip r:embed="rId365"/>
                  <a:stretch>
                    <a:fillRect/>
                  </a:stretch>
                </p:blipFill>
                <p:spPr>
                  <a:xfrm>
                    <a:off x="5681554" y="1199871"/>
                    <a:ext cx="47160" cy="7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05">
                <p14:nvContentPartPr>
                  <p14:cNvPr id="1027" name="Freihand 1026">
                    <a:extLst>
                      <a:ext uri="{FF2B5EF4-FFF2-40B4-BE49-F238E27FC236}">
                        <a16:creationId xmlns:a16="http://schemas.microsoft.com/office/drawing/2014/main" id="{F03C4649-D5CC-CB34-9B32-84AC4558DB9A}"/>
                      </a:ext>
                    </a:extLst>
                  </p14:cNvPr>
                  <p14:cNvContentPartPr/>
                  <p14:nvPr/>
                </p14:nvContentPartPr>
                <p14:xfrm>
                  <a:off x="5721514" y="1211031"/>
                  <a:ext cx="39240" cy="62640"/>
                </p14:xfrm>
              </p:contentPart>
            </mc:Choice>
            <mc:Fallback xmlns="">
              <p:pic>
                <p:nvPicPr>
                  <p:cNvPr id="1027" name="Freihand 1026">
                    <a:extLst>
                      <a:ext uri="{FF2B5EF4-FFF2-40B4-BE49-F238E27FC236}">
                        <a16:creationId xmlns:a16="http://schemas.microsoft.com/office/drawing/2014/main" id="{F03C4649-D5CC-CB34-9B32-84AC4558DB9A}"/>
                      </a:ext>
                    </a:extLst>
                  </p:cNvPr>
                  <p:cNvPicPr/>
                  <p:nvPr/>
                </p:nvPicPr>
                <p:blipFill>
                  <a:blip r:embed="rId367"/>
                  <a:stretch>
                    <a:fillRect/>
                  </a:stretch>
                </p:blipFill>
                <p:spPr>
                  <a:xfrm>
                    <a:off x="5715394" y="1204911"/>
                    <a:ext cx="51480" cy="74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06">
                <p14:nvContentPartPr>
                  <p14:cNvPr id="1028" name="Freihand 1027">
                    <a:extLst>
                      <a:ext uri="{FF2B5EF4-FFF2-40B4-BE49-F238E27FC236}">
                        <a16:creationId xmlns:a16="http://schemas.microsoft.com/office/drawing/2014/main" id="{773E0295-0E56-636D-DD9E-BEB5677FF219}"/>
                      </a:ext>
                    </a:extLst>
                  </p14:cNvPr>
                  <p14:cNvContentPartPr/>
                  <p14:nvPr/>
                </p14:nvContentPartPr>
                <p14:xfrm>
                  <a:off x="5768314" y="1212831"/>
                  <a:ext cx="47160" cy="63000"/>
                </p14:xfrm>
              </p:contentPart>
            </mc:Choice>
            <mc:Fallback xmlns="">
              <p:pic>
                <p:nvPicPr>
                  <p:cNvPr id="1028" name="Freihand 1027">
                    <a:extLst>
                      <a:ext uri="{FF2B5EF4-FFF2-40B4-BE49-F238E27FC236}">
                        <a16:creationId xmlns:a16="http://schemas.microsoft.com/office/drawing/2014/main" id="{773E0295-0E56-636D-DD9E-BEB5677FF219}"/>
                      </a:ext>
                    </a:extLst>
                  </p:cNvPr>
                  <p:cNvPicPr/>
                  <p:nvPr/>
                </p:nvPicPr>
                <p:blipFill>
                  <a:blip r:embed="rId369"/>
                  <a:stretch>
                    <a:fillRect/>
                  </a:stretch>
                </p:blipFill>
                <p:spPr>
                  <a:xfrm>
                    <a:off x="5762194" y="1206711"/>
                    <a:ext cx="59400" cy="7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07">
                <p14:nvContentPartPr>
                  <p14:cNvPr id="1029" name="Freihand 1028">
                    <a:extLst>
                      <a:ext uri="{FF2B5EF4-FFF2-40B4-BE49-F238E27FC236}">
                        <a16:creationId xmlns:a16="http://schemas.microsoft.com/office/drawing/2014/main" id="{0DB7173A-4AD9-DD15-781D-29EBB54FA593}"/>
                      </a:ext>
                    </a:extLst>
                  </p14:cNvPr>
                  <p14:cNvContentPartPr/>
                  <p14:nvPr/>
                </p14:nvContentPartPr>
                <p14:xfrm>
                  <a:off x="5821954" y="1214991"/>
                  <a:ext cx="45360" cy="60120"/>
                </p14:xfrm>
              </p:contentPart>
            </mc:Choice>
            <mc:Fallback xmlns="">
              <p:pic>
                <p:nvPicPr>
                  <p:cNvPr id="1029" name="Freihand 1028">
                    <a:extLst>
                      <a:ext uri="{FF2B5EF4-FFF2-40B4-BE49-F238E27FC236}">
                        <a16:creationId xmlns:a16="http://schemas.microsoft.com/office/drawing/2014/main" id="{0DB7173A-4AD9-DD15-781D-29EBB54FA593}"/>
                      </a:ext>
                    </a:extLst>
                  </p:cNvPr>
                  <p:cNvPicPr/>
                  <p:nvPr/>
                </p:nvPicPr>
                <p:blipFill>
                  <a:blip r:embed="rId371"/>
                  <a:stretch>
                    <a:fillRect/>
                  </a:stretch>
                </p:blipFill>
                <p:spPr>
                  <a:xfrm>
                    <a:off x="5815834" y="1208871"/>
                    <a:ext cx="57600" cy="72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08">
                <p14:nvContentPartPr>
                  <p14:cNvPr id="1030" name="Freihand 1029">
                    <a:extLst>
                      <a:ext uri="{FF2B5EF4-FFF2-40B4-BE49-F238E27FC236}">
                        <a16:creationId xmlns:a16="http://schemas.microsoft.com/office/drawing/2014/main" id="{8C609C44-A63F-F610-253F-25BE710EC24A}"/>
                      </a:ext>
                    </a:extLst>
                  </p14:cNvPr>
                  <p14:cNvContentPartPr/>
                  <p14:nvPr/>
                </p14:nvContentPartPr>
                <p14:xfrm>
                  <a:off x="5883514" y="1204191"/>
                  <a:ext cx="33480" cy="70920"/>
                </p14:xfrm>
              </p:contentPart>
            </mc:Choice>
            <mc:Fallback xmlns="">
              <p:pic>
                <p:nvPicPr>
                  <p:cNvPr id="1030" name="Freihand 1029">
                    <a:extLst>
                      <a:ext uri="{FF2B5EF4-FFF2-40B4-BE49-F238E27FC236}">
                        <a16:creationId xmlns:a16="http://schemas.microsoft.com/office/drawing/2014/main" id="{8C609C44-A63F-F610-253F-25BE710EC24A}"/>
                      </a:ext>
                    </a:extLst>
                  </p:cNvPr>
                  <p:cNvPicPr/>
                  <p:nvPr/>
                </p:nvPicPr>
                <p:blipFill>
                  <a:blip r:embed="rId373"/>
                  <a:stretch>
                    <a:fillRect/>
                  </a:stretch>
                </p:blipFill>
                <p:spPr>
                  <a:xfrm>
                    <a:off x="5877394" y="1198071"/>
                    <a:ext cx="45720" cy="83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09">
                <p14:nvContentPartPr>
                  <p14:cNvPr id="1031" name="Freihand 1030">
                    <a:extLst>
                      <a:ext uri="{FF2B5EF4-FFF2-40B4-BE49-F238E27FC236}">
                        <a16:creationId xmlns:a16="http://schemas.microsoft.com/office/drawing/2014/main" id="{A49EDF7C-5F07-42A1-E939-DC1473FF9EDD}"/>
                      </a:ext>
                    </a:extLst>
                  </p14:cNvPr>
                  <p14:cNvContentPartPr/>
                  <p14:nvPr/>
                </p14:nvContentPartPr>
                <p14:xfrm>
                  <a:off x="5925994" y="1217151"/>
                  <a:ext cx="57240" cy="59040"/>
                </p14:xfrm>
              </p:contentPart>
            </mc:Choice>
            <mc:Fallback xmlns="">
              <p:pic>
                <p:nvPicPr>
                  <p:cNvPr id="1031" name="Freihand 1030">
                    <a:extLst>
                      <a:ext uri="{FF2B5EF4-FFF2-40B4-BE49-F238E27FC236}">
                        <a16:creationId xmlns:a16="http://schemas.microsoft.com/office/drawing/2014/main" id="{A49EDF7C-5F07-42A1-E939-DC1473FF9EDD}"/>
                      </a:ext>
                    </a:extLst>
                  </p:cNvPr>
                  <p:cNvPicPr/>
                  <p:nvPr/>
                </p:nvPicPr>
                <p:blipFill>
                  <a:blip r:embed="rId375"/>
                  <a:stretch>
                    <a:fillRect/>
                  </a:stretch>
                </p:blipFill>
                <p:spPr>
                  <a:xfrm>
                    <a:off x="5919874" y="1211031"/>
                    <a:ext cx="69480" cy="71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10">
                <p14:nvContentPartPr>
                  <p14:cNvPr id="1032" name="Freihand 1031">
                    <a:extLst>
                      <a:ext uri="{FF2B5EF4-FFF2-40B4-BE49-F238E27FC236}">
                        <a16:creationId xmlns:a16="http://schemas.microsoft.com/office/drawing/2014/main" id="{86941A3D-9EC6-518C-DE33-86236059EF08}"/>
                      </a:ext>
                    </a:extLst>
                  </p14:cNvPr>
                  <p14:cNvContentPartPr/>
                  <p14:nvPr/>
                </p14:nvContentPartPr>
                <p14:xfrm>
                  <a:off x="6000514" y="1207071"/>
                  <a:ext cx="40320" cy="64800"/>
                </p14:xfrm>
              </p:contentPart>
            </mc:Choice>
            <mc:Fallback xmlns="">
              <p:pic>
                <p:nvPicPr>
                  <p:cNvPr id="1032" name="Freihand 1031">
                    <a:extLst>
                      <a:ext uri="{FF2B5EF4-FFF2-40B4-BE49-F238E27FC236}">
                        <a16:creationId xmlns:a16="http://schemas.microsoft.com/office/drawing/2014/main" id="{86941A3D-9EC6-518C-DE33-86236059EF08}"/>
                      </a:ext>
                    </a:extLst>
                  </p:cNvPr>
                  <p:cNvPicPr/>
                  <p:nvPr/>
                </p:nvPicPr>
                <p:blipFill>
                  <a:blip r:embed="rId377"/>
                  <a:stretch>
                    <a:fillRect/>
                  </a:stretch>
                </p:blipFill>
                <p:spPr>
                  <a:xfrm>
                    <a:off x="5994394" y="1200951"/>
                    <a:ext cx="52560" cy="77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11">
                <p14:nvContentPartPr>
                  <p14:cNvPr id="1033" name="Freihand 1032">
                    <a:extLst>
                      <a:ext uri="{FF2B5EF4-FFF2-40B4-BE49-F238E27FC236}">
                        <a16:creationId xmlns:a16="http://schemas.microsoft.com/office/drawing/2014/main" id="{ACF6D866-4A3E-31D3-4AAF-EE03175089D7}"/>
                      </a:ext>
                    </a:extLst>
                  </p14:cNvPr>
                  <p14:cNvContentPartPr/>
                  <p14:nvPr/>
                </p14:nvContentPartPr>
                <p14:xfrm>
                  <a:off x="6042274" y="1209591"/>
                  <a:ext cx="43200" cy="65880"/>
                </p14:xfrm>
              </p:contentPart>
            </mc:Choice>
            <mc:Fallback xmlns="">
              <p:pic>
                <p:nvPicPr>
                  <p:cNvPr id="1033" name="Freihand 1032">
                    <a:extLst>
                      <a:ext uri="{FF2B5EF4-FFF2-40B4-BE49-F238E27FC236}">
                        <a16:creationId xmlns:a16="http://schemas.microsoft.com/office/drawing/2014/main" id="{ACF6D866-4A3E-31D3-4AAF-EE03175089D7}"/>
                      </a:ext>
                    </a:extLst>
                  </p:cNvPr>
                  <p:cNvPicPr/>
                  <p:nvPr/>
                </p:nvPicPr>
                <p:blipFill>
                  <a:blip r:embed="rId379"/>
                  <a:stretch>
                    <a:fillRect/>
                  </a:stretch>
                </p:blipFill>
                <p:spPr>
                  <a:xfrm>
                    <a:off x="6036154" y="1203471"/>
                    <a:ext cx="55440" cy="78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12">
                <p14:nvContentPartPr>
                  <p14:cNvPr id="1034" name="Freihand 1033">
                    <a:extLst>
                      <a:ext uri="{FF2B5EF4-FFF2-40B4-BE49-F238E27FC236}">
                        <a16:creationId xmlns:a16="http://schemas.microsoft.com/office/drawing/2014/main" id="{2BBBD335-E6BE-AAA4-466D-FED940F5DB7A}"/>
                      </a:ext>
                    </a:extLst>
                  </p14:cNvPr>
                  <p14:cNvContentPartPr/>
                  <p14:nvPr/>
                </p14:nvContentPartPr>
                <p14:xfrm>
                  <a:off x="6095194" y="1214271"/>
                  <a:ext cx="43560" cy="63720"/>
                </p14:xfrm>
              </p:contentPart>
            </mc:Choice>
            <mc:Fallback xmlns="">
              <p:pic>
                <p:nvPicPr>
                  <p:cNvPr id="1034" name="Freihand 1033">
                    <a:extLst>
                      <a:ext uri="{FF2B5EF4-FFF2-40B4-BE49-F238E27FC236}">
                        <a16:creationId xmlns:a16="http://schemas.microsoft.com/office/drawing/2014/main" id="{2BBBD335-E6BE-AAA4-466D-FED940F5DB7A}"/>
                      </a:ext>
                    </a:extLst>
                  </p:cNvPr>
                  <p:cNvPicPr/>
                  <p:nvPr/>
                </p:nvPicPr>
                <p:blipFill>
                  <a:blip r:embed="rId381"/>
                  <a:stretch>
                    <a:fillRect/>
                  </a:stretch>
                </p:blipFill>
                <p:spPr>
                  <a:xfrm>
                    <a:off x="6089074" y="1208151"/>
                    <a:ext cx="55800" cy="75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13">
                <p14:nvContentPartPr>
                  <p14:cNvPr id="1035" name="Freihand 1034">
                    <a:extLst>
                      <a:ext uri="{FF2B5EF4-FFF2-40B4-BE49-F238E27FC236}">
                        <a16:creationId xmlns:a16="http://schemas.microsoft.com/office/drawing/2014/main" id="{4D8E251D-32C6-2525-6D75-D95B0334FAC7}"/>
                      </a:ext>
                    </a:extLst>
                  </p14:cNvPr>
                  <p14:cNvContentPartPr/>
                  <p14:nvPr/>
                </p14:nvContentPartPr>
                <p14:xfrm>
                  <a:off x="6149194" y="1200231"/>
                  <a:ext cx="43200" cy="70920"/>
                </p14:xfrm>
              </p:contentPart>
            </mc:Choice>
            <mc:Fallback xmlns="">
              <p:pic>
                <p:nvPicPr>
                  <p:cNvPr id="1035" name="Freihand 1034">
                    <a:extLst>
                      <a:ext uri="{FF2B5EF4-FFF2-40B4-BE49-F238E27FC236}">
                        <a16:creationId xmlns:a16="http://schemas.microsoft.com/office/drawing/2014/main" id="{4D8E251D-32C6-2525-6D75-D95B0334FAC7}"/>
                      </a:ext>
                    </a:extLst>
                  </p:cNvPr>
                  <p:cNvPicPr/>
                  <p:nvPr/>
                </p:nvPicPr>
                <p:blipFill>
                  <a:blip r:embed="rId383"/>
                  <a:stretch>
                    <a:fillRect/>
                  </a:stretch>
                </p:blipFill>
                <p:spPr>
                  <a:xfrm>
                    <a:off x="6143074" y="1194111"/>
                    <a:ext cx="55440" cy="83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14">
                <p14:nvContentPartPr>
                  <p14:cNvPr id="1036" name="Freihand 1035">
                    <a:extLst>
                      <a:ext uri="{FF2B5EF4-FFF2-40B4-BE49-F238E27FC236}">
                        <a16:creationId xmlns:a16="http://schemas.microsoft.com/office/drawing/2014/main" id="{8D0C8B2F-C3DF-D0AB-B18B-160608AC6E5B}"/>
                      </a:ext>
                    </a:extLst>
                  </p14:cNvPr>
                  <p14:cNvContentPartPr/>
                  <p14:nvPr/>
                </p14:nvContentPartPr>
                <p14:xfrm>
                  <a:off x="6194554" y="1203831"/>
                  <a:ext cx="47880" cy="71280"/>
                </p14:xfrm>
              </p:contentPart>
            </mc:Choice>
            <mc:Fallback xmlns="">
              <p:pic>
                <p:nvPicPr>
                  <p:cNvPr id="1036" name="Freihand 1035">
                    <a:extLst>
                      <a:ext uri="{FF2B5EF4-FFF2-40B4-BE49-F238E27FC236}">
                        <a16:creationId xmlns:a16="http://schemas.microsoft.com/office/drawing/2014/main" id="{8D0C8B2F-C3DF-D0AB-B18B-160608AC6E5B}"/>
                      </a:ext>
                    </a:extLst>
                  </p:cNvPr>
                  <p:cNvPicPr/>
                  <p:nvPr/>
                </p:nvPicPr>
                <p:blipFill>
                  <a:blip r:embed="rId385"/>
                  <a:stretch>
                    <a:fillRect/>
                  </a:stretch>
                </p:blipFill>
                <p:spPr>
                  <a:xfrm>
                    <a:off x="6188434" y="1197711"/>
                    <a:ext cx="60120" cy="83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15">
                <p14:nvContentPartPr>
                  <p14:cNvPr id="1037" name="Freihand 1036">
                    <a:extLst>
                      <a:ext uri="{FF2B5EF4-FFF2-40B4-BE49-F238E27FC236}">
                        <a16:creationId xmlns:a16="http://schemas.microsoft.com/office/drawing/2014/main" id="{9E72F50A-689C-0CBB-AD79-5BB864238603}"/>
                      </a:ext>
                    </a:extLst>
                  </p14:cNvPr>
                  <p14:cNvContentPartPr/>
                  <p14:nvPr/>
                </p14:nvContentPartPr>
                <p14:xfrm>
                  <a:off x="6243514" y="1201671"/>
                  <a:ext cx="45360" cy="78480"/>
                </p14:xfrm>
              </p:contentPart>
            </mc:Choice>
            <mc:Fallback xmlns="">
              <p:pic>
                <p:nvPicPr>
                  <p:cNvPr id="1037" name="Freihand 1036">
                    <a:extLst>
                      <a:ext uri="{FF2B5EF4-FFF2-40B4-BE49-F238E27FC236}">
                        <a16:creationId xmlns:a16="http://schemas.microsoft.com/office/drawing/2014/main" id="{9E72F50A-689C-0CBB-AD79-5BB864238603}"/>
                      </a:ext>
                    </a:extLst>
                  </p:cNvPr>
                  <p:cNvPicPr/>
                  <p:nvPr/>
                </p:nvPicPr>
                <p:blipFill>
                  <a:blip r:embed="rId387"/>
                  <a:stretch>
                    <a:fillRect/>
                  </a:stretch>
                </p:blipFill>
                <p:spPr>
                  <a:xfrm>
                    <a:off x="6237394" y="1195551"/>
                    <a:ext cx="57600" cy="90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16">
                <p14:nvContentPartPr>
                  <p14:cNvPr id="1038" name="Freihand 1037">
                    <a:extLst>
                      <a:ext uri="{FF2B5EF4-FFF2-40B4-BE49-F238E27FC236}">
                        <a16:creationId xmlns:a16="http://schemas.microsoft.com/office/drawing/2014/main" id="{3FA2D17F-2363-7897-CEF9-163D8B83E3DA}"/>
                      </a:ext>
                    </a:extLst>
                  </p14:cNvPr>
                  <p14:cNvContentPartPr/>
                  <p14:nvPr/>
                </p14:nvContentPartPr>
                <p14:xfrm>
                  <a:off x="6297154" y="1214991"/>
                  <a:ext cx="48600" cy="54720"/>
                </p14:xfrm>
              </p:contentPart>
            </mc:Choice>
            <mc:Fallback xmlns="">
              <p:pic>
                <p:nvPicPr>
                  <p:cNvPr id="1038" name="Freihand 1037">
                    <a:extLst>
                      <a:ext uri="{FF2B5EF4-FFF2-40B4-BE49-F238E27FC236}">
                        <a16:creationId xmlns:a16="http://schemas.microsoft.com/office/drawing/2014/main" id="{3FA2D17F-2363-7897-CEF9-163D8B83E3DA}"/>
                      </a:ext>
                    </a:extLst>
                  </p:cNvPr>
                  <p:cNvPicPr/>
                  <p:nvPr/>
                </p:nvPicPr>
                <p:blipFill>
                  <a:blip r:embed="rId389"/>
                  <a:stretch>
                    <a:fillRect/>
                  </a:stretch>
                </p:blipFill>
                <p:spPr>
                  <a:xfrm>
                    <a:off x="6291034" y="1208871"/>
                    <a:ext cx="60840" cy="66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17">
                <p14:nvContentPartPr>
                  <p14:cNvPr id="1039" name="Freihand 1038">
                    <a:extLst>
                      <a:ext uri="{FF2B5EF4-FFF2-40B4-BE49-F238E27FC236}">
                        <a16:creationId xmlns:a16="http://schemas.microsoft.com/office/drawing/2014/main" id="{BB7EFCAD-E872-818F-ABDD-1B3CB7EBE420}"/>
                      </a:ext>
                    </a:extLst>
                  </p14:cNvPr>
                  <p14:cNvContentPartPr/>
                  <p14:nvPr/>
                </p14:nvContentPartPr>
                <p14:xfrm>
                  <a:off x="6361594" y="1208871"/>
                  <a:ext cx="54360" cy="64440"/>
                </p14:xfrm>
              </p:contentPart>
            </mc:Choice>
            <mc:Fallback xmlns="">
              <p:pic>
                <p:nvPicPr>
                  <p:cNvPr id="1039" name="Freihand 1038">
                    <a:extLst>
                      <a:ext uri="{FF2B5EF4-FFF2-40B4-BE49-F238E27FC236}">
                        <a16:creationId xmlns:a16="http://schemas.microsoft.com/office/drawing/2014/main" id="{BB7EFCAD-E872-818F-ABDD-1B3CB7EBE420}"/>
                      </a:ext>
                    </a:extLst>
                  </p:cNvPr>
                  <p:cNvPicPr/>
                  <p:nvPr/>
                </p:nvPicPr>
                <p:blipFill>
                  <a:blip r:embed="rId391"/>
                  <a:stretch>
                    <a:fillRect/>
                  </a:stretch>
                </p:blipFill>
                <p:spPr>
                  <a:xfrm>
                    <a:off x="6355474" y="1202751"/>
                    <a:ext cx="66600" cy="76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18">
                <p14:nvContentPartPr>
                  <p14:cNvPr id="1040" name="Freihand 1039">
                    <a:extLst>
                      <a:ext uri="{FF2B5EF4-FFF2-40B4-BE49-F238E27FC236}">
                        <a16:creationId xmlns:a16="http://schemas.microsoft.com/office/drawing/2014/main" id="{0864F8CE-1C78-2A6F-E6CD-8F27D06220BE}"/>
                      </a:ext>
                    </a:extLst>
                  </p14:cNvPr>
                  <p14:cNvContentPartPr/>
                  <p14:nvPr/>
                </p14:nvContentPartPr>
                <p14:xfrm>
                  <a:off x="6422434" y="1207071"/>
                  <a:ext cx="36000" cy="55080"/>
                </p14:xfrm>
              </p:contentPart>
            </mc:Choice>
            <mc:Fallback xmlns="">
              <p:pic>
                <p:nvPicPr>
                  <p:cNvPr id="1040" name="Freihand 1039">
                    <a:extLst>
                      <a:ext uri="{FF2B5EF4-FFF2-40B4-BE49-F238E27FC236}">
                        <a16:creationId xmlns:a16="http://schemas.microsoft.com/office/drawing/2014/main" id="{0864F8CE-1C78-2A6F-E6CD-8F27D06220BE}"/>
                      </a:ext>
                    </a:extLst>
                  </p:cNvPr>
                  <p:cNvPicPr/>
                  <p:nvPr/>
                </p:nvPicPr>
                <p:blipFill>
                  <a:blip r:embed="rId393"/>
                  <a:stretch>
                    <a:fillRect/>
                  </a:stretch>
                </p:blipFill>
                <p:spPr>
                  <a:xfrm>
                    <a:off x="6416314" y="1200951"/>
                    <a:ext cx="48240" cy="6732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1042" name="Gruppieren 1041">
            <a:extLst>
              <a:ext uri="{FF2B5EF4-FFF2-40B4-BE49-F238E27FC236}">
                <a16:creationId xmlns:a16="http://schemas.microsoft.com/office/drawing/2014/main" id="{B5A81626-01C4-CE02-84DF-9148A1928CEC}"/>
              </a:ext>
            </a:extLst>
          </p:cNvPr>
          <p:cNvGrpSpPr/>
          <p:nvPr/>
        </p:nvGrpSpPr>
        <p:grpSpPr>
          <a:xfrm>
            <a:off x="3831594" y="2316163"/>
            <a:ext cx="971640" cy="83160"/>
            <a:chOff x="5538994" y="1194111"/>
            <a:chExt cx="971640" cy="83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19">
              <p14:nvContentPartPr>
                <p14:cNvPr id="1043" name="Freihand 1042">
                  <a:extLst>
                    <a:ext uri="{FF2B5EF4-FFF2-40B4-BE49-F238E27FC236}">
                      <a16:creationId xmlns:a16="http://schemas.microsoft.com/office/drawing/2014/main" id="{C6A7F608-D320-8148-96C5-CEECFBC6F38F}"/>
                    </a:ext>
                  </a:extLst>
                </p14:cNvPr>
                <p14:cNvContentPartPr/>
                <p14:nvPr/>
              </p14:nvContentPartPr>
              <p14:xfrm>
                <a:off x="5538994" y="1212111"/>
                <a:ext cx="47520" cy="65160"/>
              </p14:xfrm>
            </p:contentPart>
          </mc:Choice>
          <mc:Fallback xmlns="">
            <p:pic>
              <p:nvPicPr>
                <p:cNvPr id="1043" name="Freihand 1042">
                  <a:extLst>
                    <a:ext uri="{FF2B5EF4-FFF2-40B4-BE49-F238E27FC236}">
                      <a16:creationId xmlns:a16="http://schemas.microsoft.com/office/drawing/2014/main" id="{C6A7F608-D320-8148-96C5-CEECFBC6F38F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5532874" y="1205991"/>
                  <a:ext cx="5976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0">
              <p14:nvContentPartPr>
                <p14:cNvPr id="1044" name="Freihand 1043">
                  <a:extLst>
                    <a:ext uri="{FF2B5EF4-FFF2-40B4-BE49-F238E27FC236}">
                      <a16:creationId xmlns:a16="http://schemas.microsoft.com/office/drawing/2014/main" id="{3293F64D-1024-6C94-88B3-C6DD815B7196}"/>
                    </a:ext>
                  </a:extLst>
                </p14:cNvPr>
                <p14:cNvContentPartPr/>
                <p14:nvPr/>
              </p14:nvContentPartPr>
              <p14:xfrm>
                <a:off x="5599474" y="1214271"/>
                <a:ext cx="25560" cy="59760"/>
              </p14:xfrm>
            </p:contentPart>
          </mc:Choice>
          <mc:Fallback xmlns="">
            <p:pic>
              <p:nvPicPr>
                <p:cNvPr id="1044" name="Freihand 1043">
                  <a:extLst>
                    <a:ext uri="{FF2B5EF4-FFF2-40B4-BE49-F238E27FC236}">
                      <a16:creationId xmlns:a16="http://schemas.microsoft.com/office/drawing/2014/main" id="{3293F64D-1024-6C94-88B3-C6DD815B7196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5593354" y="1208151"/>
                  <a:ext cx="378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1">
              <p14:nvContentPartPr>
                <p14:cNvPr id="1045" name="Freihand 1044">
                  <a:extLst>
                    <a:ext uri="{FF2B5EF4-FFF2-40B4-BE49-F238E27FC236}">
                      <a16:creationId xmlns:a16="http://schemas.microsoft.com/office/drawing/2014/main" id="{5AC15FD4-AE89-01CD-D01A-B1E67A97EBB7}"/>
                    </a:ext>
                  </a:extLst>
                </p14:cNvPr>
                <p14:cNvContentPartPr/>
                <p14:nvPr/>
              </p14:nvContentPartPr>
              <p14:xfrm>
                <a:off x="5635114" y="1214991"/>
                <a:ext cx="42840" cy="59400"/>
              </p14:xfrm>
            </p:contentPart>
          </mc:Choice>
          <mc:Fallback xmlns="">
            <p:pic>
              <p:nvPicPr>
                <p:cNvPr id="1045" name="Freihand 1044">
                  <a:extLst>
                    <a:ext uri="{FF2B5EF4-FFF2-40B4-BE49-F238E27FC236}">
                      <a16:creationId xmlns:a16="http://schemas.microsoft.com/office/drawing/2014/main" id="{5AC15FD4-AE89-01CD-D01A-B1E67A97EBB7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5628994" y="1208871"/>
                  <a:ext cx="5508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2">
              <p14:nvContentPartPr>
                <p14:cNvPr id="1046" name="Freihand 1045">
                  <a:extLst>
                    <a:ext uri="{FF2B5EF4-FFF2-40B4-BE49-F238E27FC236}">
                      <a16:creationId xmlns:a16="http://schemas.microsoft.com/office/drawing/2014/main" id="{32B30877-1EFC-9A72-5CF6-1919A367196F}"/>
                    </a:ext>
                  </a:extLst>
                </p14:cNvPr>
                <p14:cNvContentPartPr/>
                <p14:nvPr/>
              </p14:nvContentPartPr>
              <p14:xfrm>
                <a:off x="5687674" y="1205991"/>
                <a:ext cx="34920" cy="63000"/>
              </p14:xfrm>
            </p:contentPart>
          </mc:Choice>
          <mc:Fallback xmlns="">
            <p:pic>
              <p:nvPicPr>
                <p:cNvPr id="1046" name="Freihand 1045">
                  <a:extLst>
                    <a:ext uri="{FF2B5EF4-FFF2-40B4-BE49-F238E27FC236}">
                      <a16:creationId xmlns:a16="http://schemas.microsoft.com/office/drawing/2014/main" id="{32B30877-1EFC-9A72-5CF6-1919A367196F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5681554" y="1199871"/>
                  <a:ext cx="4716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3">
              <p14:nvContentPartPr>
                <p14:cNvPr id="1047" name="Freihand 1046">
                  <a:extLst>
                    <a:ext uri="{FF2B5EF4-FFF2-40B4-BE49-F238E27FC236}">
                      <a16:creationId xmlns:a16="http://schemas.microsoft.com/office/drawing/2014/main" id="{3EB878E8-BE2C-61B7-6E63-B9F6D411F801}"/>
                    </a:ext>
                  </a:extLst>
                </p14:cNvPr>
                <p14:cNvContentPartPr/>
                <p14:nvPr/>
              </p14:nvContentPartPr>
              <p14:xfrm>
                <a:off x="5721514" y="1211031"/>
                <a:ext cx="39240" cy="62640"/>
              </p14:xfrm>
            </p:contentPart>
          </mc:Choice>
          <mc:Fallback xmlns="">
            <p:pic>
              <p:nvPicPr>
                <p:cNvPr id="1047" name="Freihand 1046">
                  <a:extLst>
                    <a:ext uri="{FF2B5EF4-FFF2-40B4-BE49-F238E27FC236}">
                      <a16:creationId xmlns:a16="http://schemas.microsoft.com/office/drawing/2014/main" id="{3EB878E8-BE2C-61B7-6E63-B9F6D411F801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5715394" y="1204911"/>
                  <a:ext cx="5148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4">
              <p14:nvContentPartPr>
                <p14:cNvPr id="1048" name="Freihand 1047">
                  <a:extLst>
                    <a:ext uri="{FF2B5EF4-FFF2-40B4-BE49-F238E27FC236}">
                      <a16:creationId xmlns:a16="http://schemas.microsoft.com/office/drawing/2014/main" id="{2DEB2C1F-ACC6-6080-B864-A1C80187C783}"/>
                    </a:ext>
                  </a:extLst>
                </p14:cNvPr>
                <p14:cNvContentPartPr/>
                <p14:nvPr/>
              </p14:nvContentPartPr>
              <p14:xfrm>
                <a:off x="5768314" y="1212831"/>
                <a:ext cx="47160" cy="63000"/>
              </p14:xfrm>
            </p:contentPart>
          </mc:Choice>
          <mc:Fallback xmlns="">
            <p:pic>
              <p:nvPicPr>
                <p:cNvPr id="1048" name="Freihand 1047">
                  <a:extLst>
                    <a:ext uri="{FF2B5EF4-FFF2-40B4-BE49-F238E27FC236}">
                      <a16:creationId xmlns:a16="http://schemas.microsoft.com/office/drawing/2014/main" id="{2DEB2C1F-ACC6-6080-B864-A1C80187C783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5762194" y="1206711"/>
                  <a:ext cx="5940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5">
              <p14:nvContentPartPr>
                <p14:cNvPr id="1049" name="Freihand 1048">
                  <a:extLst>
                    <a:ext uri="{FF2B5EF4-FFF2-40B4-BE49-F238E27FC236}">
                      <a16:creationId xmlns:a16="http://schemas.microsoft.com/office/drawing/2014/main" id="{17F67B69-8C06-A179-2718-3B16D2228D41}"/>
                    </a:ext>
                  </a:extLst>
                </p14:cNvPr>
                <p14:cNvContentPartPr/>
                <p14:nvPr/>
              </p14:nvContentPartPr>
              <p14:xfrm>
                <a:off x="5821954" y="1214991"/>
                <a:ext cx="45360" cy="60120"/>
              </p14:xfrm>
            </p:contentPart>
          </mc:Choice>
          <mc:Fallback xmlns="">
            <p:pic>
              <p:nvPicPr>
                <p:cNvPr id="1049" name="Freihand 1048">
                  <a:extLst>
                    <a:ext uri="{FF2B5EF4-FFF2-40B4-BE49-F238E27FC236}">
                      <a16:creationId xmlns:a16="http://schemas.microsoft.com/office/drawing/2014/main" id="{17F67B69-8C06-A179-2718-3B16D2228D41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5815834" y="1208871"/>
                  <a:ext cx="5760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6">
              <p14:nvContentPartPr>
                <p14:cNvPr id="1050" name="Freihand 1049">
                  <a:extLst>
                    <a:ext uri="{FF2B5EF4-FFF2-40B4-BE49-F238E27FC236}">
                      <a16:creationId xmlns:a16="http://schemas.microsoft.com/office/drawing/2014/main" id="{57A6DCA3-4AB7-EED6-44EE-6E357A8449CD}"/>
                    </a:ext>
                  </a:extLst>
                </p14:cNvPr>
                <p14:cNvContentPartPr/>
                <p14:nvPr/>
              </p14:nvContentPartPr>
              <p14:xfrm>
                <a:off x="5883514" y="1204191"/>
                <a:ext cx="33480" cy="70920"/>
              </p14:xfrm>
            </p:contentPart>
          </mc:Choice>
          <mc:Fallback xmlns="">
            <p:pic>
              <p:nvPicPr>
                <p:cNvPr id="1050" name="Freihand 1049">
                  <a:extLst>
                    <a:ext uri="{FF2B5EF4-FFF2-40B4-BE49-F238E27FC236}">
                      <a16:creationId xmlns:a16="http://schemas.microsoft.com/office/drawing/2014/main" id="{57A6DCA3-4AB7-EED6-44EE-6E357A8449CD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5877394" y="1198071"/>
                  <a:ext cx="4572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7">
              <p14:nvContentPartPr>
                <p14:cNvPr id="1051" name="Freihand 1050">
                  <a:extLst>
                    <a:ext uri="{FF2B5EF4-FFF2-40B4-BE49-F238E27FC236}">
                      <a16:creationId xmlns:a16="http://schemas.microsoft.com/office/drawing/2014/main" id="{72752D1A-4DC7-090D-A325-2E5F42E2F62E}"/>
                    </a:ext>
                  </a:extLst>
                </p14:cNvPr>
                <p14:cNvContentPartPr/>
                <p14:nvPr/>
              </p14:nvContentPartPr>
              <p14:xfrm>
                <a:off x="5925994" y="1217151"/>
                <a:ext cx="57240" cy="59040"/>
              </p14:xfrm>
            </p:contentPart>
          </mc:Choice>
          <mc:Fallback xmlns="">
            <p:pic>
              <p:nvPicPr>
                <p:cNvPr id="1051" name="Freihand 1050">
                  <a:extLst>
                    <a:ext uri="{FF2B5EF4-FFF2-40B4-BE49-F238E27FC236}">
                      <a16:creationId xmlns:a16="http://schemas.microsoft.com/office/drawing/2014/main" id="{72752D1A-4DC7-090D-A325-2E5F42E2F62E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5919874" y="1211031"/>
                  <a:ext cx="6948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8">
              <p14:nvContentPartPr>
                <p14:cNvPr id="1059" name="Freihand 1058">
                  <a:extLst>
                    <a:ext uri="{FF2B5EF4-FFF2-40B4-BE49-F238E27FC236}">
                      <a16:creationId xmlns:a16="http://schemas.microsoft.com/office/drawing/2014/main" id="{CDDF7FD1-8CE5-7A5A-2FF9-2DADD3933E40}"/>
                    </a:ext>
                  </a:extLst>
                </p14:cNvPr>
                <p14:cNvContentPartPr/>
                <p14:nvPr/>
              </p14:nvContentPartPr>
              <p14:xfrm>
                <a:off x="6361594" y="1208871"/>
                <a:ext cx="54360" cy="64440"/>
              </p14:xfrm>
            </p:contentPart>
          </mc:Choice>
          <mc:Fallback xmlns="">
            <p:pic>
              <p:nvPicPr>
                <p:cNvPr id="1059" name="Freihand 1058">
                  <a:extLst>
                    <a:ext uri="{FF2B5EF4-FFF2-40B4-BE49-F238E27FC236}">
                      <a16:creationId xmlns:a16="http://schemas.microsoft.com/office/drawing/2014/main" id="{CDDF7FD1-8CE5-7A5A-2FF9-2DADD3933E40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6355474" y="1202751"/>
                  <a:ext cx="6660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9">
              <p14:nvContentPartPr>
                <p14:cNvPr id="1060" name="Freihand 1059">
                  <a:extLst>
                    <a:ext uri="{FF2B5EF4-FFF2-40B4-BE49-F238E27FC236}">
                      <a16:creationId xmlns:a16="http://schemas.microsoft.com/office/drawing/2014/main" id="{AF0F3C9E-981D-6B38-CBA3-109D5EFED153}"/>
                    </a:ext>
                  </a:extLst>
                </p14:cNvPr>
                <p14:cNvContentPartPr/>
                <p14:nvPr/>
              </p14:nvContentPartPr>
              <p14:xfrm>
                <a:off x="6422434" y="1207071"/>
                <a:ext cx="36000" cy="55080"/>
              </p14:xfrm>
            </p:contentPart>
          </mc:Choice>
          <mc:Fallback xmlns="">
            <p:pic>
              <p:nvPicPr>
                <p:cNvPr id="1060" name="Freihand 1059">
                  <a:extLst>
                    <a:ext uri="{FF2B5EF4-FFF2-40B4-BE49-F238E27FC236}">
                      <a16:creationId xmlns:a16="http://schemas.microsoft.com/office/drawing/2014/main" id="{AF0F3C9E-981D-6B38-CBA3-109D5EFED153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6416314" y="1200951"/>
                  <a:ext cx="4824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0">
              <p14:nvContentPartPr>
                <p14:cNvPr id="1061" name="Freihand 1060">
                  <a:extLst>
                    <a:ext uri="{FF2B5EF4-FFF2-40B4-BE49-F238E27FC236}">
                      <a16:creationId xmlns:a16="http://schemas.microsoft.com/office/drawing/2014/main" id="{F58A9648-AB81-2CF2-9CF5-8D2386BF591B}"/>
                    </a:ext>
                  </a:extLst>
                </p14:cNvPr>
                <p14:cNvContentPartPr/>
                <p14:nvPr/>
              </p14:nvContentPartPr>
              <p14:xfrm>
                <a:off x="6470314" y="1194111"/>
                <a:ext cx="40320" cy="66960"/>
              </p14:xfrm>
            </p:contentPart>
          </mc:Choice>
          <mc:Fallback xmlns="">
            <p:pic>
              <p:nvPicPr>
                <p:cNvPr id="1061" name="Freihand 1060">
                  <a:extLst>
                    <a:ext uri="{FF2B5EF4-FFF2-40B4-BE49-F238E27FC236}">
                      <a16:creationId xmlns:a16="http://schemas.microsoft.com/office/drawing/2014/main" id="{F58A9648-AB81-2CF2-9CF5-8D2386BF591B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6464194" y="1187991"/>
                  <a:ext cx="52560" cy="79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62" name="Gruppieren 1061">
            <a:extLst>
              <a:ext uri="{FF2B5EF4-FFF2-40B4-BE49-F238E27FC236}">
                <a16:creationId xmlns:a16="http://schemas.microsoft.com/office/drawing/2014/main" id="{F8BC245B-9E11-EDE5-D293-D0F56BB4B074}"/>
              </a:ext>
            </a:extLst>
          </p:cNvPr>
          <p:cNvGrpSpPr/>
          <p:nvPr/>
        </p:nvGrpSpPr>
        <p:grpSpPr>
          <a:xfrm>
            <a:off x="4524814" y="2190318"/>
            <a:ext cx="328320" cy="71280"/>
            <a:chOff x="5538994" y="1205991"/>
            <a:chExt cx="328320" cy="71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31">
              <p14:nvContentPartPr>
                <p14:cNvPr id="1063" name="Freihand 1062">
                  <a:extLst>
                    <a:ext uri="{FF2B5EF4-FFF2-40B4-BE49-F238E27FC236}">
                      <a16:creationId xmlns:a16="http://schemas.microsoft.com/office/drawing/2014/main" id="{71D4B156-81C2-E5C6-F4FA-C3F37F80C6DE}"/>
                    </a:ext>
                  </a:extLst>
                </p14:cNvPr>
                <p14:cNvContentPartPr/>
                <p14:nvPr/>
              </p14:nvContentPartPr>
              <p14:xfrm>
                <a:off x="5538994" y="1212111"/>
                <a:ext cx="47520" cy="65160"/>
              </p14:xfrm>
            </p:contentPart>
          </mc:Choice>
          <mc:Fallback xmlns="">
            <p:pic>
              <p:nvPicPr>
                <p:cNvPr id="1063" name="Freihand 1062">
                  <a:extLst>
                    <a:ext uri="{FF2B5EF4-FFF2-40B4-BE49-F238E27FC236}">
                      <a16:creationId xmlns:a16="http://schemas.microsoft.com/office/drawing/2014/main" id="{71D4B156-81C2-E5C6-F4FA-C3F37F80C6DE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5532874" y="1205991"/>
                  <a:ext cx="5976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2">
              <p14:nvContentPartPr>
                <p14:cNvPr id="1064" name="Freihand 1063">
                  <a:extLst>
                    <a:ext uri="{FF2B5EF4-FFF2-40B4-BE49-F238E27FC236}">
                      <a16:creationId xmlns:a16="http://schemas.microsoft.com/office/drawing/2014/main" id="{D8F1903F-C5B8-626C-A5DF-9372C5383DC6}"/>
                    </a:ext>
                  </a:extLst>
                </p14:cNvPr>
                <p14:cNvContentPartPr/>
                <p14:nvPr/>
              </p14:nvContentPartPr>
              <p14:xfrm>
                <a:off x="5599474" y="1214271"/>
                <a:ext cx="25560" cy="59760"/>
              </p14:xfrm>
            </p:contentPart>
          </mc:Choice>
          <mc:Fallback xmlns="">
            <p:pic>
              <p:nvPicPr>
                <p:cNvPr id="1064" name="Freihand 1063">
                  <a:extLst>
                    <a:ext uri="{FF2B5EF4-FFF2-40B4-BE49-F238E27FC236}">
                      <a16:creationId xmlns:a16="http://schemas.microsoft.com/office/drawing/2014/main" id="{D8F1903F-C5B8-626C-A5DF-9372C5383DC6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5593354" y="1208151"/>
                  <a:ext cx="378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3">
              <p14:nvContentPartPr>
                <p14:cNvPr id="1065" name="Freihand 1064">
                  <a:extLst>
                    <a:ext uri="{FF2B5EF4-FFF2-40B4-BE49-F238E27FC236}">
                      <a16:creationId xmlns:a16="http://schemas.microsoft.com/office/drawing/2014/main" id="{2BBF7B1E-E03B-8AE3-561F-EE6D421F466D}"/>
                    </a:ext>
                  </a:extLst>
                </p14:cNvPr>
                <p14:cNvContentPartPr/>
                <p14:nvPr/>
              </p14:nvContentPartPr>
              <p14:xfrm>
                <a:off x="5635114" y="1214991"/>
                <a:ext cx="42840" cy="59400"/>
              </p14:xfrm>
            </p:contentPart>
          </mc:Choice>
          <mc:Fallback xmlns="">
            <p:pic>
              <p:nvPicPr>
                <p:cNvPr id="1065" name="Freihand 1064">
                  <a:extLst>
                    <a:ext uri="{FF2B5EF4-FFF2-40B4-BE49-F238E27FC236}">
                      <a16:creationId xmlns:a16="http://schemas.microsoft.com/office/drawing/2014/main" id="{2BBF7B1E-E03B-8AE3-561F-EE6D421F466D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5628994" y="1208871"/>
                  <a:ext cx="5508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4">
              <p14:nvContentPartPr>
                <p14:cNvPr id="1066" name="Freihand 1065">
                  <a:extLst>
                    <a:ext uri="{FF2B5EF4-FFF2-40B4-BE49-F238E27FC236}">
                      <a16:creationId xmlns:a16="http://schemas.microsoft.com/office/drawing/2014/main" id="{5EB9E44D-6171-D71E-77C6-FF9EA7634787}"/>
                    </a:ext>
                  </a:extLst>
                </p14:cNvPr>
                <p14:cNvContentPartPr/>
                <p14:nvPr/>
              </p14:nvContentPartPr>
              <p14:xfrm>
                <a:off x="5687674" y="1205991"/>
                <a:ext cx="34920" cy="63000"/>
              </p14:xfrm>
            </p:contentPart>
          </mc:Choice>
          <mc:Fallback xmlns="">
            <p:pic>
              <p:nvPicPr>
                <p:cNvPr id="1066" name="Freihand 1065">
                  <a:extLst>
                    <a:ext uri="{FF2B5EF4-FFF2-40B4-BE49-F238E27FC236}">
                      <a16:creationId xmlns:a16="http://schemas.microsoft.com/office/drawing/2014/main" id="{5EB9E44D-6171-D71E-77C6-FF9EA7634787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5681554" y="1199871"/>
                  <a:ext cx="4716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5">
              <p14:nvContentPartPr>
                <p14:cNvPr id="1067" name="Freihand 1066">
                  <a:extLst>
                    <a:ext uri="{FF2B5EF4-FFF2-40B4-BE49-F238E27FC236}">
                      <a16:creationId xmlns:a16="http://schemas.microsoft.com/office/drawing/2014/main" id="{F05962EC-C212-78EC-2D17-88F75E43B3D3}"/>
                    </a:ext>
                  </a:extLst>
                </p14:cNvPr>
                <p14:cNvContentPartPr/>
                <p14:nvPr/>
              </p14:nvContentPartPr>
              <p14:xfrm>
                <a:off x="5721514" y="1211031"/>
                <a:ext cx="39240" cy="62640"/>
              </p14:xfrm>
            </p:contentPart>
          </mc:Choice>
          <mc:Fallback xmlns="">
            <p:pic>
              <p:nvPicPr>
                <p:cNvPr id="1067" name="Freihand 1066">
                  <a:extLst>
                    <a:ext uri="{FF2B5EF4-FFF2-40B4-BE49-F238E27FC236}">
                      <a16:creationId xmlns:a16="http://schemas.microsoft.com/office/drawing/2014/main" id="{F05962EC-C212-78EC-2D17-88F75E43B3D3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5715394" y="1204911"/>
                  <a:ext cx="5148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6">
              <p14:nvContentPartPr>
                <p14:cNvPr id="1068" name="Freihand 1067">
                  <a:extLst>
                    <a:ext uri="{FF2B5EF4-FFF2-40B4-BE49-F238E27FC236}">
                      <a16:creationId xmlns:a16="http://schemas.microsoft.com/office/drawing/2014/main" id="{CBB99AC5-79A6-315F-C88C-11275B292D7F}"/>
                    </a:ext>
                  </a:extLst>
                </p14:cNvPr>
                <p14:cNvContentPartPr/>
                <p14:nvPr/>
              </p14:nvContentPartPr>
              <p14:xfrm>
                <a:off x="5768314" y="1212831"/>
                <a:ext cx="47160" cy="63000"/>
              </p14:xfrm>
            </p:contentPart>
          </mc:Choice>
          <mc:Fallback xmlns="">
            <p:pic>
              <p:nvPicPr>
                <p:cNvPr id="1068" name="Freihand 1067">
                  <a:extLst>
                    <a:ext uri="{FF2B5EF4-FFF2-40B4-BE49-F238E27FC236}">
                      <a16:creationId xmlns:a16="http://schemas.microsoft.com/office/drawing/2014/main" id="{CBB99AC5-79A6-315F-C88C-11275B292D7F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5762194" y="1206711"/>
                  <a:ext cx="5940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7">
              <p14:nvContentPartPr>
                <p14:cNvPr id="1069" name="Freihand 1068">
                  <a:extLst>
                    <a:ext uri="{FF2B5EF4-FFF2-40B4-BE49-F238E27FC236}">
                      <a16:creationId xmlns:a16="http://schemas.microsoft.com/office/drawing/2014/main" id="{CA06FD17-17F8-33D1-2530-24D5D528847C}"/>
                    </a:ext>
                  </a:extLst>
                </p14:cNvPr>
                <p14:cNvContentPartPr/>
                <p14:nvPr/>
              </p14:nvContentPartPr>
              <p14:xfrm>
                <a:off x="5821954" y="1214991"/>
                <a:ext cx="45360" cy="60120"/>
              </p14:xfrm>
            </p:contentPart>
          </mc:Choice>
          <mc:Fallback xmlns="">
            <p:pic>
              <p:nvPicPr>
                <p:cNvPr id="1069" name="Freihand 1068">
                  <a:extLst>
                    <a:ext uri="{FF2B5EF4-FFF2-40B4-BE49-F238E27FC236}">
                      <a16:creationId xmlns:a16="http://schemas.microsoft.com/office/drawing/2014/main" id="{CA06FD17-17F8-33D1-2530-24D5D528847C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5815834" y="1208871"/>
                  <a:ext cx="57600" cy="72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38">
            <p14:nvContentPartPr>
              <p14:cNvPr id="1091" name="Freihand 1090">
                <a:extLst>
                  <a:ext uri="{FF2B5EF4-FFF2-40B4-BE49-F238E27FC236}">
                    <a16:creationId xmlns:a16="http://schemas.microsoft.com/office/drawing/2014/main" id="{786D3428-FBAB-6330-4C04-91E0264DB047}"/>
                  </a:ext>
                </a:extLst>
              </p14:cNvPr>
              <p14:cNvContentPartPr/>
              <p14:nvPr/>
            </p14:nvContentPartPr>
            <p14:xfrm>
              <a:off x="8014444" y="1057767"/>
              <a:ext cx="2064960" cy="1431720"/>
            </p14:xfrm>
          </p:contentPart>
        </mc:Choice>
        <mc:Fallback xmlns="">
          <p:pic>
            <p:nvPicPr>
              <p:cNvPr id="1091" name="Freihand 1090">
                <a:extLst>
                  <a:ext uri="{FF2B5EF4-FFF2-40B4-BE49-F238E27FC236}">
                    <a16:creationId xmlns:a16="http://schemas.microsoft.com/office/drawing/2014/main" id="{786D3428-FBAB-6330-4C04-91E0264DB047}"/>
                  </a:ext>
                </a:extLst>
              </p:cNvPr>
              <p:cNvPicPr/>
              <p:nvPr/>
            </p:nvPicPr>
            <p:blipFill>
              <a:blip r:embed="rId839"/>
              <a:stretch>
                <a:fillRect/>
              </a:stretch>
            </p:blipFill>
            <p:spPr>
              <a:xfrm>
                <a:off x="7996804" y="1039767"/>
                <a:ext cx="2100600" cy="146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0">
            <p14:nvContentPartPr>
              <p14:cNvPr id="1103" name="Freihand 1102">
                <a:extLst>
                  <a:ext uri="{FF2B5EF4-FFF2-40B4-BE49-F238E27FC236}">
                    <a16:creationId xmlns:a16="http://schemas.microsoft.com/office/drawing/2014/main" id="{C1713987-6A9E-EDAC-4429-83508A1C8ECA}"/>
                  </a:ext>
                </a:extLst>
              </p14:cNvPr>
              <p14:cNvContentPartPr/>
              <p14:nvPr/>
            </p14:nvContentPartPr>
            <p14:xfrm>
              <a:off x="9306406" y="1433876"/>
              <a:ext cx="733320" cy="1246680"/>
            </p14:xfrm>
          </p:contentPart>
        </mc:Choice>
        <mc:Fallback xmlns="">
          <p:pic>
            <p:nvPicPr>
              <p:cNvPr id="1103" name="Freihand 1102">
                <a:extLst>
                  <a:ext uri="{FF2B5EF4-FFF2-40B4-BE49-F238E27FC236}">
                    <a16:creationId xmlns:a16="http://schemas.microsoft.com/office/drawing/2014/main" id="{C1713987-6A9E-EDAC-4429-83508A1C8ECA}"/>
                  </a:ext>
                </a:extLst>
              </p:cNvPr>
              <p:cNvPicPr/>
              <p:nvPr/>
            </p:nvPicPr>
            <p:blipFill>
              <a:blip r:embed="rId841"/>
              <a:stretch>
                <a:fillRect/>
              </a:stretch>
            </p:blipFill>
            <p:spPr>
              <a:xfrm>
                <a:off x="9288406" y="1416236"/>
                <a:ext cx="768960" cy="128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2">
            <p14:nvContentPartPr>
              <p14:cNvPr id="1114" name="Freihand 1113">
                <a:extLst>
                  <a:ext uri="{FF2B5EF4-FFF2-40B4-BE49-F238E27FC236}">
                    <a16:creationId xmlns:a16="http://schemas.microsoft.com/office/drawing/2014/main" id="{BFCA3F22-179B-EE43-7EC8-2363A8BDFCA6}"/>
                  </a:ext>
                </a:extLst>
              </p14:cNvPr>
              <p14:cNvContentPartPr/>
              <p14:nvPr/>
            </p14:nvContentPartPr>
            <p14:xfrm>
              <a:off x="9365086" y="1097636"/>
              <a:ext cx="775080" cy="1357920"/>
            </p14:xfrm>
          </p:contentPart>
        </mc:Choice>
        <mc:Fallback xmlns="">
          <p:pic>
            <p:nvPicPr>
              <p:cNvPr id="1114" name="Freihand 1113">
                <a:extLst>
                  <a:ext uri="{FF2B5EF4-FFF2-40B4-BE49-F238E27FC236}">
                    <a16:creationId xmlns:a16="http://schemas.microsoft.com/office/drawing/2014/main" id="{BFCA3F22-179B-EE43-7EC8-2363A8BDFCA6}"/>
                  </a:ext>
                </a:extLst>
              </p:cNvPr>
              <p:cNvPicPr/>
              <p:nvPr/>
            </p:nvPicPr>
            <p:blipFill>
              <a:blip r:embed="rId845"/>
              <a:stretch>
                <a:fillRect/>
              </a:stretch>
            </p:blipFill>
            <p:spPr>
              <a:xfrm>
                <a:off x="9302086" y="1034996"/>
                <a:ext cx="900720" cy="1483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138" name="Gruppieren 1137">
            <a:extLst>
              <a:ext uri="{FF2B5EF4-FFF2-40B4-BE49-F238E27FC236}">
                <a16:creationId xmlns:a16="http://schemas.microsoft.com/office/drawing/2014/main" id="{03BDBCC7-A865-1777-D7CC-4199C44AABDE}"/>
              </a:ext>
            </a:extLst>
          </p:cNvPr>
          <p:cNvGrpSpPr/>
          <p:nvPr/>
        </p:nvGrpSpPr>
        <p:grpSpPr>
          <a:xfrm>
            <a:off x="8039284" y="1159196"/>
            <a:ext cx="1996482" cy="2099160"/>
            <a:chOff x="8039284" y="1159196"/>
            <a:chExt cx="1996482" cy="209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46">
              <p14:nvContentPartPr>
                <p14:cNvPr id="1131" name="Freihand 1130">
                  <a:extLst>
                    <a:ext uri="{FF2B5EF4-FFF2-40B4-BE49-F238E27FC236}">
                      <a16:creationId xmlns:a16="http://schemas.microsoft.com/office/drawing/2014/main" id="{4472FB5F-0EAF-FE35-3A61-7C63636E08B3}"/>
                    </a:ext>
                  </a:extLst>
                </p14:cNvPr>
                <p14:cNvContentPartPr/>
                <p14:nvPr/>
              </p14:nvContentPartPr>
              <p14:xfrm>
                <a:off x="8723566" y="2593796"/>
                <a:ext cx="386280" cy="291600"/>
              </p14:xfrm>
            </p:contentPart>
          </mc:Choice>
          <mc:Fallback xmlns="">
            <p:pic>
              <p:nvPicPr>
                <p:cNvPr id="1131" name="Freihand 1130">
                  <a:extLst>
                    <a:ext uri="{FF2B5EF4-FFF2-40B4-BE49-F238E27FC236}">
                      <a16:creationId xmlns:a16="http://schemas.microsoft.com/office/drawing/2014/main" id="{4472FB5F-0EAF-FE35-3A61-7C63636E08B3}"/>
                    </a:ext>
                  </a:extLst>
                </p:cNvPr>
                <p:cNvPicPr/>
                <p:nvPr/>
              </p:nvPicPr>
              <p:blipFill>
                <a:blip r:embed="rId847"/>
                <a:stretch>
                  <a:fillRect/>
                </a:stretch>
              </p:blipFill>
              <p:spPr>
                <a:xfrm>
                  <a:off x="8687566" y="2558156"/>
                  <a:ext cx="457920" cy="36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8">
              <p14:nvContentPartPr>
                <p14:cNvPr id="1092" name="Freihand 1091">
                  <a:extLst>
                    <a:ext uri="{FF2B5EF4-FFF2-40B4-BE49-F238E27FC236}">
                      <a16:creationId xmlns:a16="http://schemas.microsoft.com/office/drawing/2014/main" id="{DB5156BC-F441-5CFB-60A5-9DF79EF9C991}"/>
                    </a:ext>
                  </a:extLst>
                </p14:cNvPr>
                <p14:cNvContentPartPr/>
                <p14:nvPr/>
              </p14:nvContentPartPr>
              <p14:xfrm>
                <a:off x="8151244" y="1249647"/>
                <a:ext cx="1269720" cy="779040"/>
              </p14:xfrm>
            </p:contentPart>
          </mc:Choice>
          <mc:Fallback xmlns="">
            <p:pic>
              <p:nvPicPr>
                <p:cNvPr id="1092" name="Freihand 1091">
                  <a:extLst>
                    <a:ext uri="{FF2B5EF4-FFF2-40B4-BE49-F238E27FC236}">
                      <a16:creationId xmlns:a16="http://schemas.microsoft.com/office/drawing/2014/main" id="{DB5156BC-F441-5CFB-60A5-9DF79EF9C991}"/>
                    </a:ext>
                  </a:extLst>
                </p:cNvPr>
                <p:cNvPicPr/>
                <p:nvPr/>
              </p:nvPicPr>
              <p:blipFill>
                <a:blip r:embed="rId849"/>
                <a:stretch>
                  <a:fillRect/>
                </a:stretch>
              </p:blipFill>
              <p:spPr>
                <a:xfrm>
                  <a:off x="8133244" y="1232007"/>
                  <a:ext cx="1305360" cy="81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0">
              <p14:nvContentPartPr>
                <p14:cNvPr id="1093" name="Freihand 1092">
                  <a:extLst>
                    <a:ext uri="{FF2B5EF4-FFF2-40B4-BE49-F238E27FC236}">
                      <a16:creationId xmlns:a16="http://schemas.microsoft.com/office/drawing/2014/main" id="{DEBC39B9-CA0D-8635-6746-98CFDDBA95C8}"/>
                    </a:ext>
                  </a:extLst>
                </p14:cNvPr>
                <p14:cNvContentPartPr/>
                <p14:nvPr/>
              </p14:nvContentPartPr>
              <p14:xfrm>
                <a:off x="8784124" y="1949127"/>
                <a:ext cx="89640" cy="44640"/>
              </p14:xfrm>
            </p:contentPart>
          </mc:Choice>
          <mc:Fallback xmlns="">
            <p:pic>
              <p:nvPicPr>
                <p:cNvPr id="1093" name="Freihand 1092">
                  <a:extLst>
                    <a:ext uri="{FF2B5EF4-FFF2-40B4-BE49-F238E27FC236}">
                      <a16:creationId xmlns:a16="http://schemas.microsoft.com/office/drawing/2014/main" id="{DEBC39B9-CA0D-8635-6746-98CFDDBA95C8}"/>
                    </a:ext>
                  </a:extLst>
                </p:cNvPr>
                <p:cNvPicPr/>
                <p:nvPr/>
              </p:nvPicPr>
              <p:blipFill>
                <a:blip r:embed="rId851"/>
                <a:stretch>
                  <a:fillRect/>
                </a:stretch>
              </p:blipFill>
              <p:spPr>
                <a:xfrm>
                  <a:off x="8766484" y="1931127"/>
                  <a:ext cx="12528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2">
              <p14:nvContentPartPr>
                <p14:cNvPr id="1094" name="Freihand 1093">
                  <a:extLst>
                    <a:ext uri="{FF2B5EF4-FFF2-40B4-BE49-F238E27FC236}">
                      <a16:creationId xmlns:a16="http://schemas.microsoft.com/office/drawing/2014/main" id="{3DDA0B05-07C0-83AD-6C51-E3F0E548492A}"/>
                    </a:ext>
                  </a:extLst>
                </p14:cNvPr>
                <p14:cNvContentPartPr/>
                <p14:nvPr/>
              </p14:nvContentPartPr>
              <p14:xfrm>
                <a:off x="8107684" y="1998807"/>
                <a:ext cx="554760" cy="198000"/>
              </p14:xfrm>
            </p:contentPart>
          </mc:Choice>
          <mc:Fallback xmlns="">
            <p:pic>
              <p:nvPicPr>
                <p:cNvPr id="1094" name="Freihand 1093">
                  <a:extLst>
                    <a:ext uri="{FF2B5EF4-FFF2-40B4-BE49-F238E27FC236}">
                      <a16:creationId xmlns:a16="http://schemas.microsoft.com/office/drawing/2014/main" id="{3DDA0B05-07C0-83AD-6C51-E3F0E548492A}"/>
                    </a:ext>
                  </a:extLst>
                </p:cNvPr>
                <p:cNvPicPr/>
                <p:nvPr/>
              </p:nvPicPr>
              <p:blipFill>
                <a:blip r:embed="rId853"/>
                <a:stretch>
                  <a:fillRect/>
                </a:stretch>
              </p:blipFill>
              <p:spPr>
                <a:xfrm>
                  <a:off x="8090044" y="1981167"/>
                  <a:ext cx="59040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4">
              <p14:nvContentPartPr>
                <p14:cNvPr id="1098" name="Freihand 1097">
                  <a:extLst>
                    <a:ext uri="{FF2B5EF4-FFF2-40B4-BE49-F238E27FC236}">
                      <a16:creationId xmlns:a16="http://schemas.microsoft.com/office/drawing/2014/main" id="{4901C67E-2B97-900C-D77C-CC69F911F27E}"/>
                    </a:ext>
                  </a:extLst>
                </p14:cNvPr>
                <p14:cNvContentPartPr/>
                <p14:nvPr/>
              </p14:nvContentPartPr>
              <p14:xfrm>
                <a:off x="8039284" y="2396247"/>
                <a:ext cx="920520" cy="286920"/>
              </p14:xfrm>
            </p:contentPart>
          </mc:Choice>
          <mc:Fallback xmlns="">
            <p:pic>
              <p:nvPicPr>
                <p:cNvPr id="1098" name="Freihand 1097">
                  <a:extLst>
                    <a:ext uri="{FF2B5EF4-FFF2-40B4-BE49-F238E27FC236}">
                      <a16:creationId xmlns:a16="http://schemas.microsoft.com/office/drawing/2014/main" id="{4901C67E-2B97-900C-D77C-CC69F911F27E}"/>
                    </a:ext>
                  </a:extLst>
                </p:cNvPr>
                <p:cNvPicPr/>
                <p:nvPr/>
              </p:nvPicPr>
              <p:blipFill>
                <a:blip r:embed="rId855"/>
                <a:stretch>
                  <a:fillRect/>
                </a:stretch>
              </p:blipFill>
              <p:spPr>
                <a:xfrm>
                  <a:off x="8021284" y="2378247"/>
                  <a:ext cx="95616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6">
              <p14:nvContentPartPr>
                <p14:cNvPr id="1099" name="Freihand 1098">
                  <a:extLst>
                    <a:ext uri="{FF2B5EF4-FFF2-40B4-BE49-F238E27FC236}">
                      <a16:creationId xmlns:a16="http://schemas.microsoft.com/office/drawing/2014/main" id="{1493EB9A-3B15-CAD9-0B19-943A0E035BBC}"/>
                    </a:ext>
                  </a:extLst>
                </p14:cNvPr>
                <p14:cNvContentPartPr/>
                <p14:nvPr/>
              </p14:nvContentPartPr>
              <p14:xfrm>
                <a:off x="9212164" y="1959567"/>
                <a:ext cx="1080" cy="5400"/>
              </p14:xfrm>
            </p:contentPart>
          </mc:Choice>
          <mc:Fallback xmlns="">
            <p:pic>
              <p:nvPicPr>
                <p:cNvPr id="1099" name="Freihand 1098">
                  <a:extLst>
                    <a:ext uri="{FF2B5EF4-FFF2-40B4-BE49-F238E27FC236}">
                      <a16:creationId xmlns:a16="http://schemas.microsoft.com/office/drawing/2014/main" id="{1493EB9A-3B15-CAD9-0B19-943A0E035BBC}"/>
                    </a:ext>
                  </a:extLst>
                </p:cNvPr>
                <p:cNvPicPr/>
                <p:nvPr/>
              </p:nvPicPr>
              <p:blipFill>
                <a:blip r:embed="rId857"/>
                <a:stretch>
                  <a:fillRect/>
                </a:stretch>
              </p:blipFill>
              <p:spPr>
                <a:xfrm>
                  <a:off x="9194164" y="1941927"/>
                  <a:ext cx="3672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8">
              <p14:nvContentPartPr>
                <p14:cNvPr id="1110" name="Freihand 1109">
                  <a:extLst>
                    <a:ext uri="{FF2B5EF4-FFF2-40B4-BE49-F238E27FC236}">
                      <a16:creationId xmlns:a16="http://schemas.microsoft.com/office/drawing/2014/main" id="{C25352D8-6B63-2A65-09AB-AA1DFA148194}"/>
                    </a:ext>
                  </a:extLst>
                </p14:cNvPr>
                <p14:cNvContentPartPr/>
                <p14:nvPr/>
              </p14:nvContentPartPr>
              <p14:xfrm>
                <a:off x="9111646" y="1861556"/>
                <a:ext cx="356040" cy="1396800"/>
              </p14:xfrm>
            </p:contentPart>
          </mc:Choice>
          <mc:Fallback xmlns="">
            <p:pic>
              <p:nvPicPr>
                <p:cNvPr id="1110" name="Freihand 1109">
                  <a:extLst>
                    <a:ext uri="{FF2B5EF4-FFF2-40B4-BE49-F238E27FC236}">
                      <a16:creationId xmlns:a16="http://schemas.microsoft.com/office/drawing/2014/main" id="{C25352D8-6B63-2A65-09AB-AA1DFA148194}"/>
                    </a:ext>
                  </a:extLst>
                </p:cNvPr>
                <p:cNvPicPr/>
                <p:nvPr/>
              </p:nvPicPr>
              <p:blipFill>
                <a:blip r:embed="rId859"/>
                <a:stretch>
                  <a:fillRect/>
                </a:stretch>
              </p:blipFill>
              <p:spPr>
                <a:xfrm>
                  <a:off x="9093646" y="1843916"/>
                  <a:ext cx="391680" cy="143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0">
              <p14:nvContentPartPr>
                <p14:cNvPr id="1111" name="Freihand 1110">
                  <a:extLst>
                    <a:ext uri="{FF2B5EF4-FFF2-40B4-BE49-F238E27FC236}">
                      <a16:creationId xmlns:a16="http://schemas.microsoft.com/office/drawing/2014/main" id="{00997A8A-8E9E-94A1-A1AC-554087084A27}"/>
                    </a:ext>
                  </a:extLst>
                </p14:cNvPr>
                <p14:cNvContentPartPr/>
                <p14:nvPr/>
              </p14:nvContentPartPr>
              <p14:xfrm>
                <a:off x="9056926" y="2225516"/>
                <a:ext cx="14400" cy="7920"/>
              </p14:xfrm>
            </p:contentPart>
          </mc:Choice>
          <mc:Fallback xmlns="">
            <p:pic>
              <p:nvPicPr>
                <p:cNvPr id="1111" name="Freihand 1110">
                  <a:extLst>
                    <a:ext uri="{FF2B5EF4-FFF2-40B4-BE49-F238E27FC236}">
                      <a16:creationId xmlns:a16="http://schemas.microsoft.com/office/drawing/2014/main" id="{00997A8A-8E9E-94A1-A1AC-554087084A27}"/>
                    </a:ext>
                  </a:extLst>
                </p:cNvPr>
                <p:cNvPicPr/>
                <p:nvPr/>
              </p:nvPicPr>
              <p:blipFill>
                <a:blip r:embed="rId861"/>
                <a:stretch>
                  <a:fillRect/>
                </a:stretch>
              </p:blipFill>
              <p:spPr>
                <a:xfrm>
                  <a:off x="9038926" y="2207876"/>
                  <a:ext cx="5004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2">
              <p14:nvContentPartPr>
                <p14:cNvPr id="1112" name="Freihand 1111">
                  <a:extLst>
                    <a:ext uri="{FF2B5EF4-FFF2-40B4-BE49-F238E27FC236}">
                      <a16:creationId xmlns:a16="http://schemas.microsoft.com/office/drawing/2014/main" id="{56942E5D-E2CD-EEEA-6791-1BE95BFAC469}"/>
                    </a:ext>
                  </a:extLst>
                </p14:cNvPr>
                <p14:cNvContentPartPr/>
                <p14:nvPr/>
              </p14:nvContentPartPr>
              <p14:xfrm>
                <a:off x="8669206" y="2243516"/>
                <a:ext cx="483840" cy="684360"/>
              </p14:xfrm>
            </p:contentPart>
          </mc:Choice>
          <mc:Fallback xmlns="">
            <p:pic>
              <p:nvPicPr>
                <p:cNvPr id="1112" name="Freihand 1111">
                  <a:extLst>
                    <a:ext uri="{FF2B5EF4-FFF2-40B4-BE49-F238E27FC236}">
                      <a16:creationId xmlns:a16="http://schemas.microsoft.com/office/drawing/2014/main" id="{56942E5D-E2CD-EEEA-6791-1BE95BFAC469}"/>
                    </a:ext>
                  </a:extLst>
                </p:cNvPr>
                <p:cNvPicPr/>
                <p:nvPr/>
              </p:nvPicPr>
              <p:blipFill>
                <a:blip r:embed="rId863"/>
                <a:stretch>
                  <a:fillRect/>
                </a:stretch>
              </p:blipFill>
              <p:spPr>
                <a:xfrm>
                  <a:off x="8651206" y="2225876"/>
                  <a:ext cx="519480" cy="72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4">
              <p14:nvContentPartPr>
                <p14:cNvPr id="1115" name="Freihand 1114">
                  <a:extLst>
                    <a:ext uri="{FF2B5EF4-FFF2-40B4-BE49-F238E27FC236}">
                      <a16:creationId xmlns:a16="http://schemas.microsoft.com/office/drawing/2014/main" id="{9A3C1FA6-6BA1-6EB5-704D-43006AE4D6D7}"/>
                    </a:ext>
                  </a:extLst>
                </p14:cNvPr>
                <p14:cNvContentPartPr/>
                <p14:nvPr/>
              </p14:nvContentPartPr>
              <p14:xfrm>
                <a:off x="9190126" y="2209676"/>
                <a:ext cx="453600" cy="988560"/>
              </p14:xfrm>
            </p:contentPart>
          </mc:Choice>
          <mc:Fallback xmlns="">
            <p:pic>
              <p:nvPicPr>
                <p:cNvPr id="1115" name="Freihand 1114">
                  <a:extLst>
                    <a:ext uri="{FF2B5EF4-FFF2-40B4-BE49-F238E27FC236}">
                      <a16:creationId xmlns:a16="http://schemas.microsoft.com/office/drawing/2014/main" id="{9A3C1FA6-6BA1-6EB5-704D-43006AE4D6D7}"/>
                    </a:ext>
                  </a:extLst>
                </p:cNvPr>
                <p:cNvPicPr/>
                <p:nvPr/>
              </p:nvPicPr>
              <p:blipFill>
                <a:blip r:embed="rId865"/>
                <a:stretch>
                  <a:fillRect/>
                </a:stretch>
              </p:blipFill>
              <p:spPr>
                <a:xfrm>
                  <a:off x="9127126" y="2146676"/>
                  <a:ext cx="579240" cy="11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6">
              <p14:nvContentPartPr>
                <p14:cNvPr id="1118" name="Freihand 1117">
                  <a:extLst>
                    <a:ext uri="{FF2B5EF4-FFF2-40B4-BE49-F238E27FC236}">
                      <a16:creationId xmlns:a16="http://schemas.microsoft.com/office/drawing/2014/main" id="{ADB4C6B1-3E5F-3252-01BF-5516ABA61790}"/>
                    </a:ext>
                  </a:extLst>
                </p14:cNvPr>
                <p14:cNvContentPartPr/>
                <p14:nvPr/>
              </p14:nvContentPartPr>
              <p14:xfrm>
                <a:off x="9203446" y="1326236"/>
                <a:ext cx="385920" cy="1602000"/>
              </p14:xfrm>
            </p:contentPart>
          </mc:Choice>
          <mc:Fallback xmlns="">
            <p:pic>
              <p:nvPicPr>
                <p:cNvPr id="1118" name="Freihand 1117">
                  <a:extLst>
                    <a:ext uri="{FF2B5EF4-FFF2-40B4-BE49-F238E27FC236}">
                      <a16:creationId xmlns:a16="http://schemas.microsoft.com/office/drawing/2014/main" id="{ADB4C6B1-3E5F-3252-01BF-5516ABA61790}"/>
                    </a:ext>
                  </a:extLst>
                </p:cNvPr>
                <p:cNvPicPr/>
                <p:nvPr/>
              </p:nvPicPr>
              <p:blipFill>
                <a:blip r:embed="rId867"/>
                <a:stretch>
                  <a:fillRect/>
                </a:stretch>
              </p:blipFill>
              <p:spPr>
                <a:xfrm>
                  <a:off x="9140806" y="1263236"/>
                  <a:ext cx="511560" cy="172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8">
              <p14:nvContentPartPr>
                <p14:cNvPr id="1119" name="Freihand 1118">
                  <a:extLst>
                    <a:ext uri="{FF2B5EF4-FFF2-40B4-BE49-F238E27FC236}">
                      <a16:creationId xmlns:a16="http://schemas.microsoft.com/office/drawing/2014/main" id="{B7B3F84F-7FE3-1D88-17DB-8E0971D9F710}"/>
                    </a:ext>
                  </a:extLst>
                </p14:cNvPr>
                <p14:cNvContentPartPr/>
                <p14:nvPr/>
              </p14:nvContentPartPr>
              <p14:xfrm>
                <a:off x="8382286" y="1159196"/>
                <a:ext cx="1653480" cy="1783800"/>
              </p14:xfrm>
            </p:contentPart>
          </mc:Choice>
          <mc:Fallback xmlns="">
            <p:pic>
              <p:nvPicPr>
                <p:cNvPr id="1119" name="Freihand 1118">
                  <a:extLst>
                    <a:ext uri="{FF2B5EF4-FFF2-40B4-BE49-F238E27FC236}">
                      <a16:creationId xmlns:a16="http://schemas.microsoft.com/office/drawing/2014/main" id="{B7B3F84F-7FE3-1D88-17DB-8E0971D9F710}"/>
                    </a:ext>
                  </a:extLst>
                </p:cNvPr>
                <p:cNvPicPr/>
                <p:nvPr/>
              </p:nvPicPr>
              <p:blipFill>
                <a:blip r:embed="rId869"/>
                <a:stretch>
                  <a:fillRect/>
                </a:stretch>
              </p:blipFill>
              <p:spPr>
                <a:xfrm>
                  <a:off x="8319646" y="1096196"/>
                  <a:ext cx="1779120" cy="19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0">
              <p14:nvContentPartPr>
                <p14:cNvPr id="1121" name="Freihand 1120">
                  <a:extLst>
                    <a:ext uri="{FF2B5EF4-FFF2-40B4-BE49-F238E27FC236}">
                      <a16:creationId xmlns:a16="http://schemas.microsoft.com/office/drawing/2014/main" id="{4D83422C-6523-7E13-12AA-B2B0C135DA87}"/>
                    </a:ext>
                  </a:extLst>
                </p14:cNvPr>
                <p14:cNvContentPartPr/>
                <p14:nvPr/>
              </p14:nvContentPartPr>
              <p14:xfrm>
                <a:off x="9690166" y="2487596"/>
                <a:ext cx="31320" cy="102960"/>
              </p14:xfrm>
            </p:contentPart>
          </mc:Choice>
          <mc:Fallback xmlns="">
            <p:pic>
              <p:nvPicPr>
                <p:cNvPr id="1121" name="Freihand 1120">
                  <a:extLst>
                    <a:ext uri="{FF2B5EF4-FFF2-40B4-BE49-F238E27FC236}">
                      <a16:creationId xmlns:a16="http://schemas.microsoft.com/office/drawing/2014/main" id="{4D83422C-6523-7E13-12AA-B2B0C135DA87}"/>
                    </a:ext>
                  </a:extLst>
                </p:cNvPr>
                <p:cNvPicPr/>
                <p:nvPr/>
              </p:nvPicPr>
              <p:blipFill>
                <a:blip r:embed="rId871"/>
                <a:stretch>
                  <a:fillRect/>
                </a:stretch>
              </p:blipFill>
              <p:spPr>
                <a:xfrm>
                  <a:off x="9627526" y="2424956"/>
                  <a:ext cx="15696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2">
              <p14:nvContentPartPr>
                <p14:cNvPr id="1122" name="Freihand 1121">
                  <a:extLst>
                    <a:ext uri="{FF2B5EF4-FFF2-40B4-BE49-F238E27FC236}">
                      <a16:creationId xmlns:a16="http://schemas.microsoft.com/office/drawing/2014/main" id="{D1F1890D-DDCD-2035-173D-99F3731CBF54}"/>
                    </a:ext>
                  </a:extLst>
                </p14:cNvPr>
                <p14:cNvContentPartPr/>
                <p14:nvPr/>
              </p14:nvContentPartPr>
              <p14:xfrm>
                <a:off x="9712846" y="2562476"/>
                <a:ext cx="3960" cy="16200"/>
              </p14:xfrm>
            </p:contentPart>
          </mc:Choice>
          <mc:Fallback xmlns="">
            <p:pic>
              <p:nvPicPr>
                <p:cNvPr id="1122" name="Freihand 1121">
                  <a:extLst>
                    <a:ext uri="{FF2B5EF4-FFF2-40B4-BE49-F238E27FC236}">
                      <a16:creationId xmlns:a16="http://schemas.microsoft.com/office/drawing/2014/main" id="{D1F1890D-DDCD-2035-173D-99F3731CBF54}"/>
                    </a:ext>
                  </a:extLst>
                </p:cNvPr>
                <p:cNvPicPr/>
                <p:nvPr/>
              </p:nvPicPr>
              <p:blipFill>
                <a:blip r:embed="rId873"/>
                <a:stretch>
                  <a:fillRect/>
                </a:stretch>
              </p:blipFill>
              <p:spPr>
                <a:xfrm>
                  <a:off x="9649846" y="2499836"/>
                  <a:ext cx="12960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4">
              <p14:nvContentPartPr>
                <p14:cNvPr id="1123" name="Freihand 1122">
                  <a:extLst>
                    <a:ext uri="{FF2B5EF4-FFF2-40B4-BE49-F238E27FC236}">
                      <a16:creationId xmlns:a16="http://schemas.microsoft.com/office/drawing/2014/main" id="{79736BF1-AEB5-CC61-C5B6-0F333C8F81FE}"/>
                    </a:ext>
                  </a:extLst>
                </p14:cNvPr>
                <p14:cNvContentPartPr/>
                <p14:nvPr/>
              </p14:nvContentPartPr>
              <p14:xfrm>
                <a:off x="9701326" y="2453396"/>
                <a:ext cx="16920" cy="129240"/>
              </p14:xfrm>
            </p:contentPart>
          </mc:Choice>
          <mc:Fallback xmlns="">
            <p:pic>
              <p:nvPicPr>
                <p:cNvPr id="1123" name="Freihand 1122">
                  <a:extLst>
                    <a:ext uri="{FF2B5EF4-FFF2-40B4-BE49-F238E27FC236}">
                      <a16:creationId xmlns:a16="http://schemas.microsoft.com/office/drawing/2014/main" id="{79736BF1-AEB5-CC61-C5B6-0F333C8F81FE}"/>
                    </a:ext>
                  </a:extLst>
                </p:cNvPr>
                <p:cNvPicPr/>
                <p:nvPr/>
              </p:nvPicPr>
              <p:blipFill>
                <a:blip r:embed="rId875"/>
                <a:stretch>
                  <a:fillRect/>
                </a:stretch>
              </p:blipFill>
              <p:spPr>
                <a:xfrm>
                  <a:off x="9638326" y="2390756"/>
                  <a:ext cx="14256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6">
              <p14:nvContentPartPr>
                <p14:cNvPr id="1124" name="Freihand 1123">
                  <a:extLst>
                    <a:ext uri="{FF2B5EF4-FFF2-40B4-BE49-F238E27FC236}">
                      <a16:creationId xmlns:a16="http://schemas.microsoft.com/office/drawing/2014/main" id="{801E8C86-9FBC-9FCE-3F17-892171BC5E03}"/>
                    </a:ext>
                  </a:extLst>
                </p14:cNvPr>
                <p14:cNvContentPartPr/>
                <p14:nvPr/>
              </p14:nvContentPartPr>
              <p14:xfrm>
                <a:off x="9716086" y="2472116"/>
                <a:ext cx="17640" cy="168120"/>
              </p14:xfrm>
            </p:contentPart>
          </mc:Choice>
          <mc:Fallback xmlns="">
            <p:pic>
              <p:nvPicPr>
                <p:cNvPr id="1124" name="Freihand 1123">
                  <a:extLst>
                    <a:ext uri="{FF2B5EF4-FFF2-40B4-BE49-F238E27FC236}">
                      <a16:creationId xmlns:a16="http://schemas.microsoft.com/office/drawing/2014/main" id="{801E8C86-9FBC-9FCE-3F17-892171BC5E03}"/>
                    </a:ext>
                  </a:extLst>
                </p:cNvPr>
                <p:cNvPicPr/>
                <p:nvPr/>
              </p:nvPicPr>
              <p:blipFill>
                <a:blip r:embed="rId877"/>
                <a:stretch>
                  <a:fillRect/>
                </a:stretch>
              </p:blipFill>
              <p:spPr>
                <a:xfrm>
                  <a:off x="9653086" y="2409116"/>
                  <a:ext cx="14328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8">
              <p14:nvContentPartPr>
                <p14:cNvPr id="1126" name="Freihand 1125">
                  <a:extLst>
                    <a:ext uri="{FF2B5EF4-FFF2-40B4-BE49-F238E27FC236}">
                      <a16:creationId xmlns:a16="http://schemas.microsoft.com/office/drawing/2014/main" id="{981CD238-7D71-C24B-7A39-2388803CA6CC}"/>
                    </a:ext>
                  </a:extLst>
                </p14:cNvPr>
                <p14:cNvContentPartPr/>
                <p14:nvPr/>
              </p14:nvContentPartPr>
              <p14:xfrm>
                <a:off x="8678206" y="2288516"/>
                <a:ext cx="267840" cy="292680"/>
              </p14:xfrm>
            </p:contentPart>
          </mc:Choice>
          <mc:Fallback xmlns="">
            <p:pic>
              <p:nvPicPr>
                <p:cNvPr id="1126" name="Freihand 1125">
                  <a:extLst>
                    <a:ext uri="{FF2B5EF4-FFF2-40B4-BE49-F238E27FC236}">
                      <a16:creationId xmlns:a16="http://schemas.microsoft.com/office/drawing/2014/main" id="{981CD238-7D71-C24B-7A39-2388803CA6CC}"/>
                    </a:ext>
                  </a:extLst>
                </p:cNvPr>
                <p:cNvPicPr/>
                <p:nvPr/>
              </p:nvPicPr>
              <p:blipFill>
                <a:blip r:embed="rId879"/>
                <a:stretch>
                  <a:fillRect/>
                </a:stretch>
              </p:blipFill>
              <p:spPr>
                <a:xfrm>
                  <a:off x="8615206" y="2225876"/>
                  <a:ext cx="393480" cy="41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0">
              <p14:nvContentPartPr>
                <p14:cNvPr id="1127" name="Freihand 1126">
                  <a:extLst>
                    <a:ext uri="{FF2B5EF4-FFF2-40B4-BE49-F238E27FC236}">
                      <a16:creationId xmlns:a16="http://schemas.microsoft.com/office/drawing/2014/main" id="{B10F5245-96A0-D3AA-93CE-818C43F3486B}"/>
                    </a:ext>
                  </a:extLst>
                </p14:cNvPr>
                <p14:cNvContentPartPr/>
                <p14:nvPr/>
              </p14:nvContentPartPr>
              <p14:xfrm>
                <a:off x="8757766" y="2208956"/>
                <a:ext cx="353880" cy="307800"/>
              </p14:xfrm>
            </p:contentPart>
          </mc:Choice>
          <mc:Fallback xmlns="">
            <p:pic>
              <p:nvPicPr>
                <p:cNvPr id="1127" name="Freihand 1126">
                  <a:extLst>
                    <a:ext uri="{FF2B5EF4-FFF2-40B4-BE49-F238E27FC236}">
                      <a16:creationId xmlns:a16="http://schemas.microsoft.com/office/drawing/2014/main" id="{B10F5245-96A0-D3AA-93CE-818C43F3486B}"/>
                    </a:ext>
                  </a:extLst>
                </p:cNvPr>
                <p:cNvPicPr/>
                <p:nvPr/>
              </p:nvPicPr>
              <p:blipFill>
                <a:blip r:embed="rId881"/>
                <a:stretch>
                  <a:fillRect/>
                </a:stretch>
              </p:blipFill>
              <p:spPr>
                <a:xfrm>
                  <a:off x="8694766" y="2145956"/>
                  <a:ext cx="479520" cy="43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2">
              <p14:nvContentPartPr>
                <p14:cNvPr id="1128" name="Freihand 1127">
                  <a:extLst>
                    <a:ext uri="{FF2B5EF4-FFF2-40B4-BE49-F238E27FC236}">
                      <a16:creationId xmlns:a16="http://schemas.microsoft.com/office/drawing/2014/main" id="{9CCE6259-E997-26FD-DCC7-B830A7E09E86}"/>
                    </a:ext>
                  </a:extLst>
                </p14:cNvPr>
                <p14:cNvContentPartPr/>
                <p14:nvPr/>
              </p14:nvContentPartPr>
              <p14:xfrm>
                <a:off x="8682526" y="2365916"/>
                <a:ext cx="483840" cy="120600"/>
              </p14:xfrm>
            </p:contentPart>
          </mc:Choice>
          <mc:Fallback xmlns="">
            <p:pic>
              <p:nvPicPr>
                <p:cNvPr id="1128" name="Freihand 1127">
                  <a:extLst>
                    <a:ext uri="{FF2B5EF4-FFF2-40B4-BE49-F238E27FC236}">
                      <a16:creationId xmlns:a16="http://schemas.microsoft.com/office/drawing/2014/main" id="{9CCE6259-E997-26FD-DCC7-B830A7E09E86}"/>
                    </a:ext>
                  </a:extLst>
                </p:cNvPr>
                <p:cNvPicPr/>
                <p:nvPr/>
              </p:nvPicPr>
              <p:blipFill>
                <a:blip r:embed="rId883"/>
                <a:stretch>
                  <a:fillRect/>
                </a:stretch>
              </p:blipFill>
              <p:spPr>
                <a:xfrm>
                  <a:off x="8619886" y="2303276"/>
                  <a:ext cx="60948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4">
              <p14:nvContentPartPr>
                <p14:cNvPr id="1129" name="Freihand 1128">
                  <a:extLst>
                    <a:ext uri="{FF2B5EF4-FFF2-40B4-BE49-F238E27FC236}">
                      <a16:creationId xmlns:a16="http://schemas.microsoft.com/office/drawing/2014/main" id="{8DC9673C-3DDB-3734-2A1D-F9FDFC0ADD21}"/>
                    </a:ext>
                  </a:extLst>
                </p14:cNvPr>
                <p14:cNvContentPartPr/>
                <p14:nvPr/>
              </p14:nvContentPartPr>
              <p14:xfrm>
                <a:off x="9026326" y="2471756"/>
                <a:ext cx="73080" cy="162000"/>
              </p14:xfrm>
            </p:contentPart>
          </mc:Choice>
          <mc:Fallback xmlns="">
            <p:pic>
              <p:nvPicPr>
                <p:cNvPr id="1129" name="Freihand 1128">
                  <a:extLst>
                    <a:ext uri="{FF2B5EF4-FFF2-40B4-BE49-F238E27FC236}">
                      <a16:creationId xmlns:a16="http://schemas.microsoft.com/office/drawing/2014/main" id="{8DC9673C-3DDB-3734-2A1D-F9FDFC0ADD21}"/>
                    </a:ext>
                  </a:extLst>
                </p:cNvPr>
                <p:cNvPicPr/>
                <p:nvPr/>
              </p:nvPicPr>
              <p:blipFill>
                <a:blip r:embed="rId885"/>
                <a:stretch>
                  <a:fillRect/>
                </a:stretch>
              </p:blipFill>
              <p:spPr>
                <a:xfrm>
                  <a:off x="8963326" y="2408756"/>
                  <a:ext cx="19872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6">
              <p14:nvContentPartPr>
                <p14:cNvPr id="1132" name="Freihand 1131">
                  <a:extLst>
                    <a:ext uri="{FF2B5EF4-FFF2-40B4-BE49-F238E27FC236}">
                      <a16:creationId xmlns:a16="http://schemas.microsoft.com/office/drawing/2014/main" id="{5BA8398A-12D1-75A8-0084-3FBF21D74E7A}"/>
                    </a:ext>
                  </a:extLst>
                </p14:cNvPr>
                <p14:cNvContentPartPr/>
                <p14:nvPr/>
              </p14:nvContentPartPr>
              <p14:xfrm>
                <a:off x="8091046" y="1625396"/>
                <a:ext cx="917640" cy="1024560"/>
              </p14:xfrm>
            </p:contentPart>
          </mc:Choice>
          <mc:Fallback xmlns="">
            <p:pic>
              <p:nvPicPr>
                <p:cNvPr id="1132" name="Freihand 1131">
                  <a:extLst>
                    <a:ext uri="{FF2B5EF4-FFF2-40B4-BE49-F238E27FC236}">
                      <a16:creationId xmlns:a16="http://schemas.microsoft.com/office/drawing/2014/main" id="{5BA8398A-12D1-75A8-0084-3FBF21D74E7A}"/>
                    </a:ext>
                  </a:extLst>
                </p:cNvPr>
                <p:cNvPicPr/>
                <p:nvPr/>
              </p:nvPicPr>
              <p:blipFill>
                <a:blip r:embed="rId887"/>
                <a:stretch>
                  <a:fillRect/>
                </a:stretch>
              </p:blipFill>
              <p:spPr>
                <a:xfrm>
                  <a:off x="8055406" y="1589396"/>
                  <a:ext cx="989280" cy="109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8">
              <p14:nvContentPartPr>
                <p14:cNvPr id="1133" name="Freihand 1132">
                  <a:extLst>
                    <a:ext uri="{FF2B5EF4-FFF2-40B4-BE49-F238E27FC236}">
                      <a16:creationId xmlns:a16="http://schemas.microsoft.com/office/drawing/2014/main" id="{10B9E244-CD45-15B4-2162-3FC5F429FFF2}"/>
                    </a:ext>
                  </a:extLst>
                </p14:cNvPr>
                <p14:cNvContentPartPr/>
                <p14:nvPr/>
              </p14:nvContentPartPr>
              <p14:xfrm>
                <a:off x="8385166" y="1792796"/>
                <a:ext cx="212040" cy="125640"/>
              </p14:xfrm>
            </p:contentPart>
          </mc:Choice>
          <mc:Fallback xmlns="">
            <p:pic>
              <p:nvPicPr>
                <p:cNvPr id="1133" name="Freihand 1132">
                  <a:extLst>
                    <a:ext uri="{FF2B5EF4-FFF2-40B4-BE49-F238E27FC236}">
                      <a16:creationId xmlns:a16="http://schemas.microsoft.com/office/drawing/2014/main" id="{10B9E244-CD45-15B4-2162-3FC5F429FFF2}"/>
                    </a:ext>
                  </a:extLst>
                </p:cNvPr>
                <p:cNvPicPr/>
                <p:nvPr/>
              </p:nvPicPr>
              <p:blipFill>
                <a:blip r:embed="rId889"/>
                <a:stretch>
                  <a:fillRect/>
                </a:stretch>
              </p:blipFill>
              <p:spPr>
                <a:xfrm>
                  <a:off x="8349166" y="1757156"/>
                  <a:ext cx="28368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0">
              <p14:nvContentPartPr>
                <p14:cNvPr id="1134" name="Freihand 1133">
                  <a:extLst>
                    <a:ext uri="{FF2B5EF4-FFF2-40B4-BE49-F238E27FC236}">
                      <a16:creationId xmlns:a16="http://schemas.microsoft.com/office/drawing/2014/main" id="{29658405-BC72-B851-ACC9-6E3B69D67B4C}"/>
                    </a:ext>
                  </a:extLst>
                </p14:cNvPr>
                <p14:cNvContentPartPr/>
                <p14:nvPr/>
              </p14:nvContentPartPr>
              <p14:xfrm>
                <a:off x="8487046" y="1781996"/>
                <a:ext cx="247320" cy="207000"/>
              </p14:xfrm>
            </p:contentPart>
          </mc:Choice>
          <mc:Fallback xmlns="">
            <p:pic>
              <p:nvPicPr>
                <p:cNvPr id="1134" name="Freihand 1133">
                  <a:extLst>
                    <a:ext uri="{FF2B5EF4-FFF2-40B4-BE49-F238E27FC236}">
                      <a16:creationId xmlns:a16="http://schemas.microsoft.com/office/drawing/2014/main" id="{29658405-BC72-B851-ACC9-6E3B69D67B4C}"/>
                    </a:ext>
                  </a:extLst>
                </p:cNvPr>
                <p:cNvPicPr/>
                <p:nvPr/>
              </p:nvPicPr>
              <p:blipFill>
                <a:blip r:embed="rId891"/>
                <a:stretch>
                  <a:fillRect/>
                </a:stretch>
              </p:blipFill>
              <p:spPr>
                <a:xfrm>
                  <a:off x="8451406" y="1745996"/>
                  <a:ext cx="31896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2">
              <p14:nvContentPartPr>
                <p14:cNvPr id="1135" name="Freihand 1134">
                  <a:extLst>
                    <a:ext uri="{FF2B5EF4-FFF2-40B4-BE49-F238E27FC236}">
                      <a16:creationId xmlns:a16="http://schemas.microsoft.com/office/drawing/2014/main" id="{2C42DFFC-6D18-D850-25F5-2AD365BC5129}"/>
                    </a:ext>
                  </a:extLst>
                </p14:cNvPr>
                <p14:cNvContentPartPr/>
                <p14:nvPr/>
              </p14:nvContentPartPr>
              <p14:xfrm>
                <a:off x="8655886" y="1820516"/>
                <a:ext cx="257400" cy="115560"/>
              </p14:xfrm>
            </p:contentPart>
          </mc:Choice>
          <mc:Fallback xmlns="">
            <p:pic>
              <p:nvPicPr>
                <p:cNvPr id="1135" name="Freihand 1134">
                  <a:extLst>
                    <a:ext uri="{FF2B5EF4-FFF2-40B4-BE49-F238E27FC236}">
                      <a16:creationId xmlns:a16="http://schemas.microsoft.com/office/drawing/2014/main" id="{2C42DFFC-6D18-D850-25F5-2AD365BC5129}"/>
                    </a:ext>
                  </a:extLst>
                </p:cNvPr>
                <p:cNvPicPr/>
                <p:nvPr/>
              </p:nvPicPr>
              <p:blipFill>
                <a:blip r:embed="rId893"/>
                <a:stretch>
                  <a:fillRect/>
                </a:stretch>
              </p:blipFill>
              <p:spPr>
                <a:xfrm>
                  <a:off x="8620246" y="1784516"/>
                  <a:ext cx="32904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4">
              <p14:nvContentPartPr>
                <p14:cNvPr id="1136" name="Freihand 1135">
                  <a:extLst>
                    <a:ext uri="{FF2B5EF4-FFF2-40B4-BE49-F238E27FC236}">
                      <a16:creationId xmlns:a16="http://schemas.microsoft.com/office/drawing/2014/main" id="{5CFCB186-E35C-D51A-4940-114E88C07084}"/>
                    </a:ext>
                  </a:extLst>
                </p14:cNvPr>
                <p14:cNvContentPartPr/>
                <p14:nvPr/>
              </p14:nvContentPartPr>
              <p14:xfrm>
                <a:off x="8620246" y="1837076"/>
                <a:ext cx="226800" cy="150480"/>
              </p14:xfrm>
            </p:contentPart>
          </mc:Choice>
          <mc:Fallback xmlns="">
            <p:pic>
              <p:nvPicPr>
                <p:cNvPr id="1136" name="Freihand 1135">
                  <a:extLst>
                    <a:ext uri="{FF2B5EF4-FFF2-40B4-BE49-F238E27FC236}">
                      <a16:creationId xmlns:a16="http://schemas.microsoft.com/office/drawing/2014/main" id="{5CFCB186-E35C-D51A-4940-114E88C07084}"/>
                    </a:ext>
                  </a:extLst>
                </p:cNvPr>
                <p:cNvPicPr/>
                <p:nvPr/>
              </p:nvPicPr>
              <p:blipFill>
                <a:blip r:embed="rId895"/>
                <a:stretch>
                  <a:fillRect/>
                </a:stretch>
              </p:blipFill>
              <p:spPr>
                <a:xfrm>
                  <a:off x="8584246" y="1801436"/>
                  <a:ext cx="298440" cy="222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96">
            <p14:nvContentPartPr>
              <p14:cNvPr id="1154" name="Freihand 1153">
                <a:extLst>
                  <a:ext uri="{FF2B5EF4-FFF2-40B4-BE49-F238E27FC236}">
                    <a16:creationId xmlns:a16="http://schemas.microsoft.com/office/drawing/2014/main" id="{957C75DF-C737-A117-AC89-7322695CF460}"/>
                  </a:ext>
                </a:extLst>
              </p14:cNvPr>
              <p14:cNvContentPartPr/>
              <p14:nvPr/>
            </p14:nvContentPartPr>
            <p14:xfrm>
              <a:off x="8147926" y="2311916"/>
              <a:ext cx="535680" cy="314640"/>
            </p14:xfrm>
          </p:contentPart>
        </mc:Choice>
        <mc:Fallback xmlns="">
          <p:pic>
            <p:nvPicPr>
              <p:cNvPr id="1154" name="Freihand 1153">
                <a:extLst>
                  <a:ext uri="{FF2B5EF4-FFF2-40B4-BE49-F238E27FC236}">
                    <a16:creationId xmlns:a16="http://schemas.microsoft.com/office/drawing/2014/main" id="{957C75DF-C737-A117-AC89-7322695CF460}"/>
                  </a:ext>
                </a:extLst>
              </p:cNvPr>
              <p:cNvPicPr/>
              <p:nvPr/>
            </p:nvPicPr>
            <p:blipFill>
              <a:blip r:embed="rId901"/>
              <a:stretch>
                <a:fillRect/>
              </a:stretch>
            </p:blipFill>
            <p:spPr>
              <a:xfrm>
                <a:off x="8112286" y="2275916"/>
                <a:ext cx="607320" cy="386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165" name="Gruppieren 1164">
            <a:extLst>
              <a:ext uri="{FF2B5EF4-FFF2-40B4-BE49-F238E27FC236}">
                <a16:creationId xmlns:a16="http://schemas.microsoft.com/office/drawing/2014/main" id="{55F5C498-B2A1-A9EE-F57B-8F0182418445}"/>
              </a:ext>
            </a:extLst>
          </p:cNvPr>
          <p:cNvGrpSpPr/>
          <p:nvPr/>
        </p:nvGrpSpPr>
        <p:grpSpPr>
          <a:xfrm>
            <a:off x="8164126" y="1162076"/>
            <a:ext cx="1827360" cy="1946880"/>
            <a:chOff x="8164126" y="1162076"/>
            <a:chExt cx="1827360" cy="1946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02">
              <p14:nvContentPartPr>
                <p14:cNvPr id="1139" name="Freihand 1138">
                  <a:extLst>
                    <a:ext uri="{FF2B5EF4-FFF2-40B4-BE49-F238E27FC236}">
                      <a16:creationId xmlns:a16="http://schemas.microsoft.com/office/drawing/2014/main" id="{518C586D-ADE2-BF7F-7042-C1083ECC570F}"/>
                    </a:ext>
                  </a:extLst>
                </p14:cNvPr>
                <p14:cNvContentPartPr/>
                <p14:nvPr/>
              </p14:nvContentPartPr>
              <p14:xfrm>
                <a:off x="9039646" y="1343876"/>
                <a:ext cx="951840" cy="1765080"/>
              </p14:xfrm>
            </p:contentPart>
          </mc:Choice>
          <mc:Fallback xmlns="">
            <p:pic>
              <p:nvPicPr>
                <p:cNvPr id="1139" name="Freihand 1138">
                  <a:extLst>
                    <a:ext uri="{FF2B5EF4-FFF2-40B4-BE49-F238E27FC236}">
                      <a16:creationId xmlns:a16="http://schemas.microsoft.com/office/drawing/2014/main" id="{518C586D-ADE2-BF7F-7042-C1083ECC570F}"/>
                    </a:ext>
                  </a:extLst>
                </p:cNvPr>
                <p:cNvPicPr/>
                <p:nvPr/>
              </p:nvPicPr>
              <p:blipFill>
                <a:blip r:embed="rId903"/>
                <a:stretch>
                  <a:fillRect/>
                </a:stretch>
              </p:blipFill>
              <p:spPr>
                <a:xfrm>
                  <a:off x="9003646" y="1308236"/>
                  <a:ext cx="1023480" cy="18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4">
              <p14:nvContentPartPr>
                <p14:cNvPr id="1140" name="Freihand 1139">
                  <a:extLst>
                    <a:ext uri="{FF2B5EF4-FFF2-40B4-BE49-F238E27FC236}">
                      <a16:creationId xmlns:a16="http://schemas.microsoft.com/office/drawing/2014/main" id="{8850F9F3-40BD-469F-407B-438B0DB99F4C}"/>
                    </a:ext>
                  </a:extLst>
                </p14:cNvPr>
                <p14:cNvContentPartPr/>
                <p14:nvPr/>
              </p14:nvContentPartPr>
              <p14:xfrm>
                <a:off x="8796286" y="2792876"/>
                <a:ext cx="90720" cy="59040"/>
              </p14:xfrm>
            </p:contentPart>
          </mc:Choice>
          <mc:Fallback xmlns="">
            <p:pic>
              <p:nvPicPr>
                <p:cNvPr id="1140" name="Freihand 1139">
                  <a:extLst>
                    <a:ext uri="{FF2B5EF4-FFF2-40B4-BE49-F238E27FC236}">
                      <a16:creationId xmlns:a16="http://schemas.microsoft.com/office/drawing/2014/main" id="{8850F9F3-40BD-469F-407B-438B0DB99F4C}"/>
                    </a:ext>
                  </a:extLst>
                </p:cNvPr>
                <p:cNvPicPr/>
                <p:nvPr/>
              </p:nvPicPr>
              <p:blipFill>
                <a:blip r:embed="rId905"/>
                <a:stretch>
                  <a:fillRect/>
                </a:stretch>
              </p:blipFill>
              <p:spPr>
                <a:xfrm>
                  <a:off x="8760646" y="2756876"/>
                  <a:ext cx="16236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6">
              <p14:nvContentPartPr>
                <p14:cNvPr id="1141" name="Freihand 1140">
                  <a:extLst>
                    <a:ext uri="{FF2B5EF4-FFF2-40B4-BE49-F238E27FC236}">
                      <a16:creationId xmlns:a16="http://schemas.microsoft.com/office/drawing/2014/main" id="{0377B183-4D0A-A178-E102-7E7EC5FCE783}"/>
                    </a:ext>
                  </a:extLst>
                </p14:cNvPr>
                <p14:cNvContentPartPr/>
                <p14:nvPr/>
              </p14:nvContentPartPr>
              <p14:xfrm>
                <a:off x="8881606" y="2673356"/>
                <a:ext cx="143640" cy="128520"/>
              </p14:xfrm>
            </p:contentPart>
          </mc:Choice>
          <mc:Fallback xmlns="">
            <p:pic>
              <p:nvPicPr>
                <p:cNvPr id="1141" name="Freihand 1140">
                  <a:extLst>
                    <a:ext uri="{FF2B5EF4-FFF2-40B4-BE49-F238E27FC236}">
                      <a16:creationId xmlns:a16="http://schemas.microsoft.com/office/drawing/2014/main" id="{0377B183-4D0A-A178-E102-7E7EC5FCE783}"/>
                    </a:ext>
                  </a:extLst>
                </p:cNvPr>
                <p:cNvPicPr/>
                <p:nvPr/>
              </p:nvPicPr>
              <p:blipFill>
                <a:blip r:embed="rId907"/>
                <a:stretch>
                  <a:fillRect/>
                </a:stretch>
              </p:blipFill>
              <p:spPr>
                <a:xfrm>
                  <a:off x="8845606" y="2637356"/>
                  <a:ext cx="21528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8">
              <p14:nvContentPartPr>
                <p14:cNvPr id="1143" name="Freihand 1142">
                  <a:extLst>
                    <a:ext uri="{FF2B5EF4-FFF2-40B4-BE49-F238E27FC236}">
                      <a16:creationId xmlns:a16="http://schemas.microsoft.com/office/drawing/2014/main" id="{6A7373D1-0DB3-53A8-8912-72714607D6DA}"/>
                    </a:ext>
                  </a:extLst>
                </p14:cNvPr>
                <p14:cNvContentPartPr/>
                <p14:nvPr/>
              </p14:nvContentPartPr>
              <p14:xfrm>
                <a:off x="8728606" y="2729516"/>
                <a:ext cx="257760" cy="159480"/>
              </p14:xfrm>
            </p:contentPart>
          </mc:Choice>
          <mc:Fallback xmlns="">
            <p:pic>
              <p:nvPicPr>
                <p:cNvPr id="1143" name="Freihand 1142">
                  <a:extLst>
                    <a:ext uri="{FF2B5EF4-FFF2-40B4-BE49-F238E27FC236}">
                      <a16:creationId xmlns:a16="http://schemas.microsoft.com/office/drawing/2014/main" id="{6A7373D1-0DB3-53A8-8912-72714607D6DA}"/>
                    </a:ext>
                  </a:extLst>
                </p:cNvPr>
                <p:cNvPicPr/>
                <p:nvPr/>
              </p:nvPicPr>
              <p:blipFill>
                <a:blip r:embed="rId909"/>
                <a:stretch>
                  <a:fillRect/>
                </a:stretch>
              </p:blipFill>
              <p:spPr>
                <a:xfrm>
                  <a:off x="8692606" y="2693876"/>
                  <a:ext cx="32940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0">
              <p14:nvContentPartPr>
                <p14:cNvPr id="1144" name="Freihand 1143">
                  <a:extLst>
                    <a:ext uri="{FF2B5EF4-FFF2-40B4-BE49-F238E27FC236}">
                      <a16:creationId xmlns:a16="http://schemas.microsoft.com/office/drawing/2014/main" id="{81951B08-8027-BD55-2C50-D63ACDC622BD}"/>
                    </a:ext>
                  </a:extLst>
                </p14:cNvPr>
                <p14:cNvContentPartPr/>
                <p14:nvPr/>
              </p14:nvContentPartPr>
              <p14:xfrm>
                <a:off x="8806366" y="2616116"/>
                <a:ext cx="243720" cy="235440"/>
              </p14:xfrm>
            </p:contentPart>
          </mc:Choice>
          <mc:Fallback xmlns="">
            <p:pic>
              <p:nvPicPr>
                <p:cNvPr id="1144" name="Freihand 1143">
                  <a:extLst>
                    <a:ext uri="{FF2B5EF4-FFF2-40B4-BE49-F238E27FC236}">
                      <a16:creationId xmlns:a16="http://schemas.microsoft.com/office/drawing/2014/main" id="{81951B08-8027-BD55-2C50-D63ACDC622BD}"/>
                    </a:ext>
                  </a:extLst>
                </p:cNvPr>
                <p:cNvPicPr/>
                <p:nvPr/>
              </p:nvPicPr>
              <p:blipFill>
                <a:blip r:embed="rId911"/>
                <a:stretch>
                  <a:fillRect/>
                </a:stretch>
              </p:blipFill>
              <p:spPr>
                <a:xfrm>
                  <a:off x="8770726" y="2580116"/>
                  <a:ext cx="31536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2">
              <p14:nvContentPartPr>
                <p14:cNvPr id="1145" name="Freihand 1144">
                  <a:extLst>
                    <a:ext uri="{FF2B5EF4-FFF2-40B4-BE49-F238E27FC236}">
                      <a16:creationId xmlns:a16="http://schemas.microsoft.com/office/drawing/2014/main" id="{12C2E3D3-73E7-BC26-8A9E-03452586F191}"/>
                    </a:ext>
                  </a:extLst>
                </p14:cNvPr>
                <p14:cNvContentPartPr/>
                <p14:nvPr/>
              </p14:nvContentPartPr>
              <p14:xfrm>
                <a:off x="8915086" y="2633036"/>
                <a:ext cx="115560" cy="143640"/>
              </p14:xfrm>
            </p:contentPart>
          </mc:Choice>
          <mc:Fallback xmlns="">
            <p:pic>
              <p:nvPicPr>
                <p:cNvPr id="1145" name="Freihand 1144">
                  <a:extLst>
                    <a:ext uri="{FF2B5EF4-FFF2-40B4-BE49-F238E27FC236}">
                      <a16:creationId xmlns:a16="http://schemas.microsoft.com/office/drawing/2014/main" id="{12C2E3D3-73E7-BC26-8A9E-03452586F191}"/>
                    </a:ext>
                  </a:extLst>
                </p:cNvPr>
                <p:cNvPicPr/>
                <p:nvPr/>
              </p:nvPicPr>
              <p:blipFill>
                <a:blip r:embed="rId913"/>
                <a:stretch>
                  <a:fillRect/>
                </a:stretch>
              </p:blipFill>
              <p:spPr>
                <a:xfrm>
                  <a:off x="8879446" y="2597036"/>
                  <a:ext cx="18720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4">
              <p14:nvContentPartPr>
                <p14:cNvPr id="1146" name="Freihand 1145">
                  <a:extLst>
                    <a:ext uri="{FF2B5EF4-FFF2-40B4-BE49-F238E27FC236}">
                      <a16:creationId xmlns:a16="http://schemas.microsoft.com/office/drawing/2014/main" id="{6801C16B-43E4-1619-A304-2FFD1240AD90}"/>
                    </a:ext>
                  </a:extLst>
                </p14:cNvPr>
                <p14:cNvContentPartPr/>
                <p14:nvPr/>
              </p14:nvContentPartPr>
              <p14:xfrm>
                <a:off x="8941366" y="2625476"/>
                <a:ext cx="79560" cy="133920"/>
              </p14:xfrm>
            </p:contentPart>
          </mc:Choice>
          <mc:Fallback xmlns="">
            <p:pic>
              <p:nvPicPr>
                <p:cNvPr id="1146" name="Freihand 1145">
                  <a:extLst>
                    <a:ext uri="{FF2B5EF4-FFF2-40B4-BE49-F238E27FC236}">
                      <a16:creationId xmlns:a16="http://schemas.microsoft.com/office/drawing/2014/main" id="{6801C16B-43E4-1619-A304-2FFD1240AD90}"/>
                    </a:ext>
                  </a:extLst>
                </p:cNvPr>
                <p:cNvPicPr/>
                <p:nvPr/>
              </p:nvPicPr>
              <p:blipFill>
                <a:blip r:embed="rId915"/>
                <a:stretch>
                  <a:fillRect/>
                </a:stretch>
              </p:blipFill>
              <p:spPr>
                <a:xfrm>
                  <a:off x="8905366" y="2589476"/>
                  <a:ext cx="15120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6">
              <p14:nvContentPartPr>
                <p14:cNvPr id="1147" name="Freihand 1146">
                  <a:extLst>
                    <a:ext uri="{FF2B5EF4-FFF2-40B4-BE49-F238E27FC236}">
                      <a16:creationId xmlns:a16="http://schemas.microsoft.com/office/drawing/2014/main" id="{72F29CB6-790D-105E-5DE4-DF306E63029E}"/>
                    </a:ext>
                  </a:extLst>
                </p14:cNvPr>
                <p14:cNvContentPartPr/>
                <p14:nvPr/>
              </p14:nvContentPartPr>
              <p14:xfrm>
                <a:off x="8791246" y="2720516"/>
                <a:ext cx="174600" cy="156600"/>
              </p14:xfrm>
            </p:contentPart>
          </mc:Choice>
          <mc:Fallback xmlns="">
            <p:pic>
              <p:nvPicPr>
                <p:cNvPr id="1147" name="Freihand 1146">
                  <a:extLst>
                    <a:ext uri="{FF2B5EF4-FFF2-40B4-BE49-F238E27FC236}">
                      <a16:creationId xmlns:a16="http://schemas.microsoft.com/office/drawing/2014/main" id="{72F29CB6-790D-105E-5DE4-DF306E63029E}"/>
                    </a:ext>
                  </a:extLst>
                </p:cNvPr>
                <p:cNvPicPr/>
                <p:nvPr/>
              </p:nvPicPr>
              <p:blipFill>
                <a:blip r:embed="rId917"/>
                <a:stretch>
                  <a:fillRect/>
                </a:stretch>
              </p:blipFill>
              <p:spPr>
                <a:xfrm>
                  <a:off x="8755246" y="2684516"/>
                  <a:ext cx="24624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8">
              <p14:nvContentPartPr>
                <p14:cNvPr id="1148" name="Freihand 1147">
                  <a:extLst>
                    <a:ext uri="{FF2B5EF4-FFF2-40B4-BE49-F238E27FC236}">
                      <a16:creationId xmlns:a16="http://schemas.microsoft.com/office/drawing/2014/main" id="{23B80EEA-C348-B87C-A6D8-CB7D01BA869F}"/>
                    </a:ext>
                  </a:extLst>
                </p14:cNvPr>
                <p14:cNvContentPartPr/>
                <p14:nvPr/>
              </p14:nvContentPartPr>
              <p14:xfrm>
                <a:off x="8951086" y="2630156"/>
                <a:ext cx="72360" cy="111600"/>
              </p14:xfrm>
            </p:contentPart>
          </mc:Choice>
          <mc:Fallback xmlns="">
            <p:pic>
              <p:nvPicPr>
                <p:cNvPr id="1148" name="Freihand 1147">
                  <a:extLst>
                    <a:ext uri="{FF2B5EF4-FFF2-40B4-BE49-F238E27FC236}">
                      <a16:creationId xmlns:a16="http://schemas.microsoft.com/office/drawing/2014/main" id="{23B80EEA-C348-B87C-A6D8-CB7D01BA869F}"/>
                    </a:ext>
                  </a:extLst>
                </p:cNvPr>
                <p:cNvPicPr/>
                <p:nvPr/>
              </p:nvPicPr>
              <p:blipFill>
                <a:blip r:embed="rId919"/>
                <a:stretch>
                  <a:fillRect/>
                </a:stretch>
              </p:blipFill>
              <p:spPr>
                <a:xfrm>
                  <a:off x="8915446" y="2594156"/>
                  <a:ext cx="14400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0">
              <p14:nvContentPartPr>
                <p14:cNvPr id="1149" name="Freihand 1148">
                  <a:extLst>
                    <a:ext uri="{FF2B5EF4-FFF2-40B4-BE49-F238E27FC236}">
                      <a16:creationId xmlns:a16="http://schemas.microsoft.com/office/drawing/2014/main" id="{B0A9B4B8-CD10-5CA3-AA98-01B836173889}"/>
                    </a:ext>
                  </a:extLst>
                </p14:cNvPr>
                <p14:cNvContentPartPr/>
                <p14:nvPr/>
              </p14:nvContentPartPr>
              <p14:xfrm>
                <a:off x="9000046" y="2315516"/>
                <a:ext cx="92880" cy="339840"/>
              </p14:xfrm>
            </p:contentPart>
          </mc:Choice>
          <mc:Fallback xmlns="">
            <p:pic>
              <p:nvPicPr>
                <p:cNvPr id="1149" name="Freihand 1148">
                  <a:extLst>
                    <a:ext uri="{FF2B5EF4-FFF2-40B4-BE49-F238E27FC236}">
                      <a16:creationId xmlns:a16="http://schemas.microsoft.com/office/drawing/2014/main" id="{B0A9B4B8-CD10-5CA3-AA98-01B836173889}"/>
                    </a:ext>
                  </a:extLst>
                </p:cNvPr>
                <p:cNvPicPr/>
                <p:nvPr/>
              </p:nvPicPr>
              <p:blipFill>
                <a:blip r:embed="rId921"/>
                <a:stretch>
                  <a:fillRect/>
                </a:stretch>
              </p:blipFill>
              <p:spPr>
                <a:xfrm>
                  <a:off x="8964406" y="2279876"/>
                  <a:ext cx="164520" cy="41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2">
              <p14:nvContentPartPr>
                <p14:cNvPr id="1152" name="Freihand 1151">
                  <a:extLst>
                    <a:ext uri="{FF2B5EF4-FFF2-40B4-BE49-F238E27FC236}">
                      <a16:creationId xmlns:a16="http://schemas.microsoft.com/office/drawing/2014/main" id="{967C37B7-A7B3-58E5-BC3C-68870C6AF7A1}"/>
                    </a:ext>
                  </a:extLst>
                </p14:cNvPr>
                <p14:cNvContentPartPr/>
                <p14:nvPr/>
              </p14:nvContentPartPr>
              <p14:xfrm>
                <a:off x="8204086" y="1162076"/>
                <a:ext cx="1666440" cy="1149480"/>
              </p14:xfrm>
            </p:contentPart>
          </mc:Choice>
          <mc:Fallback xmlns="">
            <p:pic>
              <p:nvPicPr>
                <p:cNvPr id="1152" name="Freihand 1151">
                  <a:extLst>
                    <a:ext uri="{FF2B5EF4-FFF2-40B4-BE49-F238E27FC236}">
                      <a16:creationId xmlns:a16="http://schemas.microsoft.com/office/drawing/2014/main" id="{967C37B7-A7B3-58E5-BC3C-68870C6AF7A1}"/>
                    </a:ext>
                  </a:extLst>
                </p:cNvPr>
                <p:cNvPicPr/>
                <p:nvPr/>
              </p:nvPicPr>
              <p:blipFill>
                <a:blip r:embed="rId923"/>
                <a:stretch>
                  <a:fillRect/>
                </a:stretch>
              </p:blipFill>
              <p:spPr>
                <a:xfrm>
                  <a:off x="8168446" y="1126436"/>
                  <a:ext cx="1738080" cy="12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4">
              <p14:nvContentPartPr>
                <p14:cNvPr id="1153" name="Freihand 1152">
                  <a:extLst>
                    <a:ext uri="{FF2B5EF4-FFF2-40B4-BE49-F238E27FC236}">
                      <a16:creationId xmlns:a16="http://schemas.microsoft.com/office/drawing/2014/main" id="{87C251D9-7941-E03C-E1EC-887229363245}"/>
                    </a:ext>
                  </a:extLst>
                </p14:cNvPr>
                <p14:cNvContentPartPr/>
                <p14:nvPr/>
              </p14:nvContentPartPr>
              <p14:xfrm>
                <a:off x="8164126" y="2321276"/>
                <a:ext cx="18360" cy="2520"/>
              </p14:xfrm>
            </p:contentPart>
          </mc:Choice>
          <mc:Fallback xmlns="">
            <p:pic>
              <p:nvPicPr>
                <p:cNvPr id="1153" name="Freihand 1152">
                  <a:extLst>
                    <a:ext uri="{FF2B5EF4-FFF2-40B4-BE49-F238E27FC236}">
                      <a16:creationId xmlns:a16="http://schemas.microsoft.com/office/drawing/2014/main" id="{87C251D9-7941-E03C-E1EC-887229363245}"/>
                    </a:ext>
                  </a:extLst>
                </p:cNvPr>
                <p:cNvPicPr/>
                <p:nvPr/>
              </p:nvPicPr>
              <p:blipFill>
                <a:blip r:embed="rId925"/>
                <a:stretch>
                  <a:fillRect/>
                </a:stretch>
              </p:blipFill>
              <p:spPr>
                <a:xfrm>
                  <a:off x="8128126" y="2285276"/>
                  <a:ext cx="9000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6">
              <p14:nvContentPartPr>
                <p14:cNvPr id="1156" name="Freihand 1155">
                  <a:extLst>
                    <a:ext uri="{FF2B5EF4-FFF2-40B4-BE49-F238E27FC236}">
                      <a16:creationId xmlns:a16="http://schemas.microsoft.com/office/drawing/2014/main" id="{0EB52502-E1DB-E2A7-3A2D-A303D79647DF}"/>
                    </a:ext>
                  </a:extLst>
                </p14:cNvPr>
                <p14:cNvContentPartPr/>
                <p14:nvPr/>
              </p14:nvContentPartPr>
              <p14:xfrm>
                <a:off x="8560486" y="1225436"/>
                <a:ext cx="1360080" cy="1147680"/>
              </p14:xfrm>
            </p:contentPart>
          </mc:Choice>
          <mc:Fallback xmlns="">
            <p:pic>
              <p:nvPicPr>
                <p:cNvPr id="1156" name="Freihand 1155">
                  <a:extLst>
                    <a:ext uri="{FF2B5EF4-FFF2-40B4-BE49-F238E27FC236}">
                      <a16:creationId xmlns:a16="http://schemas.microsoft.com/office/drawing/2014/main" id="{0EB52502-E1DB-E2A7-3A2D-A303D79647DF}"/>
                    </a:ext>
                  </a:extLst>
                </p:cNvPr>
                <p:cNvPicPr/>
                <p:nvPr/>
              </p:nvPicPr>
              <p:blipFill>
                <a:blip r:embed="rId927"/>
                <a:stretch>
                  <a:fillRect/>
                </a:stretch>
              </p:blipFill>
              <p:spPr>
                <a:xfrm>
                  <a:off x="8524846" y="1189796"/>
                  <a:ext cx="1431720" cy="12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8">
              <p14:nvContentPartPr>
                <p14:cNvPr id="1160" name="Freihand 1159">
                  <a:extLst>
                    <a:ext uri="{FF2B5EF4-FFF2-40B4-BE49-F238E27FC236}">
                      <a16:creationId xmlns:a16="http://schemas.microsoft.com/office/drawing/2014/main" id="{0788E4E0-0051-CE4B-5B91-1424289A1416}"/>
                    </a:ext>
                  </a:extLst>
                </p14:cNvPr>
                <p14:cNvContentPartPr/>
                <p14:nvPr/>
              </p14:nvContentPartPr>
              <p14:xfrm>
                <a:off x="8928766" y="2530436"/>
                <a:ext cx="162720" cy="212040"/>
              </p14:xfrm>
            </p:contentPart>
          </mc:Choice>
          <mc:Fallback xmlns="">
            <p:pic>
              <p:nvPicPr>
                <p:cNvPr id="1160" name="Freihand 1159">
                  <a:extLst>
                    <a:ext uri="{FF2B5EF4-FFF2-40B4-BE49-F238E27FC236}">
                      <a16:creationId xmlns:a16="http://schemas.microsoft.com/office/drawing/2014/main" id="{0788E4E0-0051-CE4B-5B91-1424289A1416}"/>
                    </a:ext>
                  </a:extLst>
                </p:cNvPr>
                <p:cNvPicPr/>
                <p:nvPr/>
              </p:nvPicPr>
              <p:blipFill>
                <a:blip r:embed="rId929"/>
                <a:stretch>
                  <a:fillRect/>
                </a:stretch>
              </p:blipFill>
              <p:spPr>
                <a:xfrm>
                  <a:off x="8893126" y="2494436"/>
                  <a:ext cx="23436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0">
              <p14:nvContentPartPr>
                <p14:cNvPr id="1161" name="Freihand 1160">
                  <a:extLst>
                    <a:ext uri="{FF2B5EF4-FFF2-40B4-BE49-F238E27FC236}">
                      <a16:creationId xmlns:a16="http://schemas.microsoft.com/office/drawing/2014/main" id="{4F7FA07F-242D-0286-924D-960D638D26D4}"/>
                    </a:ext>
                  </a:extLst>
                </p14:cNvPr>
                <p14:cNvContentPartPr/>
                <p14:nvPr/>
              </p14:nvContentPartPr>
              <p14:xfrm>
                <a:off x="8836606" y="2604236"/>
                <a:ext cx="285120" cy="251280"/>
              </p14:xfrm>
            </p:contentPart>
          </mc:Choice>
          <mc:Fallback xmlns="">
            <p:pic>
              <p:nvPicPr>
                <p:cNvPr id="1161" name="Freihand 1160">
                  <a:extLst>
                    <a:ext uri="{FF2B5EF4-FFF2-40B4-BE49-F238E27FC236}">
                      <a16:creationId xmlns:a16="http://schemas.microsoft.com/office/drawing/2014/main" id="{4F7FA07F-242D-0286-924D-960D638D26D4}"/>
                    </a:ext>
                  </a:extLst>
                </p:cNvPr>
                <p:cNvPicPr/>
                <p:nvPr/>
              </p:nvPicPr>
              <p:blipFill>
                <a:blip r:embed="rId931"/>
                <a:stretch>
                  <a:fillRect/>
                </a:stretch>
              </p:blipFill>
              <p:spPr>
                <a:xfrm>
                  <a:off x="8800606" y="2568236"/>
                  <a:ext cx="35676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2">
              <p14:nvContentPartPr>
                <p14:cNvPr id="1163" name="Freihand 1162">
                  <a:extLst>
                    <a:ext uri="{FF2B5EF4-FFF2-40B4-BE49-F238E27FC236}">
                      <a16:creationId xmlns:a16="http://schemas.microsoft.com/office/drawing/2014/main" id="{9F292765-B7AB-DBC2-52C4-573A38043FE0}"/>
                    </a:ext>
                  </a:extLst>
                </p14:cNvPr>
                <p14:cNvContentPartPr/>
                <p14:nvPr/>
              </p14:nvContentPartPr>
              <p14:xfrm>
                <a:off x="9077806" y="2631236"/>
                <a:ext cx="125640" cy="50760"/>
              </p14:xfrm>
            </p:contentPart>
          </mc:Choice>
          <mc:Fallback xmlns="">
            <p:pic>
              <p:nvPicPr>
                <p:cNvPr id="1163" name="Freihand 1162">
                  <a:extLst>
                    <a:ext uri="{FF2B5EF4-FFF2-40B4-BE49-F238E27FC236}">
                      <a16:creationId xmlns:a16="http://schemas.microsoft.com/office/drawing/2014/main" id="{9F292765-B7AB-DBC2-52C4-573A38043FE0}"/>
                    </a:ext>
                  </a:extLst>
                </p:cNvPr>
                <p:cNvPicPr/>
                <p:nvPr/>
              </p:nvPicPr>
              <p:blipFill>
                <a:blip r:embed="rId933"/>
                <a:stretch>
                  <a:fillRect/>
                </a:stretch>
              </p:blipFill>
              <p:spPr>
                <a:xfrm>
                  <a:off x="9042166" y="2595236"/>
                  <a:ext cx="19728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4">
              <p14:nvContentPartPr>
                <p14:cNvPr id="1164" name="Freihand 1163">
                  <a:extLst>
                    <a:ext uri="{FF2B5EF4-FFF2-40B4-BE49-F238E27FC236}">
                      <a16:creationId xmlns:a16="http://schemas.microsoft.com/office/drawing/2014/main" id="{110D51BD-ADAE-DEAE-CB8D-49155B69AF56}"/>
                    </a:ext>
                  </a:extLst>
                </p14:cNvPr>
                <p14:cNvContentPartPr/>
                <p14:nvPr/>
              </p14:nvContentPartPr>
              <p14:xfrm>
                <a:off x="8998606" y="1473476"/>
                <a:ext cx="585360" cy="1260720"/>
              </p14:xfrm>
            </p:contentPart>
          </mc:Choice>
          <mc:Fallback xmlns="">
            <p:pic>
              <p:nvPicPr>
                <p:cNvPr id="1164" name="Freihand 1163">
                  <a:extLst>
                    <a:ext uri="{FF2B5EF4-FFF2-40B4-BE49-F238E27FC236}">
                      <a16:creationId xmlns:a16="http://schemas.microsoft.com/office/drawing/2014/main" id="{110D51BD-ADAE-DEAE-CB8D-49155B69AF56}"/>
                    </a:ext>
                  </a:extLst>
                </p:cNvPr>
                <p:cNvPicPr/>
                <p:nvPr/>
              </p:nvPicPr>
              <p:blipFill>
                <a:blip r:embed="rId935"/>
                <a:stretch>
                  <a:fillRect/>
                </a:stretch>
              </p:blipFill>
              <p:spPr>
                <a:xfrm>
                  <a:off x="8962966" y="1437836"/>
                  <a:ext cx="657000" cy="1332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06" name="Gruppieren 1205">
            <a:extLst>
              <a:ext uri="{FF2B5EF4-FFF2-40B4-BE49-F238E27FC236}">
                <a16:creationId xmlns:a16="http://schemas.microsoft.com/office/drawing/2014/main" id="{2ECD5E1B-D459-560F-7896-EE109B3AE604}"/>
              </a:ext>
            </a:extLst>
          </p:cNvPr>
          <p:cNvGrpSpPr/>
          <p:nvPr/>
        </p:nvGrpSpPr>
        <p:grpSpPr>
          <a:xfrm>
            <a:off x="8170966" y="1106636"/>
            <a:ext cx="1983960" cy="1972080"/>
            <a:chOff x="8170966" y="1106636"/>
            <a:chExt cx="1983960" cy="197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36">
              <p14:nvContentPartPr>
                <p14:cNvPr id="1166" name="Freihand 1165">
                  <a:extLst>
                    <a:ext uri="{FF2B5EF4-FFF2-40B4-BE49-F238E27FC236}">
                      <a16:creationId xmlns:a16="http://schemas.microsoft.com/office/drawing/2014/main" id="{816A6244-2EB9-E7AB-2D9E-52C96FE27ADB}"/>
                    </a:ext>
                  </a:extLst>
                </p14:cNvPr>
                <p14:cNvContentPartPr/>
                <p14:nvPr/>
              </p14:nvContentPartPr>
              <p14:xfrm>
                <a:off x="8294806" y="1250636"/>
                <a:ext cx="1532520" cy="657000"/>
              </p14:xfrm>
            </p:contentPart>
          </mc:Choice>
          <mc:Fallback xmlns="">
            <p:pic>
              <p:nvPicPr>
                <p:cNvPr id="1166" name="Freihand 1165">
                  <a:extLst>
                    <a:ext uri="{FF2B5EF4-FFF2-40B4-BE49-F238E27FC236}">
                      <a16:creationId xmlns:a16="http://schemas.microsoft.com/office/drawing/2014/main" id="{816A6244-2EB9-E7AB-2D9E-52C96FE27ADB}"/>
                    </a:ext>
                  </a:extLst>
                </p:cNvPr>
                <p:cNvPicPr/>
                <p:nvPr/>
              </p:nvPicPr>
              <p:blipFill>
                <a:blip r:embed="rId937"/>
                <a:stretch>
                  <a:fillRect/>
                </a:stretch>
              </p:blipFill>
              <p:spPr>
                <a:xfrm>
                  <a:off x="8258806" y="1214636"/>
                  <a:ext cx="1604160" cy="72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8">
              <p14:nvContentPartPr>
                <p14:cNvPr id="1167" name="Freihand 1166">
                  <a:extLst>
                    <a:ext uri="{FF2B5EF4-FFF2-40B4-BE49-F238E27FC236}">
                      <a16:creationId xmlns:a16="http://schemas.microsoft.com/office/drawing/2014/main" id="{23FE4874-EE1A-EB1B-36BD-92898A964174}"/>
                    </a:ext>
                  </a:extLst>
                </p14:cNvPr>
                <p14:cNvContentPartPr/>
                <p14:nvPr/>
              </p14:nvContentPartPr>
              <p14:xfrm>
                <a:off x="8715646" y="1892516"/>
                <a:ext cx="5760" cy="1440"/>
              </p14:xfrm>
            </p:contentPart>
          </mc:Choice>
          <mc:Fallback xmlns="">
            <p:pic>
              <p:nvPicPr>
                <p:cNvPr id="1167" name="Freihand 1166">
                  <a:extLst>
                    <a:ext uri="{FF2B5EF4-FFF2-40B4-BE49-F238E27FC236}">
                      <a16:creationId xmlns:a16="http://schemas.microsoft.com/office/drawing/2014/main" id="{23FE4874-EE1A-EB1B-36BD-92898A964174}"/>
                    </a:ext>
                  </a:extLst>
                </p:cNvPr>
                <p:cNvPicPr/>
                <p:nvPr/>
              </p:nvPicPr>
              <p:blipFill>
                <a:blip r:embed="rId939"/>
                <a:stretch>
                  <a:fillRect/>
                </a:stretch>
              </p:blipFill>
              <p:spPr>
                <a:xfrm>
                  <a:off x="8680006" y="1856876"/>
                  <a:ext cx="7740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0">
              <p14:nvContentPartPr>
                <p14:cNvPr id="1168" name="Freihand 1167">
                  <a:extLst>
                    <a:ext uri="{FF2B5EF4-FFF2-40B4-BE49-F238E27FC236}">
                      <a16:creationId xmlns:a16="http://schemas.microsoft.com/office/drawing/2014/main" id="{5A6AC1D4-CAC7-C3A2-EBD9-C0F99268F0C3}"/>
                    </a:ext>
                  </a:extLst>
                </p14:cNvPr>
                <p14:cNvContentPartPr/>
                <p14:nvPr/>
              </p14:nvContentPartPr>
              <p14:xfrm>
                <a:off x="8679646" y="1896836"/>
                <a:ext cx="9360" cy="1800"/>
              </p14:xfrm>
            </p:contentPart>
          </mc:Choice>
          <mc:Fallback xmlns="">
            <p:pic>
              <p:nvPicPr>
                <p:cNvPr id="1168" name="Freihand 1167">
                  <a:extLst>
                    <a:ext uri="{FF2B5EF4-FFF2-40B4-BE49-F238E27FC236}">
                      <a16:creationId xmlns:a16="http://schemas.microsoft.com/office/drawing/2014/main" id="{5A6AC1D4-CAC7-C3A2-EBD9-C0F99268F0C3}"/>
                    </a:ext>
                  </a:extLst>
                </p:cNvPr>
                <p:cNvPicPr/>
                <p:nvPr/>
              </p:nvPicPr>
              <p:blipFill>
                <a:blip r:embed="rId941"/>
                <a:stretch>
                  <a:fillRect/>
                </a:stretch>
              </p:blipFill>
              <p:spPr>
                <a:xfrm>
                  <a:off x="8643646" y="1861196"/>
                  <a:ext cx="8100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2">
              <p14:nvContentPartPr>
                <p14:cNvPr id="1169" name="Freihand 1168">
                  <a:extLst>
                    <a:ext uri="{FF2B5EF4-FFF2-40B4-BE49-F238E27FC236}">
                      <a16:creationId xmlns:a16="http://schemas.microsoft.com/office/drawing/2014/main" id="{E293C6FA-E72A-1143-9D27-ABA97FAAECD9}"/>
                    </a:ext>
                  </a:extLst>
                </p14:cNvPr>
                <p14:cNvContentPartPr/>
                <p14:nvPr/>
              </p14:nvContentPartPr>
              <p14:xfrm>
                <a:off x="8675686" y="1863356"/>
                <a:ext cx="167040" cy="23760"/>
              </p14:xfrm>
            </p:contentPart>
          </mc:Choice>
          <mc:Fallback xmlns="">
            <p:pic>
              <p:nvPicPr>
                <p:cNvPr id="1169" name="Freihand 1168">
                  <a:extLst>
                    <a:ext uri="{FF2B5EF4-FFF2-40B4-BE49-F238E27FC236}">
                      <a16:creationId xmlns:a16="http://schemas.microsoft.com/office/drawing/2014/main" id="{E293C6FA-E72A-1143-9D27-ABA97FAAECD9}"/>
                    </a:ext>
                  </a:extLst>
                </p:cNvPr>
                <p:cNvPicPr/>
                <p:nvPr/>
              </p:nvPicPr>
              <p:blipFill>
                <a:blip r:embed="rId943"/>
                <a:stretch>
                  <a:fillRect/>
                </a:stretch>
              </p:blipFill>
              <p:spPr>
                <a:xfrm>
                  <a:off x="8639686" y="1827716"/>
                  <a:ext cx="23868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4">
              <p14:nvContentPartPr>
                <p14:cNvPr id="1170" name="Freihand 1169">
                  <a:extLst>
                    <a:ext uri="{FF2B5EF4-FFF2-40B4-BE49-F238E27FC236}">
                      <a16:creationId xmlns:a16="http://schemas.microsoft.com/office/drawing/2014/main" id="{0499922A-77F6-0A4F-2317-F5EA9DFE7BB1}"/>
                    </a:ext>
                  </a:extLst>
                </p14:cNvPr>
                <p14:cNvContentPartPr/>
                <p14:nvPr/>
              </p14:nvContentPartPr>
              <p14:xfrm>
                <a:off x="8388766" y="1863356"/>
                <a:ext cx="210600" cy="220320"/>
              </p14:xfrm>
            </p:contentPart>
          </mc:Choice>
          <mc:Fallback xmlns="">
            <p:pic>
              <p:nvPicPr>
                <p:cNvPr id="1170" name="Freihand 1169">
                  <a:extLst>
                    <a:ext uri="{FF2B5EF4-FFF2-40B4-BE49-F238E27FC236}">
                      <a16:creationId xmlns:a16="http://schemas.microsoft.com/office/drawing/2014/main" id="{0499922A-77F6-0A4F-2317-F5EA9DFE7BB1}"/>
                    </a:ext>
                  </a:extLst>
                </p:cNvPr>
                <p:cNvPicPr/>
                <p:nvPr/>
              </p:nvPicPr>
              <p:blipFill>
                <a:blip r:embed="rId945"/>
                <a:stretch>
                  <a:fillRect/>
                </a:stretch>
              </p:blipFill>
              <p:spPr>
                <a:xfrm>
                  <a:off x="8352766" y="1827356"/>
                  <a:ext cx="28224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6">
              <p14:nvContentPartPr>
                <p14:cNvPr id="1171" name="Freihand 1170">
                  <a:extLst>
                    <a:ext uri="{FF2B5EF4-FFF2-40B4-BE49-F238E27FC236}">
                      <a16:creationId xmlns:a16="http://schemas.microsoft.com/office/drawing/2014/main" id="{3FDE66FA-070C-1DCE-EE6A-CE6800F7884D}"/>
                    </a:ext>
                  </a:extLst>
                </p14:cNvPr>
                <p14:cNvContentPartPr/>
                <p14:nvPr/>
              </p14:nvContentPartPr>
              <p14:xfrm>
                <a:off x="8414326" y="2071436"/>
                <a:ext cx="280440" cy="45720"/>
              </p14:xfrm>
            </p:contentPart>
          </mc:Choice>
          <mc:Fallback xmlns="">
            <p:pic>
              <p:nvPicPr>
                <p:cNvPr id="1171" name="Freihand 1170">
                  <a:extLst>
                    <a:ext uri="{FF2B5EF4-FFF2-40B4-BE49-F238E27FC236}">
                      <a16:creationId xmlns:a16="http://schemas.microsoft.com/office/drawing/2014/main" id="{3FDE66FA-070C-1DCE-EE6A-CE6800F7884D}"/>
                    </a:ext>
                  </a:extLst>
                </p:cNvPr>
                <p:cNvPicPr/>
                <p:nvPr/>
              </p:nvPicPr>
              <p:blipFill>
                <a:blip r:embed="rId947"/>
                <a:stretch>
                  <a:fillRect/>
                </a:stretch>
              </p:blipFill>
              <p:spPr>
                <a:xfrm>
                  <a:off x="8378686" y="2035436"/>
                  <a:ext cx="35208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8">
              <p14:nvContentPartPr>
                <p14:cNvPr id="1173" name="Freihand 1172">
                  <a:extLst>
                    <a:ext uri="{FF2B5EF4-FFF2-40B4-BE49-F238E27FC236}">
                      <a16:creationId xmlns:a16="http://schemas.microsoft.com/office/drawing/2014/main" id="{F0845C66-62BE-0787-3629-2B2267C6374B}"/>
                    </a:ext>
                  </a:extLst>
                </p14:cNvPr>
                <p14:cNvContentPartPr/>
                <p14:nvPr/>
              </p14:nvContentPartPr>
              <p14:xfrm>
                <a:off x="8260606" y="2065676"/>
                <a:ext cx="427680" cy="562320"/>
              </p14:xfrm>
            </p:contentPart>
          </mc:Choice>
          <mc:Fallback xmlns="">
            <p:pic>
              <p:nvPicPr>
                <p:cNvPr id="1173" name="Freihand 1172">
                  <a:extLst>
                    <a:ext uri="{FF2B5EF4-FFF2-40B4-BE49-F238E27FC236}">
                      <a16:creationId xmlns:a16="http://schemas.microsoft.com/office/drawing/2014/main" id="{F0845C66-62BE-0787-3629-2B2267C6374B}"/>
                    </a:ext>
                  </a:extLst>
                </p:cNvPr>
                <p:cNvPicPr/>
                <p:nvPr/>
              </p:nvPicPr>
              <p:blipFill>
                <a:blip r:embed="rId949"/>
                <a:stretch>
                  <a:fillRect/>
                </a:stretch>
              </p:blipFill>
              <p:spPr>
                <a:xfrm>
                  <a:off x="8224966" y="2029676"/>
                  <a:ext cx="499320" cy="63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0">
              <p14:nvContentPartPr>
                <p14:cNvPr id="1174" name="Freihand 1173">
                  <a:extLst>
                    <a:ext uri="{FF2B5EF4-FFF2-40B4-BE49-F238E27FC236}">
                      <a16:creationId xmlns:a16="http://schemas.microsoft.com/office/drawing/2014/main" id="{81AC5E3D-1D58-A200-5F09-ED25D9C30490}"/>
                    </a:ext>
                  </a:extLst>
                </p14:cNvPr>
                <p14:cNvContentPartPr/>
                <p14:nvPr/>
              </p14:nvContentPartPr>
              <p14:xfrm>
                <a:off x="8170966" y="2633036"/>
                <a:ext cx="41760" cy="7560"/>
              </p14:xfrm>
            </p:contentPart>
          </mc:Choice>
          <mc:Fallback xmlns="">
            <p:pic>
              <p:nvPicPr>
                <p:cNvPr id="1174" name="Freihand 1173">
                  <a:extLst>
                    <a:ext uri="{FF2B5EF4-FFF2-40B4-BE49-F238E27FC236}">
                      <a16:creationId xmlns:a16="http://schemas.microsoft.com/office/drawing/2014/main" id="{81AC5E3D-1D58-A200-5F09-ED25D9C30490}"/>
                    </a:ext>
                  </a:extLst>
                </p:cNvPr>
                <p:cNvPicPr/>
                <p:nvPr/>
              </p:nvPicPr>
              <p:blipFill>
                <a:blip r:embed="rId951"/>
                <a:stretch>
                  <a:fillRect/>
                </a:stretch>
              </p:blipFill>
              <p:spPr>
                <a:xfrm>
                  <a:off x="8134966" y="2597036"/>
                  <a:ext cx="11340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2">
              <p14:nvContentPartPr>
                <p14:cNvPr id="1175" name="Freihand 1174">
                  <a:extLst>
                    <a:ext uri="{FF2B5EF4-FFF2-40B4-BE49-F238E27FC236}">
                      <a16:creationId xmlns:a16="http://schemas.microsoft.com/office/drawing/2014/main" id="{A712F43D-D376-5B96-CB15-915276636232}"/>
                    </a:ext>
                  </a:extLst>
                </p14:cNvPr>
                <p14:cNvContentPartPr/>
                <p14:nvPr/>
              </p14:nvContentPartPr>
              <p14:xfrm>
                <a:off x="8233966" y="2617196"/>
                <a:ext cx="52560" cy="10800"/>
              </p14:xfrm>
            </p:contentPart>
          </mc:Choice>
          <mc:Fallback xmlns="">
            <p:pic>
              <p:nvPicPr>
                <p:cNvPr id="1175" name="Freihand 1174">
                  <a:extLst>
                    <a:ext uri="{FF2B5EF4-FFF2-40B4-BE49-F238E27FC236}">
                      <a16:creationId xmlns:a16="http://schemas.microsoft.com/office/drawing/2014/main" id="{A712F43D-D376-5B96-CB15-915276636232}"/>
                    </a:ext>
                  </a:extLst>
                </p:cNvPr>
                <p:cNvPicPr/>
                <p:nvPr/>
              </p:nvPicPr>
              <p:blipFill>
                <a:blip r:embed="rId953"/>
                <a:stretch>
                  <a:fillRect/>
                </a:stretch>
              </p:blipFill>
              <p:spPr>
                <a:xfrm>
                  <a:off x="8197966" y="2581196"/>
                  <a:ext cx="124200" cy="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4">
              <p14:nvContentPartPr>
                <p14:cNvPr id="1177" name="Freihand 1176">
                  <a:extLst>
                    <a:ext uri="{FF2B5EF4-FFF2-40B4-BE49-F238E27FC236}">
                      <a16:creationId xmlns:a16="http://schemas.microsoft.com/office/drawing/2014/main" id="{9842C9E1-DEAD-E8BA-9CCF-F9E9183A76E1}"/>
                    </a:ext>
                  </a:extLst>
                </p14:cNvPr>
                <p14:cNvContentPartPr/>
                <p14:nvPr/>
              </p14:nvContentPartPr>
              <p14:xfrm>
                <a:off x="8368606" y="2523236"/>
                <a:ext cx="227160" cy="91800"/>
              </p14:xfrm>
            </p:contentPart>
          </mc:Choice>
          <mc:Fallback xmlns="">
            <p:pic>
              <p:nvPicPr>
                <p:cNvPr id="1177" name="Freihand 1176">
                  <a:extLst>
                    <a:ext uri="{FF2B5EF4-FFF2-40B4-BE49-F238E27FC236}">
                      <a16:creationId xmlns:a16="http://schemas.microsoft.com/office/drawing/2014/main" id="{9842C9E1-DEAD-E8BA-9CCF-F9E9183A76E1}"/>
                    </a:ext>
                  </a:extLst>
                </p:cNvPr>
                <p:cNvPicPr/>
                <p:nvPr/>
              </p:nvPicPr>
              <p:blipFill>
                <a:blip r:embed="rId955"/>
                <a:stretch>
                  <a:fillRect/>
                </a:stretch>
              </p:blipFill>
              <p:spPr>
                <a:xfrm>
                  <a:off x="8332966" y="2487596"/>
                  <a:ext cx="29880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6">
              <p14:nvContentPartPr>
                <p14:cNvPr id="1179" name="Freihand 1178">
                  <a:extLst>
                    <a:ext uri="{FF2B5EF4-FFF2-40B4-BE49-F238E27FC236}">
                      <a16:creationId xmlns:a16="http://schemas.microsoft.com/office/drawing/2014/main" id="{D97168A1-ED34-59EA-F71A-23F2548A3F21}"/>
                    </a:ext>
                  </a:extLst>
                </p14:cNvPr>
                <p14:cNvContentPartPr/>
                <p14:nvPr/>
              </p14:nvContentPartPr>
              <p14:xfrm>
                <a:off x="8485606" y="2220476"/>
                <a:ext cx="464400" cy="382680"/>
              </p14:xfrm>
            </p:contentPart>
          </mc:Choice>
          <mc:Fallback xmlns="">
            <p:pic>
              <p:nvPicPr>
                <p:cNvPr id="1179" name="Freihand 1178">
                  <a:extLst>
                    <a:ext uri="{FF2B5EF4-FFF2-40B4-BE49-F238E27FC236}">
                      <a16:creationId xmlns:a16="http://schemas.microsoft.com/office/drawing/2014/main" id="{D97168A1-ED34-59EA-F71A-23F2548A3F21}"/>
                    </a:ext>
                  </a:extLst>
                </p:cNvPr>
                <p:cNvPicPr/>
                <p:nvPr/>
              </p:nvPicPr>
              <p:blipFill>
                <a:blip r:embed="rId957"/>
                <a:stretch>
                  <a:fillRect/>
                </a:stretch>
              </p:blipFill>
              <p:spPr>
                <a:xfrm>
                  <a:off x="8449606" y="2184836"/>
                  <a:ext cx="536040" cy="45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8">
              <p14:nvContentPartPr>
                <p14:cNvPr id="1180" name="Freihand 1179">
                  <a:extLst>
                    <a:ext uri="{FF2B5EF4-FFF2-40B4-BE49-F238E27FC236}">
                      <a16:creationId xmlns:a16="http://schemas.microsoft.com/office/drawing/2014/main" id="{A5C2ADFA-70FC-B45F-F009-BC04DE567EA8}"/>
                    </a:ext>
                  </a:extLst>
                </p14:cNvPr>
                <p14:cNvContentPartPr/>
                <p14:nvPr/>
              </p14:nvContentPartPr>
              <p14:xfrm>
                <a:off x="8736886" y="2324156"/>
                <a:ext cx="366120" cy="511920"/>
              </p14:xfrm>
            </p:contentPart>
          </mc:Choice>
          <mc:Fallback xmlns="">
            <p:pic>
              <p:nvPicPr>
                <p:cNvPr id="1180" name="Freihand 1179">
                  <a:extLst>
                    <a:ext uri="{FF2B5EF4-FFF2-40B4-BE49-F238E27FC236}">
                      <a16:creationId xmlns:a16="http://schemas.microsoft.com/office/drawing/2014/main" id="{A5C2ADFA-70FC-B45F-F009-BC04DE567EA8}"/>
                    </a:ext>
                  </a:extLst>
                </p:cNvPr>
                <p:cNvPicPr/>
                <p:nvPr/>
              </p:nvPicPr>
              <p:blipFill>
                <a:blip r:embed="rId959"/>
                <a:stretch>
                  <a:fillRect/>
                </a:stretch>
              </p:blipFill>
              <p:spPr>
                <a:xfrm>
                  <a:off x="8701246" y="2288516"/>
                  <a:ext cx="437760" cy="58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0">
              <p14:nvContentPartPr>
                <p14:cNvPr id="1182" name="Freihand 1181">
                  <a:extLst>
                    <a:ext uri="{FF2B5EF4-FFF2-40B4-BE49-F238E27FC236}">
                      <a16:creationId xmlns:a16="http://schemas.microsoft.com/office/drawing/2014/main" id="{3EF17443-BBB8-5D1E-BAC9-B6A49C900453}"/>
                    </a:ext>
                  </a:extLst>
                </p14:cNvPr>
                <p14:cNvContentPartPr/>
                <p14:nvPr/>
              </p14:nvContentPartPr>
              <p14:xfrm>
                <a:off x="9015166" y="2583716"/>
                <a:ext cx="240120" cy="457200"/>
              </p14:xfrm>
            </p:contentPart>
          </mc:Choice>
          <mc:Fallback xmlns="">
            <p:pic>
              <p:nvPicPr>
                <p:cNvPr id="1182" name="Freihand 1181">
                  <a:extLst>
                    <a:ext uri="{FF2B5EF4-FFF2-40B4-BE49-F238E27FC236}">
                      <a16:creationId xmlns:a16="http://schemas.microsoft.com/office/drawing/2014/main" id="{3EF17443-BBB8-5D1E-BAC9-B6A49C900453}"/>
                    </a:ext>
                  </a:extLst>
                </p:cNvPr>
                <p:cNvPicPr/>
                <p:nvPr/>
              </p:nvPicPr>
              <p:blipFill>
                <a:blip r:embed="rId961"/>
                <a:stretch>
                  <a:fillRect/>
                </a:stretch>
              </p:blipFill>
              <p:spPr>
                <a:xfrm>
                  <a:off x="8979526" y="2548076"/>
                  <a:ext cx="311760" cy="52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2">
              <p14:nvContentPartPr>
                <p14:cNvPr id="1183" name="Freihand 1182">
                  <a:extLst>
                    <a:ext uri="{FF2B5EF4-FFF2-40B4-BE49-F238E27FC236}">
                      <a16:creationId xmlns:a16="http://schemas.microsoft.com/office/drawing/2014/main" id="{64FA55F7-0D14-FB21-81F9-67F183B5E429}"/>
                    </a:ext>
                  </a:extLst>
                </p14:cNvPr>
                <p14:cNvContentPartPr/>
                <p14:nvPr/>
              </p14:nvContentPartPr>
              <p14:xfrm>
                <a:off x="9240166" y="2495876"/>
                <a:ext cx="80640" cy="582840"/>
              </p14:xfrm>
            </p:contentPart>
          </mc:Choice>
          <mc:Fallback xmlns="">
            <p:pic>
              <p:nvPicPr>
                <p:cNvPr id="1183" name="Freihand 1182">
                  <a:extLst>
                    <a:ext uri="{FF2B5EF4-FFF2-40B4-BE49-F238E27FC236}">
                      <a16:creationId xmlns:a16="http://schemas.microsoft.com/office/drawing/2014/main" id="{64FA55F7-0D14-FB21-81F9-67F183B5E429}"/>
                    </a:ext>
                  </a:extLst>
                </p:cNvPr>
                <p:cNvPicPr/>
                <p:nvPr/>
              </p:nvPicPr>
              <p:blipFill>
                <a:blip r:embed="rId963"/>
                <a:stretch>
                  <a:fillRect/>
                </a:stretch>
              </p:blipFill>
              <p:spPr>
                <a:xfrm>
                  <a:off x="9204526" y="2459876"/>
                  <a:ext cx="152280" cy="65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4">
              <p14:nvContentPartPr>
                <p14:cNvPr id="1184" name="Freihand 1183">
                  <a:extLst>
                    <a:ext uri="{FF2B5EF4-FFF2-40B4-BE49-F238E27FC236}">
                      <a16:creationId xmlns:a16="http://schemas.microsoft.com/office/drawing/2014/main" id="{5F1E018C-06BF-1F5D-3FEB-C0808B6DF7A8}"/>
                    </a:ext>
                  </a:extLst>
                </p14:cNvPr>
                <p14:cNvContentPartPr/>
                <p14:nvPr/>
              </p14:nvContentPartPr>
              <p14:xfrm>
                <a:off x="9247366" y="2481476"/>
                <a:ext cx="77760" cy="586080"/>
              </p14:xfrm>
            </p:contentPart>
          </mc:Choice>
          <mc:Fallback xmlns="">
            <p:pic>
              <p:nvPicPr>
                <p:cNvPr id="1184" name="Freihand 1183">
                  <a:extLst>
                    <a:ext uri="{FF2B5EF4-FFF2-40B4-BE49-F238E27FC236}">
                      <a16:creationId xmlns:a16="http://schemas.microsoft.com/office/drawing/2014/main" id="{5F1E018C-06BF-1F5D-3FEB-C0808B6DF7A8}"/>
                    </a:ext>
                  </a:extLst>
                </p:cNvPr>
                <p:cNvPicPr/>
                <p:nvPr/>
              </p:nvPicPr>
              <p:blipFill>
                <a:blip r:embed="rId965"/>
                <a:stretch>
                  <a:fillRect/>
                </a:stretch>
              </p:blipFill>
              <p:spPr>
                <a:xfrm>
                  <a:off x="9211726" y="2445836"/>
                  <a:ext cx="149400" cy="65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6">
              <p14:nvContentPartPr>
                <p14:cNvPr id="1185" name="Freihand 1184">
                  <a:extLst>
                    <a:ext uri="{FF2B5EF4-FFF2-40B4-BE49-F238E27FC236}">
                      <a16:creationId xmlns:a16="http://schemas.microsoft.com/office/drawing/2014/main" id="{802CB977-01A5-C18F-A018-394BC3D4CCE5}"/>
                    </a:ext>
                  </a:extLst>
                </p14:cNvPr>
                <p14:cNvContentPartPr/>
                <p14:nvPr/>
              </p14:nvContentPartPr>
              <p14:xfrm>
                <a:off x="9264286" y="2469236"/>
                <a:ext cx="96480" cy="547920"/>
              </p14:xfrm>
            </p:contentPart>
          </mc:Choice>
          <mc:Fallback xmlns="">
            <p:pic>
              <p:nvPicPr>
                <p:cNvPr id="1185" name="Freihand 1184">
                  <a:extLst>
                    <a:ext uri="{FF2B5EF4-FFF2-40B4-BE49-F238E27FC236}">
                      <a16:creationId xmlns:a16="http://schemas.microsoft.com/office/drawing/2014/main" id="{802CB977-01A5-C18F-A018-394BC3D4CCE5}"/>
                    </a:ext>
                  </a:extLst>
                </p:cNvPr>
                <p:cNvPicPr/>
                <p:nvPr/>
              </p:nvPicPr>
              <p:blipFill>
                <a:blip r:embed="rId967"/>
                <a:stretch>
                  <a:fillRect/>
                </a:stretch>
              </p:blipFill>
              <p:spPr>
                <a:xfrm>
                  <a:off x="9228646" y="2433596"/>
                  <a:ext cx="168120" cy="61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8">
              <p14:nvContentPartPr>
                <p14:cNvPr id="1186" name="Freihand 1185">
                  <a:extLst>
                    <a:ext uri="{FF2B5EF4-FFF2-40B4-BE49-F238E27FC236}">
                      <a16:creationId xmlns:a16="http://schemas.microsoft.com/office/drawing/2014/main" id="{17242AA4-EAE3-5E75-F857-0597C2C454C4}"/>
                    </a:ext>
                  </a:extLst>
                </p14:cNvPr>
                <p14:cNvContentPartPr/>
                <p14:nvPr/>
              </p14:nvContentPartPr>
              <p14:xfrm>
                <a:off x="9273286" y="2468516"/>
                <a:ext cx="60120" cy="526320"/>
              </p14:xfrm>
            </p:contentPart>
          </mc:Choice>
          <mc:Fallback xmlns="">
            <p:pic>
              <p:nvPicPr>
                <p:cNvPr id="1186" name="Freihand 1185">
                  <a:extLst>
                    <a:ext uri="{FF2B5EF4-FFF2-40B4-BE49-F238E27FC236}">
                      <a16:creationId xmlns:a16="http://schemas.microsoft.com/office/drawing/2014/main" id="{17242AA4-EAE3-5E75-F857-0597C2C454C4}"/>
                    </a:ext>
                  </a:extLst>
                </p:cNvPr>
                <p:cNvPicPr/>
                <p:nvPr/>
              </p:nvPicPr>
              <p:blipFill>
                <a:blip r:embed="rId969"/>
                <a:stretch>
                  <a:fillRect/>
                </a:stretch>
              </p:blipFill>
              <p:spPr>
                <a:xfrm>
                  <a:off x="9237646" y="2432516"/>
                  <a:ext cx="131760" cy="59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0">
              <p14:nvContentPartPr>
                <p14:cNvPr id="1188" name="Freihand 1187">
                  <a:extLst>
                    <a:ext uri="{FF2B5EF4-FFF2-40B4-BE49-F238E27FC236}">
                      <a16:creationId xmlns:a16="http://schemas.microsoft.com/office/drawing/2014/main" id="{D51DF91D-9C01-3F99-513E-17D7D3689B0A}"/>
                    </a:ext>
                  </a:extLst>
                </p14:cNvPr>
                <p14:cNvContentPartPr/>
                <p14:nvPr/>
              </p14:nvContentPartPr>
              <p14:xfrm>
                <a:off x="9283366" y="2253596"/>
                <a:ext cx="142920" cy="585000"/>
              </p14:xfrm>
            </p:contentPart>
          </mc:Choice>
          <mc:Fallback xmlns="">
            <p:pic>
              <p:nvPicPr>
                <p:cNvPr id="1188" name="Freihand 1187">
                  <a:extLst>
                    <a:ext uri="{FF2B5EF4-FFF2-40B4-BE49-F238E27FC236}">
                      <a16:creationId xmlns:a16="http://schemas.microsoft.com/office/drawing/2014/main" id="{D51DF91D-9C01-3F99-513E-17D7D3689B0A}"/>
                    </a:ext>
                  </a:extLst>
                </p:cNvPr>
                <p:cNvPicPr/>
                <p:nvPr/>
              </p:nvPicPr>
              <p:blipFill>
                <a:blip r:embed="rId971"/>
                <a:stretch>
                  <a:fillRect/>
                </a:stretch>
              </p:blipFill>
              <p:spPr>
                <a:xfrm>
                  <a:off x="9247366" y="2217596"/>
                  <a:ext cx="214560" cy="65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2">
              <p14:nvContentPartPr>
                <p14:cNvPr id="1190" name="Freihand 1189">
                  <a:extLst>
                    <a:ext uri="{FF2B5EF4-FFF2-40B4-BE49-F238E27FC236}">
                      <a16:creationId xmlns:a16="http://schemas.microsoft.com/office/drawing/2014/main" id="{178717CF-A511-E3B1-3F00-C59EE54B7121}"/>
                    </a:ext>
                  </a:extLst>
                </p14:cNvPr>
                <p14:cNvContentPartPr/>
                <p14:nvPr/>
              </p14:nvContentPartPr>
              <p14:xfrm>
                <a:off x="9444646" y="1347476"/>
                <a:ext cx="386280" cy="1034280"/>
              </p14:xfrm>
            </p:contentPart>
          </mc:Choice>
          <mc:Fallback xmlns="">
            <p:pic>
              <p:nvPicPr>
                <p:cNvPr id="1190" name="Freihand 1189">
                  <a:extLst>
                    <a:ext uri="{FF2B5EF4-FFF2-40B4-BE49-F238E27FC236}">
                      <a16:creationId xmlns:a16="http://schemas.microsoft.com/office/drawing/2014/main" id="{178717CF-A511-E3B1-3F00-C59EE54B7121}"/>
                    </a:ext>
                  </a:extLst>
                </p:cNvPr>
                <p:cNvPicPr/>
                <p:nvPr/>
              </p:nvPicPr>
              <p:blipFill>
                <a:blip r:embed="rId973"/>
                <a:stretch>
                  <a:fillRect/>
                </a:stretch>
              </p:blipFill>
              <p:spPr>
                <a:xfrm>
                  <a:off x="9408646" y="1311836"/>
                  <a:ext cx="457920" cy="11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4">
              <p14:nvContentPartPr>
                <p14:cNvPr id="1191" name="Freihand 1190">
                  <a:extLst>
                    <a:ext uri="{FF2B5EF4-FFF2-40B4-BE49-F238E27FC236}">
                      <a16:creationId xmlns:a16="http://schemas.microsoft.com/office/drawing/2014/main" id="{4405501A-D117-5DC6-B242-C560086736C8}"/>
                    </a:ext>
                  </a:extLst>
                </p14:cNvPr>
                <p14:cNvContentPartPr/>
                <p14:nvPr/>
              </p14:nvContentPartPr>
              <p14:xfrm>
                <a:off x="9808606" y="1253156"/>
                <a:ext cx="65520" cy="80280"/>
              </p14:xfrm>
            </p:contentPart>
          </mc:Choice>
          <mc:Fallback xmlns="">
            <p:pic>
              <p:nvPicPr>
                <p:cNvPr id="1191" name="Freihand 1190">
                  <a:extLst>
                    <a:ext uri="{FF2B5EF4-FFF2-40B4-BE49-F238E27FC236}">
                      <a16:creationId xmlns:a16="http://schemas.microsoft.com/office/drawing/2014/main" id="{4405501A-D117-5DC6-B242-C560086736C8}"/>
                    </a:ext>
                  </a:extLst>
                </p:cNvPr>
                <p:cNvPicPr/>
                <p:nvPr/>
              </p:nvPicPr>
              <p:blipFill>
                <a:blip r:embed="rId975"/>
                <a:stretch>
                  <a:fillRect/>
                </a:stretch>
              </p:blipFill>
              <p:spPr>
                <a:xfrm>
                  <a:off x="9772966" y="1217156"/>
                  <a:ext cx="13716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6">
              <p14:nvContentPartPr>
                <p14:cNvPr id="1193" name="Freihand 1192">
                  <a:extLst>
                    <a:ext uri="{FF2B5EF4-FFF2-40B4-BE49-F238E27FC236}">
                      <a16:creationId xmlns:a16="http://schemas.microsoft.com/office/drawing/2014/main" id="{2904C7F5-D919-5484-EDC2-47D443132B36}"/>
                    </a:ext>
                  </a:extLst>
                </p14:cNvPr>
                <p14:cNvContentPartPr/>
                <p14:nvPr/>
              </p14:nvContentPartPr>
              <p14:xfrm>
                <a:off x="9826966" y="1110596"/>
                <a:ext cx="327960" cy="165960"/>
              </p14:xfrm>
            </p:contentPart>
          </mc:Choice>
          <mc:Fallback xmlns="">
            <p:pic>
              <p:nvPicPr>
                <p:cNvPr id="1193" name="Freihand 1192">
                  <a:extLst>
                    <a:ext uri="{FF2B5EF4-FFF2-40B4-BE49-F238E27FC236}">
                      <a16:creationId xmlns:a16="http://schemas.microsoft.com/office/drawing/2014/main" id="{2904C7F5-D919-5484-EDC2-47D443132B36}"/>
                    </a:ext>
                  </a:extLst>
                </p:cNvPr>
                <p:cNvPicPr/>
                <p:nvPr/>
              </p:nvPicPr>
              <p:blipFill>
                <a:blip r:embed="rId977"/>
                <a:stretch>
                  <a:fillRect/>
                </a:stretch>
              </p:blipFill>
              <p:spPr>
                <a:xfrm>
                  <a:off x="9791326" y="1074596"/>
                  <a:ext cx="39960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8">
              <p14:nvContentPartPr>
                <p14:cNvPr id="1194" name="Freihand 1193">
                  <a:extLst>
                    <a:ext uri="{FF2B5EF4-FFF2-40B4-BE49-F238E27FC236}">
                      <a16:creationId xmlns:a16="http://schemas.microsoft.com/office/drawing/2014/main" id="{2F503491-3AA4-83FE-B475-A2D346A2A1BF}"/>
                    </a:ext>
                  </a:extLst>
                </p14:cNvPr>
                <p14:cNvContentPartPr/>
                <p14:nvPr/>
              </p14:nvContentPartPr>
              <p14:xfrm>
                <a:off x="9849286" y="1178996"/>
                <a:ext cx="254520" cy="167760"/>
              </p14:xfrm>
            </p:contentPart>
          </mc:Choice>
          <mc:Fallback xmlns="">
            <p:pic>
              <p:nvPicPr>
                <p:cNvPr id="1194" name="Freihand 1193">
                  <a:extLst>
                    <a:ext uri="{FF2B5EF4-FFF2-40B4-BE49-F238E27FC236}">
                      <a16:creationId xmlns:a16="http://schemas.microsoft.com/office/drawing/2014/main" id="{2F503491-3AA4-83FE-B475-A2D346A2A1BF}"/>
                    </a:ext>
                  </a:extLst>
                </p:cNvPr>
                <p:cNvPicPr/>
                <p:nvPr/>
              </p:nvPicPr>
              <p:blipFill>
                <a:blip r:embed="rId979"/>
                <a:stretch>
                  <a:fillRect/>
                </a:stretch>
              </p:blipFill>
              <p:spPr>
                <a:xfrm>
                  <a:off x="9813286" y="1142996"/>
                  <a:ext cx="32616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0">
              <p14:nvContentPartPr>
                <p14:cNvPr id="1195" name="Freihand 1194">
                  <a:extLst>
                    <a:ext uri="{FF2B5EF4-FFF2-40B4-BE49-F238E27FC236}">
                      <a16:creationId xmlns:a16="http://schemas.microsoft.com/office/drawing/2014/main" id="{0E877353-2396-C5A8-C1D5-FF56146FAA2F}"/>
                    </a:ext>
                  </a:extLst>
                </p14:cNvPr>
                <p14:cNvContentPartPr/>
                <p14:nvPr/>
              </p14:nvContentPartPr>
              <p14:xfrm>
                <a:off x="9866566" y="1176116"/>
                <a:ext cx="205560" cy="124200"/>
              </p14:xfrm>
            </p:contentPart>
          </mc:Choice>
          <mc:Fallback xmlns="">
            <p:pic>
              <p:nvPicPr>
                <p:cNvPr id="1195" name="Freihand 1194">
                  <a:extLst>
                    <a:ext uri="{FF2B5EF4-FFF2-40B4-BE49-F238E27FC236}">
                      <a16:creationId xmlns:a16="http://schemas.microsoft.com/office/drawing/2014/main" id="{0E877353-2396-C5A8-C1D5-FF56146FAA2F}"/>
                    </a:ext>
                  </a:extLst>
                </p:cNvPr>
                <p:cNvPicPr/>
                <p:nvPr/>
              </p:nvPicPr>
              <p:blipFill>
                <a:blip r:embed="rId981"/>
                <a:stretch>
                  <a:fillRect/>
                </a:stretch>
              </p:blipFill>
              <p:spPr>
                <a:xfrm>
                  <a:off x="9830566" y="1140116"/>
                  <a:ext cx="27720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2">
              <p14:nvContentPartPr>
                <p14:cNvPr id="1196" name="Freihand 1195">
                  <a:extLst>
                    <a:ext uri="{FF2B5EF4-FFF2-40B4-BE49-F238E27FC236}">
                      <a16:creationId xmlns:a16="http://schemas.microsoft.com/office/drawing/2014/main" id="{68D8D529-7D11-7F8E-7A68-1D4AD996420D}"/>
                    </a:ext>
                  </a:extLst>
                </p14:cNvPr>
                <p14:cNvContentPartPr/>
                <p14:nvPr/>
              </p14:nvContentPartPr>
              <p14:xfrm>
                <a:off x="9802846" y="1302476"/>
                <a:ext cx="3960" cy="1440"/>
              </p14:xfrm>
            </p:contentPart>
          </mc:Choice>
          <mc:Fallback xmlns="">
            <p:pic>
              <p:nvPicPr>
                <p:cNvPr id="1196" name="Freihand 1195">
                  <a:extLst>
                    <a:ext uri="{FF2B5EF4-FFF2-40B4-BE49-F238E27FC236}">
                      <a16:creationId xmlns:a16="http://schemas.microsoft.com/office/drawing/2014/main" id="{68D8D529-7D11-7F8E-7A68-1D4AD996420D}"/>
                    </a:ext>
                  </a:extLst>
                </p:cNvPr>
                <p:cNvPicPr/>
                <p:nvPr/>
              </p:nvPicPr>
              <p:blipFill>
                <a:blip r:embed="rId983"/>
                <a:stretch>
                  <a:fillRect/>
                </a:stretch>
              </p:blipFill>
              <p:spPr>
                <a:xfrm>
                  <a:off x="9766846" y="1266836"/>
                  <a:ext cx="7560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4">
              <p14:nvContentPartPr>
                <p14:cNvPr id="1197" name="Freihand 1196">
                  <a:extLst>
                    <a:ext uri="{FF2B5EF4-FFF2-40B4-BE49-F238E27FC236}">
                      <a16:creationId xmlns:a16="http://schemas.microsoft.com/office/drawing/2014/main" id="{144BAA1A-7DD8-78F9-F0C6-DDEC7B3881ED}"/>
                    </a:ext>
                  </a:extLst>
                </p14:cNvPr>
                <p14:cNvContentPartPr/>
                <p14:nvPr/>
              </p14:nvContentPartPr>
              <p14:xfrm>
                <a:off x="9812566" y="1106636"/>
                <a:ext cx="327240" cy="171000"/>
              </p14:xfrm>
            </p:contentPart>
          </mc:Choice>
          <mc:Fallback xmlns="">
            <p:pic>
              <p:nvPicPr>
                <p:cNvPr id="1197" name="Freihand 1196">
                  <a:extLst>
                    <a:ext uri="{FF2B5EF4-FFF2-40B4-BE49-F238E27FC236}">
                      <a16:creationId xmlns:a16="http://schemas.microsoft.com/office/drawing/2014/main" id="{144BAA1A-7DD8-78F9-F0C6-DDEC7B3881ED}"/>
                    </a:ext>
                  </a:extLst>
                </p:cNvPr>
                <p:cNvPicPr/>
                <p:nvPr/>
              </p:nvPicPr>
              <p:blipFill>
                <a:blip r:embed="rId985"/>
                <a:stretch>
                  <a:fillRect/>
                </a:stretch>
              </p:blipFill>
              <p:spPr>
                <a:xfrm>
                  <a:off x="9776926" y="1070636"/>
                  <a:ext cx="39888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6">
              <p14:nvContentPartPr>
                <p14:cNvPr id="1198" name="Freihand 1197">
                  <a:extLst>
                    <a:ext uri="{FF2B5EF4-FFF2-40B4-BE49-F238E27FC236}">
                      <a16:creationId xmlns:a16="http://schemas.microsoft.com/office/drawing/2014/main" id="{565236C2-4918-A2DC-279B-387C102D3D79}"/>
                    </a:ext>
                  </a:extLst>
                </p14:cNvPr>
                <p14:cNvContentPartPr/>
                <p14:nvPr/>
              </p14:nvContentPartPr>
              <p14:xfrm>
                <a:off x="9875206" y="1158836"/>
                <a:ext cx="250920" cy="172800"/>
              </p14:xfrm>
            </p:contentPart>
          </mc:Choice>
          <mc:Fallback xmlns="">
            <p:pic>
              <p:nvPicPr>
                <p:cNvPr id="1198" name="Freihand 1197">
                  <a:extLst>
                    <a:ext uri="{FF2B5EF4-FFF2-40B4-BE49-F238E27FC236}">
                      <a16:creationId xmlns:a16="http://schemas.microsoft.com/office/drawing/2014/main" id="{565236C2-4918-A2DC-279B-387C102D3D79}"/>
                    </a:ext>
                  </a:extLst>
                </p:cNvPr>
                <p:cNvPicPr/>
                <p:nvPr/>
              </p:nvPicPr>
              <p:blipFill>
                <a:blip r:embed="rId987"/>
                <a:stretch>
                  <a:fillRect/>
                </a:stretch>
              </p:blipFill>
              <p:spPr>
                <a:xfrm>
                  <a:off x="9839566" y="1123196"/>
                  <a:ext cx="32256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8">
              <p14:nvContentPartPr>
                <p14:cNvPr id="1200" name="Freihand 1199">
                  <a:extLst>
                    <a:ext uri="{FF2B5EF4-FFF2-40B4-BE49-F238E27FC236}">
                      <a16:creationId xmlns:a16="http://schemas.microsoft.com/office/drawing/2014/main" id="{FA8305D3-1DDD-EAE9-3C24-7DE13849B44A}"/>
                    </a:ext>
                  </a:extLst>
                </p14:cNvPr>
                <p14:cNvContentPartPr/>
                <p14:nvPr/>
              </p14:nvContentPartPr>
              <p14:xfrm>
                <a:off x="9280846" y="1294916"/>
                <a:ext cx="547200" cy="594720"/>
              </p14:xfrm>
            </p:contentPart>
          </mc:Choice>
          <mc:Fallback xmlns="">
            <p:pic>
              <p:nvPicPr>
                <p:cNvPr id="1200" name="Freihand 1199">
                  <a:extLst>
                    <a:ext uri="{FF2B5EF4-FFF2-40B4-BE49-F238E27FC236}">
                      <a16:creationId xmlns:a16="http://schemas.microsoft.com/office/drawing/2014/main" id="{FA8305D3-1DDD-EAE9-3C24-7DE13849B44A}"/>
                    </a:ext>
                  </a:extLst>
                </p:cNvPr>
                <p:cNvPicPr/>
                <p:nvPr/>
              </p:nvPicPr>
              <p:blipFill>
                <a:blip r:embed="rId989"/>
                <a:stretch>
                  <a:fillRect/>
                </a:stretch>
              </p:blipFill>
              <p:spPr>
                <a:xfrm>
                  <a:off x="9245206" y="1258916"/>
                  <a:ext cx="618840" cy="66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0">
              <p14:nvContentPartPr>
                <p14:cNvPr id="1201" name="Freihand 1200">
                  <a:extLst>
                    <a:ext uri="{FF2B5EF4-FFF2-40B4-BE49-F238E27FC236}">
                      <a16:creationId xmlns:a16="http://schemas.microsoft.com/office/drawing/2014/main" id="{C72E76D3-EAF1-DD8B-BC75-4F618DA92ECC}"/>
                    </a:ext>
                  </a:extLst>
                </p14:cNvPr>
                <p14:cNvContentPartPr/>
                <p14:nvPr/>
              </p14:nvContentPartPr>
              <p14:xfrm>
                <a:off x="8580646" y="1927436"/>
                <a:ext cx="192600" cy="373320"/>
              </p14:xfrm>
            </p:contentPart>
          </mc:Choice>
          <mc:Fallback xmlns="">
            <p:pic>
              <p:nvPicPr>
                <p:cNvPr id="1201" name="Freihand 1200">
                  <a:extLst>
                    <a:ext uri="{FF2B5EF4-FFF2-40B4-BE49-F238E27FC236}">
                      <a16:creationId xmlns:a16="http://schemas.microsoft.com/office/drawing/2014/main" id="{C72E76D3-EAF1-DD8B-BC75-4F618DA92ECC}"/>
                    </a:ext>
                  </a:extLst>
                </p:cNvPr>
                <p:cNvPicPr/>
                <p:nvPr/>
              </p:nvPicPr>
              <p:blipFill>
                <a:blip r:embed="rId991"/>
                <a:stretch>
                  <a:fillRect/>
                </a:stretch>
              </p:blipFill>
              <p:spPr>
                <a:xfrm>
                  <a:off x="8545006" y="1891796"/>
                  <a:ext cx="264240" cy="44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2">
              <p14:nvContentPartPr>
                <p14:cNvPr id="1202" name="Freihand 1201">
                  <a:extLst>
                    <a:ext uri="{FF2B5EF4-FFF2-40B4-BE49-F238E27FC236}">
                      <a16:creationId xmlns:a16="http://schemas.microsoft.com/office/drawing/2014/main" id="{A9E1D72F-5E3D-8283-535B-549148A53E4B}"/>
                    </a:ext>
                  </a:extLst>
                </p14:cNvPr>
                <p14:cNvContentPartPr/>
                <p14:nvPr/>
              </p14:nvContentPartPr>
              <p14:xfrm>
                <a:off x="8492806" y="1691996"/>
                <a:ext cx="1050840" cy="902880"/>
              </p14:xfrm>
            </p:contentPart>
          </mc:Choice>
          <mc:Fallback xmlns="">
            <p:pic>
              <p:nvPicPr>
                <p:cNvPr id="1202" name="Freihand 1201">
                  <a:extLst>
                    <a:ext uri="{FF2B5EF4-FFF2-40B4-BE49-F238E27FC236}">
                      <a16:creationId xmlns:a16="http://schemas.microsoft.com/office/drawing/2014/main" id="{A9E1D72F-5E3D-8283-535B-549148A53E4B}"/>
                    </a:ext>
                  </a:extLst>
                </p:cNvPr>
                <p:cNvPicPr/>
                <p:nvPr/>
              </p:nvPicPr>
              <p:blipFill>
                <a:blip r:embed="rId993"/>
                <a:stretch>
                  <a:fillRect/>
                </a:stretch>
              </p:blipFill>
              <p:spPr>
                <a:xfrm>
                  <a:off x="8456806" y="1656356"/>
                  <a:ext cx="1122480" cy="9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4">
              <p14:nvContentPartPr>
                <p14:cNvPr id="1203" name="Freihand 1202">
                  <a:extLst>
                    <a:ext uri="{FF2B5EF4-FFF2-40B4-BE49-F238E27FC236}">
                      <a16:creationId xmlns:a16="http://schemas.microsoft.com/office/drawing/2014/main" id="{06612BB4-B4B4-D149-4CD1-BCF2B52B57CC}"/>
                    </a:ext>
                  </a:extLst>
                </p14:cNvPr>
                <p14:cNvContentPartPr/>
                <p14:nvPr/>
              </p14:nvContentPartPr>
              <p14:xfrm>
                <a:off x="8824726" y="1860116"/>
                <a:ext cx="181800" cy="83880"/>
              </p14:xfrm>
            </p:contentPart>
          </mc:Choice>
          <mc:Fallback xmlns="">
            <p:pic>
              <p:nvPicPr>
                <p:cNvPr id="1203" name="Freihand 1202">
                  <a:extLst>
                    <a:ext uri="{FF2B5EF4-FFF2-40B4-BE49-F238E27FC236}">
                      <a16:creationId xmlns:a16="http://schemas.microsoft.com/office/drawing/2014/main" id="{06612BB4-B4B4-D149-4CD1-BCF2B52B57CC}"/>
                    </a:ext>
                  </a:extLst>
                </p:cNvPr>
                <p:cNvPicPr/>
                <p:nvPr/>
              </p:nvPicPr>
              <p:blipFill>
                <a:blip r:embed="rId995"/>
                <a:stretch>
                  <a:fillRect/>
                </a:stretch>
              </p:blipFill>
              <p:spPr>
                <a:xfrm>
                  <a:off x="8788726" y="1824116"/>
                  <a:ext cx="25344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6">
              <p14:nvContentPartPr>
                <p14:cNvPr id="1205" name="Freihand 1204">
                  <a:extLst>
                    <a:ext uri="{FF2B5EF4-FFF2-40B4-BE49-F238E27FC236}">
                      <a16:creationId xmlns:a16="http://schemas.microsoft.com/office/drawing/2014/main" id="{8DD92063-35D1-29D8-A5EF-EC7948272874}"/>
                    </a:ext>
                  </a:extLst>
                </p14:cNvPr>
                <p14:cNvContentPartPr/>
                <p14:nvPr/>
              </p14:nvContentPartPr>
              <p14:xfrm>
                <a:off x="8817526" y="1319396"/>
                <a:ext cx="920160" cy="1051200"/>
              </p14:xfrm>
            </p:contentPart>
          </mc:Choice>
          <mc:Fallback xmlns="">
            <p:pic>
              <p:nvPicPr>
                <p:cNvPr id="1205" name="Freihand 1204">
                  <a:extLst>
                    <a:ext uri="{FF2B5EF4-FFF2-40B4-BE49-F238E27FC236}">
                      <a16:creationId xmlns:a16="http://schemas.microsoft.com/office/drawing/2014/main" id="{8DD92063-35D1-29D8-A5EF-EC7948272874}"/>
                    </a:ext>
                  </a:extLst>
                </p:cNvPr>
                <p:cNvPicPr/>
                <p:nvPr/>
              </p:nvPicPr>
              <p:blipFill>
                <a:blip r:embed="rId997"/>
                <a:stretch>
                  <a:fillRect/>
                </a:stretch>
              </p:blipFill>
              <p:spPr>
                <a:xfrm>
                  <a:off x="8781526" y="1283396"/>
                  <a:ext cx="991800" cy="1122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13" name="Gruppieren 1212">
            <a:extLst>
              <a:ext uri="{FF2B5EF4-FFF2-40B4-BE49-F238E27FC236}">
                <a16:creationId xmlns:a16="http://schemas.microsoft.com/office/drawing/2014/main" id="{7F6824D1-0A1C-BAE5-EDF1-F76CCF0165C4}"/>
              </a:ext>
            </a:extLst>
          </p:cNvPr>
          <p:cNvGrpSpPr/>
          <p:nvPr/>
        </p:nvGrpSpPr>
        <p:grpSpPr>
          <a:xfrm>
            <a:off x="9806086" y="1094396"/>
            <a:ext cx="364320" cy="264240"/>
            <a:chOff x="9806086" y="1094396"/>
            <a:chExt cx="364320" cy="264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98">
              <p14:nvContentPartPr>
                <p14:cNvPr id="1207" name="Freihand 1206">
                  <a:extLst>
                    <a:ext uri="{FF2B5EF4-FFF2-40B4-BE49-F238E27FC236}">
                      <a16:creationId xmlns:a16="http://schemas.microsoft.com/office/drawing/2014/main" id="{4948D41C-75A0-210D-A72B-F8A1A5C5B244}"/>
                    </a:ext>
                  </a:extLst>
                </p14:cNvPr>
                <p14:cNvContentPartPr/>
                <p14:nvPr/>
              </p14:nvContentPartPr>
              <p14:xfrm>
                <a:off x="9955846" y="1230836"/>
                <a:ext cx="140760" cy="124200"/>
              </p14:xfrm>
            </p:contentPart>
          </mc:Choice>
          <mc:Fallback xmlns="">
            <p:pic>
              <p:nvPicPr>
                <p:cNvPr id="1207" name="Freihand 1206">
                  <a:extLst>
                    <a:ext uri="{FF2B5EF4-FFF2-40B4-BE49-F238E27FC236}">
                      <a16:creationId xmlns:a16="http://schemas.microsoft.com/office/drawing/2014/main" id="{4948D41C-75A0-210D-A72B-F8A1A5C5B244}"/>
                    </a:ext>
                  </a:extLst>
                </p:cNvPr>
                <p:cNvPicPr/>
                <p:nvPr/>
              </p:nvPicPr>
              <p:blipFill>
                <a:blip r:embed="rId999"/>
                <a:stretch>
                  <a:fillRect/>
                </a:stretch>
              </p:blipFill>
              <p:spPr>
                <a:xfrm>
                  <a:off x="9920206" y="1194836"/>
                  <a:ext cx="21240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0">
              <p14:nvContentPartPr>
                <p14:cNvPr id="1208" name="Freihand 1207">
                  <a:extLst>
                    <a:ext uri="{FF2B5EF4-FFF2-40B4-BE49-F238E27FC236}">
                      <a16:creationId xmlns:a16="http://schemas.microsoft.com/office/drawing/2014/main" id="{3D889B19-9584-2A88-0D27-C36321E6F24F}"/>
                    </a:ext>
                  </a:extLst>
                </p14:cNvPr>
                <p14:cNvContentPartPr/>
                <p14:nvPr/>
              </p14:nvContentPartPr>
              <p14:xfrm>
                <a:off x="9968806" y="1164236"/>
                <a:ext cx="201600" cy="173160"/>
              </p14:xfrm>
            </p:contentPart>
          </mc:Choice>
          <mc:Fallback xmlns="">
            <p:pic>
              <p:nvPicPr>
                <p:cNvPr id="1208" name="Freihand 1207">
                  <a:extLst>
                    <a:ext uri="{FF2B5EF4-FFF2-40B4-BE49-F238E27FC236}">
                      <a16:creationId xmlns:a16="http://schemas.microsoft.com/office/drawing/2014/main" id="{3D889B19-9584-2A88-0D27-C36321E6F24F}"/>
                    </a:ext>
                  </a:extLst>
                </p:cNvPr>
                <p:cNvPicPr/>
                <p:nvPr/>
              </p:nvPicPr>
              <p:blipFill>
                <a:blip r:embed="rId1001"/>
                <a:stretch>
                  <a:fillRect/>
                </a:stretch>
              </p:blipFill>
              <p:spPr>
                <a:xfrm>
                  <a:off x="9932806" y="1128596"/>
                  <a:ext cx="27324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2">
              <p14:nvContentPartPr>
                <p14:cNvPr id="1209" name="Freihand 1208">
                  <a:extLst>
                    <a:ext uri="{FF2B5EF4-FFF2-40B4-BE49-F238E27FC236}">
                      <a16:creationId xmlns:a16="http://schemas.microsoft.com/office/drawing/2014/main" id="{81382706-07B3-9BF1-D141-FA70FE2C9C03}"/>
                    </a:ext>
                  </a:extLst>
                </p14:cNvPr>
                <p14:cNvContentPartPr/>
                <p14:nvPr/>
              </p14:nvContentPartPr>
              <p14:xfrm>
                <a:off x="9943966" y="1199516"/>
                <a:ext cx="178200" cy="159120"/>
              </p14:xfrm>
            </p:contentPart>
          </mc:Choice>
          <mc:Fallback xmlns="">
            <p:pic>
              <p:nvPicPr>
                <p:cNvPr id="1209" name="Freihand 1208">
                  <a:extLst>
                    <a:ext uri="{FF2B5EF4-FFF2-40B4-BE49-F238E27FC236}">
                      <a16:creationId xmlns:a16="http://schemas.microsoft.com/office/drawing/2014/main" id="{81382706-07B3-9BF1-D141-FA70FE2C9C03}"/>
                    </a:ext>
                  </a:extLst>
                </p:cNvPr>
                <p:cNvPicPr/>
                <p:nvPr/>
              </p:nvPicPr>
              <p:blipFill>
                <a:blip r:embed="rId1003"/>
                <a:stretch>
                  <a:fillRect/>
                </a:stretch>
              </p:blipFill>
              <p:spPr>
                <a:xfrm>
                  <a:off x="9907966" y="1163876"/>
                  <a:ext cx="24984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4">
              <p14:nvContentPartPr>
                <p14:cNvPr id="1210" name="Freihand 1209">
                  <a:extLst>
                    <a:ext uri="{FF2B5EF4-FFF2-40B4-BE49-F238E27FC236}">
                      <a16:creationId xmlns:a16="http://schemas.microsoft.com/office/drawing/2014/main" id="{389DF495-EACF-2F53-F981-3F0ECE7698AB}"/>
                    </a:ext>
                  </a:extLst>
                </p14:cNvPr>
                <p14:cNvContentPartPr/>
                <p14:nvPr/>
              </p14:nvContentPartPr>
              <p14:xfrm>
                <a:off x="9929926" y="1222196"/>
                <a:ext cx="155520" cy="125640"/>
              </p14:xfrm>
            </p:contentPart>
          </mc:Choice>
          <mc:Fallback xmlns="">
            <p:pic>
              <p:nvPicPr>
                <p:cNvPr id="1210" name="Freihand 1209">
                  <a:extLst>
                    <a:ext uri="{FF2B5EF4-FFF2-40B4-BE49-F238E27FC236}">
                      <a16:creationId xmlns:a16="http://schemas.microsoft.com/office/drawing/2014/main" id="{389DF495-EACF-2F53-F981-3F0ECE7698AB}"/>
                    </a:ext>
                  </a:extLst>
                </p:cNvPr>
                <p:cNvPicPr/>
                <p:nvPr/>
              </p:nvPicPr>
              <p:blipFill>
                <a:blip r:embed="rId1005"/>
                <a:stretch>
                  <a:fillRect/>
                </a:stretch>
              </p:blipFill>
              <p:spPr>
                <a:xfrm>
                  <a:off x="9893926" y="1186196"/>
                  <a:ext cx="22716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6">
              <p14:nvContentPartPr>
                <p14:cNvPr id="1211" name="Freihand 1210">
                  <a:extLst>
                    <a:ext uri="{FF2B5EF4-FFF2-40B4-BE49-F238E27FC236}">
                      <a16:creationId xmlns:a16="http://schemas.microsoft.com/office/drawing/2014/main" id="{5B9B14BF-BC7D-19E7-1DDD-20ADE93994B5}"/>
                    </a:ext>
                  </a:extLst>
                </p14:cNvPr>
                <p14:cNvContentPartPr/>
                <p14:nvPr/>
              </p14:nvContentPartPr>
              <p14:xfrm>
                <a:off x="9806086" y="1099076"/>
                <a:ext cx="211680" cy="90000"/>
              </p14:xfrm>
            </p:contentPart>
          </mc:Choice>
          <mc:Fallback xmlns="">
            <p:pic>
              <p:nvPicPr>
                <p:cNvPr id="1211" name="Freihand 1210">
                  <a:extLst>
                    <a:ext uri="{FF2B5EF4-FFF2-40B4-BE49-F238E27FC236}">
                      <a16:creationId xmlns:a16="http://schemas.microsoft.com/office/drawing/2014/main" id="{5B9B14BF-BC7D-19E7-1DDD-20ADE93994B5}"/>
                    </a:ext>
                  </a:extLst>
                </p:cNvPr>
                <p:cNvPicPr/>
                <p:nvPr/>
              </p:nvPicPr>
              <p:blipFill>
                <a:blip r:embed="rId1007"/>
                <a:stretch>
                  <a:fillRect/>
                </a:stretch>
              </p:blipFill>
              <p:spPr>
                <a:xfrm>
                  <a:off x="9770086" y="1063436"/>
                  <a:ext cx="28332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8">
              <p14:nvContentPartPr>
                <p14:cNvPr id="1212" name="Freihand 1211">
                  <a:extLst>
                    <a:ext uri="{FF2B5EF4-FFF2-40B4-BE49-F238E27FC236}">
                      <a16:creationId xmlns:a16="http://schemas.microsoft.com/office/drawing/2014/main" id="{7D03AF4F-D063-7BE9-8B9D-11DCD9D066FD}"/>
                    </a:ext>
                  </a:extLst>
                </p14:cNvPr>
                <p14:cNvContentPartPr/>
                <p14:nvPr/>
              </p14:nvContentPartPr>
              <p14:xfrm>
                <a:off x="9818686" y="1094396"/>
                <a:ext cx="277200" cy="119520"/>
              </p14:xfrm>
            </p:contentPart>
          </mc:Choice>
          <mc:Fallback xmlns="">
            <p:pic>
              <p:nvPicPr>
                <p:cNvPr id="1212" name="Freihand 1211">
                  <a:extLst>
                    <a:ext uri="{FF2B5EF4-FFF2-40B4-BE49-F238E27FC236}">
                      <a16:creationId xmlns:a16="http://schemas.microsoft.com/office/drawing/2014/main" id="{7D03AF4F-D063-7BE9-8B9D-11DCD9D066FD}"/>
                    </a:ext>
                  </a:extLst>
                </p:cNvPr>
                <p:cNvPicPr/>
                <p:nvPr/>
              </p:nvPicPr>
              <p:blipFill>
                <a:blip r:embed="rId1009"/>
                <a:stretch>
                  <a:fillRect/>
                </a:stretch>
              </p:blipFill>
              <p:spPr>
                <a:xfrm>
                  <a:off x="9782686" y="1058396"/>
                  <a:ext cx="348840" cy="191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26" name="Gruppieren 1225">
            <a:extLst>
              <a:ext uri="{FF2B5EF4-FFF2-40B4-BE49-F238E27FC236}">
                <a16:creationId xmlns:a16="http://schemas.microsoft.com/office/drawing/2014/main" id="{473EF905-83B6-BBAE-BB9E-15CA002166D0}"/>
              </a:ext>
            </a:extLst>
          </p:cNvPr>
          <p:cNvGrpSpPr/>
          <p:nvPr/>
        </p:nvGrpSpPr>
        <p:grpSpPr>
          <a:xfrm>
            <a:off x="9565246" y="1119956"/>
            <a:ext cx="575280" cy="368280"/>
            <a:chOff x="9565246" y="1119956"/>
            <a:chExt cx="575280" cy="368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10">
              <p14:nvContentPartPr>
                <p14:cNvPr id="1214" name="Freihand 1213">
                  <a:extLst>
                    <a:ext uri="{FF2B5EF4-FFF2-40B4-BE49-F238E27FC236}">
                      <a16:creationId xmlns:a16="http://schemas.microsoft.com/office/drawing/2014/main" id="{34663171-4C4A-9FF4-BB36-EA6B7AF7B1C2}"/>
                    </a:ext>
                  </a:extLst>
                </p14:cNvPr>
                <p14:cNvContentPartPr/>
                <p14:nvPr/>
              </p14:nvContentPartPr>
              <p14:xfrm>
                <a:off x="9898966" y="1145876"/>
                <a:ext cx="212400" cy="149040"/>
              </p14:xfrm>
            </p:contentPart>
          </mc:Choice>
          <mc:Fallback xmlns="">
            <p:pic>
              <p:nvPicPr>
                <p:cNvPr id="1214" name="Freihand 1213">
                  <a:extLst>
                    <a:ext uri="{FF2B5EF4-FFF2-40B4-BE49-F238E27FC236}">
                      <a16:creationId xmlns:a16="http://schemas.microsoft.com/office/drawing/2014/main" id="{34663171-4C4A-9FF4-BB36-EA6B7AF7B1C2}"/>
                    </a:ext>
                  </a:extLst>
                </p:cNvPr>
                <p:cNvPicPr/>
                <p:nvPr/>
              </p:nvPicPr>
              <p:blipFill>
                <a:blip r:embed="rId1011"/>
                <a:stretch>
                  <a:fillRect/>
                </a:stretch>
              </p:blipFill>
              <p:spPr>
                <a:xfrm>
                  <a:off x="9862966" y="1110236"/>
                  <a:ext cx="28404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2">
              <p14:nvContentPartPr>
                <p14:cNvPr id="1215" name="Freihand 1214">
                  <a:extLst>
                    <a:ext uri="{FF2B5EF4-FFF2-40B4-BE49-F238E27FC236}">
                      <a16:creationId xmlns:a16="http://schemas.microsoft.com/office/drawing/2014/main" id="{9DA57CBF-AA61-8022-D5A9-3503D91ACE5A}"/>
                    </a:ext>
                  </a:extLst>
                </p14:cNvPr>
                <p14:cNvContentPartPr/>
                <p14:nvPr/>
              </p14:nvContentPartPr>
              <p14:xfrm>
                <a:off x="10055206" y="1119956"/>
                <a:ext cx="85320" cy="58320"/>
              </p14:xfrm>
            </p:contentPart>
          </mc:Choice>
          <mc:Fallback xmlns="">
            <p:pic>
              <p:nvPicPr>
                <p:cNvPr id="1215" name="Freihand 1214">
                  <a:extLst>
                    <a:ext uri="{FF2B5EF4-FFF2-40B4-BE49-F238E27FC236}">
                      <a16:creationId xmlns:a16="http://schemas.microsoft.com/office/drawing/2014/main" id="{9DA57CBF-AA61-8022-D5A9-3503D91ACE5A}"/>
                    </a:ext>
                  </a:extLst>
                </p:cNvPr>
                <p:cNvPicPr/>
                <p:nvPr/>
              </p:nvPicPr>
              <p:blipFill>
                <a:blip r:embed="rId1013"/>
                <a:stretch>
                  <a:fillRect/>
                </a:stretch>
              </p:blipFill>
              <p:spPr>
                <a:xfrm>
                  <a:off x="10019206" y="1084316"/>
                  <a:ext cx="15696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4">
              <p14:nvContentPartPr>
                <p14:cNvPr id="1216" name="Freihand 1215">
                  <a:extLst>
                    <a:ext uri="{FF2B5EF4-FFF2-40B4-BE49-F238E27FC236}">
                      <a16:creationId xmlns:a16="http://schemas.microsoft.com/office/drawing/2014/main" id="{9C369D00-AD2A-61D3-6ADF-028801977981}"/>
                    </a:ext>
                  </a:extLst>
                </p14:cNvPr>
                <p14:cNvContentPartPr/>
                <p14:nvPr/>
              </p14:nvContentPartPr>
              <p14:xfrm>
                <a:off x="9788086" y="1261436"/>
                <a:ext cx="141120" cy="78480"/>
              </p14:xfrm>
            </p:contentPart>
          </mc:Choice>
          <mc:Fallback xmlns="">
            <p:pic>
              <p:nvPicPr>
                <p:cNvPr id="1216" name="Freihand 1215">
                  <a:extLst>
                    <a:ext uri="{FF2B5EF4-FFF2-40B4-BE49-F238E27FC236}">
                      <a16:creationId xmlns:a16="http://schemas.microsoft.com/office/drawing/2014/main" id="{9C369D00-AD2A-61D3-6ADF-028801977981}"/>
                    </a:ext>
                  </a:extLst>
                </p:cNvPr>
                <p:cNvPicPr/>
                <p:nvPr/>
              </p:nvPicPr>
              <p:blipFill>
                <a:blip r:embed="rId1015"/>
                <a:stretch>
                  <a:fillRect/>
                </a:stretch>
              </p:blipFill>
              <p:spPr>
                <a:xfrm>
                  <a:off x="9752446" y="1225796"/>
                  <a:ext cx="21276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6">
              <p14:nvContentPartPr>
                <p14:cNvPr id="1217" name="Freihand 1216">
                  <a:extLst>
                    <a:ext uri="{FF2B5EF4-FFF2-40B4-BE49-F238E27FC236}">
                      <a16:creationId xmlns:a16="http://schemas.microsoft.com/office/drawing/2014/main" id="{AEBA7822-C045-A8B6-35E0-B89F56A902AB}"/>
                    </a:ext>
                  </a:extLst>
                </p14:cNvPr>
                <p14:cNvContentPartPr/>
                <p14:nvPr/>
              </p14:nvContentPartPr>
              <p14:xfrm>
                <a:off x="9724006" y="1307876"/>
                <a:ext cx="117720" cy="69120"/>
              </p14:xfrm>
            </p:contentPart>
          </mc:Choice>
          <mc:Fallback xmlns="">
            <p:pic>
              <p:nvPicPr>
                <p:cNvPr id="1217" name="Freihand 1216">
                  <a:extLst>
                    <a:ext uri="{FF2B5EF4-FFF2-40B4-BE49-F238E27FC236}">
                      <a16:creationId xmlns:a16="http://schemas.microsoft.com/office/drawing/2014/main" id="{AEBA7822-C045-A8B6-35E0-B89F56A902AB}"/>
                    </a:ext>
                  </a:extLst>
                </p:cNvPr>
                <p:cNvPicPr/>
                <p:nvPr/>
              </p:nvPicPr>
              <p:blipFill>
                <a:blip r:embed="rId1017"/>
                <a:stretch>
                  <a:fillRect/>
                </a:stretch>
              </p:blipFill>
              <p:spPr>
                <a:xfrm>
                  <a:off x="9688366" y="1271876"/>
                  <a:ext cx="18936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8">
              <p14:nvContentPartPr>
                <p14:cNvPr id="1218" name="Freihand 1217">
                  <a:extLst>
                    <a:ext uri="{FF2B5EF4-FFF2-40B4-BE49-F238E27FC236}">
                      <a16:creationId xmlns:a16="http://schemas.microsoft.com/office/drawing/2014/main" id="{EC279F08-F71F-DFB2-775E-349BE2A326B8}"/>
                    </a:ext>
                  </a:extLst>
                </p14:cNvPr>
                <p14:cNvContentPartPr/>
                <p14:nvPr/>
              </p14:nvContentPartPr>
              <p14:xfrm>
                <a:off x="9630766" y="1279076"/>
                <a:ext cx="268200" cy="149040"/>
              </p14:xfrm>
            </p:contentPart>
          </mc:Choice>
          <mc:Fallback xmlns="">
            <p:pic>
              <p:nvPicPr>
                <p:cNvPr id="1218" name="Freihand 1217">
                  <a:extLst>
                    <a:ext uri="{FF2B5EF4-FFF2-40B4-BE49-F238E27FC236}">
                      <a16:creationId xmlns:a16="http://schemas.microsoft.com/office/drawing/2014/main" id="{EC279F08-F71F-DFB2-775E-349BE2A326B8}"/>
                    </a:ext>
                  </a:extLst>
                </p:cNvPr>
                <p:cNvPicPr/>
                <p:nvPr/>
              </p:nvPicPr>
              <p:blipFill>
                <a:blip r:embed="rId1019"/>
                <a:stretch>
                  <a:fillRect/>
                </a:stretch>
              </p:blipFill>
              <p:spPr>
                <a:xfrm>
                  <a:off x="9595126" y="1243076"/>
                  <a:ext cx="33984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0">
              <p14:nvContentPartPr>
                <p14:cNvPr id="1219" name="Freihand 1218">
                  <a:extLst>
                    <a:ext uri="{FF2B5EF4-FFF2-40B4-BE49-F238E27FC236}">
                      <a16:creationId xmlns:a16="http://schemas.microsoft.com/office/drawing/2014/main" id="{2F6DFC03-8167-8B07-1B9B-286A91770823}"/>
                    </a:ext>
                  </a:extLst>
                </p14:cNvPr>
                <p14:cNvContentPartPr/>
                <p14:nvPr/>
              </p14:nvContentPartPr>
              <p14:xfrm>
                <a:off x="9567406" y="1268636"/>
                <a:ext cx="335520" cy="201240"/>
              </p14:xfrm>
            </p:contentPart>
          </mc:Choice>
          <mc:Fallback xmlns="">
            <p:pic>
              <p:nvPicPr>
                <p:cNvPr id="1219" name="Freihand 1218">
                  <a:extLst>
                    <a:ext uri="{FF2B5EF4-FFF2-40B4-BE49-F238E27FC236}">
                      <a16:creationId xmlns:a16="http://schemas.microsoft.com/office/drawing/2014/main" id="{2F6DFC03-8167-8B07-1B9B-286A91770823}"/>
                    </a:ext>
                  </a:extLst>
                </p:cNvPr>
                <p:cNvPicPr/>
                <p:nvPr/>
              </p:nvPicPr>
              <p:blipFill>
                <a:blip r:embed="rId1021"/>
                <a:stretch>
                  <a:fillRect/>
                </a:stretch>
              </p:blipFill>
              <p:spPr>
                <a:xfrm>
                  <a:off x="9531406" y="1232636"/>
                  <a:ext cx="40716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2">
              <p14:nvContentPartPr>
                <p14:cNvPr id="1220" name="Freihand 1219">
                  <a:extLst>
                    <a:ext uri="{FF2B5EF4-FFF2-40B4-BE49-F238E27FC236}">
                      <a16:creationId xmlns:a16="http://schemas.microsoft.com/office/drawing/2014/main" id="{E4CC7FB2-4078-3024-34F1-9A1C5E2A178A}"/>
                    </a:ext>
                  </a:extLst>
                </p14:cNvPr>
                <p14:cNvContentPartPr/>
                <p14:nvPr/>
              </p14:nvContentPartPr>
              <p14:xfrm>
                <a:off x="9617446" y="1259276"/>
                <a:ext cx="248400" cy="158400"/>
              </p14:xfrm>
            </p:contentPart>
          </mc:Choice>
          <mc:Fallback xmlns="">
            <p:pic>
              <p:nvPicPr>
                <p:cNvPr id="1220" name="Freihand 1219">
                  <a:extLst>
                    <a:ext uri="{FF2B5EF4-FFF2-40B4-BE49-F238E27FC236}">
                      <a16:creationId xmlns:a16="http://schemas.microsoft.com/office/drawing/2014/main" id="{E4CC7FB2-4078-3024-34F1-9A1C5E2A178A}"/>
                    </a:ext>
                  </a:extLst>
                </p:cNvPr>
                <p:cNvPicPr/>
                <p:nvPr/>
              </p:nvPicPr>
              <p:blipFill>
                <a:blip r:embed="rId1023"/>
                <a:stretch>
                  <a:fillRect/>
                </a:stretch>
              </p:blipFill>
              <p:spPr>
                <a:xfrm>
                  <a:off x="9581806" y="1223636"/>
                  <a:ext cx="32004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4">
              <p14:nvContentPartPr>
                <p14:cNvPr id="1221" name="Freihand 1220">
                  <a:extLst>
                    <a:ext uri="{FF2B5EF4-FFF2-40B4-BE49-F238E27FC236}">
                      <a16:creationId xmlns:a16="http://schemas.microsoft.com/office/drawing/2014/main" id="{8EFB18A4-C647-C8EA-E026-AE75E2F7A065}"/>
                    </a:ext>
                  </a:extLst>
                </p14:cNvPr>
                <p14:cNvContentPartPr/>
                <p14:nvPr/>
              </p14:nvContentPartPr>
              <p14:xfrm>
                <a:off x="9671806" y="1200596"/>
                <a:ext cx="299880" cy="177840"/>
              </p14:xfrm>
            </p:contentPart>
          </mc:Choice>
          <mc:Fallback xmlns="">
            <p:pic>
              <p:nvPicPr>
                <p:cNvPr id="1221" name="Freihand 1220">
                  <a:extLst>
                    <a:ext uri="{FF2B5EF4-FFF2-40B4-BE49-F238E27FC236}">
                      <a16:creationId xmlns:a16="http://schemas.microsoft.com/office/drawing/2014/main" id="{8EFB18A4-C647-C8EA-E026-AE75E2F7A065}"/>
                    </a:ext>
                  </a:extLst>
                </p:cNvPr>
                <p:cNvPicPr/>
                <p:nvPr/>
              </p:nvPicPr>
              <p:blipFill>
                <a:blip r:embed="rId1025"/>
                <a:stretch>
                  <a:fillRect/>
                </a:stretch>
              </p:blipFill>
              <p:spPr>
                <a:xfrm>
                  <a:off x="9636166" y="1164956"/>
                  <a:ext cx="37152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6">
              <p14:nvContentPartPr>
                <p14:cNvPr id="1222" name="Freihand 1221">
                  <a:extLst>
                    <a:ext uri="{FF2B5EF4-FFF2-40B4-BE49-F238E27FC236}">
                      <a16:creationId xmlns:a16="http://schemas.microsoft.com/office/drawing/2014/main" id="{4AADE5AC-C7EB-2687-BED0-4D5BABFDE5E8}"/>
                    </a:ext>
                  </a:extLst>
                </p14:cNvPr>
                <p14:cNvContentPartPr/>
                <p14:nvPr/>
              </p14:nvContentPartPr>
              <p14:xfrm>
                <a:off x="9900766" y="1148756"/>
                <a:ext cx="193680" cy="100440"/>
              </p14:xfrm>
            </p:contentPart>
          </mc:Choice>
          <mc:Fallback xmlns="">
            <p:pic>
              <p:nvPicPr>
                <p:cNvPr id="1222" name="Freihand 1221">
                  <a:extLst>
                    <a:ext uri="{FF2B5EF4-FFF2-40B4-BE49-F238E27FC236}">
                      <a16:creationId xmlns:a16="http://schemas.microsoft.com/office/drawing/2014/main" id="{4AADE5AC-C7EB-2687-BED0-4D5BABFDE5E8}"/>
                    </a:ext>
                  </a:extLst>
                </p:cNvPr>
                <p:cNvPicPr/>
                <p:nvPr/>
              </p:nvPicPr>
              <p:blipFill>
                <a:blip r:embed="rId1027"/>
                <a:stretch>
                  <a:fillRect/>
                </a:stretch>
              </p:blipFill>
              <p:spPr>
                <a:xfrm>
                  <a:off x="9864766" y="1113116"/>
                  <a:ext cx="26532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8">
              <p14:nvContentPartPr>
                <p14:cNvPr id="1223" name="Freihand 1222">
                  <a:extLst>
                    <a:ext uri="{FF2B5EF4-FFF2-40B4-BE49-F238E27FC236}">
                      <a16:creationId xmlns:a16="http://schemas.microsoft.com/office/drawing/2014/main" id="{514DE1CD-DD6B-1ACE-EE9F-5DB33F8F5FED}"/>
                    </a:ext>
                  </a:extLst>
                </p14:cNvPr>
                <p14:cNvContentPartPr/>
                <p14:nvPr/>
              </p14:nvContentPartPr>
              <p14:xfrm>
                <a:off x="9954766" y="1140836"/>
                <a:ext cx="149760" cy="61560"/>
              </p14:xfrm>
            </p:contentPart>
          </mc:Choice>
          <mc:Fallback xmlns="">
            <p:pic>
              <p:nvPicPr>
                <p:cNvPr id="1223" name="Freihand 1222">
                  <a:extLst>
                    <a:ext uri="{FF2B5EF4-FFF2-40B4-BE49-F238E27FC236}">
                      <a16:creationId xmlns:a16="http://schemas.microsoft.com/office/drawing/2014/main" id="{514DE1CD-DD6B-1ACE-EE9F-5DB33F8F5FED}"/>
                    </a:ext>
                  </a:extLst>
                </p:cNvPr>
                <p:cNvPicPr/>
                <p:nvPr/>
              </p:nvPicPr>
              <p:blipFill>
                <a:blip r:embed="rId1029"/>
                <a:stretch>
                  <a:fillRect/>
                </a:stretch>
              </p:blipFill>
              <p:spPr>
                <a:xfrm>
                  <a:off x="9918766" y="1105196"/>
                  <a:ext cx="22140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0">
              <p14:nvContentPartPr>
                <p14:cNvPr id="1224" name="Freihand 1223">
                  <a:extLst>
                    <a:ext uri="{FF2B5EF4-FFF2-40B4-BE49-F238E27FC236}">
                      <a16:creationId xmlns:a16="http://schemas.microsoft.com/office/drawing/2014/main" id="{59489C80-7D97-BFD1-22B3-274B8269B971}"/>
                    </a:ext>
                  </a:extLst>
                </p14:cNvPr>
                <p14:cNvContentPartPr/>
                <p14:nvPr/>
              </p14:nvContentPartPr>
              <p14:xfrm>
                <a:off x="9693406" y="1287356"/>
                <a:ext cx="193320" cy="125280"/>
              </p14:xfrm>
            </p:contentPart>
          </mc:Choice>
          <mc:Fallback xmlns="">
            <p:pic>
              <p:nvPicPr>
                <p:cNvPr id="1224" name="Freihand 1223">
                  <a:extLst>
                    <a:ext uri="{FF2B5EF4-FFF2-40B4-BE49-F238E27FC236}">
                      <a16:creationId xmlns:a16="http://schemas.microsoft.com/office/drawing/2014/main" id="{59489C80-7D97-BFD1-22B3-274B8269B971}"/>
                    </a:ext>
                  </a:extLst>
                </p:cNvPr>
                <p:cNvPicPr/>
                <p:nvPr/>
              </p:nvPicPr>
              <p:blipFill>
                <a:blip r:embed="rId1031"/>
                <a:stretch>
                  <a:fillRect/>
                </a:stretch>
              </p:blipFill>
              <p:spPr>
                <a:xfrm>
                  <a:off x="9657406" y="1251716"/>
                  <a:ext cx="26496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2">
              <p14:nvContentPartPr>
                <p14:cNvPr id="1225" name="Freihand 1224">
                  <a:extLst>
                    <a:ext uri="{FF2B5EF4-FFF2-40B4-BE49-F238E27FC236}">
                      <a16:creationId xmlns:a16="http://schemas.microsoft.com/office/drawing/2014/main" id="{111D5AE8-4455-91B6-1447-C62450103111}"/>
                    </a:ext>
                  </a:extLst>
                </p14:cNvPr>
                <p14:cNvContentPartPr/>
                <p14:nvPr/>
              </p14:nvContentPartPr>
              <p14:xfrm>
                <a:off x="9565246" y="1418036"/>
                <a:ext cx="118440" cy="70200"/>
              </p14:xfrm>
            </p:contentPart>
          </mc:Choice>
          <mc:Fallback xmlns="">
            <p:pic>
              <p:nvPicPr>
                <p:cNvPr id="1225" name="Freihand 1224">
                  <a:extLst>
                    <a:ext uri="{FF2B5EF4-FFF2-40B4-BE49-F238E27FC236}">
                      <a16:creationId xmlns:a16="http://schemas.microsoft.com/office/drawing/2014/main" id="{111D5AE8-4455-91B6-1447-C62450103111}"/>
                    </a:ext>
                  </a:extLst>
                </p:cNvPr>
                <p:cNvPicPr/>
                <p:nvPr/>
              </p:nvPicPr>
              <p:blipFill>
                <a:blip r:embed="rId1033"/>
                <a:stretch>
                  <a:fillRect/>
                </a:stretch>
              </p:blipFill>
              <p:spPr>
                <a:xfrm>
                  <a:off x="9529246" y="1382396"/>
                  <a:ext cx="190080" cy="141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57" name="Gruppieren 1256">
            <a:extLst>
              <a:ext uri="{FF2B5EF4-FFF2-40B4-BE49-F238E27FC236}">
                <a16:creationId xmlns:a16="http://schemas.microsoft.com/office/drawing/2014/main" id="{633B10F3-B867-894B-FCEE-30BB76392F9A}"/>
              </a:ext>
            </a:extLst>
          </p:cNvPr>
          <p:cNvGrpSpPr/>
          <p:nvPr/>
        </p:nvGrpSpPr>
        <p:grpSpPr>
          <a:xfrm>
            <a:off x="5415969" y="4828245"/>
            <a:ext cx="655920" cy="214560"/>
            <a:chOff x="5415969" y="4828245"/>
            <a:chExt cx="655920" cy="21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34">
              <p14:nvContentPartPr>
                <p14:cNvPr id="1252" name="Freihand 1251">
                  <a:extLst>
                    <a:ext uri="{FF2B5EF4-FFF2-40B4-BE49-F238E27FC236}">
                      <a16:creationId xmlns:a16="http://schemas.microsoft.com/office/drawing/2014/main" id="{DBF16DF6-6A6A-BB6E-82E4-5D5DA2B0247D}"/>
                    </a:ext>
                  </a:extLst>
                </p14:cNvPr>
                <p14:cNvContentPartPr/>
                <p14:nvPr/>
              </p14:nvContentPartPr>
              <p14:xfrm>
                <a:off x="5702889" y="4978725"/>
                <a:ext cx="369000" cy="64080"/>
              </p14:xfrm>
            </p:contentPart>
          </mc:Choice>
          <mc:Fallback xmlns="">
            <p:pic>
              <p:nvPicPr>
                <p:cNvPr id="1252" name="Freihand 1251">
                  <a:extLst>
                    <a:ext uri="{FF2B5EF4-FFF2-40B4-BE49-F238E27FC236}">
                      <a16:creationId xmlns:a16="http://schemas.microsoft.com/office/drawing/2014/main" id="{DBF16DF6-6A6A-BB6E-82E4-5D5DA2B0247D}"/>
                    </a:ext>
                  </a:extLst>
                </p:cNvPr>
                <p:cNvPicPr/>
                <p:nvPr/>
              </p:nvPicPr>
              <p:blipFill>
                <a:blip r:embed="rId1043"/>
                <a:stretch>
                  <a:fillRect/>
                </a:stretch>
              </p:blipFill>
              <p:spPr>
                <a:xfrm>
                  <a:off x="5696769" y="4972605"/>
                  <a:ext cx="38124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4">
              <p14:nvContentPartPr>
                <p14:cNvPr id="1253" name="Freihand 1252">
                  <a:extLst>
                    <a:ext uri="{FF2B5EF4-FFF2-40B4-BE49-F238E27FC236}">
                      <a16:creationId xmlns:a16="http://schemas.microsoft.com/office/drawing/2014/main" id="{D474BD7F-8951-7284-C29A-211F3DDC79FE}"/>
                    </a:ext>
                  </a:extLst>
                </p14:cNvPr>
                <p14:cNvContentPartPr/>
                <p14:nvPr/>
              </p14:nvContentPartPr>
              <p14:xfrm>
                <a:off x="5415969" y="4828245"/>
                <a:ext cx="118080" cy="159480"/>
              </p14:xfrm>
            </p:contentPart>
          </mc:Choice>
          <mc:Fallback xmlns="">
            <p:pic>
              <p:nvPicPr>
                <p:cNvPr id="1253" name="Freihand 1252">
                  <a:extLst>
                    <a:ext uri="{FF2B5EF4-FFF2-40B4-BE49-F238E27FC236}">
                      <a16:creationId xmlns:a16="http://schemas.microsoft.com/office/drawing/2014/main" id="{D474BD7F-8951-7284-C29A-211F3DDC79FE}"/>
                    </a:ext>
                  </a:extLst>
                </p:cNvPr>
                <p:cNvPicPr/>
                <p:nvPr/>
              </p:nvPicPr>
              <p:blipFill>
                <a:blip r:embed="rId1045"/>
                <a:stretch>
                  <a:fillRect/>
                </a:stretch>
              </p:blipFill>
              <p:spPr>
                <a:xfrm>
                  <a:off x="5409849" y="4822125"/>
                  <a:ext cx="13032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6">
              <p14:nvContentPartPr>
                <p14:cNvPr id="1254" name="Freihand 1253">
                  <a:extLst>
                    <a:ext uri="{FF2B5EF4-FFF2-40B4-BE49-F238E27FC236}">
                      <a16:creationId xmlns:a16="http://schemas.microsoft.com/office/drawing/2014/main" id="{68A2DC0A-52AD-F0D0-55C5-AB7D17748DD8}"/>
                    </a:ext>
                  </a:extLst>
                </p14:cNvPr>
                <p14:cNvContentPartPr/>
                <p14:nvPr/>
              </p14:nvContentPartPr>
              <p14:xfrm>
                <a:off x="5553489" y="4908165"/>
                <a:ext cx="54720" cy="52200"/>
              </p14:xfrm>
            </p:contentPart>
          </mc:Choice>
          <mc:Fallback xmlns="">
            <p:pic>
              <p:nvPicPr>
                <p:cNvPr id="1254" name="Freihand 1253">
                  <a:extLst>
                    <a:ext uri="{FF2B5EF4-FFF2-40B4-BE49-F238E27FC236}">
                      <a16:creationId xmlns:a16="http://schemas.microsoft.com/office/drawing/2014/main" id="{68A2DC0A-52AD-F0D0-55C5-AB7D17748DD8}"/>
                    </a:ext>
                  </a:extLst>
                </p:cNvPr>
                <p:cNvPicPr/>
                <p:nvPr/>
              </p:nvPicPr>
              <p:blipFill>
                <a:blip r:embed="rId1047"/>
                <a:stretch>
                  <a:fillRect/>
                </a:stretch>
              </p:blipFill>
              <p:spPr>
                <a:xfrm>
                  <a:off x="5547369" y="4902045"/>
                  <a:ext cx="6696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8">
              <p14:nvContentPartPr>
                <p14:cNvPr id="1255" name="Freihand 1254">
                  <a:extLst>
                    <a:ext uri="{FF2B5EF4-FFF2-40B4-BE49-F238E27FC236}">
                      <a16:creationId xmlns:a16="http://schemas.microsoft.com/office/drawing/2014/main" id="{3DD4B1B1-61A4-25A9-7D2D-D0152A47686C}"/>
                    </a:ext>
                  </a:extLst>
                </p14:cNvPr>
                <p14:cNvContentPartPr/>
                <p14:nvPr/>
              </p14:nvContentPartPr>
              <p14:xfrm>
                <a:off x="5621169" y="4907085"/>
                <a:ext cx="73080" cy="47880"/>
              </p14:xfrm>
            </p:contentPart>
          </mc:Choice>
          <mc:Fallback xmlns="">
            <p:pic>
              <p:nvPicPr>
                <p:cNvPr id="1255" name="Freihand 1254">
                  <a:extLst>
                    <a:ext uri="{FF2B5EF4-FFF2-40B4-BE49-F238E27FC236}">
                      <a16:creationId xmlns:a16="http://schemas.microsoft.com/office/drawing/2014/main" id="{3DD4B1B1-61A4-25A9-7D2D-D0152A47686C}"/>
                    </a:ext>
                  </a:extLst>
                </p:cNvPr>
                <p:cNvPicPr/>
                <p:nvPr/>
              </p:nvPicPr>
              <p:blipFill>
                <a:blip r:embed="rId1049"/>
                <a:stretch>
                  <a:fillRect/>
                </a:stretch>
              </p:blipFill>
              <p:spPr>
                <a:xfrm>
                  <a:off x="5615049" y="4900965"/>
                  <a:ext cx="8532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0">
              <p14:nvContentPartPr>
                <p14:cNvPr id="1256" name="Freihand 1255">
                  <a:extLst>
                    <a:ext uri="{FF2B5EF4-FFF2-40B4-BE49-F238E27FC236}">
                      <a16:creationId xmlns:a16="http://schemas.microsoft.com/office/drawing/2014/main" id="{C4FBCE06-F10B-EBD1-731C-B12E31937583}"/>
                    </a:ext>
                  </a:extLst>
                </p14:cNvPr>
                <p14:cNvContentPartPr/>
                <p14:nvPr/>
              </p14:nvContentPartPr>
              <p14:xfrm>
                <a:off x="5709729" y="4904205"/>
                <a:ext cx="78480" cy="65880"/>
              </p14:xfrm>
            </p:contentPart>
          </mc:Choice>
          <mc:Fallback xmlns="">
            <p:pic>
              <p:nvPicPr>
                <p:cNvPr id="1256" name="Freihand 1255">
                  <a:extLst>
                    <a:ext uri="{FF2B5EF4-FFF2-40B4-BE49-F238E27FC236}">
                      <a16:creationId xmlns:a16="http://schemas.microsoft.com/office/drawing/2014/main" id="{C4FBCE06-F10B-EBD1-731C-B12E31937583}"/>
                    </a:ext>
                  </a:extLst>
                </p:cNvPr>
                <p:cNvPicPr/>
                <p:nvPr/>
              </p:nvPicPr>
              <p:blipFill>
                <a:blip r:embed="rId1051"/>
                <a:stretch>
                  <a:fillRect/>
                </a:stretch>
              </p:blipFill>
              <p:spPr>
                <a:xfrm>
                  <a:off x="5703609" y="4898085"/>
                  <a:ext cx="90720" cy="78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72" name="Gruppieren 1271">
            <a:extLst>
              <a:ext uri="{FF2B5EF4-FFF2-40B4-BE49-F238E27FC236}">
                <a16:creationId xmlns:a16="http://schemas.microsoft.com/office/drawing/2014/main" id="{C5B644B6-AC21-25E8-75DA-B73AF9CA5DF6}"/>
              </a:ext>
            </a:extLst>
          </p:cNvPr>
          <p:cNvGrpSpPr/>
          <p:nvPr/>
        </p:nvGrpSpPr>
        <p:grpSpPr>
          <a:xfrm>
            <a:off x="6660129" y="4881885"/>
            <a:ext cx="1024560" cy="422640"/>
            <a:chOff x="6660129" y="4881885"/>
            <a:chExt cx="1024560" cy="422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52">
              <p14:nvContentPartPr>
                <p14:cNvPr id="1258" name="Freihand 1257">
                  <a:extLst>
                    <a:ext uri="{FF2B5EF4-FFF2-40B4-BE49-F238E27FC236}">
                      <a16:creationId xmlns:a16="http://schemas.microsoft.com/office/drawing/2014/main" id="{215C8DCF-1D85-6A05-9639-24C35672F133}"/>
                    </a:ext>
                  </a:extLst>
                </p14:cNvPr>
                <p14:cNvContentPartPr/>
                <p14:nvPr/>
              </p14:nvContentPartPr>
              <p14:xfrm>
                <a:off x="6660129" y="5029125"/>
                <a:ext cx="528480" cy="275400"/>
              </p14:xfrm>
            </p:contentPart>
          </mc:Choice>
          <mc:Fallback xmlns="">
            <p:pic>
              <p:nvPicPr>
                <p:cNvPr id="1258" name="Freihand 1257">
                  <a:extLst>
                    <a:ext uri="{FF2B5EF4-FFF2-40B4-BE49-F238E27FC236}">
                      <a16:creationId xmlns:a16="http://schemas.microsoft.com/office/drawing/2014/main" id="{215C8DCF-1D85-6A05-9639-24C35672F133}"/>
                    </a:ext>
                  </a:extLst>
                </p:cNvPr>
                <p:cNvPicPr/>
                <p:nvPr/>
              </p:nvPicPr>
              <p:blipFill>
                <a:blip r:embed="rId1053"/>
                <a:stretch>
                  <a:fillRect/>
                </a:stretch>
              </p:blipFill>
              <p:spPr>
                <a:xfrm>
                  <a:off x="6654009" y="5023005"/>
                  <a:ext cx="54072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4">
              <p14:nvContentPartPr>
                <p14:cNvPr id="1259" name="Freihand 1258">
                  <a:extLst>
                    <a:ext uri="{FF2B5EF4-FFF2-40B4-BE49-F238E27FC236}">
                      <a16:creationId xmlns:a16="http://schemas.microsoft.com/office/drawing/2014/main" id="{8D5F3873-B6A7-434B-A16A-941F36E29A3F}"/>
                    </a:ext>
                  </a:extLst>
                </p14:cNvPr>
                <p14:cNvContentPartPr/>
                <p14:nvPr/>
              </p14:nvContentPartPr>
              <p14:xfrm>
                <a:off x="7219209" y="4886925"/>
                <a:ext cx="4320" cy="212400"/>
              </p14:xfrm>
            </p:contentPart>
          </mc:Choice>
          <mc:Fallback xmlns="">
            <p:pic>
              <p:nvPicPr>
                <p:cNvPr id="1259" name="Freihand 1258">
                  <a:extLst>
                    <a:ext uri="{FF2B5EF4-FFF2-40B4-BE49-F238E27FC236}">
                      <a16:creationId xmlns:a16="http://schemas.microsoft.com/office/drawing/2014/main" id="{8D5F3873-B6A7-434B-A16A-941F36E29A3F}"/>
                    </a:ext>
                  </a:extLst>
                </p:cNvPr>
                <p:cNvPicPr/>
                <p:nvPr/>
              </p:nvPicPr>
              <p:blipFill>
                <a:blip r:embed="rId1055"/>
                <a:stretch>
                  <a:fillRect/>
                </a:stretch>
              </p:blipFill>
              <p:spPr>
                <a:xfrm>
                  <a:off x="7213089" y="4880805"/>
                  <a:ext cx="1656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6">
              <p14:nvContentPartPr>
                <p14:cNvPr id="1260" name="Freihand 1259">
                  <a:extLst>
                    <a:ext uri="{FF2B5EF4-FFF2-40B4-BE49-F238E27FC236}">
                      <a16:creationId xmlns:a16="http://schemas.microsoft.com/office/drawing/2014/main" id="{83A28E7E-9705-7796-E511-5511DB91E08B}"/>
                    </a:ext>
                  </a:extLst>
                </p14:cNvPr>
                <p14:cNvContentPartPr/>
                <p14:nvPr/>
              </p14:nvContentPartPr>
              <p14:xfrm>
                <a:off x="7213449" y="4881885"/>
                <a:ext cx="87480" cy="142920"/>
              </p14:xfrm>
            </p:contentPart>
          </mc:Choice>
          <mc:Fallback xmlns="">
            <p:pic>
              <p:nvPicPr>
                <p:cNvPr id="1260" name="Freihand 1259">
                  <a:extLst>
                    <a:ext uri="{FF2B5EF4-FFF2-40B4-BE49-F238E27FC236}">
                      <a16:creationId xmlns:a16="http://schemas.microsoft.com/office/drawing/2014/main" id="{83A28E7E-9705-7796-E511-5511DB91E08B}"/>
                    </a:ext>
                  </a:extLst>
                </p:cNvPr>
                <p:cNvPicPr/>
                <p:nvPr/>
              </p:nvPicPr>
              <p:blipFill>
                <a:blip r:embed="rId1057"/>
                <a:stretch>
                  <a:fillRect/>
                </a:stretch>
              </p:blipFill>
              <p:spPr>
                <a:xfrm>
                  <a:off x="7207329" y="4875765"/>
                  <a:ext cx="9972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8">
              <p14:nvContentPartPr>
                <p14:cNvPr id="1261" name="Freihand 1260">
                  <a:extLst>
                    <a:ext uri="{FF2B5EF4-FFF2-40B4-BE49-F238E27FC236}">
                      <a16:creationId xmlns:a16="http://schemas.microsoft.com/office/drawing/2014/main" id="{2184F0DD-DECE-6087-6991-D636A1ACAE5A}"/>
                    </a:ext>
                  </a:extLst>
                </p14:cNvPr>
                <p14:cNvContentPartPr/>
                <p14:nvPr/>
              </p14:nvContentPartPr>
              <p14:xfrm>
                <a:off x="7227849" y="5010045"/>
                <a:ext cx="58680" cy="64440"/>
              </p14:xfrm>
            </p:contentPart>
          </mc:Choice>
          <mc:Fallback xmlns="">
            <p:pic>
              <p:nvPicPr>
                <p:cNvPr id="1261" name="Freihand 1260">
                  <a:extLst>
                    <a:ext uri="{FF2B5EF4-FFF2-40B4-BE49-F238E27FC236}">
                      <a16:creationId xmlns:a16="http://schemas.microsoft.com/office/drawing/2014/main" id="{2184F0DD-DECE-6087-6991-D636A1ACAE5A}"/>
                    </a:ext>
                  </a:extLst>
                </p:cNvPr>
                <p:cNvPicPr/>
                <p:nvPr/>
              </p:nvPicPr>
              <p:blipFill>
                <a:blip r:embed="rId1059"/>
                <a:stretch>
                  <a:fillRect/>
                </a:stretch>
              </p:blipFill>
              <p:spPr>
                <a:xfrm>
                  <a:off x="7221729" y="5003925"/>
                  <a:ext cx="7092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0">
              <p14:nvContentPartPr>
                <p14:cNvPr id="1262" name="Freihand 1261">
                  <a:extLst>
                    <a:ext uri="{FF2B5EF4-FFF2-40B4-BE49-F238E27FC236}">
                      <a16:creationId xmlns:a16="http://schemas.microsoft.com/office/drawing/2014/main" id="{380D5D32-E712-111D-09BA-0C5D5B14D891}"/>
                    </a:ext>
                  </a:extLst>
                </p14:cNvPr>
                <p14:cNvContentPartPr/>
                <p14:nvPr/>
              </p14:nvContentPartPr>
              <p14:xfrm>
                <a:off x="7288329" y="4975485"/>
                <a:ext cx="55440" cy="109440"/>
              </p14:xfrm>
            </p:contentPart>
          </mc:Choice>
          <mc:Fallback xmlns="">
            <p:pic>
              <p:nvPicPr>
                <p:cNvPr id="1262" name="Freihand 1261">
                  <a:extLst>
                    <a:ext uri="{FF2B5EF4-FFF2-40B4-BE49-F238E27FC236}">
                      <a16:creationId xmlns:a16="http://schemas.microsoft.com/office/drawing/2014/main" id="{380D5D32-E712-111D-09BA-0C5D5B14D891}"/>
                    </a:ext>
                  </a:extLst>
                </p:cNvPr>
                <p:cNvPicPr/>
                <p:nvPr/>
              </p:nvPicPr>
              <p:blipFill>
                <a:blip r:embed="rId1061"/>
                <a:stretch>
                  <a:fillRect/>
                </a:stretch>
              </p:blipFill>
              <p:spPr>
                <a:xfrm>
                  <a:off x="7282209" y="4969365"/>
                  <a:ext cx="6768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2">
              <p14:nvContentPartPr>
                <p14:cNvPr id="1263" name="Freihand 1262">
                  <a:extLst>
                    <a:ext uri="{FF2B5EF4-FFF2-40B4-BE49-F238E27FC236}">
                      <a16:creationId xmlns:a16="http://schemas.microsoft.com/office/drawing/2014/main" id="{473CCC83-AAE7-044C-F242-A016E238EC17}"/>
                    </a:ext>
                  </a:extLst>
                </p14:cNvPr>
                <p14:cNvContentPartPr/>
                <p14:nvPr/>
              </p14:nvContentPartPr>
              <p14:xfrm>
                <a:off x="7337649" y="4989885"/>
                <a:ext cx="23760" cy="81360"/>
              </p14:xfrm>
            </p:contentPart>
          </mc:Choice>
          <mc:Fallback xmlns="">
            <p:pic>
              <p:nvPicPr>
                <p:cNvPr id="1263" name="Freihand 1262">
                  <a:extLst>
                    <a:ext uri="{FF2B5EF4-FFF2-40B4-BE49-F238E27FC236}">
                      <a16:creationId xmlns:a16="http://schemas.microsoft.com/office/drawing/2014/main" id="{473CCC83-AAE7-044C-F242-A016E238EC17}"/>
                    </a:ext>
                  </a:extLst>
                </p:cNvPr>
                <p:cNvPicPr/>
                <p:nvPr/>
              </p:nvPicPr>
              <p:blipFill>
                <a:blip r:embed="rId1063"/>
                <a:stretch>
                  <a:fillRect/>
                </a:stretch>
              </p:blipFill>
              <p:spPr>
                <a:xfrm>
                  <a:off x="7331529" y="4983765"/>
                  <a:ext cx="3600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4">
              <p14:nvContentPartPr>
                <p14:cNvPr id="1264" name="Freihand 1263">
                  <a:extLst>
                    <a:ext uri="{FF2B5EF4-FFF2-40B4-BE49-F238E27FC236}">
                      <a16:creationId xmlns:a16="http://schemas.microsoft.com/office/drawing/2014/main" id="{EE4F6DD9-9ABA-4191-4E27-9F50793DCED0}"/>
                    </a:ext>
                  </a:extLst>
                </p14:cNvPr>
                <p14:cNvContentPartPr/>
                <p14:nvPr/>
              </p14:nvContentPartPr>
              <p14:xfrm>
                <a:off x="7358889" y="4922925"/>
                <a:ext cx="7920" cy="2160"/>
              </p14:xfrm>
            </p:contentPart>
          </mc:Choice>
          <mc:Fallback xmlns="">
            <p:pic>
              <p:nvPicPr>
                <p:cNvPr id="1264" name="Freihand 1263">
                  <a:extLst>
                    <a:ext uri="{FF2B5EF4-FFF2-40B4-BE49-F238E27FC236}">
                      <a16:creationId xmlns:a16="http://schemas.microsoft.com/office/drawing/2014/main" id="{EE4F6DD9-9ABA-4191-4E27-9F50793DCED0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7352769" y="4916805"/>
                  <a:ext cx="20160" cy="1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5">
              <p14:nvContentPartPr>
                <p14:cNvPr id="1265" name="Freihand 1264">
                  <a:extLst>
                    <a:ext uri="{FF2B5EF4-FFF2-40B4-BE49-F238E27FC236}">
                      <a16:creationId xmlns:a16="http://schemas.microsoft.com/office/drawing/2014/main" id="{C37D6257-E9F5-652B-21B5-20D6AACC7098}"/>
                    </a:ext>
                  </a:extLst>
                </p14:cNvPr>
                <p14:cNvContentPartPr/>
                <p14:nvPr/>
              </p14:nvContentPartPr>
              <p14:xfrm>
                <a:off x="7365009" y="4996365"/>
                <a:ext cx="51840" cy="68400"/>
              </p14:xfrm>
            </p:contentPart>
          </mc:Choice>
          <mc:Fallback xmlns="">
            <p:pic>
              <p:nvPicPr>
                <p:cNvPr id="1265" name="Freihand 1264">
                  <a:extLst>
                    <a:ext uri="{FF2B5EF4-FFF2-40B4-BE49-F238E27FC236}">
                      <a16:creationId xmlns:a16="http://schemas.microsoft.com/office/drawing/2014/main" id="{C37D6257-E9F5-652B-21B5-20D6AACC7098}"/>
                    </a:ext>
                  </a:extLst>
                </p:cNvPr>
                <p:cNvPicPr/>
                <p:nvPr/>
              </p:nvPicPr>
              <p:blipFill>
                <a:blip r:embed="rId1066"/>
                <a:stretch>
                  <a:fillRect/>
                </a:stretch>
              </p:blipFill>
              <p:spPr>
                <a:xfrm>
                  <a:off x="7358889" y="4990245"/>
                  <a:ext cx="6408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7">
              <p14:nvContentPartPr>
                <p14:cNvPr id="1266" name="Freihand 1265">
                  <a:extLst>
                    <a:ext uri="{FF2B5EF4-FFF2-40B4-BE49-F238E27FC236}">
                      <a16:creationId xmlns:a16="http://schemas.microsoft.com/office/drawing/2014/main" id="{277C6052-74A2-FEBE-07BE-04E8048BC335}"/>
                    </a:ext>
                  </a:extLst>
                </p14:cNvPr>
                <p14:cNvContentPartPr/>
                <p14:nvPr/>
              </p14:nvContentPartPr>
              <p14:xfrm>
                <a:off x="7467609" y="4884765"/>
                <a:ext cx="14760" cy="183600"/>
              </p14:xfrm>
            </p:contentPart>
          </mc:Choice>
          <mc:Fallback xmlns="">
            <p:pic>
              <p:nvPicPr>
                <p:cNvPr id="1266" name="Freihand 1265">
                  <a:extLst>
                    <a:ext uri="{FF2B5EF4-FFF2-40B4-BE49-F238E27FC236}">
                      <a16:creationId xmlns:a16="http://schemas.microsoft.com/office/drawing/2014/main" id="{277C6052-74A2-FEBE-07BE-04E8048BC335}"/>
                    </a:ext>
                  </a:extLst>
                </p:cNvPr>
                <p:cNvPicPr/>
                <p:nvPr/>
              </p:nvPicPr>
              <p:blipFill>
                <a:blip r:embed="rId1068"/>
                <a:stretch>
                  <a:fillRect/>
                </a:stretch>
              </p:blipFill>
              <p:spPr>
                <a:xfrm>
                  <a:off x="7461489" y="4878645"/>
                  <a:ext cx="2700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9">
              <p14:nvContentPartPr>
                <p14:cNvPr id="1267" name="Freihand 1266">
                  <a:extLst>
                    <a:ext uri="{FF2B5EF4-FFF2-40B4-BE49-F238E27FC236}">
                      <a16:creationId xmlns:a16="http://schemas.microsoft.com/office/drawing/2014/main" id="{C0C04CE4-69C1-6DE0-3B0E-04CF0213D68C}"/>
                    </a:ext>
                  </a:extLst>
                </p14:cNvPr>
                <p14:cNvContentPartPr/>
                <p14:nvPr/>
              </p14:nvContentPartPr>
              <p14:xfrm>
                <a:off x="7447089" y="5006805"/>
                <a:ext cx="35280" cy="4320"/>
              </p14:xfrm>
            </p:contentPart>
          </mc:Choice>
          <mc:Fallback xmlns="">
            <p:pic>
              <p:nvPicPr>
                <p:cNvPr id="1267" name="Freihand 1266">
                  <a:extLst>
                    <a:ext uri="{FF2B5EF4-FFF2-40B4-BE49-F238E27FC236}">
                      <a16:creationId xmlns:a16="http://schemas.microsoft.com/office/drawing/2014/main" id="{C0C04CE4-69C1-6DE0-3B0E-04CF0213D68C}"/>
                    </a:ext>
                  </a:extLst>
                </p:cNvPr>
                <p:cNvPicPr/>
                <p:nvPr/>
              </p:nvPicPr>
              <p:blipFill>
                <a:blip r:embed="rId1070"/>
                <a:stretch>
                  <a:fillRect/>
                </a:stretch>
              </p:blipFill>
              <p:spPr>
                <a:xfrm>
                  <a:off x="7440969" y="5000685"/>
                  <a:ext cx="47520" cy="1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1">
              <p14:nvContentPartPr>
                <p14:cNvPr id="1268" name="Freihand 1267">
                  <a:extLst>
                    <a:ext uri="{FF2B5EF4-FFF2-40B4-BE49-F238E27FC236}">
                      <a16:creationId xmlns:a16="http://schemas.microsoft.com/office/drawing/2014/main" id="{89A9DAB6-4659-4554-DBDC-9D1D13D59A9B}"/>
                    </a:ext>
                  </a:extLst>
                </p14:cNvPr>
                <p14:cNvContentPartPr/>
                <p14:nvPr/>
              </p14:nvContentPartPr>
              <p14:xfrm>
                <a:off x="7505049" y="5021565"/>
                <a:ext cx="9360" cy="48600"/>
              </p14:xfrm>
            </p:contentPart>
          </mc:Choice>
          <mc:Fallback xmlns="">
            <p:pic>
              <p:nvPicPr>
                <p:cNvPr id="1268" name="Freihand 1267">
                  <a:extLst>
                    <a:ext uri="{FF2B5EF4-FFF2-40B4-BE49-F238E27FC236}">
                      <a16:creationId xmlns:a16="http://schemas.microsoft.com/office/drawing/2014/main" id="{89A9DAB6-4659-4554-DBDC-9D1D13D59A9B}"/>
                    </a:ext>
                  </a:extLst>
                </p:cNvPr>
                <p:cNvPicPr/>
                <p:nvPr/>
              </p:nvPicPr>
              <p:blipFill>
                <a:blip r:embed="rId1072"/>
                <a:stretch>
                  <a:fillRect/>
                </a:stretch>
              </p:blipFill>
              <p:spPr>
                <a:xfrm>
                  <a:off x="7498929" y="5015445"/>
                  <a:ext cx="2160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3">
              <p14:nvContentPartPr>
                <p14:cNvPr id="1269" name="Freihand 1268">
                  <a:extLst>
                    <a:ext uri="{FF2B5EF4-FFF2-40B4-BE49-F238E27FC236}">
                      <a16:creationId xmlns:a16="http://schemas.microsoft.com/office/drawing/2014/main" id="{09836813-F211-5CC6-2002-6B8FBA383E7E}"/>
                    </a:ext>
                  </a:extLst>
                </p14:cNvPr>
                <p14:cNvContentPartPr/>
                <p14:nvPr/>
              </p14:nvContentPartPr>
              <p14:xfrm>
                <a:off x="7527009" y="4914645"/>
                <a:ext cx="10080" cy="9000"/>
              </p14:xfrm>
            </p:contentPart>
          </mc:Choice>
          <mc:Fallback xmlns="">
            <p:pic>
              <p:nvPicPr>
                <p:cNvPr id="1269" name="Freihand 1268">
                  <a:extLst>
                    <a:ext uri="{FF2B5EF4-FFF2-40B4-BE49-F238E27FC236}">
                      <a16:creationId xmlns:a16="http://schemas.microsoft.com/office/drawing/2014/main" id="{09836813-F211-5CC6-2002-6B8FBA383E7E}"/>
                    </a:ext>
                  </a:extLst>
                </p:cNvPr>
                <p:cNvPicPr/>
                <p:nvPr/>
              </p:nvPicPr>
              <p:blipFill>
                <a:blip r:embed="rId1074"/>
                <a:stretch>
                  <a:fillRect/>
                </a:stretch>
              </p:blipFill>
              <p:spPr>
                <a:xfrm>
                  <a:off x="7520889" y="4908525"/>
                  <a:ext cx="2232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5">
              <p14:nvContentPartPr>
                <p14:cNvPr id="1270" name="Freihand 1269">
                  <a:extLst>
                    <a:ext uri="{FF2B5EF4-FFF2-40B4-BE49-F238E27FC236}">
                      <a16:creationId xmlns:a16="http://schemas.microsoft.com/office/drawing/2014/main" id="{5059EF2C-B06A-D690-B9FD-564EC747EDE2}"/>
                    </a:ext>
                  </a:extLst>
                </p14:cNvPr>
                <p14:cNvContentPartPr/>
                <p14:nvPr/>
              </p14:nvContentPartPr>
              <p14:xfrm>
                <a:off x="7524129" y="5006085"/>
                <a:ext cx="71280" cy="61560"/>
              </p14:xfrm>
            </p:contentPart>
          </mc:Choice>
          <mc:Fallback xmlns="">
            <p:pic>
              <p:nvPicPr>
                <p:cNvPr id="1270" name="Freihand 1269">
                  <a:extLst>
                    <a:ext uri="{FF2B5EF4-FFF2-40B4-BE49-F238E27FC236}">
                      <a16:creationId xmlns:a16="http://schemas.microsoft.com/office/drawing/2014/main" id="{5059EF2C-B06A-D690-B9FD-564EC747EDE2}"/>
                    </a:ext>
                  </a:extLst>
                </p:cNvPr>
                <p:cNvPicPr/>
                <p:nvPr/>
              </p:nvPicPr>
              <p:blipFill>
                <a:blip r:embed="rId1076"/>
                <a:stretch>
                  <a:fillRect/>
                </a:stretch>
              </p:blipFill>
              <p:spPr>
                <a:xfrm>
                  <a:off x="7518009" y="4999965"/>
                  <a:ext cx="8352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7">
              <p14:nvContentPartPr>
                <p14:cNvPr id="1271" name="Freihand 1270">
                  <a:extLst>
                    <a:ext uri="{FF2B5EF4-FFF2-40B4-BE49-F238E27FC236}">
                      <a16:creationId xmlns:a16="http://schemas.microsoft.com/office/drawing/2014/main" id="{33F32BAA-5CA4-2E5A-7C5B-B2C8F9DB169A}"/>
                    </a:ext>
                  </a:extLst>
                </p14:cNvPr>
                <p14:cNvContentPartPr/>
                <p14:nvPr/>
              </p14:nvContentPartPr>
              <p14:xfrm>
                <a:off x="7618089" y="5001045"/>
                <a:ext cx="66600" cy="78840"/>
              </p14:xfrm>
            </p:contentPart>
          </mc:Choice>
          <mc:Fallback xmlns="">
            <p:pic>
              <p:nvPicPr>
                <p:cNvPr id="1271" name="Freihand 1270">
                  <a:extLst>
                    <a:ext uri="{FF2B5EF4-FFF2-40B4-BE49-F238E27FC236}">
                      <a16:creationId xmlns:a16="http://schemas.microsoft.com/office/drawing/2014/main" id="{33F32BAA-5CA4-2E5A-7C5B-B2C8F9DB169A}"/>
                    </a:ext>
                  </a:extLst>
                </p:cNvPr>
                <p:cNvPicPr/>
                <p:nvPr/>
              </p:nvPicPr>
              <p:blipFill>
                <a:blip r:embed="rId1078"/>
                <a:stretch>
                  <a:fillRect/>
                </a:stretch>
              </p:blipFill>
              <p:spPr>
                <a:xfrm>
                  <a:off x="7611969" y="4994925"/>
                  <a:ext cx="78840" cy="91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82" name="Gruppieren 1281">
            <a:extLst>
              <a:ext uri="{FF2B5EF4-FFF2-40B4-BE49-F238E27FC236}">
                <a16:creationId xmlns:a16="http://schemas.microsoft.com/office/drawing/2014/main" id="{CD7AFC8C-4B57-3EAA-1881-B704115DD8C1}"/>
              </a:ext>
            </a:extLst>
          </p:cNvPr>
          <p:cNvGrpSpPr/>
          <p:nvPr/>
        </p:nvGrpSpPr>
        <p:grpSpPr>
          <a:xfrm>
            <a:off x="5034691" y="5946655"/>
            <a:ext cx="519840" cy="152280"/>
            <a:chOff x="5034691" y="5946655"/>
            <a:chExt cx="519840" cy="15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79">
              <p14:nvContentPartPr>
                <p14:cNvPr id="1273" name="Freihand 1272">
                  <a:extLst>
                    <a:ext uri="{FF2B5EF4-FFF2-40B4-BE49-F238E27FC236}">
                      <a16:creationId xmlns:a16="http://schemas.microsoft.com/office/drawing/2014/main" id="{F22E9A2A-0514-511E-9255-672F4E18B3DF}"/>
                    </a:ext>
                  </a:extLst>
                </p14:cNvPr>
                <p14:cNvContentPartPr/>
                <p14:nvPr/>
              </p14:nvContentPartPr>
              <p14:xfrm>
                <a:off x="5300371" y="5961055"/>
                <a:ext cx="254160" cy="64800"/>
              </p14:xfrm>
            </p:contentPart>
          </mc:Choice>
          <mc:Fallback xmlns="">
            <p:pic>
              <p:nvPicPr>
                <p:cNvPr id="1273" name="Freihand 1272">
                  <a:extLst>
                    <a:ext uri="{FF2B5EF4-FFF2-40B4-BE49-F238E27FC236}">
                      <a16:creationId xmlns:a16="http://schemas.microsoft.com/office/drawing/2014/main" id="{F22E9A2A-0514-511E-9255-672F4E18B3DF}"/>
                    </a:ext>
                  </a:extLst>
                </p:cNvPr>
                <p:cNvPicPr/>
                <p:nvPr/>
              </p:nvPicPr>
              <p:blipFill>
                <a:blip r:embed="rId1080"/>
                <a:stretch>
                  <a:fillRect/>
                </a:stretch>
              </p:blipFill>
              <p:spPr>
                <a:xfrm>
                  <a:off x="5294251" y="5954935"/>
                  <a:ext cx="2664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1">
              <p14:nvContentPartPr>
                <p14:cNvPr id="1274" name="Freihand 1273">
                  <a:extLst>
                    <a:ext uri="{FF2B5EF4-FFF2-40B4-BE49-F238E27FC236}">
                      <a16:creationId xmlns:a16="http://schemas.microsoft.com/office/drawing/2014/main" id="{6857A7FA-BF9F-8AA5-0240-1D7CCA7AC195}"/>
                    </a:ext>
                  </a:extLst>
                </p14:cNvPr>
                <p14:cNvContentPartPr/>
                <p14:nvPr/>
              </p14:nvContentPartPr>
              <p14:xfrm>
                <a:off x="5034691" y="5969695"/>
                <a:ext cx="50040" cy="129240"/>
              </p14:xfrm>
            </p:contentPart>
          </mc:Choice>
          <mc:Fallback xmlns="">
            <p:pic>
              <p:nvPicPr>
                <p:cNvPr id="1274" name="Freihand 1273">
                  <a:extLst>
                    <a:ext uri="{FF2B5EF4-FFF2-40B4-BE49-F238E27FC236}">
                      <a16:creationId xmlns:a16="http://schemas.microsoft.com/office/drawing/2014/main" id="{6857A7FA-BF9F-8AA5-0240-1D7CCA7AC195}"/>
                    </a:ext>
                  </a:extLst>
                </p:cNvPr>
                <p:cNvPicPr/>
                <p:nvPr/>
              </p:nvPicPr>
              <p:blipFill>
                <a:blip r:embed="rId1082"/>
                <a:stretch>
                  <a:fillRect/>
                </a:stretch>
              </p:blipFill>
              <p:spPr>
                <a:xfrm>
                  <a:off x="5028571" y="5963575"/>
                  <a:ext cx="6228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3">
              <p14:nvContentPartPr>
                <p14:cNvPr id="1275" name="Freihand 1274">
                  <a:extLst>
                    <a:ext uri="{FF2B5EF4-FFF2-40B4-BE49-F238E27FC236}">
                      <a16:creationId xmlns:a16="http://schemas.microsoft.com/office/drawing/2014/main" id="{B1E627F3-F7EC-D8C5-3F46-89D85AB7D781}"/>
                    </a:ext>
                  </a:extLst>
                </p14:cNvPr>
                <p14:cNvContentPartPr/>
                <p14:nvPr/>
              </p14:nvContentPartPr>
              <p14:xfrm>
                <a:off x="5043331" y="6048535"/>
                <a:ext cx="36360" cy="12600"/>
              </p14:xfrm>
            </p:contentPart>
          </mc:Choice>
          <mc:Fallback xmlns="">
            <p:pic>
              <p:nvPicPr>
                <p:cNvPr id="1275" name="Freihand 1274">
                  <a:extLst>
                    <a:ext uri="{FF2B5EF4-FFF2-40B4-BE49-F238E27FC236}">
                      <a16:creationId xmlns:a16="http://schemas.microsoft.com/office/drawing/2014/main" id="{B1E627F3-F7EC-D8C5-3F46-89D85AB7D781}"/>
                    </a:ext>
                  </a:extLst>
                </p:cNvPr>
                <p:cNvPicPr/>
                <p:nvPr/>
              </p:nvPicPr>
              <p:blipFill>
                <a:blip r:embed="rId1084"/>
                <a:stretch>
                  <a:fillRect/>
                </a:stretch>
              </p:blipFill>
              <p:spPr>
                <a:xfrm>
                  <a:off x="5037211" y="6042415"/>
                  <a:ext cx="4860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5">
              <p14:nvContentPartPr>
                <p14:cNvPr id="1276" name="Freihand 1275">
                  <a:extLst>
                    <a:ext uri="{FF2B5EF4-FFF2-40B4-BE49-F238E27FC236}">
                      <a16:creationId xmlns:a16="http://schemas.microsoft.com/office/drawing/2014/main" id="{0D3C94A2-6F21-0A74-2116-910222DC1659}"/>
                    </a:ext>
                  </a:extLst>
                </p14:cNvPr>
                <p14:cNvContentPartPr/>
                <p14:nvPr/>
              </p14:nvContentPartPr>
              <p14:xfrm>
                <a:off x="5104171" y="5952055"/>
                <a:ext cx="11160" cy="121680"/>
              </p14:xfrm>
            </p:contentPart>
          </mc:Choice>
          <mc:Fallback xmlns="">
            <p:pic>
              <p:nvPicPr>
                <p:cNvPr id="1276" name="Freihand 1275">
                  <a:extLst>
                    <a:ext uri="{FF2B5EF4-FFF2-40B4-BE49-F238E27FC236}">
                      <a16:creationId xmlns:a16="http://schemas.microsoft.com/office/drawing/2014/main" id="{0D3C94A2-6F21-0A74-2116-910222DC1659}"/>
                    </a:ext>
                  </a:extLst>
                </p:cNvPr>
                <p:cNvPicPr/>
                <p:nvPr/>
              </p:nvPicPr>
              <p:blipFill>
                <a:blip r:embed="rId1086"/>
                <a:stretch>
                  <a:fillRect/>
                </a:stretch>
              </p:blipFill>
              <p:spPr>
                <a:xfrm>
                  <a:off x="5098051" y="5945935"/>
                  <a:ext cx="2340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7">
              <p14:nvContentPartPr>
                <p14:cNvPr id="1277" name="Freihand 1276">
                  <a:extLst>
                    <a:ext uri="{FF2B5EF4-FFF2-40B4-BE49-F238E27FC236}">
                      <a16:creationId xmlns:a16="http://schemas.microsoft.com/office/drawing/2014/main" id="{DFB75708-38ED-D9AA-D695-475B02A3855E}"/>
                    </a:ext>
                  </a:extLst>
                </p14:cNvPr>
                <p14:cNvContentPartPr/>
                <p14:nvPr/>
              </p14:nvContentPartPr>
              <p14:xfrm>
                <a:off x="5135851" y="5946655"/>
                <a:ext cx="11880" cy="130320"/>
              </p14:xfrm>
            </p:contentPart>
          </mc:Choice>
          <mc:Fallback xmlns="">
            <p:pic>
              <p:nvPicPr>
                <p:cNvPr id="1277" name="Freihand 1276">
                  <a:extLst>
                    <a:ext uri="{FF2B5EF4-FFF2-40B4-BE49-F238E27FC236}">
                      <a16:creationId xmlns:a16="http://schemas.microsoft.com/office/drawing/2014/main" id="{DFB75708-38ED-D9AA-D695-475B02A3855E}"/>
                    </a:ext>
                  </a:extLst>
                </p:cNvPr>
                <p:cNvPicPr/>
                <p:nvPr/>
              </p:nvPicPr>
              <p:blipFill>
                <a:blip r:embed="rId1088"/>
                <a:stretch>
                  <a:fillRect/>
                </a:stretch>
              </p:blipFill>
              <p:spPr>
                <a:xfrm>
                  <a:off x="5129731" y="5940535"/>
                  <a:ext cx="241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9">
              <p14:nvContentPartPr>
                <p14:cNvPr id="1278" name="Freihand 1277">
                  <a:extLst>
                    <a:ext uri="{FF2B5EF4-FFF2-40B4-BE49-F238E27FC236}">
                      <a16:creationId xmlns:a16="http://schemas.microsoft.com/office/drawing/2014/main" id="{E050DEB2-4B88-595B-1990-27B0C20652F0}"/>
                    </a:ext>
                  </a:extLst>
                </p14:cNvPr>
                <p14:cNvContentPartPr/>
                <p14:nvPr/>
              </p14:nvContentPartPr>
              <p14:xfrm>
                <a:off x="5117851" y="6031255"/>
                <a:ext cx="38520" cy="6840"/>
              </p14:xfrm>
            </p:contentPart>
          </mc:Choice>
          <mc:Fallback xmlns="">
            <p:pic>
              <p:nvPicPr>
                <p:cNvPr id="1278" name="Freihand 1277">
                  <a:extLst>
                    <a:ext uri="{FF2B5EF4-FFF2-40B4-BE49-F238E27FC236}">
                      <a16:creationId xmlns:a16="http://schemas.microsoft.com/office/drawing/2014/main" id="{E050DEB2-4B88-595B-1990-27B0C20652F0}"/>
                    </a:ext>
                  </a:extLst>
                </p:cNvPr>
                <p:cNvPicPr/>
                <p:nvPr/>
              </p:nvPicPr>
              <p:blipFill>
                <a:blip r:embed="rId1090"/>
                <a:stretch>
                  <a:fillRect/>
                </a:stretch>
              </p:blipFill>
              <p:spPr>
                <a:xfrm>
                  <a:off x="5111731" y="6025135"/>
                  <a:ext cx="5076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1">
              <p14:nvContentPartPr>
                <p14:cNvPr id="1279" name="Freihand 1278">
                  <a:extLst>
                    <a:ext uri="{FF2B5EF4-FFF2-40B4-BE49-F238E27FC236}">
                      <a16:creationId xmlns:a16="http://schemas.microsoft.com/office/drawing/2014/main" id="{68BFDE63-D4CE-977D-4A46-693B8D4AB1C0}"/>
                    </a:ext>
                  </a:extLst>
                </p14:cNvPr>
                <p14:cNvContentPartPr/>
                <p14:nvPr/>
              </p14:nvContentPartPr>
              <p14:xfrm>
                <a:off x="5170411" y="6032335"/>
                <a:ext cx="3960" cy="32040"/>
              </p14:xfrm>
            </p:contentPart>
          </mc:Choice>
          <mc:Fallback xmlns="">
            <p:pic>
              <p:nvPicPr>
                <p:cNvPr id="1279" name="Freihand 1278">
                  <a:extLst>
                    <a:ext uri="{FF2B5EF4-FFF2-40B4-BE49-F238E27FC236}">
                      <a16:creationId xmlns:a16="http://schemas.microsoft.com/office/drawing/2014/main" id="{68BFDE63-D4CE-977D-4A46-693B8D4AB1C0}"/>
                    </a:ext>
                  </a:extLst>
                </p:cNvPr>
                <p:cNvPicPr/>
                <p:nvPr/>
              </p:nvPicPr>
              <p:blipFill>
                <a:blip r:embed="rId1092"/>
                <a:stretch>
                  <a:fillRect/>
                </a:stretch>
              </p:blipFill>
              <p:spPr>
                <a:xfrm>
                  <a:off x="5164291" y="6026215"/>
                  <a:ext cx="1620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3">
              <p14:nvContentPartPr>
                <p14:cNvPr id="1280" name="Freihand 1279">
                  <a:extLst>
                    <a:ext uri="{FF2B5EF4-FFF2-40B4-BE49-F238E27FC236}">
                      <a16:creationId xmlns:a16="http://schemas.microsoft.com/office/drawing/2014/main" id="{C7946976-675E-DD6C-44C3-357F4CBF876C}"/>
                    </a:ext>
                  </a:extLst>
                </p14:cNvPr>
                <p14:cNvContentPartPr/>
                <p14:nvPr/>
              </p14:nvContentPartPr>
              <p14:xfrm>
                <a:off x="5181211" y="5973655"/>
                <a:ext cx="2160" cy="1440"/>
              </p14:xfrm>
            </p:contentPart>
          </mc:Choice>
          <mc:Fallback xmlns="">
            <p:pic>
              <p:nvPicPr>
                <p:cNvPr id="1280" name="Freihand 1279">
                  <a:extLst>
                    <a:ext uri="{FF2B5EF4-FFF2-40B4-BE49-F238E27FC236}">
                      <a16:creationId xmlns:a16="http://schemas.microsoft.com/office/drawing/2014/main" id="{C7946976-675E-DD6C-44C3-357F4CBF876C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5175091" y="5967535"/>
                  <a:ext cx="14400" cy="1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4">
              <p14:nvContentPartPr>
                <p14:cNvPr id="1281" name="Freihand 1280">
                  <a:extLst>
                    <a:ext uri="{FF2B5EF4-FFF2-40B4-BE49-F238E27FC236}">
                      <a16:creationId xmlns:a16="http://schemas.microsoft.com/office/drawing/2014/main" id="{FF175930-9EDF-B0C2-3FEE-9F38E4F4F35E}"/>
                    </a:ext>
                  </a:extLst>
                </p14:cNvPr>
                <p14:cNvContentPartPr/>
                <p14:nvPr/>
              </p14:nvContentPartPr>
              <p14:xfrm>
                <a:off x="5191291" y="6039175"/>
                <a:ext cx="37080" cy="33120"/>
              </p14:xfrm>
            </p:contentPart>
          </mc:Choice>
          <mc:Fallback xmlns="">
            <p:pic>
              <p:nvPicPr>
                <p:cNvPr id="1281" name="Freihand 1280">
                  <a:extLst>
                    <a:ext uri="{FF2B5EF4-FFF2-40B4-BE49-F238E27FC236}">
                      <a16:creationId xmlns:a16="http://schemas.microsoft.com/office/drawing/2014/main" id="{FF175930-9EDF-B0C2-3FEE-9F38E4F4F35E}"/>
                    </a:ext>
                  </a:extLst>
                </p:cNvPr>
                <p:cNvPicPr/>
                <p:nvPr/>
              </p:nvPicPr>
              <p:blipFill>
                <a:blip r:embed="rId1095"/>
                <a:stretch>
                  <a:fillRect/>
                </a:stretch>
              </p:blipFill>
              <p:spPr>
                <a:xfrm>
                  <a:off x="5185171" y="6033055"/>
                  <a:ext cx="49320" cy="4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73CCCEC7-1498-2776-3CA3-BBAB9289CC80}"/>
              </a:ext>
            </a:extLst>
          </p:cNvPr>
          <p:cNvGrpSpPr/>
          <p:nvPr/>
        </p:nvGrpSpPr>
        <p:grpSpPr>
          <a:xfrm>
            <a:off x="8359606" y="1767956"/>
            <a:ext cx="2537534" cy="2417765"/>
            <a:chOff x="8359606" y="1767956"/>
            <a:chExt cx="2537534" cy="2417765"/>
          </a:xfrm>
        </p:grpSpPr>
        <p:pic>
          <p:nvPicPr>
            <p:cNvPr id="52" name="Graphic 51">
              <a:extLst>
                <a:ext uri="{FF2B5EF4-FFF2-40B4-BE49-F238E27FC236}">
                  <a16:creationId xmlns:a16="http://schemas.microsoft.com/office/drawing/2014/main" id="{823AE06B-3D3B-D6E6-20D3-CE32006272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 rot="1158699">
              <a:off x="8952634" y="3868908"/>
              <a:ext cx="396734" cy="210035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1096">
              <p14:nvContentPartPr>
                <p14:cNvPr id="1101" name="Freihand 1100">
                  <a:extLst>
                    <a:ext uri="{FF2B5EF4-FFF2-40B4-BE49-F238E27FC236}">
                      <a16:creationId xmlns:a16="http://schemas.microsoft.com/office/drawing/2014/main" id="{D8201A78-215C-5224-6CA1-E6EA37BEC8C7}"/>
                    </a:ext>
                  </a:extLst>
                </p14:cNvPr>
                <p14:cNvContentPartPr/>
                <p14:nvPr/>
              </p14:nvContentPartPr>
              <p14:xfrm>
                <a:off x="9130006" y="2060996"/>
                <a:ext cx="3600" cy="11160"/>
              </p14:xfrm>
            </p:contentPart>
          </mc:Choice>
          <mc:Fallback xmlns="">
            <p:pic>
              <p:nvPicPr>
                <p:cNvPr id="1101" name="Freihand 1100">
                  <a:extLst>
                    <a:ext uri="{FF2B5EF4-FFF2-40B4-BE49-F238E27FC236}">
                      <a16:creationId xmlns:a16="http://schemas.microsoft.com/office/drawing/2014/main" id="{D8201A78-215C-5224-6CA1-E6EA37BEC8C7}"/>
                    </a:ext>
                  </a:extLst>
                </p:cNvPr>
                <p:cNvPicPr/>
                <p:nvPr/>
              </p:nvPicPr>
              <p:blipFill>
                <a:blip r:embed="rId1097"/>
                <a:stretch>
                  <a:fillRect/>
                </a:stretch>
              </p:blipFill>
              <p:spPr>
                <a:xfrm>
                  <a:off x="9110006" y="2043558"/>
                  <a:ext cx="43200" cy="4568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8">
              <p14:nvContentPartPr>
                <p14:cNvPr id="1108" name="Freihand 1107">
                  <a:extLst>
                    <a:ext uri="{FF2B5EF4-FFF2-40B4-BE49-F238E27FC236}">
                      <a16:creationId xmlns:a16="http://schemas.microsoft.com/office/drawing/2014/main" id="{5185EB0A-B65A-BA48-BFFF-ECCB19EB7CD6}"/>
                    </a:ext>
                  </a:extLst>
                </p14:cNvPr>
                <p14:cNvContentPartPr/>
                <p14:nvPr/>
              </p14:nvContentPartPr>
              <p14:xfrm>
                <a:off x="9329086" y="2574356"/>
                <a:ext cx="1080" cy="5400"/>
              </p14:xfrm>
            </p:contentPart>
          </mc:Choice>
          <mc:Fallback xmlns="">
            <p:pic>
              <p:nvPicPr>
                <p:cNvPr id="1108" name="Freihand 1107">
                  <a:extLst>
                    <a:ext uri="{FF2B5EF4-FFF2-40B4-BE49-F238E27FC236}">
                      <a16:creationId xmlns:a16="http://schemas.microsoft.com/office/drawing/2014/main" id="{5185EB0A-B65A-BA48-BFFF-ECCB19EB7CD6}"/>
                    </a:ext>
                  </a:extLst>
                </p:cNvPr>
                <p:cNvPicPr/>
                <p:nvPr/>
              </p:nvPicPr>
              <p:blipFill>
                <a:blip r:embed="rId1099"/>
                <a:stretch>
                  <a:fillRect/>
                </a:stretch>
              </p:blipFill>
              <p:spPr>
                <a:xfrm>
                  <a:off x="9311086" y="2556356"/>
                  <a:ext cx="3672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0">
              <p14:nvContentPartPr>
                <p14:cNvPr id="1150" name="Freihand 1149">
                  <a:extLst>
                    <a:ext uri="{FF2B5EF4-FFF2-40B4-BE49-F238E27FC236}">
                      <a16:creationId xmlns:a16="http://schemas.microsoft.com/office/drawing/2014/main" id="{529A95ED-0FAC-E8FE-D398-CCE749257DB9}"/>
                    </a:ext>
                  </a:extLst>
                </p14:cNvPr>
                <p14:cNvContentPartPr/>
                <p14:nvPr/>
              </p14:nvContentPartPr>
              <p14:xfrm>
                <a:off x="9068446" y="2071436"/>
                <a:ext cx="593640" cy="635400"/>
              </p14:xfrm>
            </p:contentPart>
          </mc:Choice>
          <mc:Fallback xmlns="">
            <p:pic>
              <p:nvPicPr>
                <p:cNvPr id="1150" name="Freihand 1149">
                  <a:extLst>
                    <a:ext uri="{FF2B5EF4-FFF2-40B4-BE49-F238E27FC236}">
                      <a16:creationId xmlns:a16="http://schemas.microsoft.com/office/drawing/2014/main" id="{529A95ED-0FAC-E8FE-D398-CCE749257DB9}"/>
                    </a:ext>
                  </a:extLst>
                </p:cNvPr>
                <p:cNvPicPr/>
                <p:nvPr/>
              </p:nvPicPr>
              <p:blipFill>
                <a:blip r:embed="rId1101"/>
                <a:stretch>
                  <a:fillRect/>
                </a:stretch>
              </p:blipFill>
              <p:spPr>
                <a:xfrm>
                  <a:off x="9032446" y="2035436"/>
                  <a:ext cx="665280" cy="70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2">
              <p14:nvContentPartPr>
                <p14:cNvPr id="1155" name="Freihand 1154">
                  <a:extLst>
                    <a:ext uri="{FF2B5EF4-FFF2-40B4-BE49-F238E27FC236}">
                      <a16:creationId xmlns:a16="http://schemas.microsoft.com/office/drawing/2014/main" id="{D505D4CA-517B-9E10-C61F-99D087E420F5}"/>
                    </a:ext>
                  </a:extLst>
                </p14:cNvPr>
                <p14:cNvContentPartPr/>
                <p14:nvPr/>
              </p14:nvContentPartPr>
              <p14:xfrm>
                <a:off x="8359606" y="1792076"/>
                <a:ext cx="736920" cy="809640"/>
              </p14:xfrm>
            </p:contentPart>
          </mc:Choice>
          <mc:Fallback xmlns="">
            <p:pic>
              <p:nvPicPr>
                <p:cNvPr id="1155" name="Freihand 1154">
                  <a:extLst>
                    <a:ext uri="{FF2B5EF4-FFF2-40B4-BE49-F238E27FC236}">
                      <a16:creationId xmlns:a16="http://schemas.microsoft.com/office/drawing/2014/main" id="{D505D4CA-517B-9E10-C61F-99D087E420F5}"/>
                    </a:ext>
                  </a:extLst>
                </p:cNvPr>
                <p:cNvPicPr/>
                <p:nvPr/>
              </p:nvPicPr>
              <p:blipFill>
                <a:blip r:embed="rId1103"/>
                <a:stretch>
                  <a:fillRect/>
                </a:stretch>
              </p:blipFill>
              <p:spPr>
                <a:xfrm>
                  <a:off x="8323606" y="1756076"/>
                  <a:ext cx="808560" cy="88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4">
              <p14:nvContentPartPr>
                <p14:cNvPr id="1227" name="Freihand 1226">
                  <a:extLst>
                    <a:ext uri="{FF2B5EF4-FFF2-40B4-BE49-F238E27FC236}">
                      <a16:creationId xmlns:a16="http://schemas.microsoft.com/office/drawing/2014/main" id="{865BEBD8-B487-A685-6850-69A3143578C0}"/>
                    </a:ext>
                  </a:extLst>
                </p14:cNvPr>
                <p14:cNvContentPartPr/>
                <p14:nvPr/>
              </p14:nvContentPartPr>
              <p14:xfrm>
                <a:off x="9305326" y="1776956"/>
                <a:ext cx="4680" cy="77400"/>
              </p14:xfrm>
            </p:contentPart>
          </mc:Choice>
          <mc:Fallback xmlns="">
            <p:pic>
              <p:nvPicPr>
                <p:cNvPr id="1227" name="Freihand 1226">
                  <a:extLst>
                    <a:ext uri="{FF2B5EF4-FFF2-40B4-BE49-F238E27FC236}">
                      <a16:creationId xmlns:a16="http://schemas.microsoft.com/office/drawing/2014/main" id="{865BEBD8-B487-A685-6850-69A3143578C0}"/>
                    </a:ext>
                  </a:extLst>
                </p:cNvPr>
                <p:cNvPicPr/>
                <p:nvPr/>
              </p:nvPicPr>
              <p:blipFill>
                <a:blip r:embed="rId1105"/>
                <a:stretch>
                  <a:fillRect/>
                </a:stretch>
              </p:blipFill>
              <p:spPr>
                <a:xfrm>
                  <a:off x="9269326" y="1740956"/>
                  <a:ext cx="7632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6">
              <p14:nvContentPartPr>
                <p14:cNvPr id="1228" name="Freihand 1227">
                  <a:extLst>
                    <a:ext uri="{FF2B5EF4-FFF2-40B4-BE49-F238E27FC236}">
                      <a16:creationId xmlns:a16="http://schemas.microsoft.com/office/drawing/2014/main" id="{A8AFDC7F-8E82-D76B-386A-9AFC57A31CAB}"/>
                    </a:ext>
                  </a:extLst>
                </p14:cNvPr>
                <p14:cNvContentPartPr/>
                <p14:nvPr/>
              </p14:nvContentPartPr>
              <p14:xfrm>
                <a:off x="9345646" y="1767956"/>
                <a:ext cx="14400" cy="108720"/>
              </p14:xfrm>
            </p:contentPart>
          </mc:Choice>
          <mc:Fallback xmlns="">
            <p:pic>
              <p:nvPicPr>
                <p:cNvPr id="1228" name="Freihand 1227">
                  <a:extLst>
                    <a:ext uri="{FF2B5EF4-FFF2-40B4-BE49-F238E27FC236}">
                      <a16:creationId xmlns:a16="http://schemas.microsoft.com/office/drawing/2014/main" id="{A8AFDC7F-8E82-D76B-386A-9AFC57A31CAB}"/>
                    </a:ext>
                  </a:extLst>
                </p:cNvPr>
                <p:cNvPicPr/>
                <p:nvPr/>
              </p:nvPicPr>
              <p:blipFill>
                <a:blip r:embed="rId1107"/>
                <a:stretch>
                  <a:fillRect/>
                </a:stretch>
              </p:blipFill>
              <p:spPr>
                <a:xfrm>
                  <a:off x="9309646" y="1731956"/>
                  <a:ext cx="8604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8">
              <p14:nvContentPartPr>
                <p14:cNvPr id="1229" name="Freihand 1228">
                  <a:extLst>
                    <a:ext uri="{FF2B5EF4-FFF2-40B4-BE49-F238E27FC236}">
                      <a16:creationId xmlns:a16="http://schemas.microsoft.com/office/drawing/2014/main" id="{CDEE438E-B7AC-BC4F-0587-B934C46C390D}"/>
                    </a:ext>
                  </a:extLst>
                </p14:cNvPr>
                <p14:cNvContentPartPr/>
                <p14:nvPr/>
              </p14:nvContentPartPr>
              <p14:xfrm>
                <a:off x="9375886" y="1816556"/>
                <a:ext cx="4680" cy="15840"/>
              </p14:xfrm>
            </p:contentPart>
          </mc:Choice>
          <mc:Fallback xmlns="">
            <p:pic>
              <p:nvPicPr>
                <p:cNvPr id="1229" name="Freihand 1228">
                  <a:extLst>
                    <a:ext uri="{FF2B5EF4-FFF2-40B4-BE49-F238E27FC236}">
                      <a16:creationId xmlns:a16="http://schemas.microsoft.com/office/drawing/2014/main" id="{CDEE438E-B7AC-BC4F-0587-B934C46C390D}"/>
                    </a:ext>
                  </a:extLst>
                </p:cNvPr>
                <p:cNvPicPr/>
                <p:nvPr/>
              </p:nvPicPr>
              <p:blipFill>
                <a:blip r:embed="rId1109"/>
                <a:stretch>
                  <a:fillRect/>
                </a:stretch>
              </p:blipFill>
              <p:spPr>
                <a:xfrm>
                  <a:off x="9339886" y="1780556"/>
                  <a:ext cx="7632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0">
              <p14:nvContentPartPr>
                <p14:cNvPr id="1230" name="Freihand 1229">
                  <a:extLst>
                    <a:ext uri="{FF2B5EF4-FFF2-40B4-BE49-F238E27FC236}">
                      <a16:creationId xmlns:a16="http://schemas.microsoft.com/office/drawing/2014/main" id="{F3FB1480-B5D0-9F63-15A8-94B70A692060}"/>
                    </a:ext>
                  </a:extLst>
                </p14:cNvPr>
                <p14:cNvContentPartPr/>
                <p14:nvPr/>
              </p14:nvContentPartPr>
              <p14:xfrm>
                <a:off x="9386686" y="1788836"/>
                <a:ext cx="4680" cy="69120"/>
              </p14:xfrm>
            </p:contentPart>
          </mc:Choice>
          <mc:Fallback xmlns="">
            <p:pic>
              <p:nvPicPr>
                <p:cNvPr id="1230" name="Freihand 1229">
                  <a:extLst>
                    <a:ext uri="{FF2B5EF4-FFF2-40B4-BE49-F238E27FC236}">
                      <a16:creationId xmlns:a16="http://schemas.microsoft.com/office/drawing/2014/main" id="{F3FB1480-B5D0-9F63-15A8-94B70A692060}"/>
                    </a:ext>
                  </a:extLst>
                </p:cNvPr>
                <p:cNvPicPr/>
                <p:nvPr/>
              </p:nvPicPr>
              <p:blipFill>
                <a:blip r:embed="rId1111"/>
                <a:stretch>
                  <a:fillRect/>
                </a:stretch>
              </p:blipFill>
              <p:spPr>
                <a:xfrm>
                  <a:off x="9347686" y="1752836"/>
                  <a:ext cx="8229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2">
              <p14:nvContentPartPr>
                <p14:cNvPr id="1283" name="Freihand 1282">
                  <a:extLst>
                    <a:ext uri="{FF2B5EF4-FFF2-40B4-BE49-F238E27FC236}">
                      <a16:creationId xmlns:a16="http://schemas.microsoft.com/office/drawing/2014/main" id="{C351CD00-D29B-684A-E8EA-B879A93D0327}"/>
                    </a:ext>
                  </a:extLst>
                </p14:cNvPr>
                <p14:cNvContentPartPr/>
                <p14:nvPr/>
              </p14:nvContentPartPr>
              <p14:xfrm>
                <a:off x="10854994" y="4135818"/>
                <a:ext cx="27360" cy="4680"/>
              </p14:xfrm>
            </p:contentPart>
          </mc:Choice>
          <mc:Fallback xmlns="">
            <p:pic>
              <p:nvPicPr>
                <p:cNvPr id="1283" name="Freihand 1282">
                  <a:extLst>
                    <a:ext uri="{FF2B5EF4-FFF2-40B4-BE49-F238E27FC236}">
                      <a16:creationId xmlns:a16="http://schemas.microsoft.com/office/drawing/2014/main" id="{C351CD00-D29B-684A-E8EA-B879A93D0327}"/>
                    </a:ext>
                  </a:extLst>
                </p:cNvPr>
                <p:cNvPicPr/>
                <p:nvPr/>
              </p:nvPicPr>
              <p:blipFill>
                <a:blip r:embed="rId1113"/>
                <a:stretch>
                  <a:fillRect/>
                </a:stretch>
              </p:blipFill>
              <p:spPr>
                <a:xfrm>
                  <a:off x="10848874" y="4130135"/>
                  <a:ext cx="39600" cy="1604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4">
              <p14:nvContentPartPr>
                <p14:cNvPr id="1290" name="Freihand 1289">
                  <a:extLst>
                    <a:ext uri="{FF2B5EF4-FFF2-40B4-BE49-F238E27FC236}">
                      <a16:creationId xmlns:a16="http://schemas.microsoft.com/office/drawing/2014/main" id="{6F55149A-F6A0-BF3A-1E01-D8046BFF8A65}"/>
                    </a:ext>
                  </a:extLst>
                </p14:cNvPr>
                <p14:cNvContentPartPr/>
                <p14:nvPr/>
              </p14:nvContentPartPr>
              <p14:xfrm>
                <a:off x="9789154" y="3573001"/>
                <a:ext cx="690480" cy="612720"/>
              </p14:xfrm>
            </p:contentPart>
          </mc:Choice>
          <mc:Fallback xmlns="">
            <p:pic>
              <p:nvPicPr>
                <p:cNvPr id="1290" name="Freihand 1289">
                  <a:extLst>
                    <a:ext uri="{FF2B5EF4-FFF2-40B4-BE49-F238E27FC236}">
                      <a16:creationId xmlns:a16="http://schemas.microsoft.com/office/drawing/2014/main" id="{6F55149A-F6A0-BF3A-1E01-D8046BFF8A65}"/>
                    </a:ext>
                  </a:extLst>
                </p:cNvPr>
                <p:cNvPicPr/>
                <p:nvPr/>
              </p:nvPicPr>
              <p:blipFill>
                <a:blip r:embed="rId1115"/>
                <a:stretch>
                  <a:fillRect/>
                </a:stretch>
              </p:blipFill>
              <p:spPr>
                <a:xfrm>
                  <a:off x="9783037" y="3566881"/>
                  <a:ext cx="702714" cy="62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6">
              <p14:nvContentPartPr>
                <p14:cNvPr id="1306" name="Freihand 1305">
                  <a:extLst>
                    <a:ext uri="{FF2B5EF4-FFF2-40B4-BE49-F238E27FC236}">
                      <a16:creationId xmlns:a16="http://schemas.microsoft.com/office/drawing/2014/main" id="{3D1AE663-DE57-9EE6-DDD9-BA5712BA293D}"/>
                    </a:ext>
                  </a:extLst>
                </p14:cNvPr>
                <p14:cNvContentPartPr/>
                <p14:nvPr/>
              </p14:nvContentPartPr>
              <p14:xfrm>
                <a:off x="10124674" y="3916801"/>
                <a:ext cx="41040" cy="32760"/>
              </p14:xfrm>
            </p:contentPart>
          </mc:Choice>
          <mc:Fallback xmlns="">
            <p:pic>
              <p:nvPicPr>
                <p:cNvPr id="1306" name="Freihand 1305">
                  <a:extLst>
                    <a:ext uri="{FF2B5EF4-FFF2-40B4-BE49-F238E27FC236}">
                      <a16:creationId xmlns:a16="http://schemas.microsoft.com/office/drawing/2014/main" id="{3D1AE663-DE57-9EE6-DDD9-BA5712BA293D}"/>
                    </a:ext>
                  </a:extLst>
                </p:cNvPr>
                <p:cNvPicPr/>
                <p:nvPr/>
              </p:nvPicPr>
              <p:blipFill>
                <a:blip r:embed="rId1117"/>
                <a:stretch>
                  <a:fillRect/>
                </a:stretch>
              </p:blipFill>
              <p:spPr>
                <a:xfrm>
                  <a:off x="10118554" y="3910681"/>
                  <a:ext cx="5328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8">
              <p14:nvContentPartPr>
                <p14:cNvPr id="1308" name="Freihand 1307">
                  <a:extLst>
                    <a:ext uri="{FF2B5EF4-FFF2-40B4-BE49-F238E27FC236}">
                      <a16:creationId xmlns:a16="http://schemas.microsoft.com/office/drawing/2014/main" id="{76F5A028-93C8-7834-8F70-E0EE83C02576}"/>
                    </a:ext>
                  </a:extLst>
                </p14:cNvPr>
                <p14:cNvContentPartPr/>
                <p14:nvPr/>
              </p14:nvContentPartPr>
              <p14:xfrm>
                <a:off x="10086874" y="3962161"/>
                <a:ext cx="27720" cy="36720"/>
              </p14:xfrm>
            </p:contentPart>
          </mc:Choice>
          <mc:Fallback xmlns="">
            <p:pic>
              <p:nvPicPr>
                <p:cNvPr id="1308" name="Freihand 1307">
                  <a:extLst>
                    <a:ext uri="{FF2B5EF4-FFF2-40B4-BE49-F238E27FC236}">
                      <a16:creationId xmlns:a16="http://schemas.microsoft.com/office/drawing/2014/main" id="{76F5A028-93C8-7834-8F70-E0EE83C02576}"/>
                    </a:ext>
                  </a:extLst>
                </p:cNvPr>
                <p:cNvPicPr/>
                <p:nvPr/>
              </p:nvPicPr>
              <p:blipFill>
                <a:blip r:embed="rId1119"/>
                <a:stretch>
                  <a:fillRect/>
                </a:stretch>
              </p:blipFill>
              <p:spPr>
                <a:xfrm>
                  <a:off x="10080754" y="3955980"/>
                  <a:ext cx="39960" cy="4908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0">
              <p14:nvContentPartPr>
                <p14:cNvPr id="1327" name="Freihand 1326">
                  <a:extLst>
                    <a:ext uri="{FF2B5EF4-FFF2-40B4-BE49-F238E27FC236}">
                      <a16:creationId xmlns:a16="http://schemas.microsoft.com/office/drawing/2014/main" id="{10EF6A5D-5EA6-3F13-4179-22E2068138B5}"/>
                    </a:ext>
                  </a:extLst>
                </p14:cNvPr>
                <p14:cNvContentPartPr/>
                <p14:nvPr/>
              </p14:nvContentPartPr>
              <p14:xfrm>
                <a:off x="10356154" y="4096441"/>
                <a:ext cx="42120" cy="74160"/>
              </p14:xfrm>
            </p:contentPart>
          </mc:Choice>
          <mc:Fallback xmlns="">
            <p:pic>
              <p:nvPicPr>
                <p:cNvPr id="1327" name="Freihand 1326">
                  <a:extLst>
                    <a:ext uri="{FF2B5EF4-FFF2-40B4-BE49-F238E27FC236}">
                      <a16:creationId xmlns:a16="http://schemas.microsoft.com/office/drawing/2014/main" id="{10EF6A5D-5EA6-3F13-4179-22E2068138B5}"/>
                    </a:ext>
                  </a:extLst>
                </p:cNvPr>
                <p:cNvPicPr/>
                <p:nvPr/>
              </p:nvPicPr>
              <p:blipFill>
                <a:blip r:embed="rId1121"/>
                <a:stretch>
                  <a:fillRect/>
                </a:stretch>
              </p:blipFill>
              <p:spPr>
                <a:xfrm>
                  <a:off x="10350034" y="4090291"/>
                  <a:ext cx="54360" cy="864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2">
              <p14:nvContentPartPr>
                <p14:cNvPr id="1329" name="Freihand 1328">
                  <a:extLst>
                    <a:ext uri="{FF2B5EF4-FFF2-40B4-BE49-F238E27FC236}">
                      <a16:creationId xmlns:a16="http://schemas.microsoft.com/office/drawing/2014/main" id="{D155273E-5C01-FC32-ECE5-2D72ED47EE3A}"/>
                    </a:ext>
                  </a:extLst>
                </p14:cNvPr>
                <p14:cNvContentPartPr/>
                <p14:nvPr/>
              </p14:nvContentPartPr>
              <p14:xfrm>
                <a:off x="9835234" y="3745081"/>
                <a:ext cx="572400" cy="353880"/>
              </p14:xfrm>
            </p:contentPart>
          </mc:Choice>
          <mc:Fallback xmlns="">
            <p:pic>
              <p:nvPicPr>
                <p:cNvPr id="1329" name="Freihand 1328">
                  <a:extLst>
                    <a:ext uri="{FF2B5EF4-FFF2-40B4-BE49-F238E27FC236}">
                      <a16:creationId xmlns:a16="http://schemas.microsoft.com/office/drawing/2014/main" id="{D155273E-5C01-FC32-ECE5-2D72ED47EE3A}"/>
                    </a:ext>
                  </a:extLst>
                </p:cNvPr>
                <p:cNvPicPr/>
                <p:nvPr/>
              </p:nvPicPr>
              <p:blipFill>
                <a:blip r:embed="rId1123"/>
                <a:stretch>
                  <a:fillRect/>
                </a:stretch>
              </p:blipFill>
              <p:spPr>
                <a:xfrm>
                  <a:off x="9829114" y="3738955"/>
                  <a:ext cx="584640" cy="36613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4">
              <p14:nvContentPartPr>
                <p14:cNvPr id="1390" name="Freihand 1389">
                  <a:extLst>
                    <a:ext uri="{FF2B5EF4-FFF2-40B4-BE49-F238E27FC236}">
                      <a16:creationId xmlns:a16="http://schemas.microsoft.com/office/drawing/2014/main" id="{4C937421-1EE8-F2DD-C7FA-FE44E4F98C13}"/>
                    </a:ext>
                  </a:extLst>
                </p14:cNvPr>
                <p14:cNvContentPartPr/>
                <p14:nvPr/>
              </p14:nvContentPartPr>
              <p14:xfrm>
                <a:off x="10750980" y="2535177"/>
                <a:ext cx="146160" cy="262800"/>
              </p14:xfrm>
            </p:contentPart>
          </mc:Choice>
          <mc:Fallback xmlns="">
            <p:pic>
              <p:nvPicPr>
                <p:cNvPr id="1390" name="Freihand 1389">
                  <a:extLst>
                    <a:ext uri="{FF2B5EF4-FFF2-40B4-BE49-F238E27FC236}">
                      <a16:creationId xmlns:a16="http://schemas.microsoft.com/office/drawing/2014/main" id="{4C937421-1EE8-F2DD-C7FA-FE44E4F98C13}"/>
                    </a:ext>
                  </a:extLst>
                </p:cNvPr>
                <p:cNvPicPr/>
                <p:nvPr/>
              </p:nvPicPr>
              <p:blipFill>
                <a:blip r:embed="rId1125"/>
                <a:stretch>
                  <a:fillRect/>
                </a:stretch>
              </p:blipFill>
              <p:spPr>
                <a:xfrm>
                  <a:off x="10741980" y="2526177"/>
                  <a:ext cx="163800" cy="280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15" name="Gruppieren 1414">
            <a:extLst>
              <a:ext uri="{FF2B5EF4-FFF2-40B4-BE49-F238E27FC236}">
                <a16:creationId xmlns:a16="http://schemas.microsoft.com/office/drawing/2014/main" id="{8521A87D-BE69-947A-72EF-32722BE2470C}"/>
              </a:ext>
            </a:extLst>
          </p:cNvPr>
          <p:cNvGrpSpPr/>
          <p:nvPr/>
        </p:nvGrpSpPr>
        <p:grpSpPr>
          <a:xfrm>
            <a:off x="9783754" y="2400537"/>
            <a:ext cx="2388506" cy="1724344"/>
            <a:chOff x="9783754" y="2400537"/>
            <a:chExt cx="2388506" cy="1724344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26">
              <p14:nvContentPartPr>
                <p14:cNvPr id="1291" name="Freihand 1290">
                  <a:extLst>
                    <a:ext uri="{FF2B5EF4-FFF2-40B4-BE49-F238E27FC236}">
                      <a16:creationId xmlns:a16="http://schemas.microsoft.com/office/drawing/2014/main" id="{36C26AE3-D149-C9B0-F438-5C36C4274FC4}"/>
                    </a:ext>
                  </a:extLst>
                </p14:cNvPr>
                <p14:cNvContentPartPr/>
                <p14:nvPr/>
              </p14:nvContentPartPr>
              <p14:xfrm>
                <a:off x="9789874" y="3955681"/>
                <a:ext cx="85680" cy="38880"/>
              </p14:xfrm>
            </p:contentPart>
          </mc:Choice>
          <mc:Fallback xmlns="">
            <p:pic>
              <p:nvPicPr>
                <p:cNvPr id="1291" name="Freihand 1290">
                  <a:extLst>
                    <a:ext uri="{FF2B5EF4-FFF2-40B4-BE49-F238E27FC236}">
                      <a16:creationId xmlns:a16="http://schemas.microsoft.com/office/drawing/2014/main" id="{36C26AE3-D149-C9B0-F438-5C36C4274FC4}"/>
                    </a:ext>
                  </a:extLst>
                </p:cNvPr>
                <p:cNvPicPr/>
                <p:nvPr/>
              </p:nvPicPr>
              <p:blipFill>
                <a:blip r:embed="rId1127"/>
                <a:stretch>
                  <a:fillRect/>
                </a:stretch>
              </p:blipFill>
              <p:spPr>
                <a:xfrm>
                  <a:off x="9783754" y="3949561"/>
                  <a:ext cx="9792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8">
              <p14:nvContentPartPr>
                <p14:cNvPr id="1292" name="Freihand 1291">
                  <a:extLst>
                    <a:ext uri="{FF2B5EF4-FFF2-40B4-BE49-F238E27FC236}">
                      <a16:creationId xmlns:a16="http://schemas.microsoft.com/office/drawing/2014/main" id="{64808E5F-2E75-517D-548A-EF6BE36F987F}"/>
                    </a:ext>
                  </a:extLst>
                </p14:cNvPr>
                <p14:cNvContentPartPr/>
                <p14:nvPr/>
              </p14:nvContentPartPr>
              <p14:xfrm>
                <a:off x="9783754" y="3954601"/>
                <a:ext cx="25200" cy="153720"/>
              </p14:xfrm>
            </p:contentPart>
          </mc:Choice>
          <mc:Fallback xmlns="">
            <p:pic>
              <p:nvPicPr>
                <p:cNvPr id="1292" name="Freihand 1291">
                  <a:extLst>
                    <a:ext uri="{FF2B5EF4-FFF2-40B4-BE49-F238E27FC236}">
                      <a16:creationId xmlns:a16="http://schemas.microsoft.com/office/drawing/2014/main" id="{64808E5F-2E75-517D-548A-EF6BE36F987F}"/>
                    </a:ext>
                  </a:extLst>
                </p:cNvPr>
                <p:cNvPicPr/>
                <p:nvPr/>
              </p:nvPicPr>
              <p:blipFill>
                <a:blip r:embed="rId1129"/>
                <a:stretch>
                  <a:fillRect/>
                </a:stretch>
              </p:blipFill>
              <p:spPr>
                <a:xfrm>
                  <a:off x="9777634" y="3948481"/>
                  <a:ext cx="3744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0">
              <p14:nvContentPartPr>
                <p14:cNvPr id="1293" name="Freihand 1292">
                  <a:extLst>
                    <a:ext uri="{FF2B5EF4-FFF2-40B4-BE49-F238E27FC236}">
                      <a16:creationId xmlns:a16="http://schemas.microsoft.com/office/drawing/2014/main" id="{B165560F-B9DB-634D-66EC-FD3EC9B91FED}"/>
                    </a:ext>
                  </a:extLst>
                </p14:cNvPr>
                <p14:cNvContentPartPr/>
                <p14:nvPr/>
              </p14:nvContentPartPr>
              <p14:xfrm>
                <a:off x="9865114" y="3987361"/>
                <a:ext cx="1080" cy="720"/>
              </p14:xfrm>
            </p:contentPart>
          </mc:Choice>
          <mc:Fallback xmlns="">
            <p:pic>
              <p:nvPicPr>
                <p:cNvPr id="1293" name="Freihand 1292">
                  <a:extLst>
                    <a:ext uri="{FF2B5EF4-FFF2-40B4-BE49-F238E27FC236}">
                      <a16:creationId xmlns:a16="http://schemas.microsoft.com/office/drawing/2014/main" id="{B165560F-B9DB-634D-66EC-FD3EC9B91FED}"/>
                    </a:ext>
                  </a:extLst>
                </p:cNvPr>
                <p:cNvPicPr/>
                <p:nvPr/>
              </p:nvPicPr>
              <p:blipFill>
                <a:blip r:embed="rId1131"/>
                <a:stretch>
                  <a:fillRect/>
                </a:stretch>
              </p:blipFill>
              <p:spPr>
                <a:xfrm>
                  <a:off x="9858994" y="3981241"/>
                  <a:ext cx="13320" cy="1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2">
              <p14:nvContentPartPr>
                <p14:cNvPr id="1294" name="Freihand 1293">
                  <a:extLst>
                    <a:ext uri="{FF2B5EF4-FFF2-40B4-BE49-F238E27FC236}">
                      <a16:creationId xmlns:a16="http://schemas.microsoft.com/office/drawing/2014/main" id="{82FE6A3D-CFBE-7A49-ECD6-A651F7121CA9}"/>
                    </a:ext>
                  </a:extLst>
                </p14:cNvPr>
                <p14:cNvContentPartPr/>
                <p14:nvPr/>
              </p14:nvContentPartPr>
              <p14:xfrm>
                <a:off x="9863674" y="3989161"/>
                <a:ext cx="18000" cy="18360"/>
              </p14:xfrm>
            </p:contentPart>
          </mc:Choice>
          <mc:Fallback xmlns="">
            <p:pic>
              <p:nvPicPr>
                <p:cNvPr id="1294" name="Freihand 1293">
                  <a:extLst>
                    <a:ext uri="{FF2B5EF4-FFF2-40B4-BE49-F238E27FC236}">
                      <a16:creationId xmlns:a16="http://schemas.microsoft.com/office/drawing/2014/main" id="{82FE6A3D-CFBE-7A49-ECD6-A651F7121CA9}"/>
                    </a:ext>
                  </a:extLst>
                </p:cNvPr>
                <p:cNvPicPr/>
                <p:nvPr/>
              </p:nvPicPr>
              <p:blipFill>
                <a:blip r:embed="rId1133"/>
                <a:stretch>
                  <a:fillRect/>
                </a:stretch>
              </p:blipFill>
              <p:spPr>
                <a:xfrm>
                  <a:off x="9857554" y="3983041"/>
                  <a:ext cx="3024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4">
              <p14:nvContentPartPr>
                <p14:cNvPr id="1298" name="Freihand 1297">
                  <a:extLst>
                    <a:ext uri="{FF2B5EF4-FFF2-40B4-BE49-F238E27FC236}">
                      <a16:creationId xmlns:a16="http://schemas.microsoft.com/office/drawing/2014/main" id="{8920AFB5-C3E5-166B-7DF0-294BD8E45909}"/>
                    </a:ext>
                  </a:extLst>
                </p14:cNvPr>
                <p14:cNvContentPartPr/>
                <p14:nvPr/>
              </p14:nvContentPartPr>
              <p14:xfrm>
                <a:off x="9829474" y="4001041"/>
                <a:ext cx="49320" cy="38880"/>
              </p14:xfrm>
            </p:contentPart>
          </mc:Choice>
          <mc:Fallback xmlns="">
            <p:pic>
              <p:nvPicPr>
                <p:cNvPr id="1298" name="Freihand 1297">
                  <a:extLst>
                    <a:ext uri="{FF2B5EF4-FFF2-40B4-BE49-F238E27FC236}">
                      <a16:creationId xmlns:a16="http://schemas.microsoft.com/office/drawing/2014/main" id="{8920AFB5-C3E5-166B-7DF0-294BD8E45909}"/>
                    </a:ext>
                  </a:extLst>
                </p:cNvPr>
                <p:cNvPicPr/>
                <p:nvPr/>
              </p:nvPicPr>
              <p:blipFill>
                <a:blip r:embed="rId1135"/>
                <a:stretch>
                  <a:fillRect/>
                </a:stretch>
              </p:blipFill>
              <p:spPr>
                <a:xfrm>
                  <a:off x="9823354" y="3994921"/>
                  <a:ext cx="6156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6">
              <p14:nvContentPartPr>
                <p14:cNvPr id="1299" name="Freihand 1298">
                  <a:extLst>
                    <a:ext uri="{FF2B5EF4-FFF2-40B4-BE49-F238E27FC236}">
                      <a16:creationId xmlns:a16="http://schemas.microsoft.com/office/drawing/2014/main" id="{698098A9-649A-F579-4A6B-3D29663994AB}"/>
                    </a:ext>
                  </a:extLst>
                </p14:cNvPr>
                <p14:cNvContentPartPr/>
                <p14:nvPr/>
              </p14:nvContentPartPr>
              <p14:xfrm>
                <a:off x="9829474" y="4009681"/>
                <a:ext cx="6480" cy="19080"/>
              </p14:xfrm>
            </p:contentPart>
          </mc:Choice>
          <mc:Fallback xmlns="">
            <p:pic>
              <p:nvPicPr>
                <p:cNvPr id="1299" name="Freihand 1298">
                  <a:extLst>
                    <a:ext uri="{FF2B5EF4-FFF2-40B4-BE49-F238E27FC236}">
                      <a16:creationId xmlns:a16="http://schemas.microsoft.com/office/drawing/2014/main" id="{698098A9-649A-F579-4A6B-3D29663994AB}"/>
                    </a:ext>
                  </a:extLst>
                </p:cNvPr>
                <p:cNvPicPr/>
                <p:nvPr/>
              </p:nvPicPr>
              <p:blipFill>
                <a:blip r:embed="rId1137"/>
                <a:stretch>
                  <a:fillRect/>
                </a:stretch>
              </p:blipFill>
              <p:spPr>
                <a:xfrm>
                  <a:off x="9823354" y="4003561"/>
                  <a:ext cx="1872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8">
              <p14:nvContentPartPr>
                <p14:cNvPr id="1300" name="Freihand 1299">
                  <a:extLst>
                    <a:ext uri="{FF2B5EF4-FFF2-40B4-BE49-F238E27FC236}">
                      <a16:creationId xmlns:a16="http://schemas.microsoft.com/office/drawing/2014/main" id="{93F030C1-71BE-13E5-6C93-B3DEBE922A50}"/>
                    </a:ext>
                  </a:extLst>
                </p14:cNvPr>
                <p14:cNvContentPartPr/>
                <p14:nvPr/>
              </p14:nvContentPartPr>
              <p14:xfrm>
                <a:off x="9875194" y="3862441"/>
                <a:ext cx="488160" cy="262440"/>
              </p14:xfrm>
            </p:contentPart>
          </mc:Choice>
          <mc:Fallback xmlns="">
            <p:pic>
              <p:nvPicPr>
                <p:cNvPr id="1300" name="Freihand 1299">
                  <a:extLst>
                    <a:ext uri="{FF2B5EF4-FFF2-40B4-BE49-F238E27FC236}">
                      <a16:creationId xmlns:a16="http://schemas.microsoft.com/office/drawing/2014/main" id="{93F030C1-71BE-13E5-6C93-B3DEBE922A50}"/>
                    </a:ext>
                  </a:extLst>
                </p:cNvPr>
                <p:cNvPicPr/>
                <p:nvPr/>
              </p:nvPicPr>
              <p:blipFill>
                <a:blip r:embed="rId1139"/>
                <a:stretch>
                  <a:fillRect/>
                </a:stretch>
              </p:blipFill>
              <p:spPr>
                <a:xfrm>
                  <a:off x="9869074" y="3856321"/>
                  <a:ext cx="50040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0">
              <p14:nvContentPartPr>
                <p14:cNvPr id="1302" name="Freihand 1301">
                  <a:extLst>
                    <a:ext uri="{FF2B5EF4-FFF2-40B4-BE49-F238E27FC236}">
                      <a16:creationId xmlns:a16="http://schemas.microsoft.com/office/drawing/2014/main" id="{4998F003-B71B-7EBF-90C6-D2BB4364F115}"/>
                    </a:ext>
                  </a:extLst>
                </p14:cNvPr>
                <p14:cNvContentPartPr/>
                <p14:nvPr/>
              </p14:nvContentPartPr>
              <p14:xfrm>
                <a:off x="9999394" y="3975841"/>
                <a:ext cx="48240" cy="51120"/>
              </p14:xfrm>
            </p:contentPart>
          </mc:Choice>
          <mc:Fallback xmlns="">
            <p:pic>
              <p:nvPicPr>
                <p:cNvPr id="1302" name="Freihand 1301">
                  <a:extLst>
                    <a:ext uri="{FF2B5EF4-FFF2-40B4-BE49-F238E27FC236}">
                      <a16:creationId xmlns:a16="http://schemas.microsoft.com/office/drawing/2014/main" id="{4998F003-B71B-7EBF-90C6-D2BB4364F115}"/>
                    </a:ext>
                  </a:extLst>
                </p:cNvPr>
                <p:cNvPicPr/>
                <p:nvPr/>
              </p:nvPicPr>
              <p:blipFill>
                <a:blip r:embed="rId1141"/>
                <a:stretch>
                  <a:fillRect/>
                </a:stretch>
              </p:blipFill>
              <p:spPr>
                <a:xfrm>
                  <a:off x="9993274" y="3969721"/>
                  <a:ext cx="6048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2">
              <p14:nvContentPartPr>
                <p14:cNvPr id="1304" name="Freihand 1303">
                  <a:extLst>
                    <a:ext uri="{FF2B5EF4-FFF2-40B4-BE49-F238E27FC236}">
                      <a16:creationId xmlns:a16="http://schemas.microsoft.com/office/drawing/2014/main" id="{1EAEAB32-CB72-283D-5A0F-FB1E928CF5C4}"/>
                    </a:ext>
                  </a:extLst>
                </p14:cNvPr>
                <p14:cNvContentPartPr/>
                <p14:nvPr/>
              </p14:nvContentPartPr>
              <p14:xfrm>
                <a:off x="9920554" y="4002121"/>
                <a:ext cx="720" cy="360"/>
              </p14:xfrm>
            </p:contentPart>
          </mc:Choice>
          <mc:Fallback xmlns="">
            <p:pic>
              <p:nvPicPr>
                <p:cNvPr id="1304" name="Freihand 1303">
                  <a:extLst>
                    <a:ext uri="{FF2B5EF4-FFF2-40B4-BE49-F238E27FC236}">
                      <a16:creationId xmlns:a16="http://schemas.microsoft.com/office/drawing/2014/main" id="{1EAEAB32-CB72-283D-5A0F-FB1E928CF5C4}"/>
                    </a:ext>
                  </a:extLst>
                </p:cNvPr>
                <p:cNvPicPr/>
                <p:nvPr/>
              </p:nvPicPr>
              <p:blipFill>
                <a:blip r:embed="rId1143"/>
                <a:stretch>
                  <a:fillRect/>
                </a:stretch>
              </p:blipFill>
              <p:spPr>
                <a:xfrm>
                  <a:off x="9914434" y="3996001"/>
                  <a:ext cx="1296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4">
              <p14:nvContentPartPr>
                <p14:cNvPr id="1312" name="Freihand 1311">
                  <a:extLst>
                    <a:ext uri="{FF2B5EF4-FFF2-40B4-BE49-F238E27FC236}">
                      <a16:creationId xmlns:a16="http://schemas.microsoft.com/office/drawing/2014/main" id="{1E6396BA-37B0-5746-7A35-AC3C301EE3CD}"/>
                    </a:ext>
                  </a:extLst>
                </p14:cNvPr>
                <p14:cNvContentPartPr/>
                <p14:nvPr/>
              </p14:nvContentPartPr>
              <p14:xfrm>
                <a:off x="10109194" y="3994201"/>
                <a:ext cx="84600" cy="54360"/>
              </p14:xfrm>
            </p:contentPart>
          </mc:Choice>
          <mc:Fallback xmlns="">
            <p:pic>
              <p:nvPicPr>
                <p:cNvPr id="1312" name="Freihand 1311">
                  <a:extLst>
                    <a:ext uri="{FF2B5EF4-FFF2-40B4-BE49-F238E27FC236}">
                      <a16:creationId xmlns:a16="http://schemas.microsoft.com/office/drawing/2014/main" id="{1E6396BA-37B0-5746-7A35-AC3C301EE3CD}"/>
                    </a:ext>
                  </a:extLst>
                </p:cNvPr>
                <p:cNvPicPr/>
                <p:nvPr/>
              </p:nvPicPr>
              <p:blipFill>
                <a:blip r:embed="rId1145"/>
                <a:stretch>
                  <a:fillRect/>
                </a:stretch>
              </p:blipFill>
              <p:spPr>
                <a:xfrm>
                  <a:off x="10103074" y="3988081"/>
                  <a:ext cx="9684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6">
              <p14:nvContentPartPr>
                <p14:cNvPr id="1314" name="Freihand 1313">
                  <a:extLst>
                    <a:ext uri="{FF2B5EF4-FFF2-40B4-BE49-F238E27FC236}">
                      <a16:creationId xmlns:a16="http://schemas.microsoft.com/office/drawing/2014/main" id="{085F94B4-F038-BC1D-11DB-658FB35C305F}"/>
                    </a:ext>
                  </a:extLst>
                </p14:cNvPr>
                <p14:cNvContentPartPr/>
                <p14:nvPr/>
              </p14:nvContentPartPr>
              <p14:xfrm>
                <a:off x="10212154" y="3979441"/>
                <a:ext cx="33120" cy="32400"/>
              </p14:xfrm>
            </p:contentPart>
          </mc:Choice>
          <mc:Fallback xmlns="">
            <p:pic>
              <p:nvPicPr>
                <p:cNvPr id="1314" name="Freihand 1313">
                  <a:extLst>
                    <a:ext uri="{FF2B5EF4-FFF2-40B4-BE49-F238E27FC236}">
                      <a16:creationId xmlns:a16="http://schemas.microsoft.com/office/drawing/2014/main" id="{085F94B4-F038-BC1D-11DB-658FB35C305F}"/>
                    </a:ext>
                  </a:extLst>
                </p:cNvPr>
                <p:cNvPicPr/>
                <p:nvPr/>
              </p:nvPicPr>
              <p:blipFill>
                <a:blip r:embed="rId1147"/>
                <a:stretch>
                  <a:fillRect/>
                </a:stretch>
              </p:blipFill>
              <p:spPr>
                <a:xfrm>
                  <a:off x="10206034" y="3973321"/>
                  <a:ext cx="4536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8">
              <p14:nvContentPartPr>
                <p14:cNvPr id="1316" name="Freihand 1315">
                  <a:extLst>
                    <a:ext uri="{FF2B5EF4-FFF2-40B4-BE49-F238E27FC236}">
                      <a16:creationId xmlns:a16="http://schemas.microsoft.com/office/drawing/2014/main" id="{3A5EE65D-95E9-B159-7F93-E1F63006BD8D}"/>
                    </a:ext>
                  </a:extLst>
                </p14:cNvPr>
                <p14:cNvContentPartPr/>
                <p14:nvPr/>
              </p14:nvContentPartPr>
              <p14:xfrm>
                <a:off x="10144834" y="4001761"/>
                <a:ext cx="720" cy="720"/>
              </p14:xfrm>
            </p:contentPart>
          </mc:Choice>
          <mc:Fallback xmlns="">
            <p:pic>
              <p:nvPicPr>
                <p:cNvPr id="1316" name="Freihand 1315">
                  <a:extLst>
                    <a:ext uri="{FF2B5EF4-FFF2-40B4-BE49-F238E27FC236}">
                      <a16:creationId xmlns:a16="http://schemas.microsoft.com/office/drawing/2014/main" id="{3A5EE65D-95E9-B159-7F93-E1F63006BD8D}"/>
                    </a:ext>
                  </a:extLst>
                </p:cNvPr>
                <p:cNvPicPr/>
                <p:nvPr/>
              </p:nvPicPr>
              <p:blipFill>
                <a:blip r:embed="rId1149"/>
                <a:stretch>
                  <a:fillRect/>
                </a:stretch>
              </p:blipFill>
              <p:spPr>
                <a:xfrm>
                  <a:off x="10138714" y="3995641"/>
                  <a:ext cx="12960" cy="1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0">
              <p14:nvContentPartPr>
                <p14:cNvPr id="1317" name="Freihand 1316">
                  <a:extLst>
                    <a:ext uri="{FF2B5EF4-FFF2-40B4-BE49-F238E27FC236}">
                      <a16:creationId xmlns:a16="http://schemas.microsoft.com/office/drawing/2014/main" id="{15F6E353-5739-86D2-57E0-8F36855C21EE}"/>
                    </a:ext>
                  </a:extLst>
                </p14:cNvPr>
                <p14:cNvContentPartPr/>
                <p14:nvPr/>
              </p14:nvContentPartPr>
              <p14:xfrm>
                <a:off x="10166434" y="3941281"/>
                <a:ext cx="9000" cy="5040"/>
              </p14:xfrm>
            </p:contentPart>
          </mc:Choice>
          <mc:Fallback xmlns="">
            <p:pic>
              <p:nvPicPr>
                <p:cNvPr id="1317" name="Freihand 1316">
                  <a:extLst>
                    <a:ext uri="{FF2B5EF4-FFF2-40B4-BE49-F238E27FC236}">
                      <a16:creationId xmlns:a16="http://schemas.microsoft.com/office/drawing/2014/main" id="{15F6E353-5739-86D2-57E0-8F36855C21EE}"/>
                    </a:ext>
                  </a:extLst>
                </p:cNvPr>
                <p:cNvPicPr/>
                <p:nvPr/>
              </p:nvPicPr>
              <p:blipFill>
                <a:blip r:embed="rId1151"/>
                <a:stretch>
                  <a:fillRect/>
                </a:stretch>
              </p:blipFill>
              <p:spPr>
                <a:xfrm>
                  <a:off x="10160314" y="3935161"/>
                  <a:ext cx="21240" cy="1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2">
              <p14:nvContentPartPr>
                <p14:cNvPr id="1318" name="Freihand 1317">
                  <a:extLst>
                    <a:ext uri="{FF2B5EF4-FFF2-40B4-BE49-F238E27FC236}">
                      <a16:creationId xmlns:a16="http://schemas.microsoft.com/office/drawing/2014/main" id="{BFC99597-059D-48B5-2D17-1BCF09B28BC9}"/>
                    </a:ext>
                  </a:extLst>
                </p14:cNvPr>
                <p14:cNvContentPartPr/>
                <p14:nvPr/>
              </p14:nvContentPartPr>
              <p14:xfrm>
                <a:off x="10150234" y="3984841"/>
                <a:ext cx="31320" cy="25560"/>
              </p14:xfrm>
            </p:contentPart>
          </mc:Choice>
          <mc:Fallback xmlns="">
            <p:pic>
              <p:nvPicPr>
                <p:cNvPr id="1318" name="Freihand 1317">
                  <a:extLst>
                    <a:ext uri="{FF2B5EF4-FFF2-40B4-BE49-F238E27FC236}">
                      <a16:creationId xmlns:a16="http://schemas.microsoft.com/office/drawing/2014/main" id="{BFC99597-059D-48B5-2D17-1BCF09B28BC9}"/>
                    </a:ext>
                  </a:extLst>
                </p:cNvPr>
                <p:cNvPicPr/>
                <p:nvPr/>
              </p:nvPicPr>
              <p:blipFill>
                <a:blip r:embed="rId1153"/>
                <a:stretch>
                  <a:fillRect/>
                </a:stretch>
              </p:blipFill>
              <p:spPr>
                <a:xfrm>
                  <a:off x="10144114" y="3978721"/>
                  <a:ext cx="4356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4">
              <p14:nvContentPartPr>
                <p14:cNvPr id="1320" name="Freihand 1319">
                  <a:extLst>
                    <a:ext uri="{FF2B5EF4-FFF2-40B4-BE49-F238E27FC236}">
                      <a16:creationId xmlns:a16="http://schemas.microsoft.com/office/drawing/2014/main" id="{1C8CC911-CA5C-D1E2-F985-65FAD5065B5B}"/>
                    </a:ext>
                  </a:extLst>
                </p14:cNvPr>
                <p14:cNvContentPartPr/>
                <p14:nvPr/>
              </p14:nvContentPartPr>
              <p14:xfrm>
                <a:off x="9950434" y="3979081"/>
                <a:ext cx="41760" cy="51480"/>
              </p14:xfrm>
            </p:contentPart>
          </mc:Choice>
          <mc:Fallback xmlns="">
            <p:pic>
              <p:nvPicPr>
                <p:cNvPr id="1320" name="Freihand 1319">
                  <a:extLst>
                    <a:ext uri="{FF2B5EF4-FFF2-40B4-BE49-F238E27FC236}">
                      <a16:creationId xmlns:a16="http://schemas.microsoft.com/office/drawing/2014/main" id="{1C8CC911-CA5C-D1E2-F985-65FAD5065B5B}"/>
                    </a:ext>
                  </a:extLst>
                </p:cNvPr>
                <p:cNvPicPr/>
                <p:nvPr/>
              </p:nvPicPr>
              <p:blipFill>
                <a:blip r:embed="rId1155"/>
                <a:stretch>
                  <a:fillRect/>
                </a:stretch>
              </p:blipFill>
              <p:spPr>
                <a:xfrm>
                  <a:off x="9944314" y="3972961"/>
                  <a:ext cx="5400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6">
              <p14:nvContentPartPr>
                <p14:cNvPr id="1322" name="Freihand 1321">
                  <a:extLst>
                    <a:ext uri="{FF2B5EF4-FFF2-40B4-BE49-F238E27FC236}">
                      <a16:creationId xmlns:a16="http://schemas.microsoft.com/office/drawing/2014/main" id="{B9DB79C4-C7F9-FE34-7484-B277FBBC9225}"/>
                    </a:ext>
                  </a:extLst>
                </p14:cNvPr>
                <p14:cNvContentPartPr/>
                <p14:nvPr/>
              </p14:nvContentPartPr>
              <p14:xfrm>
                <a:off x="9970594" y="3991321"/>
                <a:ext cx="9000" cy="21960"/>
              </p14:xfrm>
            </p:contentPart>
          </mc:Choice>
          <mc:Fallback xmlns="">
            <p:pic>
              <p:nvPicPr>
                <p:cNvPr id="1322" name="Freihand 1321">
                  <a:extLst>
                    <a:ext uri="{FF2B5EF4-FFF2-40B4-BE49-F238E27FC236}">
                      <a16:creationId xmlns:a16="http://schemas.microsoft.com/office/drawing/2014/main" id="{B9DB79C4-C7F9-FE34-7484-B277FBBC9225}"/>
                    </a:ext>
                  </a:extLst>
                </p:cNvPr>
                <p:cNvPicPr/>
                <p:nvPr/>
              </p:nvPicPr>
              <p:blipFill>
                <a:blip r:embed="rId1157"/>
                <a:stretch>
                  <a:fillRect/>
                </a:stretch>
              </p:blipFill>
              <p:spPr>
                <a:xfrm>
                  <a:off x="9964474" y="3985201"/>
                  <a:ext cx="2124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8">
              <p14:nvContentPartPr>
                <p14:cNvPr id="1324" name="Freihand 1323">
                  <a:extLst>
                    <a:ext uri="{FF2B5EF4-FFF2-40B4-BE49-F238E27FC236}">
                      <a16:creationId xmlns:a16="http://schemas.microsoft.com/office/drawing/2014/main" id="{584A9B79-749A-225C-BFAB-4379A9F0BC95}"/>
                    </a:ext>
                  </a:extLst>
                </p14:cNvPr>
                <p14:cNvContentPartPr/>
                <p14:nvPr/>
              </p14:nvContentPartPr>
              <p14:xfrm>
                <a:off x="9883114" y="4007881"/>
                <a:ext cx="27000" cy="34200"/>
              </p14:xfrm>
            </p:contentPart>
          </mc:Choice>
          <mc:Fallback xmlns="">
            <p:pic>
              <p:nvPicPr>
                <p:cNvPr id="1324" name="Freihand 1323">
                  <a:extLst>
                    <a:ext uri="{FF2B5EF4-FFF2-40B4-BE49-F238E27FC236}">
                      <a16:creationId xmlns:a16="http://schemas.microsoft.com/office/drawing/2014/main" id="{584A9B79-749A-225C-BFAB-4379A9F0BC95}"/>
                    </a:ext>
                  </a:extLst>
                </p:cNvPr>
                <p:cNvPicPr/>
                <p:nvPr/>
              </p:nvPicPr>
              <p:blipFill>
                <a:blip r:embed="rId1159"/>
                <a:stretch>
                  <a:fillRect/>
                </a:stretch>
              </p:blipFill>
              <p:spPr>
                <a:xfrm>
                  <a:off x="9876994" y="4001761"/>
                  <a:ext cx="3924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0">
              <p14:nvContentPartPr>
                <p14:cNvPr id="1325" name="Freihand 1324">
                  <a:extLst>
                    <a:ext uri="{FF2B5EF4-FFF2-40B4-BE49-F238E27FC236}">
                      <a16:creationId xmlns:a16="http://schemas.microsoft.com/office/drawing/2014/main" id="{13235844-9107-E78F-F0EE-0507D398457C}"/>
                    </a:ext>
                  </a:extLst>
                </p14:cNvPr>
                <p14:cNvContentPartPr/>
                <p14:nvPr/>
              </p14:nvContentPartPr>
              <p14:xfrm>
                <a:off x="9904714" y="3998521"/>
                <a:ext cx="2160" cy="20880"/>
              </p14:xfrm>
            </p:contentPart>
          </mc:Choice>
          <mc:Fallback xmlns="">
            <p:pic>
              <p:nvPicPr>
                <p:cNvPr id="1325" name="Freihand 1324">
                  <a:extLst>
                    <a:ext uri="{FF2B5EF4-FFF2-40B4-BE49-F238E27FC236}">
                      <a16:creationId xmlns:a16="http://schemas.microsoft.com/office/drawing/2014/main" id="{13235844-9107-E78F-F0EE-0507D398457C}"/>
                    </a:ext>
                  </a:extLst>
                </p:cNvPr>
                <p:cNvPicPr/>
                <p:nvPr/>
              </p:nvPicPr>
              <p:blipFill>
                <a:blip r:embed="rId1161"/>
                <a:stretch>
                  <a:fillRect/>
                </a:stretch>
              </p:blipFill>
              <p:spPr>
                <a:xfrm>
                  <a:off x="9898594" y="3992401"/>
                  <a:ext cx="1440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2">
              <p14:nvContentPartPr>
                <p14:cNvPr id="1331" name="Freihand 1330">
                  <a:extLst>
                    <a:ext uri="{FF2B5EF4-FFF2-40B4-BE49-F238E27FC236}">
                      <a16:creationId xmlns:a16="http://schemas.microsoft.com/office/drawing/2014/main" id="{FD363283-5DB7-3111-16C0-C7F274FCADDC}"/>
                    </a:ext>
                  </a:extLst>
                </p14:cNvPr>
                <p14:cNvContentPartPr/>
                <p14:nvPr/>
              </p14:nvContentPartPr>
              <p14:xfrm>
                <a:off x="9898594" y="3595321"/>
                <a:ext cx="351360" cy="218160"/>
              </p14:xfrm>
            </p:contentPart>
          </mc:Choice>
          <mc:Fallback xmlns="">
            <p:pic>
              <p:nvPicPr>
                <p:cNvPr id="1331" name="Freihand 1330">
                  <a:extLst>
                    <a:ext uri="{FF2B5EF4-FFF2-40B4-BE49-F238E27FC236}">
                      <a16:creationId xmlns:a16="http://schemas.microsoft.com/office/drawing/2014/main" id="{FD363283-5DB7-3111-16C0-C7F274FCADDC}"/>
                    </a:ext>
                  </a:extLst>
                </p:cNvPr>
                <p:cNvPicPr/>
                <p:nvPr/>
              </p:nvPicPr>
              <p:blipFill>
                <a:blip r:embed="rId1163"/>
                <a:stretch>
                  <a:fillRect/>
                </a:stretch>
              </p:blipFill>
              <p:spPr>
                <a:xfrm>
                  <a:off x="9892474" y="3589201"/>
                  <a:ext cx="36360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4">
              <p14:nvContentPartPr>
                <p14:cNvPr id="1332" name="Freihand 1331">
                  <a:extLst>
                    <a:ext uri="{FF2B5EF4-FFF2-40B4-BE49-F238E27FC236}">
                      <a16:creationId xmlns:a16="http://schemas.microsoft.com/office/drawing/2014/main" id="{D2FB935E-795A-F336-B573-6191EC9E60C8}"/>
                    </a:ext>
                  </a:extLst>
                </p14:cNvPr>
                <p14:cNvContentPartPr/>
                <p14:nvPr/>
              </p14:nvContentPartPr>
              <p14:xfrm>
                <a:off x="10296394" y="3625921"/>
                <a:ext cx="59040" cy="208800"/>
              </p14:xfrm>
            </p:contentPart>
          </mc:Choice>
          <mc:Fallback xmlns="">
            <p:pic>
              <p:nvPicPr>
                <p:cNvPr id="1332" name="Freihand 1331">
                  <a:extLst>
                    <a:ext uri="{FF2B5EF4-FFF2-40B4-BE49-F238E27FC236}">
                      <a16:creationId xmlns:a16="http://schemas.microsoft.com/office/drawing/2014/main" id="{D2FB935E-795A-F336-B573-6191EC9E60C8}"/>
                    </a:ext>
                  </a:extLst>
                </p:cNvPr>
                <p:cNvPicPr/>
                <p:nvPr/>
              </p:nvPicPr>
              <p:blipFill>
                <a:blip r:embed="rId1165"/>
                <a:stretch>
                  <a:fillRect/>
                </a:stretch>
              </p:blipFill>
              <p:spPr>
                <a:xfrm>
                  <a:off x="10290274" y="3619801"/>
                  <a:ext cx="7128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6">
              <p14:nvContentPartPr>
                <p14:cNvPr id="1334" name="Freihand 1333">
                  <a:extLst>
                    <a:ext uri="{FF2B5EF4-FFF2-40B4-BE49-F238E27FC236}">
                      <a16:creationId xmlns:a16="http://schemas.microsoft.com/office/drawing/2014/main" id="{5C118E8F-52DC-4245-DD98-96B1D5985AE2}"/>
                    </a:ext>
                  </a:extLst>
                </p14:cNvPr>
                <p14:cNvContentPartPr/>
                <p14:nvPr/>
              </p14:nvContentPartPr>
              <p14:xfrm>
                <a:off x="10351474" y="3677041"/>
                <a:ext cx="56160" cy="100800"/>
              </p14:xfrm>
            </p:contentPart>
          </mc:Choice>
          <mc:Fallback xmlns="">
            <p:pic>
              <p:nvPicPr>
                <p:cNvPr id="1334" name="Freihand 1333">
                  <a:extLst>
                    <a:ext uri="{FF2B5EF4-FFF2-40B4-BE49-F238E27FC236}">
                      <a16:creationId xmlns:a16="http://schemas.microsoft.com/office/drawing/2014/main" id="{5C118E8F-52DC-4245-DD98-96B1D5985AE2}"/>
                    </a:ext>
                  </a:extLst>
                </p:cNvPr>
                <p:cNvPicPr/>
                <p:nvPr/>
              </p:nvPicPr>
              <p:blipFill>
                <a:blip r:embed="rId1167"/>
                <a:stretch>
                  <a:fillRect/>
                </a:stretch>
              </p:blipFill>
              <p:spPr>
                <a:xfrm>
                  <a:off x="10345354" y="3670921"/>
                  <a:ext cx="6840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8">
              <p14:nvContentPartPr>
                <p14:cNvPr id="1335" name="Freihand 1334">
                  <a:extLst>
                    <a:ext uri="{FF2B5EF4-FFF2-40B4-BE49-F238E27FC236}">
                      <a16:creationId xmlns:a16="http://schemas.microsoft.com/office/drawing/2014/main" id="{8AB3577C-EB54-AB3E-FC87-4346F91E2F10}"/>
                    </a:ext>
                  </a:extLst>
                </p14:cNvPr>
                <p14:cNvContentPartPr/>
                <p14:nvPr/>
              </p14:nvContentPartPr>
              <p14:xfrm>
                <a:off x="10364434" y="3834721"/>
                <a:ext cx="81360" cy="30960"/>
              </p14:xfrm>
            </p:contentPart>
          </mc:Choice>
          <mc:Fallback xmlns="">
            <p:pic>
              <p:nvPicPr>
                <p:cNvPr id="1335" name="Freihand 1334">
                  <a:extLst>
                    <a:ext uri="{FF2B5EF4-FFF2-40B4-BE49-F238E27FC236}">
                      <a16:creationId xmlns:a16="http://schemas.microsoft.com/office/drawing/2014/main" id="{8AB3577C-EB54-AB3E-FC87-4346F91E2F10}"/>
                    </a:ext>
                  </a:extLst>
                </p:cNvPr>
                <p:cNvPicPr/>
                <p:nvPr/>
              </p:nvPicPr>
              <p:blipFill>
                <a:blip r:embed="rId1169"/>
                <a:stretch>
                  <a:fillRect/>
                </a:stretch>
              </p:blipFill>
              <p:spPr>
                <a:xfrm>
                  <a:off x="10358314" y="3828601"/>
                  <a:ext cx="9360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0">
              <p14:nvContentPartPr>
                <p14:cNvPr id="1337" name="Freihand 1336">
                  <a:extLst>
                    <a:ext uri="{FF2B5EF4-FFF2-40B4-BE49-F238E27FC236}">
                      <a16:creationId xmlns:a16="http://schemas.microsoft.com/office/drawing/2014/main" id="{C0F7A36C-1A2A-D79F-19A7-209AFB2F2332}"/>
                    </a:ext>
                  </a:extLst>
                </p14:cNvPr>
                <p14:cNvContentPartPr/>
                <p14:nvPr/>
              </p14:nvContentPartPr>
              <p14:xfrm>
                <a:off x="10373074" y="3901321"/>
                <a:ext cx="63360" cy="137160"/>
              </p14:xfrm>
            </p:contentPart>
          </mc:Choice>
          <mc:Fallback xmlns="">
            <p:pic>
              <p:nvPicPr>
                <p:cNvPr id="1337" name="Freihand 1336">
                  <a:extLst>
                    <a:ext uri="{FF2B5EF4-FFF2-40B4-BE49-F238E27FC236}">
                      <a16:creationId xmlns:a16="http://schemas.microsoft.com/office/drawing/2014/main" id="{C0F7A36C-1A2A-D79F-19A7-209AFB2F2332}"/>
                    </a:ext>
                  </a:extLst>
                </p:cNvPr>
                <p:cNvPicPr/>
                <p:nvPr/>
              </p:nvPicPr>
              <p:blipFill>
                <a:blip r:embed="rId1171"/>
                <a:stretch>
                  <a:fillRect/>
                </a:stretch>
              </p:blipFill>
              <p:spPr>
                <a:xfrm>
                  <a:off x="10366954" y="3895201"/>
                  <a:ext cx="7560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2">
              <p14:nvContentPartPr>
                <p14:cNvPr id="1338" name="Freihand 1337">
                  <a:extLst>
                    <a:ext uri="{FF2B5EF4-FFF2-40B4-BE49-F238E27FC236}">
                      <a16:creationId xmlns:a16="http://schemas.microsoft.com/office/drawing/2014/main" id="{39B49CA6-8573-FD1A-E648-AA57C6A49790}"/>
                    </a:ext>
                  </a:extLst>
                </p14:cNvPr>
                <p14:cNvContentPartPr/>
                <p14:nvPr/>
              </p14:nvContentPartPr>
              <p14:xfrm>
                <a:off x="10413394" y="3927961"/>
                <a:ext cx="24120" cy="32400"/>
              </p14:xfrm>
            </p:contentPart>
          </mc:Choice>
          <mc:Fallback xmlns="">
            <p:pic>
              <p:nvPicPr>
                <p:cNvPr id="1338" name="Freihand 1337">
                  <a:extLst>
                    <a:ext uri="{FF2B5EF4-FFF2-40B4-BE49-F238E27FC236}">
                      <a16:creationId xmlns:a16="http://schemas.microsoft.com/office/drawing/2014/main" id="{39B49CA6-8573-FD1A-E648-AA57C6A49790}"/>
                    </a:ext>
                  </a:extLst>
                </p:cNvPr>
                <p:cNvPicPr/>
                <p:nvPr/>
              </p:nvPicPr>
              <p:blipFill>
                <a:blip r:embed="rId1173"/>
                <a:stretch>
                  <a:fillRect/>
                </a:stretch>
              </p:blipFill>
              <p:spPr>
                <a:xfrm>
                  <a:off x="10407274" y="3921841"/>
                  <a:ext cx="3636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4">
              <p14:nvContentPartPr>
                <p14:cNvPr id="1340" name="Freihand 1339">
                  <a:extLst>
                    <a:ext uri="{FF2B5EF4-FFF2-40B4-BE49-F238E27FC236}">
                      <a16:creationId xmlns:a16="http://schemas.microsoft.com/office/drawing/2014/main" id="{917DD0D5-C405-DBAB-921E-C499E99620B2}"/>
                    </a:ext>
                  </a:extLst>
                </p14:cNvPr>
                <p14:cNvContentPartPr/>
                <p14:nvPr/>
              </p14:nvContentPartPr>
              <p14:xfrm>
                <a:off x="10391434" y="3846601"/>
                <a:ext cx="17640" cy="43560"/>
              </p14:xfrm>
            </p:contentPart>
          </mc:Choice>
          <mc:Fallback xmlns="">
            <p:pic>
              <p:nvPicPr>
                <p:cNvPr id="1340" name="Freihand 1339">
                  <a:extLst>
                    <a:ext uri="{FF2B5EF4-FFF2-40B4-BE49-F238E27FC236}">
                      <a16:creationId xmlns:a16="http://schemas.microsoft.com/office/drawing/2014/main" id="{917DD0D5-C405-DBAB-921E-C499E99620B2}"/>
                    </a:ext>
                  </a:extLst>
                </p:cNvPr>
                <p:cNvPicPr/>
                <p:nvPr/>
              </p:nvPicPr>
              <p:blipFill>
                <a:blip r:embed="rId1175"/>
                <a:stretch>
                  <a:fillRect/>
                </a:stretch>
              </p:blipFill>
              <p:spPr>
                <a:xfrm>
                  <a:off x="10385314" y="3840481"/>
                  <a:ext cx="2988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6">
              <p14:nvContentPartPr>
                <p14:cNvPr id="1342" name="Freihand 1341">
                  <a:extLst>
                    <a:ext uri="{FF2B5EF4-FFF2-40B4-BE49-F238E27FC236}">
                      <a16:creationId xmlns:a16="http://schemas.microsoft.com/office/drawing/2014/main" id="{7DAC5829-59CB-A201-CF76-27E17DF25A4B}"/>
                    </a:ext>
                  </a:extLst>
                </p14:cNvPr>
                <p14:cNvContentPartPr/>
                <p14:nvPr/>
              </p14:nvContentPartPr>
              <p14:xfrm>
                <a:off x="10168594" y="3870361"/>
                <a:ext cx="90000" cy="49320"/>
              </p14:xfrm>
            </p:contentPart>
          </mc:Choice>
          <mc:Fallback xmlns="">
            <p:pic>
              <p:nvPicPr>
                <p:cNvPr id="1342" name="Freihand 1341">
                  <a:extLst>
                    <a:ext uri="{FF2B5EF4-FFF2-40B4-BE49-F238E27FC236}">
                      <a16:creationId xmlns:a16="http://schemas.microsoft.com/office/drawing/2014/main" id="{7DAC5829-59CB-A201-CF76-27E17DF25A4B}"/>
                    </a:ext>
                  </a:extLst>
                </p:cNvPr>
                <p:cNvPicPr/>
                <p:nvPr/>
              </p:nvPicPr>
              <p:blipFill>
                <a:blip r:embed="rId1177"/>
                <a:stretch>
                  <a:fillRect/>
                </a:stretch>
              </p:blipFill>
              <p:spPr>
                <a:xfrm>
                  <a:off x="10162474" y="3864241"/>
                  <a:ext cx="10224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8">
              <p14:nvContentPartPr>
                <p14:cNvPr id="1344" name="Freihand 1343">
                  <a:extLst>
                    <a:ext uri="{FF2B5EF4-FFF2-40B4-BE49-F238E27FC236}">
                      <a16:creationId xmlns:a16="http://schemas.microsoft.com/office/drawing/2014/main" id="{2AA5935D-5DEC-AB9F-93E5-2000285C66E9}"/>
                    </a:ext>
                  </a:extLst>
                </p14:cNvPr>
                <p14:cNvContentPartPr/>
                <p14:nvPr/>
              </p14:nvContentPartPr>
              <p14:xfrm>
                <a:off x="10283074" y="3979081"/>
                <a:ext cx="20160" cy="16560"/>
              </p14:xfrm>
            </p:contentPart>
          </mc:Choice>
          <mc:Fallback xmlns="">
            <p:pic>
              <p:nvPicPr>
                <p:cNvPr id="1344" name="Freihand 1343">
                  <a:extLst>
                    <a:ext uri="{FF2B5EF4-FFF2-40B4-BE49-F238E27FC236}">
                      <a16:creationId xmlns:a16="http://schemas.microsoft.com/office/drawing/2014/main" id="{2AA5935D-5DEC-AB9F-93E5-2000285C66E9}"/>
                    </a:ext>
                  </a:extLst>
                </p:cNvPr>
                <p:cNvPicPr/>
                <p:nvPr/>
              </p:nvPicPr>
              <p:blipFill>
                <a:blip r:embed="rId1179"/>
                <a:stretch>
                  <a:fillRect/>
                </a:stretch>
              </p:blipFill>
              <p:spPr>
                <a:xfrm>
                  <a:off x="10276954" y="3972961"/>
                  <a:ext cx="3240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0">
              <p14:nvContentPartPr>
                <p14:cNvPr id="1346" name="Freihand 1345">
                  <a:extLst>
                    <a:ext uri="{FF2B5EF4-FFF2-40B4-BE49-F238E27FC236}">
                      <a16:creationId xmlns:a16="http://schemas.microsoft.com/office/drawing/2014/main" id="{5AE2B209-D47A-A9DF-2930-172FCF84C482}"/>
                    </a:ext>
                  </a:extLst>
                </p14:cNvPr>
                <p14:cNvContentPartPr/>
                <p14:nvPr/>
              </p14:nvContentPartPr>
              <p14:xfrm>
                <a:off x="10359754" y="4038481"/>
                <a:ext cx="12240" cy="22680"/>
              </p14:xfrm>
            </p:contentPart>
          </mc:Choice>
          <mc:Fallback xmlns="">
            <p:pic>
              <p:nvPicPr>
                <p:cNvPr id="1346" name="Freihand 1345">
                  <a:extLst>
                    <a:ext uri="{FF2B5EF4-FFF2-40B4-BE49-F238E27FC236}">
                      <a16:creationId xmlns:a16="http://schemas.microsoft.com/office/drawing/2014/main" id="{5AE2B209-D47A-A9DF-2930-172FCF84C482}"/>
                    </a:ext>
                  </a:extLst>
                </p:cNvPr>
                <p:cNvPicPr/>
                <p:nvPr/>
              </p:nvPicPr>
              <p:blipFill>
                <a:blip r:embed="rId1181"/>
                <a:stretch>
                  <a:fillRect/>
                </a:stretch>
              </p:blipFill>
              <p:spPr>
                <a:xfrm>
                  <a:off x="10353634" y="4032361"/>
                  <a:ext cx="2448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2">
              <p14:nvContentPartPr>
                <p14:cNvPr id="1347" name="Freihand 1346">
                  <a:extLst>
                    <a:ext uri="{FF2B5EF4-FFF2-40B4-BE49-F238E27FC236}">
                      <a16:creationId xmlns:a16="http://schemas.microsoft.com/office/drawing/2014/main" id="{5782615A-8E5F-D5F8-1705-90B6BC47BE52}"/>
                    </a:ext>
                  </a:extLst>
                </p14:cNvPr>
                <p14:cNvContentPartPr/>
                <p14:nvPr/>
              </p14:nvContentPartPr>
              <p14:xfrm>
                <a:off x="10377394" y="4061881"/>
                <a:ext cx="16920" cy="5400"/>
              </p14:xfrm>
            </p:contentPart>
          </mc:Choice>
          <mc:Fallback xmlns="">
            <p:pic>
              <p:nvPicPr>
                <p:cNvPr id="1347" name="Freihand 1346">
                  <a:extLst>
                    <a:ext uri="{FF2B5EF4-FFF2-40B4-BE49-F238E27FC236}">
                      <a16:creationId xmlns:a16="http://schemas.microsoft.com/office/drawing/2014/main" id="{5782615A-8E5F-D5F8-1705-90B6BC47BE52}"/>
                    </a:ext>
                  </a:extLst>
                </p:cNvPr>
                <p:cNvPicPr/>
                <p:nvPr/>
              </p:nvPicPr>
              <p:blipFill>
                <a:blip r:embed="rId1183"/>
                <a:stretch>
                  <a:fillRect/>
                </a:stretch>
              </p:blipFill>
              <p:spPr>
                <a:xfrm>
                  <a:off x="10371274" y="4055761"/>
                  <a:ext cx="2916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4">
              <p14:nvContentPartPr>
                <p14:cNvPr id="1348" name="Freihand 1347">
                  <a:extLst>
                    <a:ext uri="{FF2B5EF4-FFF2-40B4-BE49-F238E27FC236}">
                      <a16:creationId xmlns:a16="http://schemas.microsoft.com/office/drawing/2014/main" id="{152B4894-C14E-9AAA-E5F6-C583B948AFAC}"/>
                    </a:ext>
                  </a:extLst>
                </p14:cNvPr>
                <p14:cNvContentPartPr/>
                <p14:nvPr/>
              </p14:nvContentPartPr>
              <p14:xfrm>
                <a:off x="10389634" y="4062241"/>
                <a:ext cx="12960" cy="4680"/>
              </p14:xfrm>
            </p:contentPart>
          </mc:Choice>
          <mc:Fallback xmlns="">
            <p:pic>
              <p:nvPicPr>
                <p:cNvPr id="1348" name="Freihand 1347">
                  <a:extLst>
                    <a:ext uri="{FF2B5EF4-FFF2-40B4-BE49-F238E27FC236}">
                      <a16:creationId xmlns:a16="http://schemas.microsoft.com/office/drawing/2014/main" id="{152B4894-C14E-9AAA-E5F6-C583B948AFAC}"/>
                    </a:ext>
                  </a:extLst>
                </p:cNvPr>
                <p:cNvPicPr/>
                <p:nvPr/>
              </p:nvPicPr>
              <p:blipFill>
                <a:blip r:embed="rId1185"/>
                <a:stretch>
                  <a:fillRect/>
                </a:stretch>
              </p:blipFill>
              <p:spPr>
                <a:xfrm>
                  <a:off x="10383514" y="4056121"/>
                  <a:ext cx="25200" cy="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6">
              <p14:nvContentPartPr>
                <p14:cNvPr id="1350" name="Freihand 1349">
                  <a:extLst>
                    <a:ext uri="{FF2B5EF4-FFF2-40B4-BE49-F238E27FC236}">
                      <a16:creationId xmlns:a16="http://schemas.microsoft.com/office/drawing/2014/main" id="{AC7A22FC-79F0-DAB9-2469-0FE98456232E}"/>
                    </a:ext>
                  </a:extLst>
                </p14:cNvPr>
                <p14:cNvContentPartPr/>
                <p14:nvPr/>
              </p14:nvContentPartPr>
              <p14:xfrm>
                <a:off x="10365874" y="4061161"/>
                <a:ext cx="17640" cy="11520"/>
              </p14:xfrm>
            </p:contentPart>
          </mc:Choice>
          <mc:Fallback xmlns="">
            <p:pic>
              <p:nvPicPr>
                <p:cNvPr id="1350" name="Freihand 1349">
                  <a:extLst>
                    <a:ext uri="{FF2B5EF4-FFF2-40B4-BE49-F238E27FC236}">
                      <a16:creationId xmlns:a16="http://schemas.microsoft.com/office/drawing/2014/main" id="{AC7A22FC-79F0-DAB9-2469-0FE98456232E}"/>
                    </a:ext>
                  </a:extLst>
                </p:cNvPr>
                <p:cNvPicPr/>
                <p:nvPr/>
              </p:nvPicPr>
              <p:blipFill>
                <a:blip r:embed="rId1187"/>
                <a:stretch>
                  <a:fillRect/>
                </a:stretch>
              </p:blipFill>
              <p:spPr>
                <a:xfrm>
                  <a:off x="10359754" y="4055041"/>
                  <a:ext cx="2988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8">
              <p14:nvContentPartPr>
                <p14:cNvPr id="1352" name="Freihand 1351">
                  <a:extLst>
                    <a:ext uri="{FF2B5EF4-FFF2-40B4-BE49-F238E27FC236}">
                      <a16:creationId xmlns:a16="http://schemas.microsoft.com/office/drawing/2014/main" id="{5A1966E9-E04D-56B9-9816-50BE9C9D2E05}"/>
                    </a:ext>
                  </a:extLst>
                </p14:cNvPr>
                <p14:cNvContentPartPr/>
                <p14:nvPr/>
              </p14:nvContentPartPr>
              <p14:xfrm>
                <a:off x="10101634" y="3643201"/>
                <a:ext cx="59040" cy="41400"/>
              </p14:xfrm>
            </p:contentPart>
          </mc:Choice>
          <mc:Fallback xmlns="">
            <p:pic>
              <p:nvPicPr>
                <p:cNvPr id="1352" name="Freihand 1351">
                  <a:extLst>
                    <a:ext uri="{FF2B5EF4-FFF2-40B4-BE49-F238E27FC236}">
                      <a16:creationId xmlns:a16="http://schemas.microsoft.com/office/drawing/2014/main" id="{5A1966E9-E04D-56B9-9816-50BE9C9D2E05}"/>
                    </a:ext>
                  </a:extLst>
                </p:cNvPr>
                <p:cNvPicPr/>
                <p:nvPr/>
              </p:nvPicPr>
              <p:blipFill>
                <a:blip r:embed="rId1189"/>
                <a:stretch>
                  <a:fillRect/>
                </a:stretch>
              </p:blipFill>
              <p:spPr>
                <a:xfrm>
                  <a:off x="10095514" y="3637081"/>
                  <a:ext cx="7128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0">
              <p14:nvContentPartPr>
                <p14:cNvPr id="1354" name="Freihand 1353">
                  <a:extLst>
                    <a:ext uri="{FF2B5EF4-FFF2-40B4-BE49-F238E27FC236}">
                      <a16:creationId xmlns:a16="http://schemas.microsoft.com/office/drawing/2014/main" id="{64E42C2A-6E96-7384-B495-F106BA25E026}"/>
                    </a:ext>
                  </a:extLst>
                </p14:cNvPr>
                <p14:cNvContentPartPr/>
                <p14:nvPr/>
              </p14:nvContentPartPr>
              <p14:xfrm>
                <a:off x="9985714" y="3642121"/>
                <a:ext cx="84960" cy="28080"/>
              </p14:xfrm>
            </p:contentPart>
          </mc:Choice>
          <mc:Fallback xmlns="">
            <p:pic>
              <p:nvPicPr>
                <p:cNvPr id="1354" name="Freihand 1353">
                  <a:extLst>
                    <a:ext uri="{FF2B5EF4-FFF2-40B4-BE49-F238E27FC236}">
                      <a16:creationId xmlns:a16="http://schemas.microsoft.com/office/drawing/2014/main" id="{64E42C2A-6E96-7384-B495-F106BA25E026}"/>
                    </a:ext>
                  </a:extLst>
                </p:cNvPr>
                <p:cNvPicPr/>
                <p:nvPr/>
              </p:nvPicPr>
              <p:blipFill>
                <a:blip r:embed="rId1191"/>
                <a:stretch>
                  <a:fillRect/>
                </a:stretch>
              </p:blipFill>
              <p:spPr>
                <a:xfrm>
                  <a:off x="9979594" y="3636001"/>
                  <a:ext cx="9720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2">
              <p14:nvContentPartPr>
                <p14:cNvPr id="1355" name="Freihand 1354">
                  <a:extLst>
                    <a:ext uri="{FF2B5EF4-FFF2-40B4-BE49-F238E27FC236}">
                      <a16:creationId xmlns:a16="http://schemas.microsoft.com/office/drawing/2014/main" id="{C5EF8ECE-B4AF-40BC-A06B-1FAAAF701040}"/>
                    </a:ext>
                  </a:extLst>
                </p14:cNvPr>
                <p14:cNvContentPartPr/>
                <p14:nvPr/>
              </p14:nvContentPartPr>
              <p14:xfrm>
                <a:off x="10086874" y="3593161"/>
                <a:ext cx="51840" cy="30960"/>
              </p14:xfrm>
            </p:contentPart>
          </mc:Choice>
          <mc:Fallback xmlns="">
            <p:pic>
              <p:nvPicPr>
                <p:cNvPr id="1355" name="Freihand 1354">
                  <a:extLst>
                    <a:ext uri="{FF2B5EF4-FFF2-40B4-BE49-F238E27FC236}">
                      <a16:creationId xmlns:a16="http://schemas.microsoft.com/office/drawing/2014/main" id="{C5EF8ECE-B4AF-40BC-A06B-1FAAAF701040}"/>
                    </a:ext>
                  </a:extLst>
                </p:cNvPr>
                <p:cNvPicPr/>
                <p:nvPr/>
              </p:nvPicPr>
              <p:blipFill>
                <a:blip r:embed="rId1193"/>
                <a:stretch>
                  <a:fillRect/>
                </a:stretch>
              </p:blipFill>
              <p:spPr>
                <a:xfrm>
                  <a:off x="10080754" y="3587041"/>
                  <a:ext cx="6408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4">
              <p14:nvContentPartPr>
                <p14:cNvPr id="1357" name="Freihand 1356">
                  <a:extLst>
                    <a:ext uri="{FF2B5EF4-FFF2-40B4-BE49-F238E27FC236}">
                      <a16:creationId xmlns:a16="http://schemas.microsoft.com/office/drawing/2014/main" id="{C5311497-04D0-EEAC-0736-95BF1837444C}"/>
                    </a:ext>
                  </a:extLst>
                </p14:cNvPr>
                <p14:cNvContentPartPr/>
                <p14:nvPr/>
              </p14:nvContentPartPr>
              <p14:xfrm>
                <a:off x="10211434" y="3753001"/>
                <a:ext cx="64800" cy="43560"/>
              </p14:xfrm>
            </p:contentPart>
          </mc:Choice>
          <mc:Fallback xmlns="">
            <p:pic>
              <p:nvPicPr>
                <p:cNvPr id="1357" name="Freihand 1356">
                  <a:extLst>
                    <a:ext uri="{FF2B5EF4-FFF2-40B4-BE49-F238E27FC236}">
                      <a16:creationId xmlns:a16="http://schemas.microsoft.com/office/drawing/2014/main" id="{C5311497-04D0-EEAC-0736-95BF1837444C}"/>
                    </a:ext>
                  </a:extLst>
                </p:cNvPr>
                <p:cNvPicPr/>
                <p:nvPr/>
              </p:nvPicPr>
              <p:blipFill>
                <a:blip r:embed="rId1195"/>
                <a:stretch>
                  <a:fillRect/>
                </a:stretch>
              </p:blipFill>
              <p:spPr>
                <a:xfrm>
                  <a:off x="10205314" y="3746881"/>
                  <a:ext cx="7704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6">
              <p14:nvContentPartPr>
                <p14:cNvPr id="1358" name="Freihand 1357">
                  <a:extLst>
                    <a:ext uri="{FF2B5EF4-FFF2-40B4-BE49-F238E27FC236}">
                      <a16:creationId xmlns:a16="http://schemas.microsoft.com/office/drawing/2014/main" id="{8A0FE3AE-70D3-EB91-6E56-A8D3DACBCD5F}"/>
                    </a:ext>
                  </a:extLst>
                </p14:cNvPr>
                <p14:cNvContentPartPr/>
                <p14:nvPr/>
              </p14:nvContentPartPr>
              <p14:xfrm>
                <a:off x="10254994" y="3583441"/>
                <a:ext cx="25200" cy="91080"/>
              </p14:xfrm>
            </p:contentPart>
          </mc:Choice>
          <mc:Fallback xmlns="">
            <p:pic>
              <p:nvPicPr>
                <p:cNvPr id="1358" name="Freihand 1357">
                  <a:extLst>
                    <a:ext uri="{FF2B5EF4-FFF2-40B4-BE49-F238E27FC236}">
                      <a16:creationId xmlns:a16="http://schemas.microsoft.com/office/drawing/2014/main" id="{8A0FE3AE-70D3-EB91-6E56-A8D3DACBCD5F}"/>
                    </a:ext>
                  </a:extLst>
                </p:cNvPr>
                <p:cNvPicPr/>
                <p:nvPr/>
              </p:nvPicPr>
              <p:blipFill>
                <a:blip r:embed="rId1197"/>
                <a:stretch>
                  <a:fillRect/>
                </a:stretch>
              </p:blipFill>
              <p:spPr>
                <a:xfrm>
                  <a:off x="10248874" y="3577321"/>
                  <a:ext cx="37440" cy="10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8">
              <p14:nvContentPartPr>
                <p14:cNvPr id="1359" name="Freihand 1358">
                  <a:extLst>
                    <a:ext uri="{FF2B5EF4-FFF2-40B4-BE49-F238E27FC236}">
                      <a16:creationId xmlns:a16="http://schemas.microsoft.com/office/drawing/2014/main" id="{1F3061D8-FA32-07DE-396A-A9C4E4B7F951}"/>
                    </a:ext>
                  </a:extLst>
                </p14:cNvPr>
                <p14:cNvContentPartPr/>
                <p14:nvPr/>
              </p14:nvContentPartPr>
              <p14:xfrm>
                <a:off x="10275154" y="3669121"/>
                <a:ext cx="1080" cy="9360"/>
              </p14:xfrm>
            </p:contentPart>
          </mc:Choice>
          <mc:Fallback xmlns="">
            <p:pic>
              <p:nvPicPr>
                <p:cNvPr id="1359" name="Freihand 1358">
                  <a:extLst>
                    <a:ext uri="{FF2B5EF4-FFF2-40B4-BE49-F238E27FC236}">
                      <a16:creationId xmlns:a16="http://schemas.microsoft.com/office/drawing/2014/main" id="{1F3061D8-FA32-07DE-396A-A9C4E4B7F951}"/>
                    </a:ext>
                  </a:extLst>
                </p:cNvPr>
                <p:cNvPicPr/>
                <p:nvPr/>
              </p:nvPicPr>
              <p:blipFill>
                <a:blip r:embed="rId1199"/>
                <a:stretch>
                  <a:fillRect/>
                </a:stretch>
              </p:blipFill>
              <p:spPr>
                <a:xfrm>
                  <a:off x="10269034" y="3663001"/>
                  <a:ext cx="1332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0">
              <p14:nvContentPartPr>
                <p14:cNvPr id="1361" name="Freihand 1360">
                  <a:extLst>
                    <a:ext uri="{FF2B5EF4-FFF2-40B4-BE49-F238E27FC236}">
                      <a16:creationId xmlns:a16="http://schemas.microsoft.com/office/drawing/2014/main" id="{77FFD289-C067-DDF0-860F-291E04E33446}"/>
                    </a:ext>
                  </a:extLst>
                </p14:cNvPr>
                <p14:cNvContentPartPr/>
                <p14:nvPr/>
              </p14:nvContentPartPr>
              <p14:xfrm>
                <a:off x="9973474" y="3783601"/>
                <a:ext cx="21960" cy="56160"/>
              </p14:xfrm>
            </p:contentPart>
          </mc:Choice>
          <mc:Fallback xmlns="">
            <p:pic>
              <p:nvPicPr>
                <p:cNvPr id="1361" name="Freihand 1360">
                  <a:extLst>
                    <a:ext uri="{FF2B5EF4-FFF2-40B4-BE49-F238E27FC236}">
                      <a16:creationId xmlns:a16="http://schemas.microsoft.com/office/drawing/2014/main" id="{77FFD289-C067-DDF0-860F-291E04E33446}"/>
                    </a:ext>
                  </a:extLst>
                </p:cNvPr>
                <p:cNvPicPr/>
                <p:nvPr/>
              </p:nvPicPr>
              <p:blipFill>
                <a:blip r:embed="rId1201"/>
                <a:stretch>
                  <a:fillRect/>
                </a:stretch>
              </p:blipFill>
              <p:spPr>
                <a:xfrm>
                  <a:off x="9967354" y="3777481"/>
                  <a:ext cx="3420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2">
              <p14:nvContentPartPr>
                <p14:cNvPr id="1363" name="Freihand 1362">
                  <a:extLst>
                    <a:ext uri="{FF2B5EF4-FFF2-40B4-BE49-F238E27FC236}">
                      <a16:creationId xmlns:a16="http://schemas.microsoft.com/office/drawing/2014/main" id="{7058F483-C4A6-AE03-8F42-F2CE8E303611}"/>
                    </a:ext>
                  </a:extLst>
                </p14:cNvPr>
                <p14:cNvContentPartPr/>
                <p14:nvPr/>
              </p14:nvContentPartPr>
              <p14:xfrm>
                <a:off x="10067794" y="3725641"/>
                <a:ext cx="42120" cy="45360"/>
              </p14:xfrm>
            </p:contentPart>
          </mc:Choice>
          <mc:Fallback xmlns="">
            <p:pic>
              <p:nvPicPr>
                <p:cNvPr id="1363" name="Freihand 1362">
                  <a:extLst>
                    <a:ext uri="{FF2B5EF4-FFF2-40B4-BE49-F238E27FC236}">
                      <a16:creationId xmlns:a16="http://schemas.microsoft.com/office/drawing/2014/main" id="{7058F483-C4A6-AE03-8F42-F2CE8E303611}"/>
                    </a:ext>
                  </a:extLst>
                </p:cNvPr>
                <p:cNvPicPr/>
                <p:nvPr/>
              </p:nvPicPr>
              <p:blipFill>
                <a:blip r:embed="rId1203"/>
                <a:stretch>
                  <a:fillRect/>
                </a:stretch>
              </p:blipFill>
              <p:spPr>
                <a:xfrm>
                  <a:off x="10061674" y="3719521"/>
                  <a:ext cx="5436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4">
              <p14:nvContentPartPr>
                <p14:cNvPr id="1365" name="Freihand 1364">
                  <a:extLst>
                    <a:ext uri="{FF2B5EF4-FFF2-40B4-BE49-F238E27FC236}">
                      <a16:creationId xmlns:a16="http://schemas.microsoft.com/office/drawing/2014/main" id="{CA82F872-ACBD-3485-8DAF-D3953CD59AB5}"/>
                    </a:ext>
                  </a:extLst>
                </p14:cNvPr>
                <p14:cNvContentPartPr/>
                <p14:nvPr/>
              </p14:nvContentPartPr>
              <p14:xfrm>
                <a:off x="10187674" y="3715561"/>
                <a:ext cx="17640" cy="33840"/>
              </p14:xfrm>
            </p:contentPart>
          </mc:Choice>
          <mc:Fallback xmlns="">
            <p:pic>
              <p:nvPicPr>
                <p:cNvPr id="1365" name="Freihand 1364">
                  <a:extLst>
                    <a:ext uri="{FF2B5EF4-FFF2-40B4-BE49-F238E27FC236}">
                      <a16:creationId xmlns:a16="http://schemas.microsoft.com/office/drawing/2014/main" id="{CA82F872-ACBD-3485-8DAF-D3953CD59AB5}"/>
                    </a:ext>
                  </a:extLst>
                </p:cNvPr>
                <p:cNvPicPr/>
                <p:nvPr/>
              </p:nvPicPr>
              <p:blipFill>
                <a:blip r:embed="rId1205"/>
                <a:stretch>
                  <a:fillRect/>
                </a:stretch>
              </p:blipFill>
              <p:spPr>
                <a:xfrm>
                  <a:off x="10181554" y="3709441"/>
                  <a:ext cx="2988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6">
              <p14:nvContentPartPr>
                <p14:cNvPr id="1366" name="Freihand 1365">
                  <a:extLst>
                    <a:ext uri="{FF2B5EF4-FFF2-40B4-BE49-F238E27FC236}">
                      <a16:creationId xmlns:a16="http://schemas.microsoft.com/office/drawing/2014/main" id="{E5C47872-C284-2156-B7E9-9242BE329B7B}"/>
                    </a:ext>
                  </a:extLst>
                </p14:cNvPr>
                <p14:cNvContentPartPr/>
                <p14:nvPr/>
              </p14:nvContentPartPr>
              <p14:xfrm>
                <a:off x="10253914" y="3710881"/>
                <a:ext cx="19080" cy="16920"/>
              </p14:xfrm>
            </p:contentPart>
          </mc:Choice>
          <mc:Fallback xmlns="">
            <p:pic>
              <p:nvPicPr>
                <p:cNvPr id="1366" name="Freihand 1365">
                  <a:extLst>
                    <a:ext uri="{FF2B5EF4-FFF2-40B4-BE49-F238E27FC236}">
                      <a16:creationId xmlns:a16="http://schemas.microsoft.com/office/drawing/2014/main" id="{E5C47872-C284-2156-B7E9-9242BE329B7B}"/>
                    </a:ext>
                  </a:extLst>
                </p:cNvPr>
                <p:cNvPicPr/>
                <p:nvPr/>
              </p:nvPicPr>
              <p:blipFill>
                <a:blip r:embed="rId1207"/>
                <a:stretch>
                  <a:fillRect/>
                </a:stretch>
              </p:blipFill>
              <p:spPr>
                <a:xfrm>
                  <a:off x="10247794" y="3704761"/>
                  <a:ext cx="3132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8">
              <p14:nvContentPartPr>
                <p14:cNvPr id="1368" name="Freihand 1367">
                  <a:extLst>
                    <a:ext uri="{FF2B5EF4-FFF2-40B4-BE49-F238E27FC236}">
                      <a16:creationId xmlns:a16="http://schemas.microsoft.com/office/drawing/2014/main" id="{5C451F1B-EFEC-0A48-4D9F-23F5C6185BC3}"/>
                    </a:ext>
                  </a:extLst>
                </p14:cNvPr>
                <p14:cNvContentPartPr/>
                <p14:nvPr/>
              </p14:nvContentPartPr>
              <p14:xfrm>
                <a:off x="10127554" y="3815641"/>
                <a:ext cx="67680" cy="41040"/>
              </p14:xfrm>
            </p:contentPart>
          </mc:Choice>
          <mc:Fallback xmlns="">
            <p:pic>
              <p:nvPicPr>
                <p:cNvPr id="1368" name="Freihand 1367">
                  <a:extLst>
                    <a:ext uri="{FF2B5EF4-FFF2-40B4-BE49-F238E27FC236}">
                      <a16:creationId xmlns:a16="http://schemas.microsoft.com/office/drawing/2014/main" id="{5C451F1B-EFEC-0A48-4D9F-23F5C6185BC3}"/>
                    </a:ext>
                  </a:extLst>
                </p:cNvPr>
                <p:cNvPicPr/>
                <p:nvPr/>
              </p:nvPicPr>
              <p:blipFill>
                <a:blip r:embed="rId1209"/>
                <a:stretch>
                  <a:fillRect/>
                </a:stretch>
              </p:blipFill>
              <p:spPr>
                <a:xfrm>
                  <a:off x="10121434" y="3809521"/>
                  <a:ext cx="7992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0">
              <p14:nvContentPartPr>
                <p14:cNvPr id="1370" name="Freihand 1369">
                  <a:extLst>
                    <a:ext uri="{FF2B5EF4-FFF2-40B4-BE49-F238E27FC236}">
                      <a16:creationId xmlns:a16="http://schemas.microsoft.com/office/drawing/2014/main" id="{ADD01FB3-BEE8-CA67-9D0E-BA8B0386CEE3}"/>
                    </a:ext>
                  </a:extLst>
                </p14:cNvPr>
                <p14:cNvContentPartPr/>
                <p14:nvPr/>
              </p14:nvContentPartPr>
              <p14:xfrm>
                <a:off x="10044754" y="3811681"/>
                <a:ext cx="33480" cy="39600"/>
              </p14:xfrm>
            </p:contentPart>
          </mc:Choice>
          <mc:Fallback xmlns="">
            <p:pic>
              <p:nvPicPr>
                <p:cNvPr id="1370" name="Freihand 1369">
                  <a:extLst>
                    <a:ext uri="{FF2B5EF4-FFF2-40B4-BE49-F238E27FC236}">
                      <a16:creationId xmlns:a16="http://schemas.microsoft.com/office/drawing/2014/main" id="{ADD01FB3-BEE8-CA67-9D0E-BA8B0386CEE3}"/>
                    </a:ext>
                  </a:extLst>
                </p:cNvPr>
                <p:cNvPicPr/>
                <p:nvPr/>
              </p:nvPicPr>
              <p:blipFill>
                <a:blip r:embed="rId1211"/>
                <a:stretch>
                  <a:fillRect/>
                </a:stretch>
              </p:blipFill>
              <p:spPr>
                <a:xfrm>
                  <a:off x="10038634" y="3805561"/>
                  <a:ext cx="4572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2">
              <p14:nvContentPartPr>
                <p14:cNvPr id="1372" name="Freihand 1371">
                  <a:extLst>
                    <a:ext uri="{FF2B5EF4-FFF2-40B4-BE49-F238E27FC236}">
                      <a16:creationId xmlns:a16="http://schemas.microsoft.com/office/drawing/2014/main" id="{7BAE324B-FCD5-38DF-9617-05107BCF2994}"/>
                    </a:ext>
                  </a:extLst>
                </p14:cNvPr>
                <p14:cNvContentPartPr/>
                <p14:nvPr/>
              </p14:nvContentPartPr>
              <p14:xfrm>
                <a:off x="10026754" y="3905641"/>
                <a:ext cx="29880" cy="41760"/>
              </p14:xfrm>
            </p:contentPart>
          </mc:Choice>
          <mc:Fallback xmlns="">
            <p:pic>
              <p:nvPicPr>
                <p:cNvPr id="1372" name="Freihand 1371">
                  <a:extLst>
                    <a:ext uri="{FF2B5EF4-FFF2-40B4-BE49-F238E27FC236}">
                      <a16:creationId xmlns:a16="http://schemas.microsoft.com/office/drawing/2014/main" id="{7BAE324B-FCD5-38DF-9617-05107BCF2994}"/>
                    </a:ext>
                  </a:extLst>
                </p:cNvPr>
                <p:cNvPicPr/>
                <p:nvPr/>
              </p:nvPicPr>
              <p:blipFill>
                <a:blip r:embed="rId1213"/>
                <a:stretch>
                  <a:fillRect/>
                </a:stretch>
              </p:blipFill>
              <p:spPr>
                <a:xfrm>
                  <a:off x="10020634" y="3899521"/>
                  <a:ext cx="4212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4">
              <p14:nvContentPartPr>
                <p14:cNvPr id="1373" name="Freihand 1372">
                  <a:extLst>
                    <a:ext uri="{FF2B5EF4-FFF2-40B4-BE49-F238E27FC236}">
                      <a16:creationId xmlns:a16="http://schemas.microsoft.com/office/drawing/2014/main" id="{51BB880D-AB2E-1D48-54AA-62C24CD85AA5}"/>
                    </a:ext>
                  </a:extLst>
                </p14:cNvPr>
                <p14:cNvContentPartPr/>
                <p14:nvPr/>
              </p14:nvContentPartPr>
              <p14:xfrm>
                <a:off x="9893194" y="3933001"/>
                <a:ext cx="46080" cy="35640"/>
              </p14:xfrm>
            </p:contentPart>
          </mc:Choice>
          <mc:Fallback xmlns="">
            <p:pic>
              <p:nvPicPr>
                <p:cNvPr id="1373" name="Freihand 1372">
                  <a:extLst>
                    <a:ext uri="{FF2B5EF4-FFF2-40B4-BE49-F238E27FC236}">
                      <a16:creationId xmlns:a16="http://schemas.microsoft.com/office/drawing/2014/main" id="{51BB880D-AB2E-1D48-54AA-62C24CD85AA5}"/>
                    </a:ext>
                  </a:extLst>
                </p:cNvPr>
                <p:cNvPicPr/>
                <p:nvPr/>
              </p:nvPicPr>
              <p:blipFill>
                <a:blip r:embed="rId1215"/>
                <a:stretch>
                  <a:fillRect/>
                </a:stretch>
              </p:blipFill>
              <p:spPr>
                <a:xfrm>
                  <a:off x="9887074" y="3926881"/>
                  <a:ext cx="5832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6">
              <p14:nvContentPartPr>
                <p14:cNvPr id="1375" name="Freihand 1374">
                  <a:extLst>
                    <a:ext uri="{FF2B5EF4-FFF2-40B4-BE49-F238E27FC236}">
                      <a16:creationId xmlns:a16="http://schemas.microsoft.com/office/drawing/2014/main" id="{2042BA52-E728-08E6-FEF2-EB8E0FBD469B}"/>
                    </a:ext>
                  </a:extLst>
                </p14:cNvPr>
                <p14:cNvContentPartPr/>
                <p14:nvPr/>
              </p14:nvContentPartPr>
              <p14:xfrm>
                <a:off x="9833074" y="3930841"/>
                <a:ext cx="52560" cy="10440"/>
              </p14:xfrm>
            </p:contentPart>
          </mc:Choice>
          <mc:Fallback xmlns="">
            <p:pic>
              <p:nvPicPr>
                <p:cNvPr id="1375" name="Freihand 1374">
                  <a:extLst>
                    <a:ext uri="{FF2B5EF4-FFF2-40B4-BE49-F238E27FC236}">
                      <a16:creationId xmlns:a16="http://schemas.microsoft.com/office/drawing/2014/main" id="{2042BA52-E728-08E6-FEF2-EB8E0FBD469B}"/>
                    </a:ext>
                  </a:extLst>
                </p:cNvPr>
                <p:cNvPicPr/>
                <p:nvPr/>
              </p:nvPicPr>
              <p:blipFill>
                <a:blip r:embed="rId1217"/>
                <a:stretch>
                  <a:fillRect/>
                </a:stretch>
              </p:blipFill>
              <p:spPr>
                <a:xfrm>
                  <a:off x="9826954" y="3924721"/>
                  <a:ext cx="6480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8">
              <p14:nvContentPartPr>
                <p14:cNvPr id="1377" name="Freihand 1376">
                  <a:extLst>
                    <a:ext uri="{FF2B5EF4-FFF2-40B4-BE49-F238E27FC236}">
                      <a16:creationId xmlns:a16="http://schemas.microsoft.com/office/drawing/2014/main" id="{C5A55097-7164-C95C-8340-F131142F35AA}"/>
                    </a:ext>
                  </a:extLst>
                </p14:cNvPr>
                <p14:cNvContentPartPr/>
                <p14:nvPr/>
              </p14:nvContentPartPr>
              <p14:xfrm>
                <a:off x="10465222" y="3226321"/>
                <a:ext cx="356040" cy="417960"/>
              </p14:xfrm>
            </p:contentPart>
          </mc:Choice>
          <mc:Fallback xmlns="">
            <p:pic>
              <p:nvPicPr>
                <p:cNvPr id="1377" name="Freihand 1376">
                  <a:extLst>
                    <a:ext uri="{FF2B5EF4-FFF2-40B4-BE49-F238E27FC236}">
                      <a16:creationId xmlns:a16="http://schemas.microsoft.com/office/drawing/2014/main" id="{C5A55097-7164-C95C-8340-F131142F35AA}"/>
                    </a:ext>
                  </a:extLst>
                </p:cNvPr>
                <p:cNvPicPr/>
                <p:nvPr/>
              </p:nvPicPr>
              <p:blipFill>
                <a:blip r:embed="rId1219"/>
                <a:stretch>
                  <a:fillRect/>
                </a:stretch>
              </p:blipFill>
              <p:spPr>
                <a:xfrm>
                  <a:off x="10459102" y="3220201"/>
                  <a:ext cx="368280" cy="43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0">
              <p14:nvContentPartPr>
                <p14:cNvPr id="1379" name="Freihand 1378">
                  <a:extLst>
                    <a:ext uri="{FF2B5EF4-FFF2-40B4-BE49-F238E27FC236}">
                      <a16:creationId xmlns:a16="http://schemas.microsoft.com/office/drawing/2014/main" id="{7CF58F60-3C8B-05F7-72DE-7B266E12070E}"/>
                    </a:ext>
                  </a:extLst>
                </p14:cNvPr>
                <p14:cNvContentPartPr/>
                <p14:nvPr/>
              </p14:nvContentPartPr>
              <p14:xfrm>
                <a:off x="10454782" y="3338281"/>
                <a:ext cx="12960" cy="308880"/>
              </p14:xfrm>
            </p:contentPart>
          </mc:Choice>
          <mc:Fallback xmlns="">
            <p:pic>
              <p:nvPicPr>
                <p:cNvPr id="1379" name="Freihand 1378">
                  <a:extLst>
                    <a:ext uri="{FF2B5EF4-FFF2-40B4-BE49-F238E27FC236}">
                      <a16:creationId xmlns:a16="http://schemas.microsoft.com/office/drawing/2014/main" id="{7CF58F60-3C8B-05F7-72DE-7B266E12070E}"/>
                    </a:ext>
                  </a:extLst>
                </p:cNvPr>
                <p:cNvPicPr/>
                <p:nvPr/>
              </p:nvPicPr>
              <p:blipFill>
                <a:blip r:embed="rId1221"/>
                <a:stretch>
                  <a:fillRect/>
                </a:stretch>
              </p:blipFill>
              <p:spPr>
                <a:xfrm>
                  <a:off x="10448662" y="3332161"/>
                  <a:ext cx="2520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2">
              <p14:nvContentPartPr>
                <p14:cNvPr id="1380" name="Freihand 1379">
                  <a:extLst>
                    <a:ext uri="{FF2B5EF4-FFF2-40B4-BE49-F238E27FC236}">
                      <a16:creationId xmlns:a16="http://schemas.microsoft.com/office/drawing/2014/main" id="{F4552364-2DA2-9B38-9FCB-6B60157F3161}"/>
                    </a:ext>
                  </a:extLst>
                </p14:cNvPr>
                <p14:cNvContentPartPr/>
                <p14:nvPr/>
              </p14:nvContentPartPr>
              <p14:xfrm>
                <a:off x="10465222" y="3641401"/>
                <a:ext cx="264960" cy="57240"/>
              </p14:xfrm>
            </p:contentPart>
          </mc:Choice>
          <mc:Fallback xmlns="">
            <p:pic>
              <p:nvPicPr>
                <p:cNvPr id="1380" name="Freihand 1379">
                  <a:extLst>
                    <a:ext uri="{FF2B5EF4-FFF2-40B4-BE49-F238E27FC236}">
                      <a16:creationId xmlns:a16="http://schemas.microsoft.com/office/drawing/2014/main" id="{F4552364-2DA2-9B38-9FCB-6B60157F3161}"/>
                    </a:ext>
                  </a:extLst>
                </p:cNvPr>
                <p:cNvPicPr/>
                <p:nvPr/>
              </p:nvPicPr>
              <p:blipFill>
                <a:blip r:embed="rId1223"/>
                <a:stretch>
                  <a:fillRect/>
                </a:stretch>
              </p:blipFill>
              <p:spPr>
                <a:xfrm>
                  <a:off x="10459102" y="3635281"/>
                  <a:ext cx="27720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4">
              <p14:nvContentPartPr>
                <p14:cNvPr id="1382" name="Freihand 1381">
                  <a:extLst>
                    <a:ext uri="{FF2B5EF4-FFF2-40B4-BE49-F238E27FC236}">
                      <a16:creationId xmlns:a16="http://schemas.microsoft.com/office/drawing/2014/main" id="{78794502-27D3-C3B3-D4A6-62F5ACDBFE37}"/>
                    </a:ext>
                  </a:extLst>
                </p14:cNvPr>
                <p14:cNvContentPartPr/>
                <p14:nvPr/>
              </p14:nvContentPartPr>
              <p14:xfrm>
                <a:off x="10466662" y="3365281"/>
                <a:ext cx="9000" cy="273600"/>
              </p14:xfrm>
            </p:contentPart>
          </mc:Choice>
          <mc:Fallback xmlns="">
            <p:pic>
              <p:nvPicPr>
                <p:cNvPr id="1382" name="Freihand 1381">
                  <a:extLst>
                    <a:ext uri="{FF2B5EF4-FFF2-40B4-BE49-F238E27FC236}">
                      <a16:creationId xmlns:a16="http://schemas.microsoft.com/office/drawing/2014/main" id="{78794502-27D3-C3B3-D4A6-62F5ACDBFE37}"/>
                    </a:ext>
                  </a:extLst>
                </p:cNvPr>
                <p:cNvPicPr/>
                <p:nvPr/>
              </p:nvPicPr>
              <p:blipFill>
                <a:blip r:embed="rId1225"/>
                <a:stretch>
                  <a:fillRect/>
                </a:stretch>
              </p:blipFill>
              <p:spPr>
                <a:xfrm>
                  <a:off x="10460542" y="3359161"/>
                  <a:ext cx="2124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6">
              <p14:nvContentPartPr>
                <p14:cNvPr id="1384" name="Freihand 1383">
                  <a:extLst>
                    <a:ext uri="{FF2B5EF4-FFF2-40B4-BE49-F238E27FC236}">
                      <a16:creationId xmlns:a16="http://schemas.microsoft.com/office/drawing/2014/main" id="{905ABFF3-EE1E-F38E-83B3-34BD9B61F5E2}"/>
                    </a:ext>
                  </a:extLst>
                </p14:cNvPr>
                <p14:cNvContentPartPr/>
                <p14:nvPr/>
              </p14:nvContentPartPr>
              <p14:xfrm>
                <a:off x="10458742" y="3325681"/>
                <a:ext cx="20520" cy="316800"/>
              </p14:xfrm>
            </p:contentPart>
          </mc:Choice>
          <mc:Fallback xmlns="">
            <p:pic>
              <p:nvPicPr>
                <p:cNvPr id="1384" name="Freihand 1383">
                  <a:extLst>
                    <a:ext uri="{FF2B5EF4-FFF2-40B4-BE49-F238E27FC236}">
                      <a16:creationId xmlns:a16="http://schemas.microsoft.com/office/drawing/2014/main" id="{905ABFF3-EE1E-F38E-83B3-34BD9B61F5E2}"/>
                    </a:ext>
                  </a:extLst>
                </p:cNvPr>
                <p:cNvPicPr/>
                <p:nvPr/>
              </p:nvPicPr>
              <p:blipFill>
                <a:blip r:embed="rId1227"/>
                <a:stretch>
                  <a:fillRect/>
                </a:stretch>
              </p:blipFill>
              <p:spPr>
                <a:xfrm>
                  <a:off x="10422742" y="3290041"/>
                  <a:ext cx="92160" cy="38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8">
              <p14:nvContentPartPr>
                <p14:cNvPr id="1385" name="Freihand 1384">
                  <a:extLst>
                    <a:ext uri="{FF2B5EF4-FFF2-40B4-BE49-F238E27FC236}">
                      <a16:creationId xmlns:a16="http://schemas.microsoft.com/office/drawing/2014/main" id="{25A3E81D-FC23-BEBD-B13E-C025A157D150}"/>
                    </a:ext>
                  </a:extLst>
                </p14:cNvPr>
                <p14:cNvContentPartPr/>
                <p14:nvPr/>
              </p14:nvContentPartPr>
              <p14:xfrm>
                <a:off x="10485022" y="3633121"/>
                <a:ext cx="309960" cy="83880"/>
              </p14:xfrm>
            </p:contentPart>
          </mc:Choice>
          <mc:Fallback xmlns="">
            <p:pic>
              <p:nvPicPr>
                <p:cNvPr id="1385" name="Freihand 1384">
                  <a:extLst>
                    <a:ext uri="{FF2B5EF4-FFF2-40B4-BE49-F238E27FC236}">
                      <a16:creationId xmlns:a16="http://schemas.microsoft.com/office/drawing/2014/main" id="{25A3E81D-FC23-BEBD-B13E-C025A157D150}"/>
                    </a:ext>
                  </a:extLst>
                </p:cNvPr>
                <p:cNvPicPr/>
                <p:nvPr/>
              </p:nvPicPr>
              <p:blipFill>
                <a:blip r:embed="rId1229"/>
                <a:stretch>
                  <a:fillRect/>
                </a:stretch>
              </p:blipFill>
              <p:spPr>
                <a:xfrm>
                  <a:off x="10449022" y="3597121"/>
                  <a:ext cx="38160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0">
              <p14:nvContentPartPr>
                <p14:cNvPr id="1387" name="Freihand 1386">
                  <a:extLst>
                    <a:ext uri="{FF2B5EF4-FFF2-40B4-BE49-F238E27FC236}">
                      <a16:creationId xmlns:a16="http://schemas.microsoft.com/office/drawing/2014/main" id="{AAE13676-C25D-2C14-3560-35C69C34FA37}"/>
                    </a:ext>
                  </a:extLst>
                </p14:cNvPr>
                <p14:cNvContentPartPr/>
                <p14:nvPr/>
              </p14:nvContentPartPr>
              <p14:xfrm>
                <a:off x="10483222" y="3049921"/>
                <a:ext cx="507600" cy="572040"/>
              </p14:xfrm>
            </p:contentPart>
          </mc:Choice>
          <mc:Fallback xmlns="">
            <p:pic>
              <p:nvPicPr>
                <p:cNvPr id="1387" name="Freihand 1386">
                  <a:extLst>
                    <a:ext uri="{FF2B5EF4-FFF2-40B4-BE49-F238E27FC236}">
                      <a16:creationId xmlns:a16="http://schemas.microsoft.com/office/drawing/2014/main" id="{AAE13676-C25D-2C14-3560-35C69C34FA37}"/>
                    </a:ext>
                  </a:extLst>
                </p:cNvPr>
                <p:cNvPicPr/>
                <p:nvPr/>
              </p:nvPicPr>
              <p:blipFill>
                <a:blip r:embed="rId1231"/>
                <a:stretch>
                  <a:fillRect/>
                </a:stretch>
              </p:blipFill>
              <p:spPr>
                <a:xfrm>
                  <a:off x="10447222" y="3013921"/>
                  <a:ext cx="579240" cy="64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2">
              <p14:nvContentPartPr>
                <p14:cNvPr id="1393" name="Freihand 1392">
                  <a:extLst>
                    <a:ext uri="{FF2B5EF4-FFF2-40B4-BE49-F238E27FC236}">
                      <a16:creationId xmlns:a16="http://schemas.microsoft.com/office/drawing/2014/main" id="{FFC96D64-9217-ED99-43D6-A1AE397B6BCF}"/>
                    </a:ext>
                  </a:extLst>
                </p14:cNvPr>
                <p14:cNvContentPartPr/>
                <p14:nvPr/>
              </p14:nvContentPartPr>
              <p14:xfrm>
                <a:off x="10938900" y="2701497"/>
                <a:ext cx="96840" cy="129600"/>
              </p14:xfrm>
            </p:contentPart>
          </mc:Choice>
          <mc:Fallback xmlns="">
            <p:pic>
              <p:nvPicPr>
                <p:cNvPr id="1393" name="Freihand 1392">
                  <a:extLst>
                    <a:ext uri="{FF2B5EF4-FFF2-40B4-BE49-F238E27FC236}">
                      <a16:creationId xmlns:a16="http://schemas.microsoft.com/office/drawing/2014/main" id="{FFC96D64-9217-ED99-43D6-A1AE397B6BCF}"/>
                    </a:ext>
                  </a:extLst>
                </p:cNvPr>
                <p:cNvPicPr/>
                <p:nvPr/>
              </p:nvPicPr>
              <p:blipFill>
                <a:blip r:embed="rId1233"/>
                <a:stretch>
                  <a:fillRect/>
                </a:stretch>
              </p:blipFill>
              <p:spPr>
                <a:xfrm>
                  <a:off x="10929900" y="2692857"/>
                  <a:ext cx="11448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4">
              <p14:nvContentPartPr>
                <p14:cNvPr id="1394" name="Freihand 1393">
                  <a:extLst>
                    <a:ext uri="{FF2B5EF4-FFF2-40B4-BE49-F238E27FC236}">
                      <a16:creationId xmlns:a16="http://schemas.microsoft.com/office/drawing/2014/main" id="{A7EB3239-9469-C0D3-008C-107E8FEEA18B}"/>
                    </a:ext>
                  </a:extLst>
                </p14:cNvPr>
                <p14:cNvContentPartPr/>
                <p14:nvPr/>
              </p14:nvContentPartPr>
              <p14:xfrm>
                <a:off x="11082900" y="2690337"/>
                <a:ext cx="92520" cy="283680"/>
              </p14:xfrm>
            </p:contentPart>
          </mc:Choice>
          <mc:Fallback xmlns="">
            <p:pic>
              <p:nvPicPr>
                <p:cNvPr id="1394" name="Freihand 1393">
                  <a:extLst>
                    <a:ext uri="{FF2B5EF4-FFF2-40B4-BE49-F238E27FC236}">
                      <a16:creationId xmlns:a16="http://schemas.microsoft.com/office/drawing/2014/main" id="{A7EB3239-9469-C0D3-008C-107E8FEEA18B}"/>
                    </a:ext>
                  </a:extLst>
                </p:cNvPr>
                <p:cNvPicPr/>
                <p:nvPr/>
              </p:nvPicPr>
              <p:blipFill>
                <a:blip r:embed="rId1235"/>
                <a:stretch>
                  <a:fillRect/>
                </a:stretch>
              </p:blipFill>
              <p:spPr>
                <a:xfrm>
                  <a:off x="11074260" y="2681337"/>
                  <a:ext cx="11016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6">
              <p14:nvContentPartPr>
                <p14:cNvPr id="1395" name="Freihand 1394">
                  <a:extLst>
                    <a:ext uri="{FF2B5EF4-FFF2-40B4-BE49-F238E27FC236}">
                      <a16:creationId xmlns:a16="http://schemas.microsoft.com/office/drawing/2014/main" id="{04B40D57-D04A-9CF8-91F6-5A2F26E24209}"/>
                    </a:ext>
                  </a:extLst>
                </p14:cNvPr>
                <p14:cNvContentPartPr/>
                <p14:nvPr/>
              </p14:nvContentPartPr>
              <p14:xfrm>
                <a:off x="11216460" y="2696817"/>
                <a:ext cx="265680" cy="142920"/>
              </p14:xfrm>
            </p:contentPart>
          </mc:Choice>
          <mc:Fallback xmlns="">
            <p:pic>
              <p:nvPicPr>
                <p:cNvPr id="1395" name="Freihand 1394">
                  <a:extLst>
                    <a:ext uri="{FF2B5EF4-FFF2-40B4-BE49-F238E27FC236}">
                      <a16:creationId xmlns:a16="http://schemas.microsoft.com/office/drawing/2014/main" id="{04B40D57-D04A-9CF8-91F6-5A2F26E24209}"/>
                    </a:ext>
                  </a:extLst>
                </p:cNvPr>
                <p:cNvPicPr/>
                <p:nvPr/>
              </p:nvPicPr>
              <p:blipFill>
                <a:blip r:embed="rId1237"/>
                <a:stretch>
                  <a:fillRect/>
                </a:stretch>
              </p:blipFill>
              <p:spPr>
                <a:xfrm>
                  <a:off x="11207820" y="2687817"/>
                  <a:ext cx="28332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8">
              <p14:nvContentPartPr>
                <p14:cNvPr id="1397" name="Freihand 1396">
                  <a:extLst>
                    <a:ext uri="{FF2B5EF4-FFF2-40B4-BE49-F238E27FC236}">
                      <a16:creationId xmlns:a16="http://schemas.microsoft.com/office/drawing/2014/main" id="{30ACAF93-452B-DC89-0FE1-E9C6E41C32E1}"/>
                    </a:ext>
                  </a:extLst>
                </p14:cNvPr>
                <p14:cNvContentPartPr/>
                <p14:nvPr/>
              </p14:nvContentPartPr>
              <p14:xfrm>
                <a:off x="11264700" y="2938377"/>
                <a:ext cx="146160" cy="254160"/>
              </p14:xfrm>
            </p:contentPart>
          </mc:Choice>
          <mc:Fallback xmlns="">
            <p:pic>
              <p:nvPicPr>
                <p:cNvPr id="1397" name="Freihand 1396">
                  <a:extLst>
                    <a:ext uri="{FF2B5EF4-FFF2-40B4-BE49-F238E27FC236}">
                      <a16:creationId xmlns:a16="http://schemas.microsoft.com/office/drawing/2014/main" id="{30ACAF93-452B-DC89-0FE1-E9C6E41C32E1}"/>
                    </a:ext>
                  </a:extLst>
                </p:cNvPr>
                <p:cNvPicPr/>
                <p:nvPr/>
              </p:nvPicPr>
              <p:blipFill>
                <a:blip r:embed="rId1239"/>
                <a:stretch>
                  <a:fillRect/>
                </a:stretch>
              </p:blipFill>
              <p:spPr>
                <a:xfrm>
                  <a:off x="11255700" y="2929737"/>
                  <a:ext cx="16380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0">
              <p14:nvContentPartPr>
                <p14:cNvPr id="1398" name="Freihand 1397">
                  <a:extLst>
                    <a:ext uri="{FF2B5EF4-FFF2-40B4-BE49-F238E27FC236}">
                      <a16:creationId xmlns:a16="http://schemas.microsoft.com/office/drawing/2014/main" id="{57845C85-D41A-0B7B-52AE-6A6560B84977}"/>
                    </a:ext>
                  </a:extLst>
                </p14:cNvPr>
                <p14:cNvContentPartPr/>
                <p14:nvPr/>
              </p14:nvContentPartPr>
              <p14:xfrm>
                <a:off x="11459820" y="3039537"/>
                <a:ext cx="111960" cy="144360"/>
              </p14:xfrm>
            </p:contentPart>
          </mc:Choice>
          <mc:Fallback xmlns="">
            <p:pic>
              <p:nvPicPr>
                <p:cNvPr id="1398" name="Freihand 1397">
                  <a:extLst>
                    <a:ext uri="{FF2B5EF4-FFF2-40B4-BE49-F238E27FC236}">
                      <a16:creationId xmlns:a16="http://schemas.microsoft.com/office/drawing/2014/main" id="{57845C85-D41A-0B7B-52AE-6A6560B84977}"/>
                    </a:ext>
                  </a:extLst>
                </p:cNvPr>
                <p:cNvPicPr/>
                <p:nvPr/>
              </p:nvPicPr>
              <p:blipFill>
                <a:blip r:embed="rId1241"/>
                <a:stretch>
                  <a:fillRect/>
                </a:stretch>
              </p:blipFill>
              <p:spPr>
                <a:xfrm>
                  <a:off x="11451180" y="3030537"/>
                  <a:ext cx="12960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2">
              <p14:nvContentPartPr>
                <p14:cNvPr id="1399" name="Freihand 1398">
                  <a:extLst>
                    <a:ext uri="{FF2B5EF4-FFF2-40B4-BE49-F238E27FC236}">
                      <a16:creationId xmlns:a16="http://schemas.microsoft.com/office/drawing/2014/main" id="{8BD62853-730B-E966-32EB-0087E29AA7D2}"/>
                    </a:ext>
                  </a:extLst>
                </p14:cNvPr>
                <p14:cNvContentPartPr/>
                <p14:nvPr/>
              </p14:nvContentPartPr>
              <p14:xfrm>
                <a:off x="11553060" y="3068697"/>
                <a:ext cx="149760" cy="112680"/>
              </p14:xfrm>
            </p:contentPart>
          </mc:Choice>
          <mc:Fallback xmlns="">
            <p:pic>
              <p:nvPicPr>
                <p:cNvPr id="1399" name="Freihand 1398">
                  <a:extLst>
                    <a:ext uri="{FF2B5EF4-FFF2-40B4-BE49-F238E27FC236}">
                      <a16:creationId xmlns:a16="http://schemas.microsoft.com/office/drawing/2014/main" id="{8BD62853-730B-E966-32EB-0087E29AA7D2}"/>
                    </a:ext>
                  </a:extLst>
                </p:cNvPr>
                <p:cNvPicPr/>
                <p:nvPr/>
              </p:nvPicPr>
              <p:blipFill>
                <a:blip r:embed="rId1243"/>
                <a:stretch>
                  <a:fillRect/>
                </a:stretch>
              </p:blipFill>
              <p:spPr>
                <a:xfrm>
                  <a:off x="11544420" y="3060057"/>
                  <a:ext cx="167400" cy="13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4">
              <p14:nvContentPartPr>
                <p14:cNvPr id="1400" name="Freihand 1399">
                  <a:extLst>
                    <a:ext uri="{FF2B5EF4-FFF2-40B4-BE49-F238E27FC236}">
                      <a16:creationId xmlns:a16="http://schemas.microsoft.com/office/drawing/2014/main" id="{5372526E-5AAD-DD13-9ECE-D44737EABBA1}"/>
                    </a:ext>
                  </a:extLst>
                </p14:cNvPr>
                <p14:cNvContentPartPr/>
                <p14:nvPr/>
              </p14:nvContentPartPr>
              <p14:xfrm>
                <a:off x="11735580" y="3096057"/>
                <a:ext cx="6840" cy="84240"/>
              </p14:xfrm>
            </p:contentPart>
          </mc:Choice>
          <mc:Fallback xmlns="">
            <p:pic>
              <p:nvPicPr>
                <p:cNvPr id="1400" name="Freihand 1399">
                  <a:extLst>
                    <a:ext uri="{FF2B5EF4-FFF2-40B4-BE49-F238E27FC236}">
                      <a16:creationId xmlns:a16="http://schemas.microsoft.com/office/drawing/2014/main" id="{5372526E-5AAD-DD13-9ECE-D44737EABBA1}"/>
                    </a:ext>
                  </a:extLst>
                </p:cNvPr>
                <p:cNvPicPr/>
                <p:nvPr/>
              </p:nvPicPr>
              <p:blipFill>
                <a:blip r:embed="rId1245"/>
                <a:stretch>
                  <a:fillRect/>
                </a:stretch>
              </p:blipFill>
              <p:spPr>
                <a:xfrm>
                  <a:off x="11726940" y="3087417"/>
                  <a:ext cx="2448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6">
              <p14:nvContentPartPr>
                <p14:cNvPr id="1401" name="Freihand 1400">
                  <a:extLst>
                    <a:ext uri="{FF2B5EF4-FFF2-40B4-BE49-F238E27FC236}">
                      <a16:creationId xmlns:a16="http://schemas.microsoft.com/office/drawing/2014/main" id="{FBB3EFE1-0ABE-0FCD-AA2D-F23B30A6AF56}"/>
                    </a:ext>
                  </a:extLst>
                </p14:cNvPr>
                <p14:cNvContentPartPr/>
                <p14:nvPr/>
              </p14:nvContentPartPr>
              <p14:xfrm>
                <a:off x="11720460" y="2954937"/>
                <a:ext cx="10440" cy="10800"/>
              </p14:xfrm>
            </p:contentPart>
          </mc:Choice>
          <mc:Fallback xmlns="">
            <p:pic>
              <p:nvPicPr>
                <p:cNvPr id="1401" name="Freihand 1400">
                  <a:extLst>
                    <a:ext uri="{FF2B5EF4-FFF2-40B4-BE49-F238E27FC236}">
                      <a16:creationId xmlns:a16="http://schemas.microsoft.com/office/drawing/2014/main" id="{FBB3EFE1-0ABE-0FCD-AA2D-F23B30A6AF56}"/>
                    </a:ext>
                  </a:extLst>
                </p:cNvPr>
                <p:cNvPicPr/>
                <p:nvPr/>
              </p:nvPicPr>
              <p:blipFill>
                <a:blip r:embed="rId1247"/>
                <a:stretch>
                  <a:fillRect/>
                </a:stretch>
              </p:blipFill>
              <p:spPr>
                <a:xfrm>
                  <a:off x="11711460" y="2945937"/>
                  <a:ext cx="2808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8">
              <p14:nvContentPartPr>
                <p14:cNvPr id="1402" name="Freihand 1401">
                  <a:extLst>
                    <a:ext uri="{FF2B5EF4-FFF2-40B4-BE49-F238E27FC236}">
                      <a16:creationId xmlns:a16="http://schemas.microsoft.com/office/drawing/2014/main" id="{5E1EAD57-945F-F453-8DB0-AB6B5F4C684F}"/>
                    </a:ext>
                  </a:extLst>
                </p14:cNvPr>
                <p14:cNvContentPartPr/>
                <p14:nvPr/>
              </p14:nvContentPartPr>
              <p14:xfrm>
                <a:off x="11786340" y="3033417"/>
                <a:ext cx="161640" cy="158760"/>
              </p14:xfrm>
            </p:contentPart>
          </mc:Choice>
          <mc:Fallback xmlns="">
            <p:pic>
              <p:nvPicPr>
                <p:cNvPr id="1402" name="Freihand 1401">
                  <a:extLst>
                    <a:ext uri="{FF2B5EF4-FFF2-40B4-BE49-F238E27FC236}">
                      <a16:creationId xmlns:a16="http://schemas.microsoft.com/office/drawing/2014/main" id="{5E1EAD57-945F-F453-8DB0-AB6B5F4C684F}"/>
                    </a:ext>
                  </a:extLst>
                </p:cNvPr>
                <p:cNvPicPr/>
                <p:nvPr/>
              </p:nvPicPr>
              <p:blipFill>
                <a:blip r:embed="rId1249"/>
                <a:stretch>
                  <a:fillRect/>
                </a:stretch>
              </p:blipFill>
              <p:spPr>
                <a:xfrm>
                  <a:off x="11777340" y="3024417"/>
                  <a:ext cx="17928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0">
              <p14:nvContentPartPr>
                <p14:cNvPr id="1403" name="Freihand 1402">
                  <a:extLst>
                    <a:ext uri="{FF2B5EF4-FFF2-40B4-BE49-F238E27FC236}">
                      <a16:creationId xmlns:a16="http://schemas.microsoft.com/office/drawing/2014/main" id="{80FCFBE0-DCCE-0C92-A2CF-1E2E905E357A}"/>
                    </a:ext>
                  </a:extLst>
                </p14:cNvPr>
                <p14:cNvContentPartPr/>
                <p14:nvPr/>
              </p14:nvContentPartPr>
              <p14:xfrm>
                <a:off x="11805420" y="2489457"/>
                <a:ext cx="169920" cy="215640"/>
              </p14:xfrm>
            </p:contentPart>
          </mc:Choice>
          <mc:Fallback xmlns="">
            <p:pic>
              <p:nvPicPr>
                <p:cNvPr id="1403" name="Freihand 1402">
                  <a:extLst>
                    <a:ext uri="{FF2B5EF4-FFF2-40B4-BE49-F238E27FC236}">
                      <a16:creationId xmlns:a16="http://schemas.microsoft.com/office/drawing/2014/main" id="{80FCFBE0-DCCE-0C92-A2CF-1E2E905E357A}"/>
                    </a:ext>
                  </a:extLst>
                </p:cNvPr>
                <p:cNvPicPr/>
                <p:nvPr/>
              </p:nvPicPr>
              <p:blipFill>
                <a:blip r:embed="rId1251"/>
                <a:stretch>
                  <a:fillRect/>
                </a:stretch>
              </p:blipFill>
              <p:spPr>
                <a:xfrm>
                  <a:off x="11796780" y="2480457"/>
                  <a:ext cx="18756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2">
              <p14:nvContentPartPr>
                <p14:cNvPr id="1404" name="Freihand 1403">
                  <a:extLst>
                    <a:ext uri="{FF2B5EF4-FFF2-40B4-BE49-F238E27FC236}">
                      <a16:creationId xmlns:a16="http://schemas.microsoft.com/office/drawing/2014/main" id="{FB685827-D83B-C934-2B9D-9838B1C8BC69}"/>
                    </a:ext>
                  </a:extLst>
                </p14:cNvPr>
                <p14:cNvContentPartPr/>
                <p14:nvPr/>
              </p14:nvContentPartPr>
              <p14:xfrm>
                <a:off x="11883180" y="2513937"/>
                <a:ext cx="189360" cy="253440"/>
              </p14:xfrm>
            </p:contentPart>
          </mc:Choice>
          <mc:Fallback xmlns="">
            <p:pic>
              <p:nvPicPr>
                <p:cNvPr id="1404" name="Freihand 1403">
                  <a:extLst>
                    <a:ext uri="{FF2B5EF4-FFF2-40B4-BE49-F238E27FC236}">
                      <a16:creationId xmlns:a16="http://schemas.microsoft.com/office/drawing/2014/main" id="{FB685827-D83B-C934-2B9D-9838B1C8BC69}"/>
                    </a:ext>
                  </a:extLst>
                </p:cNvPr>
                <p:cNvPicPr/>
                <p:nvPr/>
              </p:nvPicPr>
              <p:blipFill>
                <a:blip r:embed="rId1253"/>
                <a:stretch>
                  <a:fillRect/>
                </a:stretch>
              </p:blipFill>
              <p:spPr>
                <a:xfrm>
                  <a:off x="11874180" y="2504937"/>
                  <a:ext cx="20700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4">
              <p14:nvContentPartPr>
                <p14:cNvPr id="1407" name="Freihand 1406">
                  <a:extLst>
                    <a:ext uri="{FF2B5EF4-FFF2-40B4-BE49-F238E27FC236}">
                      <a16:creationId xmlns:a16="http://schemas.microsoft.com/office/drawing/2014/main" id="{73355856-0C2D-C67C-9BC2-4951BFB76134}"/>
                    </a:ext>
                  </a:extLst>
                </p14:cNvPr>
                <p14:cNvContentPartPr/>
                <p14:nvPr/>
              </p14:nvContentPartPr>
              <p14:xfrm>
                <a:off x="10446780" y="2434017"/>
                <a:ext cx="217800" cy="157680"/>
              </p14:xfrm>
            </p:contentPart>
          </mc:Choice>
          <mc:Fallback xmlns="">
            <p:pic>
              <p:nvPicPr>
                <p:cNvPr id="1407" name="Freihand 1406">
                  <a:extLst>
                    <a:ext uri="{FF2B5EF4-FFF2-40B4-BE49-F238E27FC236}">
                      <a16:creationId xmlns:a16="http://schemas.microsoft.com/office/drawing/2014/main" id="{73355856-0C2D-C67C-9BC2-4951BFB76134}"/>
                    </a:ext>
                  </a:extLst>
                </p:cNvPr>
                <p:cNvPicPr/>
                <p:nvPr/>
              </p:nvPicPr>
              <p:blipFill>
                <a:blip r:embed="rId1255"/>
                <a:stretch>
                  <a:fillRect/>
                </a:stretch>
              </p:blipFill>
              <p:spPr>
                <a:xfrm>
                  <a:off x="10438140" y="2425017"/>
                  <a:ext cx="235440" cy="17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6">
              <p14:nvContentPartPr>
                <p14:cNvPr id="1408" name="Freihand 1407">
                  <a:extLst>
                    <a:ext uri="{FF2B5EF4-FFF2-40B4-BE49-F238E27FC236}">
                      <a16:creationId xmlns:a16="http://schemas.microsoft.com/office/drawing/2014/main" id="{FD2AE58A-78AF-3D90-0632-1CF3F3424C71}"/>
                    </a:ext>
                  </a:extLst>
                </p14:cNvPr>
                <p14:cNvContentPartPr/>
                <p14:nvPr/>
              </p14:nvContentPartPr>
              <p14:xfrm>
                <a:off x="10516260" y="2400537"/>
                <a:ext cx="195840" cy="144000"/>
              </p14:xfrm>
            </p:contentPart>
          </mc:Choice>
          <mc:Fallback xmlns="">
            <p:pic>
              <p:nvPicPr>
                <p:cNvPr id="1408" name="Freihand 1407">
                  <a:extLst>
                    <a:ext uri="{FF2B5EF4-FFF2-40B4-BE49-F238E27FC236}">
                      <a16:creationId xmlns:a16="http://schemas.microsoft.com/office/drawing/2014/main" id="{FD2AE58A-78AF-3D90-0632-1CF3F3424C71}"/>
                    </a:ext>
                  </a:extLst>
                </p:cNvPr>
                <p:cNvPicPr/>
                <p:nvPr/>
              </p:nvPicPr>
              <p:blipFill>
                <a:blip r:embed="rId1257"/>
                <a:stretch>
                  <a:fillRect/>
                </a:stretch>
              </p:blipFill>
              <p:spPr>
                <a:xfrm>
                  <a:off x="10507620" y="2391537"/>
                  <a:ext cx="21348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8">
              <p14:nvContentPartPr>
                <p14:cNvPr id="1410" name="Freihand 1409">
                  <a:extLst>
                    <a:ext uri="{FF2B5EF4-FFF2-40B4-BE49-F238E27FC236}">
                      <a16:creationId xmlns:a16="http://schemas.microsoft.com/office/drawing/2014/main" id="{307AF2EF-98FE-228F-8405-4083A2907048}"/>
                    </a:ext>
                  </a:extLst>
                </p14:cNvPr>
                <p14:cNvContentPartPr/>
                <p14:nvPr/>
              </p14:nvContentPartPr>
              <p14:xfrm>
                <a:off x="10406820" y="2944137"/>
                <a:ext cx="312120" cy="192600"/>
              </p14:xfrm>
            </p:contentPart>
          </mc:Choice>
          <mc:Fallback xmlns="">
            <p:pic>
              <p:nvPicPr>
                <p:cNvPr id="1410" name="Freihand 1409">
                  <a:extLst>
                    <a:ext uri="{FF2B5EF4-FFF2-40B4-BE49-F238E27FC236}">
                      <a16:creationId xmlns:a16="http://schemas.microsoft.com/office/drawing/2014/main" id="{307AF2EF-98FE-228F-8405-4083A2907048}"/>
                    </a:ext>
                  </a:extLst>
                </p:cNvPr>
                <p:cNvPicPr/>
                <p:nvPr/>
              </p:nvPicPr>
              <p:blipFill>
                <a:blip r:embed="rId1259"/>
                <a:stretch>
                  <a:fillRect/>
                </a:stretch>
              </p:blipFill>
              <p:spPr>
                <a:xfrm>
                  <a:off x="10398180" y="2935497"/>
                  <a:ext cx="32976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0">
              <p14:nvContentPartPr>
                <p14:cNvPr id="1411" name="Freihand 1410">
                  <a:extLst>
                    <a:ext uri="{FF2B5EF4-FFF2-40B4-BE49-F238E27FC236}">
                      <a16:creationId xmlns:a16="http://schemas.microsoft.com/office/drawing/2014/main" id="{5447A034-711C-82D4-05EE-4F9882088396}"/>
                    </a:ext>
                  </a:extLst>
                </p14:cNvPr>
                <p14:cNvContentPartPr/>
                <p14:nvPr/>
              </p14:nvContentPartPr>
              <p14:xfrm>
                <a:off x="10478100" y="3037017"/>
                <a:ext cx="216720" cy="158400"/>
              </p14:xfrm>
            </p:contentPart>
          </mc:Choice>
          <mc:Fallback xmlns="">
            <p:pic>
              <p:nvPicPr>
                <p:cNvPr id="1411" name="Freihand 1410">
                  <a:extLst>
                    <a:ext uri="{FF2B5EF4-FFF2-40B4-BE49-F238E27FC236}">
                      <a16:creationId xmlns:a16="http://schemas.microsoft.com/office/drawing/2014/main" id="{5447A034-711C-82D4-05EE-4F9882088396}"/>
                    </a:ext>
                  </a:extLst>
                </p:cNvPr>
                <p:cNvPicPr/>
                <p:nvPr/>
              </p:nvPicPr>
              <p:blipFill>
                <a:blip r:embed="rId1261"/>
                <a:stretch>
                  <a:fillRect/>
                </a:stretch>
              </p:blipFill>
              <p:spPr>
                <a:xfrm>
                  <a:off x="10469460" y="3028017"/>
                  <a:ext cx="23436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2">
              <p14:nvContentPartPr>
                <p14:cNvPr id="1413" name="Freihand 1412">
                  <a:extLst>
                    <a:ext uri="{FF2B5EF4-FFF2-40B4-BE49-F238E27FC236}">
                      <a16:creationId xmlns:a16="http://schemas.microsoft.com/office/drawing/2014/main" id="{44125881-7725-A3E4-AD12-0837F184DA93}"/>
                    </a:ext>
                  </a:extLst>
                </p14:cNvPr>
                <p14:cNvContentPartPr/>
                <p14:nvPr/>
              </p14:nvContentPartPr>
              <p14:xfrm>
                <a:off x="11975700" y="3230337"/>
                <a:ext cx="196560" cy="199440"/>
              </p14:xfrm>
            </p:contentPart>
          </mc:Choice>
          <mc:Fallback xmlns="">
            <p:pic>
              <p:nvPicPr>
                <p:cNvPr id="1413" name="Freihand 1412">
                  <a:extLst>
                    <a:ext uri="{FF2B5EF4-FFF2-40B4-BE49-F238E27FC236}">
                      <a16:creationId xmlns:a16="http://schemas.microsoft.com/office/drawing/2014/main" id="{44125881-7725-A3E4-AD12-0837F184DA93}"/>
                    </a:ext>
                  </a:extLst>
                </p:cNvPr>
                <p:cNvPicPr/>
                <p:nvPr/>
              </p:nvPicPr>
              <p:blipFill>
                <a:blip r:embed="rId1263"/>
                <a:stretch>
                  <a:fillRect/>
                </a:stretch>
              </p:blipFill>
              <p:spPr>
                <a:xfrm>
                  <a:off x="11967060" y="3221697"/>
                  <a:ext cx="21420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4">
              <p14:nvContentPartPr>
                <p14:cNvPr id="1414" name="Freihand 1413">
                  <a:extLst>
                    <a:ext uri="{FF2B5EF4-FFF2-40B4-BE49-F238E27FC236}">
                      <a16:creationId xmlns:a16="http://schemas.microsoft.com/office/drawing/2014/main" id="{BE6E5683-72BD-0E28-EDF2-937F2B3CEF60}"/>
                    </a:ext>
                  </a:extLst>
                </p14:cNvPr>
                <p14:cNvContentPartPr/>
                <p14:nvPr/>
              </p14:nvContentPartPr>
              <p14:xfrm>
                <a:off x="11883180" y="3316017"/>
                <a:ext cx="149760" cy="309600"/>
              </p14:xfrm>
            </p:contentPart>
          </mc:Choice>
          <mc:Fallback xmlns="">
            <p:pic>
              <p:nvPicPr>
                <p:cNvPr id="1414" name="Freihand 1413">
                  <a:extLst>
                    <a:ext uri="{FF2B5EF4-FFF2-40B4-BE49-F238E27FC236}">
                      <a16:creationId xmlns:a16="http://schemas.microsoft.com/office/drawing/2014/main" id="{BE6E5683-72BD-0E28-EDF2-937F2B3CEF60}"/>
                    </a:ext>
                  </a:extLst>
                </p:cNvPr>
                <p:cNvPicPr/>
                <p:nvPr/>
              </p:nvPicPr>
              <p:blipFill>
                <a:blip r:embed="rId1265"/>
                <a:stretch>
                  <a:fillRect/>
                </a:stretch>
              </p:blipFill>
              <p:spPr>
                <a:xfrm>
                  <a:off x="11874180" y="3307017"/>
                  <a:ext cx="167400" cy="32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21" name="Gruppieren 1420">
            <a:extLst>
              <a:ext uri="{FF2B5EF4-FFF2-40B4-BE49-F238E27FC236}">
                <a16:creationId xmlns:a16="http://schemas.microsoft.com/office/drawing/2014/main" id="{66982CDF-DEA7-A53B-48D9-CF72C5146C38}"/>
              </a:ext>
            </a:extLst>
          </p:cNvPr>
          <p:cNvGrpSpPr/>
          <p:nvPr/>
        </p:nvGrpSpPr>
        <p:grpSpPr>
          <a:xfrm>
            <a:off x="4666942" y="3791244"/>
            <a:ext cx="110880" cy="165600"/>
            <a:chOff x="4666942" y="3791244"/>
            <a:chExt cx="110880" cy="16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66">
              <p14:nvContentPartPr>
                <p14:cNvPr id="1416" name="Freihand 1415">
                  <a:extLst>
                    <a:ext uri="{FF2B5EF4-FFF2-40B4-BE49-F238E27FC236}">
                      <a16:creationId xmlns:a16="http://schemas.microsoft.com/office/drawing/2014/main" id="{48F420F9-8D63-61FC-0565-91D132FAE1E6}"/>
                    </a:ext>
                  </a:extLst>
                </p14:cNvPr>
                <p14:cNvContentPartPr/>
                <p14:nvPr/>
              </p14:nvContentPartPr>
              <p14:xfrm>
                <a:off x="4674502" y="3840924"/>
                <a:ext cx="42480" cy="115920"/>
              </p14:xfrm>
            </p:contentPart>
          </mc:Choice>
          <mc:Fallback xmlns="">
            <p:pic>
              <p:nvPicPr>
                <p:cNvPr id="1416" name="Freihand 1415">
                  <a:extLst>
                    <a:ext uri="{FF2B5EF4-FFF2-40B4-BE49-F238E27FC236}">
                      <a16:creationId xmlns:a16="http://schemas.microsoft.com/office/drawing/2014/main" id="{48F420F9-8D63-61FC-0565-91D132FAE1E6}"/>
                    </a:ext>
                  </a:extLst>
                </p:cNvPr>
                <p:cNvPicPr/>
                <p:nvPr/>
              </p:nvPicPr>
              <p:blipFill>
                <a:blip r:embed="rId1267"/>
                <a:stretch>
                  <a:fillRect/>
                </a:stretch>
              </p:blipFill>
              <p:spPr>
                <a:xfrm>
                  <a:off x="4638502" y="3804924"/>
                  <a:ext cx="11412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8">
              <p14:nvContentPartPr>
                <p14:cNvPr id="1417" name="Freihand 1416">
                  <a:extLst>
                    <a:ext uri="{FF2B5EF4-FFF2-40B4-BE49-F238E27FC236}">
                      <a16:creationId xmlns:a16="http://schemas.microsoft.com/office/drawing/2014/main" id="{907CD84A-DA13-5134-3FE9-BAE350293C48}"/>
                    </a:ext>
                  </a:extLst>
                </p14:cNvPr>
                <p14:cNvContentPartPr/>
                <p14:nvPr/>
              </p14:nvContentPartPr>
              <p14:xfrm>
                <a:off x="4666942" y="3791244"/>
                <a:ext cx="88560" cy="148680"/>
              </p14:xfrm>
            </p:contentPart>
          </mc:Choice>
          <mc:Fallback xmlns="">
            <p:pic>
              <p:nvPicPr>
                <p:cNvPr id="1417" name="Freihand 1416">
                  <a:extLst>
                    <a:ext uri="{FF2B5EF4-FFF2-40B4-BE49-F238E27FC236}">
                      <a16:creationId xmlns:a16="http://schemas.microsoft.com/office/drawing/2014/main" id="{907CD84A-DA13-5134-3FE9-BAE350293C48}"/>
                    </a:ext>
                  </a:extLst>
                </p:cNvPr>
                <p:cNvPicPr/>
                <p:nvPr/>
              </p:nvPicPr>
              <p:blipFill>
                <a:blip r:embed="rId1269"/>
                <a:stretch>
                  <a:fillRect/>
                </a:stretch>
              </p:blipFill>
              <p:spPr>
                <a:xfrm>
                  <a:off x="4630942" y="3755244"/>
                  <a:ext cx="16020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0">
              <p14:nvContentPartPr>
                <p14:cNvPr id="1418" name="Freihand 1417">
                  <a:extLst>
                    <a:ext uri="{FF2B5EF4-FFF2-40B4-BE49-F238E27FC236}">
                      <a16:creationId xmlns:a16="http://schemas.microsoft.com/office/drawing/2014/main" id="{EDF8F307-4AB6-9AE7-76AC-F33F06E0E8D8}"/>
                    </a:ext>
                  </a:extLst>
                </p14:cNvPr>
                <p14:cNvContentPartPr/>
                <p14:nvPr/>
              </p14:nvContentPartPr>
              <p14:xfrm>
                <a:off x="4769902" y="3804924"/>
                <a:ext cx="1080" cy="720"/>
              </p14:xfrm>
            </p:contentPart>
          </mc:Choice>
          <mc:Fallback xmlns="">
            <p:pic>
              <p:nvPicPr>
                <p:cNvPr id="1418" name="Freihand 1417">
                  <a:extLst>
                    <a:ext uri="{FF2B5EF4-FFF2-40B4-BE49-F238E27FC236}">
                      <a16:creationId xmlns:a16="http://schemas.microsoft.com/office/drawing/2014/main" id="{EDF8F307-4AB6-9AE7-76AC-F33F06E0E8D8}"/>
                    </a:ext>
                  </a:extLst>
                </p:cNvPr>
                <p:cNvPicPr/>
                <p:nvPr/>
              </p:nvPicPr>
              <p:blipFill>
                <a:blip r:embed="rId1271"/>
                <a:stretch>
                  <a:fillRect/>
                </a:stretch>
              </p:blipFill>
              <p:spPr>
                <a:xfrm>
                  <a:off x="4733902" y="3769284"/>
                  <a:ext cx="7272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2">
              <p14:nvContentPartPr>
                <p14:cNvPr id="1419" name="Freihand 1418">
                  <a:extLst>
                    <a:ext uri="{FF2B5EF4-FFF2-40B4-BE49-F238E27FC236}">
                      <a16:creationId xmlns:a16="http://schemas.microsoft.com/office/drawing/2014/main" id="{ADC83509-D6DE-73F2-6662-4EC416F5E9BF}"/>
                    </a:ext>
                  </a:extLst>
                </p14:cNvPr>
                <p14:cNvContentPartPr/>
                <p14:nvPr/>
              </p14:nvContentPartPr>
              <p14:xfrm>
                <a:off x="4684942" y="3804564"/>
                <a:ext cx="77040" cy="95040"/>
              </p14:xfrm>
            </p:contentPart>
          </mc:Choice>
          <mc:Fallback xmlns="">
            <p:pic>
              <p:nvPicPr>
                <p:cNvPr id="1419" name="Freihand 1418">
                  <a:extLst>
                    <a:ext uri="{FF2B5EF4-FFF2-40B4-BE49-F238E27FC236}">
                      <a16:creationId xmlns:a16="http://schemas.microsoft.com/office/drawing/2014/main" id="{ADC83509-D6DE-73F2-6662-4EC416F5E9BF}"/>
                    </a:ext>
                  </a:extLst>
                </p:cNvPr>
                <p:cNvPicPr/>
                <p:nvPr/>
              </p:nvPicPr>
              <p:blipFill>
                <a:blip r:embed="rId1273"/>
                <a:stretch>
                  <a:fillRect/>
                </a:stretch>
              </p:blipFill>
              <p:spPr>
                <a:xfrm>
                  <a:off x="4649302" y="3768564"/>
                  <a:ext cx="14868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4">
              <p14:nvContentPartPr>
                <p14:cNvPr id="1420" name="Freihand 1419">
                  <a:extLst>
                    <a:ext uri="{FF2B5EF4-FFF2-40B4-BE49-F238E27FC236}">
                      <a16:creationId xmlns:a16="http://schemas.microsoft.com/office/drawing/2014/main" id="{3549BE39-2EE7-3808-4DE6-21B020A59FED}"/>
                    </a:ext>
                  </a:extLst>
                </p14:cNvPr>
                <p14:cNvContentPartPr/>
                <p14:nvPr/>
              </p14:nvContentPartPr>
              <p14:xfrm>
                <a:off x="4695742" y="3806724"/>
                <a:ext cx="82080" cy="133200"/>
              </p14:xfrm>
            </p:contentPart>
          </mc:Choice>
          <mc:Fallback xmlns="">
            <p:pic>
              <p:nvPicPr>
                <p:cNvPr id="1420" name="Freihand 1419">
                  <a:extLst>
                    <a:ext uri="{FF2B5EF4-FFF2-40B4-BE49-F238E27FC236}">
                      <a16:creationId xmlns:a16="http://schemas.microsoft.com/office/drawing/2014/main" id="{3549BE39-2EE7-3808-4DE6-21B020A59FED}"/>
                    </a:ext>
                  </a:extLst>
                </p:cNvPr>
                <p:cNvPicPr/>
                <p:nvPr/>
              </p:nvPicPr>
              <p:blipFill>
                <a:blip r:embed="rId1275"/>
                <a:stretch>
                  <a:fillRect/>
                </a:stretch>
              </p:blipFill>
              <p:spPr>
                <a:xfrm>
                  <a:off x="4659742" y="3771084"/>
                  <a:ext cx="153720" cy="20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30" name="Gruppieren 1429">
            <a:extLst>
              <a:ext uri="{FF2B5EF4-FFF2-40B4-BE49-F238E27FC236}">
                <a16:creationId xmlns:a16="http://schemas.microsoft.com/office/drawing/2014/main" id="{DC253DAB-24E4-FB27-1FD6-E9ADED77E632}"/>
              </a:ext>
            </a:extLst>
          </p:cNvPr>
          <p:cNvGrpSpPr/>
          <p:nvPr/>
        </p:nvGrpSpPr>
        <p:grpSpPr>
          <a:xfrm>
            <a:off x="4664422" y="3782604"/>
            <a:ext cx="121680" cy="367200"/>
            <a:chOff x="4664422" y="3782604"/>
            <a:chExt cx="121680" cy="367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76">
              <p14:nvContentPartPr>
                <p14:cNvPr id="1422" name="Freihand 1421">
                  <a:extLst>
                    <a:ext uri="{FF2B5EF4-FFF2-40B4-BE49-F238E27FC236}">
                      <a16:creationId xmlns:a16="http://schemas.microsoft.com/office/drawing/2014/main" id="{B606233E-5775-B9C0-7048-6AA538760D5C}"/>
                    </a:ext>
                  </a:extLst>
                </p14:cNvPr>
                <p14:cNvContentPartPr/>
                <p14:nvPr/>
              </p14:nvContentPartPr>
              <p14:xfrm>
                <a:off x="4690342" y="3788364"/>
                <a:ext cx="95760" cy="83160"/>
              </p14:xfrm>
            </p:contentPart>
          </mc:Choice>
          <mc:Fallback xmlns="">
            <p:pic>
              <p:nvPicPr>
                <p:cNvPr id="1422" name="Freihand 1421">
                  <a:extLst>
                    <a:ext uri="{FF2B5EF4-FFF2-40B4-BE49-F238E27FC236}">
                      <a16:creationId xmlns:a16="http://schemas.microsoft.com/office/drawing/2014/main" id="{B606233E-5775-B9C0-7048-6AA538760D5C}"/>
                    </a:ext>
                  </a:extLst>
                </p:cNvPr>
                <p:cNvPicPr/>
                <p:nvPr/>
              </p:nvPicPr>
              <p:blipFill>
                <a:blip r:embed="rId1277"/>
                <a:stretch>
                  <a:fillRect/>
                </a:stretch>
              </p:blipFill>
              <p:spPr>
                <a:xfrm>
                  <a:off x="4654702" y="3752724"/>
                  <a:ext cx="16740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8">
              <p14:nvContentPartPr>
                <p14:cNvPr id="1423" name="Freihand 1422">
                  <a:extLst>
                    <a:ext uri="{FF2B5EF4-FFF2-40B4-BE49-F238E27FC236}">
                      <a16:creationId xmlns:a16="http://schemas.microsoft.com/office/drawing/2014/main" id="{63838A82-FA2C-7691-B0D1-D46DCCFE771D}"/>
                    </a:ext>
                  </a:extLst>
                </p14:cNvPr>
                <p14:cNvContentPartPr/>
                <p14:nvPr/>
              </p14:nvContentPartPr>
              <p14:xfrm>
                <a:off x="4679902" y="3782604"/>
                <a:ext cx="86400" cy="136440"/>
              </p14:xfrm>
            </p:contentPart>
          </mc:Choice>
          <mc:Fallback xmlns="">
            <p:pic>
              <p:nvPicPr>
                <p:cNvPr id="1423" name="Freihand 1422">
                  <a:extLst>
                    <a:ext uri="{FF2B5EF4-FFF2-40B4-BE49-F238E27FC236}">
                      <a16:creationId xmlns:a16="http://schemas.microsoft.com/office/drawing/2014/main" id="{63838A82-FA2C-7691-B0D1-D46DCCFE771D}"/>
                    </a:ext>
                  </a:extLst>
                </p:cNvPr>
                <p:cNvPicPr/>
                <p:nvPr/>
              </p:nvPicPr>
              <p:blipFill>
                <a:blip r:embed="rId1279"/>
                <a:stretch>
                  <a:fillRect/>
                </a:stretch>
              </p:blipFill>
              <p:spPr>
                <a:xfrm>
                  <a:off x="4644262" y="3746604"/>
                  <a:ext cx="15804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0">
              <p14:nvContentPartPr>
                <p14:cNvPr id="1424" name="Freihand 1423">
                  <a:extLst>
                    <a:ext uri="{FF2B5EF4-FFF2-40B4-BE49-F238E27FC236}">
                      <a16:creationId xmlns:a16="http://schemas.microsoft.com/office/drawing/2014/main" id="{D01F0B0F-CE0C-BF85-F222-65571894A982}"/>
                    </a:ext>
                  </a:extLst>
                </p14:cNvPr>
                <p14:cNvContentPartPr/>
                <p14:nvPr/>
              </p14:nvContentPartPr>
              <p14:xfrm>
                <a:off x="4666222" y="3786924"/>
                <a:ext cx="81720" cy="232920"/>
              </p14:xfrm>
            </p:contentPart>
          </mc:Choice>
          <mc:Fallback xmlns="">
            <p:pic>
              <p:nvPicPr>
                <p:cNvPr id="1424" name="Freihand 1423">
                  <a:extLst>
                    <a:ext uri="{FF2B5EF4-FFF2-40B4-BE49-F238E27FC236}">
                      <a16:creationId xmlns:a16="http://schemas.microsoft.com/office/drawing/2014/main" id="{D01F0B0F-CE0C-BF85-F222-65571894A982}"/>
                    </a:ext>
                  </a:extLst>
                </p:cNvPr>
                <p:cNvPicPr/>
                <p:nvPr/>
              </p:nvPicPr>
              <p:blipFill>
                <a:blip r:embed="rId1281"/>
                <a:stretch>
                  <a:fillRect/>
                </a:stretch>
              </p:blipFill>
              <p:spPr>
                <a:xfrm>
                  <a:off x="4630222" y="3750924"/>
                  <a:ext cx="15336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2">
              <p14:nvContentPartPr>
                <p14:cNvPr id="1425" name="Freihand 1424">
                  <a:extLst>
                    <a:ext uri="{FF2B5EF4-FFF2-40B4-BE49-F238E27FC236}">
                      <a16:creationId xmlns:a16="http://schemas.microsoft.com/office/drawing/2014/main" id="{FBD647EC-427E-9640-6AD4-7594FDF6152D}"/>
                    </a:ext>
                  </a:extLst>
                </p14:cNvPr>
                <p14:cNvContentPartPr/>
                <p14:nvPr/>
              </p14:nvContentPartPr>
              <p14:xfrm>
                <a:off x="4664422" y="3857844"/>
                <a:ext cx="41040" cy="166320"/>
              </p14:xfrm>
            </p:contentPart>
          </mc:Choice>
          <mc:Fallback xmlns="">
            <p:pic>
              <p:nvPicPr>
                <p:cNvPr id="1425" name="Freihand 1424">
                  <a:extLst>
                    <a:ext uri="{FF2B5EF4-FFF2-40B4-BE49-F238E27FC236}">
                      <a16:creationId xmlns:a16="http://schemas.microsoft.com/office/drawing/2014/main" id="{FBD647EC-427E-9640-6AD4-7594FDF6152D}"/>
                    </a:ext>
                  </a:extLst>
                </p:cNvPr>
                <p:cNvPicPr/>
                <p:nvPr/>
              </p:nvPicPr>
              <p:blipFill>
                <a:blip r:embed="rId1283"/>
                <a:stretch>
                  <a:fillRect/>
                </a:stretch>
              </p:blipFill>
              <p:spPr>
                <a:xfrm>
                  <a:off x="4628422" y="3821844"/>
                  <a:ext cx="11268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4">
              <p14:nvContentPartPr>
                <p14:cNvPr id="1426" name="Freihand 1425">
                  <a:extLst>
                    <a:ext uri="{FF2B5EF4-FFF2-40B4-BE49-F238E27FC236}">
                      <a16:creationId xmlns:a16="http://schemas.microsoft.com/office/drawing/2014/main" id="{98FFAE24-28A7-567A-2F6F-95D2C2DD022B}"/>
                    </a:ext>
                  </a:extLst>
                </p14:cNvPr>
                <p14:cNvContentPartPr/>
                <p14:nvPr/>
              </p14:nvContentPartPr>
              <p14:xfrm>
                <a:off x="4679182" y="3843084"/>
                <a:ext cx="37800" cy="169200"/>
              </p14:xfrm>
            </p:contentPart>
          </mc:Choice>
          <mc:Fallback xmlns="">
            <p:pic>
              <p:nvPicPr>
                <p:cNvPr id="1426" name="Freihand 1425">
                  <a:extLst>
                    <a:ext uri="{FF2B5EF4-FFF2-40B4-BE49-F238E27FC236}">
                      <a16:creationId xmlns:a16="http://schemas.microsoft.com/office/drawing/2014/main" id="{98FFAE24-28A7-567A-2F6F-95D2C2DD022B}"/>
                    </a:ext>
                  </a:extLst>
                </p:cNvPr>
                <p:cNvPicPr/>
                <p:nvPr/>
              </p:nvPicPr>
              <p:blipFill>
                <a:blip r:embed="rId1285"/>
                <a:stretch>
                  <a:fillRect/>
                </a:stretch>
              </p:blipFill>
              <p:spPr>
                <a:xfrm>
                  <a:off x="4643182" y="3807084"/>
                  <a:ext cx="10944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6">
              <p14:nvContentPartPr>
                <p14:cNvPr id="1428" name="Freihand 1427">
                  <a:extLst>
                    <a:ext uri="{FF2B5EF4-FFF2-40B4-BE49-F238E27FC236}">
                      <a16:creationId xmlns:a16="http://schemas.microsoft.com/office/drawing/2014/main" id="{AF00D8AF-A4D1-C53A-D5B2-1C090A2E9EF5}"/>
                    </a:ext>
                  </a:extLst>
                </p14:cNvPr>
                <p14:cNvContentPartPr/>
                <p14:nvPr/>
              </p14:nvContentPartPr>
              <p14:xfrm>
                <a:off x="4668382" y="3799164"/>
                <a:ext cx="66960" cy="208080"/>
              </p14:xfrm>
            </p:contentPart>
          </mc:Choice>
          <mc:Fallback xmlns="">
            <p:pic>
              <p:nvPicPr>
                <p:cNvPr id="1428" name="Freihand 1427">
                  <a:extLst>
                    <a:ext uri="{FF2B5EF4-FFF2-40B4-BE49-F238E27FC236}">
                      <a16:creationId xmlns:a16="http://schemas.microsoft.com/office/drawing/2014/main" id="{AF00D8AF-A4D1-C53A-D5B2-1C090A2E9EF5}"/>
                    </a:ext>
                  </a:extLst>
                </p:cNvPr>
                <p:cNvPicPr/>
                <p:nvPr/>
              </p:nvPicPr>
              <p:blipFill>
                <a:blip r:embed="rId1287"/>
                <a:stretch>
                  <a:fillRect/>
                </a:stretch>
              </p:blipFill>
              <p:spPr>
                <a:xfrm>
                  <a:off x="4632382" y="3763164"/>
                  <a:ext cx="13860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8">
              <p14:nvContentPartPr>
                <p14:cNvPr id="1429" name="Freihand 1428">
                  <a:extLst>
                    <a:ext uri="{FF2B5EF4-FFF2-40B4-BE49-F238E27FC236}">
                      <a16:creationId xmlns:a16="http://schemas.microsoft.com/office/drawing/2014/main" id="{C6557BF3-0F71-378D-7B1B-34205D2B07A0}"/>
                    </a:ext>
                  </a:extLst>
                </p14:cNvPr>
                <p14:cNvContentPartPr/>
                <p14:nvPr/>
              </p14:nvContentPartPr>
              <p14:xfrm>
                <a:off x="4698262" y="3977004"/>
                <a:ext cx="9000" cy="172800"/>
              </p14:xfrm>
            </p:contentPart>
          </mc:Choice>
          <mc:Fallback xmlns="">
            <p:pic>
              <p:nvPicPr>
                <p:cNvPr id="1429" name="Freihand 1428">
                  <a:extLst>
                    <a:ext uri="{FF2B5EF4-FFF2-40B4-BE49-F238E27FC236}">
                      <a16:creationId xmlns:a16="http://schemas.microsoft.com/office/drawing/2014/main" id="{C6557BF3-0F71-378D-7B1B-34205D2B07A0}"/>
                    </a:ext>
                  </a:extLst>
                </p:cNvPr>
                <p:cNvPicPr/>
                <p:nvPr/>
              </p:nvPicPr>
              <p:blipFill>
                <a:blip r:embed="rId1289"/>
                <a:stretch>
                  <a:fillRect/>
                </a:stretch>
              </p:blipFill>
              <p:spPr>
                <a:xfrm>
                  <a:off x="4662262" y="3941364"/>
                  <a:ext cx="80640" cy="244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52489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D2521-9554-81F3-87B2-3B27064BA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981700" cy="1325563"/>
          </a:xfrm>
        </p:spPr>
        <p:txBody>
          <a:bodyPr/>
          <a:lstStyle/>
          <a:p>
            <a:r>
              <a:rPr lang="en-US" dirty="0">
                <a:latin typeface="Gloria Hallelujah"/>
                <a:cs typeface="Arial"/>
              </a:rPr>
              <a:t>Pitch – Gruppe Beta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2CB02-8FF2-5A0B-22EF-F3B9BB842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817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 err="1">
                <a:latin typeface="Gloria Hallelujah"/>
                <a:cs typeface="Arial"/>
              </a:rPr>
              <a:t>Problemstellung</a:t>
            </a:r>
            <a:endParaRPr lang="en-US" sz="2400" dirty="0">
              <a:latin typeface="Gloria Hallelujah"/>
              <a:cs typeface="Arial"/>
            </a:endParaRPr>
          </a:p>
          <a:p>
            <a:r>
              <a:rPr lang="en-US" sz="2400" dirty="0" err="1">
                <a:latin typeface="Gloria Hallelujah"/>
                <a:cs typeface="Arial"/>
              </a:rPr>
              <a:t>Problemlösung</a:t>
            </a:r>
            <a:endParaRPr lang="en-US" sz="2400" dirty="0">
              <a:latin typeface="Gloria Hallelujah"/>
              <a:cs typeface="Arial"/>
            </a:endParaRPr>
          </a:p>
          <a:p>
            <a:r>
              <a:rPr lang="en-US" sz="2400" dirty="0">
                <a:latin typeface="Gloria Hallelujah"/>
                <a:cs typeface="Arial"/>
              </a:rPr>
              <a:t>Demo</a:t>
            </a:r>
            <a:endParaRPr lang="en-US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240E83-CD93-1B55-46F9-59D1E996A96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Gruppe (Go to Insert &gt; Header &amp; Footer &gt; Footer &gt; Apply to All)</a:t>
            </a:r>
            <a:endParaRPr lang="en-C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0B80BE-B04C-B5A1-1DAE-3013AB932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6819896" y="-5603942"/>
            <a:ext cx="5372101" cy="11083716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5FA71ED-40D5-5AB7-C611-443784F10224}"/>
              </a:ext>
            </a:extLst>
          </p:cNvPr>
          <p:cNvSpPr txBox="1">
            <a:spLocks/>
          </p:cNvSpPr>
          <p:nvPr/>
        </p:nvSpPr>
        <p:spPr>
          <a:xfrm>
            <a:off x="7151822" y="890352"/>
            <a:ext cx="5099810" cy="39557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GB" sz="4500" dirty="0">
                <a:latin typeface="Arial"/>
                <a:cs typeface="Arial"/>
              </a:rPr>
              <a:t>Next:</a:t>
            </a:r>
            <a:br>
              <a:rPr lang="en-GB" sz="4500" dirty="0">
                <a:latin typeface="Arial"/>
                <a:cs typeface="Arial"/>
              </a:rPr>
            </a:br>
            <a:r>
              <a:rPr lang="en-GB" sz="4500" dirty="0" err="1">
                <a:latin typeface="Arial"/>
                <a:cs typeface="Arial"/>
              </a:rPr>
              <a:t>Problemstellung</a:t>
            </a:r>
            <a:br>
              <a:rPr lang="en-GB" sz="4500" dirty="0">
                <a:latin typeface="Arial"/>
                <a:cs typeface="Arial"/>
              </a:rPr>
            </a:br>
            <a:r>
              <a:rPr lang="en-GB" sz="4500" dirty="0">
                <a:latin typeface="Arial"/>
                <a:cs typeface="Arial"/>
              </a:rPr>
              <a:t>--------------</a:t>
            </a:r>
            <a:r>
              <a:rPr lang="en-GB" sz="4500" dirty="0">
                <a:latin typeface="Arial"/>
                <a:cs typeface="Arial"/>
                <a:sym typeface="Wingdings" panose="05000000000000000000" pitchFamily="2" charset="2"/>
              </a:rPr>
              <a:t></a:t>
            </a:r>
            <a:endParaRPr lang="en-GB" sz="4500" dirty="0">
              <a:latin typeface="Arial"/>
              <a:cs typeface="Arial"/>
            </a:endParaRPr>
          </a:p>
          <a:p>
            <a:pPr marL="0" indent="0">
              <a:lnSpc>
                <a:spcPct val="110000"/>
              </a:lnSpc>
              <a:buNone/>
            </a:pPr>
            <a:endParaRPr lang="en-GB" sz="1800" dirty="0">
              <a:latin typeface="Arial"/>
              <a:cs typeface="Arial"/>
            </a:endParaRPr>
          </a:p>
          <a:p>
            <a:pPr marL="0" indent="0">
              <a:lnSpc>
                <a:spcPct val="110000"/>
              </a:lnSpc>
              <a:buNone/>
            </a:pPr>
            <a:endParaRPr lang="en-GB" sz="1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06139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88BBAD-A6BD-C3D7-C02E-B9A0C38F35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134E4E3E-32DC-E9A1-DC72-07E699CD9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b="1" dirty="0">
                <a:latin typeface="Gloria Hallelujah"/>
                <a:cs typeface="Arial"/>
              </a:rPr>
              <a:t>Problemstellung</a:t>
            </a:r>
            <a:endParaRPr lang="en-US" dirty="0">
              <a:latin typeface="Gloria Hallelujah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A9ABE267-AA18-1D28-3BC4-DC0177DFC0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89393" y="2746219"/>
            <a:ext cx="1227707" cy="690585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F4E0F261-D992-9814-B890-6B9CD0900F5B}"/>
              </a:ext>
            </a:extLst>
          </p:cNvPr>
          <p:cNvSpPr txBox="1"/>
          <p:nvPr/>
        </p:nvSpPr>
        <p:spPr>
          <a:xfrm>
            <a:off x="838200" y="1690688"/>
            <a:ext cx="946205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800" dirty="0"/>
              <a:t>Lehrer erklären Themen unverständlich.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800" dirty="0"/>
              <a:t>Unterrichtstempo entspricht nicht dem eigenen.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800" dirty="0"/>
              <a:t>Man hat Freude am gemeinsamen lernen aber man weiss nicht mit wem.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2800" dirty="0"/>
              <a:t>Man will neue Leute kennenlernen, aber man hat nie die Chance.</a:t>
            </a:r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62045651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31ED89-ACCC-B0C6-8AD3-5A8579D649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833ACB3-33D4-F54E-2A8D-D8680C8423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1625"/>
            <a:ext cx="7815904" cy="116079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BAF5982-81C4-99DD-4E5E-60C896FF0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8300" y="365125"/>
            <a:ext cx="3365500" cy="1325563"/>
          </a:xfrm>
        </p:spPr>
        <p:txBody>
          <a:bodyPr/>
          <a:lstStyle/>
          <a:p>
            <a:r>
              <a:rPr lang="en-CH">
                <a:latin typeface="Gloria Hallelujah"/>
                <a:cs typeface="Arial"/>
              </a:rPr>
              <a:t>Lösung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E4BD94-6A4D-A41B-25FD-35CED69083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 dirty="0"/>
              <a:t>Gruppe (Go to Insert &gt; Header &amp; Footer &gt; Footer &gt; Apply to All)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B1DDB-6456-FB6F-1B93-9096A5B71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701" y="1690688"/>
            <a:ext cx="7222520" cy="439008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4400" dirty="0" err="1">
                <a:latin typeface="Gloria Hallelujah"/>
                <a:cs typeface="Arial"/>
              </a:rPr>
              <a:t>Unsere</a:t>
            </a:r>
            <a:r>
              <a:rPr lang="en-US" sz="4400" dirty="0">
                <a:latin typeface="Gloria Hallelujah"/>
                <a:cs typeface="Arial"/>
              </a:rPr>
              <a:t> </a:t>
            </a:r>
            <a:r>
              <a:rPr lang="en-US" sz="4400" dirty="0" err="1">
                <a:latin typeface="Gloria Hallelujah"/>
                <a:cs typeface="Arial"/>
              </a:rPr>
              <a:t>Lösung</a:t>
            </a:r>
            <a:endParaRPr lang="en-US" sz="4400" dirty="0">
              <a:latin typeface="Gloria Hallelujah"/>
              <a:cs typeface="Arial"/>
            </a:endParaRPr>
          </a:p>
          <a:p>
            <a:pPr marL="0" indent="0">
              <a:buNone/>
            </a:pPr>
            <a:r>
              <a:rPr lang="en-US" sz="3200" dirty="0" err="1">
                <a:latin typeface="Gloria Hallelujah"/>
                <a:cs typeface="Arial"/>
              </a:rPr>
              <a:t>Bietet</a:t>
            </a:r>
            <a:r>
              <a:rPr lang="en-US" sz="3200" dirty="0">
                <a:latin typeface="Gloria Hallelujah"/>
                <a:cs typeface="Arial"/>
              </a:rPr>
              <a:t> die </a:t>
            </a:r>
            <a:r>
              <a:rPr lang="en-US" sz="3200" dirty="0" err="1">
                <a:latin typeface="Gloria Hallelujah"/>
                <a:cs typeface="Arial"/>
              </a:rPr>
              <a:t>Möglichkeit</a:t>
            </a:r>
            <a:r>
              <a:rPr lang="en-US" sz="3200" dirty="0">
                <a:latin typeface="Gloria Hallelujah"/>
                <a:cs typeface="Arial"/>
              </a:rPr>
              <a:t>…</a:t>
            </a:r>
          </a:p>
          <a:p>
            <a:r>
              <a:rPr lang="en-US" sz="3200" dirty="0" err="1">
                <a:latin typeface="Gloria Hallelujah"/>
                <a:cs typeface="Arial"/>
              </a:rPr>
              <a:t>Lerngruppen</a:t>
            </a:r>
            <a:r>
              <a:rPr lang="en-US" sz="3200" dirty="0">
                <a:latin typeface="Gloria Hallelujah"/>
                <a:cs typeface="Arial"/>
              </a:rPr>
              <a:t> </a:t>
            </a:r>
            <a:r>
              <a:rPr lang="en-US" sz="3200" dirty="0" err="1">
                <a:latin typeface="Gloria Hallelujah"/>
                <a:cs typeface="Arial"/>
              </a:rPr>
              <a:t>beizutreten</a:t>
            </a:r>
            <a:r>
              <a:rPr lang="en-US" sz="3200" dirty="0">
                <a:latin typeface="Gloria Hallelujah"/>
                <a:cs typeface="Arial"/>
              </a:rPr>
              <a:t>/</a:t>
            </a:r>
            <a:r>
              <a:rPr lang="en-US" sz="3200" dirty="0" err="1">
                <a:latin typeface="Gloria Hallelujah"/>
                <a:cs typeface="Arial"/>
              </a:rPr>
              <a:t>zu</a:t>
            </a:r>
            <a:r>
              <a:rPr lang="en-US" sz="3200" dirty="0">
                <a:latin typeface="Gloria Hallelujah"/>
                <a:cs typeface="Arial"/>
              </a:rPr>
              <a:t> </a:t>
            </a:r>
            <a:r>
              <a:rPr lang="en-US" sz="3200" dirty="0" err="1">
                <a:latin typeface="Gloria Hallelujah"/>
                <a:cs typeface="Arial"/>
              </a:rPr>
              <a:t>erstellen</a:t>
            </a:r>
            <a:r>
              <a:rPr lang="en-US" sz="3200" dirty="0">
                <a:latin typeface="Gloria Hallelujah"/>
                <a:cs typeface="Arial"/>
              </a:rPr>
              <a:t>.</a:t>
            </a:r>
          </a:p>
          <a:p>
            <a:r>
              <a:rPr lang="en-US" sz="3200" dirty="0" err="1">
                <a:latin typeface="Gloria Hallelujah"/>
                <a:cs typeface="Arial"/>
              </a:rPr>
              <a:t>Hilfe</a:t>
            </a:r>
            <a:r>
              <a:rPr lang="en-US" sz="3200" dirty="0">
                <a:latin typeface="Gloria Hallelujah"/>
                <a:cs typeface="Arial"/>
              </a:rPr>
              <a:t> </a:t>
            </a:r>
            <a:r>
              <a:rPr lang="en-US" sz="3200" dirty="0" err="1">
                <a:latin typeface="Gloria Hallelujah"/>
                <a:cs typeface="Arial"/>
              </a:rPr>
              <a:t>bei</a:t>
            </a:r>
            <a:r>
              <a:rPr lang="en-US" sz="3200" dirty="0">
                <a:latin typeface="Gloria Hallelujah"/>
                <a:cs typeface="Arial"/>
              </a:rPr>
              <a:t> </a:t>
            </a:r>
            <a:r>
              <a:rPr lang="en-US" sz="3200" dirty="0" err="1">
                <a:latin typeface="Gloria Hallelujah"/>
                <a:cs typeface="Arial"/>
              </a:rPr>
              <a:t>hilfsbereiten</a:t>
            </a:r>
            <a:r>
              <a:rPr lang="en-US" sz="3200" dirty="0">
                <a:latin typeface="Gloria Hallelujah"/>
                <a:cs typeface="Arial"/>
              </a:rPr>
              <a:t> </a:t>
            </a:r>
            <a:r>
              <a:rPr lang="en-US" sz="3200" dirty="0" err="1">
                <a:latin typeface="Gloria Hallelujah"/>
                <a:cs typeface="Arial"/>
              </a:rPr>
              <a:t>Schülern</a:t>
            </a:r>
            <a:r>
              <a:rPr lang="en-US" sz="3200" dirty="0">
                <a:latin typeface="Gloria Hallelujah"/>
                <a:cs typeface="Arial"/>
              </a:rPr>
              <a:t> </a:t>
            </a:r>
            <a:r>
              <a:rPr lang="en-US" sz="3200" dirty="0" err="1">
                <a:latin typeface="Gloria Hallelujah"/>
                <a:cs typeface="Arial"/>
              </a:rPr>
              <a:t>zu</a:t>
            </a:r>
            <a:r>
              <a:rPr lang="en-US" sz="3200" dirty="0">
                <a:latin typeface="Gloria Hallelujah"/>
                <a:cs typeface="Arial"/>
              </a:rPr>
              <a:t> </a:t>
            </a:r>
            <a:r>
              <a:rPr lang="en-US" sz="3200" dirty="0" err="1">
                <a:latin typeface="Gloria Hallelujah"/>
                <a:cs typeface="Arial"/>
              </a:rPr>
              <a:t>finden</a:t>
            </a:r>
            <a:r>
              <a:rPr lang="en-US" sz="3200" dirty="0">
                <a:latin typeface="Gloria Hallelujah"/>
                <a:cs typeface="Arial"/>
              </a:rPr>
              <a:t>.</a:t>
            </a:r>
          </a:p>
          <a:p>
            <a:r>
              <a:rPr lang="en-US" sz="3200" dirty="0" err="1">
                <a:latin typeface="Gloria Hallelujah"/>
                <a:cs typeface="Arial"/>
              </a:rPr>
              <a:t>sich</a:t>
            </a:r>
            <a:r>
              <a:rPr lang="en-US" sz="3200" dirty="0">
                <a:latin typeface="Gloria Hallelujah"/>
                <a:cs typeface="Arial"/>
              </a:rPr>
              <a:t> </a:t>
            </a:r>
            <a:r>
              <a:rPr lang="en-US" sz="3200" dirty="0" err="1">
                <a:latin typeface="Gloria Hallelujah"/>
                <a:cs typeface="Arial"/>
              </a:rPr>
              <a:t>zu</a:t>
            </a:r>
            <a:r>
              <a:rPr lang="en-US" sz="3200" dirty="0">
                <a:latin typeface="Gloria Hallelujah"/>
                <a:cs typeface="Arial"/>
              </a:rPr>
              <a:t> </a:t>
            </a:r>
            <a:r>
              <a:rPr lang="en-US" sz="3200" dirty="0" err="1">
                <a:latin typeface="Gloria Hallelujah"/>
                <a:cs typeface="Arial"/>
              </a:rPr>
              <a:t>sozialisieren</a:t>
            </a:r>
            <a:r>
              <a:rPr lang="en-US" sz="3200" dirty="0">
                <a:latin typeface="Gloria Hallelujah"/>
                <a:cs typeface="Arial"/>
              </a:rPr>
              <a:t>.</a:t>
            </a:r>
          </a:p>
        </p:txBody>
      </p:sp>
      <p:pic>
        <p:nvPicPr>
          <p:cNvPr id="6" name="Picture 5" descr="A black and white image of a water drop&#10;&#10;AI-generated content may be incorrect.">
            <a:extLst>
              <a:ext uri="{FF2B5EF4-FFF2-40B4-BE49-F238E27FC236}">
                <a16:creationId xmlns:a16="http://schemas.microsoft.com/office/drawing/2014/main" id="{6BD96989-B8E3-C5EC-0114-1A216D4ADC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0750" y="2445090"/>
            <a:ext cx="3339943" cy="2706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607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88BBAD-A6BD-C3D7-C02E-B9A0C38F35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134E4E3E-32DC-E9A1-DC72-07E699CD9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544" y="188049"/>
            <a:ext cx="10515600" cy="1325563"/>
          </a:xfrm>
        </p:spPr>
        <p:txBody>
          <a:bodyPr/>
          <a:lstStyle/>
          <a:p>
            <a:r>
              <a:rPr lang="en-CH" b="1" dirty="0">
                <a:latin typeface="Arial"/>
                <a:cs typeface="Arial"/>
              </a:rPr>
              <a:t>Demo Video</a:t>
            </a:r>
            <a:endParaRPr lang="en-CH" b="1" dirty="0"/>
          </a:p>
        </p:txBody>
      </p:sp>
      <p:pic>
        <p:nvPicPr>
          <p:cNvPr id="2" name="Onlinemedien 1" title="WhatsApp Video 2025 08 23 um 15 40 42 5533d3b0">
            <a:hlinkClick r:id="" action="ppaction://media"/>
            <a:extLst>
              <a:ext uri="{FF2B5EF4-FFF2-40B4-BE49-F238E27FC236}">
                <a16:creationId xmlns:a16="http://schemas.microsoft.com/office/drawing/2014/main" id="{72BA65BA-495C-03FA-4FD3-C7D9E25A49FB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332544" y="1430503"/>
            <a:ext cx="8784820" cy="4941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048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0A1DCF-F94F-A236-331E-4C13711AA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z="5400" dirty="0"/>
              <a:t>Ausbaupotenzial</a:t>
            </a:r>
            <a:endParaRPr lang="de-CH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E9A217B-3A33-0018-A9C1-5CE7526C0F4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Gruppe (Go to Insert &gt; Header &amp; Footer &gt; Footer &gt; Apply to All)</a:t>
            </a:r>
            <a:endParaRPr lang="en-CH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9D8F1BB-DCA6-F207-7550-233784738A68}"/>
              </a:ext>
            </a:extLst>
          </p:cNvPr>
          <p:cNvSpPr txBox="1"/>
          <p:nvPr/>
        </p:nvSpPr>
        <p:spPr>
          <a:xfrm>
            <a:off x="987286" y="1690688"/>
            <a:ext cx="670560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4000" dirty="0"/>
              <a:t>Kalender synchronisieren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sz="4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4000" dirty="0"/>
              <a:t>Chatsystem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CH" sz="4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CH" sz="4000" dirty="0" err="1"/>
              <a:t>Profillikes</a:t>
            </a:r>
            <a:endParaRPr lang="de-CH" sz="4000" dirty="0"/>
          </a:p>
        </p:txBody>
      </p:sp>
    </p:spTree>
    <p:extLst>
      <p:ext uri="{BB962C8B-B14F-4D97-AF65-F5344CB8AC3E}">
        <p14:creationId xmlns:p14="http://schemas.microsoft.com/office/powerpoint/2010/main" val="2941284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8E01FB7842D2BB4D9F19F1DF3BF33CC5" ma:contentTypeVersion="4" ma:contentTypeDescription="Ein neues Dokument erstellen." ma:contentTypeScope="" ma:versionID="ea49cae75ea9669c65b75a30a2df5b29">
  <xsd:schema xmlns:xsd="http://www.w3.org/2001/XMLSchema" xmlns:xs="http://www.w3.org/2001/XMLSchema" xmlns:p="http://schemas.microsoft.com/office/2006/metadata/properties" xmlns:ns2="66aa7ffe-4676-480f-8378-552d23a0630f" targetNamespace="http://schemas.microsoft.com/office/2006/metadata/properties" ma:root="true" ma:fieldsID="4f0b0f36815fcc846d71395987c38662" ns2:_="">
    <xsd:import namespace="66aa7ffe-4676-480f-8378-552d23a0630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aa7ffe-4676-480f-8378-552d23a0630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613E945-9007-4AE6-A0D6-7AEB5970AF6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6aa7ffe-4676-480f-8378-552d23a0630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9C1C96B-E7B2-4E00-95AE-ADC75EF14E9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6A88181-A5E1-4A20-8AA5-17B5F0DD04A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160</Words>
  <Application>Microsoft Office PowerPoint</Application>
  <PresentationFormat>Breitbild</PresentationFormat>
  <Paragraphs>36</Paragraphs>
  <Slides>6</Slides>
  <Notes>4</Notes>
  <HiddenSlides>1</HiddenSlides>
  <MMClips>1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Aptos</vt:lpstr>
      <vt:lpstr>Arial</vt:lpstr>
      <vt:lpstr>Gloria Hallelujah</vt:lpstr>
      <vt:lpstr>Office Theme</vt:lpstr>
      <vt:lpstr>Studify</vt:lpstr>
      <vt:lpstr>Pitch – Gruppe Beta</vt:lpstr>
      <vt:lpstr>Problemstellung</vt:lpstr>
      <vt:lpstr>Lösung</vt:lpstr>
      <vt:lpstr>Demo Video</vt:lpstr>
      <vt:lpstr>Ausbaupotenzial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Vanessa Albrecht</dc:creator>
  <cp:lastModifiedBy>Demku, Altin</cp:lastModifiedBy>
  <cp:revision>44</cp:revision>
  <dcterms:created xsi:type="dcterms:W3CDTF">2025-07-18T13:25:25Z</dcterms:created>
  <dcterms:modified xsi:type="dcterms:W3CDTF">2025-08-23T13:56:43Z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0x0101008E01FB7842D2BB4D9F19F1DF3BF33CC5</vt:lpwstr>
  </property>
</Properties>
</file>