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36692-095C-4123-B330-B8C94520CFB3}" v="250" dt="2025-08-23T13:50:53.614"/>
    <p1510:client id="{BD6E1E76-DDEB-447F-7769-01585A42454F}" v="23" dt="2025-08-23T13:27:37.234"/>
    <p1510:client id="{E48D7C27-A9DE-4DAA-8512-30C15B86D21C}" v="54" dt="2025-08-23T13:38:10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eby Lucius" userId="140d317c-744c-4f89-8037-b84abb17aa39" providerId="ADAL" clId="{E48D7C27-A9DE-4DAA-8512-30C15B86D21C}"/>
    <pc:docChg chg="custSel addSld delSld modSld">
      <pc:chgData name="Aeby Lucius" userId="140d317c-744c-4f89-8037-b84abb17aa39" providerId="ADAL" clId="{E48D7C27-A9DE-4DAA-8512-30C15B86D21C}" dt="2025-08-23T13:38:10.153" v="49" actId="14100"/>
      <pc:docMkLst>
        <pc:docMk/>
      </pc:docMkLst>
      <pc:sldChg chg="addSp delSp modSp mod delAnim modAnim">
        <pc:chgData name="Aeby Lucius" userId="140d317c-744c-4f89-8037-b84abb17aa39" providerId="ADAL" clId="{E48D7C27-A9DE-4DAA-8512-30C15B86D21C}" dt="2025-08-23T13:38:10.153" v="49" actId="14100"/>
        <pc:sldMkLst>
          <pc:docMk/>
          <pc:sldMk cId="1857761747" sldId="257"/>
        </pc:sldMkLst>
        <pc:picChg chg="add del mod">
          <ac:chgData name="Aeby Lucius" userId="140d317c-744c-4f89-8037-b84abb17aa39" providerId="ADAL" clId="{E48D7C27-A9DE-4DAA-8512-30C15B86D21C}" dt="2025-08-23T13:34:40.500" v="24" actId="478"/>
          <ac:picMkLst>
            <pc:docMk/>
            <pc:sldMk cId="1857761747" sldId="257"/>
            <ac:picMk id="4" creationId="{A1EDCAD9-5BA2-1342-3C21-7C705438E0C3}"/>
          </ac:picMkLst>
        </pc:picChg>
        <pc:picChg chg="mod">
          <ac:chgData name="Aeby Lucius" userId="140d317c-744c-4f89-8037-b84abb17aa39" providerId="ADAL" clId="{E48D7C27-A9DE-4DAA-8512-30C15B86D21C}" dt="2025-08-23T13:38:10.153" v="49" actId="14100"/>
          <ac:picMkLst>
            <pc:docMk/>
            <pc:sldMk cId="1857761747" sldId="257"/>
            <ac:picMk id="5" creationId="{37771B7D-0CA1-1C38-9395-052533F8A09C}"/>
          </ac:picMkLst>
        </pc:picChg>
      </pc:sldChg>
      <pc:sldChg chg="addSp delSp modSp mod delAnim modAnim">
        <pc:chgData name="Aeby Lucius" userId="140d317c-744c-4f89-8037-b84abb17aa39" providerId="ADAL" clId="{E48D7C27-A9DE-4DAA-8512-30C15B86D21C}" dt="2025-08-23T13:35:13.107" v="26" actId="21"/>
        <pc:sldMkLst>
          <pc:docMk/>
          <pc:sldMk cId="4127748990" sldId="258"/>
        </pc:sldMkLst>
        <pc:spChg chg="mod">
          <ac:chgData name="Aeby Lucius" userId="140d317c-744c-4f89-8037-b84abb17aa39" providerId="ADAL" clId="{E48D7C27-A9DE-4DAA-8512-30C15B86D21C}" dt="2025-08-23T13:30:51.428" v="13" actId="1076"/>
          <ac:spMkLst>
            <pc:docMk/>
            <pc:sldMk cId="4127748990" sldId="258"/>
            <ac:spMk id="3" creationId="{51B25FD2-C6D7-844C-80A7-A8E53ABB027D}"/>
          </ac:spMkLst>
        </pc:spChg>
        <pc:picChg chg="add del mod">
          <ac:chgData name="Aeby Lucius" userId="140d317c-744c-4f89-8037-b84abb17aa39" providerId="ADAL" clId="{E48D7C27-A9DE-4DAA-8512-30C15B86D21C}" dt="2025-08-23T13:35:13.107" v="26" actId="21"/>
          <ac:picMkLst>
            <pc:docMk/>
            <pc:sldMk cId="4127748990" sldId="258"/>
            <ac:picMk id="4" creationId="{5E34162B-2F84-3B03-E205-761CB0E7B20C}"/>
          </ac:picMkLst>
        </pc:picChg>
        <pc:picChg chg="add mod">
          <ac:chgData name="Aeby Lucius" userId="140d317c-744c-4f89-8037-b84abb17aa39" providerId="ADAL" clId="{E48D7C27-A9DE-4DAA-8512-30C15B86D21C}" dt="2025-08-23T13:30:46.297" v="12" actId="1076"/>
          <ac:picMkLst>
            <pc:docMk/>
            <pc:sldMk cId="4127748990" sldId="258"/>
            <ac:picMk id="4" creationId="{C0F38D59-CF47-8E6E-E54E-5662ECC42B45}"/>
          </ac:picMkLst>
        </pc:picChg>
        <pc:picChg chg="del">
          <ac:chgData name="Aeby Lucius" userId="140d317c-744c-4f89-8037-b84abb17aa39" providerId="ADAL" clId="{E48D7C27-A9DE-4DAA-8512-30C15B86D21C}" dt="2025-08-23T13:28:45.420" v="0" actId="478"/>
          <ac:picMkLst>
            <pc:docMk/>
            <pc:sldMk cId="4127748990" sldId="258"/>
            <ac:picMk id="5" creationId="{11F35CAF-EBE1-6E03-980F-FC1A0F603530}"/>
          </ac:picMkLst>
        </pc:picChg>
        <pc:picChg chg="del">
          <ac:chgData name="Aeby Lucius" userId="140d317c-744c-4f89-8037-b84abb17aa39" providerId="ADAL" clId="{E48D7C27-A9DE-4DAA-8512-30C15B86D21C}" dt="2025-08-23T13:32:23.470" v="15" actId="478"/>
          <ac:picMkLst>
            <pc:docMk/>
            <pc:sldMk cId="4127748990" sldId="258"/>
            <ac:picMk id="11" creationId="{C11CE919-4BB8-1292-E50D-BC6264B5FC9E}"/>
          </ac:picMkLst>
        </pc:picChg>
      </pc:sldChg>
      <pc:sldChg chg="addSp delSp modSp new mod modAnim">
        <pc:chgData name="Aeby Lucius" userId="140d317c-744c-4f89-8037-b84abb17aa39" providerId="ADAL" clId="{E48D7C27-A9DE-4DAA-8512-30C15B86D21C}" dt="2025-08-23T13:36:30.854" v="47" actId="1076"/>
        <pc:sldMkLst>
          <pc:docMk/>
          <pc:sldMk cId="1356476950" sldId="259"/>
        </pc:sldMkLst>
        <pc:spChg chg="mod">
          <ac:chgData name="Aeby Lucius" userId="140d317c-744c-4f89-8037-b84abb17aa39" providerId="ADAL" clId="{E48D7C27-A9DE-4DAA-8512-30C15B86D21C}" dt="2025-08-23T13:36:20.695" v="45" actId="1076"/>
          <ac:spMkLst>
            <pc:docMk/>
            <pc:sldMk cId="1356476950" sldId="259"/>
            <ac:spMk id="2" creationId="{33092C44-5E6D-9F91-3F82-17C4F5CC51BD}"/>
          </ac:spMkLst>
        </pc:spChg>
        <pc:spChg chg="add del">
          <ac:chgData name="Aeby Lucius" userId="140d317c-744c-4f89-8037-b84abb17aa39" providerId="ADAL" clId="{E48D7C27-A9DE-4DAA-8512-30C15B86D21C}" dt="2025-08-23T13:35:22.883" v="29"/>
          <ac:spMkLst>
            <pc:docMk/>
            <pc:sldMk cId="1356476950" sldId="259"/>
            <ac:spMk id="3" creationId="{7CE00177-4100-1A16-5763-E5564A5546D6}"/>
          </ac:spMkLst>
        </pc:spChg>
        <pc:picChg chg="add mod">
          <ac:chgData name="Aeby Lucius" userId="140d317c-744c-4f89-8037-b84abb17aa39" providerId="ADAL" clId="{E48D7C27-A9DE-4DAA-8512-30C15B86D21C}" dt="2025-08-23T13:35:22.883" v="29"/>
          <ac:picMkLst>
            <pc:docMk/>
            <pc:sldMk cId="1356476950" sldId="259"/>
            <ac:picMk id="4" creationId="{5E34162B-2F84-3B03-E205-761CB0E7B20C}"/>
          </ac:picMkLst>
        </pc:picChg>
        <pc:picChg chg="add mod">
          <ac:chgData name="Aeby Lucius" userId="140d317c-744c-4f89-8037-b84abb17aa39" providerId="ADAL" clId="{E48D7C27-A9DE-4DAA-8512-30C15B86D21C}" dt="2025-08-23T13:36:30.854" v="47" actId="1076"/>
          <ac:picMkLst>
            <pc:docMk/>
            <pc:sldMk cId="1356476950" sldId="259"/>
            <ac:picMk id="5" creationId="{19DFA1C1-C8A9-0887-5DBC-5C9C15B723EC}"/>
          </ac:picMkLst>
        </pc:picChg>
      </pc:sldChg>
      <pc:sldChg chg="del">
        <pc:chgData name="Aeby Lucius" userId="140d317c-744c-4f89-8037-b84abb17aa39" providerId="ADAL" clId="{E48D7C27-A9DE-4DAA-8512-30C15B86D21C}" dt="2025-08-23T13:29:02.635" v="2" actId="47"/>
        <pc:sldMkLst>
          <pc:docMk/>
          <pc:sldMk cId="2185140326" sldId="259"/>
        </pc:sldMkLst>
      </pc:sldChg>
      <pc:sldChg chg="addSp delSp modSp mod">
        <pc:chgData name="Aeby Lucius" userId="140d317c-744c-4f89-8037-b84abb17aa39" providerId="ADAL" clId="{E48D7C27-A9DE-4DAA-8512-30C15B86D21C}" dt="2025-08-23T13:32:11.962" v="14" actId="478"/>
        <pc:sldMkLst>
          <pc:docMk/>
          <pc:sldMk cId="2300007046" sldId="259"/>
        </pc:sldMkLst>
        <pc:spChg chg="add mod">
          <ac:chgData name="Aeby Lucius" userId="140d317c-744c-4f89-8037-b84abb17aa39" providerId="ADAL" clId="{E48D7C27-A9DE-4DAA-8512-30C15B86D21C}" dt="2025-08-23T13:32:11.962" v="14" actId="478"/>
          <ac:spMkLst>
            <pc:docMk/>
            <pc:sldMk cId="2300007046" sldId="259"/>
            <ac:spMk id="3" creationId="{CE13B90D-E3DD-EC06-6B96-E87AC1FFCB36}"/>
          </ac:spMkLst>
        </pc:spChg>
        <pc:picChg chg="del">
          <ac:chgData name="Aeby Lucius" userId="140d317c-744c-4f89-8037-b84abb17aa39" providerId="ADAL" clId="{E48D7C27-A9DE-4DAA-8512-30C15B86D21C}" dt="2025-08-23T13:32:11.962" v="14" actId="478"/>
          <ac:picMkLst>
            <pc:docMk/>
            <pc:sldMk cId="2300007046" sldId="259"/>
            <ac:picMk id="4" creationId="{13C22CE5-6777-3A71-4E5B-C6447EBB765C}"/>
          </ac:picMkLst>
        </pc:picChg>
      </pc:sldChg>
    </pc:docChg>
  </pc:docChgLst>
  <pc:docChgLst>
    <pc:chgData name="Pilz Maximillian" userId="S::maximillian.pilz@student.ksh.ch::8a3b74bd-0785-4581-90e1-46388e998979" providerId="AD" clId="Web-{BD6E1E76-DDEB-447F-7769-01585A42454F}"/>
    <pc:docChg chg="modSld">
      <pc:chgData name="Pilz Maximillian" userId="S::maximillian.pilz@student.ksh.ch::8a3b74bd-0785-4581-90e1-46388e998979" providerId="AD" clId="Web-{BD6E1E76-DDEB-447F-7769-01585A42454F}" dt="2025-08-23T13:27:37.234" v="22" actId="20577"/>
      <pc:docMkLst>
        <pc:docMk/>
      </pc:docMkLst>
      <pc:sldChg chg="modSp">
        <pc:chgData name="Pilz Maximillian" userId="S::maximillian.pilz@student.ksh.ch::8a3b74bd-0785-4581-90e1-46388e998979" providerId="AD" clId="Web-{BD6E1E76-DDEB-447F-7769-01585A42454F}" dt="2025-08-23T13:27:37.234" v="22" actId="20577"/>
        <pc:sldMkLst>
          <pc:docMk/>
          <pc:sldMk cId="1857761747" sldId="257"/>
        </pc:sldMkLst>
        <pc:spChg chg="mod">
          <ac:chgData name="Pilz Maximillian" userId="S::maximillian.pilz@student.ksh.ch::8a3b74bd-0785-4581-90e1-46388e998979" providerId="AD" clId="Web-{BD6E1E76-DDEB-447F-7769-01585A42454F}" dt="2025-08-23T13:27:37.234" v="22" actId="20577"/>
          <ac:spMkLst>
            <pc:docMk/>
            <pc:sldMk cId="1857761747" sldId="257"/>
            <ac:spMk id="3" creationId="{0A0C9B52-B013-98A9-9195-7B94E34A968F}"/>
          </ac:spMkLst>
        </pc:spChg>
      </pc:sldChg>
    </pc:docChg>
  </pc:docChgLst>
  <pc:docChgLst>
    <pc:chgData name="Mahfuz Raiyan" userId="48988890-2b11-4514-904f-4cde9d742c78" providerId="ADAL" clId="{40136692-095C-4123-B330-B8C94520CFB3}"/>
    <pc:docChg chg="undo redo custSel addSld delSld modSld sldOrd">
      <pc:chgData name="Mahfuz Raiyan" userId="48988890-2b11-4514-904f-4cde9d742c78" providerId="ADAL" clId="{40136692-095C-4123-B330-B8C94520CFB3}" dt="2025-08-23T13:50:53.591" v="426" actId="20577"/>
      <pc:docMkLst>
        <pc:docMk/>
      </pc:docMkLst>
      <pc:sldChg chg="modSp mod">
        <pc:chgData name="Mahfuz Raiyan" userId="48988890-2b11-4514-904f-4cde9d742c78" providerId="ADAL" clId="{40136692-095C-4123-B330-B8C94520CFB3}" dt="2025-08-23T13:05:47.082" v="172" actId="20577"/>
        <pc:sldMkLst>
          <pc:docMk/>
          <pc:sldMk cId="101611881" sldId="256"/>
        </pc:sldMkLst>
        <pc:spChg chg="mod">
          <ac:chgData name="Mahfuz Raiyan" userId="48988890-2b11-4514-904f-4cde9d742c78" providerId="ADAL" clId="{40136692-095C-4123-B330-B8C94520CFB3}" dt="2025-08-23T13:05:47.082" v="172" actId="20577"/>
          <ac:spMkLst>
            <pc:docMk/>
            <pc:sldMk cId="101611881" sldId="256"/>
            <ac:spMk id="3" creationId="{65A6ED6F-A639-DCF1-9612-9406B7274FB9}"/>
          </ac:spMkLst>
        </pc:spChg>
      </pc:sldChg>
      <pc:sldChg chg="addSp modSp new mod setBg">
        <pc:chgData name="Mahfuz Raiyan" userId="48988890-2b11-4514-904f-4cde9d742c78" providerId="ADAL" clId="{40136692-095C-4123-B330-B8C94520CFB3}" dt="2025-08-23T13:05:23.818" v="150" actId="26606"/>
        <pc:sldMkLst>
          <pc:docMk/>
          <pc:sldMk cId="1857761747" sldId="257"/>
        </pc:sldMkLst>
        <pc:spChg chg="mod">
          <ac:chgData name="Mahfuz Raiyan" userId="48988890-2b11-4514-904f-4cde9d742c78" providerId="ADAL" clId="{40136692-095C-4123-B330-B8C94520CFB3}" dt="2025-08-23T13:05:23.818" v="150" actId="26606"/>
          <ac:spMkLst>
            <pc:docMk/>
            <pc:sldMk cId="1857761747" sldId="257"/>
            <ac:spMk id="2" creationId="{D7B244AF-9E61-7A57-5976-E0A6BCE50CBE}"/>
          </ac:spMkLst>
        </pc:spChg>
        <pc:spChg chg="mod">
          <ac:chgData name="Mahfuz Raiyan" userId="48988890-2b11-4514-904f-4cde9d742c78" providerId="ADAL" clId="{40136692-095C-4123-B330-B8C94520CFB3}" dt="2025-08-23T13:05:23.818" v="150" actId="26606"/>
          <ac:spMkLst>
            <pc:docMk/>
            <pc:sldMk cId="1857761747" sldId="257"/>
            <ac:spMk id="3" creationId="{0A0C9B52-B013-98A9-9195-7B94E34A968F}"/>
          </ac:spMkLst>
        </pc:spChg>
        <pc:spChg chg="add">
          <ac:chgData name="Mahfuz Raiyan" userId="48988890-2b11-4514-904f-4cde9d742c78" providerId="ADAL" clId="{40136692-095C-4123-B330-B8C94520CFB3}" dt="2025-08-23T13:05:23.818" v="150" actId="26606"/>
          <ac:spMkLst>
            <pc:docMk/>
            <pc:sldMk cId="1857761747" sldId="257"/>
            <ac:spMk id="9" creationId="{5E8D3B17-7638-DFD3-18E4-8A6D611749CF}"/>
          </ac:spMkLst>
        </pc:spChg>
        <pc:picChg chg="add">
          <ac:chgData name="Mahfuz Raiyan" userId="48988890-2b11-4514-904f-4cde9d742c78" providerId="ADAL" clId="{40136692-095C-4123-B330-B8C94520CFB3}" dt="2025-08-23T13:05:23.818" v="150" actId="26606"/>
          <ac:picMkLst>
            <pc:docMk/>
            <pc:sldMk cId="1857761747" sldId="257"/>
            <ac:picMk id="5" creationId="{37771B7D-0CA1-1C38-9395-052533F8A09C}"/>
          </ac:picMkLst>
        </pc:picChg>
      </pc:sldChg>
      <pc:sldChg chg="addSp delSp modSp new mod setBg addAnim delAnim">
        <pc:chgData name="Mahfuz Raiyan" userId="48988890-2b11-4514-904f-4cde9d742c78" providerId="ADAL" clId="{40136692-095C-4123-B330-B8C94520CFB3}" dt="2025-08-23T13:33:09.608" v="394" actId="26606"/>
        <pc:sldMkLst>
          <pc:docMk/>
          <pc:sldMk cId="4127748990" sldId="258"/>
        </pc:sldMkLst>
        <pc:spChg chg="mod">
          <ac:chgData name="Mahfuz Raiyan" userId="48988890-2b11-4514-904f-4cde9d742c78" providerId="ADAL" clId="{40136692-095C-4123-B330-B8C94520CFB3}" dt="2025-08-23T13:33:09.608" v="394" actId="26606"/>
          <ac:spMkLst>
            <pc:docMk/>
            <pc:sldMk cId="4127748990" sldId="258"/>
            <ac:spMk id="2" creationId="{06643ADC-470D-27A9-F7DC-70842FED4AF5}"/>
          </ac:spMkLst>
        </pc:spChg>
        <pc:spChg chg="add del mod">
          <ac:chgData name="Mahfuz Raiyan" userId="48988890-2b11-4514-904f-4cde9d742c78" providerId="ADAL" clId="{40136692-095C-4123-B330-B8C94520CFB3}" dt="2025-08-23T13:33:09.608" v="394" actId="26606"/>
          <ac:spMkLst>
            <pc:docMk/>
            <pc:sldMk cId="4127748990" sldId="258"/>
            <ac:spMk id="3" creationId="{51B25FD2-C6D7-844C-80A7-A8E53ABB027D}"/>
          </ac:spMkLst>
        </pc:spChg>
        <pc:spChg chg="add">
          <ac:chgData name="Mahfuz Raiyan" userId="48988890-2b11-4514-904f-4cde9d742c78" providerId="ADAL" clId="{40136692-095C-4123-B330-B8C94520CFB3}" dt="2025-08-23T13:18:43.433" v="344"/>
          <ac:spMkLst>
            <pc:docMk/>
            <pc:sldMk cId="4127748990" sldId="258"/>
            <ac:spMk id="4" creationId="{A020619D-6D44-2E86-8CB8-A4645F40AF4D}"/>
          </ac:spMkLst>
        </pc:spChg>
        <pc:spChg chg="add mod">
          <ac:chgData name="Mahfuz Raiyan" userId="48988890-2b11-4514-904f-4cde9d742c78" providerId="ADAL" clId="{40136692-095C-4123-B330-B8C94520CFB3}" dt="2025-08-23T13:18:49.567" v="347"/>
          <ac:spMkLst>
            <pc:docMk/>
            <pc:sldMk cId="4127748990" sldId="258"/>
            <ac:spMk id="6" creationId="{7DAB723A-5885-BF4E-EE27-5AB5DF9963D0}"/>
          </ac:spMkLst>
        </pc:spChg>
        <pc:spChg chg="add del">
          <ac:chgData name="Mahfuz Raiyan" userId="48988890-2b11-4514-904f-4cde9d742c78" providerId="ADAL" clId="{40136692-095C-4123-B330-B8C94520CFB3}" dt="2025-08-23T13:32:12.401" v="386" actId="26606"/>
          <ac:spMkLst>
            <pc:docMk/>
            <pc:sldMk cId="4127748990" sldId="258"/>
            <ac:spMk id="9" creationId="{92CC1E4F-F1F0-B945-BE50-C72A7103E8AC}"/>
          </ac:spMkLst>
        </pc:spChg>
        <pc:spChg chg="add del">
          <ac:chgData name="Mahfuz Raiyan" userId="48988890-2b11-4514-904f-4cde9d742c78" providerId="ADAL" clId="{40136692-095C-4123-B330-B8C94520CFB3}" dt="2025-08-23T13:32:12.733" v="388" actId="26606"/>
          <ac:spMkLst>
            <pc:docMk/>
            <pc:sldMk cId="4127748990" sldId="258"/>
            <ac:spMk id="15" creationId="{5E8D3B17-7638-DFD3-18E4-8A6D611749CF}"/>
          </ac:spMkLst>
        </pc:spChg>
        <pc:spChg chg="add del">
          <ac:chgData name="Mahfuz Raiyan" userId="48988890-2b11-4514-904f-4cde9d742c78" providerId="ADAL" clId="{40136692-095C-4123-B330-B8C94520CFB3}" dt="2025-08-23T13:33:09.608" v="394" actId="26606"/>
          <ac:spMkLst>
            <pc:docMk/>
            <pc:sldMk cId="4127748990" sldId="258"/>
            <ac:spMk id="20" creationId="{C20CE451-818C-E63D-258B-234B6C543D34}"/>
          </ac:spMkLst>
        </pc:spChg>
        <pc:spChg chg="add del">
          <ac:chgData name="Mahfuz Raiyan" userId="48988890-2b11-4514-904f-4cde9d742c78" providerId="ADAL" clId="{40136692-095C-4123-B330-B8C94520CFB3}" dt="2025-08-23T13:33:09.584" v="393" actId="26606"/>
          <ac:spMkLst>
            <pc:docMk/>
            <pc:sldMk cId="4127748990" sldId="258"/>
            <ac:spMk id="26" creationId="{2961259D-605E-E200-FF9F-7C8C71D7C8E4}"/>
          </ac:spMkLst>
        </pc:spChg>
        <pc:spChg chg="add">
          <ac:chgData name="Mahfuz Raiyan" userId="48988890-2b11-4514-904f-4cde9d742c78" providerId="ADAL" clId="{40136692-095C-4123-B330-B8C94520CFB3}" dt="2025-08-23T13:33:09.608" v="394" actId="26606"/>
          <ac:spMkLst>
            <pc:docMk/>
            <pc:sldMk cId="4127748990" sldId="258"/>
            <ac:spMk id="28" creationId="{5E8D3B17-7638-DFD3-18E4-8A6D611749CF}"/>
          </ac:spMkLst>
        </pc:spChg>
        <pc:picChg chg="add del">
          <ac:chgData name="Mahfuz Raiyan" userId="48988890-2b11-4514-904f-4cde9d742c78" providerId="ADAL" clId="{40136692-095C-4123-B330-B8C94520CFB3}" dt="2025-08-23T13:32:12.093" v="384" actId="21"/>
          <ac:picMkLst>
            <pc:docMk/>
            <pc:sldMk cId="4127748990" sldId="258"/>
            <ac:picMk id="4" creationId="{C0F38D59-CF47-8E6E-E54E-5662ECC42B45}"/>
          </ac:picMkLst>
        </pc:picChg>
        <pc:picChg chg="add">
          <ac:chgData name="Mahfuz Raiyan" userId="48988890-2b11-4514-904f-4cde9d742c78" providerId="ADAL" clId="{40136692-095C-4123-B330-B8C94520CFB3}" dt="2025-08-23T13:16:53.744" v="247" actId="26606"/>
          <ac:picMkLst>
            <pc:docMk/>
            <pc:sldMk cId="4127748990" sldId="258"/>
            <ac:picMk id="5" creationId="{11F35CAF-EBE1-6E03-980F-FC1A0F603530}"/>
          </ac:picMkLst>
        </pc:picChg>
        <pc:picChg chg="add del mod ord">
          <ac:chgData name="Mahfuz Raiyan" userId="48988890-2b11-4514-904f-4cde9d742c78" providerId="ADAL" clId="{40136692-095C-4123-B330-B8C94520CFB3}" dt="2025-08-23T13:32:12.733" v="388" actId="26606"/>
          <ac:picMkLst>
            <pc:docMk/>
            <pc:sldMk cId="4127748990" sldId="258"/>
            <ac:picMk id="11" creationId="{C11CE919-4BB8-1292-E50D-BC6264B5FC9E}"/>
          </ac:picMkLst>
        </pc:picChg>
        <pc:picChg chg="add del">
          <ac:chgData name="Mahfuz Raiyan" userId="48988890-2b11-4514-904f-4cde9d742c78" providerId="ADAL" clId="{40136692-095C-4123-B330-B8C94520CFB3}" dt="2025-08-23T13:33:09.584" v="393" actId="26606"/>
          <ac:picMkLst>
            <pc:docMk/>
            <pc:sldMk cId="4127748990" sldId="258"/>
            <ac:picMk id="22" creationId="{9532B668-79C8-D198-0F5E-3E6D317532AF}"/>
          </ac:picMkLst>
        </pc:picChg>
        <pc:picChg chg="add">
          <ac:chgData name="Mahfuz Raiyan" userId="48988890-2b11-4514-904f-4cde9d742c78" providerId="ADAL" clId="{40136692-095C-4123-B330-B8C94520CFB3}" dt="2025-08-23T13:33:09.608" v="394" actId="26606"/>
          <ac:picMkLst>
            <pc:docMk/>
            <pc:sldMk cId="4127748990" sldId="258"/>
            <ac:picMk id="29" creationId="{6531E71C-62A3-336B-CB31-3EB2CDE495A4}"/>
          </ac:picMkLst>
        </pc:picChg>
      </pc:sldChg>
      <pc:sldChg chg="delSp modSp mod delAnim">
        <pc:chgData name="Mahfuz Raiyan" userId="48988890-2b11-4514-904f-4cde9d742c78" providerId="ADAL" clId="{40136692-095C-4123-B330-B8C94520CFB3}" dt="2025-08-23T13:50:53.591" v="426" actId="20577"/>
        <pc:sldMkLst>
          <pc:docMk/>
          <pc:sldMk cId="1356476950" sldId="259"/>
        </pc:sldMkLst>
        <pc:spChg chg="mod">
          <ac:chgData name="Mahfuz Raiyan" userId="48988890-2b11-4514-904f-4cde9d742c78" providerId="ADAL" clId="{40136692-095C-4123-B330-B8C94520CFB3}" dt="2025-08-23T13:50:53.591" v="426" actId="20577"/>
          <ac:spMkLst>
            <pc:docMk/>
            <pc:sldMk cId="1356476950" sldId="259"/>
            <ac:spMk id="3" creationId="{7CE00177-4100-1A16-5763-E5564A5546D6}"/>
          </ac:spMkLst>
        </pc:spChg>
        <pc:picChg chg="del">
          <ac:chgData name="Mahfuz Raiyan" userId="48988890-2b11-4514-904f-4cde9d742c78" providerId="ADAL" clId="{40136692-095C-4123-B330-B8C94520CFB3}" dt="2025-08-23T13:50:49.691" v="424" actId="478"/>
          <ac:picMkLst>
            <pc:docMk/>
            <pc:sldMk cId="1356476950" sldId="259"/>
            <ac:picMk id="5" creationId="{19DFA1C1-C8A9-0887-5DBC-5C9C15B723EC}"/>
          </ac:picMkLst>
        </pc:picChg>
      </pc:sldChg>
      <pc:sldChg chg="modSp new mod">
        <pc:chgData name="Mahfuz Raiyan" userId="48988890-2b11-4514-904f-4cde9d742c78" providerId="ADAL" clId="{40136692-095C-4123-B330-B8C94520CFB3}" dt="2025-08-23T13:19:26.372" v="363" actId="20577"/>
        <pc:sldMkLst>
          <pc:docMk/>
          <pc:sldMk cId="2185140326" sldId="259"/>
        </pc:sldMkLst>
        <pc:spChg chg="mod">
          <ac:chgData name="Mahfuz Raiyan" userId="48988890-2b11-4514-904f-4cde9d742c78" providerId="ADAL" clId="{40136692-095C-4123-B330-B8C94520CFB3}" dt="2025-08-23T13:19:26.372" v="363" actId="20577"/>
          <ac:spMkLst>
            <pc:docMk/>
            <pc:sldMk cId="2185140326" sldId="259"/>
            <ac:spMk id="2" creationId="{CDE57D7E-CC29-467A-BE6D-BF7D22B6791A}"/>
          </ac:spMkLst>
        </pc:spChg>
      </pc:sldChg>
      <pc:sldChg chg="addSp delSp modSp new add del mod">
        <pc:chgData name="Mahfuz Raiyan" userId="48988890-2b11-4514-904f-4cde9d742c78" providerId="ADAL" clId="{40136692-095C-4123-B330-B8C94520CFB3}" dt="2025-08-23T13:35:11.667" v="395" actId="2696"/>
        <pc:sldMkLst>
          <pc:docMk/>
          <pc:sldMk cId="2300007046" sldId="259"/>
        </pc:sldMkLst>
        <pc:spChg chg="add del">
          <ac:chgData name="Mahfuz Raiyan" userId="48988890-2b11-4514-904f-4cde9d742c78" providerId="ADAL" clId="{40136692-095C-4123-B330-B8C94520CFB3}" dt="2025-08-23T13:32:06.657" v="376" actId="21"/>
          <ac:spMkLst>
            <pc:docMk/>
            <pc:sldMk cId="2300007046" sldId="259"/>
            <ac:spMk id="2" creationId="{CDBB3F69-F810-046E-F323-76725631CFBC}"/>
          </ac:spMkLst>
        </pc:spChg>
        <pc:spChg chg="add del">
          <ac:chgData name="Mahfuz Raiyan" userId="48988890-2b11-4514-904f-4cde9d742c78" providerId="ADAL" clId="{40136692-095C-4123-B330-B8C94520CFB3}" dt="2025-08-23T13:32:12.239" v="385"/>
          <ac:spMkLst>
            <pc:docMk/>
            <pc:sldMk cId="2300007046" sldId="259"/>
            <ac:spMk id="3" creationId="{FDD80A89-0415-3802-BD1A-2234D3B90D46}"/>
          </ac:spMkLst>
        </pc:spChg>
        <pc:spChg chg="add del mod">
          <ac:chgData name="Mahfuz Raiyan" userId="48988890-2b11-4514-904f-4cde9d742c78" providerId="ADAL" clId="{40136692-095C-4123-B330-B8C94520CFB3}" dt="2025-08-23T13:32:06.487" v="375" actId="21"/>
          <ac:spMkLst>
            <pc:docMk/>
            <pc:sldMk cId="2300007046" sldId="259"/>
            <ac:spMk id="6" creationId="{10ECC96D-C2ED-E433-D856-AA865CA84F8D}"/>
          </ac:spMkLst>
        </pc:spChg>
        <pc:spChg chg="add mod">
          <ac:chgData name="Mahfuz Raiyan" userId="48988890-2b11-4514-904f-4cde9d742c78" providerId="ADAL" clId="{40136692-095C-4123-B330-B8C94520CFB3}" dt="2025-08-23T13:32:22.473" v="389" actId="478"/>
          <ac:spMkLst>
            <pc:docMk/>
            <pc:sldMk cId="2300007046" sldId="259"/>
            <ac:spMk id="8" creationId="{DA4085B0-563E-4513-751C-2F4051BBD85D}"/>
          </ac:spMkLst>
        </pc:spChg>
        <pc:picChg chg="add del mod">
          <ac:chgData name="Mahfuz Raiyan" userId="48988890-2b11-4514-904f-4cde9d742c78" providerId="ADAL" clId="{40136692-095C-4123-B330-B8C94520CFB3}" dt="2025-08-23T13:32:22.473" v="389" actId="478"/>
          <ac:picMkLst>
            <pc:docMk/>
            <pc:sldMk cId="2300007046" sldId="259"/>
            <ac:picMk id="4" creationId="{13C22CE5-6777-3A71-4E5B-C6447EBB765C}"/>
          </ac:picMkLst>
        </pc:picChg>
      </pc:sldChg>
      <pc:sldChg chg="new del ord">
        <pc:chgData name="Mahfuz Raiyan" userId="48988890-2b11-4514-904f-4cde9d742c78" providerId="ADAL" clId="{40136692-095C-4123-B330-B8C94520CFB3}" dt="2025-08-23T13:37:59.544" v="399" actId="2696"/>
        <pc:sldMkLst>
          <pc:docMk/>
          <pc:sldMk cId="1743545666" sldId="260"/>
        </pc:sldMkLst>
      </pc:sldChg>
      <pc:sldChg chg="addSp modSp new mod setBg">
        <pc:chgData name="Mahfuz Raiyan" userId="48988890-2b11-4514-904f-4cde9d742c78" providerId="ADAL" clId="{40136692-095C-4123-B330-B8C94520CFB3}" dt="2025-08-23T13:38:17.100" v="423" actId="26606"/>
        <pc:sldMkLst>
          <pc:docMk/>
          <pc:sldMk cId="2949719129" sldId="260"/>
        </pc:sldMkLst>
        <pc:spChg chg="mod">
          <ac:chgData name="Mahfuz Raiyan" userId="48988890-2b11-4514-904f-4cde9d742c78" providerId="ADAL" clId="{40136692-095C-4123-B330-B8C94520CFB3}" dt="2025-08-23T13:38:17.100" v="423" actId="26606"/>
          <ac:spMkLst>
            <pc:docMk/>
            <pc:sldMk cId="2949719129" sldId="260"/>
            <ac:spMk id="2" creationId="{AC7EF992-C07A-0496-0156-F24BBE61C72A}"/>
          </ac:spMkLst>
        </pc:spChg>
        <pc:spChg chg="mod">
          <ac:chgData name="Mahfuz Raiyan" userId="48988890-2b11-4514-904f-4cde9d742c78" providerId="ADAL" clId="{40136692-095C-4123-B330-B8C94520CFB3}" dt="2025-08-23T13:38:17.100" v="423" actId="26606"/>
          <ac:spMkLst>
            <pc:docMk/>
            <pc:sldMk cId="2949719129" sldId="260"/>
            <ac:spMk id="3" creationId="{0D1AC5C3-56BD-D07A-1E2E-1DCC9E99F8B5}"/>
          </ac:spMkLst>
        </pc:spChg>
        <pc:spChg chg="add">
          <ac:chgData name="Mahfuz Raiyan" userId="48988890-2b11-4514-904f-4cde9d742c78" providerId="ADAL" clId="{40136692-095C-4123-B330-B8C94520CFB3}" dt="2025-08-23T13:38:17.100" v="423" actId="26606"/>
          <ac:spMkLst>
            <pc:docMk/>
            <pc:sldMk cId="2949719129" sldId="260"/>
            <ac:spMk id="10" creationId="{9B65F7F7-2FCE-8F01-53DE-15C39342BE99}"/>
          </ac:spMkLst>
        </pc:spChg>
        <pc:picChg chg="add">
          <ac:chgData name="Mahfuz Raiyan" userId="48988890-2b11-4514-904f-4cde9d742c78" providerId="ADAL" clId="{40136692-095C-4123-B330-B8C94520CFB3}" dt="2025-08-23T13:38:17.100" v="423" actId="26606"/>
          <ac:picMkLst>
            <pc:docMk/>
            <pc:sldMk cId="2949719129" sldId="260"/>
            <ac:picMk id="7" creationId="{D6BA0589-2558-9876-10A8-E4BDC6648C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6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9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3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5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9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8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47_dJbQxH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Ein Bild, das Farbigkeit, Verschwommen enthält.&#10;&#10;KI-generierte Inhalte können fehlerhaft sein.">
            <a:extLst>
              <a:ext uri="{FF2B5EF4-FFF2-40B4-BE49-F238E27FC236}">
                <a16:creationId xmlns:a16="http://schemas.microsoft.com/office/drawing/2014/main" id="{C54E3DCC-11BA-ABFD-6574-D0E6D40DB9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7983" b="7747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685E3C-B55D-8FC8-312A-23C04860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de-CH" sz="5400">
                <a:solidFill>
                  <a:srgbClr val="FFFFFF"/>
                </a:solidFill>
              </a:rPr>
              <a:t>IMS Hackathon Team MY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A6ED6F-A639-DCF1-9612-9406B7274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de-CH" sz="2200">
                <a:solidFill>
                  <a:srgbClr val="FFFFFF"/>
                </a:solidFill>
              </a:rPr>
              <a:t>job-</a:t>
            </a:r>
            <a:r>
              <a:rPr lang="de-CH" sz="2200" err="1">
                <a:solidFill>
                  <a:srgbClr val="FFFFFF"/>
                </a:solidFill>
              </a:rPr>
              <a:t>application</a:t>
            </a:r>
            <a:r>
              <a:rPr lang="de-CH" sz="2200">
                <a:solidFill>
                  <a:srgbClr val="FFFFFF"/>
                </a:solidFill>
              </a:rPr>
              <a:t>-manager</a:t>
            </a:r>
          </a:p>
        </p:txBody>
      </p:sp>
    </p:spTree>
    <p:extLst>
      <p:ext uri="{BB962C8B-B14F-4D97-AF65-F5344CB8AC3E}">
        <p14:creationId xmlns:p14="http://schemas.microsoft.com/office/powerpoint/2010/main" val="101611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B244AF-9E61-7A57-5976-E0A6BCE5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de-CH"/>
              <a:t>Was haben wir für Technologien benutzt?</a:t>
            </a:r>
          </a:p>
        </p:txBody>
      </p:sp>
      <p:pic>
        <p:nvPicPr>
          <p:cNvPr id="5" name="Picture 4" descr="Hintergrund mit blauen Blöcken und Netzwerktechnologie">
            <a:extLst>
              <a:ext uri="{FF2B5EF4-FFF2-40B4-BE49-F238E27FC236}">
                <a16:creationId xmlns:a16="http://schemas.microsoft.com/office/drawing/2014/main" id="{37771B7D-0CA1-1C38-9395-052533F8A0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07" r="45318" b="-446"/>
          <a:stretch>
            <a:fillRect/>
          </a:stretch>
        </p:blipFill>
        <p:spPr>
          <a:xfrm>
            <a:off x="20" y="9"/>
            <a:ext cx="4954752" cy="692006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C9B52-B013-98A9-9195-7B94E34A9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z="1800" b="1"/>
              <a:t>Frontend</a:t>
            </a:r>
            <a:r>
              <a:rPr lang="de-CH" sz="1800"/>
              <a:t>: Next.js 15, React 19, </a:t>
            </a:r>
            <a:r>
              <a:rPr lang="de-CH" sz="1800" err="1"/>
              <a:t>TypeScript</a:t>
            </a:r>
            <a:r>
              <a:rPr lang="de-CH" sz="1800"/>
              <a:t>, </a:t>
            </a:r>
            <a:r>
              <a:rPr lang="de-CH" sz="1800" err="1"/>
              <a:t>Tailwind</a:t>
            </a:r>
            <a:r>
              <a:rPr lang="de-CH" sz="1800"/>
              <a:t> CSS</a:t>
            </a:r>
          </a:p>
          <a:p>
            <a:r>
              <a:rPr lang="de-CH" sz="1800" b="1"/>
              <a:t>Backend</a:t>
            </a:r>
            <a:r>
              <a:rPr lang="de-CH" sz="1800"/>
              <a:t>: Next.js API </a:t>
            </a:r>
            <a:r>
              <a:rPr lang="de-CH" sz="1800" err="1"/>
              <a:t>Routes</a:t>
            </a:r>
            <a:r>
              <a:rPr lang="de-CH" sz="1800"/>
              <a:t>, NextAuth.js </a:t>
            </a:r>
            <a:r>
              <a:rPr lang="de-CH" sz="1800" err="1"/>
              <a:t>for</a:t>
            </a:r>
            <a:r>
              <a:rPr lang="de-CH" sz="1800"/>
              <a:t> </a:t>
            </a:r>
            <a:r>
              <a:rPr lang="de-CH" sz="1800" err="1"/>
              <a:t>authentication</a:t>
            </a:r>
            <a:endParaRPr lang="de-CH" sz="1800"/>
          </a:p>
          <a:p>
            <a:r>
              <a:rPr lang="de-CH" sz="1800" b="1"/>
              <a:t>Database</a:t>
            </a:r>
            <a:r>
              <a:rPr lang="de-CH" sz="1800"/>
              <a:t>: PostgreSQL </a:t>
            </a:r>
            <a:r>
              <a:rPr lang="de-CH" sz="1800" err="1"/>
              <a:t>with</a:t>
            </a:r>
            <a:r>
              <a:rPr lang="de-CH" sz="1800"/>
              <a:t> Prisma ORM</a:t>
            </a:r>
          </a:p>
          <a:p>
            <a:r>
              <a:rPr lang="de-CH" sz="1800" b="1"/>
              <a:t>Security</a:t>
            </a:r>
            <a:r>
              <a:rPr lang="de-CH" sz="1800"/>
              <a:t>: </a:t>
            </a:r>
            <a:r>
              <a:rPr lang="de-CH" sz="1800" err="1"/>
              <a:t>bcryptjs</a:t>
            </a:r>
            <a:r>
              <a:rPr lang="de-CH" sz="1800"/>
              <a:t> </a:t>
            </a:r>
            <a:r>
              <a:rPr lang="de-CH" sz="1800" err="1"/>
              <a:t>for</a:t>
            </a:r>
            <a:r>
              <a:rPr lang="de-CH" sz="1800"/>
              <a:t> </a:t>
            </a:r>
            <a:r>
              <a:rPr lang="de-CH" sz="1800" err="1"/>
              <a:t>password</a:t>
            </a:r>
            <a:r>
              <a:rPr lang="de-CH" sz="1800"/>
              <a:t> </a:t>
            </a:r>
            <a:r>
              <a:rPr lang="de-CH" sz="1800" err="1"/>
              <a:t>hashing</a:t>
            </a:r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185776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5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43ADC-470D-27A9-F7DC-70842FED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de-CH"/>
              <a:t>Was macht die Applikation</a:t>
            </a:r>
          </a:p>
        </p:txBody>
      </p:sp>
      <p:pic>
        <p:nvPicPr>
          <p:cNvPr id="29" name="Picture 21" descr="Person, die ein leeres Telefon anschaut">
            <a:extLst>
              <a:ext uri="{FF2B5EF4-FFF2-40B4-BE49-F238E27FC236}">
                <a16:creationId xmlns:a16="http://schemas.microsoft.com/office/drawing/2014/main" id="{6531E71C-62A3-336B-CB31-3EB2CDE49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683" r="10523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25FD2-C6D7-844C-80A7-A8E53ABB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r>
              <a:rPr lang="de-DE" sz="1800"/>
              <a:t>Bewerbungen mit Firmendetails, Adressen und Status erfassen</a:t>
            </a:r>
          </a:p>
          <a:p>
            <a:r>
              <a:rPr lang="de-DE" sz="1800"/>
              <a:t>Bewerbungsstatus einfach bearbeiten und verwalten</a:t>
            </a:r>
            <a:endParaRPr lang="de-CH" sz="1800"/>
          </a:p>
        </p:txBody>
      </p:sp>
    </p:spTree>
    <p:extLst>
      <p:ext uri="{BB962C8B-B14F-4D97-AF65-F5344CB8AC3E}">
        <p14:creationId xmlns:p14="http://schemas.microsoft.com/office/powerpoint/2010/main" val="412774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2C44-5E6D-9F91-3F82-17C4F5CC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487" y="282893"/>
            <a:ext cx="1567026" cy="1132258"/>
          </a:xfrm>
        </p:spPr>
        <p:txBody>
          <a:bodyPr>
            <a:normAutofit fontScale="90000"/>
          </a:bodyPr>
          <a:lstStyle/>
          <a:p>
            <a:r>
              <a:rPr lang="de-CH"/>
              <a:t>DEMO</a:t>
            </a:r>
            <a:br>
              <a:rPr lang="de-CH"/>
            </a:b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0177-4100-1A16-5763-E5564A55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>
                <a:hlinkClick r:id="rId2"/>
              </a:rPr>
              <a:t>https://www.youtube.com/watch?v=747_dJbQxHU</a:t>
            </a:r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647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7EF992-C07A-0496-0156-F24BBE61C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21" y="501345"/>
            <a:ext cx="8728364" cy="689279"/>
          </a:xfrm>
        </p:spPr>
        <p:txBody>
          <a:bodyPr>
            <a:normAutofit/>
          </a:bodyPr>
          <a:lstStyle/>
          <a:p>
            <a:r>
              <a:rPr lang="de-CH" sz="3600"/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1AC5C3-56BD-D07A-1E2E-1DCC9E99F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821" y="1212692"/>
            <a:ext cx="8728363" cy="418780"/>
          </a:xfrm>
        </p:spPr>
        <p:txBody>
          <a:bodyPr>
            <a:normAutofit/>
          </a:bodyPr>
          <a:lstStyle/>
          <a:p>
            <a:r>
              <a:rPr lang="de-CH"/>
              <a:t>Danke fürs Zuhören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6BA0589-2558-9876-10A8-E4BDC664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78211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912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Breitbild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VanillaVTI</vt:lpstr>
      <vt:lpstr>IMS Hackathon Team MY</vt:lpstr>
      <vt:lpstr>Was haben wir für Technologien benutzt?</vt:lpstr>
      <vt:lpstr>Was macht die Applikation</vt:lpstr>
      <vt:lpstr>DEMO 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Mahfuz Raiyan</dc:creator>
  <cp:lastModifiedBy>Mahfuz Raiyan</cp:lastModifiedBy>
  <cp:revision>1</cp:revision>
  <dcterms:created xsi:type="dcterms:W3CDTF">2025-08-23T12:57:28Z</dcterms:created>
  <dcterms:modified xsi:type="dcterms:W3CDTF">2025-08-23T13:50:54Z</dcterms:modified>
</cp:coreProperties>
</file>