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79" r:id="rId5"/>
    <p:sldId id="258" r:id="rId6"/>
    <p:sldId id="27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80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6F765-AB77-47D5-8F35-9B50A9DF9E21}" v="28" dt="2024-05-22T20:59:30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INA CARREÑO MIJARES" userId="59e3e3a05becd6a3" providerId="LiveId" clId="{0CC6F765-AB77-47D5-8F35-9B50A9DF9E21}"/>
    <pc:docChg chg="undo custSel addSld delSld modSld sldOrd">
      <pc:chgData name="ANGELINA CARREÑO MIJARES" userId="59e3e3a05becd6a3" providerId="LiveId" clId="{0CC6F765-AB77-47D5-8F35-9B50A9DF9E21}" dt="2024-05-22T21:04:44.910" v="1659" actId="20577"/>
      <pc:docMkLst>
        <pc:docMk/>
      </pc:docMkLst>
      <pc:sldChg chg="modSp mod">
        <pc:chgData name="ANGELINA CARREÑO MIJARES" userId="59e3e3a05becd6a3" providerId="LiveId" clId="{0CC6F765-AB77-47D5-8F35-9B50A9DF9E21}" dt="2024-05-22T21:04:44.910" v="1659" actId="20577"/>
        <pc:sldMkLst>
          <pc:docMk/>
          <pc:sldMk cId="1292872872" sldId="256"/>
        </pc:sldMkLst>
        <pc:spChg chg="mod">
          <ac:chgData name="ANGELINA CARREÑO MIJARES" userId="59e3e3a05becd6a3" providerId="LiveId" clId="{0CC6F765-AB77-47D5-8F35-9B50A9DF9E21}" dt="2024-05-22T21:04:44.910" v="1659" actId="20577"/>
          <ac:spMkLst>
            <pc:docMk/>
            <pc:sldMk cId="1292872872" sldId="256"/>
            <ac:spMk id="2" creationId="{68AD2A62-0866-746C-82D7-79EFAC6B9AD3}"/>
          </ac:spMkLst>
        </pc:spChg>
      </pc:sldChg>
      <pc:sldChg chg="addSp delSp modSp mod">
        <pc:chgData name="ANGELINA CARREÑO MIJARES" userId="59e3e3a05becd6a3" providerId="LiveId" clId="{0CC6F765-AB77-47D5-8F35-9B50A9DF9E21}" dt="2024-05-22T20:57:22.401" v="1594" actId="14100"/>
        <pc:sldMkLst>
          <pc:docMk/>
          <pc:sldMk cId="3230046115" sldId="257"/>
        </pc:sldMkLst>
        <pc:spChg chg="mod">
          <ac:chgData name="ANGELINA CARREÑO MIJARES" userId="59e3e3a05becd6a3" providerId="LiveId" clId="{0CC6F765-AB77-47D5-8F35-9B50A9DF9E21}" dt="2024-05-22T19:25:53.313" v="1062" actId="20577"/>
          <ac:spMkLst>
            <pc:docMk/>
            <pc:sldMk cId="3230046115" sldId="257"/>
            <ac:spMk id="2" creationId="{F0DA5FF2-F258-B3CD-1085-03BF06F17231}"/>
          </ac:spMkLst>
        </pc:spChg>
        <pc:spChg chg="add mod">
          <ac:chgData name="ANGELINA CARREÑO MIJARES" userId="59e3e3a05becd6a3" providerId="LiveId" clId="{0CC6F765-AB77-47D5-8F35-9B50A9DF9E21}" dt="2024-05-22T19:41:44.364" v="1163" actId="1582"/>
          <ac:spMkLst>
            <pc:docMk/>
            <pc:sldMk cId="3230046115" sldId="257"/>
            <ac:spMk id="3" creationId="{2FD5D5E2-F27B-E247-E9A2-BB53FFAA4CA8}"/>
          </ac:spMkLst>
        </pc:spChg>
        <pc:spChg chg="del">
          <ac:chgData name="ANGELINA CARREÑO MIJARES" userId="59e3e3a05becd6a3" providerId="LiveId" clId="{0CC6F765-AB77-47D5-8F35-9B50A9DF9E21}" dt="2024-05-22T18:49:05.860" v="755"/>
          <ac:spMkLst>
            <pc:docMk/>
            <pc:sldMk cId="3230046115" sldId="257"/>
            <ac:spMk id="3" creationId="{4B5B6253-898A-BC27-4DCE-1A96F923448E}"/>
          </ac:spMkLst>
        </pc:spChg>
        <pc:spChg chg="add mod">
          <ac:chgData name="ANGELINA CARREÑO MIJARES" userId="59e3e3a05becd6a3" providerId="LiveId" clId="{0CC6F765-AB77-47D5-8F35-9B50A9DF9E21}" dt="2024-05-22T20:57:22.401" v="1594" actId="14100"/>
          <ac:spMkLst>
            <pc:docMk/>
            <pc:sldMk cId="3230046115" sldId="257"/>
            <ac:spMk id="4" creationId="{2DEF2583-492E-D996-48BF-5AC183C9069A}"/>
          </ac:spMkLst>
        </pc:spChg>
        <pc:picChg chg="add mod">
          <ac:chgData name="ANGELINA CARREÑO MIJARES" userId="59e3e3a05becd6a3" providerId="LiveId" clId="{0CC6F765-AB77-47D5-8F35-9B50A9DF9E21}" dt="2024-05-22T18:49:41.879" v="781" actId="1038"/>
          <ac:picMkLst>
            <pc:docMk/>
            <pc:sldMk cId="3230046115" sldId="257"/>
            <ac:picMk id="5" creationId="{4DFF2BAF-AF11-74DD-F7A6-8433E0DDA865}"/>
          </ac:picMkLst>
        </pc:picChg>
      </pc:sldChg>
      <pc:sldChg chg="modSp mod">
        <pc:chgData name="ANGELINA CARREÑO MIJARES" userId="59e3e3a05becd6a3" providerId="LiveId" clId="{0CC6F765-AB77-47D5-8F35-9B50A9DF9E21}" dt="2024-05-22T19:27:22.418" v="1066" actId="27636"/>
        <pc:sldMkLst>
          <pc:docMk/>
          <pc:sldMk cId="883571592" sldId="258"/>
        </pc:sldMkLst>
        <pc:spChg chg="mod">
          <ac:chgData name="ANGELINA CARREÑO MIJARES" userId="59e3e3a05becd6a3" providerId="LiveId" clId="{0CC6F765-AB77-47D5-8F35-9B50A9DF9E21}" dt="2024-05-22T18:10:33.851" v="116" actId="1036"/>
          <ac:spMkLst>
            <pc:docMk/>
            <pc:sldMk cId="883571592" sldId="258"/>
            <ac:spMk id="2" creationId="{15E6B1AA-E507-BB72-18DD-664BA37A28AA}"/>
          </ac:spMkLst>
        </pc:spChg>
        <pc:spChg chg="mod">
          <ac:chgData name="ANGELINA CARREÑO MIJARES" userId="59e3e3a05becd6a3" providerId="LiveId" clId="{0CC6F765-AB77-47D5-8F35-9B50A9DF9E21}" dt="2024-05-22T19:27:22.418" v="1066" actId="27636"/>
          <ac:spMkLst>
            <pc:docMk/>
            <pc:sldMk cId="883571592" sldId="258"/>
            <ac:spMk id="3" creationId="{E631951C-D65E-1DAD-3425-A337FD0624C7}"/>
          </ac:spMkLst>
        </pc:spChg>
      </pc:sldChg>
      <pc:sldChg chg="addSp modSp mod">
        <pc:chgData name="ANGELINA CARREÑO MIJARES" userId="59e3e3a05becd6a3" providerId="LiveId" clId="{0CC6F765-AB77-47D5-8F35-9B50A9DF9E21}" dt="2024-05-22T20:53:00.502" v="1531" actId="1035"/>
        <pc:sldMkLst>
          <pc:docMk/>
          <pc:sldMk cId="4202022594" sldId="259"/>
        </pc:sldMkLst>
        <pc:spChg chg="mod">
          <ac:chgData name="ANGELINA CARREÑO MIJARES" userId="59e3e3a05becd6a3" providerId="LiveId" clId="{0CC6F765-AB77-47D5-8F35-9B50A9DF9E21}" dt="2024-05-22T19:29:40.774" v="1087" actId="20577"/>
          <ac:spMkLst>
            <pc:docMk/>
            <pc:sldMk cId="4202022594" sldId="259"/>
            <ac:spMk id="3" creationId="{FFA7DE27-99E7-CE4D-271D-ED3C373E5C19}"/>
          </ac:spMkLst>
        </pc:spChg>
        <pc:picChg chg="add mod">
          <ac:chgData name="ANGELINA CARREÑO MIJARES" userId="59e3e3a05becd6a3" providerId="LiveId" clId="{0CC6F765-AB77-47D5-8F35-9B50A9DF9E21}" dt="2024-05-22T20:53:00.502" v="1531" actId="1035"/>
          <ac:picMkLst>
            <pc:docMk/>
            <pc:sldMk cId="4202022594" sldId="259"/>
            <ac:picMk id="5" creationId="{CDD05EE0-C671-2266-E00E-F1A2927C41E5}"/>
          </ac:picMkLst>
        </pc:picChg>
      </pc:sldChg>
      <pc:sldChg chg="addSp modSp new mod">
        <pc:chgData name="ANGELINA CARREÑO MIJARES" userId="59e3e3a05becd6a3" providerId="LiveId" clId="{0CC6F765-AB77-47D5-8F35-9B50A9DF9E21}" dt="2024-05-22T19:29:19.810" v="1082" actId="20577"/>
        <pc:sldMkLst>
          <pc:docMk/>
          <pc:sldMk cId="3278782836" sldId="260"/>
        </pc:sldMkLst>
        <pc:spChg chg="mod">
          <ac:chgData name="ANGELINA CARREÑO MIJARES" userId="59e3e3a05becd6a3" providerId="LiveId" clId="{0CC6F765-AB77-47D5-8F35-9B50A9DF9E21}" dt="2024-05-22T17:59:48.906" v="16" actId="20577"/>
          <ac:spMkLst>
            <pc:docMk/>
            <pc:sldMk cId="3278782836" sldId="260"/>
            <ac:spMk id="2" creationId="{26EF49EA-444E-82AE-A517-3780561370CF}"/>
          </ac:spMkLst>
        </pc:spChg>
        <pc:spChg chg="mod">
          <ac:chgData name="ANGELINA CARREÑO MIJARES" userId="59e3e3a05becd6a3" providerId="LiveId" clId="{0CC6F765-AB77-47D5-8F35-9B50A9DF9E21}" dt="2024-05-22T19:29:19.810" v="1082" actId="20577"/>
          <ac:spMkLst>
            <pc:docMk/>
            <pc:sldMk cId="3278782836" sldId="260"/>
            <ac:spMk id="3" creationId="{D02CE344-9668-85D4-BCB0-84189868FB53}"/>
          </ac:spMkLst>
        </pc:spChg>
        <pc:picChg chg="add mod">
          <ac:chgData name="ANGELINA CARREÑO MIJARES" userId="59e3e3a05becd6a3" providerId="LiveId" clId="{0CC6F765-AB77-47D5-8F35-9B50A9DF9E21}" dt="2024-05-22T18:52:09.583" v="837" actId="1035"/>
          <ac:picMkLst>
            <pc:docMk/>
            <pc:sldMk cId="3278782836" sldId="260"/>
            <ac:picMk id="5" creationId="{D2612828-3B1D-488A-13D5-8B7554308B06}"/>
          </ac:picMkLst>
        </pc:picChg>
      </pc:sldChg>
      <pc:sldChg chg="modSp new mod">
        <pc:chgData name="ANGELINA CARREÑO MIJARES" userId="59e3e3a05becd6a3" providerId="LiveId" clId="{0CC6F765-AB77-47D5-8F35-9B50A9DF9E21}" dt="2024-05-22T20:48:50.627" v="1467" actId="27636"/>
        <pc:sldMkLst>
          <pc:docMk/>
          <pc:sldMk cId="1811482615" sldId="261"/>
        </pc:sldMkLst>
        <pc:spChg chg="mod">
          <ac:chgData name="ANGELINA CARREÑO MIJARES" userId="59e3e3a05becd6a3" providerId="LiveId" clId="{0CC6F765-AB77-47D5-8F35-9B50A9DF9E21}" dt="2024-05-22T18:07:13.278" v="60"/>
          <ac:spMkLst>
            <pc:docMk/>
            <pc:sldMk cId="1811482615" sldId="261"/>
            <ac:spMk id="2" creationId="{05229919-A24A-D3DC-C84E-2F77774E9E26}"/>
          </ac:spMkLst>
        </pc:spChg>
        <pc:spChg chg="mod">
          <ac:chgData name="ANGELINA CARREÑO MIJARES" userId="59e3e3a05becd6a3" providerId="LiveId" clId="{0CC6F765-AB77-47D5-8F35-9B50A9DF9E21}" dt="2024-05-22T20:48:50.627" v="1467" actId="27636"/>
          <ac:spMkLst>
            <pc:docMk/>
            <pc:sldMk cId="1811482615" sldId="261"/>
            <ac:spMk id="3" creationId="{7164314E-03BD-F005-36DD-6B1027E96156}"/>
          </ac:spMkLst>
        </pc:spChg>
      </pc:sldChg>
      <pc:sldChg chg="addSp delSp modSp new mod modClrScheme chgLayout">
        <pc:chgData name="ANGELINA CARREÑO MIJARES" userId="59e3e3a05becd6a3" providerId="LiveId" clId="{0CC6F765-AB77-47D5-8F35-9B50A9DF9E21}" dt="2024-05-22T20:49:03.897" v="1468" actId="14100"/>
        <pc:sldMkLst>
          <pc:docMk/>
          <pc:sldMk cId="230935221" sldId="262"/>
        </pc:sldMkLst>
        <pc:spChg chg="mod ord">
          <ac:chgData name="ANGELINA CARREÑO MIJARES" userId="59e3e3a05becd6a3" providerId="LiveId" clId="{0CC6F765-AB77-47D5-8F35-9B50A9DF9E21}" dt="2024-05-22T19:34:39.989" v="1126" actId="27636"/>
          <ac:spMkLst>
            <pc:docMk/>
            <pc:sldMk cId="230935221" sldId="262"/>
            <ac:spMk id="2" creationId="{690400AC-F142-2FB4-48A3-FF99682D8114}"/>
          </ac:spMkLst>
        </pc:spChg>
        <pc:spChg chg="del">
          <ac:chgData name="ANGELINA CARREÑO MIJARES" userId="59e3e3a05becd6a3" providerId="LiveId" clId="{0CC6F765-AB77-47D5-8F35-9B50A9DF9E21}" dt="2024-05-22T18:53:45.470" v="838"/>
          <ac:spMkLst>
            <pc:docMk/>
            <pc:sldMk cId="230935221" sldId="262"/>
            <ac:spMk id="3" creationId="{08BE2445-0A57-9F96-3043-AA71877C1493}"/>
          </ac:spMkLst>
        </pc:spChg>
        <pc:spChg chg="add del mod ord">
          <ac:chgData name="ANGELINA CARREÑO MIJARES" userId="59e3e3a05becd6a3" providerId="LiveId" clId="{0CC6F765-AB77-47D5-8F35-9B50A9DF9E21}" dt="2024-05-22T19:36:38.848" v="1139" actId="478"/>
          <ac:spMkLst>
            <pc:docMk/>
            <pc:sldMk cId="230935221" sldId="262"/>
            <ac:spMk id="3" creationId="{131310F0-2CAB-DFEC-7FCC-4DACB05F8C20}"/>
          </ac:spMkLst>
        </pc:spChg>
        <pc:spChg chg="add del mod ord">
          <ac:chgData name="ANGELINA CARREÑO MIJARES" userId="59e3e3a05becd6a3" providerId="LiveId" clId="{0CC6F765-AB77-47D5-8F35-9B50A9DF9E21}" dt="2024-05-22T19:34:52.217" v="1128" actId="478"/>
          <ac:spMkLst>
            <pc:docMk/>
            <pc:sldMk cId="230935221" sldId="262"/>
            <ac:spMk id="4" creationId="{78E041A6-224F-A897-13A7-001442B79A1A}"/>
          </ac:spMkLst>
        </pc:spChg>
        <pc:spChg chg="add del mod ord">
          <ac:chgData name="ANGELINA CARREÑO MIJARES" userId="59e3e3a05becd6a3" providerId="LiveId" clId="{0CC6F765-AB77-47D5-8F35-9B50A9DF9E21}" dt="2024-05-22T19:34:44.797" v="1127" actId="478"/>
          <ac:spMkLst>
            <pc:docMk/>
            <pc:sldMk cId="230935221" sldId="262"/>
            <ac:spMk id="6" creationId="{6E11905B-851F-C10B-E183-018B6FAAC0C9}"/>
          </ac:spMkLst>
        </pc:spChg>
        <pc:picChg chg="add mod ord">
          <ac:chgData name="ANGELINA CARREÑO MIJARES" userId="59e3e3a05becd6a3" providerId="LiveId" clId="{0CC6F765-AB77-47D5-8F35-9B50A9DF9E21}" dt="2024-05-22T19:37:20.986" v="1147" actId="1076"/>
          <ac:picMkLst>
            <pc:docMk/>
            <pc:sldMk cId="230935221" sldId="262"/>
            <ac:picMk id="5" creationId="{D5F65C07-D2D4-3488-249C-6E62C6973433}"/>
          </ac:picMkLst>
        </pc:picChg>
        <pc:picChg chg="add mod">
          <ac:chgData name="ANGELINA CARREÑO MIJARES" userId="59e3e3a05becd6a3" providerId="LiveId" clId="{0CC6F765-AB77-47D5-8F35-9B50A9DF9E21}" dt="2024-05-22T20:49:03.897" v="1468" actId="14100"/>
          <ac:picMkLst>
            <pc:docMk/>
            <pc:sldMk cId="230935221" sldId="262"/>
            <ac:picMk id="8" creationId="{DE08A15D-4AD1-50BA-F363-895F0376F744}"/>
          </ac:picMkLst>
        </pc:picChg>
      </pc:sldChg>
      <pc:sldChg chg="modSp new mod">
        <pc:chgData name="ANGELINA CARREÑO MIJARES" userId="59e3e3a05becd6a3" providerId="LiveId" clId="{0CC6F765-AB77-47D5-8F35-9B50A9DF9E21}" dt="2024-05-22T19:39:59.417" v="1159" actId="113"/>
        <pc:sldMkLst>
          <pc:docMk/>
          <pc:sldMk cId="1368312923" sldId="263"/>
        </pc:sldMkLst>
        <pc:spChg chg="mod">
          <ac:chgData name="ANGELINA CARREÑO MIJARES" userId="59e3e3a05becd6a3" providerId="LiveId" clId="{0CC6F765-AB77-47D5-8F35-9B50A9DF9E21}" dt="2024-05-22T18:10:08.415" v="106" actId="113"/>
          <ac:spMkLst>
            <pc:docMk/>
            <pc:sldMk cId="1368312923" sldId="263"/>
            <ac:spMk id="2" creationId="{315C1A64-A6E5-6319-CBD6-04DF4878B019}"/>
          </ac:spMkLst>
        </pc:spChg>
        <pc:spChg chg="mod">
          <ac:chgData name="ANGELINA CARREÑO MIJARES" userId="59e3e3a05becd6a3" providerId="LiveId" clId="{0CC6F765-AB77-47D5-8F35-9B50A9DF9E21}" dt="2024-05-22T19:39:59.417" v="1159" actId="113"/>
          <ac:spMkLst>
            <pc:docMk/>
            <pc:sldMk cId="1368312923" sldId="263"/>
            <ac:spMk id="3" creationId="{5E0644D3-B2E2-B7F1-4734-09D042654C9E}"/>
          </ac:spMkLst>
        </pc:spChg>
      </pc:sldChg>
      <pc:sldChg chg="addSp delSp modSp new mod">
        <pc:chgData name="ANGELINA CARREÑO MIJARES" userId="59e3e3a05becd6a3" providerId="LiveId" clId="{0CC6F765-AB77-47D5-8F35-9B50A9DF9E21}" dt="2024-05-22T18:56:22.013" v="960" actId="1076"/>
        <pc:sldMkLst>
          <pc:docMk/>
          <pc:sldMk cId="38947721" sldId="264"/>
        </pc:sldMkLst>
        <pc:spChg chg="mod">
          <ac:chgData name="ANGELINA CARREÑO MIJARES" userId="59e3e3a05becd6a3" providerId="LiveId" clId="{0CC6F765-AB77-47D5-8F35-9B50A9DF9E21}" dt="2024-05-22T18:55:32.181" v="947" actId="1076"/>
          <ac:spMkLst>
            <pc:docMk/>
            <pc:sldMk cId="38947721" sldId="264"/>
            <ac:spMk id="2" creationId="{0680D5A3-0F3B-F9A3-B8EF-4EC3A2F915A3}"/>
          </ac:spMkLst>
        </pc:spChg>
        <pc:spChg chg="del">
          <ac:chgData name="ANGELINA CARREÑO MIJARES" userId="59e3e3a05becd6a3" providerId="LiveId" clId="{0CC6F765-AB77-47D5-8F35-9B50A9DF9E21}" dt="2024-05-22T18:55:16.738" v="944"/>
          <ac:spMkLst>
            <pc:docMk/>
            <pc:sldMk cId="38947721" sldId="264"/>
            <ac:spMk id="3" creationId="{DC481A88-ED97-4458-4509-B248D1606CF1}"/>
          </ac:spMkLst>
        </pc:spChg>
        <pc:spChg chg="add mod">
          <ac:chgData name="ANGELINA CARREÑO MIJARES" userId="59e3e3a05becd6a3" providerId="LiveId" clId="{0CC6F765-AB77-47D5-8F35-9B50A9DF9E21}" dt="2024-05-22T18:56:10.064" v="957" actId="403"/>
          <ac:spMkLst>
            <pc:docMk/>
            <pc:sldMk cId="38947721" sldId="264"/>
            <ac:spMk id="6" creationId="{60347B30-68B5-61D6-CC04-5B7D83B7039F}"/>
          </ac:spMkLst>
        </pc:spChg>
        <pc:picChg chg="add mod">
          <ac:chgData name="ANGELINA CARREÑO MIJARES" userId="59e3e3a05becd6a3" providerId="LiveId" clId="{0CC6F765-AB77-47D5-8F35-9B50A9DF9E21}" dt="2024-05-22T18:56:22.013" v="960" actId="1076"/>
          <ac:picMkLst>
            <pc:docMk/>
            <pc:sldMk cId="38947721" sldId="264"/>
            <ac:picMk id="5" creationId="{3AB483DF-93D8-C726-D681-6D1948861F57}"/>
          </ac:picMkLst>
        </pc:picChg>
      </pc:sldChg>
      <pc:sldChg chg="addSp modSp new mod">
        <pc:chgData name="ANGELINA CARREÑO MIJARES" userId="59e3e3a05becd6a3" providerId="LiveId" clId="{0CC6F765-AB77-47D5-8F35-9B50A9DF9E21}" dt="2024-05-22T18:46:54.299" v="754" actId="1076"/>
        <pc:sldMkLst>
          <pc:docMk/>
          <pc:sldMk cId="4034932257" sldId="265"/>
        </pc:sldMkLst>
        <pc:spChg chg="mod">
          <ac:chgData name="ANGELINA CARREÑO MIJARES" userId="59e3e3a05becd6a3" providerId="LiveId" clId="{0CC6F765-AB77-47D5-8F35-9B50A9DF9E21}" dt="2024-05-22T18:12:19.774" v="150" actId="113"/>
          <ac:spMkLst>
            <pc:docMk/>
            <pc:sldMk cId="4034932257" sldId="265"/>
            <ac:spMk id="2" creationId="{A95CCBE6-C7F4-762F-E252-7EB1ABF14E83}"/>
          </ac:spMkLst>
        </pc:spChg>
        <pc:spChg chg="mod">
          <ac:chgData name="ANGELINA CARREÑO MIJARES" userId="59e3e3a05becd6a3" providerId="LiveId" clId="{0CC6F765-AB77-47D5-8F35-9B50A9DF9E21}" dt="2024-05-22T18:46:50.722" v="753" actId="1035"/>
          <ac:spMkLst>
            <pc:docMk/>
            <pc:sldMk cId="4034932257" sldId="265"/>
            <ac:spMk id="3" creationId="{F0DA5D78-7D3D-AF80-87B5-59CDAE976FB7}"/>
          </ac:spMkLst>
        </pc:spChg>
        <pc:picChg chg="add mod">
          <ac:chgData name="ANGELINA CARREÑO MIJARES" userId="59e3e3a05becd6a3" providerId="LiveId" clId="{0CC6F765-AB77-47D5-8F35-9B50A9DF9E21}" dt="2024-05-22T18:46:54.299" v="754" actId="1076"/>
          <ac:picMkLst>
            <pc:docMk/>
            <pc:sldMk cId="4034932257" sldId="265"/>
            <ac:picMk id="5" creationId="{71816532-EE15-CFA0-71E8-04C8007F06F9}"/>
          </ac:picMkLst>
        </pc:picChg>
      </pc:sldChg>
      <pc:sldChg chg="modSp new mod">
        <pc:chgData name="ANGELINA CARREÑO MIJARES" userId="59e3e3a05becd6a3" providerId="LiveId" clId="{0CC6F765-AB77-47D5-8F35-9B50A9DF9E21}" dt="2024-05-22T18:22:51.958" v="428" actId="113"/>
        <pc:sldMkLst>
          <pc:docMk/>
          <pc:sldMk cId="2126234735" sldId="266"/>
        </pc:sldMkLst>
        <pc:spChg chg="mod">
          <ac:chgData name="ANGELINA CARREÑO MIJARES" userId="59e3e3a05becd6a3" providerId="LiveId" clId="{0CC6F765-AB77-47D5-8F35-9B50A9DF9E21}" dt="2024-05-22T18:17:27.933" v="324" actId="113"/>
          <ac:spMkLst>
            <pc:docMk/>
            <pc:sldMk cId="2126234735" sldId="266"/>
            <ac:spMk id="2" creationId="{00E9A806-FDDE-2B85-1B7A-AE5E12178A5E}"/>
          </ac:spMkLst>
        </pc:spChg>
        <pc:spChg chg="mod">
          <ac:chgData name="ANGELINA CARREÑO MIJARES" userId="59e3e3a05becd6a3" providerId="LiveId" clId="{0CC6F765-AB77-47D5-8F35-9B50A9DF9E21}" dt="2024-05-22T18:22:51.958" v="428" actId="113"/>
          <ac:spMkLst>
            <pc:docMk/>
            <pc:sldMk cId="2126234735" sldId="266"/>
            <ac:spMk id="3" creationId="{73A1A39D-6699-950D-B5F4-3F9F793D8FB4}"/>
          </ac:spMkLst>
        </pc:spChg>
      </pc:sldChg>
      <pc:sldChg chg="addSp delSp modSp new mod">
        <pc:chgData name="ANGELINA CARREÑO MIJARES" userId="59e3e3a05becd6a3" providerId="LiveId" clId="{0CC6F765-AB77-47D5-8F35-9B50A9DF9E21}" dt="2024-05-22T21:04:22.305" v="1643" actId="1038"/>
        <pc:sldMkLst>
          <pc:docMk/>
          <pc:sldMk cId="4093438152" sldId="267"/>
        </pc:sldMkLst>
        <pc:spChg chg="mod">
          <ac:chgData name="ANGELINA CARREÑO MIJARES" userId="59e3e3a05becd6a3" providerId="LiveId" clId="{0CC6F765-AB77-47D5-8F35-9B50A9DF9E21}" dt="2024-05-22T18:21:15.453" v="370" actId="113"/>
          <ac:spMkLst>
            <pc:docMk/>
            <pc:sldMk cId="4093438152" sldId="267"/>
            <ac:spMk id="2" creationId="{1C8FF131-CA2C-D8C1-8B7F-C3F78F99A9CD}"/>
          </ac:spMkLst>
        </pc:spChg>
        <pc:spChg chg="del">
          <ac:chgData name="ANGELINA CARREÑO MIJARES" userId="59e3e3a05becd6a3" providerId="LiveId" clId="{0CC6F765-AB77-47D5-8F35-9B50A9DF9E21}" dt="2024-05-22T18:45:40.461" v="711"/>
          <ac:spMkLst>
            <pc:docMk/>
            <pc:sldMk cId="4093438152" sldId="267"/>
            <ac:spMk id="3" creationId="{2DFF6D04-0280-064F-450F-F4DFA5BF79E2}"/>
          </ac:spMkLst>
        </pc:spChg>
        <pc:spChg chg="add del mod">
          <ac:chgData name="ANGELINA CARREÑO MIJARES" userId="59e3e3a05becd6a3" providerId="LiveId" clId="{0CC6F765-AB77-47D5-8F35-9B50A9DF9E21}" dt="2024-05-22T20:59:35.207" v="1625" actId="478"/>
          <ac:spMkLst>
            <pc:docMk/>
            <pc:sldMk cId="4093438152" sldId="267"/>
            <ac:spMk id="4" creationId="{CA2C181D-A635-A828-1EB1-BE57560FDDC1}"/>
          </ac:spMkLst>
        </pc:spChg>
        <pc:spChg chg="add mod">
          <ac:chgData name="ANGELINA CARREÑO MIJARES" userId="59e3e3a05becd6a3" providerId="LiveId" clId="{0CC6F765-AB77-47D5-8F35-9B50A9DF9E21}" dt="2024-05-22T21:04:22.305" v="1643" actId="1038"/>
          <ac:spMkLst>
            <pc:docMk/>
            <pc:sldMk cId="4093438152" sldId="267"/>
            <ac:spMk id="7" creationId="{72BA98F9-E69C-8A0F-0FEF-AE03AC9AACC8}"/>
          </ac:spMkLst>
        </pc:spChg>
        <pc:spChg chg="add mod">
          <ac:chgData name="ANGELINA CARREÑO MIJARES" userId="59e3e3a05becd6a3" providerId="LiveId" clId="{0CC6F765-AB77-47D5-8F35-9B50A9DF9E21}" dt="2024-05-22T20:59:45.616" v="1638" actId="1036"/>
          <ac:spMkLst>
            <pc:docMk/>
            <pc:sldMk cId="4093438152" sldId="267"/>
            <ac:spMk id="8" creationId="{93C59291-B577-2BE6-AF88-B5FBB70D2B3C}"/>
          </ac:spMkLst>
        </pc:spChg>
        <pc:picChg chg="add del mod">
          <ac:chgData name="ANGELINA CARREÑO MIJARES" userId="59e3e3a05becd6a3" providerId="LiveId" clId="{0CC6F765-AB77-47D5-8F35-9B50A9DF9E21}" dt="2024-05-22T20:58:45.155" v="1596" actId="478"/>
          <ac:picMkLst>
            <pc:docMk/>
            <pc:sldMk cId="4093438152" sldId="267"/>
            <ac:picMk id="5" creationId="{9613C691-296A-56FD-F17A-CBD281C2FDD9}"/>
          </ac:picMkLst>
        </pc:picChg>
        <pc:picChg chg="add mod">
          <ac:chgData name="ANGELINA CARREÑO MIJARES" userId="59e3e3a05becd6a3" providerId="LiveId" clId="{0CC6F765-AB77-47D5-8F35-9B50A9DF9E21}" dt="2024-05-22T20:59:45.616" v="1638" actId="1036"/>
          <ac:picMkLst>
            <pc:docMk/>
            <pc:sldMk cId="4093438152" sldId="267"/>
            <ac:picMk id="6" creationId="{F601D1AA-5D3C-0801-FAF9-CFB187090481}"/>
          </ac:picMkLst>
        </pc:picChg>
      </pc:sldChg>
      <pc:sldChg chg="modSp new mod">
        <pc:chgData name="ANGELINA CARREÑO MIJARES" userId="59e3e3a05becd6a3" providerId="LiveId" clId="{0CC6F765-AB77-47D5-8F35-9B50A9DF9E21}" dt="2024-05-22T18:57:26.103" v="979" actId="20577"/>
        <pc:sldMkLst>
          <pc:docMk/>
          <pc:sldMk cId="1572186034" sldId="268"/>
        </pc:sldMkLst>
        <pc:spChg chg="mod">
          <ac:chgData name="ANGELINA CARREÑO MIJARES" userId="59e3e3a05becd6a3" providerId="LiveId" clId="{0CC6F765-AB77-47D5-8F35-9B50A9DF9E21}" dt="2024-05-22T18:24:45.164" v="450" actId="113"/>
          <ac:spMkLst>
            <pc:docMk/>
            <pc:sldMk cId="1572186034" sldId="268"/>
            <ac:spMk id="2" creationId="{B46CF2A6-EBCB-3ED9-0EC3-612F80E2E138}"/>
          </ac:spMkLst>
        </pc:spChg>
        <pc:spChg chg="mod">
          <ac:chgData name="ANGELINA CARREÑO MIJARES" userId="59e3e3a05becd6a3" providerId="LiveId" clId="{0CC6F765-AB77-47D5-8F35-9B50A9DF9E21}" dt="2024-05-22T18:57:26.103" v="979" actId="20577"/>
          <ac:spMkLst>
            <pc:docMk/>
            <pc:sldMk cId="1572186034" sldId="268"/>
            <ac:spMk id="3" creationId="{56541783-A3E0-1C09-846C-E39DAE18E99D}"/>
          </ac:spMkLst>
        </pc:spChg>
      </pc:sldChg>
      <pc:sldChg chg="addSp delSp modSp new mod">
        <pc:chgData name="ANGELINA CARREÑO MIJARES" userId="59e3e3a05becd6a3" providerId="LiveId" clId="{0CC6F765-AB77-47D5-8F35-9B50A9DF9E21}" dt="2024-05-22T18:59:35.419" v="983" actId="1076"/>
        <pc:sldMkLst>
          <pc:docMk/>
          <pc:sldMk cId="1346732736" sldId="269"/>
        </pc:sldMkLst>
        <pc:spChg chg="mod">
          <ac:chgData name="ANGELINA CARREÑO MIJARES" userId="59e3e3a05becd6a3" providerId="LiveId" clId="{0CC6F765-AB77-47D5-8F35-9B50A9DF9E21}" dt="2024-05-22T18:26:01.925" v="463" actId="113"/>
          <ac:spMkLst>
            <pc:docMk/>
            <pc:sldMk cId="1346732736" sldId="269"/>
            <ac:spMk id="2" creationId="{A64E8D4B-46BE-AE10-2DF2-7C6017E2C6A6}"/>
          </ac:spMkLst>
        </pc:spChg>
        <pc:spChg chg="del">
          <ac:chgData name="ANGELINA CARREÑO MIJARES" userId="59e3e3a05becd6a3" providerId="LiveId" clId="{0CC6F765-AB77-47D5-8F35-9B50A9DF9E21}" dt="2024-05-22T18:59:24.858" v="980"/>
          <ac:spMkLst>
            <pc:docMk/>
            <pc:sldMk cId="1346732736" sldId="269"/>
            <ac:spMk id="3" creationId="{26CA1D6F-5E76-C86C-0300-846106B320C6}"/>
          </ac:spMkLst>
        </pc:spChg>
        <pc:picChg chg="add mod">
          <ac:chgData name="ANGELINA CARREÑO MIJARES" userId="59e3e3a05becd6a3" providerId="LiveId" clId="{0CC6F765-AB77-47D5-8F35-9B50A9DF9E21}" dt="2024-05-22T18:59:35.419" v="983" actId="1076"/>
          <ac:picMkLst>
            <pc:docMk/>
            <pc:sldMk cId="1346732736" sldId="269"/>
            <ac:picMk id="5" creationId="{CB95D801-685A-42A8-5484-E10F279C8F2B}"/>
          </ac:picMkLst>
        </pc:picChg>
      </pc:sldChg>
      <pc:sldChg chg="addSp delSp modSp new del mod">
        <pc:chgData name="ANGELINA CARREÑO MIJARES" userId="59e3e3a05becd6a3" providerId="LiveId" clId="{0CC6F765-AB77-47D5-8F35-9B50A9DF9E21}" dt="2024-05-22T19:01:09.001" v="990" actId="47"/>
        <pc:sldMkLst>
          <pc:docMk/>
          <pc:sldMk cId="2375035355" sldId="270"/>
        </pc:sldMkLst>
        <pc:spChg chg="mod">
          <ac:chgData name="ANGELINA CARREÑO MIJARES" userId="59e3e3a05becd6a3" providerId="LiveId" clId="{0CC6F765-AB77-47D5-8F35-9B50A9DF9E21}" dt="2024-05-22T18:26:18.617" v="486" actId="113"/>
          <ac:spMkLst>
            <pc:docMk/>
            <pc:sldMk cId="2375035355" sldId="270"/>
            <ac:spMk id="2" creationId="{C65F35F9-DD62-9723-F145-1AAA60A7BFE7}"/>
          </ac:spMkLst>
        </pc:spChg>
        <pc:spChg chg="del">
          <ac:chgData name="ANGELINA CARREÑO MIJARES" userId="59e3e3a05becd6a3" providerId="LiveId" clId="{0CC6F765-AB77-47D5-8F35-9B50A9DF9E21}" dt="2024-05-22T19:00:31.005" v="984"/>
          <ac:spMkLst>
            <pc:docMk/>
            <pc:sldMk cId="2375035355" sldId="270"/>
            <ac:spMk id="3" creationId="{7AFBE873-3FCD-402F-BC5A-65FAD7D4D14C}"/>
          </ac:spMkLst>
        </pc:spChg>
        <pc:picChg chg="add mod">
          <ac:chgData name="ANGELINA CARREÑO MIJARES" userId="59e3e3a05becd6a3" providerId="LiveId" clId="{0CC6F765-AB77-47D5-8F35-9B50A9DF9E21}" dt="2024-05-22T19:00:39.990" v="986" actId="14100"/>
          <ac:picMkLst>
            <pc:docMk/>
            <pc:sldMk cId="2375035355" sldId="270"/>
            <ac:picMk id="5" creationId="{6AF7DB62-E3B1-1D05-CC9C-D7710EE9DD7F}"/>
          </ac:picMkLst>
        </pc:picChg>
      </pc:sldChg>
      <pc:sldChg chg="modSp new mod">
        <pc:chgData name="ANGELINA CARREÑO MIJARES" userId="59e3e3a05becd6a3" providerId="LiveId" clId="{0CC6F765-AB77-47D5-8F35-9B50A9DF9E21}" dt="2024-05-22T18:28:48.800" v="567" actId="113"/>
        <pc:sldMkLst>
          <pc:docMk/>
          <pc:sldMk cId="2072616133" sldId="271"/>
        </pc:sldMkLst>
        <pc:spChg chg="mod">
          <ac:chgData name="ANGELINA CARREÑO MIJARES" userId="59e3e3a05becd6a3" providerId="LiveId" clId="{0CC6F765-AB77-47D5-8F35-9B50A9DF9E21}" dt="2024-05-22T18:28:48.800" v="567" actId="113"/>
          <ac:spMkLst>
            <pc:docMk/>
            <pc:sldMk cId="2072616133" sldId="271"/>
            <ac:spMk id="2" creationId="{9BABBC9B-F161-1ACA-7B47-65BA54943993}"/>
          </ac:spMkLst>
        </pc:spChg>
        <pc:spChg chg="mod">
          <ac:chgData name="ANGELINA CARREÑO MIJARES" userId="59e3e3a05becd6a3" providerId="LiveId" clId="{0CC6F765-AB77-47D5-8F35-9B50A9DF9E21}" dt="2024-05-22T18:28:43.331" v="566" actId="123"/>
          <ac:spMkLst>
            <pc:docMk/>
            <pc:sldMk cId="2072616133" sldId="271"/>
            <ac:spMk id="3" creationId="{CB50405D-F383-4AC0-8A24-8970FAD85B2C}"/>
          </ac:spMkLst>
        </pc:spChg>
      </pc:sldChg>
      <pc:sldChg chg="addSp delSp modSp new mod">
        <pc:chgData name="ANGELINA CARREÑO MIJARES" userId="59e3e3a05becd6a3" providerId="LiveId" clId="{0CC6F765-AB77-47D5-8F35-9B50A9DF9E21}" dt="2024-05-22T19:00:59.230" v="989" actId="1076"/>
        <pc:sldMkLst>
          <pc:docMk/>
          <pc:sldMk cId="326823592" sldId="272"/>
        </pc:sldMkLst>
        <pc:spChg chg="mod">
          <ac:chgData name="ANGELINA CARREÑO MIJARES" userId="59e3e3a05becd6a3" providerId="LiveId" clId="{0CC6F765-AB77-47D5-8F35-9B50A9DF9E21}" dt="2024-05-22T18:29:02.353" v="570" actId="27636"/>
          <ac:spMkLst>
            <pc:docMk/>
            <pc:sldMk cId="326823592" sldId="272"/>
            <ac:spMk id="2" creationId="{FA6D8E57-E11A-4911-0B08-8F893FBB020E}"/>
          </ac:spMkLst>
        </pc:spChg>
        <pc:spChg chg="del">
          <ac:chgData name="ANGELINA CARREÑO MIJARES" userId="59e3e3a05becd6a3" providerId="LiveId" clId="{0CC6F765-AB77-47D5-8F35-9B50A9DF9E21}" dt="2024-05-22T19:00:49.621" v="987"/>
          <ac:spMkLst>
            <pc:docMk/>
            <pc:sldMk cId="326823592" sldId="272"/>
            <ac:spMk id="3" creationId="{13123ACF-EB4C-5F65-2E58-BF32CA51EC43}"/>
          </ac:spMkLst>
        </pc:spChg>
        <pc:picChg chg="add mod">
          <ac:chgData name="ANGELINA CARREÑO MIJARES" userId="59e3e3a05becd6a3" providerId="LiveId" clId="{0CC6F765-AB77-47D5-8F35-9B50A9DF9E21}" dt="2024-05-22T19:00:59.230" v="989" actId="1076"/>
          <ac:picMkLst>
            <pc:docMk/>
            <pc:sldMk cId="326823592" sldId="272"/>
            <ac:picMk id="5" creationId="{403069F5-8BB9-E167-1E9E-11E4536E3107}"/>
          </ac:picMkLst>
        </pc:picChg>
      </pc:sldChg>
      <pc:sldChg chg="modSp new mod">
        <pc:chgData name="ANGELINA CARREÑO MIJARES" userId="59e3e3a05becd6a3" providerId="LiveId" clId="{0CC6F765-AB77-47D5-8F35-9B50A9DF9E21}" dt="2024-05-22T18:33:32.188" v="651" actId="14100"/>
        <pc:sldMkLst>
          <pc:docMk/>
          <pc:sldMk cId="2434703335" sldId="273"/>
        </pc:sldMkLst>
        <pc:spChg chg="mod">
          <ac:chgData name="ANGELINA CARREÑO MIJARES" userId="59e3e3a05becd6a3" providerId="LiveId" clId="{0CC6F765-AB77-47D5-8F35-9B50A9DF9E21}" dt="2024-05-22T18:29:44.495" v="601" actId="113"/>
          <ac:spMkLst>
            <pc:docMk/>
            <pc:sldMk cId="2434703335" sldId="273"/>
            <ac:spMk id="2" creationId="{262C58D0-C2FA-C532-B47D-2EA26333139E}"/>
          </ac:spMkLst>
        </pc:spChg>
        <pc:spChg chg="mod">
          <ac:chgData name="ANGELINA CARREÑO MIJARES" userId="59e3e3a05becd6a3" providerId="LiveId" clId="{0CC6F765-AB77-47D5-8F35-9B50A9DF9E21}" dt="2024-05-22T18:33:32.188" v="651" actId="14100"/>
          <ac:spMkLst>
            <pc:docMk/>
            <pc:sldMk cId="2434703335" sldId="273"/>
            <ac:spMk id="3" creationId="{E80B2C0C-63AB-9DD9-454F-2276D4964206}"/>
          </ac:spMkLst>
        </pc:spChg>
      </pc:sldChg>
      <pc:sldChg chg="addSp delSp modSp new mod">
        <pc:chgData name="ANGELINA CARREÑO MIJARES" userId="59e3e3a05becd6a3" providerId="LiveId" clId="{0CC6F765-AB77-47D5-8F35-9B50A9DF9E21}" dt="2024-05-22T19:02:38.389" v="1019" actId="1038"/>
        <pc:sldMkLst>
          <pc:docMk/>
          <pc:sldMk cId="2041871895" sldId="274"/>
        </pc:sldMkLst>
        <pc:spChg chg="mod">
          <ac:chgData name="ANGELINA CARREÑO MIJARES" userId="59e3e3a05becd6a3" providerId="LiveId" clId="{0CC6F765-AB77-47D5-8F35-9B50A9DF9E21}" dt="2024-05-22T18:35:06.922" v="673" actId="113"/>
          <ac:spMkLst>
            <pc:docMk/>
            <pc:sldMk cId="2041871895" sldId="274"/>
            <ac:spMk id="2" creationId="{5107DBC1-17FC-CD40-5508-9E6B58E840CD}"/>
          </ac:spMkLst>
        </pc:spChg>
        <pc:spChg chg="del">
          <ac:chgData name="ANGELINA CARREÑO MIJARES" userId="59e3e3a05becd6a3" providerId="LiveId" clId="{0CC6F765-AB77-47D5-8F35-9B50A9DF9E21}" dt="2024-05-22T19:02:10.411" v="992"/>
          <ac:spMkLst>
            <pc:docMk/>
            <pc:sldMk cId="2041871895" sldId="274"/>
            <ac:spMk id="3" creationId="{15DABFA9-A1CE-EEF5-2F17-BF3BECD09C00}"/>
          </ac:spMkLst>
        </pc:spChg>
        <pc:picChg chg="add mod">
          <ac:chgData name="ANGELINA CARREÑO MIJARES" userId="59e3e3a05becd6a3" providerId="LiveId" clId="{0CC6F765-AB77-47D5-8F35-9B50A9DF9E21}" dt="2024-05-22T19:02:38.389" v="1019" actId="1038"/>
          <ac:picMkLst>
            <pc:docMk/>
            <pc:sldMk cId="2041871895" sldId="274"/>
            <ac:picMk id="5" creationId="{5AA89D6F-F365-582D-AF57-F5F861EFB6EB}"/>
          </ac:picMkLst>
        </pc:picChg>
      </pc:sldChg>
      <pc:sldChg chg="addSp delSp modSp new mod">
        <pc:chgData name="ANGELINA CARREÑO MIJARES" userId="59e3e3a05becd6a3" providerId="LiveId" clId="{0CC6F765-AB77-47D5-8F35-9B50A9DF9E21}" dt="2024-05-22T19:03:05.889" v="1022" actId="14100"/>
        <pc:sldMkLst>
          <pc:docMk/>
          <pc:sldMk cId="2107589427" sldId="275"/>
        </pc:sldMkLst>
        <pc:spChg chg="mod">
          <ac:chgData name="ANGELINA CARREÑO MIJARES" userId="59e3e3a05becd6a3" providerId="LiveId" clId="{0CC6F765-AB77-47D5-8F35-9B50A9DF9E21}" dt="2024-05-22T18:35:25.535" v="696" actId="113"/>
          <ac:spMkLst>
            <pc:docMk/>
            <pc:sldMk cId="2107589427" sldId="275"/>
            <ac:spMk id="2" creationId="{E58959FC-F838-B3B5-BC0A-44E86C639638}"/>
          </ac:spMkLst>
        </pc:spChg>
        <pc:spChg chg="del">
          <ac:chgData name="ANGELINA CARREÑO MIJARES" userId="59e3e3a05becd6a3" providerId="LiveId" clId="{0CC6F765-AB77-47D5-8F35-9B50A9DF9E21}" dt="2024-05-22T19:02:56.650" v="1020"/>
          <ac:spMkLst>
            <pc:docMk/>
            <pc:sldMk cId="2107589427" sldId="275"/>
            <ac:spMk id="3" creationId="{80C2D44E-A6E4-DB40-8EDD-F3E6D57145E7}"/>
          </ac:spMkLst>
        </pc:spChg>
        <pc:picChg chg="add mod">
          <ac:chgData name="ANGELINA CARREÑO MIJARES" userId="59e3e3a05becd6a3" providerId="LiveId" clId="{0CC6F765-AB77-47D5-8F35-9B50A9DF9E21}" dt="2024-05-22T19:03:05.889" v="1022" actId="14100"/>
          <ac:picMkLst>
            <pc:docMk/>
            <pc:sldMk cId="2107589427" sldId="275"/>
            <ac:picMk id="5" creationId="{E5578215-4187-F9B1-3575-C9497D4C1356}"/>
          </ac:picMkLst>
        </pc:picChg>
      </pc:sldChg>
      <pc:sldChg chg="addSp delSp modSp new mod">
        <pc:chgData name="ANGELINA CARREÑO MIJARES" userId="59e3e3a05becd6a3" providerId="LiveId" clId="{0CC6F765-AB77-47D5-8F35-9B50A9DF9E21}" dt="2024-05-22T19:03:39.557" v="1034" actId="1035"/>
        <pc:sldMkLst>
          <pc:docMk/>
          <pc:sldMk cId="2918979323" sldId="276"/>
        </pc:sldMkLst>
        <pc:spChg chg="mod">
          <ac:chgData name="ANGELINA CARREÑO MIJARES" userId="59e3e3a05becd6a3" providerId="LiveId" clId="{0CC6F765-AB77-47D5-8F35-9B50A9DF9E21}" dt="2024-05-22T18:35:40.362" v="709" actId="113"/>
          <ac:spMkLst>
            <pc:docMk/>
            <pc:sldMk cId="2918979323" sldId="276"/>
            <ac:spMk id="2" creationId="{90C23707-0650-BA62-9F2C-307AA222CBF8}"/>
          </ac:spMkLst>
        </pc:spChg>
        <pc:spChg chg="del">
          <ac:chgData name="ANGELINA CARREÑO MIJARES" userId="59e3e3a05becd6a3" providerId="LiveId" clId="{0CC6F765-AB77-47D5-8F35-9B50A9DF9E21}" dt="2024-05-22T19:03:27.301" v="1023"/>
          <ac:spMkLst>
            <pc:docMk/>
            <pc:sldMk cId="2918979323" sldId="276"/>
            <ac:spMk id="3" creationId="{E4CB12B7-2E66-CAB9-A366-F5DFAAC2773E}"/>
          </ac:spMkLst>
        </pc:spChg>
        <pc:picChg chg="add mod">
          <ac:chgData name="ANGELINA CARREÑO MIJARES" userId="59e3e3a05becd6a3" providerId="LiveId" clId="{0CC6F765-AB77-47D5-8F35-9B50A9DF9E21}" dt="2024-05-22T19:03:39.557" v="1034" actId="1035"/>
          <ac:picMkLst>
            <pc:docMk/>
            <pc:sldMk cId="2918979323" sldId="276"/>
            <ac:picMk id="5" creationId="{570CC704-F3A1-4BDB-0B0C-22328CB34122}"/>
          </ac:picMkLst>
        </pc:picChg>
      </pc:sldChg>
      <pc:sldChg chg="modSp new mod ord">
        <pc:chgData name="ANGELINA CARREÑO MIJARES" userId="59e3e3a05becd6a3" providerId="LiveId" clId="{0CC6F765-AB77-47D5-8F35-9B50A9DF9E21}" dt="2024-05-22T20:52:25.142" v="1498" actId="403"/>
        <pc:sldMkLst>
          <pc:docMk/>
          <pc:sldMk cId="477325475" sldId="277"/>
        </pc:sldMkLst>
        <pc:spChg chg="mod">
          <ac:chgData name="ANGELINA CARREÑO MIJARES" userId="59e3e3a05becd6a3" providerId="LiveId" clId="{0CC6F765-AB77-47D5-8F35-9B50A9DF9E21}" dt="2024-05-22T19:27:39.281" v="1068" actId="27636"/>
          <ac:spMkLst>
            <pc:docMk/>
            <pc:sldMk cId="477325475" sldId="277"/>
            <ac:spMk id="2" creationId="{C375EB3D-263D-3B0A-A37D-0D8F05BA1896}"/>
          </ac:spMkLst>
        </pc:spChg>
        <pc:spChg chg="mod">
          <ac:chgData name="ANGELINA CARREÑO MIJARES" userId="59e3e3a05becd6a3" providerId="LiveId" clId="{0CC6F765-AB77-47D5-8F35-9B50A9DF9E21}" dt="2024-05-22T20:52:25.142" v="1498" actId="403"/>
          <ac:spMkLst>
            <pc:docMk/>
            <pc:sldMk cId="477325475" sldId="277"/>
            <ac:spMk id="3" creationId="{4E55CC50-79FD-D0DE-9144-8F4613E5A04C}"/>
          </ac:spMkLst>
        </pc:spChg>
      </pc:sldChg>
      <pc:sldChg chg="new del">
        <pc:chgData name="ANGELINA CARREÑO MIJARES" userId="59e3e3a05becd6a3" providerId="LiveId" clId="{0CC6F765-AB77-47D5-8F35-9B50A9DF9E21}" dt="2024-05-22T19:01:50.561" v="991" actId="47"/>
        <pc:sldMkLst>
          <pc:docMk/>
          <pc:sldMk cId="3023214514" sldId="277"/>
        </pc:sldMkLst>
      </pc:sldChg>
      <pc:sldChg chg="addSp modSp new mod">
        <pc:chgData name="ANGELINA CARREÑO MIJARES" userId="59e3e3a05becd6a3" providerId="LiveId" clId="{0CC6F765-AB77-47D5-8F35-9B50A9DF9E21}" dt="2024-05-22T20:58:04.015" v="1595" actId="123"/>
        <pc:sldMkLst>
          <pc:docMk/>
          <pc:sldMk cId="3076034052" sldId="278"/>
        </pc:sldMkLst>
        <pc:spChg chg="mod">
          <ac:chgData name="ANGELINA CARREÑO MIJARES" userId="59e3e3a05becd6a3" providerId="LiveId" clId="{0CC6F765-AB77-47D5-8F35-9B50A9DF9E21}" dt="2024-05-22T20:36:40.897" v="1191" actId="113"/>
          <ac:spMkLst>
            <pc:docMk/>
            <pc:sldMk cId="3076034052" sldId="278"/>
            <ac:spMk id="2" creationId="{FF394695-6DBE-A454-2D47-4744011D96E8}"/>
          </ac:spMkLst>
        </pc:spChg>
        <pc:spChg chg="mod">
          <ac:chgData name="ANGELINA CARREÑO MIJARES" userId="59e3e3a05becd6a3" providerId="LiveId" clId="{0CC6F765-AB77-47D5-8F35-9B50A9DF9E21}" dt="2024-05-22T20:58:04.015" v="1595" actId="123"/>
          <ac:spMkLst>
            <pc:docMk/>
            <pc:sldMk cId="3076034052" sldId="278"/>
            <ac:spMk id="3" creationId="{11F6E4FB-766E-6259-6BE2-19BF4FF6C75A}"/>
          </ac:spMkLst>
        </pc:spChg>
        <pc:picChg chg="add mod">
          <ac:chgData name="ANGELINA CARREÑO MIJARES" userId="59e3e3a05becd6a3" providerId="LiveId" clId="{0CC6F765-AB77-47D5-8F35-9B50A9DF9E21}" dt="2024-05-22T20:40:51.359" v="1388" actId="1076"/>
          <ac:picMkLst>
            <pc:docMk/>
            <pc:sldMk cId="3076034052" sldId="278"/>
            <ac:picMk id="1026" creationId="{B2237C28-97DE-D7DA-3C8E-3297D2C25A73}"/>
          </ac:picMkLst>
        </pc:picChg>
      </pc:sldChg>
      <pc:sldChg chg="addSp delSp modSp new mod">
        <pc:chgData name="ANGELINA CARREÑO MIJARES" userId="59e3e3a05becd6a3" providerId="LiveId" clId="{0CC6F765-AB77-47D5-8F35-9B50A9DF9E21}" dt="2024-05-22T20:59:21.702" v="1623" actId="1036"/>
        <pc:sldMkLst>
          <pc:docMk/>
          <pc:sldMk cId="2869462471" sldId="279"/>
        </pc:sldMkLst>
        <pc:spChg chg="mod">
          <ac:chgData name="ANGELINA CARREÑO MIJARES" userId="59e3e3a05becd6a3" providerId="LiveId" clId="{0CC6F765-AB77-47D5-8F35-9B50A9DF9E21}" dt="2024-05-22T20:48:35.449" v="1465" actId="113"/>
          <ac:spMkLst>
            <pc:docMk/>
            <pc:sldMk cId="2869462471" sldId="279"/>
            <ac:spMk id="2" creationId="{88B61DE2-9778-3793-210C-A03A266FECD3}"/>
          </ac:spMkLst>
        </pc:spChg>
        <pc:spChg chg="del">
          <ac:chgData name="ANGELINA CARREÑO MIJARES" userId="59e3e3a05becd6a3" providerId="LiveId" clId="{0CC6F765-AB77-47D5-8F35-9B50A9DF9E21}" dt="2024-05-22T20:44:16.841" v="1391" actId="478"/>
          <ac:spMkLst>
            <pc:docMk/>
            <pc:sldMk cId="2869462471" sldId="279"/>
            <ac:spMk id="3" creationId="{13E09323-4EE4-0F90-6E33-61432FF8B2F2}"/>
          </ac:spMkLst>
        </pc:spChg>
        <pc:spChg chg="add mod">
          <ac:chgData name="ANGELINA CARREÑO MIJARES" userId="59e3e3a05becd6a3" providerId="LiveId" clId="{0CC6F765-AB77-47D5-8F35-9B50A9DF9E21}" dt="2024-05-22T20:59:21.702" v="1623" actId="1036"/>
          <ac:spMkLst>
            <pc:docMk/>
            <pc:sldMk cId="2869462471" sldId="279"/>
            <ac:spMk id="6" creationId="{7EC6A41C-3CC6-A842-9286-5F5B7827D9BC}"/>
          </ac:spMkLst>
        </pc:spChg>
        <pc:spChg chg="add mod">
          <ac:chgData name="ANGELINA CARREÑO MIJARES" userId="59e3e3a05becd6a3" providerId="LiveId" clId="{0CC6F765-AB77-47D5-8F35-9B50A9DF9E21}" dt="2024-05-22T20:59:21.702" v="1623" actId="1036"/>
          <ac:spMkLst>
            <pc:docMk/>
            <pc:sldMk cId="2869462471" sldId="279"/>
            <ac:spMk id="7" creationId="{037A34D7-91CE-BE27-351D-D810060925F0}"/>
          </ac:spMkLst>
        </pc:spChg>
        <pc:picChg chg="add mod">
          <ac:chgData name="ANGELINA CARREÑO MIJARES" userId="59e3e3a05becd6a3" providerId="LiveId" clId="{0CC6F765-AB77-47D5-8F35-9B50A9DF9E21}" dt="2024-05-22T20:59:21.702" v="1623" actId="1036"/>
          <ac:picMkLst>
            <pc:docMk/>
            <pc:sldMk cId="2869462471" sldId="279"/>
            <ac:picMk id="5" creationId="{86AFA3FA-7EF4-BBE2-D1E4-D6833213D5AF}"/>
          </ac:picMkLst>
        </pc:picChg>
      </pc:sldChg>
      <pc:sldChg chg="addSp delSp modSp new mod">
        <pc:chgData name="ANGELINA CARREÑO MIJARES" userId="59e3e3a05becd6a3" providerId="LiveId" clId="{0CC6F765-AB77-47D5-8F35-9B50A9DF9E21}" dt="2024-05-22T20:50:25.922" v="1495" actId="113"/>
        <pc:sldMkLst>
          <pc:docMk/>
          <pc:sldMk cId="2794257013" sldId="280"/>
        </pc:sldMkLst>
        <pc:spChg chg="mod">
          <ac:chgData name="ANGELINA CARREÑO MIJARES" userId="59e3e3a05becd6a3" providerId="LiveId" clId="{0CC6F765-AB77-47D5-8F35-9B50A9DF9E21}" dt="2024-05-22T20:50:25.922" v="1495" actId="113"/>
          <ac:spMkLst>
            <pc:docMk/>
            <pc:sldMk cId="2794257013" sldId="280"/>
            <ac:spMk id="2" creationId="{0E5F67CF-7DA4-1BCB-BBC8-35523915F906}"/>
          </ac:spMkLst>
        </pc:spChg>
        <pc:spChg chg="del">
          <ac:chgData name="ANGELINA CARREÑO MIJARES" userId="59e3e3a05becd6a3" providerId="LiveId" clId="{0CC6F765-AB77-47D5-8F35-9B50A9DF9E21}" dt="2024-05-22T20:50:11.405" v="1470" actId="478"/>
          <ac:spMkLst>
            <pc:docMk/>
            <pc:sldMk cId="2794257013" sldId="280"/>
            <ac:spMk id="3" creationId="{145FA6EC-5F22-D688-4886-71DEF5EE5484}"/>
          </ac:spMkLst>
        </pc:spChg>
        <pc:picChg chg="add mod">
          <ac:chgData name="ANGELINA CARREÑO MIJARES" userId="59e3e3a05becd6a3" providerId="LiveId" clId="{0CC6F765-AB77-47D5-8F35-9B50A9DF9E21}" dt="2024-05-22T20:50:12.190" v="1471"/>
          <ac:picMkLst>
            <pc:docMk/>
            <pc:sldMk cId="2794257013" sldId="280"/>
            <ac:picMk id="4" creationId="{B541DB19-8CB1-A2C9-1EB9-488CCF89C2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8112C09-355A-4AEC-B062-7F93AE5E2A10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F880C6-87F4-4897-903C-34B602884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79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2C09-355A-4AEC-B062-7F93AE5E2A10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80C6-87F4-4897-903C-34B602884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8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8112C09-355A-4AEC-B062-7F93AE5E2A10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F880C6-87F4-4897-903C-34B602884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217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2C09-355A-4AEC-B062-7F93AE5E2A10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80C6-87F4-4897-903C-34B602884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336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8112C09-355A-4AEC-B062-7F93AE5E2A10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F880C6-87F4-4897-903C-34B602884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708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8112C09-355A-4AEC-B062-7F93AE5E2A10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F880C6-87F4-4897-903C-34B602884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853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8112C09-355A-4AEC-B062-7F93AE5E2A10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F880C6-87F4-4897-903C-34B602884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118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2C09-355A-4AEC-B062-7F93AE5E2A10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80C6-87F4-4897-903C-34B602884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05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8112C09-355A-4AEC-B062-7F93AE5E2A10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EF880C6-87F4-4897-903C-34B602884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8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2C09-355A-4AEC-B062-7F93AE5E2A10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80C6-87F4-4897-903C-34B602884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3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8112C09-355A-4AEC-B062-7F93AE5E2A10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EF880C6-87F4-4897-903C-34B602884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402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12C09-355A-4AEC-B062-7F93AE5E2A10}" type="datetimeFigureOut">
              <a:rPr lang="es-MX" smtClean="0"/>
              <a:t>22/05/2024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880C6-87F4-4897-903C-34B602884B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20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D2A62-0866-746C-82D7-79EFAC6B9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Capacitación RG y RC</a:t>
            </a:r>
            <a:br>
              <a:rPr lang="es-MX" b="1" dirty="0"/>
            </a:br>
            <a:r>
              <a:rPr lang="es-MX" b="1"/>
              <a:t>Lupe García</a:t>
            </a:r>
            <a:endParaRPr lang="es-MX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2263E3-8449-D20A-BC8B-A81C47F9D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MX" dirty="0"/>
              <a:t>Mayo de 2024</a:t>
            </a:r>
          </a:p>
        </p:txBody>
      </p:sp>
    </p:spTree>
    <p:extLst>
      <p:ext uri="{BB962C8B-B14F-4D97-AF65-F5344CB8AC3E}">
        <p14:creationId xmlns:p14="http://schemas.microsoft.com/office/powerpoint/2010/main" val="1292872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400AC-F142-2FB4-48A3-FF99682D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¿Te pidieron firmar las boletas de casilla antes de ser abiertas?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5F65C07-D2D4-3488-249C-6E62C69734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89" y="3429000"/>
            <a:ext cx="5918729" cy="2550175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E08A15D-4AD1-50BA-F363-895F0376F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313" y="1014516"/>
            <a:ext cx="6979921" cy="196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C1A64-A6E5-6319-CBD6-04DF4878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Durante la votación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644D3-B2E2-B7F1-4734-09D04265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MX" dirty="0"/>
              <a:t>Verifica que la persona que vaya a votar se encuentre en la Lista Nominal y márcalo en el cuadernillo del Listado Nominal con fotografía. </a:t>
            </a:r>
          </a:p>
          <a:p>
            <a:pPr algn="just"/>
            <a:r>
              <a:rPr lang="es-MX" dirty="0"/>
              <a:t>Vigila que quien va a votar solo reciba el número correcto de boletas a las que tiene derecho a marcar.  </a:t>
            </a:r>
            <a:r>
              <a:rPr lang="es-MX" b="1" dirty="0"/>
              <a:t>(5 boletas)</a:t>
            </a:r>
          </a:p>
          <a:p>
            <a:pPr algn="just"/>
            <a:r>
              <a:rPr lang="es-MX" dirty="0"/>
              <a:t>En el desarrollo de la Jornada pueden ocurrir distintos Incidentes que debes de reportar al Secretario de la Mesa Directiva y dar aviso a tu RG, llenando el formato de Hoja de Incidentes con copia o acuse de recibido.  </a:t>
            </a:r>
          </a:p>
          <a:p>
            <a:pPr algn="just"/>
            <a:r>
              <a:rPr lang="es-MX" dirty="0"/>
              <a:t>Entrega el formato de Incidentes original al Secretario de la Mesa Directiva y pide que firme la copia o acuse de que lo recibió. </a:t>
            </a:r>
          </a:p>
          <a:p>
            <a:pPr algn="just"/>
            <a:r>
              <a:rPr lang="es-MX" dirty="0"/>
              <a:t>Además, asegúrate que los Incidentes que presentes en los Formatos sean anotados en la Hoja de Incidentes de la Casilla. </a:t>
            </a:r>
          </a:p>
          <a:p>
            <a:pPr algn="just"/>
            <a:r>
              <a:rPr lang="es-MX" dirty="0"/>
              <a:t>Reporta a tu RG los resultados de tus hojas de trabajo</a:t>
            </a:r>
          </a:p>
        </p:txBody>
      </p:sp>
    </p:spTree>
    <p:extLst>
      <p:ext uri="{BB962C8B-B14F-4D97-AF65-F5344CB8AC3E}">
        <p14:creationId xmlns:p14="http://schemas.microsoft.com/office/powerpoint/2010/main" val="136831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0D5A3-0F3B-F9A3-B8EF-4EC3A2F9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542" y="2349925"/>
            <a:ext cx="3498979" cy="2456442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Incidentes que </a:t>
            </a:r>
            <a:r>
              <a:rPr lang="es-MX" b="1" dirty="0" err="1"/>
              <a:t>debor</a:t>
            </a:r>
            <a:r>
              <a:rPr lang="es-MX" b="1" dirty="0"/>
              <a:t> reportar al Secretario de la Mesa Directiva de casilla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AB483DF-93D8-C726-D681-6D1948861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5" y="545806"/>
            <a:ext cx="9922214" cy="606467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0347B30-68B5-61D6-CC04-5B7D83B7039F}"/>
              </a:ext>
            </a:extLst>
          </p:cNvPr>
          <p:cNvSpPr txBox="1"/>
          <p:nvPr/>
        </p:nvSpPr>
        <p:spPr>
          <a:xfrm>
            <a:off x="927543" y="204281"/>
            <a:ext cx="951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rgbClr val="FF0000"/>
                </a:solidFill>
              </a:rPr>
              <a:t>Incidentes que debes reportar al Secretario de la Mesa Directiva de casilla</a:t>
            </a:r>
            <a:endParaRPr lang="es-MX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CCBE6-C7F4-762F-E252-7EB1ABF1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Cierre de la  votación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DA5D78-7D3D-AF80-87B5-59CDAE976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26524"/>
            <a:ext cx="6281873" cy="5248622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La votación se cierra a las 18:00 </a:t>
            </a:r>
            <a:r>
              <a:rPr lang="es-MX" sz="2400" dirty="0" err="1"/>
              <a:t>hrs</a:t>
            </a:r>
            <a:r>
              <a:rPr lang="es-MX" sz="2400" dirty="0"/>
              <a:t>. </a:t>
            </a:r>
          </a:p>
          <a:p>
            <a:pPr lvl="1" algn="just"/>
            <a:r>
              <a:rPr lang="es-MX" sz="2000" dirty="0"/>
              <a:t>La votación solo puede cerrar antes de las 18:00 </a:t>
            </a:r>
            <a:r>
              <a:rPr lang="es-MX" sz="2000" dirty="0" err="1"/>
              <a:t>hrs</a:t>
            </a:r>
            <a:r>
              <a:rPr lang="es-MX" sz="2000" dirty="0"/>
              <a:t>. </a:t>
            </a:r>
          </a:p>
          <a:p>
            <a:pPr lvl="2" algn="just"/>
            <a:r>
              <a:rPr lang="es-MX" sz="1800" dirty="0"/>
              <a:t>si ya votaron todos los electores incluidos en la Lista Nominal. </a:t>
            </a:r>
          </a:p>
          <a:p>
            <a:pPr lvl="2" algn="just"/>
            <a:endParaRPr lang="es-MX" sz="1800" dirty="0"/>
          </a:p>
          <a:p>
            <a:pPr lvl="1" algn="just"/>
            <a:r>
              <a:rPr lang="es-MX" sz="2000" dirty="0"/>
              <a:t>La votación solo puede cerrar después de las 18:00 </a:t>
            </a:r>
            <a:r>
              <a:rPr lang="es-MX" sz="2000" dirty="0" err="1"/>
              <a:t>hrs</a:t>
            </a:r>
            <a:r>
              <a:rPr lang="es-MX" sz="2000" dirty="0"/>
              <a:t>. si hay votantes formados aún.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816532-EE15-CFA0-71E8-04C8007F0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54" y="4807083"/>
            <a:ext cx="1727166" cy="153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3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9A806-FDDE-2B85-1B7A-AE5E1217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En el escrutinio y cómputo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A1A39D-6699-950D-B5F4-3F9F793D8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474" y="350199"/>
            <a:ext cx="6332209" cy="5896165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b="1" dirty="0"/>
              <a:t>Votos válidos: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Marca en un solo recuadro.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Que se marque con un SÍ y un NO la opción a la que quiera darle el voto.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Recuadro que encierra el apartado correspondiente a un partido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Marcas fuera del recuadro, es válido porque la “X” se encuentra dentro del emblema del Partido Político.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Se considera un voto válido cuando la marca con independencia de su significado o representación gráfica se encuentra sobre el recuadro de un Partido Político.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Marcar cada uno de los recuadros de los Partidos que conforman Coalición.</a:t>
            </a:r>
          </a:p>
          <a:p>
            <a:pPr marL="0" indent="0" algn="just">
              <a:buNone/>
            </a:pPr>
            <a:r>
              <a:rPr lang="es-MX" b="1" dirty="0">
                <a:solidFill>
                  <a:srgbClr val="FF0000"/>
                </a:solidFill>
              </a:rPr>
              <a:t>Es importante que NO SE PONGA EN DUDA LA VOLUNTAD DEL ELECTOR manifestado en su voto</a:t>
            </a:r>
          </a:p>
        </p:txBody>
      </p:sp>
    </p:spTree>
    <p:extLst>
      <p:ext uri="{BB962C8B-B14F-4D97-AF65-F5344CB8AC3E}">
        <p14:creationId xmlns:p14="http://schemas.microsoft.com/office/powerpoint/2010/main" val="212623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FF131-CA2C-D8C1-8B7F-C3F78F99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Votos válidos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01D1AA-5D3C-0801-FAF9-CFB187090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475"/>
            <a:ext cx="4411365" cy="6426200"/>
          </a:xfrm>
          <a:prstGeom prst="rect">
            <a:avLst/>
          </a:prstGeom>
        </p:spPr>
      </p:pic>
      <p:sp>
        <p:nvSpPr>
          <p:cNvPr id="7" name="Cruz 6">
            <a:extLst>
              <a:ext uri="{FF2B5EF4-FFF2-40B4-BE49-F238E27FC236}">
                <a16:creationId xmlns:a16="http://schemas.microsoft.com/office/drawing/2014/main" id="{72BA98F9-E69C-8A0F-0FEF-AE03AC9AACC8}"/>
              </a:ext>
            </a:extLst>
          </p:cNvPr>
          <p:cNvSpPr/>
          <p:nvPr/>
        </p:nvSpPr>
        <p:spPr>
          <a:xfrm rot="2691702">
            <a:off x="9395617" y="1409939"/>
            <a:ext cx="463791" cy="429840"/>
          </a:xfrm>
          <a:prstGeom prst="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3C59291-B577-2BE6-AF88-B5FBB70D2B3C}"/>
              </a:ext>
            </a:extLst>
          </p:cNvPr>
          <p:cNvSpPr/>
          <p:nvPr/>
        </p:nvSpPr>
        <p:spPr>
          <a:xfrm>
            <a:off x="8322197" y="1057319"/>
            <a:ext cx="2002421" cy="99542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3438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CF2A6-EBCB-3ED9-0EC3-612F80E2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Votos nulos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541783-A3E0-1C09-846C-E39DAE18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Votos nulos: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Poner cualquier tipo de marca, frase o dibujo en toda la hoja.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Marcar recuadros de Partidos Políticos que no están en Coalición.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No marcar la boleta y dejarla en blanco.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Poner cualquier grosería, palabra altisonante o insulto.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Marca en los recuadros de todos los Partidos Políticos.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6. Marca en los recuadros de un Partido Político y de candidatos no registrados.</a:t>
            </a:r>
          </a:p>
        </p:txBody>
      </p:sp>
    </p:spTree>
    <p:extLst>
      <p:ext uri="{BB962C8B-B14F-4D97-AF65-F5344CB8AC3E}">
        <p14:creationId xmlns:p14="http://schemas.microsoft.com/office/powerpoint/2010/main" val="1572186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E8D4B-46BE-AE10-2DF2-7C6017E2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Votos nulos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B95D801-685A-42A8-5484-E10F279C8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66" y="717224"/>
            <a:ext cx="7113499" cy="5423551"/>
          </a:xfrm>
        </p:spPr>
      </p:pic>
    </p:spTree>
    <p:extLst>
      <p:ext uri="{BB962C8B-B14F-4D97-AF65-F5344CB8AC3E}">
        <p14:creationId xmlns:p14="http://schemas.microsoft.com/office/powerpoint/2010/main" val="1346732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BBC9B-F161-1ACA-7B47-65BA5494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Escrito de protesta de resultados en mi casilla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50405D-F383-4AC0-8A24-8970FAD85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b="1" dirty="0"/>
              <a:t>¿Cuándo presento mi Escrito de Protesta? </a:t>
            </a:r>
          </a:p>
          <a:p>
            <a:pPr algn="just"/>
            <a:r>
              <a:rPr lang="es-MX" dirty="0"/>
              <a:t>Después de la etapa de Escrutinio y Cómputo, cuando no estés de acuerdo con los resultados finales de la votación, y cuando se hayan presentado incidentes que pudieron haber en la Elección, mismos Incidentes que reportaste durante el día, siendo así, puedes presentar tu Escrito de Protesta. </a:t>
            </a:r>
          </a:p>
          <a:p>
            <a:pPr marL="0" indent="0" algn="just">
              <a:buNone/>
            </a:pPr>
            <a:r>
              <a:rPr lang="es-MX" b="1" dirty="0"/>
              <a:t>¿A quién presento mi Escrito de Protesta? </a:t>
            </a:r>
          </a:p>
          <a:p>
            <a:pPr algn="just"/>
            <a:r>
              <a:rPr lang="es-MX" dirty="0"/>
              <a:t>Al Secretario (a) de la Mesa Directiva el cual tiene el deber de recibirlo y firmar la copia o el acuse de recibido, que le entregaras a tu RG. 9 ESCRITO DE PROTESTA </a:t>
            </a:r>
          </a:p>
          <a:p>
            <a:pPr marL="0" indent="0" algn="just">
              <a:buNone/>
            </a:pPr>
            <a:r>
              <a:rPr lang="es-MX" dirty="0"/>
              <a:t>Además de presentar tu Escrito de Protesta, </a:t>
            </a:r>
          </a:p>
          <a:p>
            <a:pPr marL="0" indent="0" algn="just">
              <a:buNone/>
            </a:pPr>
            <a:r>
              <a:rPr lang="es-MX" b="1" dirty="0">
                <a:solidFill>
                  <a:srgbClr val="FF0000"/>
                </a:solidFill>
              </a:rPr>
              <a:t>NO OLVIDES FIRMAR EL ACTA DE ESCRUTINIO Y CÓMPUTO BAJO PROTESTA</a:t>
            </a:r>
          </a:p>
        </p:txBody>
      </p:sp>
    </p:spTree>
    <p:extLst>
      <p:ext uri="{BB962C8B-B14F-4D97-AF65-F5344CB8AC3E}">
        <p14:creationId xmlns:p14="http://schemas.microsoft.com/office/powerpoint/2010/main" val="207261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D8E57-E11A-4911-0B08-8F893FBB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Escrito de protesta de resultados en mi casilla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03069F5-8BB9-E167-1E9E-11E4536E3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92" y="1390908"/>
            <a:ext cx="7243623" cy="4076184"/>
          </a:xfrm>
        </p:spPr>
      </p:pic>
    </p:spTree>
    <p:extLst>
      <p:ext uri="{BB962C8B-B14F-4D97-AF65-F5344CB8AC3E}">
        <p14:creationId xmlns:p14="http://schemas.microsoft.com/office/powerpoint/2010/main" val="32682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A5FF2-F258-B3CD-1085-03BF06F1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Elecciones Edo. Méx. 2024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DFF2BAF-AF11-74DD-F7A6-8433E0DDA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74" y="556890"/>
            <a:ext cx="7489333" cy="5590991"/>
          </a:xfr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FD5D5E2-F27B-E247-E9A2-BB53FFAA4CA8}"/>
              </a:ext>
            </a:extLst>
          </p:cNvPr>
          <p:cNvSpPr/>
          <p:nvPr/>
        </p:nvSpPr>
        <p:spPr>
          <a:xfrm>
            <a:off x="7914968" y="3313471"/>
            <a:ext cx="1651819" cy="48178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DEF2583-492E-D996-48BF-5AC183C9069A}"/>
              </a:ext>
            </a:extLst>
          </p:cNvPr>
          <p:cNvSpPr/>
          <p:nvPr/>
        </p:nvSpPr>
        <p:spPr>
          <a:xfrm>
            <a:off x="8032643" y="1475034"/>
            <a:ext cx="1863711" cy="71258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046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C58D0-C2FA-C532-B47D-2EA26333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Clausura de casilla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0B2C0C-63AB-9DD9-454F-2276D496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456" y="389103"/>
            <a:ext cx="7072008" cy="613815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dirty="0"/>
              <a:t>Una vez concluida la Jornada Electoral, el Secretario debe llenar la Constancia de la Hoja de Clausura de la Casilla con el nombre de los funcionarios y representantes de Partidos Políticos para entregar completo el paquete que contenga la documentación requerida, las boletas sobrantes y los votos para cada Partido.  </a:t>
            </a:r>
          </a:p>
          <a:p>
            <a:pPr algn="just"/>
            <a:r>
              <a:rPr lang="es-MX" b="1" dirty="0"/>
              <a:t>Para integrar tu Expediente Final, NO SE TE OLVIDE: </a:t>
            </a:r>
          </a:p>
          <a:p>
            <a:pPr lvl="1" algn="just"/>
            <a:r>
              <a:rPr lang="es-MX" dirty="0"/>
              <a:t>Recoger las copias legibles de las Actas de la Jornada Electoral.</a:t>
            </a:r>
          </a:p>
          <a:p>
            <a:pPr lvl="1" algn="just"/>
            <a:r>
              <a:rPr lang="es-MX" dirty="0"/>
              <a:t> La copia o acuse de los formatos de Hoja de Incidentes que hayas presentado. </a:t>
            </a:r>
          </a:p>
          <a:p>
            <a:pPr lvl="1" algn="just"/>
            <a:r>
              <a:rPr lang="es-MX" dirty="0"/>
              <a:t>La copia del formato de Escrito de Protesta si es que llegaste a presentar Incidentes. </a:t>
            </a:r>
          </a:p>
          <a:p>
            <a:pPr lvl="1" algn="just"/>
            <a:r>
              <a:rPr lang="es-MX" dirty="0"/>
              <a:t>Tu cuadernillo de Listado Nominal. </a:t>
            </a:r>
          </a:p>
          <a:p>
            <a:pPr lvl="1" algn="just"/>
            <a:r>
              <a:rPr lang="es-MX" dirty="0"/>
              <a:t>Tus hojas de trabajo en donde tomaste notas importante de la Jornada Electoral. </a:t>
            </a:r>
          </a:p>
          <a:p>
            <a:pPr algn="just"/>
            <a:r>
              <a:rPr lang="es-MX" b="1" dirty="0"/>
              <a:t>También comunica a tu RG los resultados finales. </a:t>
            </a:r>
          </a:p>
          <a:p>
            <a:pPr algn="just"/>
            <a:r>
              <a:rPr lang="es-MX" b="1" dirty="0"/>
              <a:t>Vigila que los resultados de la elección sean los mismos que registran en la cartulina final que deberán pegar en un lugar visible de tu Casilla. </a:t>
            </a:r>
          </a:p>
          <a:p>
            <a:pPr algn="just"/>
            <a:r>
              <a:rPr lang="es-MX" b="1" dirty="0"/>
              <a:t>Tómale una foto a la cartulina de resultados de Casilla para que la envíes a tu RG</a:t>
            </a:r>
          </a:p>
        </p:txBody>
      </p:sp>
    </p:spTree>
    <p:extLst>
      <p:ext uri="{BB962C8B-B14F-4D97-AF65-F5344CB8AC3E}">
        <p14:creationId xmlns:p14="http://schemas.microsoft.com/office/powerpoint/2010/main" val="2434703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F67CF-7DA4-1BCB-BBC8-35523915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Hola de Resultados IEEM</a:t>
            </a:r>
          </a:p>
        </p:txBody>
      </p:sp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B541DB19-8CB1-A2C9-1EB9-488CCF89C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05" y="164178"/>
            <a:ext cx="4020791" cy="6390394"/>
          </a:xfrm>
        </p:spPr>
      </p:pic>
    </p:spTree>
    <p:extLst>
      <p:ext uri="{BB962C8B-B14F-4D97-AF65-F5344CB8AC3E}">
        <p14:creationId xmlns:p14="http://schemas.microsoft.com/office/powerpoint/2010/main" val="2794257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7DBC1-17FC-CD40-5508-9E6B58E8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Hoja de Incidentes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AA89D6F-F365-582D-AF57-F5F861EFB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677" y="155171"/>
            <a:ext cx="5495956" cy="6481172"/>
          </a:xfrm>
        </p:spPr>
      </p:pic>
    </p:spTree>
    <p:extLst>
      <p:ext uri="{BB962C8B-B14F-4D97-AF65-F5344CB8AC3E}">
        <p14:creationId xmlns:p14="http://schemas.microsoft.com/office/powerpoint/2010/main" val="2041871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959FC-F838-B3B5-BC0A-44E86C63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Escrito de protesta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5578215-4187-F9B1-3575-C9497D4C1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87" y="294108"/>
            <a:ext cx="5359941" cy="6370219"/>
          </a:xfrm>
        </p:spPr>
      </p:pic>
    </p:spTree>
    <p:extLst>
      <p:ext uri="{BB962C8B-B14F-4D97-AF65-F5344CB8AC3E}">
        <p14:creationId xmlns:p14="http://schemas.microsoft.com/office/powerpoint/2010/main" val="2107589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23707-0650-BA62-9F2C-307AA222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Anotaciones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70CC704-F3A1-4BDB-0B0C-22328CB34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238" y="397249"/>
            <a:ext cx="4786009" cy="6213076"/>
          </a:xfrm>
        </p:spPr>
      </p:pic>
    </p:spTree>
    <p:extLst>
      <p:ext uri="{BB962C8B-B14F-4D97-AF65-F5344CB8AC3E}">
        <p14:creationId xmlns:p14="http://schemas.microsoft.com/office/powerpoint/2010/main" val="291897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94695-6DBE-A454-2D47-4744011D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¿Qué estamos defendiendo?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F6E4FB-766E-6259-6BE2-19BF4FF6C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1841691"/>
          </a:xfrm>
        </p:spPr>
        <p:txBody>
          <a:bodyPr/>
          <a:lstStyle/>
          <a:p>
            <a:pPr algn="just"/>
            <a:r>
              <a:rPr lang="es-MX" dirty="0"/>
              <a:t>Para esta elección estamos defendiendo la Candidatura a </a:t>
            </a:r>
            <a:r>
              <a:rPr lang="es-MX" b="1" dirty="0"/>
              <a:t>Diputación Local </a:t>
            </a:r>
            <a:r>
              <a:rPr lang="es-MX" dirty="0"/>
              <a:t>de</a:t>
            </a:r>
            <a:r>
              <a:rPr lang="es-MX" b="1" dirty="0"/>
              <a:t> Lupe García</a:t>
            </a:r>
            <a:r>
              <a:rPr lang="es-MX" dirty="0"/>
              <a:t>, quien va como candidato independiente por el </a:t>
            </a:r>
            <a:r>
              <a:rPr lang="es-MX" sz="2400" dirty="0">
                <a:solidFill>
                  <a:srgbClr val="FF0000"/>
                </a:solidFill>
              </a:rPr>
              <a:t>PRI</a:t>
            </a:r>
            <a:endParaRPr lang="es-MX" dirty="0">
              <a:solidFill>
                <a:srgbClr val="FF0000"/>
              </a:solidFill>
            </a:endParaRPr>
          </a:p>
        </p:txBody>
      </p:sp>
      <p:pic>
        <p:nvPicPr>
          <p:cNvPr id="1026" name="Picture 2" descr="Semblanza Digital: Se esperan cambios en varias organizaciones del PRI">
            <a:extLst>
              <a:ext uri="{FF2B5EF4-FFF2-40B4-BE49-F238E27FC236}">
                <a16:creationId xmlns:a16="http://schemas.microsoft.com/office/drawing/2014/main" id="{B2237C28-97DE-D7DA-3C8E-3297D2C25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042" y="3012799"/>
            <a:ext cx="2757113" cy="27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03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61DE2-9778-3793-210C-A03A266F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Boleta para la Diputación Local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AFA3FA-7EF4-BBE2-D1E4-D6833213D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625"/>
            <a:ext cx="4411365" cy="6426200"/>
          </a:xfrm>
          <a:prstGeom prst="rect">
            <a:avLst/>
          </a:prstGeom>
        </p:spPr>
      </p:pic>
      <p:sp>
        <p:nvSpPr>
          <p:cNvPr id="6" name="Cruz 5">
            <a:extLst>
              <a:ext uri="{FF2B5EF4-FFF2-40B4-BE49-F238E27FC236}">
                <a16:creationId xmlns:a16="http://schemas.microsoft.com/office/drawing/2014/main" id="{7EC6A41C-3CC6-A842-9286-5F5B7827D9BC}"/>
              </a:ext>
            </a:extLst>
          </p:cNvPr>
          <p:cNvSpPr/>
          <p:nvPr/>
        </p:nvSpPr>
        <p:spPr>
          <a:xfrm rot="2691702">
            <a:off x="9384042" y="1479389"/>
            <a:ext cx="463791" cy="429840"/>
          </a:xfrm>
          <a:prstGeom prst="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37A34D7-91CE-BE27-351D-D810060925F0}"/>
              </a:ext>
            </a:extLst>
          </p:cNvPr>
          <p:cNvSpPr/>
          <p:nvPr/>
        </p:nvSpPr>
        <p:spPr>
          <a:xfrm>
            <a:off x="8322197" y="1080469"/>
            <a:ext cx="2002421" cy="99542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946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6B1AA-E507-BB72-18DD-664BA37A2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Autofit/>
          </a:bodyPr>
          <a:lstStyle/>
          <a:p>
            <a:r>
              <a:rPr lang="es-MX" sz="3200" b="1" dirty="0"/>
              <a:t>Materiales y documentos que debo tener previo al inicio de la Jornada Electoral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31951C-D65E-1DAD-3425-A337FD062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32619"/>
            <a:ext cx="6640934" cy="5958348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ES MUY IMPORTANTE: •</a:t>
            </a:r>
          </a:p>
          <a:p>
            <a:pPr algn="just"/>
            <a:r>
              <a:rPr lang="es-MX" dirty="0"/>
              <a:t> Mantener comunicación permanente con tu Representante General (RG).  </a:t>
            </a:r>
          </a:p>
          <a:p>
            <a:pPr algn="just"/>
            <a:r>
              <a:rPr lang="es-MX" dirty="0"/>
              <a:t>Ten preparado el material electoral con el que trabajarás el Día de la Elección. </a:t>
            </a:r>
          </a:p>
          <a:p>
            <a:pPr lvl="1" algn="just"/>
            <a:r>
              <a:rPr lang="es-MX" dirty="0"/>
              <a:t>Mi credencial de elector </a:t>
            </a:r>
          </a:p>
          <a:p>
            <a:pPr lvl="1" algn="just"/>
            <a:r>
              <a:rPr lang="es-MX" dirty="0"/>
              <a:t>Mi nombramiento como Representante de Casilla </a:t>
            </a:r>
          </a:p>
          <a:p>
            <a:pPr lvl="1" algn="just"/>
            <a:r>
              <a:rPr lang="es-MX" dirty="0"/>
              <a:t>Formatos de Hoja de Incidentes original y copia. </a:t>
            </a:r>
          </a:p>
          <a:p>
            <a:pPr lvl="1" algn="just"/>
            <a:r>
              <a:rPr lang="es-MX" dirty="0"/>
              <a:t>Formato de Escrito de Protesta original y copia. </a:t>
            </a:r>
          </a:p>
          <a:p>
            <a:pPr lvl="1" algn="just"/>
            <a:r>
              <a:rPr lang="es-MX" dirty="0"/>
              <a:t>Cuadernillo de Lista Nominal </a:t>
            </a:r>
          </a:p>
          <a:p>
            <a:pPr lvl="1" algn="just"/>
            <a:r>
              <a:rPr lang="es-MX" dirty="0"/>
              <a:t>Pluma Azul</a:t>
            </a:r>
          </a:p>
          <a:p>
            <a:pPr lvl="1" algn="just"/>
            <a:r>
              <a:rPr lang="es-MX" dirty="0"/>
              <a:t>Celular con suficiente carga / cargador o pila portátil. </a:t>
            </a:r>
          </a:p>
          <a:p>
            <a:pPr lvl="1" algn="just"/>
            <a:r>
              <a:rPr lang="es-MX" dirty="0"/>
              <a:t>Guía rápida para </a:t>
            </a:r>
            <a:r>
              <a:rPr lang="es-MX" dirty="0" err="1"/>
              <a:t>representates</a:t>
            </a:r>
            <a:r>
              <a:rPr lang="es-MX" dirty="0"/>
              <a:t> de Casilla  </a:t>
            </a:r>
          </a:p>
        </p:txBody>
      </p:sp>
    </p:spTree>
    <p:extLst>
      <p:ext uri="{BB962C8B-B14F-4D97-AF65-F5344CB8AC3E}">
        <p14:creationId xmlns:p14="http://schemas.microsoft.com/office/powerpoint/2010/main" val="88357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5EB3D-263D-3B0A-A37D-0D8F05BA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000" b="1" dirty="0"/>
              <a:t>Materiales y documentos que debo tener previo al inicio de la Jornada Electoral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55CC50-79FD-D0DE-9144-8F4613E5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000" dirty="0"/>
              <a:t>Debes estar en todo momento muy pendiente a cualquier indicación de tu RG.  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Preparar Cubrebocas y Gel </a:t>
            </a:r>
            <a:r>
              <a:rPr lang="es-MX" sz="2000" dirty="0" err="1"/>
              <a:t>Antibacterial</a:t>
            </a:r>
            <a:r>
              <a:rPr lang="es-MX" sz="2000" dirty="0"/>
              <a:t>.  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Llegar puntual a la Casilla que te corresponda (7:30 </a:t>
            </a:r>
            <a:r>
              <a:rPr lang="es-MX" sz="2000" dirty="0" err="1"/>
              <a:t>hrs</a:t>
            </a:r>
            <a:r>
              <a:rPr lang="es-MX" sz="2000" dirty="0"/>
              <a:t>.)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7732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2D0B3-4961-B2CC-7BF1-B0854908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Instalación y apertura de casilla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7DE27-99E7-CE4D-271D-ED3C373E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45806"/>
            <a:ext cx="6719592" cy="6312310"/>
          </a:xfrm>
        </p:spPr>
        <p:txBody>
          <a:bodyPr>
            <a:normAutofit/>
          </a:bodyPr>
          <a:lstStyle/>
          <a:p>
            <a:pPr algn="just"/>
            <a:r>
              <a:rPr lang="es-MX" b="1" dirty="0">
                <a:solidFill>
                  <a:srgbClr val="FF0000"/>
                </a:solidFill>
              </a:rPr>
              <a:t>La Casilla no debe de estar ubicada en iglesias, edificios de gobierno, fábricas, centros de vicio (cantinas, bares, entre otros similares) o casa de algún funcionario público, autoridades auxiliares, Dirigente Partidista o Candidato.  </a:t>
            </a:r>
          </a:p>
          <a:p>
            <a:pPr algn="just"/>
            <a:r>
              <a:rPr lang="es-MX" dirty="0"/>
              <a:t>La Mesa Directiva debe estar completa: 1 presidente, 2 secretarios y 3 escrutadores </a:t>
            </a:r>
          </a:p>
          <a:p>
            <a:pPr lvl="1" algn="just"/>
            <a:r>
              <a:rPr lang="es-MX" dirty="0"/>
              <a:t>Si a las 8:15 </a:t>
            </a:r>
            <a:r>
              <a:rPr lang="es-MX" dirty="0" err="1"/>
              <a:t>hrs</a:t>
            </a:r>
            <a:r>
              <a:rPr lang="es-MX" dirty="0"/>
              <a:t>. faltara alguno de los funcionarios de la Mesa Directiva de Casilla, pero estuviera el Presidente, éste designará a los funcionarios necesarios para su integración, recorriendo en orden a los funcionarios propietarios presentes y habilitando a los suplentes faltantes.</a:t>
            </a:r>
          </a:p>
          <a:p>
            <a:pPr lvl="1" algn="just"/>
            <a:r>
              <a:rPr lang="es-MX" dirty="0"/>
              <a:t> Si no estuviera el Presidente ni los Secretarios, pero estuviera alguno de los escrutadores, éste asumirá las funciones del Presidente y procederá a integrar la Casilla.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D05EE0-C671-2266-E00E-F1A2927C4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65" y="5050837"/>
            <a:ext cx="2363565" cy="152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2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F49EA-444E-82AE-A517-37805613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Instalación y apertura de casilla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2CE344-9668-85D4-BCB0-84189868F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45981"/>
            <a:ext cx="6281873" cy="5248622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En el caso de tomar algún ciudadano de la fila para integrar la Mesa Directiva de Casilla, su domicilio deberá ser de la sección electoral correspondiente.</a:t>
            </a:r>
          </a:p>
          <a:p>
            <a:pPr algn="just"/>
            <a:r>
              <a:rPr lang="es-MX" dirty="0"/>
              <a:t>En ningún momento los Observadores Electorales o Representantes de Partidos podrán tomar el cargo como funcionarios de Casilla. </a:t>
            </a:r>
          </a:p>
          <a:p>
            <a:pPr algn="just"/>
            <a:r>
              <a:rPr lang="es-MX" dirty="0"/>
              <a:t>Antes de firmar el Acta de la Jornada Electoral como representante del PRI debes verificar la fecha, hora, domicilio, número de boletas y folios exactos de tu Casilla. </a:t>
            </a:r>
          </a:p>
          <a:p>
            <a:pPr algn="just"/>
            <a:r>
              <a:rPr lang="es-MX" dirty="0"/>
              <a:t>Las mamparas deben estar bien colocadas para que los votantes puedan ejercer su voto de manera libre y secreta.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612828-3B1D-488A-13D5-8B7554308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81" y="4951378"/>
            <a:ext cx="1860339" cy="154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8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29919-A24A-D3DC-C84E-2F77774E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Instalación y apertura de casilla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4314E-03BD-F005-36DD-6B1027E9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589935"/>
            <a:ext cx="6316469" cy="5820697"/>
          </a:xfrm>
        </p:spPr>
        <p:txBody>
          <a:bodyPr>
            <a:normAutofit/>
          </a:bodyPr>
          <a:lstStyle/>
          <a:p>
            <a:r>
              <a:rPr lang="es-MX" dirty="0"/>
              <a:t>Las urnas deben estar completamente vacías antes de dar comienzo a la votación.  </a:t>
            </a:r>
          </a:p>
          <a:p>
            <a:r>
              <a:rPr lang="es-MX" dirty="0"/>
              <a:t>Mucho ojo con la gente dentro o fuera de la Casilla tratando de influir en el voto de las personas o comprando votos, puedes denunciarlo de inmediato. </a:t>
            </a:r>
            <a:r>
              <a:rPr lang="es-MX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FEDETEL 800 8 33 72 33</a:t>
            </a:r>
            <a:endParaRPr lang="es-MX" dirty="0"/>
          </a:p>
          <a:p>
            <a:r>
              <a:rPr lang="es-MX" dirty="0"/>
              <a:t>Se deberá llenar el acta de Jornada Electoral firmándola en el apartado de la instalación de la Casilla como representante del PRI. </a:t>
            </a:r>
          </a:p>
          <a:p>
            <a:r>
              <a:rPr lang="es-MX" dirty="0"/>
              <a:t>No dejes de vigilar en todo momento el desarrollo de la Jornada Electoral, desde la instalación de la Casilla hasta la clausura y remisión del Paquete Electoral. </a:t>
            </a:r>
          </a:p>
          <a:p>
            <a:r>
              <a:rPr lang="es-MX" dirty="0"/>
              <a:t>Hazle saber a tu RG la hora exacta de apertura de tu Casilla. </a:t>
            </a:r>
          </a:p>
        </p:txBody>
      </p:sp>
    </p:spTree>
    <p:extLst>
      <p:ext uri="{BB962C8B-B14F-4D97-AF65-F5344CB8AC3E}">
        <p14:creationId xmlns:p14="http://schemas.microsoft.com/office/powerpoint/2010/main" val="181148261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131</TotalTime>
  <Words>1327</Words>
  <Application>Microsoft Office PowerPoint</Application>
  <PresentationFormat>Panorámica</PresentationFormat>
  <Paragraphs>98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Calibri Light</vt:lpstr>
      <vt:lpstr>Roboto</vt:lpstr>
      <vt:lpstr>Rockwell</vt:lpstr>
      <vt:lpstr>Wingdings</vt:lpstr>
      <vt:lpstr>Atlas</vt:lpstr>
      <vt:lpstr>Capacitación RG y RC Lupe García</vt:lpstr>
      <vt:lpstr>Elecciones Edo. Méx. 2024</vt:lpstr>
      <vt:lpstr>¿Qué estamos defendiendo?</vt:lpstr>
      <vt:lpstr>Boleta para la Diputación Local</vt:lpstr>
      <vt:lpstr>Materiales y documentos que debo tener previo al inicio de la Jornada Electoral</vt:lpstr>
      <vt:lpstr>Materiales y documentos que debo tener previo al inicio de la Jornada Electoral</vt:lpstr>
      <vt:lpstr>Instalación y apertura de casilla</vt:lpstr>
      <vt:lpstr>Instalación y apertura de casilla</vt:lpstr>
      <vt:lpstr>Instalación y apertura de casilla</vt:lpstr>
      <vt:lpstr>¿Te pidieron firmar las boletas de casilla antes de ser abiertas?</vt:lpstr>
      <vt:lpstr>Durante la votación</vt:lpstr>
      <vt:lpstr>Incidentes que debor reportar al Secretario de la Mesa Directiva de casilla</vt:lpstr>
      <vt:lpstr>Cierre de la  votación</vt:lpstr>
      <vt:lpstr>En el escrutinio y cómputo</vt:lpstr>
      <vt:lpstr>Votos válidos</vt:lpstr>
      <vt:lpstr>Votos nulos</vt:lpstr>
      <vt:lpstr>Votos nulos</vt:lpstr>
      <vt:lpstr>Escrito de protesta de resultados en mi casilla</vt:lpstr>
      <vt:lpstr>Escrito de protesta de resultados en mi casilla</vt:lpstr>
      <vt:lpstr>Clausura de casilla</vt:lpstr>
      <vt:lpstr>Hola de Resultados IEEM</vt:lpstr>
      <vt:lpstr>Hoja de Incidentes</vt:lpstr>
      <vt:lpstr>Escrito de protesta</vt:lpstr>
      <vt:lpstr>Anotaciones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RG y RC</dc:title>
  <dc:creator>ANGELINA CARREÑO MIJARES</dc:creator>
  <cp:lastModifiedBy>ANGELINA CARREÑO MIJARES</cp:lastModifiedBy>
  <cp:revision>1</cp:revision>
  <dcterms:created xsi:type="dcterms:W3CDTF">2024-05-22T17:42:37Z</dcterms:created>
  <dcterms:modified xsi:type="dcterms:W3CDTF">2024-05-22T21:04:48Z</dcterms:modified>
</cp:coreProperties>
</file>