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gle-gruyere.appspot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wasp.org/index.php/XSS_(Cross_Site_Scripting)_Prevention_Cheat_Sheet" TargetMode="External"/><Relationship Id="rId4" Type="http://schemas.openxmlformats.org/officeDocument/2006/relationships/hyperlink" Target="https://www.owasp.org/index.php/DOM_based_XSS_Prevention_Cheat_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Security Primer - XSS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An Antiquated Example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4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Joseph Parker Diamond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HackUTK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Fall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Premise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Cross-site scripting or “XSS” is a web vulnerability where Javascript from a end-user is passed through a website to another end-user.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00" y="2279675"/>
            <a:ext cx="7913799" cy="25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Premise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 client’s web browser does not always distinguish between what “should” be within a comment field and valid HTML.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If the web server does not want HTML in comments, it should be the one sanitizing inputs!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But, relying on </a:t>
            </a:r>
            <a:r>
              <a:rPr b="1" i="1" lang="en"/>
              <a:t>other</a:t>
            </a:r>
            <a:r>
              <a:rPr lang="en"/>
              <a:t> people to be secure is a dangerous game...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Example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Consider Google’s Gruyere vulnerable web app -- it is a practice/testing ground for web application penetration testing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It contains a place to post “snippets” that are supplied by end users. 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It seems that &lt;script&gt; tags are not escaped/poorly stripped</a:t>
            </a: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Follow along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https://google-gruyere.appspot.com/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may need to use an older browser, enable pop-ups, and/or disable some protections (your browser tries to protect you a fair bit)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Bottom Line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Yes, pop-ups are annoying, but is that the extent of the danger? No.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XSS can possibly: 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Steal Session Cookies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Access Stored Passwords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Rewrite HTML on the Page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Etc (hackers use their imagination)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Obviously, this is bad -- sanitize your inputs.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Countermeasures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Tag stripping -- Usually a variant of “strip_tags(string data)” for languages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Escape non-letter characters in data, use various encoding schemes properly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Cheat-Sheets: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https://www.owasp.org/index.php/XSS_(Cross_Site_Scripting)_Prevention_Cheat_Sheet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https://www.owasp.org/index.php/DOM_based_XSS_Prevention_Cheat_Sheet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