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Security Primer </a:t>
            </a:r>
            <a:r>
              <a:rPr lang="en" sz="3600"/>
              <a:t>Adversary Goals in Binary Exploitation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414500"/>
            <a:ext cx="8520600" cy="14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Joseph Parker Diamond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Vice President, HackUTK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Fall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Exactly is a Binary Executable?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 “binary executable” is a set of instructions in binary format which a computer of the appropriate architecture can read and execute.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Commonly abbreviated as a “binary” or “executable”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Examples: Any of your CS 102, 140, 302, 360 labs.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Computers Execute Binaries?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4248600" cy="382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Create a workspace to operate on variables and maintain a sequence of instructions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This workspace consists of “the stack” and registers.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The stack is a region of memory (RAM, not disk)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21758" r="30313" t="0"/>
          <a:stretch/>
        </p:blipFill>
        <p:spPr>
          <a:xfrm>
            <a:off x="5649850" y="1152475"/>
            <a:ext cx="2593949" cy="30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5454475" y="4137425"/>
            <a:ext cx="29847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 Wikimedia Commons -- https://upload.wikimedia.org/wikipedia/commons/1/1f/Call-stack-layout.svg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Stack and Registers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4400" y="1152475"/>
            <a:ext cx="5409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The stack maintains the order of functions calls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Each function call has a “frame” in the stack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Each frame holds local variables and return address info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The registers hold temporary variables and information immediately relevant to the flow of execution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700" y="1476823"/>
            <a:ext cx="3690300" cy="27676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5634750" y="4244525"/>
            <a:ext cx="332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 University of Washington --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http://images.slideplayer.com/15/4850754/slides/slide_27.jpg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Goal of the Adversary?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general, the adversary wants the program to deviate from its expected behavior in a way beneficial to him/her.</a:t>
            </a:r>
          </a:p>
          <a:p>
            <a:pPr lvl="0">
              <a:spcBef>
                <a:spcPts val="0"/>
              </a:spcBef>
              <a:buNone/>
            </a:pPr>
            <a:r>
              <a:rPr lang="en" u="sng"/>
              <a:t>How might this happen?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Hijack Control Flow -- “Please call /bin/bash and let me see all your secrets”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Alter Data -- “Transfer </a:t>
            </a:r>
            <a:r>
              <a:rPr lang="en" strike="sngStrike"/>
              <a:t>$10</a:t>
            </a:r>
            <a:r>
              <a:rPr lang="en"/>
              <a:t> </a:t>
            </a:r>
            <a:r>
              <a:rPr lang="en"/>
              <a:t>$10,000 to my bank account”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Stop the Program -- “Customers will leave if this program is always down!”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are these Goals Accomplished?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475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Let’s focus on control flow hijacking first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You may have noticed that the return address is stored on the stack.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Suppose one of the local variables spilled over to that space….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Demo time!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318200" y="1152475"/>
            <a:ext cx="3514200" cy="3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void bar()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    printf("Hey there, I'm bar!\n");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void foo()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    char input[10];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    gets(input);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    printf("You typed: %s\n", input);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int main()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    foo();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    return 0;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71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was a contrived example, but it illustrates the concept and serves as a basis for almost the entirety of software security.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OS and compiler have features which defend against these exploits: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Non-Executable Stack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Stack Smashing Protection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Address Space Layout Randomization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these countermeasures do not provide complete security either…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Upcoming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Down the Rabbit Hole: Binary Protections and their Weaknesses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Thanks for coming out!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