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42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3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1243.eecs.utk.edu:8888/crypto_warmup/" TargetMode="External"/><Relationship Id="rId3" Type="http://schemas.openxmlformats.org/officeDocument/2006/relationships/hyperlink" Target="https://github.com/hackutk/historical-cryp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Joseph Connor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://com1243.eecs.utk.edu:8888/crypto_warmup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Solutions: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github.com/hackutk/historical-crypto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703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codes</a:t>
            </a:r>
          </a:p>
          <a:p>
            <a:r>
              <a:rPr lang="en-US" sz="2000" dirty="0" smtClean="0"/>
              <a:t>Brute Force: Breaking encryption simply by trying every possible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milliseconds!</a:t>
            </a:r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simple brute 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 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“Cryptography” is only English word following pattern ABCDEFGBHDIC</a:t>
            </a:r>
          </a:p>
          <a:p>
            <a:r>
              <a:rPr lang="en-US" sz="1900" dirty="0" smtClean="0"/>
              <a:t>Frequency Analysis</a:t>
            </a:r>
          </a:p>
          <a:p>
            <a:pPr lvl="1"/>
            <a:r>
              <a:rPr lang="en-US" sz="1900" dirty="0" smtClean="0"/>
              <a:t>Compare frequency of ciphertext letters to standard frequencies in plaintext language</a:t>
            </a:r>
          </a:p>
          <a:p>
            <a:pPr lvl="1"/>
            <a:r>
              <a:rPr lang="en-US" sz="1900" dirty="0" smtClean="0"/>
              <a:t>The more text, the better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Transposition Ciphers</a:t>
            </a:r>
          </a:p>
          <a:p>
            <a:r>
              <a:rPr lang="en-US" sz="2800" dirty="0" smtClean="0"/>
              <a:t>Repeating key XOR</a:t>
            </a:r>
          </a:p>
          <a:p>
            <a:r>
              <a:rPr lang="en-US" sz="2800" dirty="0" err="1"/>
              <a:t>Playfair</a:t>
            </a:r>
            <a:r>
              <a:rPr lang="en-US" sz="2800" dirty="0"/>
              <a:t> </a:t>
            </a:r>
            <a:r>
              <a:rPr lang="en-US" sz="2800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566</TotalTime>
  <Words>510</Words>
  <Application>Microsoft Macintosh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And More…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23</cp:revision>
  <dcterms:created xsi:type="dcterms:W3CDTF">2015-09-14T22:37:15Z</dcterms:created>
  <dcterms:modified xsi:type="dcterms:W3CDTF">2015-09-17T20:15:29Z</dcterms:modified>
</cp:coreProperties>
</file>