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F3EC5-80A9-4A41-9190-C8D6933568B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80416-43E5-48EA-8DC0-9302C1A4D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2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User</a:t>
            </a:r>
            <a:r>
              <a:rPr lang="en-US" altLang="ko-KR" baseline="0" dirty="0" smtClean="0"/>
              <a:t> can access React app anytime with web browser with his or her own mobile phone. 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User is guided by web browser’s initial view in React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User takes photo of menu board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The photo user</a:t>
            </a:r>
            <a:r>
              <a:rPr lang="en-US" altLang="ko-KR" baseline="0" dirty="0" smtClean="0"/>
              <a:t> took goes to Web Server implemented with </a:t>
            </a:r>
            <a:r>
              <a:rPr lang="en-US" altLang="ko-KR" baseline="0" dirty="0" err="1" smtClean="0"/>
              <a:t>Nodejs</a:t>
            </a:r>
            <a:r>
              <a:rPr lang="en-US" altLang="ko-KR" baseline="0" dirty="0" smtClean="0"/>
              <a:t> and </a:t>
            </a:r>
            <a:r>
              <a:rPr lang="en-US" altLang="ko-KR" baseline="0" dirty="0" err="1" smtClean="0"/>
              <a:t>Naver</a:t>
            </a:r>
            <a:r>
              <a:rPr lang="en-US" altLang="ko-KR" baseline="0" dirty="0" smtClean="0"/>
              <a:t> Papago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, azure Computer vision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Web</a:t>
            </a:r>
            <a:r>
              <a:rPr lang="en-US" altLang="ko-KR" baseline="0" dirty="0" smtClean="0"/>
              <a:t> Server analyzes menu photo and gets name of target food.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If user clicks on one of the recognized names from menu board. 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Web Crawler(Python </a:t>
            </a:r>
            <a:r>
              <a:rPr lang="en-US" altLang="ko-KR" baseline="0" dirty="0" err="1" smtClean="0"/>
              <a:t>BeautifulSoup</a:t>
            </a:r>
            <a:r>
              <a:rPr lang="en-US" altLang="ko-KR" baseline="0" dirty="0" smtClean="0"/>
              <a:t>) gets photos from Instagram by crawling with the name of target food.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Web Crawler sends back to Web server with information about food.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Web Server sends the target food’s information and frontend shows the new window of the target food.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9324-2457-4F96-A7C2-2459638DD6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9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Here’s all the tools</a:t>
            </a:r>
            <a:r>
              <a:rPr lang="en-US" altLang="ko-KR" baseline="0" dirty="0" smtClean="0"/>
              <a:t> used for implementation of ME:NEW.</a:t>
            </a:r>
          </a:p>
          <a:p>
            <a:r>
              <a:rPr lang="en-US" altLang="ko-KR" baseline="0" dirty="0" smtClean="0"/>
              <a:t>Frontend : React web app</a:t>
            </a:r>
          </a:p>
          <a:p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Server : </a:t>
            </a:r>
            <a:r>
              <a:rPr lang="en-US" altLang="ko-KR" baseline="0" dirty="0" err="1" smtClean="0"/>
              <a:t>Naver</a:t>
            </a:r>
            <a:r>
              <a:rPr lang="en-US" altLang="ko-KR" baseline="0" dirty="0" smtClean="0"/>
              <a:t> Papago Language Detection, </a:t>
            </a:r>
            <a:r>
              <a:rPr lang="en-US" altLang="ko-KR" baseline="0" dirty="0" err="1" smtClean="0"/>
              <a:t>Naver</a:t>
            </a:r>
            <a:r>
              <a:rPr lang="en-US" altLang="ko-KR" baseline="0" dirty="0" smtClean="0"/>
              <a:t> Papago NMT, Azure Computer Vision </a:t>
            </a:r>
            <a:r>
              <a:rPr lang="en-US" altLang="ko-KR" baseline="0" dirty="0" err="1" smtClean="0"/>
              <a:t>api</a:t>
            </a:r>
            <a:endParaRPr lang="en-US" altLang="ko-KR" baseline="0" dirty="0" smtClean="0"/>
          </a:p>
          <a:p>
            <a:r>
              <a:rPr lang="en-US" altLang="ko-KR" baseline="0" dirty="0" smtClean="0"/>
              <a:t>Web Crawler : Flask, Selenium, Python </a:t>
            </a:r>
            <a:r>
              <a:rPr lang="en-US" altLang="ko-KR" baseline="0" dirty="0" err="1" smtClean="0"/>
              <a:t>BeautifulSoup</a:t>
            </a:r>
            <a:endParaRPr lang="en-US" altLang="ko-KR" baseline="0" dirty="0" smtClean="0"/>
          </a:p>
          <a:p>
            <a:r>
              <a:rPr lang="en-US" altLang="ko-KR" baseline="0" dirty="0" smtClean="0"/>
              <a:t>Crawl From : Instagram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9324-2457-4F96-A7C2-2459638DD6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6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1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9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7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4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0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8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7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6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91E2-C98A-4A23-8876-14C7BAF91D9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3FCD-E5E1-4803-B959-E010DA71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85563" y="1611482"/>
            <a:ext cx="10268237" cy="4720097"/>
            <a:chOff x="1085563" y="1611482"/>
            <a:chExt cx="10268237" cy="4720097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2136850" y="2899849"/>
              <a:ext cx="1993033" cy="0"/>
            </a:xfrm>
            <a:prstGeom prst="straightConnector1">
              <a:avLst/>
            </a:prstGeom>
            <a:ln w="60325">
              <a:solidFill>
                <a:srgbClr val="FF6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 flipV="1">
              <a:off x="5747654" y="2928259"/>
              <a:ext cx="3209168" cy="4960"/>
            </a:xfrm>
            <a:prstGeom prst="straightConnector1">
              <a:avLst/>
            </a:prstGeom>
            <a:ln w="60325">
              <a:solidFill>
                <a:srgbClr val="FF6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807066" y="2597101"/>
              <a:ext cx="9086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1. access</a:t>
              </a:r>
              <a:endParaRPr lang="ko-KR" altLang="en-US" sz="1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62269" y="3023058"/>
              <a:ext cx="14748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2. take menu photo</a:t>
              </a:r>
              <a:endParaRPr lang="ko-KR" altLang="en-US" sz="1000" b="1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9777996" y="3748135"/>
              <a:ext cx="10415" cy="1233609"/>
            </a:xfrm>
            <a:prstGeom prst="straightConnector1">
              <a:avLst/>
            </a:prstGeom>
            <a:ln w="60325">
              <a:solidFill>
                <a:srgbClr val="FF6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V="1">
              <a:off x="10085016" y="3748135"/>
              <a:ext cx="2" cy="1233609"/>
            </a:xfrm>
            <a:prstGeom prst="straightConnector1">
              <a:avLst/>
            </a:prstGeom>
            <a:ln w="60325">
              <a:solidFill>
                <a:srgbClr val="FF6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686306" y="4252041"/>
              <a:ext cx="9859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3. analyze menu photo, </a:t>
              </a:r>
            </a:p>
            <a:p>
              <a:r>
                <a:rPr lang="en-US" altLang="ko-KR" sz="1000" b="1" dirty="0" smtClean="0"/>
                <a:t>get name</a:t>
              </a:r>
              <a:endParaRPr lang="ko-KR" altLang="en-US" sz="1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31556" y="4301031"/>
              <a:ext cx="6553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5</a:t>
              </a:r>
              <a:r>
                <a:rPr lang="en-US" altLang="ko-KR" sz="1000" b="1" dirty="0" smtClean="0"/>
                <a:t>. info about food</a:t>
              </a:r>
              <a:endParaRPr lang="ko-KR" altLang="en-US" sz="1000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085563" y="2469252"/>
              <a:ext cx="797179" cy="749808"/>
            </a:xfrm>
            <a:prstGeom prst="roundRect">
              <a:avLst/>
            </a:prstGeom>
            <a:noFill/>
            <a:ln w="53975">
              <a:solidFill>
                <a:srgbClr val="FF6B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67517" y="2592156"/>
              <a:ext cx="432000" cy="514513"/>
              <a:chOff x="395011" y="2896956"/>
              <a:chExt cx="432000" cy="514513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87551" y="2896956"/>
                <a:ext cx="252000" cy="252000"/>
              </a:xfrm>
              <a:prstGeom prst="ellipse">
                <a:avLst/>
              </a:prstGeom>
              <a:solidFill>
                <a:srgbClr val="FF6B06"/>
              </a:solidFill>
              <a:ln>
                <a:solidFill>
                  <a:srgbClr val="FF6B0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395011" y="3192900"/>
                <a:ext cx="432000" cy="218569"/>
                <a:chOff x="395011" y="3192900"/>
                <a:chExt cx="432000" cy="218569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395011" y="3294381"/>
                  <a:ext cx="432000" cy="117088"/>
                </a:xfrm>
                <a:prstGeom prst="rect">
                  <a:avLst/>
                </a:prstGeom>
                <a:solidFill>
                  <a:srgbClr val="FF6B06"/>
                </a:solidFill>
                <a:ln>
                  <a:solidFill>
                    <a:srgbClr val="FF6B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395011" y="3192900"/>
                  <a:ext cx="432000" cy="198912"/>
                </a:xfrm>
                <a:prstGeom prst="ellipse">
                  <a:avLst/>
                </a:prstGeom>
                <a:solidFill>
                  <a:srgbClr val="FF6B06"/>
                </a:solidFill>
                <a:ln>
                  <a:solidFill>
                    <a:srgbClr val="FF6B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0" name="Picture 4" descr="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3698" y="2518087"/>
              <a:ext cx="1322637" cy="810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349" y="1670736"/>
              <a:ext cx="869838" cy="86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android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693" y="1611482"/>
              <a:ext cx="929092" cy="92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8981927" y="3321128"/>
              <a:ext cx="2206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Web Server(</a:t>
              </a:r>
              <a:r>
                <a:rPr lang="en-US" altLang="ko-KR" b="1" dirty="0" err="1"/>
                <a:t>api</a:t>
              </a:r>
              <a:r>
                <a:rPr lang="en-US" altLang="ko-KR" b="1" dirty="0"/>
                <a:t>)</a:t>
              </a:r>
              <a:endParaRPr lang="ko-KR" altLang="en-US" b="1" dirty="0"/>
            </a:p>
            <a:p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651601" y="5962247"/>
              <a:ext cx="2702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Web </a:t>
              </a:r>
              <a:r>
                <a:rPr lang="en-US" altLang="ko-KR" b="1" dirty="0" smtClean="0"/>
                <a:t>Crawler</a:t>
              </a:r>
              <a:endParaRPr lang="ko-KR" altLang="en-US" b="1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348152" y="4895124"/>
              <a:ext cx="1218565" cy="1173109"/>
              <a:chOff x="4724752" y="3833105"/>
              <a:chExt cx="1564026" cy="1512009"/>
            </a:xfrm>
          </p:grpSpPr>
          <p:pic>
            <p:nvPicPr>
              <p:cNvPr id="27" name="Picture 14" descr="https://funthon.files.wordpress.com/2017/05/bs.png?w=77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4752" y="4672501"/>
                <a:ext cx="1564026" cy="6726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6" descr="pyth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693" y="3833105"/>
                <a:ext cx="1247384" cy="1247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15000" y="5041318"/>
              <a:ext cx="951548" cy="92092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660773" y="5962247"/>
              <a:ext cx="190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Instagram</a:t>
              </a:r>
              <a:endParaRPr lang="ko-KR" altLang="en-US" b="1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8148625" y="5387172"/>
              <a:ext cx="1248730" cy="59597"/>
            </a:xfrm>
            <a:prstGeom prst="straightConnector1">
              <a:avLst/>
            </a:prstGeom>
            <a:ln w="60325">
              <a:solidFill>
                <a:srgbClr val="FF6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148625" y="5140951"/>
              <a:ext cx="14748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4. send photos</a:t>
              </a:r>
              <a:endParaRPr lang="ko-KR" altLang="en-US" sz="1000" b="1" dirty="0"/>
            </a:p>
          </p:txBody>
        </p:sp>
        <p:pic>
          <p:nvPicPr>
            <p:cNvPr id="33" name="Picture 4" descr="reac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960" y="1914983"/>
              <a:ext cx="1307465" cy="130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3833078" y="3356407"/>
              <a:ext cx="2544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/>
                <a:t>Webfront</a:t>
              </a:r>
              <a:endParaRPr lang="ko-KR" alt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9045" y="1929957"/>
              <a:ext cx="908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&amp;</a:t>
              </a:r>
              <a:endParaRPr lang="ko-KR" altLang="en-US" sz="1000" b="1" dirty="0"/>
            </a:p>
          </p:txBody>
        </p:sp>
        <p:cxnSp>
          <p:nvCxnSpPr>
            <p:cNvPr id="38" name="직선 화살표 연결선 37"/>
            <p:cNvCxnSpPr>
              <a:endCxn id="33" idx="3"/>
            </p:cNvCxnSpPr>
            <p:nvPr/>
          </p:nvCxnSpPr>
          <p:spPr>
            <a:xfrm flipH="1">
              <a:off x="5688425" y="2563950"/>
              <a:ext cx="3253208" cy="4766"/>
            </a:xfrm>
            <a:prstGeom prst="straightConnector1">
              <a:avLst/>
            </a:prstGeom>
            <a:ln w="60325">
              <a:solidFill>
                <a:srgbClr val="FF6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591695" y="2306817"/>
              <a:ext cx="2059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</a:t>
              </a:r>
              <a:r>
                <a:rPr lang="en-US" altLang="ko-KR" sz="1000" b="1" dirty="0" smtClean="0"/>
                <a:t>. show user info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859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pic>
        <p:nvPicPr>
          <p:cNvPr id="4" name="Picture 4" descr="reac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6111"/>
            <a:ext cx="1307465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38200" y="1947511"/>
            <a:ext cx="1307465" cy="1818640"/>
          </a:xfrm>
          <a:prstGeom prst="roundRect">
            <a:avLst/>
          </a:prstGeom>
          <a:noFill/>
          <a:ln w="38100">
            <a:solidFill>
              <a:srgbClr val="FF6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85834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FRONTEND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04574" y="3906495"/>
            <a:ext cx="184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Web Crawler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47154" y="1953155"/>
            <a:ext cx="7166960" cy="4141650"/>
          </a:xfrm>
          <a:prstGeom prst="roundRect">
            <a:avLst/>
          </a:prstGeom>
          <a:noFill/>
          <a:ln w="38100">
            <a:solidFill>
              <a:srgbClr val="FF6B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086" y="3503966"/>
            <a:ext cx="951548" cy="920929"/>
          </a:xfrm>
          <a:prstGeom prst="rect">
            <a:avLst/>
          </a:prstGeom>
        </p:spPr>
      </p:pic>
      <p:pic>
        <p:nvPicPr>
          <p:cNvPr id="13" name="Picture 10" descr="selenium logo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33" y="4335855"/>
            <a:ext cx="956230" cy="95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Flask logo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72" y="4203190"/>
            <a:ext cx="1204674" cy="123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5659547" y="4223959"/>
            <a:ext cx="1218565" cy="1173109"/>
            <a:chOff x="4724752" y="3833105"/>
            <a:chExt cx="1564026" cy="1512009"/>
          </a:xfrm>
        </p:grpSpPr>
        <p:pic>
          <p:nvPicPr>
            <p:cNvPr id="16" name="Picture 14" descr="https://funthon.files.wordpress.com/2017/05/bs.png?w=77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752" y="4672501"/>
              <a:ext cx="1564026" cy="672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693" y="3833105"/>
              <a:ext cx="1247384" cy="124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22" descr="papago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14" y="2316638"/>
            <a:ext cx="1134747" cy="1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2570552" y="2202637"/>
            <a:ext cx="4556735" cy="3459125"/>
          </a:xfrm>
          <a:prstGeom prst="roundRect">
            <a:avLst/>
          </a:prstGeom>
          <a:noFill/>
          <a:ln w="38100">
            <a:solidFill>
              <a:srgbClr val="FF6B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71959" y="622729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BACKEND</a:t>
            </a:r>
            <a:endParaRPr lang="ko-KR" altLang="en-US" b="1" dirty="0"/>
          </a:p>
        </p:txBody>
      </p:sp>
      <p:pic>
        <p:nvPicPr>
          <p:cNvPr id="22" name="Picture 24" descr="ncloud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50" y="2607220"/>
            <a:ext cx="1247983" cy="9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9697007" y="3282826"/>
            <a:ext cx="1709969" cy="1363210"/>
          </a:xfrm>
          <a:prstGeom prst="roundRect">
            <a:avLst/>
          </a:prstGeom>
          <a:noFill/>
          <a:ln w="38100">
            <a:solidFill>
              <a:srgbClr val="FF6B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697007" y="4616992"/>
            <a:ext cx="1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Crawling from</a:t>
            </a:r>
            <a:endParaRPr lang="ko-KR" altLang="en-US" b="1" dirty="0"/>
          </a:p>
        </p:txBody>
      </p:sp>
      <p:pic>
        <p:nvPicPr>
          <p:cNvPr id="25" name="Picture 4" descr="Node.js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479" y="2437211"/>
            <a:ext cx="1132435" cy="69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7339255" y="2202638"/>
            <a:ext cx="1907709" cy="2011451"/>
          </a:xfrm>
          <a:prstGeom prst="roundRect">
            <a:avLst/>
          </a:prstGeom>
          <a:noFill/>
          <a:ln w="38100">
            <a:solidFill>
              <a:srgbClr val="FF6B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0" idx="1"/>
            <a:endCxn id="20" idx="3"/>
          </p:cNvCxnSpPr>
          <p:nvPr/>
        </p:nvCxnSpPr>
        <p:spPr>
          <a:xfrm>
            <a:off x="2570552" y="3932200"/>
            <a:ext cx="4556735" cy="0"/>
          </a:xfrm>
          <a:prstGeom prst="line">
            <a:avLst/>
          </a:prstGeom>
          <a:ln w="38100">
            <a:solidFill>
              <a:srgbClr val="FF6B0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0016" y="3602395"/>
            <a:ext cx="55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Api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5704575" y="3597806"/>
            <a:ext cx="1420824" cy="629189"/>
          </a:xfrm>
          <a:prstGeom prst="rect">
            <a:avLst/>
          </a:prstGeom>
          <a:noFill/>
          <a:ln w="38100">
            <a:solidFill>
              <a:srgbClr val="FF6B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14310" y="2672165"/>
            <a:ext cx="156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Translation</a:t>
            </a:r>
            <a:endParaRPr lang="ko-KR" altLang="en-US" b="1" dirty="0"/>
          </a:p>
        </p:txBody>
      </p:sp>
      <p:pic>
        <p:nvPicPr>
          <p:cNvPr id="1026" name="Picture 2" descr="cognitive api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955" y="3121016"/>
            <a:ext cx="1219231" cy="103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7335354" y="4318060"/>
            <a:ext cx="1973818" cy="1349281"/>
          </a:xfrm>
          <a:prstGeom prst="roundRect">
            <a:avLst/>
          </a:prstGeom>
          <a:noFill/>
          <a:ln w="38100">
            <a:solidFill>
              <a:srgbClr val="FF6B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672790" y="5647539"/>
            <a:ext cx="19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99036" y="218106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OCR</a:t>
            </a:r>
            <a:endParaRPr lang="ko-KR" altLang="en-US" b="1" dirty="0"/>
          </a:p>
        </p:txBody>
      </p:sp>
      <p:pic>
        <p:nvPicPr>
          <p:cNvPr id="1034" name="Picture 10" descr="mysql logoì ëí ì´ë¯¸ì§ ê²ìê²°ê³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542" y="3977613"/>
            <a:ext cx="1805618" cy="18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0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B2B - </a:t>
            </a:r>
            <a:r>
              <a:rPr lang="ko-KR" altLang="en-US" dirty="0" smtClean="0"/>
              <a:t>사업성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4286" y="4430485"/>
            <a:ext cx="7957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네이버 </a:t>
            </a:r>
            <a:r>
              <a:rPr lang="ko-KR" altLang="en-US" dirty="0" err="1" smtClean="0"/>
              <a:t>파파고</a:t>
            </a:r>
            <a:r>
              <a:rPr lang="ko-KR" altLang="en-US" dirty="0" smtClean="0"/>
              <a:t> 번역에 묶기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어디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네이버 </a:t>
            </a:r>
            <a:r>
              <a:rPr lang="en-US" altLang="ko-KR" dirty="0" smtClean="0"/>
              <a:t>store</a:t>
            </a:r>
            <a:r>
              <a:rPr lang="ko-KR" altLang="en-US" dirty="0" smtClean="0"/>
              <a:t>에 묶기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가격표까지 묶기</a:t>
            </a:r>
            <a:endParaRPr lang="en-US" altLang="ko-KR" dirty="0" smtClean="0"/>
          </a:p>
          <a:p>
            <a:r>
              <a:rPr lang="ko-KR" altLang="en-US" dirty="0" smtClean="0"/>
              <a:t>여행사에 묶기</a:t>
            </a:r>
            <a:r>
              <a:rPr lang="en-US" altLang="ko-KR" dirty="0" smtClean="0"/>
              <a:t>(air </a:t>
            </a:r>
            <a:r>
              <a:rPr lang="en-US" altLang="ko-KR" dirty="0" err="1" smtClean="0"/>
              <a:t>bnb</a:t>
            </a:r>
            <a:r>
              <a:rPr lang="en-US" altLang="ko-KR" dirty="0" smtClean="0"/>
              <a:t>) -&gt; experience</a:t>
            </a:r>
            <a:r>
              <a:rPr lang="ko-KR" altLang="en-US" dirty="0" smtClean="0"/>
              <a:t>랑 엮기</a:t>
            </a:r>
            <a:endParaRPr lang="en-US" altLang="ko-KR" dirty="0"/>
          </a:p>
          <a:p>
            <a:r>
              <a:rPr lang="ko-KR" altLang="en-US" dirty="0" err="1" smtClean="0"/>
              <a:t>구글맵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와 연동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사용자의 방문 경로</a:t>
            </a:r>
            <a:r>
              <a:rPr lang="en-US" altLang="ko-KR" dirty="0" smtClean="0"/>
              <a:t>(+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 반응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285" y="1872342"/>
            <a:ext cx="937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Associate with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Store : Bind with the price tag</a:t>
            </a:r>
          </a:p>
          <a:p>
            <a:r>
              <a:rPr lang="en-US" altLang="ko-KR" dirty="0"/>
              <a:t>2</a:t>
            </a:r>
            <a:r>
              <a:rPr lang="en-US" altLang="ko-KR" dirty="0" smtClean="0"/>
              <a:t>. Associate with Air </a:t>
            </a:r>
            <a:r>
              <a:rPr lang="en-US" altLang="ko-KR" dirty="0" err="1" smtClean="0"/>
              <a:t>BnB</a:t>
            </a:r>
            <a:r>
              <a:rPr lang="en-US" altLang="ko-KR" dirty="0" smtClean="0"/>
              <a:t> : Bind with the ‘Experience Category’</a:t>
            </a:r>
            <a:endParaRPr lang="en-US" altLang="ko-KR" dirty="0"/>
          </a:p>
          <a:p>
            <a:r>
              <a:rPr lang="en-US" altLang="ko-KR" dirty="0" smtClean="0"/>
              <a:t>3. Associate with Google Map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: Check prefers through users’ track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6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B2C - </a:t>
            </a:r>
            <a:r>
              <a:rPr lang="ko-KR" altLang="en-US" dirty="0" smtClean="0"/>
              <a:t>보상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171" y="5159828"/>
            <a:ext cx="1029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바가지를 당했는지 안 당했는지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메뉴판에서</a:t>
            </a:r>
            <a:r>
              <a:rPr lang="ko-KR" altLang="en-US" dirty="0" smtClean="0"/>
              <a:t> 음식점까지 인식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리뷰</a:t>
            </a:r>
            <a:endParaRPr lang="en-US" altLang="ko-KR" dirty="0" smtClean="0"/>
          </a:p>
          <a:p>
            <a:r>
              <a:rPr lang="ko-KR" altLang="en-US" dirty="0" smtClean="0"/>
              <a:t>다른 사용자를 </a:t>
            </a:r>
            <a:r>
              <a:rPr lang="ko-KR" altLang="en-US" dirty="0" err="1" smtClean="0"/>
              <a:t>팔로우해서</a:t>
            </a:r>
            <a:r>
              <a:rPr lang="ko-KR" altLang="en-US" dirty="0" smtClean="0"/>
              <a:t> 음식점을 볼 수 있도록 함</a:t>
            </a:r>
            <a:endParaRPr lang="en-US" altLang="ko-KR" dirty="0" smtClean="0"/>
          </a:p>
          <a:p>
            <a:r>
              <a:rPr lang="ko-KR" altLang="en-US" dirty="0" smtClean="0"/>
              <a:t>음식 </a:t>
            </a:r>
            <a:r>
              <a:rPr lang="ko-KR" altLang="en-US" dirty="0" err="1" smtClean="0"/>
              <a:t>순위화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음식 트렌드 리더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연령대별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199" y="1589314"/>
            <a:ext cx="781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Restaurant &amp; </a:t>
            </a:r>
            <a:r>
              <a:rPr lang="en-US" altLang="ko-KR" dirty="0" err="1" smtClean="0"/>
              <a:t>Recipt</a:t>
            </a:r>
            <a:r>
              <a:rPr lang="en-US" altLang="ko-KR" dirty="0" smtClean="0"/>
              <a:t> Recognition : Check whether overcharged or not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Follow other user : Follow user restaurant list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Food Ranking System : Prefers, Categorized by sex, age.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21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와이드스크린</PresentationFormat>
  <Paragraphs>53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Flow Chart</vt:lpstr>
      <vt:lpstr>Development Environment</vt:lpstr>
      <vt:lpstr>B2B - 사업성</vt:lpstr>
      <vt:lpstr>B2C - 보상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강세응</dc:creator>
  <cp:lastModifiedBy>강세응</cp:lastModifiedBy>
  <cp:revision>1</cp:revision>
  <dcterms:created xsi:type="dcterms:W3CDTF">2019-05-12T06:01:52Z</dcterms:created>
  <dcterms:modified xsi:type="dcterms:W3CDTF">2019-05-12T06:02:13Z</dcterms:modified>
</cp:coreProperties>
</file>