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80222" autoAdjust="0"/>
  </p:normalViewPr>
  <p:slideViewPr>
    <p:cSldViewPr snapToGrid="0">
      <p:cViewPr varScale="1">
        <p:scale>
          <a:sx n="60" d="100"/>
          <a:sy n="60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8658A-2A93-40F7-A800-4DCEDB6E46A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9324-2457-4F96-A7C2-2459638DD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User</a:t>
            </a:r>
            <a:r>
              <a:rPr lang="en-US" altLang="ko-KR" baseline="0" dirty="0" smtClean="0"/>
              <a:t> can access React app anytime with web browser with his or her own mobile phone.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User is guided by web browser’s initial view in React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User takes photo of menu board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The photo user</a:t>
            </a:r>
            <a:r>
              <a:rPr lang="en-US" altLang="ko-KR" baseline="0" dirty="0" smtClean="0"/>
              <a:t> took goes to Web Server implemented with </a:t>
            </a:r>
            <a:r>
              <a:rPr lang="en-US" altLang="ko-KR" baseline="0" dirty="0" err="1" smtClean="0"/>
              <a:t>Nodejs</a:t>
            </a:r>
            <a:r>
              <a:rPr lang="en-US" altLang="ko-KR" baseline="0" dirty="0" smtClean="0"/>
              <a:t> and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, azure Computer vision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Web</a:t>
            </a:r>
            <a:r>
              <a:rPr lang="en-US" altLang="ko-KR" baseline="0" dirty="0" smtClean="0"/>
              <a:t> Server analyzes menu photo and gets name of target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If user clicks on one of the recognized names from menu board.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Crawler(Python </a:t>
            </a:r>
            <a:r>
              <a:rPr lang="en-US" altLang="ko-KR" baseline="0" dirty="0" err="1" smtClean="0"/>
              <a:t>BeautifulSoup</a:t>
            </a:r>
            <a:r>
              <a:rPr lang="en-US" altLang="ko-KR" baseline="0" dirty="0" smtClean="0"/>
              <a:t>) gets photos from Instagram by crawling with the name of target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Crawler sends back to Web server with information about food.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Web Server sends the target food’s information and frontend shows the new window of the target food.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9324-2457-4F96-A7C2-2459638DD6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Here’s all the tools</a:t>
            </a:r>
            <a:r>
              <a:rPr lang="en-US" altLang="ko-KR" baseline="0" dirty="0" smtClean="0"/>
              <a:t> used for implementation of ME:NEW.</a:t>
            </a:r>
          </a:p>
          <a:p>
            <a:r>
              <a:rPr lang="en-US" altLang="ko-KR" baseline="0" dirty="0" smtClean="0"/>
              <a:t>Frontend : React web app</a:t>
            </a:r>
          </a:p>
          <a:p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Server :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Language Detection, </a:t>
            </a:r>
            <a:r>
              <a:rPr lang="en-US" altLang="ko-KR" baseline="0" dirty="0" err="1" smtClean="0"/>
              <a:t>Naver</a:t>
            </a:r>
            <a:r>
              <a:rPr lang="en-US" altLang="ko-KR" baseline="0" dirty="0" smtClean="0"/>
              <a:t> Papago NMT, Azure Computer Vision </a:t>
            </a:r>
            <a:r>
              <a:rPr lang="en-US" altLang="ko-KR" baseline="0" dirty="0" err="1" smtClean="0"/>
              <a:t>api</a:t>
            </a:r>
            <a:endParaRPr lang="en-US" altLang="ko-KR" baseline="0" dirty="0" smtClean="0"/>
          </a:p>
          <a:p>
            <a:r>
              <a:rPr lang="en-US" altLang="ko-KR" baseline="0" dirty="0" smtClean="0"/>
              <a:t>Web Crawler : Flask, Selenium, Python </a:t>
            </a:r>
            <a:r>
              <a:rPr lang="en-US" altLang="ko-KR" baseline="0" dirty="0" err="1" smtClean="0"/>
              <a:t>BeautifulSoup</a:t>
            </a:r>
            <a:endParaRPr lang="en-US" altLang="ko-KR" baseline="0" dirty="0" smtClean="0"/>
          </a:p>
          <a:p>
            <a:r>
              <a:rPr lang="en-US" altLang="ko-KR" baseline="0" dirty="0" smtClean="0"/>
              <a:t>Crawl From : Instagram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9324-2457-4F96-A7C2-2459638DD6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9324-2457-4F96-A7C2-2459638DD6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1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4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8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704E-89D2-4FD7-9AC9-8CC002610CD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F2BF-6BE3-4BAF-99C8-47AEEBA7D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3321"/>
          </a:xfrm>
        </p:spPr>
        <p:txBody>
          <a:bodyPr/>
          <a:lstStyle/>
          <a:p>
            <a:r>
              <a:rPr lang="en-US" altLang="ko-KR" dirty="0" smtClean="0"/>
              <a:t>ME:NEW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40842" y="5719595"/>
            <a:ext cx="3882190" cy="600995"/>
          </a:xfrm>
        </p:spPr>
        <p:txBody>
          <a:bodyPr/>
          <a:lstStyle/>
          <a:p>
            <a:r>
              <a:rPr lang="en-US" altLang="ko-KR" dirty="0" err="1" smtClean="0"/>
              <a:t>Hackvengers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29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Can’t read foreign menu board</a:t>
            </a:r>
          </a:p>
          <a:p>
            <a:r>
              <a:rPr lang="en-US" altLang="ko-KR" dirty="0" smtClean="0"/>
              <a:t>Can’t understand culture with foreign food</a:t>
            </a:r>
          </a:p>
          <a:p>
            <a:r>
              <a:rPr lang="en-US" altLang="ko-KR" dirty="0" smtClean="0"/>
              <a:t>Don’t know about foreign food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9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what target food is like</a:t>
            </a:r>
          </a:p>
          <a:p>
            <a:r>
              <a:rPr lang="en-US" altLang="ko-KR" dirty="0" smtClean="0"/>
              <a:t>show 9 photos of target food from </a:t>
            </a:r>
            <a:r>
              <a:rPr lang="en-US" altLang="ko-KR" dirty="0" err="1" smtClean="0"/>
              <a:t>instagram</a:t>
            </a:r>
            <a:endParaRPr lang="en-US" altLang="ko-KR" dirty="0" smtClean="0"/>
          </a:p>
          <a:p>
            <a:r>
              <a:rPr lang="en-US" altLang="ko-KR" dirty="0" smtClean="0"/>
              <a:t>show information about target food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264344" y="3204649"/>
            <a:ext cx="1993033" cy="0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4875148" y="3233059"/>
            <a:ext cx="3209168" cy="4960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4560" y="2901901"/>
            <a:ext cx="908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1. access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5068" y="2899845"/>
            <a:ext cx="147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2. take menu photo</a:t>
            </a:r>
            <a:endParaRPr lang="ko-KR" altLang="en-US" sz="1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05490" y="4052935"/>
            <a:ext cx="10415" cy="1233609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9212510" y="4052935"/>
            <a:ext cx="2" cy="1233609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3800" y="4556841"/>
            <a:ext cx="985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3. analyze menu photo, </a:t>
            </a:r>
          </a:p>
          <a:p>
            <a:r>
              <a:rPr lang="en-US" altLang="ko-KR" sz="1000" b="1" dirty="0" smtClean="0"/>
              <a:t>get name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59050" y="4605831"/>
            <a:ext cx="65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4. info about food</a:t>
            </a:r>
            <a:endParaRPr lang="ko-KR" altLang="en-US" sz="10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9084929" y="2172632"/>
            <a:ext cx="0" cy="502674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13057" y="2774052"/>
            <a:ext cx="797179" cy="749808"/>
            <a:chOff x="213057" y="2774052"/>
            <a:chExt cx="797179" cy="74980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3057" y="2774052"/>
              <a:ext cx="797179" cy="749808"/>
            </a:xfrm>
            <a:prstGeom prst="roundRect">
              <a:avLst/>
            </a:prstGeom>
            <a:noFill/>
            <a:ln w="539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95011" y="2896956"/>
              <a:ext cx="432000" cy="514513"/>
              <a:chOff x="395011" y="2896956"/>
              <a:chExt cx="432000" cy="514513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87551" y="2896956"/>
                <a:ext cx="252000" cy="252000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395011" y="3192900"/>
                <a:ext cx="432000" cy="218569"/>
                <a:chOff x="395011" y="3192900"/>
                <a:chExt cx="432000" cy="218569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395011" y="3294381"/>
                  <a:ext cx="432000" cy="117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95011" y="3192900"/>
                  <a:ext cx="432000" cy="19891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20" name="Picture 4" descr="Node.j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92" y="2822887"/>
            <a:ext cx="1322637" cy="8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43" y="1975536"/>
            <a:ext cx="869838" cy="8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android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87" y="1916282"/>
            <a:ext cx="929092" cy="9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109421" y="3625928"/>
            <a:ext cx="220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Server(</a:t>
            </a:r>
            <a:r>
              <a:rPr lang="en-US" altLang="ko-KR" b="1" dirty="0" err="1"/>
              <a:t>api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85265" y="1790870"/>
            <a:ext cx="27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Frontend - </a:t>
            </a:r>
            <a:r>
              <a:rPr lang="en-US" altLang="ko-KR" b="1" dirty="0"/>
              <a:t>v</a:t>
            </a:r>
            <a:r>
              <a:rPr lang="en-US" altLang="ko-KR" b="1" dirty="0" smtClean="0"/>
              <a:t>iew page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9095" y="6267047"/>
            <a:ext cx="27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Web </a:t>
            </a:r>
            <a:r>
              <a:rPr lang="en-US" altLang="ko-KR" b="1" dirty="0" smtClean="0"/>
              <a:t>Crawler</a:t>
            </a:r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475646" y="5199924"/>
            <a:ext cx="1218565" cy="1173109"/>
            <a:chOff x="4724752" y="3833105"/>
            <a:chExt cx="1564026" cy="1512009"/>
          </a:xfrm>
        </p:grpSpPr>
        <p:pic>
          <p:nvPicPr>
            <p:cNvPr id="27" name="Picture 14" descr="https://funthon.files.wordpress.com/2017/05/bs.png?w=77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752" y="4672501"/>
              <a:ext cx="1564026" cy="67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pyth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693" y="3833105"/>
              <a:ext cx="1247384" cy="12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494" y="5346118"/>
            <a:ext cx="951548" cy="9209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88267" y="6267047"/>
            <a:ext cx="190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Instagram</a:t>
            </a:r>
            <a:endParaRPr lang="ko-KR" altLang="en-US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333867" y="5724400"/>
            <a:ext cx="1190982" cy="27169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76119" y="5445751"/>
            <a:ext cx="147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4. send photos</a:t>
            </a:r>
            <a:endParaRPr lang="ko-KR" altLang="en-US" sz="1000" b="1" dirty="0"/>
          </a:p>
        </p:txBody>
      </p:sp>
      <p:pic>
        <p:nvPicPr>
          <p:cNvPr id="33" name="Picture 4" descr="react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54" y="2219783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960572" y="3661207"/>
            <a:ext cx="25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Frontend - 1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</a:t>
            </a:r>
            <a:r>
              <a:rPr lang="en-US" altLang="ko-KR" b="1" dirty="0"/>
              <a:t>page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76539" y="2234757"/>
            <a:ext cx="90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&amp;</a:t>
            </a:r>
            <a:endParaRPr lang="ko-KR" altLang="en-US" sz="1000" b="1" dirty="0"/>
          </a:p>
        </p:txBody>
      </p:sp>
      <p:pic>
        <p:nvPicPr>
          <p:cNvPr id="36" name="Picture 4" descr="react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95" y="425172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</a:t>
            </a:r>
            <a:endParaRPr lang="ko-KR" altLang="en-US" dirty="0"/>
          </a:p>
        </p:txBody>
      </p:sp>
      <p:pic>
        <p:nvPicPr>
          <p:cNvPr id="4" name="Picture 4" descr="reac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6111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38200" y="1947511"/>
            <a:ext cx="1307465" cy="181864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85834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FRONTEND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35231" y="363949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API Server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1952" y="5322836"/>
            <a:ext cx="1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Crawler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84120" y="3950683"/>
            <a:ext cx="4468121" cy="1363210"/>
          </a:xfrm>
          <a:prstGeom prst="round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47154" y="1953155"/>
            <a:ext cx="7276662" cy="3797746"/>
          </a:xfrm>
          <a:prstGeom prst="round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8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62" y="3696040"/>
            <a:ext cx="813556" cy="50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47" y="4121567"/>
            <a:ext cx="951548" cy="920929"/>
          </a:xfrm>
          <a:prstGeom prst="rect">
            <a:avLst/>
          </a:prstGeom>
        </p:spPr>
      </p:pic>
      <p:pic>
        <p:nvPicPr>
          <p:cNvPr id="13" name="Picture 10" descr="selenium log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47" y="4153060"/>
            <a:ext cx="956230" cy="9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Flask logo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12" y="4051779"/>
            <a:ext cx="1204674" cy="123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5206764" y="4039899"/>
            <a:ext cx="1218565" cy="1173109"/>
            <a:chOff x="4724752" y="3833105"/>
            <a:chExt cx="1564026" cy="1512009"/>
          </a:xfrm>
        </p:grpSpPr>
        <p:pic>
          <p:nvPicPr>
            <p:cNvPr id="16" name="Picture 14" descr="https://funthon.files.wordpress.com/2017/05/bs.png?w=77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752" y="4672501"/>
              <a:ext cx="1564026" cy="67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693" y="3833105"/>
              <a:ext cx="1247384" cy="12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0" descr="ê´ë ¨ ì´ë¯¸ì§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47" y="2569656"/>
            <a:ext cx="1472575" cy="8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papago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1" y="2293754"/>
            <a:ext cx="1134747" cy="1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2484121" y="2324404"/>
            <a:ext cx="3147988" cy="1363210"/>
          </a:xfrm>
          <a:prstGeom prst="round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69912" y="575118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BACKEND</a:t>
            </a:r>
            <a:endParaRPr lang="ko-KR" altLang="en-US" b="1" dirty="0"/>
          </a:p>
        </p:txBody>
      </p:sp>
      <p:pic>
        <p:nvPicPr>
          <p:cNvPr id="22" name="Picture 24" descr="ncloud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19" y="2008300"/>
            <a:ext cx="946725" cy="7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7289005" y="3914946"/>
            <a:ext cx="1709969" cy="1363210"/>
          </a:xfrm>
          <a:prstGeom prst="round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22300" y="5322836"/>
            <a:ext cx="1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Crawling from..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348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87373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Clova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2526" y="1687373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Clova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71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270</Words>
  <Application>Microsoft Office PowerPoint</Application>
  <PresentationFormat>와이드스크린</PresentationFormat>
  <Paragraphs>49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ME:NEW</vt:lpstr>
      <vt:lpstr>Problems</vt:lpstr>
      <vt:lpstr>Solution</vt:lpstr>
      <vt:lpstr>Architecture</vt:lpstr>
      <vt:lpstr>Tools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강세응</dc:creator>
  <cp:lastModifiedBy>강세응</cp:lastModifiedBy>
  <cp:revision>8</cp:revision>
  <dcterms:created xsi:type="dcterms:W3CDTF">2019-05-11T15:57:06Z</dcterms:created>
  <dcterms:modified xsi:type="dcterms:W3CDTF">2019-05-11T16:57:58Z</dcterms:modified>
</cp:coreProperties>
</file>