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9" r:id="rId1"/>
    <p:sldMasterId id="2147483693" r:id="rId2"/>
    <p:sldMasterId id="2147483736" r:id="rId3"/>
  </p:sldMasterIdLst>
  <p:notesMasterIdLst>
    <p:notesMasterId r:id="rId18"/>
  </p:notesMasterIdLst>
  <p:sldIdLst>
    <p:sldId id="288" r:id="rId4"/>
    <p:sldId id="289" r:id="rId5"/>
    <p:sldId id="261" r:id="rId6"/>
    <p:sldId id="290" r:id="rId7"/>
    <p:sldId id="260" r:id="rId8"/>
    <p:sldId id="304" r:id="rId9"/>
    <p:sldId id="312" r:id="rId10"/>
    <p:sldId id="263" r:id="rId11"/>
    <p:sldId id="292" r:id="rId12"/>
    <p:sldId id="313" r:id="rId13"/>
    <p:sldId id="295" r:id="rId14"/>
    <p:sldId id="314" r:id="rId15"/>
    <p:sldId id="301" r:id="rId16"/>
    <p:sldId id="287"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shal bhilkar" initials="hb" lastIdx="2" clrIdx="0">
    <p:extLst>
      <p:ext uri="{19B8F6BF-5375-455C-9EA6-DF929625EA0E}">
        <p15:presenceInfo xmlns:p15="http://schemas.microsoft.com/office/powerpoint/2012/main" userId="e9f6cc6be5510a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3343" autoAdjust="0"/>
  </p:normalViewPr>
  <p:slideViewPr>
    <p:cSldViewPr snapToGrid="0">
      <p:cViewPr varScale="1">
        <p:scale>
          <a:sx n="85" d="100"/>
          <a:sy n="85" d="100"/>
        </p:scale>
        <p:origin x="60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A21F89-FEB5-47FA-A4BF-146FBD5D8A29}" type="datetimeFigureOut">
              <a:rPr lang="en-IN" smtClean="0"/>
              <a:t>28-09-2022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4859B6-E887-4889-B9BA-CAB7967604E0}" type="slidenum">
              <a:rPr lang="en-IN" smtClean="0"/>
              <a:t>‹#›</a:t>
            </a:fld>
            <a:endParaRPr lang="en-IN"/>
          </a:p>
        </p:txBody>
      </p:sp>
    </p:spTree>
    <p:extLst>
      <p:ext uri="{BB962C8B-B14F-4D97-AF65-F5344CB8AC3E}">
        <p14:creationId xmlns:p14="http://schemas.microsoft.com/office/powerpoint/2010/main" val="2679953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3"/>
        <p:cNvGrpSpPr/>
        <p:nvPr/>
      </p:nvGrpSpPr>
      <p:grpSpPr>
        <a:xfrm>
          <a:off x="0" y="0"/>
          <a:ext cx="0" cy="0"/>
          <a:chOff x="0" y="0"/>
          <a:chExt cx="0" cy="0"/>
        </a:xfrm>
      </p:grpSpPr>
      <p:sp>
        <p:nvSpPr>
          <p:cNvPr id="14" name="Google Shape;14;p2"/>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63A1C593-65D0-4073-BCC9-577B9352EA97}" type="datetimeFigureOut">
              <a:rPr lang="en-US" smtClean="0"/>
              <a:t>9/28/2022</a:t>
            </a:fld>
            <a:endParaRPr lang="en-US" dirty="0"/>
          </a:p>
        </p:txBody>
      </p:sp>
      <p:sp>
        <p:nvSpPr>
          <p:cNvPr id="16" name="Google Shape;16;p2"/>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dirty="0"/>
          </a:p>
        </p:txBody>
      </p:sp>
      <p:sp>
        <p:nvSpPr>
          <p:cNvPr id="17" name="Google Shape;17;p2"/>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9pPr>
          </a:lstStyle>
          <a:p>
            <a:fld id="{9B618960-8005-486C-9A75-10CB2AAC16F9}" type="slidenum">
              <a:rPr lang="en-US" smtClean="0"/>
              <a:t>‹#›</a:t>
            </a:fld>
            <a:endParaRPr lang="en-US" dirty="0"/>
          </a:p>
        </p:txBody>
      </p:sp>
    </p:spTree>
    <p:extLst>
      <p:ext uri="{BB962C8B-B14F-4D97-AF65-F5344CB8AC3E}">
        <p14:creationId xmlns:p14="http://schemas.microsoft.com/office/powerpoint/2010/main" val="2753496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lank" type="blank" preserve="1">
  <p:cSld name="Blank">
    <p:spTree>
      <p:nvGrpSpPr>
        <p:cNvPr id="1" name="Shape 87"/>
        <p:cNvGrpSpPr/>
        <p:nvPr/>
      </p:nvGrpSpPr>
      <p:grpSpPr>
        <a:xfrm>
          <a:off x="0" y="0"/>
          <a:ext cx="0" cy="0"/>
          <a:chOff x="0" y="0"/>
          <a:chExt cx="0" cy="0"/>
        </a:xfrm>
      </p:grpSpPr>
      <p:sp>
        <p:nvSpPr>
          <p:cNvPr id="88" name="Google Shape;88;p13"/>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3"/>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6310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Content with Caption" type="objTx" preserve="1">
  <p:cSld name="Content with Caption">
    <p:spTree>
      <p:nvGrpSpPr>
        <p:cNvPr id="1" name="Shape 92"/>
        <p:cNvGrpSpPr/>
        <p:nvPr/>
      </p:nvGrpSpPr>
      <p:grpSpPr>
        <a:xfrm>
          <a:off x="0" y="0"/>
          <a:ext cx="0" cy="0"/>
          <a:chOff x="0" y="0"/>
          <a:chExt cx="0" cy="0"/>
        </a:xfrm>
      </p:grpSpPr>
      <p:sp>
        <p:nvSpPr>
          <p:cNvPr id="93" name="Google Shape;93;p14"/>
          <p:cNvSpPr/>
          <p:nvPr/>
        </p:nvSpPr>
        <p:spPr>
          <a:xfrm>
            <a:off x="16" y="0"/>
            <a:ext cx="4654200" cy="68580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4"/>
          <p:cNvSpPr txBox="1">
            <a:spLocks noGrp="1"/>
          </p:cNvSpPr>
          <p:nvPr>
            <p:ph type="title"/>
          </p:nvPr>
        </p:nvSpPr>
        <p:spPr>
          <a:xfrm>
            <a:off x="643466" y="786383"/>
            <a:ext cx="3517500" cy="2094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600"/>
              <a:buFont typeface="Bookman Old Style"/>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95" name="Google Shape;95;p14"/>
          <p:cNvSpPr txBox="1">
            <a:spLocks noGrp="1"/>
          </p:cNvSpPr>
          <p:nvPr>
            <p:ph type="body" idx="1"/>
          </p:nvPr>
        </p:nvSpPr>
        <p:spPr>
          <a:xfrm>
            <a:off x="5458984" y="812799"/>
            <a:ext cx="5928300" cy="5294700"/>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pPr lvl="0"/>
            <a:r>
              <a:rPr lang="en-US"/>
              <a:t>Click to edit Master text styles</a:t>
            </a:r>
          </a:p>
        </p:txBody>
      </p:sp>
      <p:sp>
        <p:nvSpPr>
          <p:cNvPr id="96" name="Google Shape;96;p14"/>
          <p:cNvSpPr txBox="1">
            <a:spLocks noGrp="1"/>
          </p:cNvSpPr>
          <p:nvPr>
            <p:ph type="body" idx="2"/>
          </p:nvPr>
        </p:nvSpPr>
        <p:spPr>
          <a:xfrm>
            <a:off x="643465" y="3043050"/>
            <a:ext cx="3517500" cy="30645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1800"/>
              <a:buNone/>
              <a:defRPr sz="1800">
                <a:solidFill>
                  <a:srgbClr val="FFFFFF"/>
                </a:solidFill>
              </a:defRPr>
            </a:lvl1pPr>
            <a:lvl2pPr marL="914400" lvl="1" indent="-228600" algn="l">
              <a:lnSpc>
                <a:spcPct val="100000"/>
              </a:lnSpc>
              <a:spcBef>
                <a:spcPts val="2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pPr lvl="0"/>
            <a:r>
              <a:rPr lang="en-US"/>
              <a:t>Click to edit Master text styles</a:t>
            </a:r>
          </a:p>
        </p:txBody>
      </p:sp>
      <p:sp>
        <p:nvSpPr>
          <p:cNvPr id="97" name="Google Shape;97;p14"/>
          <p:cNvSpPr txBox="1">
            <a:spLocks noGrp="1"/>
          </p:cNvSpPr>
          <p:nvPr>
            <p:ph type="dt" idx="10"/>
          </p:nvPr>
        </p:nvSpPr>
        <p:spPr>
          <a:xfrm>
            <a:off x="643464" y="6446520"/>
            <a:ext cx="35175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4"/>
          <p:cNvSpPr txBox="1">
            <a:spLocks noGrp="1"/>
          </p:cNvSpPr>
          <p:nvPr>
            <p:ph type="ftr" idx="11"/>
          </p:nvPr>
        </p:nvSpPr>
        <p:spPr>
          <a:xfrm>
            <a:off x="5458983" y="6446520"/>
            <a:ext cx="53340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4"/>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dk2"/>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dk2"/>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dk2"/>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dk2"/>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dk2"/>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dk2"/>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dk2"/>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dk2"/>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dk2"/>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80668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 with Caption" type="picTx" preserve="1">
  <p:cSld name="Picture with Caption">
    <p:spTree>
      <p:nvGrpSpPr>
        <p:cNvPr id="1" name="Shape 100"/>
        <p:cNvGrpSpPr/>
        <p:nvPr/>
      </p:nvGrpSpPr>
      <p:grpSpPr>
        <a:xfrm>
          <a:off x="0" y="0"/>
          <a:ext cx="0" cy="0"/>
          <a:chOff x="0" y="0"/>
          <a:chExt cx="0" cy="0"/>
        </a:xfrm>
      </p:grpSpPr>
      <p:sp>
        <p:nvSpPr>
          <p:cNvPr id="101" name="Google Shape;101;p15"/>
          <p:cNvSpPr/>
          <p:nvPr/>
        </p:nvSpPr>
        <p:spPr>
          <a:xfrm>
            <a:off x="0" y="4578350"/>
            <a:ext cx="12188700" cy="22797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5"/>
          <p:cNvSpPr>
            <a:spLocks noGrp="1"/>
          </p:cNvSpPr>
          <p:nvPr>
            <p:ph type="pic" idx="2"/>
          </p:nvPr>
        </p:nvSpPr>
        <p:spPr>
          <a:xfrm>
            <a:off x="15" y="0"/>
            <a:ext cx="12192000" cy="4578300"/>
          </a:xfrm>
          <a:prstGeom prst="rect">
            <a:avLst/>
          </a:prstGeom>
          <a:solidFill>
            <a:srgbClr val="D8D8D8"/>
          </a:solidFill>
          <a:ln>
            <a:noFill/>
          </a:ln>
        </p:spPr>
      </p:sp>
      <p:sp>
        <p:nvSpPr>
          <p:cNvPr id="103" name="Google Shape;103;p15"/>
          <p:cNvSpPr txBox="1">
            <a:spLocks noGrp="1"/>
          </p:cNvSpPr>
          <p:nvPr>
            <p:ph type="title"/>
          </p:nvPr>
        </p:nvSpPr>
        <p:spPr>
          <a:xfrm>
            <a:off x="1097279" y="4799362"/>
            <a:ext cx="10113600" cy="743700"/>
          </a:xfrm>
          <a:prstGeom prst="rect">
            <a:avLst/>
          </a:prstGeom>
          <a:noFill/>
          <a:ln>
            <a:noFill/>
          </a:ln>
        </p:spPr>
        <p:txBody>
          <a:bodyPr spcFirstLastPara="1" wrap="square" lIns="91425" tIns="0" rIns="91425" bIns="0" anchor="b" anchorCtr="0">
            <a:noAutofit/>
          </a:bodyPr>
          <a:lstStyle>
            <a:lvl1pPr lvl="0" algn="l">
              <a:lnSpc>
                <a:spcPct val="90000"/>
              </a:lnSpc>
              <a:spcBef>
                <a:spcPts val="0"/>
              </a:spcBef>
              <a:spcAft>
                <a:spcPts val="0"/>
              </a:spcAft>
              <a:buClr>
                <a:srgbClr val="FFFFFF"/>
              </a:buClr>
              <a:buSzPts val="3600"/>
              <a:buFont typeface="Bookman Old Style"/>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04" name="Google Shape;104;p15"/>
          <p:cNvSpPr txBox="1">
            <a:spLocks noGrp="1"/>
          </p:cNvSpPr>
          <p:nvPr>
            <p:ph type="body" idx="1"/>
          </p:nvPr>
        </p:nvSpPr>
        <p:spPr>
          <a:xfrm>
            <a:off x="1097279" y="5715000"/>
            <a:ext cx="10113300" cy="609600"/>
          </a:xfrm>
          <a:prstGeom prst="rect">
            <a:avLst/>
          </a:prstGeom>
          <a:noFill/>
          <a:ln>
            <a:noFill/>
          </a:ln>
        </p:spPr>
        <p:txBody>
          <a:bodyPr spcFirstLastPara="1" wrap="square" lIns="91425" tIns="0" rIns="91425" bIns="0" anchor="t" anchorCtr="0">
            <a:normAutofit/>
          </a:bodyPr>
          <a:lstStyle>
            <a:lvl1pPr marL="457200" lvl="0" indent="-228600" algn="l">
              <a:lnSpc>
                <a:spcPct val="110000"/>
              </a:lnSpc>
              <a:spcBef>
                <a:spcPts val="0"/>
              </a:spcBef>
              <a:spcAft>
                <a:spcPts val="0"/>
              </a:spcAft>
              <a:buSzPts val="1800"/>
              <a:buNone/>
              <a:defRPr sz="1800">
                <a:solidFill>
                  <a:srgbClr val="FFFFFF"/>
                </a:solidFill>
              </a:defRPr>
            </a:lvl1pPr>
            <a:lvl2pPr marL="914400" lvl="1" indent="-228600" algn="l">
              <a:lnSpc>
                <a:spcPct val="100000"/>
              </a:lnSpc>
              <a:spcBef>
                <a:spcPts val="6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pPr lvl="0"/>
            <a:r>
              <a:rPr lang="en-US"/>
              <a:t>Click to edit Master text styles</a:t>
            </a:r>
          </a:p>
        </p:txBody>
      </p:sp>
      <p:sp>
        <p:nvSpPr>
          <p:cNvPr id="105" name="Google Shape;105;p15"/>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5"/>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5"/>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91751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266913" y="2655800"/>
            <a:ext cx="7743200" cy="15464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7733" b="1"/>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r>
              <a:rPr lang="en-US"/>
              <a:t>Click to edit Master title style</a:t>
            </a:r>
            <a:endParaRPr/>
          </a:p>
        </p:txBody>
      </p:sp>
      <p:sp>
        <p:nvSpPr>
          <p:cNvPr id="11" name="Google Shape;11;p2"/>
          <p:cNvSpPr/>
          <p:nvPr/>
        </p:nvSpPr>
        <p:spPr>
          <a:xfrm>
            <a:off x="9783375" y="617343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 name="Google Shape;12;p2"/>
          <p:cNvSpPr/>
          <p:nvPr/>
        </p:nvSpPr>
        <p:spPr>
          <a:xfrm>
            <a:off x="10386991" y="5576535"/>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11857671" y="4444464"/>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11695069" y="656503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 name="Google Shape;15;p2"/>
          <p:cNvSpPr/>
          <p:nvPr/>
        </p:nvSpPr>
        <p:spPr>
          <a:xfrm>
            <a:off x="3181688" y="67751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 name="Google Shape;16;p2"/>
          <p:cNvSpPr/>
          <p:nvPr/>
        </p:nvSpPr>
        <p:spPr>
          <a:xfrm>
            <a:off x="639280" y="3605307"/>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348720" y="85746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676313" y="144115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11085359" y="4833763"/>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 name="Google Shape;20;p2"/>
          <p:cNvSpPr/>
          <p:nvPr/>
        </p:nvSpPr>
        <p:spPr>
          <a:xfrm>
            <a:off x="11843811" y="5582348"/>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 name="Google Shape;21;p2"/>
          <p:cNvSpPr/>
          <p:nvPr/>
        </p:nvSpPr>
        <p:spPr>
          <a:xfrm>
            <a:off x="211084" y="2128745"/>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 name="Google Shape;22;p2"/>
          <p:cNvSpPr/>
          <p:nvPr/>
        </p:nvSpPr>
        <p:spPr>
          <a:xfrm>
            <a:off x="1861977" y="301904"/>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 name="Google Shape;23;p2"/>
          <p:cNvSpPr/>
          <p:nvPr/>
        </p:nvSpPr>
        <p:spPr>
          <a:xfrm>
            <a:off x="823323" y="2667459"/>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4567031" y="517173"/>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 name="Google Shape;25;p2"/>
          <p:cNvSpPr/>
          <p:nvPr/>
        </p:nvSpPr>
        <p:spPr>
          <a:xfrm>
            <a:off x="10685372" y="609006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2315708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2061367" y="2339725"/>
            <a:ext cx="77768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5867" b="1"/>
            </a:lvl1pPr>
            <a:lvl2pPr lvl="1" rtl="0">
              <a:spcBef>
                <a:spcPts val="0"/>
              </a:spcBef>
              <a:spcAft>
                <a:spcPts val="0"/>
              </a:spcAft>
              <a:buSzPts val="4400"/>
              <a:buNone/>
              <a:defRPr sz="5867" b="1"/>
            </a:lvl2pPr>
            <a:lvl3pPr lvl="2" rtl="0">
              <a:spcBef>
                <a:spcPts val="0"/>
              </a:spcBef>
              <a:spcAft>
                <a:spcPts val="0"/>
              </a:spcAft>
              <a:buSzPts val="4400"/>
              <a:buNone/>
              <a:defRPr sz="5867" b="1"/>
            </a:lvl3pPr>
            <a:lvl4pPr lvl="3" rtl="0">
              <a:spcBef>
                <a:spcPts val="0"/>
              </a:spcBef>
              <a:spcAft>
                <a:spcPts val="0"/>
              </a:spcAft>
              <a:buSzPts val="4400"/>
              <a:buNone/>
              <a:defRPr sz="5867" b="1"/>
            </a:lvl4pPr>
            <a:lvl5pPr lvl="4" rtl="0">
              <a:spcBef>
                <a:spcPts val="0"/>
              </a:spcBef>
              <a:spcAft>
                <a:spcPts val="0"/>
              </a:spcAft>
              <a:buSzPts val="4400"/>
              <a:buNone/>
              <a:defRPr sz="5867" b="1"/>
            </a:lvl5pPr>
            <a:lvl6pPr lvl="5" rtl="0">
              <a:spcBef>
                <a:spcPts val="0"/>
              </a:spcBef>
              <a:spcAft>
                <a:spcPts val="0"/>
              </a:spcAft>
              <a:buSzPts val="4400"/>
              <a:buNone/>
              <a:defRPr sz="5867" b="1"/>
            </a:lvl6pPr>
            <a:lvl7pPr lvl="6" rtl="0">
              <a:spcBef>
                <a:spcPts val="0"/>
              </a:spcBef>
              <a:spcAft>
                <a:spcPts val="0"/>
              </a:spcAft>
              <a:buSzPts val="4400"/>
              <a:buNone/>
              <a:defRPr sz="5867" b="1"/>
            </a:lvl7pPr>
            <a:lvl8pPr lvl="7" rtl="0">
              <a:spcBef>
                <a:spcPts val="0"/>
              </a:spcBef>
              <a:spcAft>
                <a:spcPts val="0"/>
              </a:spcAft>
              <a:buSzPts val="4400"/>
              <a:buNone/>
              <a:defRPr sz="5867" b="1"/>
            </a:lvl8pPr>
            <a:lvl9pPr lvl="8" rtl="0">
              <a:spcBef>
                <a:spcPts val="0"/>
              </a:spcBef>
              <a:spcAft>
                <a:spcPts val="0"/>
              </a:spcAft>
              <a:buSzPts val="4400"/>
              <a:buNone/>
              <a:defRPr sz="5867" b="1"/>
            </a:lvl9pPr>
          </a:lstStyle>
          <a:p>
            <a:r>
              <a:rPr lang="en-US"/>
              <a:t>Click to edit Master title style</a:t>
            </a:r>
            <a:endParaRPr/>
          </a:p>
        </p:txBody>
      </p:sp>
      <p:sp>
        <p:nvSpPr>
          <p:cNvPr id="28" name="Google Shape;28;p3"/>
          <p:cNvSpPr txBox="1">
            <a:spLocks noGrp="1"/>
          </p:cNvSpPr>
          <p:nvPr>
            <p:ph type="subTitle" idx="1"/>
          </p:nvPr>
        </p:nvSpPr>
        <p:spPr>
          <a:xfrm>
            <a:off x="2061367" y="4015348"/>
            <a:ext cx="77768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4000">
                <a:solidFill>
                  <a:schemeClr val="accent3"/>
                </a:solidFill>
              </a:defRPr>
            </a:lvl2pPr>
            <a:lvl3pPr lvl="2" rtl="0">
              <a:spcBef>
                <a:spcPts val="0"/>
              </a:spcBef>
              <a:spcAft>
                <a:spcPts val="0"/>
              </a:spcAft>
              <a:buClr>
                <a:schemeClr val="accent3"/>
              </a:buClr>
              <a:buSzPts val="3000"/>
              <a:buNone/>
              <a:defRPr sz="4000">
                <a:solidFill>
                  <a:schemeClr val="accent3"/>
                </a:solidFill>
              </a:defRPr>
            </a:lvl3pPr>
            <a:lvl4pPr lvl="3" rtl="0">
              <a:spcBef>
                <a:spcPts val="0"/>
              </a:spcBef>
              <a:spcAft>
                <a:spcPts val="0"/>
              </a:spcAft>
              <a:buClr>
                <a:schemeClr val="accent3"/>
              </a:buClr>
              <a:buSzPts val="3000"/>
              <a:buNone/>
              <a:defRPr sz="4000">
                <a:solidFill>
                  <a:schemeClr val="accent3"/>
                </a:solidFill>
              </a:defRPr>
            </a:lvl4pPr>
            <a:lvl5pPr lvl="4" rtl="0">
              <a:spcBef>
                <a:spcPts val="0"/>
              </a:spcBef>
              <a:spcAft>
                <a:spcPts val="0"/>
              </a:spcAft>
              <a:buClr>
                <a:schemeClr val="accent3"/>
              </a:buClr>
              <a:buSzPts val="3000"/>
              <a:buNone/>
              <a:defRPr sz="4000">
                <a:solidFill>
                  <a:schemeClr val="accent3"/>
                </a:solidFill>
              </a:defRPr>
            </a:lvl5pPr>
            <a:lvl6pPr lvl="5" rtl="0">
              <a:spcBef>
                <a:spcPts val="0"/>
              </a:spcBef>
              <a:spcAft>
                <a:spcPts val="0"/>
              </a:spcAft>
              <a:buClr>
                <a:schemeClr val="accent3"/>
              </a:buClr>
              <a:buSzPts val="3000"/>
              <a:buNone/>
              <a:defRPr sz="4000">
                <a:solidFill>
                  <a:schemeClr val="accent3"/>
                </a:solidFill>
              </a:defRPr>
            </a:lvl6pPr>
            <a:lvl7pPr lvl="6" rtl="0">
              <a:spcBef>
                <a:spcPts val="0"/>
              </a:spcBef>
              <a:spcAft>
                <a:spcPts val="0"/>
              </a:spcAft>
              <a:buClr>
                <a:schemeClr val="accent3"/>
              </a:buClr>
              <a:buSzPts val="3000"/>
              <a:buNone/>
              <a:defRPr sz="4000">
                <a:solidFill>
                  <a:schemeClr val="accent3"/>
                </a:solidFill>
              </a:defRPr>
            </a:lvl7pPr>
            <a:lvl8pPr lvl="7" rtl="0">
              <a:spcBef>
                <a:spcPts val="0"/>
              </a:spcBef>
              <a:spcAft>
                <a:spcPts val="0"/>
              </a:spcAft>
              <a:buClr>
                <a:schemeClr val="accent3"/>
              </a:buClr>
              <a:buSzPts val="3000"/>
              <a:buNone/>
              <a:defRPr sz="4000">
                <a:solidFill>
                  <a:schemeClr val="accent3"/>
                </a:solidFill>
              </a:defRPr>
            </a:lvl8pPr>
            <a:lvl9pPr lvl="8" rtl="0">
              <a:spcBef>
                <a:spcPts val="0"/>
              </a:spcBef>
              <a:spcAft>
                <a:spcPts val="0"/>
              </a:spcAft>
              <a:buClr>
                <a:schemeClr val="accent3"/>
              </a:buClr>
              <a:buSzPts val="3000"/>
              <a:buNone/>
              <a:defRPr sz="4000">
                <a:solidFill>
                  <a:schemeClr val="accent3"/>
                </a:solidFill>
              </a:defRPr>
            </a:lvl9pPr>
          </a:lstStyle>
          <a:p>
            <a:r>
              <a:rPr lang="en-US"/>
              <a:t>Click to edit Master subtitle style</a:t>
            </a:r>
            <a:endParaRPr/>
          </a:p>
        </p:txBody>
      </p:sp>
    </p:spTree>
    <p:extLst>
      <p:ext uri="{BB962C8B-B14F-4D97-AF65-F5344CB8AC3E}">
        <p14:creationId xmlns:p14="http://schemas.microsoft.com/office/powerpoint/2010/main" val="132229541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7936" y="0"/>
            <a:ext cx="12187469" cy="6858000"/>
          </a:xfrm>
          <a:prstGeom prst="rect">
            <a:avLst/>
          </a:prstGeom>
          <a:noFill/>
          <a:ln>
            <a:noFill/>
          </a:ln>
        </p:spPr>
      </p:pic>
      <p:sp>
        <p:nvSpPr>
          <p:cNvPr id="31" name="Google Shape;31;p4"/>
          <p:cNvSpPr txBox="1">
            <a:spLocks noGrp="1"/>
          </p:cNvSpPr>
          <p:nvPr>
            <p:ph type="body" idx="1"/>
          </p:nvPr>
        </p:nvSpPr>
        <p:spPr>
          <a:xfrm>
            <a:off x="1620400" y="2298200"/>
            <a:ext cx="8951200" cy="1093200"/>
          </a:xfrm>
          <a:prstGeom prst="rect">
            <a:avLst/>
          </a:prstGeom>
        </p:spPr>
        <p:txBody>
          <a:bodyPr spcFirstLastPara="1" wrap="square" lIns="91425" tIns="91425" rIns="91425" bIns="91425" anchor="t" anchorCtr="0">
            <a:noAutofit/>
          </a:bodyPr>
          <a:lstStyle>
            <a:lvl1pPr marL="609585" lvl="0" indent="-609585" algn="ctr" rtl="0">
              <a:spcBef>
                <a:spcPts val="800"/>
              </a:spcBef>
              <a:spcAft>
                <a:spcPts val="0"/>
              </a:spcAft>
              <a:buClr>
                <a:schemeClr val="dk1"/>
              </a:buClr>
              <a:buSzPts val="3600"/>
              <a:buChar char="◎"/>
              <a:defRPr sz="4800" i="1"/>
            </a:lvl1pPr>
            <a:lvl2pPr marL="1219170" lvl="1" indent="-609585" algn="ctr" rtl="0">
              <a:spcBef>
                <a:spcPts val="0"/>
              </a:spcBef>
              <a:spcAft>
                <a:spcPts val="0"/>
              </a:spcAft>
              <a:buClr>
                <a:schemeClr val="dk1"/>
              </a:buClr>
              <a:buSzPts val="3600"/>
              <a:buChar char="○"/>
              <a:defRPr sz="4800" i="1"/>
            </a:lvl2pPr>
            <a:lvl3pPr marL="1828754" lvl="2" indent="-609585" algn="ctr" rtl="0">
              <a:spcBef>
                <a:spcPts val="0"/>
              </a:spcBef>
              <a:spcAft>
                <a:spcPts val="0"/>
              </a:spcAft>
              <a:buClr>
                <a:schemeClr val="dk1"/>
              </a:buClr>
              <a:buSzPts val="3600"/>
              <a:buChar char="◉"/>
              <a:defRPr sz="4800" i="1"/>
            </a:lvl3pPr>
            <a:lvl4pPr marL="2438339" lvl="3" indent="-609585" algn="ctr" rtl="0">
              <a:spcBef>
                <a:spcPts val="0"/>
              </a:spcBef>
              <a:spcAft>
                <a:spcPts val="0"/>
              </a:spcAft>
              <a:buSzPts val="3600"/>
              <a:buChar char="●"/>
              <a:defRPr sz="4800" i="1"/>
            </a:lvl4pPr>
            <a:lvl5pPr marL="3047924" lvl="4" indent="-609585" algn="ctr" rtl="0">
              <a:spcBef>
                <a:spcPts val="0"/>
              </a:spcBef>
              <a:spcAft>
                <a:spcPts val="0"/>
              </a:spcAft>
              <a:buSzPts val="3600"/>
              <a:buChar char="○"/>
              <a:defRPr sz="4800" i="1"/>
            </a:lvl5pPr>
            <a:lvl6pPr marL="3657509" lvl="5" indent="-609585" algn="ctr" rtl="0">
              <a:spcBef>
                <a:spcPts val="0"/>
              </a:spcBef>
              <a:spcAft>
                <a:spcPts val="0"/>
              </a:spcAft>
              <a:buSzPts val="3600"/>
              <a:buChar char="■"/>
              <a:defRPr sz="4800" i="1"/>
            </a:lvl6pPr>
            <a:lvl7pPr marL="4267093" lvl="6" indent="-609585" algn="ctr" rtl="0">
              <a:spcBef>
                <a:spcPts val="0"/>
              </a:spcBef>
              <a:spcAft>
                <a:spcPts val="0"/>
              </a:spcAft>
              <a:buSzPts val="3600"/>
              <a:buChar char="●"/>
              <a:defRPr sz="4800" i="1"/>
            </a:lvl7pPr>
            <a:lvl8pPr marL="4876678" lvl="7" indent="-609585" algn="ctr" rtl="0">
              <a:spcBef>
                <a:spcPts val="0"/>
              </a:spcBef>
              <a:spcAft>
                <a:spcPts val="0"/>
              </a:spcAft>
              <a:buSzPts val="3600"/>
              <a:buChar char="○"/>
              <a:defRPr sz="4800" i="1"/>
            </a:lvl8pPr>
            <a:lvl9pPr marL="5486263" lvl="8" indent="-609585" algn="ctr">
              <a:spcBef>
                <a:spcPts val="0"/>
              </a:spcBef>
              <a:spcAft>
                <a:spcPts val="0"/>
              </a:spcAft>
              <a:buSzPts val="3600"/>
              <a:buChar char="■"/>
              <a:defRPr sz="4800" i="1"/>
            </a:lvl9pPr>
          </a:lstStyle>
          <a:p>
            <a:pPr lvl="0"/>
            <a:r>
              <a:rPr lang="en-US"/>
              <a:t>Click to edit Master text styles</a:t>
            </a:r>
          </a:p>
        </p:txBody>
      </p:sp>
      <p:grpSp>
        <p:nvGrpSpPr>
          <p:cNvPr id="32" name="Google Shape;32;p4"/>
          <p:cNvGrpSpPr/>
          <p:nvPr/>
        </p:nvGrpSpPr>
        <p:grpSpPr>
          <a:xfrm>
            <a:off x="5119529" y="1043892"/>
            <a:ext cx="1952764" cy="1123609"/>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0" b="1">
                  <a:solidFill>
                    <a:schemeClr val="accent1"/>
                  </a:solidFill>
                  <a:latin typeface="Source Sans Pro"/>
                  <a:ea typeface="Source Sans Pro"/>
                  <a:cs typeface="Source Sans Pro"/>
                  <a:sym typeface="Source Sans Pro"/>
                </a:rPr>
                <a:t>“</a:t>
              </a:r>
              <a:endParaRPr sz="8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36" name="Google Shape;36;p4"/>
          <p:cNvCxnSpPr>
            <a:endCxn id="34" idx="1"/>
          </p:cNvCxnSpPr>
          <p:nvPr/>
        </p:nvCxnSpPr>
        <p:spPr>
          <a:xfrm>
            <a:off x="5000681" y="520396"/>
            <a:ext cx="709600" cy="7140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5817203" y="581500"/>
            <a:ext cx="278800" cy="4928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6272680" y="469240"/>
            <a:ext cx="462800" cy="6328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116"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9B618960-8005-486C-9A75-10CB2AAC16F9}" type="slidenum">
              <a:rPr lang="en-US" smtClean="0"/>
              <a:t>‹#›</a:t>
            </a:fld>
            <a:endParaRPr lang="en-US" dirty="0"/>
          </a:p>
        </p:txBody>
      </p:sp>
    </p:spTree>
    <p:extLst>
      <p:ext uri="{BB962C8B-B14F-4D97-AF65-F5344CB8AC3E}">
        <p14:creationId xmlns:p14="http://schemas.microsoft.com/office/powerpoint/2010/main" val="180933992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42" name="Google Shape;42;p5"/>
          <p:cNvSpPr txBox="1">
            <a:spLocks noGrp="1"/>
          </p:cNvSpPr>
          <p:nvPr>
            <p:ph type="body" idx="1"/>
          </p:nvPr>
        </p:nvSpPr>
        <p:spPr>
          <a:xfrm>
            <a:off x="1048200" y="1682267"/>
            <a:ext cx="10095600" cy="47648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sz="3200"/>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sz="3200"/>
            </a:lvl4pPr>
            <a:lvl5pPr marL="3047924" lvl="4" indent="-507987">
              <a:spcBef>
                <a:spcPts val="0"/>
              </a:spcBef>
              <a:spcAft>
                <a:spcPts val="0"/>
              </a:spcAft>
              <a:buSzPts val="2400"/>
              <a:buChar char="○"/>
              <a:defRPr sz="3200"/>
            </a:lvl5pPr>
            <a:lvl6pPr marL="3657509" lvl="5" indent="-507987">
              <a:spcBef>
                <a:spcPts val="0"/>
              </a:spcBef>
              <a:spcAft>
                <a:spcPts val="0"/>
              </a:spcAft>
              <a:buSzPts val="2400"/>
              <a:buChar char="■"/>
              <a:defRPr sz="3200"/>
            </a:lvl6pPr>
            <a:lvl7pPr marL="4267093" lvl="6" indent="-507987">
              <a:spcBef>
                <a:spcPts val="0"/>
              </a:spcBef>
              <a:spcAft>
                <a:spcPts val="0"/>
              </a:spcAft>
              <a:buSzPts val="2400"/>
              <a:buChar char="●"/>
              <a:defRPr sz="3200"/>
            </a:lvl7pPr>
            <a:lvl8pPr marL="4876678" lvl="7" indent="-507987">
              <a:spcBef>
                <a:spcPts val="0"/>
              </a:spcBef>
              <a:spcAft>
                <a:spcPts val="0"/>
              </a:spcAft>
              <a:buSzPts val="2400"/>
              <a:buChar char="○"/>
              <a:defRPr sz="3200"/>
            </a:lvl8pPr>
            <a:lvl9pPr marL="5486263" lvl="8" indent="-507987">
              <a:spcBef>
                <a:spcPts val="0"/>
              </a:spcBef>
              <a:spcAft>
                <a:spcPts val="0"/>
              </a:spcAft>
              <a:buSzPts val="2400"/>
              <a:buChar char="■"/>
              <a:defRPr sz="3200"/>
            </a:lvl9pPr>
          </a:lstStyle>
          <a:p>
            <a:pPr lvl="0"/>
            <a:r>
              <a:rPr lang="en-US"/>
              <a:t>Click to edit Master text styles</a:t>
            </a:r>
          </a:p>
        </p:txBody>
      </p:sp>
      <p:sp>
        <p:nvSpPr>
          <p:cNvPr id="43" name="Google Shape;43;p5"/>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B618960-8005-486C-9A75-10CB2AAC16F9}" type="slidenum">
              <a:rPr lang="en-US" smtClean="0"/>
              <a:t>‹#›</a:t>
            </a:fld>
            <a:endParaRPr lang="en-US" dirty="0"/>
          </a:p>
        </p:txBody>
      </p:sp>
    </p:spTree>
    <p:extLst>
      <p:ext uri="{BB962C8B-B14F-4D97-AF65-F5344CB8AC3E}">
        <p14:creationId xmlns:p14="http://schemas.microsoft.com/office/powerpoint/2010/main" val="127976563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46" name="Google Shape;46;p6"/>
          <p:cNvSpPr txBox="1">
            <a:spLocks noGrp="1"/>
          </p:cNvSpPr>
          <p:nvPr>
            <p:ph type="body" idx="1"/>
          </p:nvPr>
        </p:nvSpPr>
        <p:spPr>
          <a:xfrm>
            <a:off x="1048183"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47" name="Google Shape;47;p6"/>
          <p:cNvSpPr txBox="1">
            <a:spLocks noGrp="1"/>
          </p:cNvSpPr>
          <p:nvPr>
            <p:ph type="body" idx="2"/>
          </p:nvPr>
        </p:nvSpPr>
        <p:spPr>
          <a:xfrm>
            <a:off x="6243545"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48" name="Google Shape;48;p6"/>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B618960-8005-486C-9A75-10CB2AAC16F9}" type="slidenum">
              <a:rPr lang="en-US" smtClean="0"/>
              <a:t>‹#›</a:t>
            </a:fld>
            <a:endParaRPr lang="en-US" dirty="0"/>
          </a:p>
        </p:txBody>
      </p:sp>
    </p:spTree>
    <p:extLst>
      <p:ext uri="{BB962C8B-B14F-4D97-AF65-F5344CB8AC3E}">
        <p14:creationId xmlns:p14="http://schemas.microsoft.com/office/powerpoint/2010/main" val="161448377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t>Click to edit Master title style</a:t>
            </a:r>
            <a:endParaRPr/>
          </a:p>
        </p:txBody>
      </p:sp>
      <p:sp>
        <p:nvSpPr>
          <p:cNvPr id="51" name="Google Shape;51;p7"/>
          <p:cNvSpPr txBox="1">
            <a:spLocks noGrp="1"/>
          </p:cNvSpPr>
          <p:nvPr>
            <p:ph type="body" idx="1"/>
          </p:nvPr>
        </p:nvSpPr>
        <p:spPr>
          <a:xfrm>
            <a:off x="1048200"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52" name="Google Shape;52;p7"/>
          <p:cNvSpPr txBox="1">
            <a:spLocks noGrp="1"/>
          </p:cNvSpPr>
          <p:nvPr>
            <p:ph type="body" idx="2"/>
          </p:nvPr>
        </p:nvSpPr>
        <p:spPr>
          <a:xfrm>
            <a:off x="4439989"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53" name="Google Shape;53;p7"/>
          <p:cNvSpPr txBox="1">
            <a:spLocks noGrp="1"/>
          </p:cNvSpPr>
          <p:nvPr>
            <p:ph type="body" idx="3"/>
          </p:nvPr>
        </p:nvSpPr>
        <p:spPr>
          <a:xfrm>
            <a:off x="7831779"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54" name="Google Shape;54;p7"/>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B618960-8005-486C-9A75-10CB2AAC16F9}" type="slidenum">
              <a:rPr lang="en-US" smtClean="0"/>
              <a:t>‹#›</a:t>
            </a:fld>
            <a:endParaRPr lang="en-US" dirty="0"/>
          </a:p>
        </p:txBody>
      </p:sp>
    </p:spTree>
    <p:extLst>
      <p:ext uri="{BB962C8B-B14F-4D97-AF65-F5344CB8AC3E}">
        <p14:creationId xmlns:p14="http://schemas.microsoft.com/office/powerpoint/2010/main" val="296873873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57" name="Google Shape;57;p8"/>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B618960-8005-486C-9A75-10CB2AAC16F9}" type="slidenum">
              <a:rPr lang="en-US" smtClean="0"/>
              <a:t>‹#›</a:t>
            </a:fld>
            <a:endParaRPr lang="en-US" dirty="0"/>
          </a:p>
        </p:txBody>
      </p:sp>
    </p:spTree>
    <p:extLst>
      <p:ext uri="{BB962C8B-B14F-4D97-AF65-F5344CB8AC3E}">
        <p14:creationId xmlns:p14="http://schemas.microsoft.com/office/powerpoint/2010/main" val="300199993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362379271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609600" y="5407124"/>
            <a:ext cx="10972800" cy="4916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800"/>
              <a:buNone/>
              <a:defRPr sz="2400"/>
            </a:lvl1pPr>
          </a:lstStyle>
          <a:p>
            <a:pPr lvl="0"/>
            <a:r>
              <a:rPr lang="en-US"/>
              <a:t>Click to edit Master text styles</a:t>
            </a:r>
          </a:p>
        </p:txBody>
      </p:sp>
      <p:sp>
        <p:nvSpPr>
          <p:cNvPr id="60" name="Google Shape;60;p9"/>
          <p:cNvSpPr txBox="1">
            <a:spLocks noGrp="1"/>
          </p:cNvSpPr>
          <p:nvPr>
            <p:ph type="sldNum" idx="12"/>
          </p:nvPr>
        </p:nvSpPr>
        <p:spPr>
          <a:xfrm>
            <a:off x="-123"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9B618960-8005-486C-9A75-10CB2AAC16F9}" type="slidenum">
              <a:rPr lang="en-US" smtClean="0"/>
              <a:t>‹#›</a:t>
            </a:fld>
            <a:endParaRPr lang="en-US" dirty="0"/>
          </a:p>
        </p:txBody>
      </p:sp>
    </p:spTree>
    <p:extLst>
      <p:ext uri="{BB962C8B-B14F-4D97-AF65-F5344CB8AC3E}">
        <p14:creationId xmlns:p14="http://schemas.microsoft.com/office/powerpoint/2010/main" val="2038466825"/>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B618960-8005-486C-9A75-10CB2AAC16F9}" type="slidenum">
              <a:rPr lang="en-US" smtClean="0"/>
              <a:t>‹#›</a:t>
            </a:fld>
            <a:endParaRPr lang="en-US" dirty="0"/>
          </a:p>
        </p:txBody>
      </p:sp>
    </p:spTree>
    <p:extLst>
      <p:ext uri="{BB962C8B-B14F-4D97-AF65-F5344CB8AC3E}">
        <p14:creationId xmlns:p14="http://schemas.microsoft.com/office/powerpoint/2010/main" val="536258218"/>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complete pattern">
  <p:cSld name="Blank complete pattern">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35400" y="-19800"/>
            <a:ext cx="12262800" cy="6897600"/>
          </a:xfrm>
          <a:prstGeom prst="rect">
            <a:avLst/>
          </a:prstGeom>
          <a:solidFill>
            <a:srgbClr val="CFD8DC">
              <a:alpha val="492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5" name="Google Shape;65;p11"/>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B618960-8005-486C-9A75-10CB2AAC16F9}" type="slidenum">
              <a:rPr lang="en-US" smtClean="0"/>
              <a:t>‹#›</a:t>
            </a:fld>
            <a:endParaRPr lang="en-US" dirty="0"/>
          </a:p>
        </p:txBody>
      </p:sp>
    </p:spTree>
    <p:extLst>
      <p:ext uri="{BB962C8B-B14F-4D97-AF65-F5344CB8AC3E}">
        <p14:creationId xmlns:p14="http://schemas.microsoft.com/office/powerpoint/2010/main" val="1462802505"/>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1019721103"/>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144245439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110576444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46" name="Google Shape;46;p7"/>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21137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reserve="1">
  <p:cSld name="Title Slide">
    <p:spTree>
      <p:nvGrpSpPr>
        <p:cNvPr id="1" name="Shape 49"/>
        <p:cNvGrpSpPr/>
        <p:nvPr/>
      </p:nvGrpSpPr>
      <p:grpSpPr>
        <a:xfrm>
          <a:off x="0" y="0"/>
          <a:ext cx="0" cy="0"/>
          <a:chOff x="0" y="0"/>
          <a:chExt cx="0" cy="0"/>
        </a:xfrm>
      </p:grpSpPr>
      <p:sp>
        <p:nvSpPr>
          <p:cNvPr id="50" name="Google Shape;50;p8"/>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8"/>
          <p:cNvSpPr txBox="1">
            <a:spLocks noGrp="1"/>
          </p:cNvSpPr>
          <p:nvPr>
            <p:ph type="ctr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52" name="Google Shape;52;p8"/>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r>
              <a:rPr lang="en-US"/>
              <a:t>Click to edit Master subtitle style</a:t>
            </a:r>
            <a:endParaRPr/>
          </a:p>
        </p:txBody>
      </p:sp>
      <p:cxnSp>
        <p:nvCxnSpPr>
          <p:cNvPr id="53" name="Google Shape;53;p8"/>
          <p:cNvCxnSpPr/>
          <p:nvPr/>
        </p:nvCxnSpPr>
        <p:spPr>
          <a:xfrm>
            <a:off x="1207658" y="4474741"/>
            <a:ext cx="9875400" cy="0"/>
          </a:xfrm>
          <a:prstGeom prst="straightConnector1">
            <a:avLst/>
          </a:prstGeom>
          <a:noFill/>
          <a:ln w="12700" cap="flat" cmpd="sng">
            <a:solidFill>
              <a:srgbClr val="3F3F3F"/>
            </a:solidFill>
            <a:prstDash val="solid"/>
            <a:round/>
            <a:headEnd type="none" w="sm" len="sm"/>
            <a:tailEnd type="none" w="sm" len="sm"/>
          </a:ln>
        </p:spPr>
      </p:cxnSp>
      <p:sp>
        <p:nvSpPr>
          <p:cNvPr id="54" name="Google Shape;54;p8"/>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45417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59" name="Google Shape;59;p9"/>
          <p:cNvSpPr txBox="1">
            <a:spLocks noGrp="1"/>
          </p:cNvSpPr>
          <p:nvPr>
            <p:ph type="body" idx="1"/>
          </p:nvPr>
        </p:nvSpPr>
        <p:spPr>
          <a:xfrm>
            <a:off x="1097280" y="2108201"/>
            <a:ext cx="10058400" cy="3760800"/>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pPr lvl="0"/>
            <a:r>
              <a:rPr lang="en-US"/>
              <a:t>Click to edit Master text styles</a:t>
            </a:r>
          </a:p>
        </p:txBody>
      </p:sp>
      <p:sp>
        <p:nvSpPr>
          <p:cNvPr id="60" name="Google Shape;60;p9"/>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30864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type="secHead" preserve="1">
  <p:cSld name="Section Header">
    <p:bg>
      <p:bgPr>
        <a:solidFill>
          <a:schemeClr val="lt1"/>
        </a:solidFill>
        <a:effectLst/>
      </p:bgPr>
    </p:bg>
    <p:spTree>
      <p:nvGrpSpPr>
        <p:cNvPr id="1" name="Shape 63"/>
        <p:cNvGrpSpPr/>
        <p:nvPr/>
      </p:nvGrpSpPr>
      <p:grpSpPr>
        <a:xfrm>
          <a:off x="0" y="0"/>
          <a:ext cx="0" cy="0"/>
          <a:chOff x="0" y="0"/>
          <a:chExt cx="0" cy="0"/>
        </a:xfrm>
      </p:grpSpPr>
      <p:sp>
        <p:nvSpPr>
          <p:cNvPr id="64" name="Google Shape;64;p10"/>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0"/>
          <p:cNvSpPr txBox="1">
            <a:spLocks noGrp="1"/>
          </p:cNvSpPr>
          <p:nvPr>
            <p:ph type="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Bookman Old Style"/>
              <a:buNone/>
              <a:defRPr sz="8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66" name="Google Shape;66;p10"/>
          <p:cNvSpPr txBox="1">
            <a:spLocks noGrp="1"/>
          </p:cNvSpPr>
          <p:nvPr>
            <p:ph type="body" idx="1"/>
          </p:nvPr>
        </p:nvSpPr>
        <p:spPr>
          <a:xfrm>
            <a:off x="1097280" y="4663440"/>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marL="914400" lvl="1" indent="-228600" algn="l">
              <a:lnSpc>
                <a:spcPct val="100000"/>
              </a:lnSpc>
              <a:spcBef>
                <a:spcPts val="200"/>
              </a:spcBef>
              <a:spcAft>
                <a:spcPts val="0"/>
              </a:spcAft>
              <a:buClr>
                <a:srgbClr val="888888"/>
              </a:buClr>
              <a:buSzPts val="1800"/>
              <a:buNone/>
              <a:defRPr sz="1800">
                <a:solidFill>
                  <a:srgbClr val="888888"/>
                </a:solidFill>
              </a:defRPr>
            </a:lvl2pPr>
            <a:lvl3pPr marL="1371600" lvl="2" indent="-228600" algn="l">
              <a:lnSpc>
                <a:spcPct val="100000"/>
              </a:lnSpc>
              <a:spcBef>
                <a:spcPts val="400"/>
              </a:spcBef>
              <a:spcAft>
                <a:spcPts val="0"/>
              </a:spcAft>
              <a:buClr>
                <a:srgbClr val="888888"/>
              </a:buClr>
              <a:buSzPts val="1600"/>
              <a:buNone/>
              <a:defRPr sz="1600">
                <a:solidFill>
                  <a:srgbClr val="888888"/>
                </a:solidFill>
              </a:defRPr>
            </a:lvl3pPr>
            <a:lvl4pPr marL="1828800" lvl="3" indent="-228600" algn="l">
              <a:lnSpc>
                <a:spcPct val="100000"/>
              </a:lnSpc>
              <a:spcBef>
                <a:spcPts val="400"/>
              </a:spcBef>
              <a:spcAft>
                <a:spcPts val="0"/>
              </a:spcAft>
              <a:buClr>
                <a:srgbClr val="888888"/>
              </a:buClr>
              <a:buSzPts val="1400"/>
              <a:buNone/>
              <a:defRPr sz="1400">
                <a:solidFill>
                  <a:srgbClr val="888888"/>
                </a:solidFill>
              </a:defRPr>
            </a:lvl4pPr>
            <a:lvl5pPr marL="2286000" lvl="4" indent="-228600" algn="l">
              <a:lnSpc>
                <a:spcPct val="100000"/>
              </a:lnSpc>
              <a:spcBef>
                <a:spcPts val="400"/>
              </a:spcBef>
              <a:spcAft>
                <a:spcPts val="0"/>
              </a:spcAft>
              <a:buClr>
                <a:srgbClr val="888888"/>
              </a:buClr>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pPr lvl="0"/>
            <a:r>
              <a:rPr lang="en-US"/>
              <a:t>Click to edit Master text styles</a:t>
            </a:r>
          </a:p>
        </p:txBody>
      </p:sp>
      <p:cxnSp>
        <p:nvCxnSpPr>
          <p:cNvPr id="67" name="Google Shape;67;p10"/>
          <p:cNvCxnSpPr/>
          <p:nvPr/>
        </p:nvCxnSpPr>
        <p:spPr>
          <a:xfrm>
            <a:off x="1207658" y="4485132"/>
            <a:ext cx="9875400" cy="0"/>
          </a:xfrm>
          <a:prstGeom prst="straightConnector1">
            <a:avLst/>
          </a:prstGeom>
          <a:noFill/>
          <a:ln w="12700" cap="flat" cmpd="sng">
            <a:solidFill>
              <a:srgbClr val="3F3F3F"/>
            </a:solidFill>
            <a:prstDash val="solid"/>
            <a:round/>
            <a:headEnd type="none" w="sm" len="sm"/>
            <a:tailEnd type="none" w="sm" len="sm"/>
          </a:ln>
        </p:spPr>
      </p:cxnSp>
      <p:sp>
        <p:nvSpPr>
          <p:cNvPr id="68" name="Google Shape;68;p10"/>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95121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reserve="1">
  <p:cSld name="Two Conten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73" name="Google Shape;73;p11"/>
          <p:cNvSpPr txBox="1">
            <a:spLocks noGrp="1"/>
          </p:cNvSpPr>
          <p:nvPr>
            <p:ph type="body" idx="1"/>
          </p:nvPr>
        </p:nvSpPr>
        <p:spPr>
          <a:xfrm>
            <a:off x="1097280" y="2120900"/>
            <a:ext cx="4639800" cy="3748200"/>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pPr lvl="0"/>
            <a:r>
              <a:rPr lang="en-US"/>
              <a:t>Click to edit Master text styles</a:t>
            </a:r>
          </a:p>
        </p:txBody>
      </p:sp>
      <p:sp>
        <p:nvSpPr>
          <p:cNvPr id="74" name="Google Shape;74;p11"/>
          <p:cNvSpPr txBox="1">
            <a:spLocks noGrp="1"/>
          </p:cNvSpPr>
          <p:nvPr>
            <p:ph type="body" idx="2"/>
          </p:nvPr>
        </p:nvSpPr>
        <p:spPr>
          <a:xfrm>
            <a:off x="6515944" y="2120900"/>
            <a:ext cx="4639800" cy="3748200"/>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pPr lvl="0"/>
            <a:r>
              <a:rPr lang="en-US"/>
              <a:t>Click to edit Master text styles</a:t>
            </a:r>
          </a:p>
        </p:txBody>
      </p:sp>
      <p:sp>
        <p:nvSpPr>
          <p:cNvPr id="75" name="Google Shape;75;p11"/>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42766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reserve="1">
  <p:cSld name="Comparison">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80" name="Google Shape;80;p12"/>
          <p:cNvSpPr txBox="1">
            <a:spLocks noGrp="1"/>
          </p:cNvSpPr>
          <p:nvPr>
            <p:ph type="body" idx="1"/>
          </p:nvPr>
        </p:nvSpPr>
        <p:spPr>
          <a:xfrm>
            <a:off x="1097280" y="2057400"/>
            <a:ext cx="4639800" cy="736200"/>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pPr lvl="0"/>
            <a:r>
              <a:rPr lang="en-US"/>
              <a:t>Click to edit Master text styles</a:t>
            </a:r>
          </a:p>
        </p:txBody>
      </p:sp>
      <p:sp>
        <p:nvSpPr>
          <p:cNvPr id="81" name="Google Shape;81;p12"/>
          <p:cNvSpPr txBox="1">
            <a:spLocks noGrp="1"/>
          </p:cNvSpPr>
          <p:nvPr>
            <p:ph type="body" idx="2"/>
          </p:nvPr>
        </p:nvSpPr>
        <p:spPr>
          <a:xfrm>
            <a:off x="1097280" y="2958274"/>
            <a:ext cx="4639800" cy="2910900"/>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pPr lvl="0"/>
            <a:r>
              <a:rPr lang="en-US"/>
              <a:t>Click to edit Master text styles</a:t>
            </a:r>
          </a:p>
        </p:txBody>
      </p:sp>
      <p:sp>
        <p:nvSpPr>
          <p:cNvPr id="82" name="Google Shape;82;p12"/>
          <p:cNvSpPr txBox="1">
            <a:spLocks noGrp="1"/>
          </p:cNvSpPr>
          <p:nvPr>
            <p:ph type="body" idx="3"/>
          </p:nvPr>
        </p:nvSpPr>
        <p:spPr>
          <a:xfrm>
            <a:off x="6515944" y="2057400"/>
            <a:ext cx="4639800" cy="736200"/>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pPr lvl="0"/>
            <a:r>
              <a:rPr lang="en-US"/>
              <a:t>Click to edit Master text styles</a:t>
            </a:r>
          </a:p>
        </p:txBody>
      </p:sp>
      <p:sp>
        <p:nvSpPr>
          <p:cNvPr id="83" name="Google Shape;83;p12"/>
          <p:cNvSpPr txBox="1">
            <a:spLocks noGrp="1"/>
          </p:cNvSpPr>
          <p:nvPr>
            <p:ph type="body" idx="4"/>
          </p:nvPr>
        </p:nvSpPr>
        <p:spPr>
          <a:xfrm>
            <a:off x="6515944" y="2958273"/>
            <a:ext cx="4639800" cy="2910900"/>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pPr lvl="0"/>
            <a:r>
              <a:rPr lang="en-US"/>
              <a:t>Click to edit Master text styles</a:t>
            </a:r>
          </a:p>
        </p:txBody>
      </p:sp>
      <p:sp>
        <p:nvSpPr>
          <p:cNvPr id="84" name="Google Shape;84;p12"/>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95387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3F3F3F"/>
              </a:buClr>
              <a:buSzPts val="4700"/>
              <a:buFont typeface="Bookman Old Style"/>
              <a:buNone/>
              <a:defRPr sz="4700" b="0" i="0" u="none" strike="noStrike" cap="none">
                <a:solidFill>
                  <a:srgbClr val="3F3F3F"/>
                </a:solidFill>
                <a:latin typeface="Bookman Old Style"/>
                <a:ea typeface="Bookman Old Style"/>
                <a:cs typeface="Bookman Old Style"/>
                <a:sym typeface="Bookman Old Sty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1097280" y="2108201"/>
            <a:ext cx="10058400" cy="3760800"/>
          </a:xfrm>
          <a:prstGeom prst="rect">
            <a:avLst/>
          </a:prstGeom>
          <a:noFill/>
          <a:ln>
            <a:noFill/>
          </a:ln>
        </p:spPr>
        <p:txBody>
          <a:bodyPr spcFirstLastPara="1" wrap="square" lIns="0" tIns="45700" rIns="0" bIns="45700" anchor="t" anchorCtr="0">
            <a:normAutofit/>
          </a:bodyPr>
          <a:lstStyle>
            <a:lvl1pPr marL="457200" marR="0" lvl="0" indent="-349250" algn="l" rtl="0">
              <a:lnSpc>
                <a:spcPct val="110000"/>
              </a:lnSpc>
              <a:spcBef>
                <a:spcPts val="1200"/>
              </a:spcBef>
              <a:spcAft>
                <a:spcPts val="0"/>
              </a:spcAft>
              <a:buClr>
                <a:schemeClr val="accent1"/>
              </a:buClr>
              <a:buSzPts val="1900"/>
              <a:buFont typeface="Calibri"/>
              <a:buChar char=" "/>
              <a:defRPr sz="1900" b="0" i="0" u="none" strike="noStrike" cap="none">
                <a:solidFill>
                  <a:srgbClr val="3F3F3F"/>
                </a:solidFill>
                <a:latin typeface="Libre Franklin"/>
                <a:ea typeface="Libre Franklin"/>
                <a:cs typeface="Libre Franklin"/>
                <a:sym typeface="Libre Franklin"/>
              </a:defRPr>
            </a:lvl1pPr>
            <a:lvl2pPr marL="914400" marR="0" lvl="1" indent="-336550" algn="l" rtl="0">
              <a:lnSpc>
                <a:spcPct val="100000"/>
              </a:lnSpc>
              <a:spcBef>
                <a:spcPts val="200"/>
              </a:spcBef>
              <a:spcAft>
                <a:spcPts val="0"/>
              </a:spcAft>
              <a:buClr>
                <a:srgbClr val="3F3F3F"/>
              </a:buClr>
              <a:buSzPts val="1700"/>
              <a:buFont typeface="Calibri"/>
              <a:buChar char="◦"/>
              <a:defRPr sz="1700" b="0" i="0" u="none" strike="noStrike" cap="none">
                <a:solidFill>
                  <a:srgbClr val="3F3F3F"/>
                </a:solidFill>
                <a:latin typeface="Libre Franklin"/>
                <a:ea typeface="Libre Franklin"/>
                <a:cs typeface="Libre Franklin"/>
                <a:sym typeface="Libre Franklin"/>
              </a:defRPr>
            </a:lvl2pPr>
            <a:lvl3pPr marL="1371600" marR="0" lvl="2"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3pPr>
            <a:lvl4pPr marL="1828800" marR="0" lvl="3"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4pPr>
            <a:lvl5pPr marL="2286000" marR="0" lvl="4"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9pPr>
          </a:lstStyle>
          <a:p>
            <a:endParaRPr/>
          </a:p>
        </p:txBody>
      </p:sp>
      <p:sp>
        <p:nvSpPr>
          <p:cNvPr id="9" name="Google Shape;9;p1"/>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800" b="0" i="0" u="none" strike="noStrike" cap="none">
                <a:solidFill>
                  <a:srgbClr val="FFFFF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fld id="{63A1C593-65D0-4073-BCC9-577B9352EA97}" type="datetimeFigureOut">
              <a:rPr lang="en-US" smtClean="0"/>
              <a:t>9/28/2022</a:t>
            </a:fld>
            <a:endParaRPr lang="en-US" dirty="0"/>
          </a:p>
        </p:txBody>
      </p:sp>
      <p:sp>
        <p:nvSpPr>
          <p:cNvPr id="10" name="Google Shape;10;p1"/>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FFFFF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lang="en-US" dirty="0"/>
          </a:p>
        </p:txBody>
      </p:sp>
      <p:sp>
        <p:nvSpPr>
          <p:cNvPr id="11" name="Google Shape;11;p1"/>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9pPr>
          </a:lstStyle>
          <a:p>
            <a:fld id="{9B618960-8005-486C-9A75-10CB2AAC16F9}" type="slidenum">
              <a:rPr lang="en-US" smtClean="0"/>
              <a:t>‹#›</a:t>
            </a:fld>
            <a:endParaRPr lang="en-US" dirty="0"/>
          </a:p>
        </p:txBody>
      </p:sp>
      <p:cxnSp>
        <p:nvCxnSpPr>
          <p:cNvPr id="12" name="Google Shape;12;p1"/>
          <p:cNvCxnSpPr/>
          <p:nvPr/>
        </p:nvCxnSpPr>
        <p:spPr>
          <a:xfrm>
            <a:off x="1193532" y="1897380"/>
            <a:ext cx="9966900" cy="0"/>
          </a:xfrm>
          <a:prstGeom prst="straightConnector1">
            <a:avLst/>
          </a:prstGeom>
          <a:noFill/>
          <a:ln w="12700" cap="flat" cmpd="sng">
            <a:solidFill>
              <a:srgbClr val="3F3F3F"/>
            </a:solidFill>
            <a:prstDash val="solid"/>
            <a:round/>
            <a:headEnd type="none" w="sm" len="sm"/>
            <a:tailEnd type="none" w="sm" len="sm"/>
          </a:ln>
        </p:spPr>
      </p:cxnSp>
    </p:spTree>
    <p:extLst>
      <p:ext uri="{BB962C8B-B14F-4D97-AF65-F5344CB8AC3E}">
        <p14:creationId xmlns:p14="http://schemas.microsoft.com/office/powerpoint/2010/main" val="235527423"/>
      </p:ext>
    </p:extLst>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36"/>
        <p:cNvGrpSpPr/>
        <p:nvPr/>
      </p:nvGrpSpPr>
      <p:grpSpPr>
        <a:xfrm>
          <a:off x="0" y="0"/>
          <a:ext cx="0" cy="0"/>
          <a:chOff x="0" y="0"/>
          <a:chExt cx="0" cy="0"/>
        </a:xfrm>
      </p:grpSpPr>
      <p:sp>
        <p:nvSpPr>
          <p:cNvPr id="37" name="Google Shape;37;p6"/>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6"/>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3F3F3F"/>
              </a:buClr>
              <a:buSzPts val="4700"/>
              <a:buFont typeface="Bookman Old Style"/>
              <a:buNone/>
              <a:defRPr sz="4700" b="0" i="0" u="none" strike="noStrike" cap="none">
                <a:solidFill>
                  <a:srgbClr val="3F3F3F"/>
                </a:solidFill>
                <a:latin typeface="Bookman Old Style"/>
                <a:ea typeface="Bookman Old Style"/>
                <a:cs typeface="Bookman Old Style"/>
                <a:sym typeface="Bookman Old Sty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9" name="Google Shape;39;p6"/>
          <p:cNvSpPr txBox="1">
            <a:spLocks noGrp="1"/>
          </p:cNvSpPr>
          <p:nvPr>
            <p:ph type="body" idx="1"/>
          </p:nvPr>
        </p:nvSpPr>
        <p:spPr>
          <a:xfrm>
            <a:off x="1097280" y="2108201"/>
            <a:ext cx="10058400" cy="3760800"/>
          </a:xfrm>
          <a:prstGeom prst="rect">
            <a:avLst/>
          </a:prstGeom>
          <a:noFill/>
          <a:ln>
            <a:noFill/>
          </a:ln>
        </p:spPr>
        <p:txBody>
          <a:bodyPr spcFirstLastPara="1" wrap="square" lIns="0" tIns="45700" rIns="0" bIns="45700" anchor="t" anchorCtr="0">
            <a:normAutofit/>
          </a:bodyPr>
          <a:lstStyle>
            <a:lvl1pPr marL="457200" marR="0" lvl="0" indent="-349250" algn="l" rtl="0">
              <a:lnSpc>
                <a:spcPct val="110000"/>
              </a:lnSpc>
              <a:spcBef>
                <a:spcPts val="1200"/>
              </a:spcBef>
              <a:spcAft>
                <a:spcPts val="0"/>
              </a:spcAft>
              <a:buClr>
                <a:schemeClr val="accent1"/>
              </a:buClr>
              <a:buSzPts val="1900"/>
              <a:buFont typeface="Calibri"/>
              <a:buChar char=" "/>
              <a:defRPr sz="1900" b="0" i="0" u="none" strike="noStrike" cap="none">
                <a:solidFill>
                  <a:srgbClr val="3F3F3F"/>
                </a:solidFill>
                <a:latin typeface="Libre Franklin"/>
                <a:ea typeface="Libre Franklin"/>
                <a:cs typeface="Libre Franklin"/>
                <a:sym typeface="Libre Franklin"/>
              </a:defRPr>
            </a:lvl1pPr>
            <a:lvl2pPr marL="914400" marR="0" lvl="1" indent="-336550" algn="l" rtl="0">
              <a:lnSpc>
                <a:spcPct val="100000"/>
              </a:lnSpc>
              <a:spcBef>
                <a:spcPts val="200"/>
              </a:spcBef>
              <a:spcAft>
                <a:spcPts val="0"/>
              </a:spcAft>
              <a:buClr>
                <a:srgbClr val="3F3F3F"/>
              </a:buClr>
              <a:buSzPts val="1700"/>
              <a:buFont typeface="Calibri"/>
              <a:buChar char="◦"/>
              <a:defRPr sz="1700" b="0" i="0" u="none" strike="noStrike" cap="none">
                <a:solidFill>
                  <a:srgbClr val="3F3F3F"/>
                </a:solidFill>
                <a:latin typeface="Libre Franklin"/>
                <a:ea typeface="Libre Franklin"/>
                <a:cs typeface="Libre Franklin"/>
                <a:sym typeface="Libre Franklin"/>
              </a:defRPr>
            </a:lvl2pPr>
            <a:lvl3pPr marL="1371600" marR="0" lvl="2"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3pPr>
            <a:lvl4pPr marL="1828800" marR="0" lvl="3"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4pPr>
            <a:lvl5pPr marL="2286000" marR="0" lvl="4"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9pPr>
          </a:lstStyle>
          <a:p>
            <a:endParaRPr/>
          </a:p>
        </p:txBody>
      </p:sp>
      <p:sp>
        <p:nvSpPr>
          <p:cNvPr id="40" name="Google Shape;40;p6"/>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800" b="0" i="0" u="none" strike="noStrike" cap="none">
                <a:solidFill>
                  <a:srgbClr val="FFFFF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1" name="Google Shape;41;p6"/>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FFFFF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2" name="Google Shape;42;p6"/>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cxnSp>
        <p:nvCxnSpPr>
          <p:cNvPr id="43" name="Google Shape;43;p6"/>
          <p:cNvCxnSpPr/>
          <p:nvPr/>
        </p:nvCxnSpPr>
        <p:spPr>
          <a:xfrm>
            <a:off x="1193532" y="1897380"/>
            <a:ext cx="9966900" cy="0"/>
          </a:xfrm>
          <a:prstGeom prst="straightConnector1">
            <a:avLst/>
          </a:prstGeom>
          <a:noFill/>
          <a:ln w="12700" cap="flat" cmpd="sng">
            <a:solidFill>
              <a:srgbClr val="3F3F3F"/>
            </a:solidFill>
            <a:prstDash val="solid"/>
            <a:round/>
            <a:headEnd type="none" w="sm" len="sm"/>
            <a:tailEnd type="none" w="sm" len="sm"/>
          </a:ln>
        </p:spPr>
      </p:cxnSp>
    </p:spTree>
    <p:extLst>
      <p:ext uri="{BB962C8B-B14F-4D97-AF65-F5344CB8AC3E}">
        <p14:creationId xmlns:p14="http://schemas.microsoft.com/office/powerpoint/2010/main" val="2515418347"/>
      </p:ext>
    </p:extLst>
  </p:cSld>
  <p:clrMap bg1="lt1" tx1="dk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8200" y="410827"/>
            <a:ext cx="10095600" cy="9368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1048200" y="1682267"/>
            <a:ext cx="10095600" cy="4764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112058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b="1">
                <a:solidFill>
                  <a:schemeClr val="accent1"/>
                </a:solidFill>
                <a:latin typeface="Source Sans Pro"/>
                <a:ea typeface="Source Sans Pro"/>
                <a:cs typeface="Source Sans Pro"/>
                <a:sym typeface="Source Sans Pro"/>
              </a:defRPr>
            </a:lvl1pPr>
            <a:lvl2pPr lvl="1" algn="r">
              <a:buNone/>
              <a:defRPr sz="1733" b="1">
                <a:solidFill>
                  <a:schemeClr val="accent1"/>
                </a:solidFill>
                <a:latin typeface="Source Sans Pro"/>
                <a:ea typeface="Source Sans Pro"/>
                <a:cs typeface="Source Sans Pro"/>
                <a:sym typeface="Source Sans Pro"/>
              </a:defRPr>
            </a:lvl2pPr>
            <a:lvl3pPr lvl="2" algn="r">
              <a:buNone/>
              <a:defRPr sz="1733" b="1">
                <a:solidFill>
                  <a:schemeClr val="accent1"/>
                </a:solidFill>
                <a:latin typeface="Source Sans Pro"/>
                <a:ea typeface="Source Sans Pro"/>
                <a:cs typeface="Source Sans Pro"/>
                <a:sym typeface="Source Sans Pro"/>
              </a:defRPr>
            </a:lvl3pPr>
            <a:lvl4pPr lvl="3" algn="r">
              <a:buNone/>
              <a:defRPr sz="1733" b="1">
                <a:solidFill>
                  <a:schemeClr val="accent1"/>
                </a:solidFill>
                <a:latin typeface="Source Sans Pro"/>
                <a:ea typeface="Source Sans Pro"/>
                <a:cs typeface="Source Sans Pro"/>
                <a:sym typeface="Source Sans Pro"/>
              </a:defRPr>
            </a:lvl4pPr>
            <a:lvl5pPr lvl="4" algn="r">
              <a:buNone/>
              <a:defRPr sz="1733" b="1">
                <a:solidFill>
                  <a:schemeClr val="accent1"/>
                </a:solidFill>
                <a:latin typeface="Source Sans Pro"/>
                <a:ea typeface="Source Sans Pro"/>
                <a:cs typeface="Source Sans Pro"/>
                <a:sym typeface="Source Sans Pro"/>
              </a:defRPr>
            </a:lvl5pPr>
            <a:lvl6pPr lvl="5" algn="r">
              <a:buNone/>
              <a:defRPr sz="1733" b="1">
                <a:solidFill>
                  <a:schemeClr val="accent1"/>
                </a:solidFill>
                <a:latin typeface="Source Sans Pro"/>
                <a:ea typeface="Source Sans Pro"/>
                <a:cs typeface="Source Sans Pro"/>
                <a:sym typeface="Source Sans Pro"/>
              </a:defRPr>
            </a:lvl6pPr>
            <a:lvl7pPr lvl="6" algn="r">
              <a:buNone/>
              <a:defRPr sz="1733" b="1">
                <a:solidFill>
                  <a:schemeClr val="accent1"/>
                </a:solidFill>
                <a:latin typeface="Source Sans Pro"/>
                <a:ea typeface="Source Sans Pro"/>
                <a:cs typeface="Source Sans Pro"/>
                <a:sym typeface="Source Sans Pro"/>
              </a:defRPr>
            </a:lvl7pPr>
            <a:lvl8pPr lvl="7" algn="r">
              <a:buNone/>
              <a:defRPr sz="1733" b="1">
                <a:solidFill>
                  <a:schemeClr val="accent1"/>
                </a:solidFill>
                <a:latin typeface="Source Sans Pro"/>
                <a:ea typeface="Source Sans Pro"/>
                <a:cs typeface="Source Sans Pro"/>
                <a:sym typeface="Source Sans Pro"/>
              </a:defRPr>
            </a:lvl8pPr>
            <a:lvl9pPr lvl="8" algn="r">
              <a:buNone/>
              <a:defRPr sz="1733" b="1">
                <a:solidFill>
                  <a:schemeClr val="accent1"/>
                </a:solidFill>
                <a:latin typeface="Source Sans Pro"/>
                <a:ea typeface="Source Sans Pro"/>
                <a:cs typeface="Source Sans Pro"/>
                <a:sym typeface="Source Sans Pro"/>
              </a:defRPr>
            </a:lvl9pPr>
          </a:lstStyle>
          <a:p>
            <a:fld id="{9B618960-8005-486C-9A75-10CB2AAC16F9}" type="slidenum">
              <a:rPr lang="en-US" smtClean="0"/>
              <a:t>‹#›</a:t>
            </a:fld>
            <a:endParaRPr lang="en-US" dirty="0"/>
          </a:p>
        </p:txBody>
      </p:sp>
    </p:spTree>
    <p:extLst>
      <p:ext uri="{BB962C8B-B14F-4D97-AF65-F5344CB8AC3E}">
        <p14:creationId xmlns:p14="http://schemas.microsoft.com/office/powerpoint/2010/main" val="2791067163"/>
      </p:ext>
    </p:extLst>
  </p:cSld>
  <p:clrMap bg1="lt1" tx1="dk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ransition>
    <p:fade thruBlk="1"/>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D61C5C-561E-4FBD-8CEC-B79EBF9CA2CE}"/>
              </a:ext>
            </a:extLst>
          </p:cNvPr>
          <p:cNvSpPr txBox="1">
            <a:spLocks/>
          </p:cNvSpPr>
          <p:nvPr/>
        </p:nvSpPr>
        <p:spPr>
          <a:xfrm>
            <a:off x="569361" y="1041467"/>
            <a:ext cx="11053266" cy="895527"/>
          </a:xfrm>
          <a:prstGeom prst="rect">
            <a:avLst/>
          </a:prstGeom>
          <a:solidFill>
            <a:schemeClr val="bg1"/>
          </a:solidFill>
          <a:ln w="9525">
            <a:noFill/>
          </a:ln>
        </p:spPr>
        <p:txBody>
          <a:bodyPr anchor="ctr" anchorCtr="0"/>
          <a:lstStyle>
            <a:lvl1pPr algn="ctr"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lnSpc>
                <a:spcPct val="150000"/>
              </a:lnSpc>
            </a:pP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Efficient Revocable Multi-Authority</a:t>
            </a:r>
          </a:p>
          <a:p>
            <a:pPr algn="ctr">
              <a:lnSpc>
                <a:spcPct val="150000"/>
              </a:lnSpc>
            </a:pP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Attribute-Based Encryption for Cloud Storage</a:t>
            </a:r>
          </a:p>
          <a:p>
            <a:endParaRPr lang="en-IN" sz="1800" b="1" dirty="0">
              <a:ln w="0">
                <a:solidFill>
                  <a:schemeClr val="accent1"/>
                </a:solidFill>
              </a:ln>
              <a:solidFill>
                <a:schemeClr val="accent2">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5" name="Picture 2">
            <a:extLst>
              <a:ext uri="{FF2B5EF4-FFF2-40B4-BE49-F238E27FC236}">
                <a16:creationId xmlns:a16="http://schemas.microsoft.com/office/drawing/2014/main" id="{8DC43D62-8939-4E8D-9CA4-465E01F9BEA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965" b="93972" l="2685" r="94855"/>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4402869" y="1700725"/>
            <a:ext cx="3562101" cy="2402993"/>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A4854C8-F85C-49B1-9468-47F827AFEAA0}"/>
              </a:ext>
            </a:extLst>
          </p:cNvPr>
          <p:cNvSpPr txBox="1"/>
          <p:nvPr/>
        </p:nvSpPr>
        <p:spPr>
          <a:xfrm>
            <a:off x="2147875" y="4065889"/>
            <a:ext cx="7896239" cy="2792111"/>
          </a:xfrm>
          <a:prstGeom prst="rect">
            <a:avLst/>
          </a:prstGeom>
          <a:noFill/>
        </p:spPr>
        <p:txBody>
          <a:bodyPr wrap="square">
            <a:spAutoFit/>
          </a:bodyPr>
          <a:lstStyle/>
          <a:p>
            <a:pPr marL="12700" marR="25400" algn="ctr" rtl="0">
              <a:spcBef>
                <a:spcPts val="0"/>
              </a:spcBef>
              <a:spcAft>
                <a:spcPts val="600"/>
              </a:spcAft>
            </a:pPr>
            <a:r>
              <a:rPr lang="en-IN" sz="2000" b="1"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rPr>
              <a:t>Group members</a:t>
            </a:r>
          </a:p>
          <a:p>
            <a:pPr marL="12700" marR="25400" algn="ctr" rtl="0">
              <a:spcBef>
                <a:spcPts val="0"/>
              </a:spcBef>
              <a:spcAft>
                <a:spcPts val="600"/>
              </a:spcAft>
            </a:pPr>
            <a:r>
              <a:rPr lang="en-IN" sz="1600" b="1" i="0" u="none" strike="noStrike" dirty="0">
                <a:solidFill>
                  <a:srgbClr val="000000"/>
                </a:solidFill>
                <a:effectLst/>
                <a:latin typeface="Times New Roman" panose="02020603050405020304" pitchFamily="18" charset="0"/>
              </a:rPr>
              <a:t> </a:t>
            </a:r>
            <a:r>
              <a:rPr lang="en-IN" sz="1600" b="1" i="0" u="none" strike="noStrike" dirty="0" err="1">
                <a:solidFill>
                  <a:srgbClr val="000000"/>
                </a:solidFill>
                <a:effectLst/>
                <a:latin typeface="Calibri" panose="020F0502020204030204" pitchFamily="34" charset="0"/>
                <a:cs typeface="Calibri" panose="020F0502020204030204" pitchFamily="34" charset="0"/>
              </a:rPr>
              <a:t>Mr.</a:t>
            </a:r>
            <a:r>
              <a:rPr lang="en-IN" sz="1600" b="1" i="0" u="none" strike="noStrike" dirty="0">
                <a:solidFill>
                  <a:srgbClr val="000000"/>
                </a:solidFill>
                <a:effectLst/>
                <a:latin typeface="Calibri" panose="020F0502020204030204" pitchFamily="34" charset="0"/>
                <a:cs typeface="Calibri" panose="020F0502020204030204" pitchFamily="34" charset="0"/>
              </a:rPr>
              <a:t> </a:t>
            </a:r>
            <a:r>
              <a:rPr lang="en-IN" sz="1600" b="1" dirty="0">
                <a:latin typeface="Calibri" panose="020F0502020204030204" pitchFamily="34" charset="0"/>
                <a:cs typeface="Calibri" panose="020F0502020204030204" pitchFamily="34" charset="0"/>
              </a:rPr>
              <a:t>Jayesh </a:t>
            </a:r>
            <a:r>
              <a:rPr lang="en-IN" sz="1600" b="1" dirty="0" err="1">
                <a:latin typeface="Calibri" panose="020F0502020204030204" pitchFamily="34" charset="0"/>
                <a:cs typeface="Calibri" panose="020F0502020204030204" pitchFamily="34" charset="0"/>
              </a:rPr>
              <a:t>Mirashe</a:t>
            </a:r>
            <a:r>
              <a:rPr lang="en-IN" sz="1600" b="1" i="0" u="none" strike="noStrike" dirty="0">
                <a:solidFill>
                  <a:srgbClr val="000000"/>
                </a:solidFill>
                <a:effectLst/>
                <a:latin typeface="Calibri" panose="020F0502020204030204" pitchFamily="34" charset="0"/>
                <a:cs typeface="Calibri" panose="020F0502020204030204" pitchFamily="34" charset="0"/>
              </a:rPr>
              <a:t> (CT19092)</a:t>
            </a:r>
            <a:endParaRPr lang="en-IN" sz="1600" b="0" dirty="0">
              <a:effectLst/>
              <a:latin typeface="Calibri" panose="020F0502020204030204" pitchFamily="34" charset="0"/>
              <a:cs typeface="Calibri" panose="020F0502020204030204" pitchFamily="34" charset="0"/>
            </a:endParaRPr>
          </a:p>
          <a:p>
            <a:pPr marL="12700" marR="25400" algn="ctr" rtl="0">
              <a:spcBef>
                <a:spcPts val="0"/>
              </a:spcBef>
              <a:spcAft>
                <a:spcPts val="600"/>
              </a:spcAft>
            </a:pPr>
            <a:r>
              <a:rPr lang="en-IN" sz="1600" b="1" dirty="0">
                <a:latin typeface="Calibri" panose="020F0502020204030204" pitchFamily="34" charset="0"/>
                <a:cs typeface="Calibri" panose="020F0502020204030204" pitchFamily="34" charset="0"/>
              </a:rPr>
              <a:t>     </a:t>
            </a:r>
            <a:r>
              <a:rPr lang="en-IN" sz="1600" b="1" i="0" u="none" strike="noStrike" dirty="0" err="1">
                <a:solidFill>
                  <a:srgbClr val="000000"/>
                </a:solidFill>
                <a:effectLst/>
                <a:latin typeface="Calibri" panose="020F0502020204030204" pitchFamily="34" charset="0"/>
                <a:cs typeface="Calibri" panose="020F0502020204030204" pitchFamily="34" charset="0"/>
              </a:rPr>
              <a:t>Mr.</a:t>
            </a:r>
            <a:r>
              <a:rPr lang="en-IN" sz="1600" b="1" i="0" u="none" strike="noStrike" dirty="0">
                <a:solidFill>
                  <a:srgbClr val="000000"/>
                </a:solidFill>
                <a:effectLst/>
                <a:latin typeface="Calibri" panose="020F0502020204030204" pitchFamily="34" charset="0"/>
                <a:cs typeface="Calibri" panose="020F0502020204030204" pitchFamily="34" charset="0"/>
              </a:rPr>
              <a:t> </a:t>
            </a:r>
            <a:r>
              <a:rPr lang="en-IN" sz="1600" b="1" dirty="0" err="1">
                <a:latin typeface="Calibri" panose="020F0502020204030204" pitchFamily="34" charset="0"/>
                <a:cs typeface="Calibri" panose="020F0502020204030204" pitchFamily="34" charset="0"/>
              </a:rPr>
              <a:t>Nitesh</a:t>
            </a:r>
            <a:r>
              <a:rPr lang="en-IN" sz="1600" b="1" dirty="0">
                <a:latin typeface="Calibri" panose="020F0502020204030204" pitchFamily="34" charset="0"/>
                <a:cs typeface="Calibri" panose="020F0502020204030204" pitchFamily="34" charset="0"/>
              </a:rPr>
              <a:t> </a:t>
            </a:r>
            <a:r>
              <a:rPr lang="en-IN" sz="1600" b="1" dirty="0" err="1">
                <a:latin typeface="Calibri" panose="020F0502020204030204" pitchFamily="34" charset="0"/>
                <a:cs typeface="Calibri" panose="020F0502020204030204" pitchFamily="34" charset="0"/>
              </a:rPr>
              <a:t>Chawhan</a:t>
            </a:r>
            <a:r>
              <a:rPr lang="en-IN" sz="1600" b="1" i="0" u="none" strike="noStrike" dirty="0">
                <a:solidFill>
                  <a:srgbClr val="000000"/>
                </a:solidFill>
                <a:effectLst/>
                <a:latin typeface="Calibri" panose="020F0502020204030204" pitchFamily="34" charset="0"/>
                <a:cs typeface="Calibri" panose="020F0502020204030204" pitchFamily="34" charset="0"/>
              </a:rPr>
              <a:t> (CT19038)</a:t>
            </a:r>
            <a:endParaRPr lang="en-IN" sz="1600" dirty="0">
              <a:latin typeface="Calibri" panose="020F0502020204030204" pitchFamily="34" charset="0"/>
              <a:cs typeface="Calibri" panose="020F0502020204030204" pitchFamily="34" charset="0"/>
            </a:endParaRPr>
          </a:p>
          <a:p>
            <a:pPr marL="12700" marR="25400" algn="ctr" rtl="0">
              <a:spcBef>
                <a:spcPts val="0"/>
              </a:spcBef>
              <a:spcAft>
                <a:spcPts val="600"/>
              </a:spcAft>
            </a:pPr>
            <a:r>
              <a:rPr lang="en-IN" sz="1600" b="1" i="0" u="none" strike="noStrike" dirty="0">
                <a:solidFill>
                  <a:srgbClr val="000000"/>
                </a:solidFill>
                <a:effectLst/>
                <a:latin typeface="Calibri" panose="020F0502020204030204" pitchFamily="34" charset="0"/>
                <a:cs typeface="Calibri" panose="020F0502020204030204" pitchFamily="34" charset="0"/>
              </a:rPr>
              <a:t> </a:t>
            </a:r>
            <a:r>
              <a:rPr lang="en-IN" sz="1600" b="1" i="0" u="none" strike="noStrike" dirty="0" err="1">
                <a:solidFill>
                  <a:srgbClr val="000000"/>
                </a:solidFill>
                <a:effectLst/>
                <a:latin typeface="Calibri" panose="020F0502020204030204" pitchFamily="34" charset="0"/>
                <a:cs typeface="Calibri" panose="020F0502020204030204" pitchFamily="34" charset="0"/>
              </a:rPr>
              <a:t>Ms.</a:t>
            </a:r>
            <a:r>
              <a:rPr lang="en-IN" sz="1600" b="1" i="0" u="none" strike="noStrike" dirty="0">
                <a:solidFill>
                  <a:srgbClr val="000000"/>
                </a:solidFill>
                <a:effectLst/>
                <a:latin typeface="Calibri" panose="020F0502020204030204" pitchFamily="34" charset="0"/>
                <a:cs typeface="Calibri" panose="020F0502020204030204" pitchFamily="34" charset="0"/>
              </a:rPr>
              <a:t> </a:t>
            </a:r>
            <a:r>
              <a:rPr lang="en-IN" sz="1600" b="1" dirty="0" err="1">
                <a:latin typeface="Calibri" panose="020F0502020204030204" pitchFamily="34" charset="0"/>
                <a:cs typeface="Calibri" panose="020F0502020204030204" pitchFamily="34" charset="0"/>
              </a:rPr>
              <a:t>Pragati</a:t>
            </a:r>
            <a:r>
              <a:rPr lang="en-IN" sz="1600" b="1" dirty="0">
                <a:latin typeface="Calibri" panose="020F0502020204030204" pitchFamily="34" charset="0"/>
                <a:cs typeface="Calibri" panose="020F0502020204030204" pitchFamily="34" charset="0"/>
              </a:rPr>
              <a:t> </a:t>
            </a:r>
            <a:r>
              <a:rPr lang="en-IN" sz="1600" b="1" dirty="0" err="1">
                <a:latin typeface="Calibri" panose="020F0502020204030204" pitchFamily="34" charset="0"/>
                <a:cs typeface="Calibri" panose="020F0502020204030204" pitchFamily="34" charset="0"/>
              </a:rPr>
              <a:t>Wadibhasme</a:t>
            </a:r>
            <a:r>
              <a:rPr lang="en-IN" sz="1600" b="1" i="0" u="none" strike="noStrike" dirty="0">
                <a:solidFill>
                  <a:srgbClr val="000000"/>
                </a:solidFill>
                <a:effectLst/>
                <a:latin typeface="Calibri" panose="020F0502020204030204" pitchFamily="34" charset="0"/>
                <a:cs typeface="Calibri" panose="020F0502020204030204" pitchFamily="34" charset="0"/>
              </a:rPr>
              <a:t> (CT19042) </a:t>
            </a:r>
            <a:endParaRPr lang="en-IN" sz="1600" dirty="0">
              <a:latin typeface="Calibri" panose="020F0502020204030204" pitchFamily="34" charset="0"/>
              <a:cs typeface="Calibri" panose="020F0502020204030204" pitchFamily="34" charset="0"/>
            </a:endParaRPr>
          </a:p>
          <a:p>
            <a:pPr marL="12700" marR="25400" algn="ctr" rtl="0">
              <a:spcBef>
                <a:spcPts val="0"/>
              </a:spcBef>
              <a:spcAft>
                <a:spcPts val="600"/>
              </a:spcAft>
            </a:pPr>
            <a:r>
              <a:rPr lang="en-IN" sz="1600" b="1" i="0" u="none" strike="noStrike" dirty="0" err="1">
                <a:solidFill>
                  <a:srgbClr val="000000"/>
                </a:solidFill>
                <a:effectLst/>
                <a:latin typeface="Calibri" panose="020F0502020204030204" pitchFamily="34" charset="0"/>
                <a:cs typeface="Calibri" panose="020F0502020204030204" pitchFamily="34" charset="0"/>
              </a:rPr>
              <a:t>Mr.</a:t>
            </a:r>
            <a:r>
              <a:rPr lang="en-IN" sz="1600" b="1" i="0" u="none" strike="noStrike" dirty="0">
                <a:solidFill>
                  <a:srgbClr val="000000"/>
                </a:solidFill>
                <a:effectLst/>
                <a:latin typeface="Calibri" panose="020F0502020204030204" pitchFamily="34" charset="0"/>
                <a:cs typeface="Calibri" panose="020F0502020204030204" pitchFamily="34" charset="0"/>
              </a:rPr>
              <a:t> </a:t>
            </a:r>
            <a:r>
              <a:rPr lang="en-IN" sz="1600" b="1" dirty="0" err="1">
                <a:latin typeface="Calibri" panose="020F0502020204030204" pitchFamily="34" charset="0"/>
                <a:cs typeface="Calibri" panose="020F0502020204030204" pitchFamily="34" charset="0"/>
              </a:rPr>
              <a:t>Badal</a:t>
            </a:r>
            <a:r>
              <a:rPr lang="en-IN" sz="1600" b="1" dirty="0">
                <a:latin typeface="Calibri" panose="020F0502020204030204" pitchFamily="34" charset="0"/>
                <a:cs typeface="Calibri" panose="020F0502020204030204" pitchFamily="34" charset="0"/>
              </a:rPr>
              <a:t> </a:t>
            </a:r>
            <a:r>
              <a:rPr lang="en-IN" sz="1600" b="1" dirty="0" err="1">
                <a:latin typeface="Calibri" panose="020F0502020204030204" pitchFamily="34" charset="0"/>
                <a:cs typeface="Calibri" panose="020F0502020204030204" pitchFamily="34" charset="0"/>
              </a:rPr>
              <a:t>Gaidhane</a:t>
            </a:r>
            <a:r>
              <a:rPr lang="en-IN" sz="1600" b="1" i="0" u="none" strike="noStrike" dirty="0">
                <a:solidFill>
                  <a:srgbClr val="000000"/>
                </a:solidFill>
                <a:effectLst/>
                <a:latin typeface="Calibri" panose="020F0502020204030204" pitchFamily="34" charset="0"/>
                <a:cs typeface="Calibri" panose="020F0502020204030204" pitchFamily="34" charset="0"/>
              </a:rPr>
              <a:t> (CT19014) </a:t>
            </a:r>
            <a:endParaRPr lang="en-IN" sz="1600" b="0" dirty="0">
              <a:effectLst/>
              <a:latin typeface="Calibri" panose="020F0502020204030204" pitchFamily="34" charset="0"/>
              <a:cs typeface="Calibri" panose="020F0502020204030204" pitchFamily="34" charset="0"/>
            </a:endParaRPr>
          </a:p>
          <a:p>
            <a:pPr marL="12700" marR="25400" algn="ctr" rtl="0">
              <a:spcBef>
                <a:spcPts val="0"/>
              </a:spcBef>
              <a:spcAft>
                <a:spcPts val="600"/>
              </a:spcAft>
            </a:pPr>
            <a:r>
              <a:rPr lang="en-IN" sz="1600" b="1" i="0" u="none" strike="noStrike" dirty="0">
                <a:solidFill>
                  <a:srgbClr val="000000"/>
                </a:solidFill>
                <a:effectLst/>
                <a:latin typeface="Calibri" panose="020F0502020204030204" pitchFamily="34" charset="0"/>
                <a:cs typeface="Calibri" panose="020F0502020204030204" pitchFamily="34" charset="0"/>
              </a:rPr>
              <a:t>     </a:t>
            </a:r>
            <a:r>
              <a:rPr lang="en-IN" sz="1600" b="1" i="0" u="none" strike="noStrike" dirty="0" err="1">
                <a:solidFill>
                  <a:srgbClr val="000000"/>
                </a:solidFill>
                <a:effectLst/>
                <a:latin typeface="Calibri" panose="020F0502020204030204" pitchFamily="34" charset="0"/>
                <a:cs typeface="Calibri" panose="020F0502020204030204" pitchFamily="34" charset="0"/>
              </a:rPr>
              <a:t>Ms.</a:t>
            </a:r>
            <a:r>
              <a:rPr lang="en-IN" sz="1600" b="1" dirty="0">
                <a:latin typeface="Calibri" panose="020F0502020204030204" pitchFamily="34" charset="0"/>
                <a:cs typeface="Calibri" panose="020F0502020204030204" pitchFamily="34" charset="0"/>
              </a:rPr>
              <a:t> </a:t>
            </a:r>
            <a:r>
              <a:rPr lang="en-IN" sz="1600" b="1" dirty="0" err="1">
                <a:latin typeface="Calibri" panose="020F0502020204030204" pitchFamily="34" charset="0"/>
                <a:cs typeface="Calibri" panose="020F0502020204030204" pitchFamily="34" charset="0"/>
              </a:rPr>
              <a:t>Pragati</a:t>
            </a:r>
            <a:r>
              <a:rPr lang="en-IN" sz="1600" b="1" dirty="0">
                <a:latin typeface="Calibri" panose="020F0502020204030204" pitchFamily="34" charset="0"/>
                <a:cs typeface="Calibri" panose="020F0502020204030204" pitchFamily="34" charset="0"/>
              </a:rPr>
              <a:t> </a:t>
            </a:r>
            <a:r>
              <a:rPr lang="en-IN" sz="1600" b="1" dirty="0" err="1">
                <a:latin typeface="Calibri" panose="020F0502020204030204" pitchFamily="34" charset="0"/>
                <a:cs typeface="Calibri" panose="020F0502020204030204" pitchFamily="34" charset="0"/>
              </a:rPr>
              <a:t>Lanjewar</a:t>
            </a:r>
            <a:r>
              <a:rPr lang="en-IN" sz="1600" b="1" i="0" u="none" strike="noStrike" dirty="0">
                <a:solidFill>
                  <a:srgbClr val="000000"/>
                </a:solidFill>
                <a:effectLst/>
                <a:latin typeface="Calibri" panose="020F0502020204030204" pitchFamily="34" charset="0"/>
                <a:cs typeface="Calibri" panose="020F0502020204030204" pitchFamily="34" charset="0"/>
              </a:rPr>
              <a:t> (CT19012)</a:t>
            </a:r>
            <a:endParaRPr lang="en-IN" sz="1600" b="0" dirty="0">
              <a:effectLst/>
              <a:latin typeface="Calibri" panose="020F0502020204030204" pitchFamily="34" charset="0"/>
              <a:cs typeface="Calibri" panose="020F0502020204030204" pitchFamily="34" charset="0"/>
            </a:endParaRPr>
          </a:p>
          <a:p>
            <a:pPr algn="ctr">
              <a:lnSpc>
                <a:spcPct val="150000"/>
              </a:lnSpc>
            </a:pPr>
            <a:r>
              <a:rPr lang="en-IN" sz="1600" b="1" dirty="0">
                <a:latin typeface="+mj-lt"/>
              </a:rPr>
              <a:t>GUIDED BY</a:t>
            </a:r>
          </a:p>
          <a:p>
            <a:pPr algn="ctr">
              <a:lnSpc>
                <a:spcPct val="150000"/>
              </a:lnSpc>
            </a:pPr>
            <a:r>
              <a:rPr lang="en-US" altLang="en-US" sz="1600" dirty="0">
                <a:latin typeface="Bookman Old Style" panose="02050604050505020204" pitchFamily="18" charset="0"/>
              </a:rPr>
              <a:t> </a:t>
            </a:r>
            <a:r>
              <a:rPr lang="en-US" altLang="en-US" sz="1600" b="1" dirty="0">
                <a:latin typeface="Bookman Old Style" panose="02050604050505020204" pitchFamily="18" charset="0"/>
              </a:rPr>
              <a:t>Ms. Vaishali </a:t>
            </a:r>
            <a:r>
              <a:rPr lang="en-US" altLang="en-US" sz="1600" b="1" dirty="0" err="1">
                <a:latin typeface="Bookman Old Style" panose="02050604050505020204" pitchFamily="18" charset="0"/>
              </a:rPr>
              <a:t>Malekar</a:t>
            </a:r>
            <a:r>
              <a:rPr lang="en-US" altLang="en-US" sz="1600" b="1" dirty="0">
                <a:latin typeface="Bookman Old Style" panose="02050604050505020204" pitchFamily="18" charset="0"/>
              </a:rPr>
              <a:t> </a:t>
            </a:r>
            <a:endParaRPr lang="en-IN" sz="24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5A9AB74B-3BB2-4376-B059-66113ECC80F6}"/>
              </a:ext>
            </a:extLst>
          </p:cNvPr>
          <p:cNvSpPr>
            <a:spLocks noGrp="1"/>
          </p:cNvSpPr>
          <p:nvPr>
            <p:ph type="body" idx="1"/>
          </p:nvPr>
        </p:nvSpPr>
        <p:spPr>
          <a:xfrm>
            <a:off x="858663" y="224869"/>
            <a:ext cx="10650515" cy="605374"/>
          </a:xfrm>
        </p:spPr>
        <p:txBody>
          <a:bodyPr/>
          <a:lstStyle/>
          <a:p>
            <a:pPr marL="0" indent="0">
              <a:buNone/>
            </a:pPr>
            <a:r>
              <a:rPr lang="en-IN" sz="1600" b="1" i="0" dirty="0">
                <a:solidFill>
                  <a:schemeClr val="tx1"/>
                </a:solidFill>
                <a:effectLst>
                  <a:outerShdw blurRad="38100" dist="38100" dir="2700000" algn="tl">
                    <a:srgbClr val="000000">
                      <a:alpha val="43137"/>
                    </a:srgbClr>
                  </a:outerShdw>
                </a:effectLst>
                <a:latin typeface="+mj-lt"/>
              </a:rPr>
              <a:t>DEPARTMENT OF COMPUTER TECHNOLOGY</a:t>
            </a:r>
            <a:endParaRPr lang="en-IN" sz="1400" i="0" dirty="0">
              <a:effectLst>
                <a:outerShdw blurRad="38100" dist="38100" dir="2700000" algn="tl">
                  <a:srgbClr val="000000">
                    <a:alpha val="43137"/>
                  </a:srgbClr>
                </a:outerShdw>
              </a:effectLst>
            </a:endParaRPr>
          </a:p>
        </p:txBody>
      </p:sp>
      <p:sp>
        <p:nvSpPr>
          <p:cNvPr id="2" name="Title 1">
            <a:extLst>
              <a:ext uri="{FF2B5EF4-FFF2-40B4-BE49-F238E27FC236}">
                <a16:creationId xmlns:a16="http://schemas.microsoft.com/office/drawing/2014/main" id="{E16B1AC7-2D19-4CF8-9EA0-7BEC15D6292F}"/>
              </a:ext>
            </a:extLst>
          </p:cNvPr>
          <p:cNvSpPr>
            <a:spLocks noGrp="1"/>
          </p:cNvSpPr>
          <p:nvPr>
            <p:ph type="ctrTitle" idx="4294967295"/>
          </p:nvPr>
        </p:nvSpPr>
        <p:spPr>
          <a:xfrm>
            <a:off x="0" y="-5949"/>
            <a:ext cx="12192000" cy="446098"/>
          </a:xfrm>
        </p:spPr>
        <p:txBody>
          <a:bodyPr/>
          <a:lstStyle/>
          <a:p>
            <a:pPr algn="ctr"/>
            <a:r>
              <a:rPr lang="en-US" altLang="en-US" sz="1600" b="1" dirty="0">
                <a:solidFill>
                  <a:schemeClr val="tx1"/>
                </a:solidFill>
                <a:effectLst>
                  <a:outerShdw blurRad="38100" dist="38100" dir="2700000" algn="tl">
                    <a:srgbClr val="000000">
                      <a:alpha val="43137"/>
                    </a:srgbClr>
                  </a:outerShdw>
                </a:effectLst>
                <a:latin typeface="Bookman Old Style" panose="02050604050505020204" pitchFamily="18" charset="0"/>
              </a:rPr>
              <a:t>KAVIKULGURU INSTITUTE OF TECHNOLOGY AND SCIENCE, RAMTEK-441106</a:t>
            </a:r>
            <a:endParaRPr lang="en-IN" sz="16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58050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A9D8C6B-B001-4980-AF2A-AF81B74F35EC}"/>
              </a:ext>
            </a:extLst>
          </p:cNvPr>
          <p:cNvSpPr>
            <a:spLocks noGrp="1"/>
          </p:cNvSpPr>
          <p:nvPr>
            <p:ph type="title"/>
          </p:nvPr>
        </p:nvSpPr>
        <p:spPr>
          <a:xfrm>
            <a:off x="0" y="485101"/>
            <a:ext cx="12192000" cy="621804"/>
          </a:xfrm>
        </p:spPr>
        <p:txBody>
          <a:bodyPr/>
          <a:lstStyle/>
          <a:p>
            <a:r>
              <a:rPr lang="en-IN" sz="2800" b="1" dirty="0">
                <a:latin typeface="Times New Roman" panose="02020603050405020304" pitchFamily="18" charset="0"/>
                <a:cs typeface="Times New Roman" panose="02020603050405020304" pitchFamily="18" charset="0"/>
              </a:rPr>
              <a:t>	SYSTEM ARCHITECTURE</a:t>
            </a:r>
          </a:p>
        </p:txBody>
      </p:sp>
      <p:pic>
        <p:nvPicPr>
          <p:cNvPr id="9" name="Content Placeholder 8">
            <a:extLst>
              <a:ext uri="{FF2B5EF4-FFF2-40B4-BE49-F238E27FC236}">
                <a16:creationId xmlns:a16="http://schemas.microsoft.com/office/drawing/2014/main" id="{D636CF1D-5E0F-6687-B749-653EFA58D524}"/>
              </a:ext>
            </a:extLst>
          </p:cNvPr>
          <p:cNvPicPr>
            <a:picLocks noGrp="1"/>
          </p:cNvPicPr>
          <p:nvPr>
            <p:ph idx="1"/>
          </p:nvPr>
        </p:nvPicPr>
        <p:blipFill>
          <a:blip r:embed="rId2"/>
          <a:stretch>
            <a:fillRect/>
          </a:stretch>
        </p:blipFill>
        <p:spPr>
          <a:xfrm>
            <a:off x="1631578" y="1106905"/>
            <a:ext cx="7207622" cy="5162664"/>
          </a:xfrm>
          <a:prstGeom prst="rect">
            <a:avLst/>
          </a:prstGeom>
        </p:spPr>
      </p:pic>
    </p:spTree>
    <p:extLst>
      <p:ext uri="{BB962C8B-B14F-4D97-AF65-F5344CB8AC3E}">
        <p14:creationId xmlns:p14="http://schemas.microsoft.com/office/powerpoint/2010/main" val="3931429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BF86F7FB-9AB9-483E-9A73-E64277E7774F}"/>
              </a:ext>
            </a:extLst>
          </p:cNvPr>
          <p:cNvSpPr>
            <a:spLocks noGrp="1"/>
          </p:cNvSpPr>
          <p:nvPr>
            <p:ph idx="1"/>
          </p:nvPr>
        </p:nvSpPr>
        <p:spPr>
          <a:xfrm>
            <a:off x="818712" y="154113"/>
            <a:ext cx="10554574" cy="6261125"/>
          </a:xfrm>
        </p:spPr>
        <p:txBody>
          <a:bodyPr/>
          <a:lstStyle/>
          <a:p>
            <a:pPr marL="38100" indent="0" rtl="0">
              <a:lnSpc>
                <a:spcPct val="150000"/>
              </a:lnSpc>
              <a:spcBef>
                <a:spcPts val="0"/>
              </a:spcBef>
              <a:spcAft>
                <a:spcPts val="0"/>
              </a:spcAft>
              <a:buNone/>
            </a:pPr>
            <a:endParaRPr lang="en-GB" sz="1200" dirty="0">
              <a:effectLst/>
            </a:endParaRPr>
          </a:p>
          <a:p>
            <a:pPr marL="38100" indent="0">
              <a:buNone/>
            </a:pPr>
            <a:br>
              <a:rPr lang="en-GB" sz="1200" dirty="0"/>
            </a:br>
            <a:endParaRPr lang="en-IN" sz="2000"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B9FA73FA-9A64-99E0-BA14-E7A69915BF7E}"/>
              </a:ext>
            </a:extLst>
          </p:cNvPr>
          <p:cNvSpPr txBox="1">
            <a:spLocks/>
          </p:cNvSpPr>
          <p:nvPr/>
        </p:nvSpPr>
        <p:spPr>
          <a:xfrm>
            <a:off x="457386" y="1590167"/>
            <a:ext cx="8825659" cy="294955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419100" algn="l" rtl="0" eaLnBrk="1" hangingPunct="1">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eaLnBrk="1" hangingPunct="1">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eaLnBrk="1" hangingPunct="1">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eaLnBrk="1" hangingPunct="1">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eaLnBrk="1" hangingPunct="1">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eaLnBrk="1" hangingPunct="1">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eaLnBrk="1" hangingPunct="1">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eaLnBrk="1" hangingPunct="1">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eaLnBrk="1" hangingPunct="1">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lgn="ctr">
              <a:lnSpc>
                <a:spcPct val="150000"/>
              </a:lnSpc>
              <a:buFont typeface="Source Sans Pro"/>
              <a:buNone/>
            </a:pPr>
            <a:r>
              <a:rPr lang="en-IN" sz="2000" b="1" dirty="0">
                <a:solidFill>
                  <a:schemeClr val="accent2"/>
                </a:solidFill>
                <a:latin typeface="Times New Roman" panose="02020603050405020304" pitchFamily="18" charset="0"/>
                <a:cs typeface="Times New Roman" panose="02020603050405020304" pitchFamily="18" charset="0"/>
              </a:rPr>
              <a:t>H/W Configuration:</a:t>
            </a:r>
          </a:p>
          <a:p>
            <a:pPr algn="just">
              <a:lnSpc>
                <a:spcPct val="150000"/>
              </a:lnSpc>
            </a:pPr>
            <a:r>
              <a:rPr lang="en-IN" sz="2000" dirty="0">
                <a:latin typeface="Times New Roman" panose="02020603050405020304" pitchFamily="18" charset="0"/>
                <a:cs typeface="Times New Roman" panose="02020603050405020304" pitchFamily="18" charset="0"/>
              </a:rPr>
              <a:t>Processor</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I3/Intel Processor</a:t>
            </a:r>
          </a:p>
          <a:p>
            <a:pPr algn="just">
              <a:lnSpc>
                <a:spcPct val="150000"/>
              </a:lnSpc>
            </a:pPr>
            <a:r>
              <a:rPr lang="en-IN" sz="2000" dirty="0">
                <a:latin typeface="Times New Roman" panose="02020603050405020304" pitchFamily="18" charset="0"/>
                <a:cs typeface="Times New Roman" panose="02020603050405020304" pitchFamily="18" charset="0"/>
              </a:rPr>
              <a:t>Hard Disk                                       - 160GB</a:t>
            </a:r>
          </a:p>
          <a:p>
            <a:pPr algn="just">
              <a:lnSpc>
                <a:spcPct val="150000"/>
              </a:lnSpc>
            </a:pPr>
            <a:r>
              <a:rPr lang="en-IN" sz="2000" dirty="0">
                <a:latin typeface="Times New Roman" panose="02020603050405020304" pitchFamily="18" charset="0"/>
                <a:cs typeface="Times New Roman" panose="02020603050405020304" pitchFamily="18" charset="0"/>
              </a:rPr>
              <a:t>RAM		                    -  8Gb</a:t>
            </a:r>
          </a:p>
          <a:p>
            <a:pPr marL="0" indent="0" algn="just">
              <a:lnSpc>
                <a:spcPct val="150000"/>
              </a:lnSpc>
              <a:buFont typeface="Source Sans Pro"/>
              <a:buNone/>
            </a:pPr>
            <a:endParaRPr lang="en-US" sz="22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9DD5F955-53A4-A4F2-9EE6-B6A5738C4FB3}"/>
              </a:ext>
            </a:extLst>
          </p:cNvPr>
          <p:cNvSpPr txBox="1">
            <a:spLocks/>
          </p:cNvSpPr>
          <p:nvPr/>
        </p:nvSpPr>
        <p:spPr>
          <a:xfrm>
            <a:off x="238732" y="312025"/>
            <a:ext cx="8412076" cy="700585"/>
          </a:xfrm>
          <a:prstGeom prst="rect">
            <a:avLst/>
          </a:prstGeom>
        </p:spPr>
        <p:txBody>
          <a:bodyPr vert="horz" lIns="91440" tIns="45720" rIns="91440" bIns="45720" rtlCol="0" anchor="t">
            <a:normAutofit fontScale="8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Tx/>
              <a:buFontTx/>
            </a:pPr>
            <a:r>
              <a:rPr lang="en-US" sz="3200" b="1" dirty="0">
                <a:latin typeface="Times New Roman" panose="02020603050405020304" pitchFamily="18" charset="0"/>
                <a:cs typeface="Times New Roman" panose="02020603050405020304" pitchFamily="18" charset="0"/>
              </a:rPr>
              <a:t>HARDWARE AND SOFTWARE REQUIREMENTS</a:t>
            </a:r>
          </a:p>
        </p:txBody>
      </p:sp>
    </p:spTree>
    <p:extLst>
      <p:ext uri="{BB962C8B-B14F-4D97-AF65-F5344CB8AC3E}">
        <p14:creationId xmlns:p14="http://schemas.microsoft.com/office/powerpoint/2010/main" val="2357465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BF86F7FB-9AB9-483E-9A73-E64277E7774F}"/>
              </a:ext>
            </a:extLst>
          </p:cNvPr>
          <p:cNvSpPr>
            <a:spLocks noGrp="1"/>
          </p:cNvSpPr>
          <p:nvPr>
            <p:ph idx="1"/>
          </p:nvPr>
        </p:nvSpPr>
        <p:spPr>
          <a:xfrm>
            <a:off x="818712" y="154113"/>
            <a:ext cx="10554574" cy="6261125"/>
          </a:xfrm>
        </p:spPr>
        <p:txBody>
          <a:bodyPr/>
          <a:lstStyle/>
          <a:p>
            <a:pPr marL="38100" indent="0" rtl="0">
              <a:lnSpc>
                <a:spcPct val="150000"/>
              </a:lnSpc>
              <a:spcBef>
                <a:spcPts val="0"/>
              </a:spcBef>
              <a:spcAft>
                <a:spcPts val="0"/>
              </a:spcAft>
              <a:buNone/>
            </a:pPr>
            <a:endParaRPr lang="en-GB" sz="1200" dirty="0">
              <a:effectLst/>
            </a:endParaRPr>
          </a:p>
          <a:p>
            <a:pPr marL="38100" indent="0">
              <a:buNone/>
            </a:pPr>
            <a:br>
              <a:rPr lang="en-GB" sz="1200" dirty="0"/>
            </a:br>
            <a:endParaRPr lang="en-IN" sz="2000" b="1"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9DD5F955-53A4-A4F2-9EE6-B6A5738C4FB3}"/>
              </a:ext>
            </a:extLst>
          </p:cNvPr>
          <p:cNvSpPr txBox="1">
            <a:spLocks/>
          </p:cNvSpPr>
          <p:nvPr/>
        </p:nvSpPr>
        <p:spPr>
          <a:xfrm>
            <a:off x="238732" y="312025"/>
            <a:ext cx="8412076" cy="700585"/>
          </a:xfrm>
          <a:prstGeom prst="rect">
            <a:avLst/>
          </a:prstGeom>
        </p:spPr>
        <p:txBody>
          <a:bodyPr vert="horz" lIns="91440" tIns="45720" rIns="91440" bIns="45720" rtlCol="0" anchor="t">
            <a:normAutofit fontScale="8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Tx/>
              <a:buFontTx/>
            </a:pPr>
            <a:r>
              <a:rPr lang="en-US" sz="3200" b="1" dirty="0">
                <a:latin typeface="Times New Roman" panose="02020603050405020304" pitchFamily="18" charset="0"/>
                <a:cs typeface="Times New Roman" panose="02020603050405020304" pitchFamily="18" charset="0"/>
              </a:rPr>
              <a:t>HARDWARE AND SOFTWARE REQUIREMENTS</a:t>
            </a:r>
          </a:p>
        </p:txBody>
      </p:sp>
      <p:sp>
        <p:nvSpPr>
          <p:cNvPr id="7" name="Content Placeholder 2">
            <a:extLst>
              <a:ext uri="{FF2B5EF4-FFF2-40B4-BE49-F238E27FC236}">
                <a16:creationId xmlns:a16="http://schemas.microsoft.com/office/drawing/2014/main" id="{02DFEBB4-ABAF-D2DA-961B-7644EC368083}"/>
              </a:ext>
            </a:extLst>
          </p:cNvPr>
          <p:cNvSpPr txBox="1">
            <a:spLocks/>
          </p:cNvSpPr>
          <p:nvPr/>
        </p:nvSpPr>
        <p:spPr>
          <a:xfrm>
            <a:off x="846162" y="1351128"/>
            <a:ext cx="10849970" cy="4067033"/>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419100" algn="l" rtl="0" eaLnBrk="1" hangingPunct="1">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eaLnBrk="1" hangingPunct="1">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eaLnBrk="1" hangingPunct="1">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eaLnBrk="1" hangingPunct="1">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eaLnBrk="1" hangingPunct="1">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eaLnBrk="1" hangingPunct="1">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eaLnBrk="1" hangingPunct="1">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eaLnBrk="1" hangingPunct="1">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eaLnBrk="1" hangingPunct="1">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buFont typeface="Source Sans Pro"/>
              <a:buNone/>
            </a:pPr>
            <a:r>
              <a:rPr lang="en-IN" sz="2400" b="1" dirty="0">
                <a:solidFill>
                  <a:schemeClr val="accent2"/>
                </a:solidFill>
                <a:latin typeface="Times New Roman" panose="02020603050405020304" pitchFamily="18" charset="0"/>
                <a:cs typeface="Times New Roman" panose="02020603050405020304" pitchFamily="18" charset="0"/>
              </a:rPr>
              <a:t>                                       S/W Configuration:</a:t>
            </a:r>
            <a:endParaRPr lang="en-IN" sz="2400" dirty="0">
              <a:solidFill>
                <a:schemeClr val="accent2"/>
              </a:solidFill>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Operating System             </a:t>
            </a:r>
            <a:r>
              <a:rPr lang="en-US" sz="2400"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Windows 7/8/10</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Server side Script             			: HTML, CSS &amp; JS</a:t>
            </a:r>
            <a:endParaRPr lang="en-IN"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IDE		                        	             : </a:t>
            </a:r>
            <a:r>
              <a:rPr lang="en-US" sz="2200" dirty="0" err="1">
                <a:latin typeface="Times New Roman" panose="02020603050405020304" pitchFamily="18" charset="0"/>
                <a:cs typeface="Times New Roman" panose="02020603050405020304" pitchFamily="18" charset="0"/>
              </a:rPr>
              <a:t>Pycharm</a:t>
            </a:r>
            <a:endParaRPr lang="en-IN"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Libraries Used			             :</a:t>
            </a:r>
            <a:r>
              <a:rPr lang="en-US" sz="2200" dirty="0" err="1">
                <a:latin typeface="Times New Roman" panose="02020603050405020304" pitchFamily="18" charset="0"/>
                <a:cs typeface="Times New Roman" panose="02020603050405020304" pitchFamily="18" charset="0"/>
              </a:rPr>
              <a:t>Numpy</a:t>
            </a:r>
            <a:r>
              <a:rPr lang="en-US" sz="2200" dirty="0">
                <a:latin typeface="Times New Roman" panose="02020603050405020304" pitchFamily="18" charset="0"/>
                <a:cs typeface="Times New Roman" panose="02020603050405020304" pitchFamily="18" charset="0"/>
              </a:rPr>
              <a:t>, IO, OS, Pandas</a:t>
            </a:r>
          </a:p>
          <a:p>
            <a:pPr algn="just">
              <a:lnSpc>
                <a:spcPct val="150000"/>
              </a:lnSpc>
            </a:pPr>
            <a:r>
              <a:rPr lang="en-US" sz="2200" dirty="0">
                <a:latin typeface="Times New Roman" panose="02020603050405020304" pitchFamily="18" charset="0"/>
                <a:cs typeface="Times New Roman" panose="02020603050405020304" pitchFamily="18" charset="0"/>
              </a:rPr>
              <a:t>Technology 		             	             : Python 3.6+</a:t>
            </a:r>
          </a:p>
          <a:p>
            <a:pPr algn="just">
              <a:lnSpc>
                <a:spcPct val="150000"/>
              </a:lnSpc>
            </a:pPr>
            <a:r>
              <a:rPr lang="en-US" sz="2200" dirty="0">
                <a:latin typeface="Times New Roman" panose="02020603050405020304" pitchFamily="18" charset="0"/>
                <a:cs typeface="Times New Roman" panose="02020603050405020304" pitchFamily="18" charset="0"/>
              </a:rPr>
              <a:t>Framework				             : Django.</a:t>
            </a:r>
            <a:endParaRPr lang="en-IN" sz="2200" dirty="0">
              <a:latin typeface="Times New Roman" panose="02020603050405020304" pitchFamily="18" charset="0"/>
              <a:cs typeface="Times New Roman" panose="02020603050405020304" pitchFamily="18" charset="0"/>
            </a:endParaRPr>
          </a:p>
          <a:p>
            <a:pPr marL="0" indent="0" algn="just">
              <a:lnSpc>
                <a:spcPct val="150000"/>
              </a:lnSpc>
              <a:buFont typeface="Source Sans Pro"/>
              <a:buNone/>
            </a:pP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793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A4BEAC1-DD03-406C-8E65-B4931A5D2BB5}"/>
              </a:ext>
            </a:extLst>
          </p:cNvPr>
          <p:cNvSpPr>
            <a:spLocks noGrp="1"/>
          </p:cNvSpPr>
          <p:nvPr>
            <p:ph type="title"/>
          </p:nvPr>
        </p:nvSpPr>
        <p:spPr>
          <a:xfrm>
            <a:off x="0" y="503955"/>
            <a:ext cx="12192000" cy="621804"/>
          </a:xfrm>
        </p:spPr>
        <p:txBody>
          <a:bodyPr/>
          <a:lstStyle/>
          <a:p>
            <a:r>
              <a:rPr lang="en-IN" sz="2800" b="1" dirty="0">
                <a:latin typeface="Times New Roman" panose="02020603050405020304" pitchFamily="18" charset="0"/>
                <a:cs typeface="Times New Roman" panose="02020603050405020304" pitchFamily="18" charset="0"/>
              </a:rPr>
              <a:t>	REFERENCES</a:t>
            </a:r>
          </a:p>
        </p:txBody>
      </p:sp>
      <p:sp>
        <p:nvSpPr>
          <p:cNvPr id="9" name="TextBox 8">
            <a:extLst>
              <a:ext uri="{FF2B5EF4-FFF2-40B4-BE49-F238E27FC236}">
                <a16:creationId xmlns:a16="http://schemas.microsoft.com/office/drawing/2014/main" id="{3E6A495D-225A-B10E-5DBD-9139430D741C}"/>
              </a:ext>
            </a:extLst>
          </p:cNvPr>
          <p:cNvSpPr txBox="1"/>
          <p:nvPr/>
        </p:nvSpPr>
        <p:spPr>
          <a:xfrm>
            <a:off x="717174" y="2272947"/>
            <a:ext cx="10004611" cy="704104"/>
          </a:xfrm>
          <a:prstGeom prst="rect">
            <a:avLst/>
          </a:prstGeom>
          <a:noFill/>
        </p:spPr>
        <p:txBody>
          <a:bodyPr wrap="square">
            <a:spAutoFit/>
          </a:bodyPr>
          <a:lstStyle/>
          <a:p>
            <a:pPr algn="just">
              <a:lnSpc>
                <a:spcPct val="150000"/>
              </a:lnSpc>
              <a:spcAft>
                <a:spcPts val="10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[2] V. Goyal, O. Pandey, A. Sahai, and B. Waters, ‘‘Attribute-based encryption for fine-grained access control of encrypted data,’’ in Proc. 13th ACM Conf.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Comput</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Commun</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Secur</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(CCS), 2006, pp. 89–98.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AA5919B8-631F-BB68-7B16-A0458F9A0D05}"/>
              </a:ext>
            </a:extLst>
          </p:cNvPr>
          <p:cNvSpPr txBox="1"/>
          <p:nvPr/>
        </p:nvSpPr>
        <p:spPr>
          <a:xfrm>
            <a:off x="717174" y="3363402"/>
            <a:ext cx="9305365" cy="704104"/>
          </a:xfrm>
          <a:prstGeom prst="rect">
            <a:avLst/>
          </a:prstGeom>
          <a:noFill/>
        </p:spPr>
        <p:txBody>
          <a:bodyPr wrap="square">
            <a:spAutoFit/>
          </a:bodyPr>
          <a:lstStyle/>
          <a:p>
            <a:pPr algn="just">
              <a:lnSpc>
                <a:spcPct val="150000"/>
              </a:lnSpc>
              <a:spcAft>
                <a:spcPts val="10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[3] </a:t>
            </a: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S. Yu, K. Ren, and W. Lou, ‘‘FDAC: Toward fine-grained distributed data access control in wireless sensor networks,’’ IEEE Trans. Parallel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Distrib</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Syst., vol. 22, no. 4, pp. 673–686, Apr. 2011.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A9DE3F36-E593-FDF4-4A96-63102ABBA81C}"/>
              </a:ext>
            </a:extLst>
          </p:cNvPr>
          <p:cNvSpPr txBox="1"/>
          <p:nvPr/>
        </p:nvSpPr>
        <p:spPr>
          <a:xfrm>
            <a:off x="717174" y="4328526"/>
            <a:ext cx="9879107" cy="704104"/>
          </a:xfrm>
          <a:prstGeom prst="rect">
            <a:avLst/>
          </a:prstGeom>
          <a:noFill/>
        </p:spPr>
        <p:txBody>
          <a:bodyPr wrap="square">
            <a:spAutoFit/>
          </a:bodyPr>
          <a:lstStyle/>
          <a:p>
            <a:pPr algn="just">
              <a:lnSpc>
                <a:spcPct val="150000"/>
              </a:lnSpc>
              <a:spcAft>
                <a:spcPts val="10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[4] K. Yang, X. Jia, and K. Ren, ‘‘Secure and verifiable policy update outsourcing for big data access control in the cloud,’’ IEEE Trans. Parallel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Distrib</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Syst., vol. 26, no. 12, pp. 3461–3470, Dec. 2015.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B5690B8E-B99A-F9F8-CD41-65555EF3C70A}"/>
              </a:ext>
            </a:extLst>
          </p:cNvPr>
          <p:cNvSpPr txBox="1"/>
          <p:nvPr/>
        </p:nvSpPr>
        <p:spPr>
          <a:xfrm>
            <a:off x="667866" y="5269389"/>
            <a:ext cx="10103225" cy="704104"/>
          </a:xfrm>
          <a:prstGeom prst="rect">
            <a:avLst/>
          </a:prstGeom>
          <a:noFill/>
        </p:spPr>
        <p:txBody>
          <a:bodyPr wrap="square">
            <a:spAutoFit/>
          </a:bodyPr>
          <a:lstStyle/>
          <a:p>
            <a:pPr algn="just">
              <a:lnSpc>
                <a:spcPct val="150000"/>
              </a:lnSpc>
              <a:spcAft>
                <a:spcPts val="10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[5] J. Li, X. Lin, Y. Zhang, and J. Han, ‘‘KSF-OABE: Outsourced attribute based encryption with keyword search function for cloud storage,’’ IEEE Trans. Services Compute., vol. 10, no. 5, pp. 715–725, Sep. 2017</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CBF6D99B-D59A-58A2-2459-BB4D02942AD1}"/>
              </a:ext>
            </a:extLst>
          </p:cNvPr>
          <p:cNvSpPr txBox="1"/>
          <p:nvPr/>
        </p:nvSpPr>
        <p:spPr>
          <a:xfrm>
            <a:off x="717174" y="1236559"/>
            <a:ext cx="9807391" cy="704104"/>
          </a:xfrm>
          <a:prstGeom prst="rect">
            <a:avLst/>
          </a:prstGeom>
          <a:noFill/>
        </p:spPr>
        <p:txBody>
          <a:bodyPr wrap="square">
            <a:spAutoFit/>
          </a:bodyPr>
          <a:lstStyle/>
          <a:p>
            <a:pPr algn="just">
              <a:lnSpc>
                <a:spcPct val="150000"/>
              </a:lnSpc>
              <a:spcAft>
                <a:spcPts val="10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[1]A. Sahai and B. Waters, ‘‘Fuzzy identity-based encryption,’’ in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Advancesin</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Cryptology–(EUROCRYPT). Berlin, Germany: Springer, Jan. 2005,pp. 457–473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4455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E2909D-05F6-4CF2-8602-19F70DFCDCA9}"/>
              </a:ext>
            </a:extLst>
          </p:cNvPr>
          <p:cNvSpPr txBox="1"/>
          <p:nvPr/>
        </p:nvSpPr>
        <p:spPr>
          <a:xfrm>
            <a:off x="994611" y="2767280"/>
            <a:ext cx="10202778" cy="1569660"/>
          </a:xfrm>
          <a:prstGeom prst="rect">
            <a:avLst/>
          </a:prstGeom>
          <a:noFill/>
        </p:spPr>
        <p:txBody>
          <a:bodyPr wrap="square" rtlCol="0">
            <a:spAutoFit/>
          </a:bodyPr>
          <a:lstStyle/>
          <a:p>
            <a:pPr algn="ctr"/>
            <a:r>
              <a:rPr lang="en-US" sz="9600" dirty="0">
                <a:ln w="0">
                  <a:solidFill>
                    <a:schemeClr val="accent1"/>
                  </a:solidFill>
                </a:ln>
                <a:solidFill>
                  <a:schemeClr val="accent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THANK YOU</a:t>
            </a:r>
            <a:endParaRPr lang="en-US" sz="8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353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2FB8413-FBB6-4A5B-989B-03EC057D8447}"/>
              </a:ext>
            </a:extLst>
          </p:cNvPr>
          <p:cNvSpPr>
            <a:spLocks noGrp="1"/>
          </p:cNvSpPr>
          <p:nvPr>
            <p:ph type="title"/>
          </p:nvPr>
        </p:nvSpPr>
        <p:spPr>
          <a:xfrm>
            <a:off x="0" y="485101"/>
            <a:ext cx="12192000" cy="621804"/>
          </a:xfrm>
        </p:spPr>
        <p:txBody>
          <a:bodyPr/>
          <a:lstStyle/>
          <a:p>
            <a:r>
              <a:rPr lang="en-IN" sz="2800" b="1" dirty="0">
                <a:latin typeface="Times New Roman" panose="02020603050405020304" pitchFamily="18" charset="0"/>
                <a:cs typeface="Times New Roman" panose="02020603050405020304" pitchFamily="18" charset="0"/>
              </a:rPr>
              <a:t>	CONTENTS</a:t>
            </a:r>
          </a:p>
        </p:txBody>
      </p:sp>
      <p:sp>
        <p:nvSpPr>
          <p:cNvPr id="7" name="TextBox 6">
            <a:extLst>
              <a:ext uri="{FF2B5EF4-FFF2-40B4-BE49-F238E27FC236}">
                <a16:creationId xmlns:a16="http://schemas.microsoft.com/office/drawing/2014/main" id="{B085050E-3E0C-4B36-8190-A37F8542AFD2}"/>
              </a:ext>
            </a:extLst>
          </p:cNvPr>
          <p:cNvSpPr txBox="1"/>
          <p:nvPr/>
        </p:nvSpPr>
        <p:spPr>
          <a:xfrm>
            <a:off x="970634" y="1277709"/>
            <a:ext cx="10907078" cy="3985706"/>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Introduction</a:t>
            </a:r>
          </a:p>
          <a:p>
            <a:pPr marL="457200" indent="-457200">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Problem Statement </a:t>
            </a:r>
          </a:p>
          <a:p>
            <a:pPr marL="457200" indent="-457200">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Project Objectives</a:t>
            </a:r>
          </a:p>
          <a:p>
            <a:pPr marL="457200" indent="-457200">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Literature Review </a:t>
            </a:r>
          </a:p>
          <a:p>
            <a:pPr marL="457200" indent="-457200">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Proposed Approach</a:t>
            </a:r>
          </a:p>
          <a:p>
            <a:pPr marL="457200" indent="-457200">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System Architecture  </a:t>
            </a:r>
          </a:p>
          <a:p>
            <a:pPr marL="457200" indent="-457200">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References</a:t>
            </a:r>
          </a:p>
          <a:p>
            <a:pPr marL="38100" indent="0">
              <a:buNone/>
            </a:pPr>
            <a:endParaRPr lang="en-IN" sz="2200" b="1" dirty="0"/>
          </a:p>
        </p:txBody>
      </p:sp>
    </p:spTree>
    <p:extLst>
      <p:ext uri="{BB962C8B-B14F-4D97-AF65-F5344CB8AC3E}">
        <p14:creationId xmlns:p14="http://schemas.microsoft.com/office/powerpoint/2010/main" val="1788325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48482"/>
            <a:ext cx="11346094" cy="5276850"/>
          </a:xfrm>
        </p:spPr>
        <p:txBody>
          <a:bodyPr/>
          <a:lstStyle/>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Cloud storage is an application pattern of cloud computing to store massive data, so more and more individuals and organizations shift their data from local computers to cloud. </a:t>
            </a:r>
          </a:p>
          <a:p>
            <a:pPr algn="just">
              <a:lnSpc>
                <a:spcPct val="150000"/>
              </a:lnSpc>
            </a:pPr>
            <a:endParaRPr lang="en-US" sz="18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the data might be accessed and analyzed by the cloud server providers for illegal or monetary purposes. </a:t>
            </a:r>
          </a:p>
          <a:p>
            <a:pPr algn="just">
              <a:lnSpc>
                <a:spcPct val="150000"/>
              </a:lnSpc>
            </a:pPr>
            <a:endParaRPr lang="en-US" sz="18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attribute-based encryption (ABE) ensures the data owners to enjoy non-interactive and fine-grained control over encrypted data. </a:t>
            </a:r>
          </a:p>
          <a:p>
            <a:pPr algn="just">
              <a:lnSpc>
                <a:spcPct val="150000"/>
              </a:lnSpc>
            </a:pPr>
            <a:endParaRPr lang="en-US" sz="18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many researchers turn to multi-authority attribute-based encryption (MA-ABE), so that secret keys of attributes are issued to data consumers with the corresponding privileges for different attribute authorities respectively</a:t>
            </a:r>
          </a:p>
          <a:p>
            <a:pPr algn="just">
              <a:lnSpc>
                <a:spcPct val="150000"/>
              </a:lnSpc>
            </a:pPr>
            <a:endParaRPr lang="en-US" sz="1800" dirty="0">
              <a:solidFill>
                <a:schemeClr val="tx1"/>
              </a:solidFill>
              <a:latin typeface="Times New Roman" panose="02020603050405020304" pitchFamily="18" charset="0"/>
              <a:cs typeface="Times New Roman" panose="02020603050405020304" pitchFamily="18" charset="0"/>
            </a:endParaRPr>
          </a:p>
          <a:p>
            <a:pPr marL="38100"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2D2F7E49-6EEC-43C7-9828-6B46D1F778C7}"/>
              </a:ext>
            </a:extLst>
          </p:cNvPr>
          <p:cNvSpPr>
            <a:spLocks noGrp="1"/>
          </p:cNvSpPr>
          <p:nvPr>
            <p:ph type="title"/>
          </p:nvPr>
        </p:nvSpPr>
        <p:spPr>
          <a:xfrm>
            <a:off x="0" y="485101"/>
            <a:ext cx="12192000" cy="621804"/>
          </a:xfrm>
        </p:spPr>
        <p:txBody>
          <a:bodyPr/>
          <a:lstStyle/>
          <a:p>
            <a:r>
              <a:rPr lang="en-US" sz="2800" b="1" dirty="0">
                <a:latin typeface="Times New Roman" panose="02020603050405020304" pitchFamily="18" charset="0"/>
                <a:cs typeface="Times New Roman" panose="02020603050405020304" pitchFamily="18" charset="0"/>
              </a:rPr>
              <a:t>	INTRODUCTION</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70C2-8644-4A88-8535-97AD0F76ED74}"/>
              </a:ext>
            </a:extLst>
          </p:cNvPr>
          <p:cNvSpPr>
            <a:spLocks noGrp="1"/>
          </p:cNvSpPr>
          <p:nvPr>
            <p:ph type="title"/>
          </p:nvPr>
        </p:nvSpPr>
        <p:spPr>
          <a:xfrm>
            <a:off x="0" y="485101"/>
            <a:ext cx="12192000" cy="621804"/>
          </a:xfrm>
        </p:spPr>
        <p:txBody>
          <a:bodyPr/>
          <a:lstStyle/>
          <a:p>
            <a:r>
              <a:rPr lang="en-US" sz="2800" b="1" dirty="0">
                <a:latin typeface="Times New Roman" panose="02020603050405020304" pitchFamily="18" charset="0"/>
                <a:cs typeface="Times New Roman" panose="02020603050405020304" pitchFamily="18" charset="0"/>
              </a:rPr>
              <a:t>	PROBLEM STATEMENT</a:t>
            </a:r>
            <a:endParaRPr lang="en-IN" sz="2800" dirty="0"/>
          </a:p>
        </p:txBody>
      </p:sp>
      <p:sp>
        <p:nvSpPr>
          <p:cNvPr id="3" name="Content Placeholder 2">
            <a:extLst>
              <a:ext uri="{FF2B5EF4-FFF2-40B4-BE49-F238E27FC236}">
                <a16:creationId xmlns:a16="http://schemas.microsoft.com/office/drawing/2014/main" id="{0A51CA41-2A1F-46AE-9D92-816F182FB5AB}"/>
              </a:ext>
            </a:extLst>
          </p:cNvPr>
          <p:cNvSpPr>
            <a:spLocks noGrp="1"/>
          </p:cNvSpPr>
          <p:nvPr>
            <p:ph idx="1"/>
          </p:nvPr>
        </p:nvSpPr>
        <p:spPr>
          <a:xfrm>
            <a:off x="818713" y="1126226"/>
            <a:ext cx="10554574" cy="4605547"/>
          </a:xfrm>
        </p:spPr>
        <p:txBody>
          <a:bodyPr/>
          <a:lstStyle/>
          <a:p>
            <a:pPr>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This project intends to illustrate the </a:t>
            </a:r>
            <a:r>
              <a:rPr lang="en-US" sz="1800" dirty="0">
                <a:solidFill>
                  <a:srgbClr val="333333"/>
                </a:solidFill>
                <a:effectLst/>
                <a:latin typeface="Times New Roman" panose="02020603050405020304" pitchFamily="18" charset="0"/>
                <a:ea typeface="Times New Roman" panose="02020603050405020304" pitchFamily="18" charset="0"/>
              </a:rPr>
              <a:t>Cloud storage is an application pattern of cloud computing to store massive data, so more and more individuals and organizations shift their data from local computers to cloud. However, this new paradigm poses a serious threat to the privacy of their owners, since the data might be accessed and analyzed by the cloud server providers for illegal or monetary purposes</a:t>
            </a:r>
            <a:endParaRPr lang="en-IN" sz="2000" dirty="0"/>
          </a:p>
        </p:txBody>
      </p:sp>
    </p:spTree>
    <p:extLst>
      <p:ext uri="{BB962C8B-B14F-4D97-AF65-F5344CB8AC3E}">
        <p14:creationId xmlns:p14="http://schemas.microsoft.com/office/powerpoint/2010/main" val="3321435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30736"/>
            <a:ext cx="10972800" cy="4124692"/>
          </a:xfrm>
        </p:spPr>
        <p:txBody>
          <a:bodyPr/>
          <a:lstStyle/>
          <a:p>
            <a:pPr marL="342900" lvl="0" indent="-342900" algn="just">
              <a:lnSpc>
                <a:spcPct val="150000"/>
              </a:lnSpc>
              <a:buSzPts val="1200"/>
              <a:buFont typeface="Symbol" panose="05050102010706020507" pitchFamily="18" charset="2"/>
              <a:buChar char=""/>
              <a:tabLst>
                <a:tab pos="52133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To enhance the security of user data and privacy of the user by hiding the access policy.</a:t>
            </a:r>
          </a:p>
          <a:p>
            <a:pPr marL="342900" lvl="0" indent="-342900" algn="just">
              <a:lnSpc>
                <a:spcPct val="150000"/>
              </a:lnSpc>
              <a:buSzPts val="1200"/>
              <a:buFont typeface="Symbol" panose="05050102010706020507" pitchFamily="18" charset="2"/>
              <a:buChar char=""/>
              <a:tabLst>
                <a:tab pos="521335" algn="l"/>
              </a:tabLst>
            </a:pP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lnSpc>
                <a:spcPct val="150000"/>
              </a:lnSpc>
              <a:buSzPts val="1200"/>
              <a:buFont typeface="Symbol" panose="05050102010706020507" pitchFamily="18" charset="2"/>
              <a:buChar char=""/>
              <a:tabLst>
                <a:tab pos="52133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The storage overhead of this scheme is reduced by generating constant size ciphertext.</a:t>
            </a:r>
          </a:p>
          <a:p>
            <a:pPr marL="342900" lvl="0" indent="-342900" algn="just">
              <a:lnSpc>
                <a:spcPct val="150000"/>
              </a:lnSpc>
              <a:buSzPts val="1200"/>
              <a:buFont typeface="Symbol" panose="05050102010706020507" pitchFamily="18" charset="2"/>
              <a:buChar char=""/>
              <a:tabLst>
                <a:tab pos="521335" algn="l"/>
              </a:tabLst>
            </a:pP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lnSpc>
                <a:spcPct val="150000"/>
              </a:lnSpc>
              <a:buSzPts val="1200"/>
              <a:buFont typeface="Symbol" panose="05050102010706020507" pitchFamily="18" charset="2"/>
              <a:buChar char=""/>
              <a:tabLst>
                <a:tab pos="52133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The identification and prevention from insider attack is achieved by utilizing the short signature scheme.</a:t>
            </a:r>
          </a:p>
          <a:p>
            <a:pPr marL="342900" lvl="0" indent="-342900" algn="just">
              <a:lnSpc>
                <a:spcPct val="150000"/>
              </a:lnSpc>
              <a:buSzPts val="1200"/>
              <a:buFont typeface="Symbol" panose="05050102010706020507" pitchFamily="18" charset="2"/>
              <a:buChar char=""/>
              <a:tabLst>
                <a:tab pos="521335" algn="l"/>
              </a:tabLst>
            </a:pP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lnSpc>
                <a:spcPct val="150000"/>
              </a:lnSpc>
              <a:buSzPts val="1200"/>
              <a:buFont typeface="Symbol" panose="05050102010706020507" pitchFamily="18" charset="2"/>
              <a:buChar char=""/>
              <a:tabLst>
                <a:tab pos="52133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for secure fine-grained access control system that also prevents insider attacks.</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lnSpc>
                <a:spcPct val="150000"/>
              </a:lnSpc>
              <a:spcBef>
                <a:spcPts val="0"/>
              </a:spcBef>
              <a:spcAft>
                <a:spcPts val="1000"/>
              </a:spcAft>
              <a:buSzPct val="100000"/>
              <a:buFont typeface="Symbol" panose="05050102010706020507" pitchFamily="18" charset="2"/>
              <a:buChar char=""/>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9CE970AC-A9D6-4DBB-B543-48AF0578E66B}"/>
              </a:ext>
            </a:extLst>
          </p:cNvPr>
          <p:cNvSpPr>
            <a:spLocks noGrp="1"/>
          </p:cNvSpPr>
          <p:nvPr>
            <p:ph type="title"/>
          </p:nvPr>
        </p:nvSpPr>
        <p:spPr>
          <a:xfrm>
            <a:off x="0" y="485101"/>
            <a:ext cx="12192000" cy="621804"/>
          </a:xfrm>
        </p:spPr>
        <p:txBody>
          <a:bodyPr/>
          <a:lstStyle/>
          <a:p>
            <a:r>
              <a:rPr lang="en-US" sz="2800" b="1" dirty="0">
                <a:latin typeface="Times New Roman" panose="02020603050405020304" pitchFamily="18" charset="0"/>
                <a:cs typeface="Times New Roman" panose="02020603050405020304" pitchFamily="18" charset="0"/>
              </a:rPr>
              <a:t>	PROJECT OBJECTIVIES</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AAB5ED7-DE14-4129-8F5B-A6AB82D5411C}"/>
              </a:ext>
            </a:extLst>
          </p:cNvPr>
          <p:cNvSpPr>
            <a:spLocks noGrp="1"/>
          </p:cNvSpPr>
          <p:nvPr>
            <p:ph type="title"/>
          </p:nvPr>
        </p:nvSpPr>
        <p:spPr>
          <a:xfrm>
            <a:off x="0" y="485101"/>
            <a:ext cx="12192000" cy="621804"/>
          </a:xfrm>
        </p:spPr>
        <p:txBody>
          <a:bodyPr/>
          <a:lstStyle/>
          <a:p>
            <a:r>
              <a:rPr lang="en-IN" sz="2800" b="1" dirty="0">
                <a:latin typeface="Times New Roman" panose="02020603050405020304" pitchFamily="18" charset="0"/>
                <a:cs typeface="Times New Roman" panose="02020603050405020304" pitchFamily="18" charset="0"/>
              </a:rPr>
              <a:t>	LITERATURE REVIEW</a:t>
            </a:r>
          </a:p>
        </p:txBody>
      </p:sp>
      <p:pic>
        <p:nvPicPr>
          <p:cNvPr id="8" name="Content Placeholder 7">
            <a:extLst>
              <a:ext uri="{FF2B5EF4-FFF2-40B4-BE49-F238E27FC236}">
                <a16:creationId xmlns:a16="http://schemas.microsoft.com/office/drawing/2014/main" id="{4FF974F7-536C-BE38-70D0-4250E5357662}"/>
              </a:ext>
            </a:extLst>
          </p:cNvPr>
          <p:cNvPicPr>
            <a:picLocks noGrp="1" noChangeAspect="1"/>
          </p:cNvPicPr>
          <p:nvPr>
            <p:ph idx="1"/>
          </p:nvPr>
        </p:nvPicPr>
        <p:blipFill>
          <a:blip r:embed="rId2"/>
          <a:stretch>
            <a:fillRect/>
          </a:stretch>
        </p:blipFill>
        <p:spPr>
          <a:xfrm>
            <a:off x="1381916" y="1586006"/>
            <a:ext cx="9076534" cy="3954182"/>
          </a:xfrm>
        </p:spPr>
      </p:pic>
    </p:spTree>
    <p:extLst>
      <p:ext uri="{BB962C8B-B14F-4D97-AF65-F5344CB8AC3E}">
        <p14:creationId xmlns:p14="http://schemas.microsoft.com/office/powerpoint/2010/main" val="1862252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AAB5ED7-DE14-4129-8F5B-A6AB82D5411C}"/>
              </a:ext>
            </a:extLst>
          </p:cNvPr>
          <p:cNvSpPr>
            <a:spLocks noGrp="1"/>
          </p:cNvSpPr>
          <p:nvPr>
            <p:ph type="title"/>
          </p:nvPr>
        </p:nvSpPr>
        <p:spPr>
          <a:xfrm>
            <a:off x="0" y="485101"/>
            <a:ext cx="12192000" cy="621804"/>
          </a:xfrm>
        </p:spPr>
        <p:txBody>
          <a:bodyPr/>
          <a:lstStyle/>
          <a:p>
            <a:r>
              <a:rPr lang="en-IN" sz="2800" b="1" dirty="0">
                <a:latin typeface="Times New Roman" panose="02020603050405020304" pitchFamily="18" charset="0"/>
                <a:cs typeface="Times New Roman" panose="02020603050405020304" pitchFamily="18" charset="0"/>
              </a:rPr>
              <a:t>	LITERATURE REVIEW</a:t>
            </a:r>
          </a:p>
        </p:txBody>
      </p:sp>
      <p:pic>
        <p:nvPicPr>
          <p:cNvPr id="8" name="Content Placeholder 7">
            <a:extLst>
              <a:ext uri="{FF2B5EF4-FFF2-40B4-BE49-F238E27FC236}">
                <a16:creationId xmlns:a16="http://schemas.microsoft.com/office/drawing/2014/main" id="{58B23EB4-81BA-A9AD-2101-B4DAAD464373}"/>
              </a:ext>
            </a:extLst>
          </p:cNvPr>
          <p:cNvPicPr>
            <a:picLocks noGrp="1" noChangeAspect="1"/>
          </p:cNvPicPr>
          <p:nvPr>
            <p:ph idx="1"/>
          </p:nvPr>
        </p:nvPicPr>
        <p:blipFill>
          <a:blip r:embed="rId2"/>
          <a:stretch>
            <a:fillRect/>
          </a:stretch>
        </p:blipFill>
        <p:spPr>
          <a:xfrm>
            <a:off x="1124063" y="1765300"/>
            <a:ext cx="8888045" cy="4007971"/>
          </a:xfrm>
        </p:spPr>
      </p:pic>
    </p:spTree>
    <p:extLst>
      <p:ext uri="{BB962C8B-B14F-4D97-AF65-F5344CB8AC3E}">
        <p14:creationId xmlns:p14="http://schemas.microsoft.com/office/powerpoint/2010/main" val="1010220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AAB5ED7-DE14-4129-8F5B-A6AB82D5411C}"/>
              </a:ext>
            </a:extLst>
          </p:cNvPr>
          <p:cNvSpPr>
            <a:spLocks noGrp="1"/>
          </p:cNvSpPr>
          <p:nvPr>
            <p:ph type="title"/>
          </p:nvPr>
        </p:nvSpPr>
        <p:spPr>
          <a:xfrm>
            <a:off x="0" y="485101"/>
            <a:ext cx="12192000" cy="621804"/>
          </a:xfrm>
        </p:spPr>
        <p:txBody>
          <a:bodyPr/>
          <a:lstStyle/>
          <a:p>
            <a:r>
              <a:rPr lang="en-US" sz="2800" b="1" dirty="0">
                <a:latin typeface="Times New Roman" panose="02020603050405020304" pitchFamily="18" charset="0"/>
                <a:cs typeface="Times New Roman" panose="02020603050405020304" pitchFamily="18" charset="0"/>
              </a:rPr>
              <a:t>	PROPOSED APPROCH</a:t>
            </a:r>
            <a:endParaRPr lang="en-IN" sz="2800" dirty="0"/>
          </a:p>
        </p:txBody>
      </p:sp>
      <p:sp>
        <p:nvSpPr>
          <p:cNvPr id="7" name="Content Placeholder 2">
            <a:extLst>
              <a:ext uri="{FF2B5EF4-FFF2-40B4-BE49-F238E27FC236}">
                <a16:creationId xmlns:a16="http://schemas.microsoft.com/office/drawing/2014/main" id="{6CE3D656-51A2-413C-5C56-505A2E60CA20}"/>
              </a:ext>
            </a:extLst>
          </p:cNvPr>
          <p:cNvSpPr txBox="1">
            <a:spLocks noGrp="1"/>
          </p:cNvSpPr>
          <p:nvPr>
            <p:ph idx="1"/>
          </p:nvPr>
        </p:nvSpPr>
        <p:spPr>
          <a:xfrm>
            <a:off x="944655" y="1397746"/>
            <a:ext cx="10553700" cy="36369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pPr>
            <a:r>
              <a:rPr lang="en-IN" dirty="0">
                <a:solidFill>
                  <a:schemeClr val="tx1"/>
                </a:solidFill>
                <a:latin typeface="Times New Roman" panose="02020603050405020304" pitchFamily="18" charset="0"/>
                <a:cs typeface="Times New Roman" panose="02020603050405020304" pitchFamily="18" charset="0"/>
              </a:rPr>
              <a:t>We propose efficient revocable multi-authority attribute-based encryption (RMA-ABE) scheme for cloud storage. </a:t>
            </a:r>
          </a:p>
          <a:p>
            <a:pPr algn="just">
              <a:lnSpc>
                <a:spcPct val="150000"/>
              </a:lnSpc>
            </a:pPr>
            <a:r>
              <a:rPr lang="en-IN" dirty="0">
                <a:solidFill>
                  <a:schemeClr val="tx1"/>
                </a:solidFill>
                <a:latin typeface="Times New Roman" panose="02020603050405020304" pitchFamily="18" charset="0"/>
                <a:cs typeface="Times New Roman" panose="02020603050405020304" pitchFamily="18" charset="0"/>
              </a:rPr>
              <a:t>The security analysis indicates that the proposed scheme satisfies indistinguishable under adaptive chosen plaintext attack assuming hardness of the decisional Diffie-Hellman problem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A9D8C6B-B001-4980-AF2A-AF81B74F35EC}"/>
              </a:ext>
            </a:extLst>
          </p:cNvPr>
          <p:cNvSpPr>
            <a:spLocks noGrp="1"/>
          </p:cNvSpPr>
          <p:nvPr>
            <p:ph type="title"/>
          </p:nvPr>
        </p:nvSpPr>
        <p:spPr>
          <a:xfrm>
            <a:off x="0" y="485101"/>
            <a:ext cx="12192000" cy="621804"/>
          </a:xfrm>
        </p:spPr>
        <p:txBody>
          <a:bodyPr/>
          <a:lstStyle/>
          <a:p>
            <a:r>
              <a:rPr lang="en-IN" sz="2800" b="1" dirty="0">
                <a:latin typeface="Times New Roman" panose="02020603050405020304" pitchFamily="18" charset="0"/>
                <a:cs typeface="Times New Roman" panose="02020603050405020304" pitchFamily="18" charset="0"/>
              </a:rPr>
              <a:t>	SYSTEM ARCHITECTURE</a:t>
            </a:r>
          </a:p>
        </p:txBody>
      </p:sp>
      <p:pic>
        <p:nvPicPr>
          <p:cNvPr id="7" name="Content Placeholder 6">
            <a:extLst>
              <a:ext uri="{FF2B5EF4-FFF2-40B4-BE49-F238E27FC236}">
                <a16:creationId xmlns:a16="http://schemas.microsoft.com/office/drawing/2014/main" id="{707DE6C1-F752-BC23-85DF-44A3E86BD1B1}"/>
              </a:ext>
            </a:extLst>
          </p:cNvPr>
          <p:cNvPicPr>
            <a:picLocks noGrp="1"/>
          </p:cNvPicPr>
          <p:nvPr>
            <p:ph idx="1"/>
          </p:nvPr>
        </p:nvPicPr>
        <p:blipFill>
          <a:blip r:embed="rId2"/>
          <a:stretch>
            <a:fillRect/>
          </a:stretch>
        </p:blipFill>
        <p:spPr>
          <a:xfrm>
            <a:off x="2563906" y="1380565"/>
            <a:ext cx="5979459" cy="4554072"/>
          </a:xfrm>
          <a:prstGeom prst="rect">
            <a:avLst/>
          </a:prstGeom>
        </p:spPr>
      </p:pic>
    </p:spTree>
    <p:extLst>
      <p:ext uri="{BB962C8B-B14F-4D97-AF65-F5344CB8AC3E}">
        <p14:creationId xmlns:p14="http://schemas.microsoft.com/office/powerpoint/2010/main" val="2912098257"/>
      </p:ext>
    </p:extLst>
  </p:cSld>
  <p:clrMapOvr>
    <a:masterClrMapping/>
  </p:clrMapOvr>
</p:sld>
</file>

<file path=ppt/theme/theme1.xml><?xml version="1.0" encoding="utf-8"?>
<a:theme xmlns:a="http://schemas.openxmlformats.org/drawingml/2006/main" name="1_RetrospectVTI">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RetrospectVTI">
  <a:themeElements>
    <a:clrScheme name="Custom 34">
      <a:dk1>
        <a:srgbClr val="000000"/>
      </a:dk1>
      <a:lt1>
        <a:srgbClr val="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dummy</Template>
  <TotalTime>930</TotalTime>
  <Words>729</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14</vt:i4>
      </vt:variant>
    </vt:vector>
  </HeadingPairs>
  <TitlesOfParts>
    <vt:vector size="26" baseType="lpstr">
      <vt:lpstr>Arial</vt:lpstr>
      <vt:lpstr>Bookman Old Style</vt:lpstr>
      <vt:lpstr>Calibri</vt:lpstr>
      <vt:lpstr>Libre Franklin</vt:lpstr>
      <vt:lpstr>Roboto Slab</vt:lpstr>
      <vt:lpstr>Source Sans Pro</vt:lpstr>
      <vt:lpstr>Symbol</vt:lpstr>
      <vt:lpstr>Times New Roman</vt:lpstr>
      <vt:lpstr>Wingdings 3</vt:lpstr>
      <vt:lpstr>1_RetrospectVTI</vt:lpstr>
      <vt:lpstr>2_RetrospectVTI</vt:lpstr>
      <vt:lpstr>Cordelia template</vt:lpstr>
      <vt:lpstr>KAVIKULGURU INSTITUTE OF TECHNOLOGY AND SCIENCE, RAMTEK-441106</vt:lpstr>
      <vt:lpstr> CONTENTS</vt:lpstr>
      <vt:lpstr> INTRODUCTION</vt:lpstr>
      <vt:lpstr> PROBLEM STATEMENT</vt:lpstr>
      <vt:lpstr> PROJECT OBJECTIVIES</vt:lpstr>
      <vt:lpstr> LITERATURE REVIEW</vt:lpstr>
      <vt:lpstr> LITERATURE REVIEW</vt:lpstr>
      <vt:lpstr> PROPOSED APPROCH</vt:lpstr>
      <vt:lpstr> SYSTEM ARCHITECTURE</vt:lpstr>
      <vt:lpstr> SYSTEM ARCHITECTURE</vt:lpstr>
      <vt:lpstr>PowerPoint Presentation</vt:lpstr>
      <vt:lpstr>PowerPoint Presentation</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harshal bhilkar</dc:creator>
  <cp:lastModifiedBy>badal gaidhane</cp:lastModifiedBy>
  <cp:revision>96</cp:revision>
  <dcterms:created xsi:type="dcterms:W3CDTF">2022-02-17T12:31:00Z</dcterms:created>
  <dcterms:modified xsi:type="dcterms:W3CDTF">2022-09-28T09:15:46Z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B8F00DA5C84247FB9D4871ADEA26A1E7</vt:lpwstr>
  </property>
  <property fmtid="{D5CDD505-2E9C-101B-9397-08002B2CF9AE}" pid="3" name="KSOProductBuildVer">
    <vt:lpwstr>1033-11.2.0.10463</vt:lpwstr>
  </property>
</Properties>
</file>