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2" r:id="rId1"/>
  </p:sldMasterIdLst>
  <p:sldIdLst>
    <p:sldId id="256" r:id="rId2"/>
    <p:sldId id="257" r:id="rId3"/>
    <p:sldId id="258" r:id="rId4"/>
    <p:sldId id="262" r:id="rId5"/>
    <p:sldId id="277" r:id="rId6"/>
    <p:sldId id="261" r:id="rId7"/>
    <p:sldId id="263" r:id="rId8"/>
    <p:sldId id="264" r:id="rId9"/>
    <p:sldId id="265" r:id="rId10"/>
    <p:sldId id="266" r:id="rId11"/>
    <p:sldId id="270" r:id="rId12"/>
    <p:sldId id="271" r:id="rId13"/>
    <p:sldId id="272" r:id="rId14"/>
    <p:sldId id="267" r:id="rId15"/>
    <p:sldId id="276" r:id="rId16"/>
    <p:sldId id="273" r:id="rId17"/>
    <p:sldId id="274" r:id="rId18"/>
    <p:sldId id="275" r:id="rId19"/>
    <p:sldId id="269" r:id="rId20"/>
  </p:sldIdLst>
  <p:sldSz cx="18288000" cy="10287000"/>
  <p:notesSz cx="18288000" cy="10287000"/>
  <p:defaultTextStyle>
    <a:defPPr>
      <a:defRPr lang="en-US"/>
    </a:defPPr>
    <a:lvl1pPr marL="0" algn="l" defTabSz="914350" rtl="0" eaLnBrk="1" latinLnBrk="0" hangingPunct="1">
      <a:defRPr sz="1800" kern="1200">
        <a:solidFill>
          <a:schemeClr val="tx1"/>
        </a:solidFill>
        <a:latin typeface="+mn-lt"/>
        <a:ea typeface="+mn-ea"/>
        <a:cs typeface="+mn-cs"/>
      </a:defRPr>
    </a:lvl1pPr>
    <a:lvl2pPr marL="457175" algn="l" defTabSz="914350" rtl="0" eaLnBrk="1" latinLnBrk="0" hangingPunct="1">
      <a:defRPr sz="1800" kern="1200">
        <a:solidFill>
          <a:schemeClr val="tx1"/>
        </a:solidFill>
        <a:latin typeface="+mn-lt"/>
        <a:ea typeface="+mn-ea"/>
        <a:cs typeface="+mn-cs"/>
      </a:defRPr>
    </a:lvl2pPr>
    <a:lvl3pPr marL="914350" algn="l" defTabSz="914350" rtl="0" eaLnBrk="1" latinLnBrk="0" hangingPunct="1">
      <a:defRPr sz="1800" kern="1200">
        <a:solidFill>
          <a:schemeClr val="tx1"/>
        </a:solidFill>
        <a:latin typeface="+mn-lt"/>
        <a:ea typeface="+mn-ea"/>
        <a:cs typeface="+mn-cs"/>
      </a:defRPr>
    </a:lvl3pPr>
    <a:lvl4pPr marL="1371525" algn="l" defTabSz="914350" rtl="0" eaLnBrk="1" latinLnBrk="0" hangingPunct="1">
      <a:defRPr sz="1800" kern="1200">
        <a:solidFill>
          <a:schemeClr val="tx1"/>
        </a:solidFill>
        <a:latin typeface="+mn-lt"/>
        <a:ea typeface="+mn-ea"/>
        <a:cs typeface="+mn-cs"/>
      </a:defRPr>
    </a:lvl4pPr>
    <a:lvl5pPr marL="1828700" algn="l" defTabSz="914350" rtl="0" eaLnBrk="1" latinLnBrk="0" hangingPunct="1">
      <a:defRPr sz="1800" kern="1200">
        <a:solidFill>
          <a:schemeClr val="tx1"/>
        </a:solidFill>
        <a:latin typeface="+mn-lt"/>
        <a:ea typeface="+mn-ea"/>
        <a:cs typeface="+mn-cs"/>
      </a:defRPr>
    </a:lvl5pPr>
    <a:lvl6pPr marL="2285875" algn="l" defTabSz="914350" rtl="0" eaLnBrk="1" latinLnBrk="0" hangingPunct="1">
      <a:defRPr sz="1800" kern="1200">
        <a:solidFill>
          <a:schemeClr val="tx1"/>
        </a:solidFill>
        <a:latin typeface="+mn-lt"/>
        <a:ea typeface="+mn-ea"/>
        <a:cs typeface="+mn-cs"/>
      </a:defRPr>
    </a:lvl6pPr>
    <a:lvl7pPr marL="2743049" algn="l" defTabSz="914350" rtl="0" eaLnBrk="1" latinLnBrk="0" hangingPunct="1">
      <a:defRPr sz="1800" kern="1200">
        <a:solidFill>
          <a:schemeClr val="tx1"/>
        </a:solidFill>
        <a:latin typeface="+mn-lt"/>
        <a:ea typeface="+mn-ea"/>
        <a:cs typeface="+mn-cs"/>
      </a:defRPr>
    </a:lvl7pPr>
    <a:lvl8pPr marL="3200223" algn="l" defTabSz="914350" rtl="0" eaLnBrk="1" latinLnBrk="0" hangingPunct="1">
      <a:defRPr sz="1800" kern="1200">
        <a:solidFill>
          <a:schemeClr val="tx1"/>
        </a:solidFill>
        <a:latin typeface="+mn-lt"/>
        <a:ea typeface="+mn-ea"/>
        <a:cs typeface="+mn-cs"/>
      </a:defRPr>
    </a:lvl8pPr>
    <a:lvl9pPr marL="3657398" algn="l" defTabSz="91435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10" autoAdjust="0"/>
    <p:restoredTop sz="94713" autoAdjust="0"/>
  </p:normalViewPr>
  <p:slideViewPr>
    <p:cSldViewPr>
      <p:cViewPr varScale="1">
        <p:scale>
          <a:sx n="57" d="100"/>
          <a:sy n="57" d="100"/>
        </p:scale>
        <p:origin x="950"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3"/>
            <a:ext cx="15544800" cy="2205038"/>
          </a:xfrm>
        </p:spPr>
        <p:txBody>
          <a:bodyPr/>
          <a:lstStyle/>
          <a:p>
            <a:r>
              <a:rPr lang="en-US"/>
              <a:t>Click to edit Master title style</a:t>
            </a:r>
            <a:endParaRPr lang="en-IN"/>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401" indent="0" algn="ctr">
              <a:buNone/>
              <a:defRPr>
                <a:solidFill>
                  <a:schemeClr val="tx1">
                    <a:tint val="75000"/>
                  </a:schemeClr>
                </a:solidFill>
              </a:defRPr>
            </a:lvl2pPr>
            <a:lvl3pPr marL="1632807" indent="0" algn="ctr">
              <a:buNone/>
              <a:defRPr>
                <a:solidFill>
                  <a:schemeClr val="tx1">
                    <a:tint val="75000"/>
                  </a:schemeClr>
                </a:solidFill>
              </a:defRPr>
            </a:lvl3pPr>
            <a:lvl4pPr marL="2449207" indent="0" algn="ctr">
              <a:buNone/>
              <a:defRPr>
                <a:solidFill>
                  <a:schemeClr val="tx1">
                    <a:tint val="75000"/>
                  </a:schemeClr>
                </a:solidFill>
              </a:defRPr>
            </a:lvl4pPr>
            <a:lvl5pPr marL="3265610" indent="0" algn="ctr">
              <a:buNone/>
              <a:defRPr>
                <a:solidFill>
                  <a:schemeClr val="tx1">
                    <a:tint val="75000"/>
                  </a:schemeClr>
                </a:solidFill>
              </a:defRPr>
            </a:lvl5pPr>
            <a:lvl6pPr marL="4082014" indent="0" algn="ctr">
              <a:buNone/>
              <a:defRPr>
                <a:solidFill>
                  <a:schemeClr val="tx1">
                    <a:tint val="75000"/>
                  </a:schemeClr>
                </a:solidFill>
              </a:defRPr>
            </a:lvl6pPr>
            <a:lvl7pPr marL="4898414" indent="0" algn="ctr">
              <a:buNone/>
              <a:defRPr>
                <a:solidFill>
                  <a:schemeClr val="tx1">
                    <a:tint val="75000"/>
                  </a:schemeClr>
                </a:solidFill>
              </a:defRPr>
            </a:lvl7pPr>
            <a:lvl8pPr marL="5714815" indent="0" algn="ctr">
              <a:buNone/>
              <a:defRPr>
                <a:solidFill>
                  <a:schemeClr val="tx1">
                    <a:tint val="75000"/>
                  </a:schemeClr>
                </a:solidFill>
              </a:defRPr>
            </a:lvl8pPr>
            <a:lvl9pPr marL="6531221"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110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24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619125"/>
            <a:ext cx="8229600" cy="1316593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828800" y="619125"/>
            <a:ext cx="24384000" cy="13165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06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65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5"/>
            <a:ext cx="15544800" cy="2043113"/>
          </a:xfrm>
        </p:spPr>
        <p:txBody>
          <a:bodyPr anchor="t"/>
          <a:lstStyle>
            <a:lvl1pPr algn="l">
              <a:defRPr sz="7100" b="1" cap="all"/>
            </a:lvl1pPr>
          </a:lstStyle>
          <a:p>
            <a:r>
              <a:rPr lang="en-US"/>
              <a:t>Click to edit Master title style</a:t>
            </a:r>
            <a:endParaRPr lang="en-IN"/>
          </a:p>
        </p:txBody>
      </p:sp>
      <p:sp>
        <p:nvSpPr>
          <p:cNvPr id="3" name="Text Placeholder 2"/>
          <p:cNvSpPr>
            <a:spLocks noGrp="1"/>
          </p:cNvSpPr>
          <p:nvPr>
            <p:ph type="body" idx="1"/>
          </p:nvPr>
        </p:nvSpPr>
        <p:spPr>
          <a:xfrm>
            <a:off x="1444626" y="4360075"/>
            <a:ext cx="15544800" cy="2250281"/>
          </a:xfrm>
        </p:spPr>
        <p:txBody>
          <a:bodyPr anchor="b"/>
          <a:lstStyle>
            <a:lvl1pPr marL="0" indent="0">
              <a:buNone/>
              <a:defRPr sz="3600">
                <a:solidFill>
                  <a:schemeClr val="tx1">
                    <a:tint val="75000"/>
                  </a:schemeClr>
                </a:solidFill>
              </a:defRPr>
            </a:lvl1pPr>
            <a:lvl2pPr marL="816401" indent="0">
              <a:buNone/>
              <a:defRPr sz="3200">
                <a:solidFill>
                  <a:schemeClr val="tx1">
                    <a:tint val="75000"/>
                  </a:schemeClr>
                </a:solidFill>
              </a:defRPr>
            </a:lvl2pPr>
            <a:lvl3pPr marL="1632807" indent="0">
              <a:buNone/>
              <a:defRPr sz="2900">
                <a:solidFill>
                  <a:schemeClr val="tx1">
                    <a:tint val="75000"/>
                  </a:schemeClr>
                </a:solidFill>
              </a:defRPr>
            </a:lvl3pPr>
            <a:lvl4pPr marL="2449207" indent="0">
              <a:buNone/>
              <a:defRPr sz="2500">
                <a:solidFill>
                  <a:schemeClr val="tx1">
                    <a:tint val="75000"/>
                  </a:schemeClr>
                </a:solidFill>
              </a:defRPr>
            </a:lvl4pPr>
            <a:lvl5pPr marL="3265610" indent="0">
              <a:buNone/>
              <a:defRPr sz="2500">
                <a:solidFill>
                  <a:schemeClr val="tx1">
                    <a:tint val="75000"/>
                  </a:schemeClr>
                </a:solidFill>
              </a:defRPr>
            </a:lvl5pPr>
            <a:lvl6pPr marL="4082014" indent="0">
              <a:buNone/>
              <a:defRPr sz="2500">
                <a:solidFill>
                  <a:schemeClr val="tx1">
                    <a:tint val="75000"/>
                  </a:schemeClr>
                </a:solidFill>
              </a:defRPr>
            </a:lvl6pPr>
            <a:lvl7pPr marL="4898414" indent="0">
              <a:buNone/>
              <a:defRPr sz="2500">
                <a:solidFill>
                  <a:schemeClr val="tx1">
                    <a:tint val="75000"/>
                  </a:schemeClr>
                </a:solidFill>
              </a:defRPr>
            </a:lvl7pPr>
            <a:lvl8pPr marL="5714815" indent="0">
              <a:buNone/>
              <a:defRPr sz="2500">
                <a:solidFill>
                  <a:schemeClr val="tx1">
                    <a:tint val="75000"/>
                  </a:schemeClr>
                </a:solidFill>
              </a:defRPr>
            </a:lvl8pPr>
            <a:lvl9pPr marL="6531221" indent="0">
              <a:buNone/>
              <a:defRPr sz="2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390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8288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84404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789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17145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9290057" y="2302671"/>
            <a:ext cx="8083550"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6" name="Content Placeholder 5"/>
          <p:cNvSpPr>
            <a:spLocks noGrp="1"/>
          </p:cNvSpPr>
          <p:nvPr>
            <p:ph sz="quarter" idx="4"/>
          </p:nvPr>
        </p:nvSpPr>
        <p:spPr>
          <a:xfrm>
            <a:off x="9290057"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072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858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798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7" y="409575"/>
            <a:ext cx="6016626" cy="1743075"/>
          </a:xfrm>
        </p:spPr>
        <p:txBody>
          <a:bodyPr anchor="b"/>
          <a:lstStyle>
            <a:lvl1pPr algn="l">
              <a:defRPr sz="3600" b="1"/>
            </a:lvl1pPr>
          </a:lstStyle>
          <a:p>
            <a:r>
              <a:rPr lang="en-US"/>
              <a:t>Click to edit Master title style</a:t>
            </a:r>
            <a:endParaRPr lang="en-IN"/>
          </a:p>
        </p:txBody>
      </p:sp>
      <p:sp>
        <p:nvSpPr>
          <p:cNvPr id="3" name="Content Placeholder 2"/>
          <p:cNvSpPr>
            <a:spLocks noGrp="1"/>
          </p:cNvSpPr>
          <p:nvPr>
            <p:ph idx="1"/>
          </p:nvPr>
        </p:nvSpPr>
        <p:spPr>
          <a:xfrm>
            <a:off x="7150100" y="409580"/>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914407" y="2152655"/>
            <a:ext cx="6016626" cy="7036595"/>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791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a:t>Click to edit Master title style</a:t>
            </a:r>
            <a:endParaRPr lang="en-IN"/>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401" indent="0">
              <a:buNone/>
              <a:defRPr sz="5000"/>
            </a:lvl2pPr>
            <a:lvl3pPr marL="1632807" indent="0">
              <a:buNone/>
              <a:defRPr sz="4300"/>
            </a:lvl3pPr>
            <a:lvl4pPr marL="2449207" indent="0">
              <a:buNone/>
              <a:defRPr sz="3600"/>
            </a:lvl4pPr>
            <a:lvl5pPr marL="3265610" indent="0">
              <a:buNone/>
              <a:defRPr sz="3600"/>
            </a:lvl5pPr>
            <a:lvl6pPr marL="4082014" indent="0">
              <a:buNone/>
              <a:defRPr sz="3600"/>
            </a:lvl6pPr>
            <a:lvl7pPr marL="4898414" indent="0">
              <a:buNone/>
              <a:defRPr sz="3600"/>
            </a:lvl7pPr>
            <a:lvl8pPr marL="5714815" indent="0">
              <a:buNone/>
              <a:defRPr sz="3600"/>
            </a:lvl8pPr>
            <a:lvl9pPr marL="6531221" indent="0">
              <a:buNone/>
              <a:defRPr sz="3600"/>
            </a:lvl9pPr>
          </a:lstStyle>
          <a:p>
            <a:endParaRPr lang="en-IN"/>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904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9" tIns="81642" rIns="163279" bIns="81642"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914400" y="2400305"/>
            <a:ext cx="16459200" cy="6788945"/>
          </a:xfrm>
          <a:prstGeom prst="rect">
            <a:avLst/>
          </a:prstGeom>
        </p:spPr>
        <p:txBody>
          <a:bodyPr vert="horz" lIns="163279" tIns="81642" rIns="163279"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914400" y="9534530"/>
            <a:ext cx="4267200" cy="547688"/>
          </a:xfrm>
          <a:prstGeom prst="rect">
            <a:avLst/>
          </a:prstGeom>
        </p:spPr>
        <p:txBody>
          <a:bodyPr vert="horz" lIns="163279" tIns="81642" rIns="163279" bIns="81642" rtlCol="0" anchor="ctr"/>
          <a:lstStyle>
            <a:lvl1pPr algn="l">
              <a:defRPr sz="2100">
                <a:solidFill>
                  <a:schemeClr val="tx1">
                    <a:tint val="75000"/>
                  </a:schemeClr>
                </a:solidFill>
              </a:defRPr>
            </a:lvl1pPr>
          </a:lstStyle>
          <a:p>
            <a:fld id="{1D8BD707-D9CF-40AE-B4C6-C98DA3205C09}" type="datetimeFigureOut">
              <a:rPr lang="en-US" smtClean="0"/>
              <a:t>11/3/2022</a:t>
            </a:fld>
            <a:endParaRPr lang="en-US"/>
          </a:p>
        </p:txBody>
      </p:sp>
      <p:sp>
        <p:nvSpPr>
          <p:cNvPr id="5" name="Footer Placeholder 4"/>
          <p:cNvSpPr>
            <a:spLocks noGrp="1"/>
          </p:cNvSpPr>
          <p:nvPr>
            <p:ph type="ftr" sz="quarter" idx="3"/>
          </p:nvPr>
        </p:nvSpPr>
        <p:spPr>
          <a:xfrm>
            <a:off x="6248400" y="9534530"/>
            <a:ext cx="5791200" cy="547688"/>
          </a:xfrm>
          <a:prstGeom prst="rect">
            <a:avLst/>
          </a:prstGeom>
        </p:spPr>
        <p:txBody>
          <a:bodyPr vert="horz" lIns="163279" tIns="81642" rIns="163279" bIns="81642" rtlCol="0" anchor="ctr"/>
          <a:lstStyle>
            <a:lvl1pPr algn="ctr">
              <a:defRPr sz="21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3106400" y="9534530"/>
            <a:ext cx="4267200" cy="547688"/>
          </a:xfrm>
          <a:prstGeom prst="rect">
            <a:avLst/>
          </a:prstGeom>
        </p:spPr>
        <p:txBody>
          <a:bodyPr vert="horz" lIns="163279" tIns="81642" rIns="163279" bIns="81642" rtlCol="0" anchor="ctr"/>
          <a:lstStyle>
            <a:lvl1pPr algn="r">
              <a:defRPr sz="21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131796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1632807" rtl="0" eaLnBrk="1" latinLnBrk="0" hangingPunct="1">
        <a:spcBef>
          <a:spcPct val="0"/>
        </a:spcBef>
        <a:buNone/>
        <a:defRPr sz="7900" kern="1200">
          <a:solidFill>
            <a:schemeClr val="tx1"/>
          </a:solidFill>
          <a:latin typeface="+mj-lt"/>
          <a:ea typeface="+mj-ea"/>
          <a:cs typeface="+mj-cs"/>
        </a:defRPr>
      </a:lvl1pPr>
    </p:titleStyle>
    <p:bodyStyle>
      <a:lvl1pPr marL="612302" indent="-612302" algn="l" defTabSz="16328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54" indent="-510253" algn="l" defTabSz="16328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1007" indent="-408200" algn="l" defTabSz="16328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407"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810"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214"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6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30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421"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807" rtl="0" eaLnBrk="1" latinLnBrk="0" hangingPunct="1">
        <a:defRPr sz="3200" kern="1200">
          <a:solidFill>
            <a:schemeClr val="tx1"/>
          </a:solidFill>
          <a:latin typeface="+mn-lt"/>
          <a:ea typeface="+mn-ea"/>
          <a:cs typeface="+mn-cs"/>
        </a:defRPr>
      </a:lvl1pPr>
      <a:lvl2pPr marL="816401" algn="l" defTabSz="1632807" rtl="0" eaLnBrk="1" latinLnBrk="0" hangingPunct="1">
        <a:defRPr sz="3200" kern="1200">
          <a:solidFill>
            <a:schemeClr val="tx1"/>
          </a:solidFill>
          <a:latin typeface="+mn-lt"/>
          <a:ea typeface="+mn-ea"/>
          <a:cs typeface="+mn-cs"/>
        </a:defRPr>
      </a:lvl2pPr>
      <a:lvl3pPr marL="1632807" algn="l" defTabSz="1632807" rtl="0" eaLnBrk="1" latinLnBrk="0" hangingPunct="1">
        <a:defRPr sz="3200" kern="1200">
          <a:solidFill>
            <a:schemeClr val="tx1"/>
          </a:solidFill>
          <a:latin typeface="+mn-lt"/>
          <a:ea typeface="+mn-ea"/>
          <a:cs typeface="+mn-cs"/>
        </a:defRPr>
      </a:lvl3pPr>
      <a:lvl4pPr marL="2449207" algn="l" defTabSz="1632807" rtl="0" eaLnBrk="1" latinLnBrk="0" hangingPunct="1">
        <a:defRPr sz="3200" kern="1200">
          <a:solidFill>
            <a:schemeClr val="tx1"/>
          </a:solidFill>
          <a:latin typeface="+mn-lt"/>
          <a:ea typeface="+mn-ea"/>
          <a:cs typeface="+mn-cs"/>
        </a:defRPr>
      </a:lvl4pPr>
      <a:lvl5pPr marL="3265610" algn="l" defTabSz="1632807" rtl="0" eaLnBrk="1" latinLnBrk="0" hangingPunct="1">
        <a:defRPr sz="3200" kern="1200">
          <a:solidFill>
            <a:schemeClr val="tx1"/>
          </a:solidFill>
          <a:latin typeface="+mn-lt"/>
          <a:ea typeface="+mn-ea"/>
          <a:cs typeface="+mn-cs"/>
        </a:defRPr>
      </a:lvl5pPr>
      <a:lvl6pPr marL="4082014" algn="l" defTabSz="1632807" rtl="0" eaLnBrk="1" latinLnBrk="0" hangingPunct="1">
        <a:defRPr sz="3200" kern="1200">
          <a:solidFill>
            <a:schemeClr val="tx1"/>
          </a:solidFill>
          <a:latin typeface="+mn-lt"/>
          <a:ea typeface="+mn-ea"/>
          <a:cs typeface="+mn-cs"/>
        </a:defRPr>
      </a:lvl6pPr>
      <a:lvl7pPr marL="4898414" algn="l" defTabSz="1632807" rtl="0" eaLnBrk="1" latinLnBrk="0" hangingPunct="1">
        <a:defRPr sz="3200" kern="1200">
          <a:solidFill>
            <a:schemeClr val="tx1"/>
          </a:solidFill>
          <a:latin typeface="+mn-lt"/>
          <a:ea typeface="+mn-ea"/>
          <a:cs typeface="+mn-cs"/>
        </a:defRPr>
      </a:lvl7pPr>
      <a:lvl8pPr marL="5714815" algn="l" defTabSz="1632807" rtl="0" eaLnBrk="1" latinLnBrk="0" hangingPunct="1">
        <a:defRPr sz="3200" kern="1200">
          <a:solidFill>
            <a:schemeClr val="tx1"/>
          </a:solidFill>
          <a:latin typeface="+mn-lt"/>
          <a:ea typeface="+mn-ea"/>
          <a:cs typeface="+mn-cs"/>
        </a:defRPr>
      </a:lvl8pPr>
      <a:lvl9pPr marL="6531221" algn="l" defTabSz="16328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RESEARCHGATE.NET/PUBLICATION/345355606_ELECTRONIC_HEA" TargetMode="External"/><Relationship Id="rId2" Type="http://schemas.openxmlformats.org/officeDocument/2006/relationships/hyperlink" Target="http://WWW.RESEARCHGATE.NET/PUBLICATION/359021074_A_CONTROLLABLE" TargetMode="External"/><Relationship Id="rId1" Type="http://schemas.openxmlformats.org/officeDocument/2006/relationships/slideLayout" Target="../slideLayouts/slideLayout7.xml"/><Relationship Id="rId4" Type="http://schemas.openxmlformats.org/officeDocument/2006/relationships/hyperlink" Target="http://WWW.RESEARCHGATE.NET/PUBLICATION/328491342_BLOCKCHAIN_AR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6481"/>
          </a:solidFill>
        </p:spPr>
        <p:txBody>
          <a:bodyPr wrap="square" lIns="0" tIns="0" rIns="0" bIns="0" rtlCol="0"/>
          <a:lstStyle/>
          <a:p>
            <a:endParaRPr/>
          </a:p>
        </p:txBody>
      </p:sp>
      <p:pic>
        <p:nvPicPr>
          <p:cNvPr id="3" name="object 3"/>
          <p:cNvPicPr/>
          <p:nvPr/>
        </p:nvPicPr>
        <p:blipFill>
          <a:blip r:embed="rId2" cstate="print"/>
          <a:stretch>
            <a:fillRect/>
          </a:stretch>
        </p:blipFill>
        <p:spPr>
          <a:xfrm>
            <a:off x="6404881" y="1420259"/>
            <a:ext cx="5476874" cy="3724274"/>
          </a:xfrm>
          <a:prstGeom prst="rect">
            <a:avLst/>
          </a:prstGeom>
        </p:spPr>
      </p:pic>
      <p:sp>
        <p:nvSpPr>
          <p:cNvPr id="4" name="object 4"/>
          <p:cNvSpPr txBox="1">
            <a:spLocks noGrp="1"/>
          </p:cNvSpPr>
          <p:nvPr>
            <p:ph type="title"/>
          </p:nvPr>
        </p:nvSpPr>
        <p:spPr>
          <a:xfrm>
            <a:off x="2514600" y="328819"/>
            <a:ext cx="16154400" cy="619593"/>
          </a:xfrm>
          <a:prstGeom prst="rect">
            <a:avLst/>
          </a:prstGeom>
        </p:spPr>
        <p:txBody>
          <a:bodyPr vert="horz" wrap="square" lIns="0" tIns="11430" rIns="0" bIns="0" rtlCol="0">
            <a:spAutoFit/>
          </a:bodyPr>
          <a:lstStyle/>
          <a:p>
            <a:pPr marL="4543807" marR="5080" indent="-4531741" algn="l">
              <a:lnSpc>
                <a:spcPct val="116700"/>
              </a:lnSpc>
              <a:spcBef>
                <a:spcPts val="89"/>
              </a:spcBef>
            </a:pPr>
            <a:r>
              <a:rPr lang="en-US" sz="3600" spc="30" dirty="0">
                <a:solidFill>
                  <a:srgbClr val="EFEFF0"/>
                </a:solidFill>
                <a:latin typeface="New times roman"/>
                <a:cs typeface="Arial"/>
              </a:rPr>
              <a:t>K</a:t>
            </a:r>
            <a:r>
              <a:rPr lang="en-US" sz="3600" spc="-239" dirty="0">
                <a:solidFill>
                  <a:srgbClr val="EFEFF0"/>
                </a:solidFill>
                <a:latin typeface="New times roman"/>
                <a:cs typeface="Arial"/>
              </a:rPr>
              <a:t>A</a:t>
            </a:r>
            <a:r>
              <a:rPr lang="en-US" sz="3600" spc="-36" dirty="0">
                <a:solidFill>
                  <a:srgbClr val="EFEFF0"/>
                </a:solidFill>
                <a:latin typeface="New times roman"/>
                <a:cs typeface="Arial"/>
              </a:rPr>
              <a:t>V</a:t>
            </a:r>
            <a:r>
              <a:rPr lang="en-US" sz="3600" spc="89" dirty="0">
                <a:solidFill>
                  <a:srgbClr val="EFEFF0"/>
                </a:solidFill>
                <a:latin typeface="New times roman"/>
                <a:cs typeface="Arial"/>
              </a:rPr>
              <a:t>I</a:t>
            </a:r>
            <a:r>
              <a:rPr lang="en-US" sz="3600" spc="30" dirty="0">
                <a:solidFill>
                  <a:srgbClr val="EFEFF0"/>
                </a:solidFill>
                <a:latin typeface="New times roman"/>
                <a:cs typeface="Arial"/>
              </a:rPr>
              <a:t>K</a:t>
            </a:r>
            <a:r>
              <a:rPr lang="en-US" sz="3600" spc="-175" dirty="0">
                <a:solidFill>
                  <a:srgbClr val="EFEFF0"/>
                </a:solidFill>
                <a:latin typeface="New times roman"/>
                <a:cs typeface="Arial"/>
              </a:rPr>
              <a:t>U</a:t>
            </a:r>
            <a:r>
              <a:rPr lang="en-US" sz="3600" spc="-339" dirty="0">
                <a:solidFill>
                  <a:srgbClr val="EFEFF0"/>
                </a:solidFill>
                <a:latin typeface="New times roman"/>
                <a:cs typeface="Arial"/>
              </a:rPr>
              <a:t>L</a:t>
            </a:r>
            <a:r>
              <a:rPr lang="en-US" sz="3600" spc="-100" dirty="0">
                <a:solidFill>
                  <a:srgbClr val="EFEFF0"/>
                </a:solidFill>
                <a:latin typeface="New times roman"/>
                <a:cs typeface="Arial"/>
              </a:rPr>
              <a:t>G</a:t>
            </a:r>
            <a:r>
              <a:rPr lang="en-US" sz="3600" spc="-175" dirty="0">
                <a:solidFill>
                  <a:srgbClr val="EFEFF0"/>
                </a:solidFill>
                <a:latin typeface="New times roman"/>
                <a:cs typeface="Arial"/>
              </a:rPr>
              <a:t>U</a:t>
            </a:r>
            <a:r>
              <a:rPr lang="en-US" sz="3600" spc="-380" dirty="0">
                <a:solidFill>
                  <a:srgbClr val="EFEFF0"/>
                </a:solidFill>
                <a:latin typeface="New times roman"/>
                <a:cs typeface="Arial"/>
              </a:rPr>
              <a:t>R</a:t>
            </a:r>
            <a:r>
              <a:rPr lang="en-US" sz="3600" spc="-170" dirty="0">
                <a:solidFill>
                  <a:srgbClr val="EFEFF0"/>
                </a:solidFill>
                <a:latin typeface="New times roman"/>
                <a:cs typeface="Arial"/>
              </a:rPr>
              <a:t>U</a:t>
            </a:r>
            <a:r>
              <a:rPr lang="en-US" sz="3600" spc="-139" dirty="0">
                <a:solidFill>
                  <a:srgbClr val="EFEFF0"/>
                </a:solidFill>
                <a:latin typeface="New times roman"/>
                <a:cs typeface="Arial"/>
              </a:rPr>
              <a:t> </a:t>
            </a:r>
            <a:r>
              <a:rPr lang="en-US" sz="3600" spc="89" dirty="0">
                <a:solidFill>
                  <a:srgbClr val="EFEFF0"/>
                </a:solidFill>
                <a:latin typeface="New times roman"/>
                <a:cs typeface="Arial"/>
              </a:rPr>
              <a:t>I</a:t>
            </a:r>
            <a:r>
              <a:rPr lang="en-US" sz="3600" spc="-36" dirty="0">
                <a:solidFill>
                  <a:srgbClr val="EFEFF0"/>
                </a:solidFill>
                <a:latin typeface="New times roman"/>
                <a:cs typeface="Arial"/>
              </a:rPr>
              <a:t>N</a:t>
            </a:r>
            <a:r>
              <a:rPr lang="en-US" sz="3600" spc="-414" dirty="0">
                <a:solidFill>
                  <a:srgbClr val="EFEFF0"/>
                </a:solidFill>
                <a:latin typeface="New times roman"/>
                <a:cs typeface="Arial"/>
              </a:rPr>
              <a:t>S</a:t>
            </a:r>
            <a:r>
              <a:rPr lang="en-US" sz="3600" spc="-125" dirty="0">
                <a:solidFill>
                  <a:srgbClr val="EFEFF0"/>
                </a:solidFill>
                <a:latin typeface="New times roman"/>
                <a:cs typeface="Arial"/>
              </a:rPr>
              <a:t>T</a:t>
            </a:r>
            <a:r>
              <a:rPr lang="en-US" sz="3600" spc="89" dirty="0">
                <a:solidFill>
                  <a:srgbClr val="EFEFF0"/>
                </a:solidFill>
                <a:latin typeface="New times roman"/>
                <a:cs typeface="Arial"/>
              </a:rPr>
              <a:t>I</a:t>
            </a:r>
            <a:r>
              <a:rPr lang="en-US" sz="3600" spc="-125" dirty="0">
                <a:solidFill>
                  <a:srgbClr val="EFEFF0"/>
                </a:solidFill>
                <a:latin typeface="New times roman"/>
                <a:cs typeface="Arial"/>
              </a:rPr>
              <a:t>T</a:t>
            </a:r>
            <a:r>
              <a:rPr lang="en-US" sz="3600" spc="-175" dirty="0">
                <a:solidFill>
                  <a:srgbClr val="EFEFF0"/>
                </a:solidFill>
                <a:latin typeface="New times roman"/>
                <a:cs typeface="Arial"/>
              </a:rPr>
              <a:t>U</a:t>
            </a:r>
            <a:r>
              <a:rPr lang="en-US" sz="3600" spc="-125" dirty="0">
                <a:solidFill>
                  <a:srgbClr val="EFEFF0"/>
                </a:solidFill>
                <a:latin typeface="New times roman"/>
                <a:cs typeface="Arial"/>
              </a:rPr>
              <a:t>T</a:t>
            </a:r>
            <a:r>
              <a:rPr lang="en-US" sz="3600" spc="-211" dirty="0">
                <a:solidFill>
                  <a:srgbClr val="EFEFF0"/>
                </a:solidFill>
                <a:latin typeface="New times roman"/>
                <a:cs typeface="Arial"/>
              </a:rPr>
              <a:t>E</a:t>
            </a:r>
            <a:r>
              <a:rPr lang="en-US" sz="3600" spc="-139" dirty="0">
                <a:solidFill>
                  <a:srgbClr val="EFEFF0"/>
                </a:solidFill>
                <a:latin typeface="New times roman"/>
                <a:cs typeface="Arial"/>
              </a:rPr>
              <a:t> </a:t>
            </a:r>
            <a:r>
              <a:rPr lang="en-US" sz="3600" spc="-111" dirty="0">
                <a:solidFill>
                  <a:srgbClr val="EFEFF0"/>
                </a:solidFill>
                <a:latin typeface="New times roman"/>
                <a:cs typeface="Arial"/>
              </a:rPr>
              <a:t>O</a:t>
            </a:r>
            <a:r>
              <a:rPr lang="en-US" sz="3600" spc="-25" dirty="0">
                <a:solidFill>
                  <a:srgbClr val="EFEFF0"/>
                </a:solidFill>
                <a:latin typeface="New times roman"/>
                <a:cs typeface="Arial"/>
              </a:rPr>
              <a:t>F </a:t>
            </a:r>
            <a:r>
              <a:rPr lang="en-US" sz="3600" spc="-125" dirty="0">
                <a:solidFill>
                  <a:srgbClr val="EFEFF0"/>
                </a:solidFill>
                <a:latin typeface="New times roman"/>
                <a:cs typeface="Arial"/>
              </a:rPr>
              <a:t>T</a:t>
            </a:r>
            <a:r>
              <a:rPr lang="en-US" sz="3600" spc="-214" dirty="0">
                <a:solidFill>
                  <a:srgbClr val="EFEFF0"/>
                </a:solidFill>
                <a:latin typeface="New times roman"/>
                <a:cs typeface="Arial"/>
              </a:rPr>
              <a:t>E</a:t>
            </a:r>
            <a:r>
              <a:rPr lang="en-US" sz="3600" spc="-75" dirty="0">
                <a:solidFill>
                  <a:srgbClr val="EFEFF0"/>
                </a:solidFill>
                <a:latin typeface="New times roman"/>
                <a:cs typeface="Arial"/>
              </a:rPr>
              <a:t>C</a:t>
            </a:r>
            <a:r>
              <a:rPr lang="en-US" sz="3600" spc="30" dirty="0">
                <a:solidFill>
                  <a:srgbClr val="EFEFF0"/>
                </a:solidFill>
                <a:latin typeface="New times roman"/>
                <a:cs typeface="Arial"/>
              </a:rPr>
              <a:t>H</a:t>
            </a:r>
            <a:r>
              <a:rPr lang="en-US" sz="3600" spc="-36" dirty="0">
                <a:solidFill>
                  <a:srgbClr val="EFEFF0"/>
                </a:solidFill>
                <a:latin typeface="New times roman"/>
                <a:cs typeface="Arial"/>
              </a:rPr>
              <a:t>N</a:t>
            </a:r>
            <a:r>
              <a:rPr lang="en-US" sz="3600" spc="-111" dirty="0">
                <a:solidFill>
                  <a:srgbClr val="EFEFF0"/>
                </a:solidFill>
                <a:latin typeface="New times roman"/>
                <a:cs typeface="Arial"/>
              </a:rPr>
              <a:t>O</a:t>
            </a:r>
            <a:r>
              <a:rPr lang="en-US" sz="3600" spc="-339" dirty="0">
                <a:solidFill>
                  <a:srgbClr val="EFEFF0"/>
                </a:solidFill>
                <a:latin typeface="New times roman"/>
                <a:cs typeface="Arial"/>
              </a:rPr>
              <a:t>L</a:t>
            </a:r>
            <a:r>
              <a:rPr lang="en-US" sz="3600" spc="-111" dirty="0">
                <a:solidFill>
                  <a:srgbClr val="EFEFF0"/>
                </a:solidFill>
                <a:latin typeface="New times roman"/>
                <a:cs typeface="Arial"/>
              </a:rPr>
              <a:t>O</a:t>
            </a:r>
            <a:r>
              <a:rPr lang="en-US" sz="3600" spc="-100" dirty="0">
                <a:solidFill>
                  <a:srgbClr val="EFEFF0"/>
                </a:solidFill>
                <a:latin typeface="New times roman"/>
                <a:cs typeface="Arial"/>
              </a:rPr>
              <a:t>G</a:t>
            </a:r>
            <a:r>
              <a:rPr lang="en-US" sz="3600" spc="-75" dirty="0">
                <a:solidFill>
                  <a:srgbClr val="EFEFF0"/>
                </a:solidFill>
                <a:latin typeface="New times roman"/>
                <a:cs typeface="Arial"/>
              </a:rPr>
              <a:t>Y</a:t>
            </a:r>
            <a:r>
              <a:rPr lang="en-US" sz="3600" spc="-139" dirty="0">
                <a:solidFill>
                  <a:srgbClr val="EFEFF0"/>
                </a:solidFill>
                <a:latin typeface="New times roman"/>
                <a:cs typeface="Arial"/>
              </a:rPr>
              <a:t> </a:t>
            </a:r>
            <a:r>
              <a:rPr lang="en-US" sz="3600" spc="-239" dirty="0">
                <a:solidFill>
                  <a:srgbClr val="EFEFF0"/>
                </a:solidFill>
                <a:latin typeface="New times roman"/>
                <a:cs typeface="Arial"/>
              </a:rPr>
              <a:t>A</a:t>
            </a:r>
            <a:r>
              <a:rPr lang="en-US" sz="3600" spc="-36" dirty="0">
                <a:solidFill>
                  <a:srgbClr val="EFEFF0"/>
                </a:solidFill>
                <a:latin typeface="New times roman"/>
                <a:cs typeface="Arial"/>
              </a:rPr>
              <a:t>N</a:t>
            </a:r>
            <a:r>
              <a:rPr lang="en-US" sz="3600" spc="-114" dirty="0">
                <a:solidFill>
                  <a:srgbClr val="EFEFF0"/>
                </a:solidFill>
                <a:latin typeface="New times roman"/>
                <a:cs typeface="Arial"/>
              </a:rPr>
              <a:t>D</a:t>
            </a:r>
            <a:r>
              <a:rPr lang="en-US" sz="3600" spc="-139" dirty="0">
                <a:solidFill>
                  <a:srgbClr val="EFEFF0"/>
                </a:solidFill>
                <a:latin typeface="New times roman"/>
                <a:cs typeface="Arial"/>
              </a:rPr>
              <a:t> </a:t>
            </a:r>
            <a:r>
              <a:rPr lang="en-US" sz="3600" spc="-414" dirty="0">
                <a:solidFill>
                  <a:srgbClr val="EFEFF0"/>
                </a:solidFill>
                <a:latin typeface="New times roman"/>
                <a:cs typeface="Arial"/>
              </a:rPr>
              <a:t>S</a:t>
            </a:r>
            <a:r>
              <a:rPr lang="en-US" sz="3600" spc="-75" dirty="0">
                <a:solidFill>
                  <a:srgbClr val="EFEFF0"/>
                </a:solidFill>
                <a:latin typeface="New times roman"/>
                <a:cs typeface="Arial"/>
              </a:rPr>
              <a:t>C</a:t>
            </a:r>
            <a:r>
              <a:rPr lang="en-US" sz="3600" spc="89" dirty="0">
                <a:solidFill>
                  <a:srgbClr val="EFEFF0"/>
                </a:solidFill>
                <a:latin typeface="New times roman"/>
                <a:cs typeface="Arial"/>
              </a:rPr>
              <a:t>I</a:t>
            </a:r>
            <a:r>
              <a:rPr lang="en-US" sz="3600" spc="-214" dirty="0">
                <a:solidFill>
                  <a:srgbClr val="EFEFF0"/>
                </a:solidFill>
                <a:latin typeface="New times roman"/>
                <a:cs typeface="Arial"/>
              </a:rPr>
              <a:t>E</a:t>
            </a:r>
            <a:r>
              <a:rPr lang="en-US" sz="3600" spc="-36" dirty="0">
                <a:solidFill>
                  <a:srgbClr val="EFEFF0"/>
                </a:solidFill>
                <a:latin typeface="New times roman"/>
                <a:cs typeface="Arial"/>
              </a:rPr>
              <a:t>N</a:t>
            </a:r>
            <a:r>
              <a:rPr lang="en-US" sz="3600" spc="-75" dirty="0">
                <a:solidFill>
                  <a:srgbClr val="EFEFF0"/>
                </a:solidFill>
                <a:latin typeface="New times roman"/>
                <a:cs typeface="Arial"/>
              </a:rPr>
              <a:t>C</a:t>
            </a:r>
            <a:r>
              <a:rPr lang="en-US" sz="3600" spc="-130" dirty="0">
                <a:solidFill>
                  <a:srgbClr val="EFEFF0"/>
                </a:solidFill>
                <a:latin typeface="New times roman"/>
                <a:cs typeface="Arial"/>
              </a:rPr>
              <a:t>E RAMTEK-441106</a:t>
            </a:r>
            <a:endParaRPr sz="3600" dirty="0">
              <a:latin typeface="New times roman"/>
              <a:cs typeface="Arial"/>
            </a:endParaRPr>
          </a:p>
        </p:txBody>
      </p:sp>
      <p:sp>
        <p:nvSpPr>
          <p:cNvPr id="5" name="object 5"/>
          <p:cNvSpPr txBox="1"/>
          <p:nvPr/>
        </p:nvSpPr>
        <p:spPr>
          <a:xfrm>
            <a:off x="1873263" y="6735158"/>
            <a:ext cx="4400550" cy="1940659"/>
          </a:xfrm>
          <a:prstGeom prst="rect">
            <a:avLst/>
          </a:prstGeom>
        </p:spPr>
        <p:txBody>
          <a:bodyPr vert="horz" wrap="square" lIns="0" tIns="12700" rIns="0" bIns="0" rtlCol="0">
            <a:spAutoFit/>
          </a:bodyPr>
          <a:lstStyle/>
          <a:p>
            <a:pPr marL="12700" marR="5080" algn="ctr">
              <a:lnSpc>
                <a:spcPct val="116300"/>
              </a:lnSpc>
              <a:spcBef>
                <a:spcPts val="100"/>
              </a:spcBef>
            </a:pPr>
            <a:r>
              <a:rPr sz="3600" spc="-55" dirty="0">
                <a:solidFill>
                  <a:srgbClr val="EFEFF0"/>
                </a:solidFill>
                <a:latin typeface="Arial MT"/>
                <a:cs typeface="Arial MT"/>
              </a:rPr>
              <a:t>Under </a:t>
            </a:r>
            <a:r>
              <a:rPr sz="3600" spc="-14" dirty="0">
                <a:solidFill>
                  <a:srgbClr val="EFEFF0"/>
                </a:solidFill>
                <a:latin typeface="Arial MT"/>
                <a:cs typeface="Arial MT"/>
              </a:rPr>
              <a:t>the </a:t>
            </a:r>
            <a:r>
              <a:rPr sz="3600" spc="-95" dirty="0">
                <a:solidFill>
                  <a:srgbClr val="EFEFF0"/>
                </a:solidFill>
                <a:latin typeface="Arial MT"/>
                <a:cs typeface="Arial MT"/>
              </a:rPr>
              <a:t>guidance </a:t>
            </a:r>
            <a:r>
              <a:rPr sz="3600" spc="75" dirty="0">
                <a:solidFill>
                  <a:srgbClr val="EFEFF0"/>
                </a:solidFill>
                <a:latin typeface="Arial MT"/>
                <a:cs typeface="Arial MT"/>
              </a:rPr>
              <a:t>of </a:t>
            </a:r>
            <a:r>
              <a:rPr sz="3600" spc="-989" dirty="0">
                <a:solidFill>
                  <a:srgbClr val="EFEFF0"/>
                </a:solidFill>
                <a:latin typeface="Arial MT"/>
                <a:cs typeface="Arial MT"/>
              </a:rPr>
              <a:t> </a:t>
            </a:r>
            <a:r>
              <a:rPr sz="3600" spc="150" dirty="0">
                <a:solidFill>
                  <a:srgbClr val="EFEFF0"/>
                </a:solidFill>
                <a:latin typeface="Arial MT"/>
                <a:cs typeface="Arial MT"/>
              </a:rPr>
              <a:t>Mr. </a:t>
            </a:r>
            <a:r>
              <a:rPr sz="3600" spc="-95" dirty="0">
                <a:solidFill>
                  <a:srgbClr val="EFEFF0"/>
                </a:solidFill>
                <a:latin typeface="Arial MT"/>
                <a:cs typeface="Arial MT"/>
              </a:rPr>
              <a:t>Gaurav </a:t>
            </a:r>
            <a:r>
              <a:rPr sz="3600" spc="-30" dirty="0">
                <a:solidFill>
                  <a:srgbClr val="EFEFF0"/>
                </a:solidFill>
                <a:latin typeface="Arial MT"/>
                <a:cs typeface="Arial MT"/>
              </a:rPr>
              <a:t>Divtelwar </a:t>
            </a:r>
            <a:r>
              <a:rPr sz="3600" spc="-989" dirty="0">
                <a:solidFill>
                  <a:srgbClr val="EFEFF0"/>
                </a:solidFill>
                <a:latin typeface="Arial MT"/>
                <a:cs typeface="Arial MT"/>
              </a:rPr>
              <a:t> </a:t>
            </a:r>
            <a:r>
              <a:rPr sz="3600" spc="-89" dirty="0">
                <a:solidFill>
                  <a:srgbClr val="EFEFF0"/>
                </a:solidFill>
                <a:latin typeface="Arial MT"/>
                <a:cs typeface="Arial MT"/>
              </a:rPr>
              <a:t>Assistant</a:t>
            </a:r>
            <a:r>
              <a:rPr sz="3600" spc="-55" dirty="0">
                <a:solidFill>
                  <a:srgbClr val="EFEFF0"/>
                </a:solidFill>
                <a:latin typeface="Arial MT"/>
                <a:cs typeface="Arial MT"/>
              </a:rPr>
              <a:t> </a:t>
            </a:r>
            <a:r>
              <a:rPr sz="3600" spc="-75" dirty="0">
                <a:solidFill>
                  <a:srgbClr val="EFEFF0"/>
                </a:solidFill>
                <a:latin typeface="Arial MT"/>
                <a:cs typeface="Arial MT"/>
              </a:rPr>
              <a:t>Professor</a:t>
            </a:r>
            <a:endParaRPr sz="3600">
              <a:latin typeface="Arial MT"/>
              <a:cs typeface="Arial MT"/>
            </a:endParaRPr>
          </a:p>
        </p:txBody>
      </p:sp>
      <p:sp>
        <p:nvSpPr>
          <p:cNvPr id="6" name="object 6"/>
          <p:cNvSpPr txBox="1"/>
          <p:nvPr/>
        </p:nvSpPr>
        <p:spPr>
          <a:xfrm>
            <a:off x="10287000" y="6748501"/>
            <a:ext cx="7389308" cy="3409907"/>
          </a:xfrm>
          <a:prstGeom prst="rect">
            <a:avLst/>
          </a:prstGeom>
        </p:spPr>
        <p:txBody>
          <a:bodyPr vert="horz" wrap="square" lIns="0" tIns="85089" rIns="0" bIns="0" rtlCol="0">
            <a:spAutoFit/>
          </a:bodyPr>
          <a:lstStyle/>
          <a:p>
            <a:pPr marL="12700">
              <a:spcBef>
                <a:spcPts val="670"/>
              </a:spcBef>
            </a:pPr>
            <a:r>
              <a:rPr sz="3200" spc="130" dirty="0">
                <a:solidFill>
                  <a:srgbClr val="EFEFF0"/>
                </a:solidFill>
                <a:latin typeface="Arial MT"/>
                <a:cs typeface="Arial MT"/>
              </a:rPr>
              <a:t>Mr.</a:t>
            </a:r>
            <a:r>
              <a:rPr sz="3200" spc="-61" dirty="0">
                <a:solidFill>
                  <a:srgbClr val="EFEFF0"/>
                </a:solidFill>
                <a:latin typeface="Arial MT"/>
                <a:cs typeface="Arial MT"/>
              </a:rPr>
              <a:t> </a:t>
            </a:r>
            <a:r>
              <a:rPr sz="3200" spc="-111" dirty="0">
                <a:solidFill>
                  <a:srgbClr val="EFEFF0"/>
                </a:solidFill>
                <a:latin typeface="Arial MT"/>
                <a:cs typeface="Arial MT"/>
              </a:rPr>
              <a:t>Sushant</a:t>
            </a:r>
            <a:r>
              <a:rPr sz="3200" spc="-55" dirty="0">
                <a:solidFill>
                  <a:srgbClr val="EFEFF0"/>
                </a:solidFill>
                <a:latin typeface="Arial MT"/>
                <a:cs typeface="Arial MT"/>
              </a:rPr>
              <a:t> </a:t>
            </a:r>
            <a:r>
              <a:rPr sz="3200" spc="-100" dirty="0">
                <a:solidFill>
                  <a:srgbClr val="EFEFF0"/>
                </a:solidFill>
                <a:latin typeface="Arial MT"/>
                <a:cs typeface="Arial MT"/>
              </a:rPr>
              <a:t>Buche</a:t>
            </a:r>
            <a:r>
              <a:rPr sz="3200" spc="-61" dirty="0">
                <a:solidFill>
                  <a:srgbClr val="EFEFF0"/>
                </a:solidFill>
                <a:latin typeface="Arial MT"/>
                <a:cs typeface="Arial MT"/>
              </a:rPr>
              <a:t> </a:t>
            </a:r>
            <a:r>
              <a:rPr sz="3200" spc="-50" dirty="0">
                <a:solidFill>
                  <a:srgbClr val="EFEFF0"/>
                </a:solidFill>
                <a:latin typeface="Arial MT"/>
                <a:cs typeface="Arial MT"/>
              </a:rPr>
              <a:t>(CT19048)</a:t>
            </a:r>
            <a:endParaRPr sz="3200" dirty="0">
              <a:latin typeface="Arial MT"/>
              <a:cs typeface="Arial MT"/>
            </a:endParaRPr>
          </a:p>
          <a:p>
            <a:pPr marL="81914" marR="271767" indent="-43180">
              <a:lnSpc>
                <a:spcPct val="115100"/>
              </a:lnSpc>
            </a:pPr>
            <a:r>
              <a:rPr sz="3200" spc="130" dirty="0">
                <a:solidFill>
                  <a:srgbClr val="EFEFF0"/>
                </a:solidFill>
                <a:latin typeface="Arial MT"/>
                <a:cs typeface="Arial MT"/>
              </a:rPr>
              <a:t>Mr.</a:t>
            </a:r>
            <a:r>
              <a:rPr sz="3200" spc="-64" dirty="0">
                <a:solidFill>
                  <a:srgbClr val="EFEFF0"/>
                </a:solidFill>
                <a:latin typeface="Arial MT"/>
                <a:cs typeface="Arial MT"/>
              </a:rPr>
              <a:t> </a:t>
            </a:r>
            <a:r>
              <a:rPr sz="3200" spc="-86" dirty="0">
                <a:solidFill>
                  <a:srgbClr val="EFEFF0"/>
                </a:solidFill>
                <a:latin typeface="Arial MT"/>
                <a:cs typeface="Arial MT"/>
              </a:rPr>
              <a:t>Prathamesh</a:t>
            </a:r>
            <a:r>
              <a:rPr sz="3200" spc="-61" dirty="0">
                <a:solidFill>
                  <a:srgbClr val="EFEFF0"/>
                </a:solidFill>
                <a:latin typeface="Arial MT"/>
                <a:cs typeface="Arial MT"/>
              </a:rPr>
              <a:t> </a:t>
            </a:r>
            <a:r>
              <a:rPr sz="3200" spc="-45" dirty="0">
                <a:solidFill>
                  <a:srgbClr val="EFEFF0"/>
                </a:solidFill>
                <a:latin typeface="Arial MT"/>
                <a:cs typeface="Arial MT"/>
              </a:rPr>
              <a:t>Misal</a:t>
            </a:r>
            <a:r>
              <a:rPr sz="3200" spc="-61" dirty="0">
                <a:solidFill>
                  <a:srgbClr val="EFEFF0"/>
                </a:solidFill>
                <a:latin typeface="Arial MT"/>
                <a:cs typeface="Arial MT"/>
              </a:rPr>
              <a:t> </a:t>
            </a:r>
            <a:r>
              <a:rPr sz="3200" spc="-55" dirty="0">
                <a:solidFill>
                  <a:srgbClr val="EFEFF0"/>
                </a:solidFill>
                <a:latin typeface="Arial MT"/>
                <a:cs typeface="Arial MT"/>
              </a:rPr>
              <a:t>(CTD19100) </a:t>
            </a:r>
            <a:r>
              <a:rPr sz="3200" spc="-861" dirty="0">
                <a:solidFill>
                  <a:srgbClr val="EFEFF0"/>
                </a:solidFill>
                <a:latin typeface="Arial MT"/>
                <a:cs typeface="Arial MT"/>
              </a:rPr>
              <a:t> </a:t>
            </a:r>
            <a:endParaRPr lang="en-IN" sz="3200" spc="-861" dirty="0">
              <a:solidFill>
                <a:srgbClr val="EFEFF0"/>
              </a:solidFill>
              <a:latin typeface="Arial MT"/>
              <a:cs typeface="Arial MT"/>
            </a:endParaRPr>
          </a:p>
          <a:p>
            <a:pPr marL="81914" marR="271767" indent="-43180">
              <a:lnSpc>
                <a:spcPct val="115100"/>
              </a:lnSpc>
            </a:pPr>
            <a:r>
              <a:rPr sz="3200" spc="130" dirty="0">
                <a:solidFill>
                  <a:srgbClr val="EFEFF0"/>
                </a:solidFill>
                <a:latin typeface="Arial MT"/>
                <a:cs typeface="Arial MT"/>
              </a:rPr>
              <a:t>Mr.</a:t>
            </a:r>
            <a:r>
              <a:rPr sz="3200" spc="-50" dirty="0">
                <a:solidFill>
                  <a:srgbClr val="EFEFF0"/>
                </a:solidFill>
                <a:latin typeface="Arial MT"/>
                <a:cs typeface="Arial MT"/>
              </a:rPr>
              <a:t> </a:t>
            </a:r>
            <a:r>
              <a:rPr sz="3200" spc="-95" dirty="0">
                <a:solidFill>
                  <a:srgbClr val="EFEFF0"/>
                </a:solidFill>
                <a:latin typeface="Arial MT"/>
                <a:cs typeface="Arial MT"/>
              </a:rPr>
              <a:t>Sahil</a:t>
            </a:r>
            <a:r>
              <a:rPr sz="3200" spc="-50" dirty="0">
                <a:solidFill>
                  <a:srgbClr val="EFEFF0"/>
                </a:solidFill>
                <a:latin typeface="Arial MT"/>
                <a:cs typeface="Arial MT"/>
              </a:rPr>
              <a:t> </a:t>
            </a:r>
            <a:r>
              <a:rPr sz="3200" spc="-45" dirty="0">
                <a:solidFill>
                  <a:srgbClr val="EFEFF0"/>
                </a:solidFill>
                <a:latin typeface="Arial MT"/>
                <a:cs typeface="Arial MT"/>
              </a:rPr>
              <a:t>Halmare</a:t>
            </a:r>
            <a:r>
              <a:rPr sz="3200" spc="-50" dirty="0">
                <a:solidFill>
                  <a:srgbClr val="EFEFF0"/>
                </a:solidFill>
                <a:latin typeface="Arial MT"/>
                <a:cs typeface="Arial MT"/>
              </a:rPr>
              <a:t> (CT19010)</a:t>
            </a:r>
            <a:endParaRPr sz="3200" dirty="0">
              <a:latin typeface="Arial MT"/>
              <a:cs typeface="Arial MT"/>
            </a:endParaRPr>
          </a:p>
          <a:p>
            <a:pPr marL="85723" marR="5080" indent="-22861">
              <a:lnSpc>
                <a:spcPct val="115100"/>
              </a:lnSpc>
            </a:pPr>
            <a:r>
              <a:rPr sz="3200" spc="130" dirty="0">
                <a:solidFill>
                  <a:srgbClr val="EFEFF0"/>
                </a:solidFill>
                <a:latin typeface="Arial MT"/>
                <a:cs typeface="Arial MT"/>
              </a:rPr>
              <a:t>Mr. </a:t>
            </a:r>
            <a:r>
              <a:rPr sz="3200" spc="-105" dirty="0">
                <a:solidFill>
                  <a:srgbClr val="EFEFF0"/>
                </a:solidFill>
                <a:latin typeface="Arial MT"/>
                <a:cs typeface="Arial MT"/>
              </a:rPr>
              <a:t>Shubham </a:t>
            </a:r>
            <a:r>
              <a:rPr sz="3200" spc="-70" dirty="0">
                <a:solidFill>
                  <a:srgbClr val="EFEFF0"/>
                </a:solidFill>
                <a:latin typeface="Arial MT"/>
                <a:cs typeface="Arial MT"/>
              </a:rPr>
              <a:t>Kukwas </a:t>
            </a:r>
            <a:r>
              <a:rPr sz="3200" spc="-50" dirty="0">
                <a:solidFill>
                  <a:srgbClr val="EFEFF0"/>
                </a:solidFill>
                <a:latin typeface="Arial MT"/>
                <a:cs typeface="Arial MT"/>
              </a:rPr>
              <a:t>(CT13044) </a:t>
            </a:r>
            <a:r>
              <a:rPr sz="3200" spc="-45" dirty="0">
                <a:solidFill>
                  <a:srgbClr val="EFEFF0"/>
                </a:solidFill>
                <a:latin typeface="Arial MT"/>
                <a:cs typeface="Arial MT"/>
              </a:rPr>
              <a:t> </a:t>
            </a:r>
            <a:endParaRPr lang="en-IN" sz="3200" spc="-45" dirty="0">
              <a:solidFill>
                <a:srgbClr val="EFEFF0"/>
              </a:solidFill>
              <a:latin typeface="Arial MT"/>
              <a:cs typeface="Arial MT"/>
            </a:endParaRPr>
          </a:p>
          <a:p>
            <a:pPr marL="85723" marR="5080" indent="-22861">
              <a:lnSpc>
                <a:spcPct val="115100"/>
              </a:lnSpc>
            </a:pPr>
            <a:r>
              <a:rPr sz="3200" spc="-11" dirty="0">
                <a:solidFill>
                  <a:srgbClr val="EFEFF0"/>
                </a:solidFill>
                <a:latin typeface="Arial MT"/>
                <a:cs typeface="Arial MT"/>
              </a:rPr>
              <a:t>Ms.</a:t>
            </a:r>
            <a:r>
              <a:rPr sz="3200" spc="-50" dirty="0">
                <a:solidFill>
                  <a:srgbClr val="EFEFF0"/>
                </a:solidFill>
                <a:latin typeface="Arial MT"/>
                <a:cs typeface="Arial MT"/>
              </a:rPr>
              <a:t> </a:t>
            </a:r>
            <a:r>
              <a:rPr sz="3200" spc="-125" dirty="0">
                <a:solidFill>
                  <a:srgbClr val="EFEFF0"/>
                </a:solidFill>
                <a:latin typeface="Arial MT"/>
                <a:cs typeface="Arial MT"/>
              </a:rPr>
              <a:t>Samiksha</a:t>
            </a:r>
            <a:r>
              <a:rPr sz="3200" spc="-45" dirty="0">
                <a:solidFill>
                  <a:srgbClr val="EFEFF0"/>
                </a:solidFill>
                <a:latin typeface="Arial MT"/>
                <a:cs typeface="Arial MT"/>
              </a:rPr>
              <a:t> </a:t>
            </a:r>
            <a:r>
              <a:rPr sz="3200" spc="-100" dirty="0">
                <a:solidFill>
                  <a:srgbClr val="EFEFF0"/>
                </a:solidFill>
                <a:latin typeface="Arial MT"/>
                <a:cs typeface="Arial MT"/>
              </a:rPr>
              <a:t>Sonkusare</a:t>
            </a:r>
            <a:r>
              <a:rPr sz="3200" spc="-45" dirty="0">
                <a:solidFill>
                  <a:srgbClr val="EFEFF0"/>
                </a:solidFill>
                <a:latin typeface="Arial MT"/>
                <a:cs typeface="Arial MT"/>
              </a:rPr>
              <a:t> </a:t>
            </a:r>
            <a:r>
              <a:rPr sz="3200" spc="-50" dirty="0">
                <a:solidFill>
                  <a:srgbClr val="EFEFF0"/>
                </a:solidFill>
                <a:latin typeface="Arial MT"/>
                <a:cs typeface="Arial MT"/>
              </a:rPr>
              <a:t>(CT19024) </a:t>
            </a:r>
            <a:r>
              <a:rPr sz="3200" spc="-861" dirty="0">
                <a:solidFill>
                  <a:srgbClr val="EFEFF0"/>
                </a:solidFill>
                <a:latin typeface="Arial MT"/>
                <a:cs typeface="Arial MT"/>
              </a:rPr>
              <a:t> </a:t>
            </a:r>
            <a:endParaRPr lang="en-IN" sz="3200" spc="-861" dirty="0">
              <a:solidFill>
                <a:srgbClr val="EFEFF0"/>
              </a:solidFill>
              <a:latin typeface="Arial MT"/>
              <a:cs typeface="Arial MT"/>
            </a:endParaRPr>
          </a:p>
          <a:p>
            <a:pPr marL="85723" marR="5080" indent="-22861">
              <a:lnSpc>
                <a:spcPct val="115100"/>
              </a:lnSpc>
            </a:pPr>
            <a:r>
              <a:rPr sz="3200" spc="-11" dirty="0">
                <a:solidFill>
                  <a:srgbClr val="EFEFF0"/>
                </a:solidFill>
                <a:latin typeface="Arial MT"/>
                <a:cs typeface="Arial MT"/>
              </a:rPr>
              <a:t>Ms.</a:t>
            </a:r>
            <a:r>
              <a:rPr sz="3200" spc="-50" dirty="0">
                <a:solidFill>
                  <a:srgbClr val="EFEFF0"/>
                </a:solidFill>
                <a:latin typeface="Arial MT"/>
                <a:cs typeface="Arial MT"/>
              </a:rPr>
              <a:t> </a:t>
            </a:r>
            <a:r>
              <a:rPr sz="3200" dirty="0">
                <a:solidFill>
                  <a:srgbClr val="EFEFF0"/>
                </a:solidFill>
                <a:latin typeface="Arial MT"/>
                <a:cs typeface="Arial MT"/>
              </a:rPr>
              <a:t>Madhuri</a:t>
            </a:r>
            <a:r>
              <a:rPr sz="3200" spc="-50" dirty="0">
                <a:solidFill>
                  <a:srgbClr val="EFEFF0"/>
                </a:solidFill>
                <a:latin typeface="Arial MT"/>
                <a:cs typeface="Arial MT"/>
              </a:rPr>
              <a:t> </a:t>
            </a:r>
            <a:r>
              <a:rPr sz="3200" spc="-61" dirty="0">
                <a:solidFill>
                  <a:srgbClr val="EFEFF0"/>
                </a:solidFill>
                <a:latin typeface="Arial MT"/>
                <a:cs typeface="Arial MT"/>
              </a:rPr>
              <a:t>Bhoyar</a:t>
            </a:r>
            <a:r>
              <a:rPr sz="3200" spc="-50" dirty="0">
                <a:solidFill>
                  <a:srgbClr val="EFEFF0"/>
                </a:solidFill>
                <a:latin typeface="Arial MT"/>
                <a:cs typeface="Arial MT"/>
              </a:rPr>
              <a:t> </a:t>
            </a:r>
            <a:r>
              <a:rPr sz="3200" spc="-45" dirty="0">
                <a:solidFill>
                  <a:srgbClr val="EFEFF0"/>
                </a:solidFill>
                <a:latin typeface="Arial MT"/>
                <a:cs typeface="Arial MT"/>
              </a:rPr>
              <a:t>(CTT19114)</a:t>
            </a:r>
            <a:endParaRPr sz="3200" dirty="0">
              <a:latin typeface="Arial MT"/>
              <a:cs typeface="Arial MT"/>
            </a:endParaRPr>
          </a:p>
        </p:txBody>
      </p:sp>
      <p:sp>
        <p:nvSpPr>
          <p:cNvPr id="7" name="object 7"/>
          <p:cNvSpPr txBox="1"/>
          <p:nvPr/>
        </p:nvSpPr>
        <p:spPr>
          <a:xfrm>
            <a:off x="4516974" y="5468634"/>
            <a:ext cx="10876916" cy="1336263"/>
          </a:xfrm>
          <a:prstGeom prst="rect">
            <a:avLst/>
          </a:prstGeom>
        </p:spPr>
        <p:txBody>
          <a:bodyPr vert="horz" wrap="square" lIns="0" tIns="12700" rIns="0" bIns="0" rtlCol="0">
            <a:spAutoFit/>
          </a:bodyPr>
          <a:lstStyle/>
          <a:p>
            <a:pPr marL="12700">
              <a:spcBef>
                <a:spcPts val="100"/>
              </a:spcBef>
            </a:pPr>
            <a:r>
              <a:rPr sz="3400" spc="-30" dirty="0">
                <a:solidFill>
                  <a:srgbClr val="EFEFF0"/>
                </a:solidFill>
                <a:latin typeface="Verdana"/>
                <a:cs typeface="Verdana"/>
              </a:rPr>
              <a:t>DEPARTMENT</a:t>
            </a:r>
            <a:r>
              <a:rPr sz="3400" spc="-364" dirty="0">
                <a:solidFill>
                  <a:srgbClr val="EFEFF0"/>
                </a:solidFill>
                <a:latin typeface="Verdana"/>
                <a:cs typeface="Verdana"/>
              </a:rPr>
              <a:t> </a:t>
            </a:r>
            <a:r>
              <a:rPr sz="3400" spc="-25" dirty="0">
                <a:solidFill>
                  <a:srgbClr val="EFEFF0"/>
                </a:solidFill>
                <a:latin typeface="Verdana"/>
                <a:cs typeface="Verdana"/>
              </a:rPr>
              <a:t>OF</a:t>
            </a:r>
            <a:r>
              <a:rPr sz="3400" spc="-364" dirty="0">
                <a:solidFill>
                  <a:srgbClr val="EFEFF0"/>
                </a:solidFill>
                <a:latin typeface="Verdana"/>
                <a:cs typeface="Verdana"/>
              </a:rPr>
              <a:t> </a:t>
            </a:r>
            <a:r>
              <a:rPr sz="3400" dirty="0">
                <a:solidFill>
                  <a:srgbClr val="EFEFF0"/>
                </a:solidFill>
                <a:latin typeface="Verdana"/>
                <a:cs typeface="Verdana"/>
              </a:rPr>
              <a:t>COMPUTER</a:t>
            </a:r>
            <a:r>
              <a:rPr sz="3400" spc="-364" dirty="0">
                <a:solidFill>
                  <a:srgbClr val="EFEFF0"/>
                </a:solidFill>
                <a:latin typeface="Verdana"/>
                <a:cs typeface="Verdana"/>
              </a:rPr>
              <a:t> </a:t>
            </a:r>
            <a:r>
              <a:rPr sz="3400" spc="-36" dirty="0">
                <a:solidFill>
                  <a:srgbClr val="EFEFF0"/>
                </a:solidFill>
                <a:latin typeface="Verdana"/>
                <a:cs typeface="Verdana"/>
              </a:rPr>
              <a:t>TECHNOLOGY</a:t>
            </a:r>
            <a:endParaRPr sz="3400">
              <a:latin typeface="Verdana"/>
              <a:cs typeface="Verdana"/>
            </a:endParaRPr>
          </a:p>
          <a:p>
            <a:pPr marR="5080" algn="r">
              <a:spcBef>
                <a:spcPts val="2425"/>
              </a:spcBef>
            </a:pPr>
            <a:r>
              <a:rPr sz="3200" spc="-61" dirty="0">
                <a:solidFill>
                  <a:srgbClr val="EFEFF0"/>
                </a:solidFill>
                <a:latin typeface="Arial MT"/>
                <a:cs typeface="Arial MT"/>
              </a:rPr>
              <a:t>TEAM</a:t>
            </a:r>
            <a:r>
              <a:rPr sz="3200" spc="-95" dirty="0">
                <a:solidFill>
                  <a:srgbClr val="EFEFF0"/>
                </a:solidFill>
                <a:latin typeface="Arial MT"/>
                <a:cs typeface="Arial MT"/>
              </a:rPr>
              <a:t> </a:t>
            </a:r>
            <a:r>
              <a:rPr sz="3200" spc="-180" dirty="0">
                <a:solidFill>
                  <a:srgbClr val="EFEFF0"/>
                </a:solidFill>
                <a:latin typeface="Arial MT"/>
                <a:cs typeface="Arial MT"/>
              </a:rPr>
              <a:t>MEMBERS</a:t>
            </a:r>
            <a:endParaRPr sz="32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580198" y="324519"/>
            <a:ext cx="1362076" cy="1409700"/>
            <a:chOff x="16580198" y="324519"/>
            <a:chExt cx="1362075" cy="1409700"/>
          </a:xfrm>
        </p:grpSpPr>
        <p:sp>
          <p:nvSpPr>
            <p:cNvPr id="3" name="object 3"/>
            <p:cNvSpPr/>
            <p:nvPr/>
          </p:nvSpPr>
          <p:spPr>
            <a:xfrm>
              <a:off x="16580198" y="324519"/>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4" name="object 4"/>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5" name="object 5"/>
          <p:cNvSpPr/>
          <p:nvPr/>
        </p:nvSpPr>
        <p:spPr>
          <a:xfrm>
            <a:off x="2709430" y="1004"/>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pic>
        <p:nvPicPr>
          <p:cNvPr id="6" name="object 6"/>
          <p:cNvPicPr/>
          <p:nvPr/>
        </p:nvPicPr>
        <p:blipFill>
          <a:blip r:embed="rId2" cstate="print"/>
          <a:stretch>
            <a:fillRect/>
          </a:stretch>
        </p:blipFill>
        <p:spPr>
          <a:xfrm>
            <a:off x="0" y="4124230"/>
            <a:ext cx="18288000" cy="3143249"/>
          </a:xfrm>
          <a:prstGeom prst="rect">
            <a:avLst/>
          </a:prstGeom>
        </p:spPr>
      </p:pic>
      <p:pic>
        <p:nvPicPr>
          <p:cNvPr id="7" name="object 7"/>
          <p:cNvPicPr/>
          <p:nvPr/>
        </p:nvPicPr>
        <p:blipFill>
          <a:blip r:embed="rId3" cstate="print"/>
          <a:stretch>
            <a:fillRect/>
          </a:stretch>
        </p:blipFill>
        <p:spPr>
          <a:xfrm>
            <a:off x="2478024" y="1152155"/>
            <a:ext cx="10043160" cy="12222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E81217-CD54-795A-8CB7-BC085A096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7907000" cy="4810125"/>
          </a:xfrm>
          <a:prstGeom prst="rect">
            <a:avLst/>
          </a:prstGeom>
        </p:spPr>
      </p:pic>
      <p:pic>
        <p:nvPicPr>
          <p:cNvPr id="9" name="Picture 8">
            <a:extLst>
              <a:ext uri="{FF2B5EF4-FFF2-40B4-BE49-F238E27FC236}">
                <a16:creationId xmlns:a16="http://schemas.microsoft.com/office/drawing/2014/main" id="{8C779DD9-99B0-D039-8098-65A9A151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476876"/>
            <a:ext cx="17907000" cy="4695824"/>
          </a:xfrm>
          <a:prstGeom prst="rect">
            <a:avLst/>
          </a:prstGeom>
        </p:spPr>
      </p:pic>
    </p:spTree>
    <p:extLst>
      <p:ext uri="{BB962C8B-B14F-4D97-AF65-F5344CB8AC3E}">
        <p14:creationId xmlns:p14="http://schemas.microsoft.com/office/powerpoint/2010/main" val="11884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7F6078-446E-E13D-7C85-89DF482D1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04900"/>
            <a:ext cx="14630400" cy="7553325"/>
          </a:xfrm>
          <a:prstGeom prst="rect">
            <a:avLst/>
          </a:prstGeom>
        </p:spPr>
      </p:pic>
    </p:spTree>
    <p:extLst>
      <p:ext uri="{BB962C8B-B14F-4D97-AF65-F5344CB8AC3E}">
        <p14:creationId xmlns:p14="http://schemas.microsoft.com/office/powerpoint/2010/main" val="169114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2CDBC-91C6-F259-4252-CA95FB1A413F}"/>
              </a:ext>
            </a:extLst>
          </p:cNvPr>
          <p:cNvPicPr/>
          <p:nvPr/>
        </p:nvPicPr>
        <p:blipFill>
          <a:blip r:embed="rId2"/>
          <a:stretch>
            <a:fillRect/>
          </a:stretch>
        </p:blipFill>
        <p:spPr>
          <a:xfrm>
            <a:off x="3810000" y="723900"/>
            <a:ext cx="10439397" cy="9182100"/>
          </a:xfrm>
          <a:prstGeom prst="rect">
            <a:avLst/>
          </a:prstGeom>
        </p:spPr>
      </p:pic>
    </p:spTree>
    <p:extLst>
      <p:ext uri="{BB962C8B-B14F-4D97-AF65-F5344CB8AC3E}">
        <p14:creationId xmlns:p14="http://schemas.microsoft.com/office/powerpoint/2010/main" val="29793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p:nvPr/>
        </p:nvSpPr>
        <p:spPr>
          <a:xfrm>
            <a:off x="2709432" y="995"/>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6" name="TextBox 5">
            <a:extLst>
              <a:ext uri="{FF2B5EF4-FFF2-40B4-BE49-F238E27FC236}">
                <a16:creationId xmlns:a16="http://schemas.microsoft.com/office/drawing/2014/main" id="{5F347594-0D33-5B57-2C6D-9C5E0548C82E}"/>
              </a:ext>
            </a:extLst>
          </p:cNvPr>
          <p:cNvSpPr txBox="1"/>
          <p:nvPr/>
        </p:nvSpPr>
        <p:spPr>
          <a:xfrm>
            <a:off x="2709414" y="1663130"/>
            <a:ext cx="8187186" cy="923330"/>
          </a:xfrm>
          <a:prstGeom prst="rect">
            <a:avLst/>
          </a:prstGeom>
          <a:noFill/>
        </p:spPr>
        <p:txBody>
          <a:bodyPr wrap="square" rtlCol="0">
            <a:spAutoFit/>
          </a:bodyPr>
          <a:lstStyle/>
          <a:p>
            <a:r>
              <a:rPr lang="en-IN" sz="5400" b="1" dirty="0">
                <a:solidFill>
                  <a:schemeClr val="tx2"/>
                </a:solidFill>
                <a:latin typeface="Newtimesroman"/>
              </a:rPr>
              <a:t>IMPEMENTATIONED WORK</a:t>
            </a:r>
          </a:p>
        </p:txBody>
      </p:sp>
      <p:pic>
        <p:nvPicPr>
          <p:cNvPr id="8" name="Picture 7">
            <a:extLst>
              <a:ext uri="{FF2B5EF4-FFF2-40B4-BE49-F238E27FC236}">
                <a16:creationId xmlns:a16="http://schemas.microsoft.com/office/drawing/2014/main" id="{DA9DB206-B3FC-7E97-3387-30ED21369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8" y="3543300"/>
            <a:ext cx="8925819" cy="4315114"/>
          </a:xfrm>
          <a:prstGeom prst="rect">
            <a:avLst/>
          </a:prstGeom>
        </p:spPr>
      </p:pic>
      <p:pic>
        <p:nvPicPr>
          <p:cNvPr id="11" name="Picture 10">
            <a:extLst>
              <a:ext uri="{FF2B5EF4-FFF2-40B4-BE49-F238E27FC236}">
                <a16:creationId xmlns:a16="http://schemas.microsoft.com/office/drawing/2014/main" id="{B95C3E1B-1119-03BE-38BC-1A70231E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360" y="3543300"/>
            <a:ext cx="8763000" cy="4315114"/>
          </a:xfrm>
          <a:prstGeom prst="rect">
            <a:avLst/>
          </a:prstGeom>
        </p:spPr>
      </p:pic>
      <p:sp>
        <p:nvSpPr>
          <p:cNvPr id="12" name="TextBox 11">
            <a:extLst>
              <a:ext uri="{FF2B5EF4-FFF2-40B4-BE49-F238E27FC236}">
                <a16:creationId xmlns:a16="http://schemas.microsoft.com/office/drawing/2014/main" id="{4823BE14-AB2F-EB7F-DA3E-E713957CF230}"/>
              </a:ext>
            </a:extLst>
          </p:cNvPr>
          <p:cNvSpPr txBox="1"/>
          <p:nvPr/>
        </p:nvSpPr>
        <p:spPr>
          <a:xfrm>
            <a:off x="3733800" y="8623870"/>
            <a:ext cx="4572000" cy="523220"/>
          </a:xfrm>
          <a:prstGeom prst="rect">
            <a:avLst/>
          </a:prstGeom>
          <a:noFill/>
        </p:spPr>
        <p:txBody>
          <a:bodyPr wrap="square" rtlCol="0">
            <a:spAutoFit/>
          </a:bodyPr>
          <a:lstStyle/>
          <a:p>
            <a:r>
              <a:rPr lang="en-IN" sz="2800" dirty="0">
                <a:latin typeface="New times roman"/>
              </a:rPr>
              <a:t>REGISTRATION</a:t>
            </a:r>
          </a:p>
        </p:txBody>
      </p:sp>
      <p:sp>
        <p:nvSpPr>
          <p:cNvPr id="13" name="TextBox 12">
            <a:extLst>
              <a:ext uri="{FF2B5EF4-FFF2-40B4-BE49-F238E27FC236}">
                <a16:creationId xmlns:a16="http://schemas.microsoft.com/office/drawing/2014/main" id="{F448A3D8-0759-7651-2F01-3BE248F246B0}"/>
              </a:ext>
            </a:extLst>
          </p:cNvPr>
          <p:cNvSpPr txBox="1"/>
          <p:nvPr/>
        </p:nvSpPr>
        <p:spPr>
          <a:xfrm>
            <a:off x="12344400" y="8623870"/>
            <a:ext cx="5410200" cy="523220"/>
          </a:xfrm>
          <a:prstGeom prst="rect">
            <a:avLst/>
          </a:prstGeom>
          <a:noFill/>
        </p:spPr>
        <p:txBody>
          <a:bodyPr wrap="square" rtlCol="0">
            <a:spAutoFit/>
          </a:bodyPr>
          <a:lstStyle/>
          <a:p>
            <a:r>
              <a:rPr lang="en-IN" sz="2800" dirty="0">
                <a:latin typeface="New times roman"/>
              </a:rPr>
              <a:t>LOGIN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EEAE2-8D61-AE7C-6E80-04E3EBA9B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5295900"/>
            <a:ext cx="9144000" cy="4792979"/>
          </a:xfrm>
          <a:prstGeom prst="rect">
            <a:avLst/>
          </a:prstGeom>
        </p:spPr>
      </p:pic>
      <p:pic>
        <p:nvPicPr>
          <p:cNvPr id="9" name="Picture 8">
            <a:extLst>
              <a:ext uri="{FF2B5EF4-FFF2-40B4-BE49-F238E27FC236}">
                <a16:creationId xmlns:a16="http://schemas.microsoft.com/office/drawing/2014/main" id="{DA318BFA-E8EA-E9F2-D0EF-A34484F49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66738"/>
            <a:ext cx="8834920" cy="4424362"/>
          </a:xfrm>
          <a:prstGeom prst="rect">
            <a:avLst/>
          </a:prstGeom>
        </p:spPr>
      </p:pic>
      <p:sp>
        <p:nvSpPr>
          <p:cNvPr id="11" name="TextBox 10">
            <a:extLst>
              <a:ext uri="{FF2B5EF4-FFF2-40B4-BE49-F238E27FC236}">
                <a16:creationId xmlns:a16="http://schemas.microsoft.com/office/drawing/2014/main" id="{D09DACB3-83D0-44EE-E6AA-62204AE096A5}"/>
              </a:ext>
            </a:extLst>
          </p:cNvPr>
          <p:cNvSpPr txBox="1"/>
          <p:nvPr/>
        </p:nvSpPr>
        <p:spPr>
          <a:xfrm>
            <a:off x="10668000" y="1790700"/>
            <a:ext cx="5181600" cy="523220"/>
          </a:xfrm>
          <a:prstGeom prst="rect">
            <a:avLst/>
          </a:prstGeom>
          <a:noFill/>
        </p:spPr>
        <p:txBody>
          <a:bodyPr wrap="square" rtlCol="0">
            <a:spAutoFit/>
          </a:bodyPr>
          <a:lstStyle/>
          <a:p>
            <a:r>
              <a:rPr lang="en-IN" sz="2800" dirty="0">
                <a:latin typeface="New times roman"/>
              </a:rPr>
              <a:t>RECEIVER REGISTRATION FORM</a:t>
            </a:r>
          </a:p>
        </p:txBody>
      </p:sp>
      <p:sp>
        <p:nvSpPr>
          <p:cNvPr id="12" name="TextBox 11">
            <a:extLst>
              <a:ext uri="{FF2B5EF4-FFF2-40B4-BE49-F238E27FC236}">
                <a16:creationId xmlns:a16="http://schemas.microsoft.com/office/drawing/2014/main" id="{914BC278-9E56-501A-B918-D0573B32A966}"/>
              </a:ext>
            </a:extLst>
          </p:cNvPr>
          <p:cNvSpPr txBox="1"/>
          <p:nvPr/>
        </p:nvSpPr>
        <p:spPr>
          <a:xfrm>
            <a:off x="1676400" y="7048500"/>
            <a:ext cx="3962400" cy="523220"/>
          </a:xfrm>
          <a:prstGeom prst="rect">
            <a:avLst/>
          </a:prstGeom>
          <a:noFill/>
        </p:spPr>
        <p:txBody>
          <a:bodyPr wrap="square" rtlCol="0">
            <a:spAutoFit/>
          </a:bodyPr>
          <a:lstStyle/>
          <a:p>
            <a:r>
              <a:rPr lang="en-IN" sz="2800" dirty="0">
                <a:latin typeface="New times roman"/>
              </a:rPr>
              <a:t>RECEIVER LOGIN PAGE</a:t>
            </a:r>
          </a:p>
        </p:txBody>
      </p:sp>
    </p:spTree>
    <p:extLst>
      <p:ext uri="{BB962C8B-B14F-4D97-AF65-F5344CB8AC3E}">
        <p14:creationId xmlns:p14="http://schemas.microsoft.com/office/powerpoint/2010/main" val="131468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076766-5402-20B3-F31C-9906A174F447}"/>
              </a:ext>
            </a:extLst>
          </p:cNvPr>
          <p:cNvSpPr/>
          <p:nvPr/>
        </p:nvSpPr>
        <p:spPr>
          <a:xfrm>
            <a:off x="2286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2103F725-C162-5216-28FD-1440E1358B7F}"/>
              </a:ext>
            </a:extLst>
          </p:cNvPr>
          <p:cNvSpPr/>
          <p:nvPr/>
        </p:nvSpPr>
        <p:spPr>
          <a:xfrm>
            <a:off x="2286000" y="995"/>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BD067DF0-2776-CCE5-BE2B-408DD79EACA2}"/>
              </a:ext>
            </a:extLst>
          </p:cNvPr>
          <p:cNvSpPr txBox="1"/>
          <p:nvPr/>
        </p:nvSpPr>
        <p:spPr>
          <a:xfrm>
            <a:off x="2286000" y="1662907"/>
            <a:ext cx="8305800" cy="923330"/>
          </a:xfrm>
          <a:prstGeom prst="rect">
            <a:avLst/>
          </a:prstGeom>
          <a:noFill/>
        </p:spPr>
        <p:txBody>
          <a:bodyPr wrap="square" rtlCol="0">
            <a:spAutoFit/>
          </a:bodyPr>
          <a:lstStyle/>
          <a:p>
            <a:r>
              <a:rPr lang="en-IN" sz="5400" b="1" dirty="0">
                <a:solidFill>
                  <a:schemeClr val="tx2"/>
                </a:solidFill>
                <a:latin typeface="Newtimesroman"/>
              </a:rPr>
              <a:t>RESULTS AND DISCUSSIONS</a:t>
            </a:r>
          </a:p>
        </p:txBody>
      </p:sp>
      <p:graphicFrame>
        <p:nvGraphicFramePr>
          <p:cNvPr id="5" name="Table 4">
            <a:extLst>
              <a:ext uri="{FF2B5EF4-FFF2-40B4-BE49-F238E27FC236}">
                <a16:creationId xmlns:a16="http://schemas.microsoft.com/office/drawing/2014/main" id="{47986276-E0D1-13C3-3CB0-74D42FD1F02E}"/>
              </a:ext>
            </a:extLst>
          </p:cNvPr>
          <p:cNvGraphicFramePr>
            <a:graphicFrameLocks noGrp="1"/>
          </p:cNvGraphicFramePr>
          <p:nvPr>
            <p:extLst>
              <p:ext uri="{D42A27DB-BD31-4B8C-83A1-F6EECF244321}">
                <p14:modId xmlns:p14="http://schemas.microsoft.com/office/powerpoint/2010/main" val="1239075189"/>
              </p:ext>
            </p:extLst>
          </p:nvPr>
        </p:nvGraphicFramePr>
        <p:xfrm>
          <a:off x="4038601" y="2933065"/>
          <a:ext cx="11963398" cy="6706233"/>
        </p:xfrm>
        <a:graphic>
          <a:graphicData uri="http://schemas.openxmlformats.org/drawingml/2006/table">
            <a:tbl>
              <a:tblPr firstRow="1" firstCol="1" bandRow="1">
                <a:tableStyleId>{5C22544A-7EE6-4342-B048-85BDC9FD1C3A}</a:tableStyleId>
              </a:tblPr>
              <a:tblGrid>
                <a:gridCol w="761999">
                  <a:extLst>
                    <a:ext uri="{9D8B030D-6E8A-4147-A177-3AD203B41FA5}">
                      <a16:colId xmlns:a16="http://schemas.microsoft.com/office/drawing/2014/main" val="211079492"/>
                    </a:ext>
                  </a:extLst>
                </a:gridCol>
                <a:gridCol w="2133600">
                  <a:extLst>
                    <a:ext uri="{9D8B030D-6E8A-4147-A177-3AD203B41FA5}">
                      <a16:colId xmlns:a16="http://schemas.microsoft.com/office/drawing/2014/main" val="907182075"/>
                    </a:ext>
                  </a:extLst>
                </a:gridCol>
                <a:gridCol w="2972374">
                  <a:extLst>
                    <a:ext uri="{9D8B030D-6E8A-4147-A177-3AD203B41FA5}">
                      <a16:colId xmlns:a16="http://schemas.microsoft.com/office/drawing/2014/main" val="519162261"/>
                    </a:ext>
                  </a:extLst>
                </a:gridCol>
                <a:gridCol w="2035294">
                  <a:extLst>
                    <a:ext uri="{9D8B030D-6E8A-4147-A177-3AD203B41FA5}">
                      <a16:colId xmlns:a16="http://schemas.microsoft.com/office/drawing/2014/main" val="1516622691"/>
                    </a:ext>
                  </a:extLst>
                </a:gridCol>
                <a:gridCol w="2036602">
                  <a:extLst>
                    <a:ext uri="{9D8B030D-6E8A-4147-A177-3AD203B41FA5}">
                      <a16:colId xmlns:a16="http://schemas.microsoft.com/office/drawing/2014/main" val="4099848639"/>
                    </a:ext>
                  </a:extLst>
                </a:gridCol>
                <a:gridCol w="2023529">
                  <a:extLst>
                    <a:ext uri="{9D8B030D-6E8A-4147-A177-3AD203B41FA5}">
                      <a16:colId xmlns:a16="http://schemas.microsoft.com/office/drawing/2014/main" val="496377354"/>
                    </a:ext>
                  </a:extLst>
                </a:gridCol>
              </a:tblGrid>
              <a:tr h="508779">
                <a:tc>
                  <a:txBody>
                    <a:bodyPr/>
                    <a:lstStyle/>
                    <a:p>
                      <a:pPr algn="just">
                        <a:lnSpc>
                          <a:spcPct val="115000"/>
                        </a:lnSpc>
                        <a:spcAft>
                          <a:spcPts val="1000"/>
                        </a:spcAft>
                      </a:pPr>
                      <a:r>
                        <a:rPr lang="en-US"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Test cases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Expected 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Actual 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8813596"/>
                  </a:ext>
                </a:extLst>
              </a:tr>
              <a:tr h="770844">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Upload text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Text file 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Store files in to database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uploaded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353504"/>
                  </a:ext>
                </a:extLst>
              </a:tr>
              <a:tr h="1294974">
                <a:tc>
                  <a:txBody>
                    <a:bodyPr/>
                    <a:lstStyle/>
                    <a:p>
                      <a:pPr algn="just">
                        <a:lnSpc>
                          <a:spcPct val="115000"/>
                        </a:lnSpc>
                        <a:spcAft>
                          <a:spcPts val="10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valid email ,password and secret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to the Userhome page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to the Userhome page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452441"/>
                  </a:ext>
                </a:extLst>
              </a:tr>
              <a:tr h="1032909">
                <a:tc>
                  <a:txBody>
                    <a:bodyPr/>
                    <a:lstStyle/>
                    <a:p>
                      <a:pPr algn="just">
                        <a:lnSpc>
                          <a:spcPct val="115000"/>
                        </a:lnSpc>
                        <a:spcAft>
                          <a:spcPts val="10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invalid email or password or secret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Invalid credentials login failed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failed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442888"/>
                  </a:ext>
                </a:extLst>
              </a:tr>
              <a:tr h="1557039">
                <a:tc>
                  <a:txBody>
                    <a:bodyPr/>
                    <a:lstStyle/>
                    <a:p>
                      <a:pPr algn="just">
                        <a:lnSpc>
                          <a:spcPct val="115000"/>
                        </a:lnSpc>
                        <a:spcAft>
                          <a:spcPts val="10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Request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Provide acceptance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If cloud accepts the request, user get a key through mail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Successfully receive the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70336"/>
                  </a:ext>
                </a:extLst>
              </a:tr>
              <a:tr h="770844">
                <a:tc>
                  <a:txBody>
                    <a:bodyPr/>
                    <a:lstStyle/>
                    <a:p>
                      <a:pPr algn="just">
                        <a:lnSpc>
                          <a:spcPct val="115000"/>
                        </a:lnSpc>
                        <a:spcAft>
                          <a:spcPts val="10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Download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valid decrypted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downloaded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downloaded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0168962"/>
                  </a:ext>
                </a:extLst>
              </a:tr>
              <a:tr h="770844">
                <a:tc>
                  <a:txBody>
                    <a:bodyPr/>
                    <a:lstStyle/>
                    <a:p>
                      <a:pPr algn="just">
                        <a:lnSpc>
                          <a:spcPct val="115000"/>
                        </a:lnSpc>
                        <a:spcAft>
                          <a:spcPts val="100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Download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Invalid decrypted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not downloaded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not downloaded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516098"/>
                  </a:ext>
                </a:extLst>
              </a:tr>
            </a:tbl>
          </a:graphicData>
        </a:graphic>
      </p:graphicFrame>
    </p:spTree>
    <p:extLst>
      <p:ext uri="{BB962C8B-B14F-4D97-AF65-F5344CB8AC3E}">
        <p14:creationId xmlns:p14="http://schemas.microsoft.com/office/powerpoint/2010/main" val="205595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03F27BD-BB62-552E-5AA2-7498DD6E82A4}"/>
              </a:ext>
            </a:extLst>
          </p:cNvPr>
          <p:cNvSpPr/>
          <p:nvPr/>
        </p:nvSpPr>
        <p:spPr>
          <a:xfrm>
            <a:off x="2286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AB73FE51-4E4F-40F5-64E4-AC4F919CCF5A}"/>
              </a:ext>
            </a:extLst>
          </p:cNvPr>
          <p:cNvSpPr/>
          <p:nvPr/>
        </p:nvSpPr>
        <p:spPr>
          <a:xfrm>
            <a:off x="2286000" y="22860"/>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1F18413B-8408-4B27-A718-63B1C0501998}"/>
              </a:ext>
            </a:extLst>
          </p:cNvPr>
          <p:cNvSpPr txBox="1"/>
          <p:nvPr/>
        </p:nvSpPr>
        <p:spPr>
          <a:xfrm>
            <a:off x="2133600" y="1673840"/>
            <a:ext cx="11277600" cy="923330"/>
          </a:xfrm>
          <a:prstGeom prst="rect">
            <a:avLst/>
          </a:prstGeom>
          <a:noFill/>
        </p:spPr>
        <p:txBody>
          <a:bodyPr wrap="square" rtlCol="0">
            <a:spAutoFit/>
          </a:bodyPr>
          <a:lstStyle/>
          <a:p>
            <a:r>
              <a:rPr lang="en-IN" sz="5400" b="1" dirty="0">
                <a:solidFill>
                  <a:schemeClr val="tx2"/>
                </a:solidFill>
                <a:latin typeface="New times roman"/>
              </a:rPr>
              <a:t>CONCLUSION</a:t>
            </a:r>
          </a:p>
        </p:txBody>
      </p:sp>
      <p:sp>
        <p:nvSpPr>
          <p:cNvPr id="5" name="TextBox 4">
            <a:extLst>
              <a:ext uri="{FF2B5EF4-FFF2-40B4-BE49-F238E27FC236}">
                <a16:creationId xmlns:a16="http://schemas.microsoft.com/office/drawing/2014/main" id="{D5529361-18E4-F8CC-299D-FFD4F1409052}"/>
              </a:ext>
            </a:extLst>
          </p:cNvPr>
          <p:cNvSpPr txBox="1"/>
          <p:nvPr/>
        </p:nvSpPr>
        <p:spPr>
          <a:xfrm>
            <a:off x="2709432" y="2933065"/>
            <a:ext cx="15045166" cy="5293757"/>
          </a:xfrm>
          <a:prstGeom prst="rect">
            <a:avLst/>
          </a:prstGeom>
          <a:noFill/>
        </p:spPr>
        <p:txBody>
          <a:bodyPr wrap="square" rtlCol="0">
            <a:spAutoFit/>
          </a:bodyPr>
          <a:lstStyle/>
          <a:p>
            <a:pPr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response to the current demand for logistics information at any time, In order to ensure the reliability and privacy of information, combining the advantages and characteristics of blockchain technology, and using searchable encryption to encrypt and decrypt data, a logistics information blockchain data query algorithm based on searchable encryption is proposed. The algorithm first encrypts the information, the encrypted information is stored in the cloud server, and an index list is generated for each group of information, and keywords can be used to query the corresponding information. the process of encryption and decryption as well as the process of data insertion and data query are designed in detail. Finally, the solution of this project is analyzed from three aspects of correctness, completeness and security, which proves the feasibility of the algorithm of this project.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052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B57F2FC-C25A-E177-27EC-8A2E942509F0}"/>
              </a:ext>
            </a:extLst>
          </p:cNvPr>
          <p:cNvSpPr/>
          <p:nvPr/>
        </p:nvSpPr>
        <p:spPr>
          <a:xfrm>
            <a:off x="1905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124445E8-0FB8-BFA0-66E1-4E48069D7BCE}"/>
              </a:ext>
            </a:extLst>
          </p:cNvPr>
          <p:cNvSpPr/>
          <p:nvPr/>
        </p:nvSpPr>
        <p:spPr>
          <a:xfrm>
            <a:off x="1905000" y="7620"/>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99F20AA6-5025-44D7-F07C-CCF4A33B0E4E}"/>
              </a:ext>
            </a:extLst>
          </p:cNvPr>
          <p:cNvSpPr txBox="1"/>
          <p:nvPr/>
        </p:nvSpPr>
        <p:spPr>
          <a:xfrm>
            <a:off x="1905000" y="1658600"/>
            <a:ext cx="7239000" cy="923330"/>
          </a:xfrm>
          <a:prstGeom prst="rect">
            <a:avLst/>
          </a:prstGeom>
          <a:noFill/>
        </p:spPr>
        <p:txBody>
          <a:bodyPr wrap="square" rtlCol="0">
            <a:spAutoFit/>
          </a:bodyPr>
          <a:lstStyle/>
          <a:p>
            <a:r>
              <a:rPr lang="en-IN" sz="5400" b="1" dirty="0">
                <a:solidFill>
                  <a:schemeClr val="tx2"/>
                </a:solidFill>
                <a:latin typeface="New times roman"/>
              </a:rPr>
              <a:t>FUTURE SCOPE</a:t>
            </a:r>
          </a:p>
        </p:txBody>
      </p:sp>
      <p:sp>
        <p:nvSpPr>
          <p:cNvPr id="5" name="TextBox 4">
            <a:extLst>
              <a:ext uri="{FF2B5EF4-FFF2-40B4-BE49-F238E27FC236}">
                <a16:creationId xmlns:a16="http://schemas.microsoft.com/office/drawing/2014/main" id="{A3CB4CB6-2120-6AB4-0308-3C0060B5BE68}"/>
              </a:ext>
            </a:extLst>
          </p:cNvPr>
          <p:cNvSpPr txBox="1"/>
          <p:nvPr/>
        </p:nvSpPr>
        <p:spPr>
          <a:xfrm>
            <a:off x="3276600" y="3112175"/>
            <a:ext cx="11734799" cy="2031325"/>
          </a:xfrm>
          <a:prstGeom prst="rect">
            <a:avLst/>
          </a:prstGeom>
          <a:noFill/>
        </p:spPr>
        <p:txBody>
          <a:bodyPr wrap="square" rtlCol="0">
            <a:spAutoFit/>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next research direction is to conduct in-depth research on the smart contract technology in the algorithm to better improve query efficiency.</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374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98139" y="2922700"/>
            <a:ext cx="15078710" cy="6338337"/>
          </a:xfrm>
          <a:prstGeom prst="rect">
            <a:avLst/>
          </a:prstGeom>
        </p:spPr>
        <p:txBody>
          <a:bodyPr vert="horz" wrap="square" lIns="0" tIns="83819" rIns="0" bIns="0" rtlCol="0">
            <a:spAutoFit/>
          </a:bodyPr>
          <a:lstStyle/>
          <a:p>
            <a:pPr marL="361292" indent="-247637">
              <a:spcBef>
                <a:spcPts val="661"/>
              </a:spcBef>
              <a:buAutoNum type="arabicPeriod"/>
              <a:tabLst>
                <a:tab pos="361929" algn="l"/>
              </a:tabLst>
            </a:pPr>
            <a:r>
              <a:rPr sz="2700" spc="36" dirty="0">
                <a:latin typeface="Tahoma"/>
                <a:cs typeface="Tahoma"/>
              </a:rPr>
              <a:t>HTTPS://</a:t>
            </a:r>
            <a:r>
              <a:rPr sz="2700" spc="36" dirty="0">
                <a:latin typeface="Tahoma"/>
                <a:cs typeface="Tahoma"/>
                <a:hlinkClick r:id="rId2"/>
              </a:rPr>
              <a:t>WWW.RESEARCHGATE.NET/PUBLICATION/359021074_A_CONTROLLABLE</a:t>
            </a:r>
            <a:endParaRPr sz="2700" dirty="0">
              <a:latin typeface="Tahoma"/>
              <a:cs typeface="Tahoma"/>
            </a:endParaRPr>
          </a:p>
          <a:p>
            <a:pPr marL="361292" marR="20955">
              <a:lnSpc>
                <a:spcPct val="117900"/>
              </a:lnSpc>
              <a:tabLst>
                <a:tab pos="4776842" algn="l"/>
              </a:tabLst>
            </a:pPr>
            <a:r>
              <a:rPr sz="2700" spc="64" dirty="0">
                <a:latin typeface="Tahoma"/>
                <a:cs typeface="Tahoma"/>
              </a:rPr>
              <a:t>_SECURE_BLOCKCHAIN	</a:t>
            </a:r>
            <a:r>
              <a:rPr sz="2700" spc="55" dirty="0">
                <a:latin typeface="Tahoma"/>
                <a:cs typeface="Tahoma"/>
              </a:rPr>
              <a:t>BASED_ELECTRONIC_HEALTHCARE_RECORDS_SHARING_ </a:t>
            </a:r>
            <a:r>
              <a:rPr sz="2700" spc="-764" dirty="0">
                <a:latin typeface="Tahoma"/>
                <a:cs typeface="Tahoma"/>
              </a:rPr>
              <a:t> </a:t>
            </a:r>
            <a:r>
              <a:rPr sz="2700" spc="145" dirty="0">
                <a:latin typeface="Tahoma"/>
                <a:cs typeface="Tahoma"/>
              </a:rPr>
              <a:t>SCHEME</a:t>
            </a:r>
            <a:endParaRPr sz="2700" dirty="0">
              <a:latin typeface="Tahoma"/>
              <a:cs typeface="Tahoma"/>
            </a:endParaRPr>
          </a:p>
          <a:p>
            <a:pPr marL="361292" marR="98421" indent="-316215">
              <a:lnSpc>
                <a:spcPct val="117900"/>
              </a:lnSpc>
              <a:spcBef>
                <a:spcPts val="5"/>
              </a:spcBef>
              <a:buAutoNum type="arabicPeriod" startAt="2"/>
              <a:tabLst>
                <a:tab pos="361929" algn="l"/>
              </a:tabLst>
            </a:pPr>
            <a:r>
              <a:rPr sz="2700" spc="36" dirty="0">
                <a:latin typeface="Tahoma"/>
                <a:cs typeface="Tahoma"/>
              </a:rPr>
              <a:t>HTTPS://</a:t>
            </a:r>
            <a:r>
              <a:rPr sz="2700" spc="36" dirty="0">
                <a:latin typeface="Tahoma"/>
                <a:cs typeface="Tahoma"/>
                <a:hlinkClick r:id="rId3"/>
              </a:rPr>
              <a:t>WWW.RESEARCHGATE.NET/PUBLICATION/345355606_ELECTRONIC_HEA </a:t>
            </a:r>
            <a:r>
              <a:rPr sz="2700" spc="-764" dirty="0">
                <a:latin typeface="Tahoma"/>
                <a:cs typeface="Tahoma"/>
              </a:rPr>
              <a:t> </a:t>
            </a:r>
            <a:r>
              <a:rPr sz="2700" spc="45" dirty="0">
                <a:latin typeface="Tahoma"/>
                <a:cs typeface="Tahoma"/>
              </a:rPr>
              <a:t>LTH_RECORD_SHARING_SCHEME_WITH_SEARCHABLE_ATTRIBUTE- </a:t>
            </a:r>
            <a:r>
              <a:rPr sz="2700" spc="50" dirty="0">
                <a:latin typeface="Tahoma"/>
                <a:cs typeface="Tahoma"/>
              </a:rPr>
              <a:t> </a:t>
            </a:r>
            <a:r>
              <a:rPr sz="2700" spc="61" dirty="0">
                <a:latin typeface="Tahoma"/>
                <a:cs typeface="Tahoma"/>
              </a:rPr>
              <a:t>BASED_ENCRYPTION_ON_BLOCKCHAIN.</a:t>
            </a:r>
            <a:endParaRPr sz="2700" dirty="0">
              <a:latin typeface="Tahoma"/>
              <a:cs typeface="Tahoma"/>
            </a:endParaRPr>
          </a:p>
          <a:p>
            <a:pPr marL="361292" marR="5080" indent="-316215" algn="just">
              <a:lnSpc>
                <a:spcPct val="117900"/>
              </a:lnSpc>
              <a:buAutoNum type="arabicPeriod" startAt="3"/>
              <a:tabLst>
                <a:tab pos="361929" algn="l"/>
              </a:tabLst>
            </a:pPr>
            <a:r>
              <a:rPr sz="2700" spc="-14" dirty="0">
                <a:latin typeface="Tahoma"/>
                <a:cs typeface="Tahoma"/>
              </a:rPr>
              <a:t>L.</a:t>
            </a:r>
            <a:r>
              <a:rPr sz="2700" spc="-11" dirty="0">
                <a:latin typeface="Tahoma"/>
                <a:cs typeface="Tahoma"/>
              </a:rPr>
              <a:t> </a:t>
            </a:r>
            <a:r>
              <a:rPr sz="2700" spc="-20" dirty="0">
                <a:latin typeface="Tahoma"/>
                <a:cs typeface="Tahoma"/>
              </a:rPr>
              <a:t>G.</a:t>
            </a:r>
            <a:r>
              <a:rPr sz="2700" spc="-14" dirty="0">
                <a:latin typeface="Tahoma"/>
                <a:cs typeface="Tahoma"/>
              </a:rPr>
              <a:t> </a:t>
            </a:r>
            <a:r>
              <a:rPr sz="2700" spc="164" dirty="0">
                <a:latin typeface="Tahoma"/>
                <a:cs typeface="Tahoma"/>
              </a:rPr>
              <a:t>CH </a:t>
            </a:r>
            <a:r>
              <a:rPr sz="2700" spc="189" dirty="0">
                <a:latin typeface="Tahoma"/>
                <a:cs typeface="Tahoma"/>
              </a:rPr>
              <a:t>AND </a:t>
            </a:r>
            <a:r>
              <a:rPr sz="2700" spc="45" dirty="0">
                <a:latin typeface="Tahoma"/>
                <a:cs typeface="Tahoma"/>
              </a:rPr>
              <a:t>Q.</a:t>
            </a:r>
            <a:r>
              <a:rPr sz="2700" spc="50" dirty="0">
                <a:latin typeface="Tahoma"/>
                <a:cs typeface="Tahoma"/>
              </a:rPr>
              <a:t> </a:t>
            </a:r>
            <a:r>
              <a:rPr sz="2700" spc="-145" dirty="0">
                <a:latin typeface="Tahoma"/>
                <a:cs typeface="Tahoma"/>
              </a:rPr>
              <a:t>LI,</a:t>
            </a:r>
            <a:r>
              <a:rPr sz="2700" spc="-139" dirty="0">
                <a:latin typeface="Tahoma"/>
                <a:cs typeface="Tahoma"/>
              </a:rPr>
              <a:t> </a:t>
            </a:r>
            <a:r>
              <a:rPr sz="2700" spc="89" dirty="0">
                <a:latin typeface="Tahoma"/>
                <a:cs typeface="Tahoma"/>
              </a:rPr>
              <a:t>‘‘BLOCKCHAIN </a:t>
            </a:r>
            <a:r>
              <a:rPr sz="2700" spc="180" dirty="0">
                <a:latin typeface="Tahoma"/>
                <a:cs typeface="Tahoma"/>
              </a:rPr>
              <a:t>DATA </a:t>
            </a:r>
            <a:r>
              <a:rPr sz="2700" spc="75" dirty="0">
                <a:latin typeface="Tahoma"/>
                <a:cs typeface="Tahoma"/>
              </a:rPr>
              <a:t>PRIVACY </a:t>
            </a:r>
            <a:r>
              <a:rPr sz="2700" spc="86" dirty="0">
                <a:latin typeface="Tahoma"/>
                <a:cs typeface="Tahoma"/>
              </a:rPr>
              <a:t>PROTECTION </a:t>
            </a:r>
            <a:r>
              <a:rPr sz="2700" spc="95" dirty="0">
                <a:latin typeface="Tahoma"/>
                <a:cs typeface="Tahoma"/>
              </a:rPr>
              <a:t>MECHANISM </a:t>
            </a:r>
            <a:r>
              <a:rPr sz="2700" spc="100" dirty="0">
                <a:latin typeface="Tahoma"/>
                <a:cs typeface="Tahoma"/>
              </a:rPr>
              <a:t> </a:t>
            </a:r>
            <a:r>
              <a:rPr sz="2700" spc="175" dirty="0">
                <a:latin typeface="Tahoma"/>
                <a:cs typeface="Tahoma"/>
              </a:rPr>
              <a:t>BASED </a:t>
            </a:r>
            <a:r>
              <a:rPr sz="2700" spc="170" dirty="0">
                <a:latin typeface="Tahoma"/>
                <a:cs typeface="Tahoma"/>
              </a:rPr>
              <a:t>ON </a:t>
            </a:r>
            <a:r>
              <a:rPr sz="2700" spc="155" dirty="0">
                <a:latin typeface="Tahoma"/>
                <a:cs typeface="Tahoma"/>
              </a:rPr>
              <a:t>SEARCHABLE </a:t>
            </a:r>
            <a:r>
              <a:rPr sz="2700" spc="39" dirty="0">
                <a:latin typeface="Tahoma"/>
                <a:cs typeface="Tahoma"/>
              </a:rPr>
              <a:t>ENCRYPTION,’’ </a:t>
            </a:r>
            <a:r>
              <a:rPr sz="2700" spc="125" dirty="0">
                <a:latin typeface="Tahoma"/>
                <a:cs typeface="Tahoma"/>
              </a:rPr>
              <a:t>COMPUT. </a:t>
            </a:r>
            <a:r>
              <a:rPr sz="2700" spc="86" dirty="0">
                <a:latin typeface="Tahoma"/>
                <a:cs typeface="Tahoma"/>
              </a:rPr>
              <a:t>APPL., </a:t>
            </a:r>
            <a:r>
              <a:rPr sz="2700" spc="100" dirty="0">
                <a:latin typeface="Tahoma"/>
                <a:cs typeface="Tahoma"/>
              </a:rPr>
              <a:t>VOL. </a:t>
            </a:r>
            <a:r>
              <a:rPr sz="2700" spc="-70" dirty="0">
                <a:latin typeface="Tahoma"/>
                <a:cs typeface="Tahoma"/>
              </a:rPr>
              <a:t>39, </a:t>
            </a:r>
            <a:r>
              <a:rPr sz="2700" spc="70" dirty="0">
                <a:latin typeface="Tahoma"/>
                <a:cs typeface="Tahoma"/>
              </a:rPr>
              <a:t>NO. </a:t>
            </a:r>
            <a:r>
              <a:rPr sz="2700" spc="-120" dirty="0">
                <a:latin typeface="Tahoma"/>
                <a:cs typeface="Tahoma"/>
              </a:rPr>
              <a:t>2, </a:t>
            </a:r>
            <a:r>
              <a:rPr sz="2700" spc="100" dirty="0">
                <a:latin typeface="Tahoma"/>
                <a:cs typeface="Tahoma"/>
              </a:rPr>
              <a:t>PP. </a:t>
            </a:r>
            <a:r>
              <a:rPr sz="2700" spc="-175" dirty="0">
                <a:latin typeface="Tahoma"/>
                <a:cs typeface="Tahoma"/>
              </a:rPr>
              <a:t>140– </a:t>
            </a:r>
            <a:r>
              <a:rPr sz="2700" spc="-170" dirty="0">
                <a:latin typeface="Tahoma"/>
                <a:cs typeface="Tahoma"/>
              </a:rPr>
              <a:t> </a:t>
            </a:r>
            <a:r>
              <a:rPr sz="2700" spc="-150" dirty="0">
                <a:latin typeface="Tahoma"/>
                <a:cs typeface="Tahoma"/>
              </a:rPr>
              <a:t>146,</a:t>
            </a:r>
            <a:r>
              <a:rPr sz="2700" spc="-25" dirty="0">
                <a:latin typeface="Tahoma"/>
                <a:cs typeface="Tahoma"/>
              </a:rPr>
              <a:t> </a:t>
            </a:r>
            <a:r>
              <a:rPr sz="2700" spc="-145" dirty="0">
                <a:latin typeface="Tahoma"/>
                <a:cs typeface="Tahoma"/>
              </a:rPr>
              <a:t>2019.</a:t>
            </a:r>
            <a:endParaRPr sz="2700" dirty="0">
              <a:latin typeface="Tahoma"/>
              <a:cs typeface="Tahoma"/>
            </a:endParaRPr>
          </a:p>
          <a:p>
            <a:pPr marL="361292" indent="-349229">
              <a:spcBef>
                <a:spcPts val="570"/>
              </a:spcBef>
              <a:buAutoNum type="arabicPeriod" startAt="3"/>
              <a:tabLst>
                <a:tab pos="361929" algn="l"/>
              </a:tabLst>
            </a:pPr>
            <a:r>
              <a:rPr sz="2700" spc="11" dirty="0">
                <a:latin typeface="Tahoma"/>
                <a:cs typeface="Tahoma"/>
              </a:rPr>
              <a:t>HTTPS://IEEEXPLORE.IEEE.ORG/DOCUMENT/9017047</a:t>
            </a:r>
            <a:endParaRPr sz="2700" dirty="0">
              <a:latin typeface="Tahoma"/>
              <a:cs typeface="Tahoma"/>
            </a:endParaRPr>
          </a:p>
          <a:p>
            <a:pPr marL="361292" indent="-316849">
              <a:spcBef>
                <a:spcPts val="570"/>
              </a:spcBef>
              <a:buAutoNum type="arabicPeriod" startAt="3"/>
              <a:tabLst>
                <a:tab pos="361929" algn="l"/>
              </a:tabLst>
            </a:pPr>
            <a:r>
              <a:rPr sz="2700" dirty="0">
                <a:latin typeface="Tahoma"/>
                <a:cs typeface="Tahoma"/>
              </a:rPr>
              <a:t>HTTPS://IEEEXPLORE.IEEE.ORG/DOCUMENT/8718276</a:t>
            </a:r>
          </a:p>
          <a:p>
            <a:pPr marL="361292" indent="-332090">
              <a:spcBef>
                <a:spcPts val="570"/>
              </a:spcBef>
              <a:buAutoNum type="arabicPeriod" startAt="3"/>
              <a:tabLst>
                <a:tab pos="361929" algn="l"/>
              </a:tabLst>
            </a:pPr>
            <a:r>
              <a:rPr sz="2700" spc="14" dirty="0">
                <a:latin typeface="Tahoma"/>
                <a:cs typeface="Tahoma"/>
              </a:rPr>
              <a:t>HTTPS://IEEEXPLORE.IEEE.ORG/DOCUMENT/8006293</a:t>
            </a:r>
            <a:endParaRPr sz="2700" dirty="0">
              <a:latin typeface="Tahoma"/>
              <a:cs typeface="Tahoma"/>
            </a:endParaRPr>
          </a:p>
          <a:p>
            <a:pPr marL="361292" marR="32384" indent="-324469">
              <a:lnSpc>
                <a:spcPct val="117900"/>
              </a:lnSpc>
              <a:buAutoNum type="arabicPeriod" startAt="3"/>
              <a:tabLst>
                <a:tab pos="361929" algn="l"/>
              </a:tabLst>
            </a:pPr>
            <a:r>
              <a:rPr sz="2700" spc="30" dirty="0">
                <a:latin typeface="Tahoma"/>
                <a:cs typeface="Tahoma"/>
              </a:rPr>
              <a:t>HTTPS://</a:t>
            </a:r>
            <a:r>
              <a:rPr sz="2700" spc="30" dirty="0">
                <a:latin typeface="Tahoma"/>
                <a:cs typeface="Tahoma"/>
                <a:hlinkClick r:id="rId4"/>
              </a:rPr>
              <a:t>WWW.RESEARCHGATE.NET/PUBLICATION/328491342_BLOCKCHAIN_ARC </a:t>
            </a:r>
            <a:r>
              <a:rPr sz="2700" spc="-764" dirty="0">
                <a:latin typeface="Tahoma"/>
                <a:cs typeface="Tahoma"/>
              </a:rPr>
              <a:t> </a:t>
            </a:r>
            <a:r>
              <a:rPr sz="2700" spc="61" dirty="0">
                <a:latin typeface="Tahoma"/>
                <a:cs typeface="Tahoma"/>
              </a:rPr>
              <a:t>HITECTURE_AND_RESEARCH</a:t>
            </a:r>
            <a:r>
              <a:rPr sz="2700" spc="-20" dirty="0">
                <a:latin typeface="Tahoma"/>
                <a:cs typeface="Tahoma"/>
              </a:rPr>
              <a:t> </a:t>
            </a:r>
            <a:r>
              <a:rPr sz="2700" spc="55" dirty="0">
                <a:latin typeface="Tahoma"/>
                <a:cs typeface="Tahoma"/>
              </a:rPr>
              <a:t>_PROGRES</a:t>
            </a:r>
            <a:endParaRPr sz="2700" dirty="0">
              <a:latin typeface="Tahoma"/>
              <a:cs typeface="Tahoma"/>
            </a:endParaRPr>
          </a:p>
        </p:txBody>
      </p:sp>
      <p:sp>
        <p:nvSpPr>
          <p:cNvPr id="4" name="object 7"/>
          <p:cNvSpPr/>
          <p:nvPr/>
        </p:nvSpPr>
        <p:spPr>
          <a:xfrm>
            <a:off x="2709432" y="995"/>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5" name="object 5"/>
          <p:cNvSpPr/>
          <p:nvPr/>
        </p:nvSpPr>
        <p:spPr>
          <a:xfrm>
            <a:off x="2709414" y="2933513"/>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6" name="TextBox 5">
            <a:extLst>
              <a:ext uri="{FF2B5EF4-FFF2-40B4-BE49-F238E27FC236}">
                <a16:creationId xmlns:a16="http://schemas.microsoft.com/office/drawing/2014/main" id="{6195702B-8ED8-4953-6E9F-8390A52CD8BB}"/>
              </a:ext>
            </a:extLst>
          </p:cNvPr>
          <p:cNvSpPr txBox="1"/>
          <p:nvPr/>
        </p:nvSpPr>
        <p:spPr>
          <a:xfrm>
            <a:off x="2721137" y="1485900"/>
            <a:ext cx="7729985" cy="1754326"/>
          </a:xfrm>
          <a:prstGeom prst="rect">
            <a:avLst/>
          </a:prstGeom>
          <a:noFill/>
        </p:spPr>
        <p:txBody>
          <a:bodyPr wrap="square" rtlCol="0">
            <a:spAutoFit/>
          </a:bodyPr>
          <a:lstStyle/>
          <a:p>
            <a:r>
              <a:rPr lang="en-IN" sz="5400" b="1" spc="-161" dirty="0">
                <a:solidFill>
                  <a:schemeClr val="tx2"/>
                </a:solidFill>
                <a:latin typeface="New times roman"/>
                <a:cs typeface="Times New Roman" pitchFamily="18" charset="0"/>
              </a:rPr>
              <a:t>REFERENCES</a:t>
            </a:r>
            <a:endParaRPr lang="en-IN" sz="5400" b="1" dirty="0">
              <a:solidFill>
                <a:schemeClr val="tx2"/>
              </a:solidFill>
              <a:latin typeface="New times roman"/>
              <a:cs typeface="Times New Roman" pitchFamily="18" charset="0"/>
            </a:endParaRPr>
          </a:p>
          <a:p>
            <a:endParaRPr lang="en-IN" sz="5400" b="1" dirty="0">
              <a:solidFill>
                <a:schemeClr val="tx2"/>
              </a:solidFill>
              <a:latin typeface="New times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6481"/>
          </a:solidFill>
        </p:spPr>
        <p:txBody>
          <a:bodyPr wrap="square" lIns="0" tIns="0" rIns="0" bIns="0" rtlCol="0"/>
          <a:lstStyle/>
          <a:p>
            <a:endParaRPr/>
          </a:p>
        </p:txBody>
      </p:sp>
      <p:pic>
        <p:nvPicPr>
          <p:cNvPr id="3" name="object 3"/>
          <p:cNvPicPr/>
          <p:nvPr/>
        </p:nvPicPr>
        <p:blipFill>
          <a:blip r:embed="rId2" cstate="print"/>
          <a:stretch>
            <a:fillRect/>
          </a:stretch>
        </p:blipFill>
        <p:spPr>
          <a:xfrm>
            <a:off x="199026" y="4214582"/>
            <a:ext cx="12877800" cy="5810249"/>
          </a:xfrm>
          <a:prstGeom prst="rect">
            <a:avLst/>
          </a:prstGeom>
        </p:spPr>
      </p:pic>
      <p:sp>
        <p:nvSpPr>
          <p:cNvPr id="4" name="object 4"/>
          <p:cNvSpPr txBox="1">
            <a:spLocks noGrp="1"/>
          </p:cNvSpPr>
          <p:nvPr>
            <p:ph type="title"/>
          </p:nvPr>
        </p:nvSpPr>
        <p:spPr>
          <a:xfrm>
            <a:off x="0" y="795488"/>
            <a:ext cx="18516599" cy="2044149"/>
          </a:xfrm>
          <a:prstGeom prst="rect">
            <a:avLst/>
          </a:prstGeom>
        </p:spPr>
        <p:txBody>
          <a:bodyPr vert="horz" wrap="square" lIns="0" tIns="12700" rIns="0" bIns="0" rtlCol="0">
            <a:spAutoFit/>
          </a:bodyPr>
          <a:lstStyle/>
          <a:p>
            <a:pPr marL="12700" marR="5080">
              <a:spcBef>
                <a:spcPts val="100"/>
              </a:spcBef>
            </a:pPr>
            <a:r>
              <a:rPr lang="en-US" sz="6600" b="1" spc="-430" dirty="0">
                <a:solidFill>
                  <a:srgbClr val="D9D9D9"/>
                </a:solidFill>
                <a:latin typeface="Arial"/>
                <a:cs typeface="Arial"/>
              </a:rPr>
              <a:t>ENHANCING THE LOGISTICS SYSTEM'S PRIVACY AND TRACEABILITY USING BLOCKCHAIN</a:t>
            </a:r>
            <a:endParaRPr lang="en-US" sz="6600" b="1"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4200" y="1538135"/>
            <a:ext cx="7391400" cy="7439024"/>
          </a:xfrm>
          <a:prstGeom prst="rect">
            <a:avLst/>
          </a:prstGeom>
        </p:spPr>
      </p:pic>
      <p:sp>
        <p:nvSpPr>
          <p:cNvPr id="3" name="object 3"/>
          <p:cNvSpPr txBox="1"/>
          <p:nvPr/>
        </p:nvSpPr>
        <p:spPr>
          <a:xfrm>
            <a:off x="1894047" y="1538135"/>
            <a:ext cx="8088154" cy="7042948"/>
          </a:xfrm>
          <a:prstGeom prst="rect">
            <a:avLst/>
          </a:prstGeom>
        </p:spPr>
        <p:txBody>
          <a:bodyPr vert="horz" wrap="square" lIns="0" tIns="126994" rIns="0" bIns="0" rtlCol="0">
            <a:spAutoFit/>
          </a:bodyPr>
          <a:lstStyle/>
          <a:p>
            <a:pPr marL="926414" indent="-914350">
              <a:spcBef>
                <a:spcPts val="1000"/>
              </a:spcBef>
              <a:buFont typeface="+mj-lt"/>
              <a:buAutoNum type="arabicPeriod"/>
              <a:tabLst>
                <a:tab pos="607658" algn="l"/>
              </a:tabLst>
            </a:pPr>
            <a:r>
              <a:rPr lang="en-IN" sz="4400" b="1" spc="36" dirty="0">
                <a:latin typeface="Times New Roman" pitchFamily="18" charset="0"/>
                <a:cs typeface="Times New Roman" pitchFamily="18" charset="0"/>
              </a:rPr>
              <a:t>Introduction</a:t>
            </a:r>
            <a:endParaRPr lang="en-IN" sz="4400" b="1" dirty="0">
              <a:latin typeface="Times New Roman" pitchFamily="18" charset="0"/>
              <a:cs typeface="Times New Roman" pitchFamily="18" charset="0"/>
            </a:endParaRPr>
          </a:p>
          <a:p>
            <a:pPr marL="926414" indent="-914350">
              <a:spcBef>
                <a:spcPts val="1000"/>
              </a:spcBef>
              <a:buFont typeface="+mj-lt"/>
              <a:buAutoNum type="arabicPeriod"/>
              <a:tabLst>
                <a:tab pos="607658" algn="l"/>
              </a:tabLst>
            </a:pPr>
            <a:r>
              <a:rPr lang="en-IN" sz="4400" b="1" spc="-50" dirty="0">
                <a:latin typeface="Times New Roman" pitchFamily="18" charset="0"/>
                <a:cs typeface="Times New Roman" pitchFamily="18" charset="0"/>
              </a:rPr>
              <a:t>Aims and</a:t>
            </a:r>
            <a:r>
              <a:rPr lang="en-IN" sz="4400" b="1" spc="-100" dirty="0">
                <a:latin typeface="Times New Roman" pitchFamily="18" charset="0"/>
                <a:cs typeface="Times New Roman" pitchFamily="18" charset="0"/>
              </a:rPr>
              <a:t> </a:t>
            </a:r>
            <a:r>
              <a:rPr lang="en-IN" sz="4400" b="1" spc="-64" dirty="0">
                <a:latin typeface="Times New Roman" pitchFamily="18" charset="0"/>
                <a:cs typeface="Times New Roman" pitchFamily="18" charset="0"/>
              </a:rPr>
              <a:t>Objective</a:t>
            </a:r>
            <a:endParaRPr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30" dirty="0">
                <a:latin typeface="Times New Roman" pitchFamily="18" charset="0"/>
                <a:cs typeface="Times New Roman" pitchFamily="18" charset="0"/>
              </a:rPr>
              <a:t>Literature</a:t>
            </a:r>
            <a:r>
              <a:rPr lang="en-IN" sz="4400" b="1" spc="-111" dirty="0">
                <a:latin typeface="Times New Roman" pitchFamily="18" charset="0"/>
                <a:cs typeface="Times New Roman" pitchFamily="18" charset="0"/>
              </a:rPr>
              <a:t> </a:t>
            </a:r>
            <a:r>
              <a:rPr lang="en-IN" sz="4400" b="1" spc="-220" dirty="0">
                <a:latin typeface="Times New Roman" pitchFamily="18" charset="0"/>
                <a:cs typeface="Times New Roman" pitchFamily="18" charset="0"/>
              </a:rPr>
              <a:t>Review</a:t>
            </a:r>
          </a:p>
          <a:p>
            <a:pPr marL="926414" indent="-914350">
              <a:spcBef>
                <a:spcPts val="900"/>
              </a:spcBef>
              <a:buFont typeface="+mj-lt"/>
              <a:buAutoNum type="arabicPeriod"/>
              <a:tabLst>
                <a:tab pos="607658" algn="l"/>
              </a:tabLst>
            </a:pPr>
            <a:r>
              <a:rPr lang="en-IN" sz="4400" b="1" spc="-220" dirty="0">
                <a:latin typeface="Times New Roman" pitchFamily="18" charset="0"/>
                <a:cs typeface="Times New Roman" pitchFamily="18" charset="0"/>
              </a:rPr>
              <a:t>Proposed Approach and </a:t>
            </a:r>
            <a:r>
              <a:rPr lang="en-IN" sz="4400" b="1" spc="-186" dirty="0">
                <a:latin typeface="Times New Roman" pitchFamily="18" charset="0"/>
                <a:cs typeface="Times New Roman" pitchFamily="18" charset="0"/>
              </a:rPr>
              <a:t>System</a:t>
            </a:r>
            <a:r>
              <a:rPr lang="en-IN" sz="4400" b="1" spc="-100" dirty="0">
                <a:latin typeface="Times New Roman" pitchFamily="18" charset="0"/>
                <a:cs typeface="Times New Roman" pitchFamily="18" charset="0"/>
              </a:rPr>
              <a:t> </a:t>
            </a:r>
            <a:r>
              <a:rPr lang="en-IN" sz="4400" b="1" spc="11" dirty="0">
                <a:latin typeface="Times New Roman" pitchFamily="18" charset="0"/>
                <a:cs typeface="Times New Roman" pitchFamily="18" charset="0"/>
              </a:rPr>
              <a:t>Architecture</a:t>
            </a:r>
            <a:endParaRPr lang="en-IN"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14" dirty="0">
                <a:latin typeface="Times New Roman" pitchFamily="18" charset="0"/>
                <a:cs typeface="Times New Roman" pitchFamily="18" charset="0"/>
              </a:rPr>
              <a:t>Implementation Work</a:t>
            </a:r>
            <a:endParaRPr lang="en-IN" sz="4400" b="1" spc="-220"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220" dirty="0">
                <a:latin typeface="Times New Roman" pitchFamily="18" charset="0"/>
                <a:cs typeface="Times New Roman" pitchFamily="18" charset="0"/>
              </a:rPr>
              <a:t>Results and Discussions</a:t>
            </a:r>
            <a:endParaRPr lang="en-IN"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75" dirty="0">
                <a:latin typeface="Times New Roman" pitchFamily="18" charset="0"/>
                <a:cs typeface="Times New Roman" pitchFamily="18" charset="0"/>
              </a:rPr>
              <a:t>Conclusion and Future Scope</a:t>
            </a:r>
            <a:endParaRPr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sz="4400" b="1" spc="-161" dirty="0">
                <a:latin typeface="Times New Roman" pitchFamily="18" charset="0"/>
                <a:cs typeface="Times New Roman" pitchFamily="18" charset="0"/>
              </a:rPr>
              <a:t>References</a:t>
            </a:r>
            <a:endParaRPr sz="4800" b="1" dirty="0">
              <a:latin typeface="Times New Roman" pitchFamily="18" charset="0"/>
              <a:cs typeface="Times New Roman" pitchFamily="18" charset="0"/>
            </a:endParaRPr>
          </a:p>
        </p:txBody>
      </p:sp>
      <p:sp>
        <p:nvSpPr>
          <p:cNvPr id="4" name="object 4"/>
          <p:cNvSpPr txBox="1">
            <a:spLocks noGrp="1"/>
          </p:cNvSpPr>
          <p:nvPr>
            <p:ph type="title"/>
          </p:nvPr>
        </p:nvSpPr>
        <p:spPr>
          <a:xfrm>
            <a:off x="1907976" y="390050"/>
            <a:ext cx="4627880" cy="1090042"/>
          </a:xfrm>
          <a:prstGeom prst="rect">
            <a:avLst/>
          </a:prstGeom>
        </p:spPr>
        <p:txBody>
          <a:bodyPr vert="horz" wrap="square" lIns="0" tIns="12700" rIns="0" bIns="0" rtlCol="0">
            <a:spAutoFit/>
          </a:bodyPr>
          <a:lstStyle/>
          <a:p>
            <a:pPr marL="12700">
              <a:spcBef>
                <a:spcPts val="100"/>
              </a:spcBef>
            </a:pPr>
            <a:r>
              <a:rPr sz="7000" spc="-289" dirty="0">
                <a:solidFill>
                  <a:srgbClr val="2E3399"/>
                </a:solidFill>
                <a:latin typeface="New times roman"/>
                <a:cs typeface="Arial"/>
              </a:rPr>
              <a:t>CONTENTS</a:t>
            </a:r>
            <a:endParaRPr sz="7000" dirty="0">
              <a:latin typeface="New times roman"/>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23664" y="2933512"/>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p:cNvSpPr/>
          <p:nvPr/>
        </p:nvSpPr>
        <p:spPr>
          <a:xfrm>
            <a:off x="2423664" y="1004"/>
            <a:ext cx="5716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grpSp>
        <p:nvGrpSpPr>
          <p:cNvPr id="5" name="object 5"/>
          <p:cNvGrpSpPr/>
          <p:nvPr/>
        </p:nvGrpSpPr>
        <p:grpSpPr>
          <a:xfrm>
            <a:off x="16580198" y="324521"/>
            <a:ext cx="1362076" cy="1409700"/>
            <a:chOff x="16580198" y="324520"/>
            <a:chExt cx="1362075" cy="1409700"/>
          </a:xfrm>
        </p:grpSpPr>
        <p:sp>
          <p:nvSpPr>
            <p:cNvPr id="6" name="object 6"/>
            <p:cNvSpPr/>
            <p:nvPr/>
          </p:nvSpPr>
          <p:spPr>
            <a:xfrm>
              <a:off x="16580198" y="324520"/>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7" name="object 7"/>
            <p:cNvSpPr/>
            <p:nvPr/>
          </p:nvSpPr>
          <p:spPr>
            <a:xfrm>
              <a:off x="16767437" y="631563"/>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9" name="object 9"/>
          <p:cNvSpPr txBox="1"/>
          <p:nvPr/>
        </p:nvSpPr>
        <p:spPr>
          <a:xfrm>
            <a:off x="3123835" y="3077627"/>
            <a:ext cx="14624686" cy="6296532"/>
          </a:xfrm>
          <a:prstGeom prst="rect">
            <a:avLst/>
          </a:prstGeom>
        </p:spPr>
        <p:txBody>
          <a:bodyPr vert="horz" wrap="square" lIns="0" tIns="12700" rIns="0" bIns="0" rtlCol="0">
            <a:spAutoFit/>
          </a:bodyPr>
          <a:lstStyle/>
          <a:p>
            <a:pPr marL="469886" marR="5714" indent="-457186" algn="just">
              <a:lnSpc>
                <a:spcPct val="116100"/>
              </a:lnSpc>
              <a:spcBef>
                <a:spcPts val="100"/>
              </a:spcBef>
              <a:buFont typeface="Arial" pitchFamily="34" charset="0"/>
              <a:buChar char="•"/>
            </a:pPr>
            <a:r>
              <a:rPr lang="en-US" sz="3200" spc="-361" dirty="0">
                <a:latin typeface="Times New Roman" pitchFamily="18" charset="0"/>
                <a:cs typeface="Times New Roman" pitchFamily="18" charset="0"/>
              </a:rPr>
              <a:t>In </a:t>
            </a:r>
            <a:r>
              <a:rPr lang="en-US" sz="3200" spc="-114" dirty="0">
                <a:latin typeface="Times New Roman" pitchFamily="18" charset="0"/>
                <a:cs typeface="Times New Roman" pitchFamily="18" charset="0"/>
              </a:rPr>
              <a:t>recent </a:t>
            </a:r>
            <a:r>
              <a:rPr lang="en-US" sz="3200" spc="-189" dirty="0" err="1">
                <a:latin typeface="Times New Roman" pitchFamily="18" charset="0"/>
                <a:cs typeface="Times New Roman" pitchFamily="18" charset="0"/>
              </a:rPr>
              <a:t>years,the</a:t>
            </a:r>
            <a:r>
              <a:rPr lang="en-US" sz="3200" spc="-189" dirty="0">
                <a:latin typeface="Times New Roman" pitchFamily="18" charset="0"/>
                <a:cs typeface="Times New Roman" pitchFamily="18" charset="0"/>
              </a:rPr>
              <a:t> </a:t>
            </a:r>
            <a:r>
              <a:rPr lang="en-US" sz="3200" spc="-125" dirty="0">
                <a:latin typeface="Times New Roman" pitchFamily="18" charset="0"/>
                <a:cs typeface="Times New Roman" pitchFamily="18" charset="0"/>
              </a:rPr>
              <a:t>rapid </a:t>
            </a:r>
            <a:r>
              <a:rPr lang="en-US" sz="3200" spc="-105" dirty="0">
                <a:latin typeface="Times New Roman" pitchFamily="18" charset="0"/>
                <a:cs typeface="Times New Roman" pitchFamily="18" charset="0"/>
              </a:rPr>
              <a:t>changes </a:t>
            </a:r>
            <a:r>
              <a:rPr lang="en-US" sz="3200" spc="-114" dirty="0">
                <a:latin typeface="Times New Roman" pitchFamily="18" charset="0"/>
                <a:cs typeface="Times New Roman" pitchFamily="18" charset="0"/>
              </a:rPr>
              <a:t>in </a:t>
            </a:r>
            <a:r>
              <a:rPr lang="en-US" sz="3200" spc="-100" dirty="0">
                <a:latin typeface="Times New Roman" pitchFamily="18" charset="0"/>
                <a:cs typeface="Times New Roman" pitchFamily="18" charset="0"/>
              </a:rPr>
              <a:t>the </a:t>
            </a:r>
            <a:r>
              <a:rPr lang="en-US" sz="3200" spc="-186" dirty="0">
                <a:latin typeface="Times New Roman" pitchFamily="18" charset="0"/>
                <a:cs typeface="Times New Roman" pitchFamily="18" charset="0"/>
              </a:rPr>
              <a:t>internet </a:t>
            </a:r>
            <a:r>
              <a:rPr lang="en-US" sz="3200" spc="-139" dirty="0">
                <a:latin typeface="Times New Roman" pitchFamily="18" charset="0"/>
                <a:cs typeface="Times New Roman" pitchFamily="18" charset="0"/>
              </a:rPr>
              <a:t>industry </a:t>
            </a:r>
            <a:r>
              <a:rPr lang="en-US" sz="3200" spc="-150" dirty="0">
                <a:latin typeface="Times New Roman" pitchFamily="18" charset="0"/>
                <a:cs typeface="Times New Roman" pitchFamily="18" charset="0"/>
              </a:rPr>
              <a:t>have </a:t>
            </a:r>
            <a:r>
              <a:rPr lang="en-US" sz="3200" spc="-89" dirty="0">
                <a:latin typeface="Times New Roman" pitchFamily="18" charset="0"/>
                <a:cs typeface="Times New Roman" pitchFamily="18" charset="0"/>
              </a:rPr>
              <a:t>made </a:t>
            </a:r>
            <a:r>
              <a:rPr lang="en-US" sz="3200" spc="-130" dirty="0">
                <a:latin typeface="Times New Roman" pitchFamily="18" charset="0"/>
                <a:cs typeface="Times New Roman" pitchFamily="18" charset="0"/>
              </a:rPr>
              <a:t>logistics </a:t>
            </a:r>
            <a:r>
              <a:rPr lang="en-US" sz="3200" spc="-125" dirty="0">
                <a:latin typeface="Times New Roman" pitchFamily="18" charset="0"/>
                <a:cs typeface="Times New Roman" pitchFamily="18" charset="0"/>
              </a:rPr>
              <a:t> </a:t>
            </a:r>
            <a:r>
              <a:rPr lang="en-US" sz="3200" spc="-95" dirty="0">
                <a:latin typeface="Times New Roman" pitchFamily="18" charset="0"/>
                <a:cs typeface="Times New Roman" pitchFamily="18" charset="0"/>
              </a:rPr>
              <a:t>management </a:t>
            </a:r>
            <a:r>
              <a:rPr lang="en-US" sz="3200" spc="-120" dirty="0">
                <a:latin typeface="Times New Roman" pitchFamily="18" charset="0"/>
                <a:cs typeface="Times New Roman" pitchFamily="18" charset="0"/>
              </a:rPr>
              <a:t>more </a:t>
            </a:r>
            <a:r>
              <a:rPr lang="en-US" sz="3200" spc="-100" dirty="0">
                <a:latin typeface="Times New Roman" pitchFamily="18" charset="0"/>
                <a:cs typeface="Times New Roman" pitchFamily="18" charset="0"/>
              </a:rPr>
              <a:t>and </a:t>
            </a:r>
            <a:r>
              <a:rPr lang="en-US" sz="3200" spc="-120" dirty="0">
                <a:latin typeface="Times New Roman" pitchFamily="18" charset="0"/>
                <a:cs typeface="Times New Roman" pitchFamily="18" charset="0"/>
              </a:rPr>
              <a:t>more </a:t>
            </a:r>
            <a:r>
              <a:rPr lang="en-US" sz="3200" spc="-130" dirty="0">
                <a:latin typeface="Times New Roman" pitchFamily="18" charset="0"/>
                <a:cs typeface="Times New Roman" pitchFamily="18" charset="0"/>
              </a:rPr>
              <a:t>informational </a:t>
            </a:r>
            <a:r>
              <a:rPr lang="en-US" sz="3200" spc="-86" dirty="0">
                <a:latin typeface="Times New Roman" pitchFamily="18" charset="0"/>
                <a:cs typeface="Times New Roman" pitchFamily="18" charset="0"/>
              </a:rPr>
              <a:t>behind </a:t>
            </a:r>
            <a:r>
              <a:rPr lang="en-US" sz="3200" spc="-139" dirty="0">
                <a:latin typeface="Times New Roman" pitchFamily="18" charset="0"/>
                <a:cs typeface="Times New Roman" pitchFamily="18" charset="0"/>
              </a:rPr>
              <a:t>this </a:t>
            </a:r>
            <a:r>
              <a:rPr lang="en-US" sz="3200" spc="-150" dirty="0">
                <a:latin typeface="Times New Roman" pitchFamily="18" charset="0"/>
                <a:cs typeface="Times New Roman" pitchFamily="18" charset="0"/>
              </a:rPr>
              <a:t>trend, </a:t>
            </a:r>
            <a:r>
              <a:rPr lang="en-US" sz="3200" spc="-130" dirty="0">
                <a:latin typeface="Times New Roman" pitchFamily="18" charset="0"/>
                <a:cs typeface="Times New Roman" pitchFamily="18" charset="0"/>
              </a:rPr>
              <a:t>there </a:t>
            </a:r>
            <a:r>
              <a:rPr lang="en-US" sz="3200" spc="-175" dirty="0">
                <a:latin typeface="Times New Roman" pitchFamily="18" charset="0"/>
                <a:cs typeface="Times New Roman" pitchFamily="18" charset="0"/>
              </a:rPr>
              <a:t>are </a:t>
            </a:r>
            <a:r>
              <a:rPr lang="en-US" sz="3200" spc="-125" dirty="0">
                <a:latin typeface="Times New Roman" pitchFamily="18" charset="0"/>
                <a:cs typeface="Times New Roman" pitchFamily="18" charset="0"/>
              </a:rPr>
              <a:t>many </a:t>
            </a:r>
            <a:r>
              <a:rPr lang="en-US" sz="3200" spc="-120" dirty="0">
                <a:latin typeface="Times New Roman" pitchFamily="18" charset="0"/>
                <a:cs typeface="Times New Roman" pitchFamily="18" charset="0"/>
              </a:rPr>
              <a:t> </a:t>
            </a:r>
            <a:r>
              <a:rPr lang="en-US" sz="3200" spc="-45" dirty="0">
                <a:latin typeface="Times New Roman" pitchFamily="18" charset="0"/>
                <a:cs typeface="Times New Roman" pitchFamily="18" charset="0"/>
              </a:rPr>
              <a:t>p</a:t>
            </a:r>
            <a:r>
              <a:rPr lang="en-US" sz="3200" spc="-225" dirty="0">
                <a:latin typeface="Times New Roman" pitchFamily="18" charset="0"/>
                <a:cs typeface="Times New Roman" pitchFamily="18" charset="0"/>
              </a:rPr>
              <a:t>r</a:t>
            </a:r>
            <a:r>
              <a:rPr lang="en-US" sz="3200" spc="-125" dirty="0">
                <a:latin typeface="Times New Roman" pitchFamily="18" charset="0"/>
                <a:cs typeface="Times New Roman" pitchFamily="18" charset="0"/>
              </a:rPr>
              <a:t>o</a:t>
            </a:r>
            <a:r>
              <a:rPr lang="en-US" sz="3200" spc="-45" dirty="0">
                <a:latin typeface="Times New Roman" pitchFamily="18" charset="0"/>
                <a:cs typeface="Times New Roman" pitchFamily="18" charset="0"/>
              </a:rPr>
              <a:t>b</a:t>
            </a:r>
            <a:r>
              <a:rPr lang="en-US" sz="3200" spc="-150" dirty="0">
                <a:latin typeface="Times New Roman" pitchFamily="18" charset="0"/>
                <a:cs typeface="Times New Roman" pitchFamily="18" charset="0"/>
              </a:rPr>
              <a:t>l</a:t>
            </a:r>
            <a:r>
              <a:rPr lang="en-US" sz="3200" spc="-125" dirty="0">
                <a:latin typeface="Times New Roman" pitchFamily="18" charset="0"/>
                <a:cs typeface="Times New Roman" pitchFamily="18" charset="0"/>
              </a:rPr>
              <a:t>e</a:t>
            </a:r>
            <a:r>
              <a:rPr lang="en-US" sz="3200" spc="-20" dirty="0">
                <a:latin typeface="Times New Roman" pitchFamily="18" charset="0"/>
                <a:cs typeface="Times New Roman" pitchFamily="18" charset="0"/>
              </a:rPr>
              <a:t>m</a:t>
            </a:r>
            <a:r>
              <a:rPr lang="en-US" sz="3200" spc="-220" dirty="0">
                <a:latin typeface="Times New Roman" pitchFamily="18" charset="0"/>
                <a:cs typeface="Times New Roman" pitchFamily="18" charset="0"/>
              </a:rPr>
              <a:t>s</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80" dirty="0">
                <a:latin typeface="Times New Roman" pitchFamily="18" charset="0"/>
                <a:cs typeface="Times New Roman" pitchFamily="18" charset="0"/>
              </a:rPr>
              <a:t>a</a:t>
            </a:r>
            <a:r>
              <a:rPr lang="en-US" sz="3200" spc="-89" dirty="0">
                <a:latin typeface="Times New Roman" pitchFamily="18" charset="0"/>
                <a:cs typeface="Times New Roman" pitchFamily="18" charset="0"/>
              </a:rPr>
              <a:t>t</a:t>
            </a:r>
            <a:r>
              <a:rPr lang="en-US" sz="3200" spc="-186" dirty="0">
                <a:latin typeface="Times New Roman" pitchFamily="18" charset="0"/>
                <a:cs typeface="Times New Roman" pitchFamily="18" charset="0"/>
              </a:rPr>
              <a:t> </a:t>
            </a:r>
            <a:r>
              <a:rPr lang="en-US" sz="3200" spc="-86" dirty="0">
                <a:latin typeface="Times New Roman" pitchFamily="18" charset="0"/>
                <a:cs typeface="Times New Roman" pitchFamily="18" charset="0"/>
              </a:rPr>
              <a:t>n</a:t>
            </a:r>
            <a:r>
              <a:rPr lang="en-US" sz="3200" spc="-125" dirty="0">
                <a:latin typeface="Times New Roman" pitchFamily="18" charset="0"/>
                <a:cs typeface="Times New Roman" pitchFamily="18" charset="0"/>
              </a:rPr>
              <a:t>ee</a:t>
            </a:r>
            <a:r>
              <a:rPr lang="en-US" sz="3200" spc="-36" dirty="0">
                <a:latin typeface="Times New Roman" pitchFamily="18" charset="0"/>
                <a:cs typeface="Times New Roman" pitchFamily="18" charset="0"/>
              </a:rPr>
              <a:t>d</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120" dirty="0">
                <a:latin typeface="Times New Roman" pitchFamily="18" charset="0"/>
                <a:cs typeface="Times New Roman" pitchFamily="18" charset="0"/>
              </a:rPr>
              <a:t>o</a:t>
            </a:r>
            <a:r>
              <a:rPr lang="en-US" sz="3200" spc="-186" dirty="0">
                <a:latin typeface="Times New Roman" pitchFamily="18" charset="0"/>
                <a:cs typeface="Times New Roman" pitchFamily="18" charset="0"/>
              </a:rPr>
              <a:t> </a:t>
            </a:r>
            <a:r>
              <a:rPr lang="en-US" sz="3200" spc="-45" dirty="0">
                <a:latin typeface="Times New Roman" pitchFamily="18" charset="0"/>
                <a:cs typeface="Times New Roman" pitchFamily="18" charset="0"/>
              </a:rPr>
              <a:t>b</a:t>
            </a:r>
            <a:r>
              <a:rPr lang="en-US" sz="3200" spc="-120" dirty="0">
                <a:latin typeface="Times New Roman" pitchFamily="18" charset="0"/>
                <a:cs typeface="Times New Roman" pitchFamily="18" charset="0"/>
              </a:rPr>
              <a:t>e</a:t>
            </a:r>
            <a:r>
              <a:rPr lang="en-US" sz="3200" spc="-186" dirty="0">
                <a:latin typeface="Times New Roman" pitchFamily="18" charset="0"/>
                <a:cs typeface="Times New Roman" pitchFamily="18" charset="0"/>
              </a:rPr>
              <a:t> </a:t>
            </a:r>
            <a:r>
              <a:rPr lang="en-US" sz="3200" spc="-225" dirty="0">
                <a:latin typeface="Times New Roman" pitchFamily="18" charset="0"/>
                <a:cs typeface="Times New Roman" pitchFamily="18" charset="0"/>
              </a:rPr>
              <a:t>s</a:t>
            </a:r>
            <a:r>
              <a:rPr lang="en-US" sz="3200" spc="-125" dirty="0">
                <a:latin typeface="Times New Roman" pitchFamily="18" charset="0"/>
                <a:cs typeface="Times New Roman" pitchFamily="18" charset="0"/>
              </a:rPr>
              <a:t>o</a:t>
            </a:r>
            <a:r>
              <a:rPr lang="en-US" sz="3200" spc="-150" dirty="0">
                <a:latin typeface="Times New Roman" pitchFamily="18" charset="0"/>
                <a:cs typeface="Times New Roman" pitchFamily="18" charset="0"/>
              </a:rPr>
              <a:t>l</a:t>
            </a:r>
            <a:r>
              <a:rPr lang="en-US" sz="3200" spc="-211" dirty="0">
                <a:latin typeface="Times New Roman" pitchFamily="18" charset="0"/>
                <a:cs typeface="Times New Roman" pitchFamily="18" charset="0"/>
              </a:rPr>
              <a:t>v</a:t>
            </a:r>
            <a:r>
              <a:rPr lang="en-US" sz="3200" spc="-125" dirty="0">
                <a:latin typeface="Times New Roman" pitchFamily="18" charset="0"/>
                <a:cs typeface="Times New Roman" pitchFamily="18" charset="0"/>
              </a:rPr>
              <a:t>e</a:t>
            </a:r>
            <a:r>
              <a:rPr lang="en-US" sz="3200" spc="-39" dirty="0">
                <a:latin typeface="Times New Roman" pitchFamily="18" charset="0"/>
                <a:cs typeface="Times New Roman" pitchFamily="18" charset="0"/>
              </a:rPr>
              <a:t>d</a:t>
            </a:r>
            <a:r>
              <a:rPr lang="en-US" sz="3200" spc="-33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469886" marR="8889" indent="-457186" algn="just">
              <a:lnSpc>
                <a:spcPct val="116100"/>
              </a:lnSpc>
              <a:buFont typeface="Arial" pitchFamily="34" charset="0"/>
              <a:buChar char="•"/>
            </a:pPr>
            <a:r>
              <a:rPr lang="en-US" sz="3200" spc="-155" dirty="0">
                <a:latin typeface="Times New Roman" pitchFamily="18" charset="0"/>
                <a:cs typeface="Times New Roman" pitchFamily="18" charset="0"/>
              </a:rPr>
              <a:t>There </a:t>
            </a:r>
            <a:r>
              <a:rPr lang="en-US" sz="3200" spc="-175" dirty="0">
                <a:latin typeface="Times New Roman" pitchFamily="18" charset="0"/>
                <a:cs typeface="Times New Roman" pitchFamily="18" charset="0"/>
              </a:rPr>
              <a:t>are </a:t>
            </a:r>
            <a:r>
              <a:rPr lang="en-US" sz="3200" spc="-125" dirty="0">
                <a:latin typeface="Times New Roman" pitchFamily="18" charset="0"/>
                <a:cs typeface="Times New Roman" pitchFamily="18" charset="0"/>
              </a:rPr>
              <a:t>many </a:t>
            </a:r>
            <a:r>
              <a:rPr lang="en-US" sz="3200" spc="-186" dirty="0">
                <a:latin typeface="Times New Roman" pitchFamily="18" charset="0"/>
                <a:cs typeface="Times New Roman" pitchFamily="18" charset="0"/>
              </a:rPr>
              <a:t>areas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long time </a:t>
            </a:r>
            <a:r>
              <a:rPr lang="en-US" sz="3200" spc="-150" dirty="0">
                <a:latin typeface="Times New Roman" pitchFamily="18" charset="0"/>
                <a:cs typeface="Times New Roman" pitchFamily="18" charset="0"/>
              </a:rPr>
              <a:t>spans </a:t>
            </a:r>
            <a:r>
              <a:rPr lang="en-US" sz="3200" spc="-114" dirty="0">
                <a:latin typeface="Times New Roman" pitchFamily="18" charset="0"/>
                <a:cs typeface="Times New Roman" pitchFamily="18" charset="0"/>
              </a:rPr>
              <a:t>in </a:t>
            </a:r>
            <a:r>
              <a:rPr lang="en-US" sz="3200" spc="-130" dirty="0">
                <a:latin typeface="Times New Roman" pitchFamily="18" charset="0"/>
                <a:cs typeface="Times New Roman" pitchFamily="18" charset="0"/>
              </a:rPr>
              <a:t>logistics </a:t>
            </a:r>
            <a:r>
              <a:rPr lang="en-US" sz="3200" spc="-175" dirty="0">
                <a:latin typeface="Times New Roman" pitchFamily="18" charset="0"/>
                <a:cs typeface="Times New Roman" pitchFamily="18" charset="0"/>
              </a:rPr>
              <a:t>links, so </a:t>
            </a:r>
            <a:r>
              <a:rPr lang="en-US" sz="3200" spc="-150" dirty="0">
                <a:latin typeface="Times New Roman" pitchFamily="18" charset="0"/>
                <a:cs typeface="Times New Roman" pitchFamily="18" charset="0"/>
              </a:rPr>
              <a:t>supervision </a:t>
            </a:r>
            <a:r>
              <a:rPr lang="en-US" sz="3200" spc="-186" dirty="0">
                <a:latin typeface="Times New Roman" pitchFamily="18" charset="0"/>
                <a:cs typeface="Times New Roman" pitchFamily="18" charset="0"/>
              </a:rPr>
              <a:t>is </a:t>
            </a:r>
            <a:r>
              <a:rPr lang="en-US" sz="3200" spc="-180" dirty="0">
                <a:latin typeface="Times New Roman" pitchFamily="18" charset="0"/>
                <a:cs typeface="Times New Roman" pitchFamily="18" charset="0"/>
              </a:rPr>
              <a:t> </a:t>
            </a:r>
            <a:r>
              <a:rPr lang="en-US" sz="3200" spc="-136" dirty="0">
                <a:latin typeface="Times New Roman" pitchFamily="18" charset="0"/>
                <a:cs typeface="Times New Roman" pitchFamily="18" charset="0"/>
              </a:rPr>
              <a:t>difficult, </a:t>
            </a:r>
            <a:r>
              <a:rPr lang="en-US" sz="3200" spc="-100" dirty="0">
                <a:latin typeface="Times New Roman" pitchFamily="18" charset="0"/>
                <a:cs typeface="Times New Roman" pitchFamily="18" charset="0"/>
              </a:rPr>
              <a:t>and </a:t>
            </a:r>
            <a:r>
              <a:rPr lang="en-US" sz="3200" spc="-111" dirty="0">
                <a:latin typeface="Times New Roman" pitchFamily="18" charset="0"/>
                <a:cs typeface="Times New Roman" pitchFamily="18" charset="0"/>
              </a:rPr>
              <a:t>counterfeiting </a:t>
            </a:r>
            <a:r>
              <a:rPr lang="en-US" sz="3200" spc="-186" dirty="0">
                <a:latin typeface="Times New Roman" pitchFamily="18" charset="0"/>
                <a:cs typeface="Times New Roman" pitchFamily="18" charset="0"/>
              </a:rPr>
              <a:t>is </a:t>
            </a:r>
            <a:r>
              <a:rPr lang="en-US" sz="3200" spc="-111" dirty="0">
                <a:latin typeface="Times New Roman" pitchFamily="18" charset="0"/>
                <a:cs typeface="Times New Roman" pitchFamily="18" charset="0"/>
              </a:rPr>
              <a:t>difficult </a:t>
            </a:r>
            <a:r>
              <a:rPr lang="en-US" sz="3200" spc="-105" dirty="0">
                <a:latin typeface="Times New Roman" pitchFamily="18" charset="0"/>
                <a:cs typeface="Times New Roman" pitchFamily="18" charset="0"/>
              </a:rPr>
              <a:t>to </a:t>
            </a:r>
            <a:r>
              <a:rPr lang="en-US" sz="3200" spc="-150" dirty="0">
                <a:latin typeface="Times New Roman" pitchFamily="18" charset="0"/>
                <a:cs typeface="Times New Roman" pitchFamily="18" charset="0"/>
              </a:rPr>
              <a:t>eradicate. </a:t>
            </a:r>
            <a:r>
              <a:rPr lang="en-US" sz="3200" spc="-105" dirty="0">
                <a:latin typeface="Times New Roman" pitchFamily="18" charset="0"/>
                <a:cs typeface="Times New Roman" pitchFamily="18" charset="0"/>
              </a:rPr>
              <a:t>To </a:t>
            </a:r>
            <a:r>
              <a:rPr lang="en-US" sz="3200" spc="-164" dirty="0">
                <a:latin typeface="Times New Roman" pitchFamily="18" charset="0"/>
                <a:cs typeface="Times New Roman" pitchFamily="18" charset="0"/>
              </a:rPr>
              <a:t>solve </a:t>
            </a:r>
            <a:r>
              <a:rPr lang="en-US" sz="3200" spc="-139" dirty="0">
                <a:latin typeface="Times New Roman" pitchFamily="18" charset="0"/>
                <a:cs typeface="Times New Roman" pitchFamily="18" charset="0"/>
              </a:rPr>
              <a:t>this </a:t>
            </a:r>
            <a:r>
              <a:rPr lang="en-US" sz="3200" spc="-120" dirty="0">
                <a:latin typeface="Times New Roman" pitchFamily="18" charset="0"/>
                <a:cs typeface="Times New Roman" pitchFamily="18" charset="0"/>
              </a:rPr>
              <a:t>problems </a:t>
            </a:r>
            <a:r>
              <a:rPr lang="en-US" sz="3200" spc="-150" dirty="0">
                <a:latin typeface="Times New Roman" pitchFamily="18" charset="0"/>
                <a:cs typeface="Times New Roman" pitchFamily="18" charset="0"/>
              </a:rPr>
              <a:t>we </a:t>
            </a:r>
            <a:r>
              <a:rPr lang="en-US" sz="3200" spc="-145" dirty="0">
                <a:latin typeface="Times New Roman" pitchFamily="18" charset="0"/>
                <a:cs typeface="Times New Roman" pitchFamily="18" charset="0"/>
              </a:rPr>
              <a:t> use </a:t>
            </a:r>
            <a:r>
              <a:rPr lang="en-US" sz="3200" spc="-89" dirty="0">
                <a:latin typeface="Times New Roman" pitchFamily="18" charset="0"/>
                <a:cs typeface="Times New Roman" pitchFamily="18" charset="0"/>
              </a:rPr>
              <a:t>block </a:t>
            </a:r>
            <a:r>
              <a:rPr lang="en-US" sz="3200" spc="-105" dirty="0">
                <a:latin typeface="Times New Roman" pitchFamily="18" charset="0"/>
                <a:cs typeface="Times New Roman" pitchFamily="18" charset="0"/>
              </a:rPr>
              <a:t>chain </a:t>
            </a:r>
            <a:r>
              <a:rPr lang="en-US" sz="3200" spc="-125" dirty="0">
                <a:latin typeface="Times New Roman" pitchFamily="18" charset="0"/>
                <a:cs typeface="Times New Roman" pitchFamily="18" charset="0"/>
              </a:rPr>
              <a:t>technology, </a:t>
            </a:r>
            <a:r>
              <a:rPr lang="en-US" sz="3200" spc="-100" dirty="0">
                <a:latin typeface="Times New Roman" pitchFamily="18" charset="0"/>
                <a:cs typeface="Times New Roman" pitchFamily="18" charset="0"/>
              </a:rPr>
              <a:t>the </a:t>
            </a:r>
            <a:r>
              <a:rPr lang="en-US" sz="3200" spc="-130" dirty="0">
                <a:latin typeface="Times New Roman" pitchFamily="18" charset="0"/>
                <a:cs typeface="Times New Roman" pitchFamily="18" charset="0"/>
              </a:rPr>
              <a:t>logistics </a:t>
            </a:r>
            <a:r>
              <a:rPr lang="en-US" sz="3200" spc="-95" dirty="0" err="1">
                <a:latin typeface="Times New Roman" pitchFamily="18" charset="0"/>
                <a:cs typeface="Times New Roman" pitchFamily="18" charset="0"/>
              </a:rPr>
              <a:t>blockchain</a:t>
            </a:r>
            <a:r>
              <a:rPr lang="en-US" sz="3200" spc="-95" dirty="0">
                <a:latin typeface="Times New Roman" pitchFamily="18" charset="0"/>
                <a:cs typeface="Times New Roman" pitchFamily="18" charset="0"/>
              </a:rPr>
              <a:t> </a:t>
            </a:r>
            <a:r>
              <a:rPr lang="en-US" sz="3200" spc="-186" dirty="0">
                <a:latin typeface="Times New Roman" pitchFamily="18" charset="0"/>
                <a:cs typeface="Times New Roman" pitchFamily="18" charset="0"/>
              </a:rPr>
              <a:t>is </a:t>
            </a:r>
            <a:r>
              <a:rPr lang="en-US" sz="3200" spc="-114" dirty="0">
                <a:latin typeface="Times New Roman" pitchFamily="18" charset="0"/>
                <a:cs typeface="Times New Roman" pitchFamily="18" charset="0"/>
              </a:rPr>
              <a:t>formed </a:t>
            </a:r>
            <a:r>
              <a:rPr lang="en-US" sz="3200" spc="-105" dirty="0">
                <a:latin typeface="Times New Roman" pitchFamily="18" charset="0"/>
                <a:cs typeface="Times New Roman" pitchFamily="18" charset="0"/>
              </a:rPr>
              <a:t>through </a:t>
            </a:r>
            <a:r>
              <a:rPr lang="en-US" sz="3200" spc="-120" dirty="0">
                <a:latin typeface="Times New Roman" pitchFamily="18" charset="0"/>
                <a:cs typeface="Times New Roman" pitchFamily="18" charset="0"/>
              </a:rPr>
              <a:t>data </a:t>
            </a:r>
            <a:r>
              <a:rPr lang="en-US" sz="3200" spc="-114" dirty="0">
                <a:latin typeface="Times New Roman" pitchFamily="18" charset="0"/>
                <a:cs typeface="Times New Roman" pitchFamily="18" charset="0"/>
              </a:rPr>
              <a:t> encryption </a:t>
            </a:r>
            <a:r>
              <a:rPr lang="en-US" sz="3200" spc="-100" dirty="0">
                <a:latin typeface="Times New Roman" pitchFamily="18" charset="0"/>
                <a:cs typeface="Times New Roman" pitchFamily="18" charset="0"/>
              </a:rPr>
              <a:t>and </a:t>
            </a:r>
            <a:r>
              <a:rPr lang="en-US" sz="3200" spc="-136" dirty="0">
                <a:latin typeface="Times New Roman" pitchFamily="18" charset="0"/>
                <a:cs typeface="Times New Roman" pitchFamily="18" charset="0"/>
              </a:rPr>
              <a:t>consensus </a:t>
            </a:r>
            <a:r>
              <a:rPr lang="en-US" sz="3200" spc="-155" dirty="0">
                <a:latin typeface="Times New Roman" pitchFamily="18" charset="0"/>
                <a:cs typeface="Times New Roman" pitchFamily="18" charset="0"/>
              </a:rPr>
              <a:t>verification, </a:t>
            </a:r>
            <a:r>
              <a:rPr lang="en-US" sz="3200" spc="-130" dirty="0">
                <a:latin typeface="Times New Roman" pitchFamily="18" charset="0"/>
                <a:cs typeface="Times New Roman" pitchFamily="18" charset="0"/>
              </a:rPr>
              <a:t>there </a:t>
            </a:r>
            <a:r>
              <a:rPr lang="en-US" sz="3200" spc="-125" dirty="0">
                <a:latin typeface="Times New Roman" pitchFamily="18" charset="0"/>
                <a:cs typeface="Times New Roman" pitchFamily="18" charset="0"/>
              </a:rPr>
              <a:t>by ensuring </a:t>
            </a:r>
            <a:r>
              <a:rPr lang="en-US" sz="3200" spc="-100" dirty="0">
                <a:latin typeface="Times New Roman" pitchFamily="18" charset="0"/>
                <a:cs typeface="Times New Roman" pitchFamily="18" charset="0"/>
              </a:rPr>
              <a:t>the </a:t>
            </a:r>
            <a:r>
              <a:rPr lang="en-US" sz="3200" spc="-114" dirty="0">
                <a:latin typeface="Times New Roman" pitchFamily="18" charset="0"/>
                <a:cs typeface="Times New Roman" pitchFamily="18" charset="0"/>
              </a:rPr>
              <a:t>authenticity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 </a:t>
            </a:r>
            <a:r>
              <a:rPr lang="en-US" sz="3200" spc="-139" dirty="0">
                <a:latin typeface="Times New Roman" pitchFamily="18" charset="0"/>
                <a:cs typeface="Times New Roman" pitchFamily="18" charset="0"/>
              </a:rPr>
              <a:t>transparency of </a:t>
            </a:r>
            <a:r>
              <a:rPr lang="en-US" sz="3200" spc="-130" dirty="0">
                <a:latin typeface="Times New Roman" pitchFamily="18" charset="0"/>
                <a:cs typeface="Times New Roman" pitchFamily="18" charset="0"/>
              </a:rPr>
              <a:t>logistics </a:t>
            </a:r>
            <a:r>
              <a:rPr lang="en-US" sz="3200" spc="-155" dirty="0">
                <a:latin typeface="Times New Roman" pitchFamily="18" charset="0"/>
                <a:cs typeface="Times New Roman" pitchFamily="18" charset="0"/>
              </a:rPr>
              <a:t>service </a:t>
            </a:r>
            <a:r>
              <a:rPr lang="en-US" sz="3200" spc="-136" dirty="0">
                <a:latin typeface="Times New Roman" pitchFamily="18" charset="0"/>
                <a:cs typeface="Times New Roman" pitchFamily="18" charset="0"/>
              </a:rPr>
              <a:t>transaction </a:t>
            </a:r>
            <a:r>
              <a:rPr lang="en-US" sz="3200" spc="-145" dirty="0">
                <a:latin typeface="Times New Roman" pitchFamily="18" charset="0"/>
                <a:cs typeface="Times New Roman" pitchFamily="18" charset="0"/>
              </a:rPr>
              <a:t>information, </a:t>
            </a:r>
            <a:r>
              <a:rPr lang="en-US" sz="3200" spc="-100" dirty="0">
                <a:latin typeface="Times New Roman" pitchFamily="18" charset="0"/>
                <a:cs typeface="Times New Roman" pitchFamily="18" charset="0"/>
              </a:rPr>
              <a:t>and </a:t>
            </a:r>
            <a:r>
              <a:rPr lang="en-US" sz="3200" spc="-125" dirty="0">
                <a:latin typeface="Times New Roman" pitchFamily="18" charset="0"/>
                <a:cs typeface="Times New Roman" pitchFamily="18" charset="0"/>
              </a:rPr>
              <a:t>ensuring </a:t>
            </a:r>
            <a:r>
              <a:rPr lang="en-US" sz="3200" spc="-111" dirty="0">
                <a:latin typeface="Times New Roman" pitchFamily="18" charset="0"/>
                <a:cs typeface="Times New Roman" pitchFamily="18" charset="0"/>
              </a:rPr>
              <a:t>that </a:t>
            </a:r>
            <a:r>
              <a:rPr lang="en-US" sz="3200" spc="-100" dirty="0">
                <a:latin typeface="Times New Roman" pitchFamily="18" charset="0"/>
                <a:cs typeface="Times New Roman" pitchFamily="18" charset="0"/>
              </a:rPr>
              <a:t>the </a:t>
            </a:r>
            <a:r>
              <a:rPr lang="en-US" sz="3200" spc="-945" dirty="0">
                <a:latin typeface="Times New Roman" pitchFamily="18" charset="0"/>
                <a:cs typeface="Times New Roman" pitchFamily="18" charset="0"/>
              </a:rPr>
              <a:t> </a:t>
            </a:r>
            <a:r>
              <a:rPr lang="en-US" sz="3200" spc="-125" dirty="0">
                <a:latin typeface="Times New Roman" pitchFamily="18" charset="0"/>
                <a:cs typeface="Times New Roman" pitchFamily="18" charset="0"/>
              </a:rPr>
              <a:t>information </a:t>
            </a:r>
            <a:r>
              <a:rPr lang="en-US" sz="3200" spc="-155" dirty="0">
                <a:latin typeface="Times New Roman" pitchFamily="18" charset="0"/>
                <a:cs typeface="Times New Roman" pitchFamily="18" charset="0"/>
              </a:rPr>
              <a:t>will </a:t>
            </a:r>
            <a:r>
              <a:rPr lang="en-US" sz="3200" spc="-100" dirty="0">
                <a:latin typeface="Times New Roman" pitchFamily="18" charset="0"/>
                <a:cs typeface="Times New Roman" pitchFamily="18" charset="0"/>
              </a:rPr>
              <a:t>not </a:t>
            </a:r>
            <a:r>
              <a:rPr lang="en-US" sz="3200" spc="-80" dirty="0">
                <a:latin typeface="Times New Roman" pitchFamily="18" charset="0"/>
                <a:cs typeface="Times New Roman" pitchFamily="18" charset="0"/>
              </a:rPr>
              <a:t>be </a:t>
            </a:r>
            <a:r>
              <a:rPr lang="en-US" sz="3200" spc="-105" dirty="0">
                <a:latin typeface="Times New Roman" pitchFamily="18" charset="0"/>
                <a:cs typeface="Times New Roman" pitchFamily="18" charset="0"/>
              </a:rPr>
              <a:t>tampered </a:t>
            </a:r>
            <a:r>
              <a:rPr lang="en-US" sz="3200" spc="-125" dirty="0">
                <a:latin typeface="Times New Roman" pitchFamily="18" charset="0"/>
                <a:cs typeface="Times New Roman" pitchFamily="18" charset="0"/>
              </a:rPr>
              <a:t>with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can </a:t>
            </a:r>
            <a:r>
              <a:rPr lang="en-US" sz="3200" spc="-80" dirty="0">
                <a:latin typeface="Times New Roman" pitchFamily="18" charset="0"/>
                <a:cs typeface="Times New Roman" pitchFamily="18" charset="0"/>
              </a:rPr>
              <a:t>be </a:t>
            </a:r>
            <a:r>
              <a:rPr lang="en-US" sz="3200" spc="-114" dirty="0">
                <a:latin typeface="Times New Roman" pitchFamily="18" charset="0"/>
                <a:cs typeface="Times New Roman" pitchFamily="18" charset="0"/>
              </a:rPr>
              <a:t>queried </a:t>
            </a:r>
            <a:r>
              <a:rPr lang="en-US" sz="3200" spc="-100" dirty="0">
                <a:latin typeface="Times New Roman" pitchFamily="18" charset="0"/>
                <a:cs typeface="Times New Roman" pitchFamily="18" charset="0"/>
              </a:rPr>
              <a:t>and </a:t>
            </a:r>
            <a:r>
              <a:rPr lang="en-US" sz="3200" spc="-114" dirty="0">
                <a:latin typeface="Times New Roman" pitchFamily="18" charset="0"/>
                <a:cs typeface="Times New Roman" pitchFamily="18" charset="0"/>
              </a:rPr>
              <a:t>traced </a:t>
            </a:r>
            <a:r>
              <a:rPr lang="en-US" sz="3200" spc="-105" dirty="0">
                <a:latin typeface="Times New Roman" pitchFamily="18" charset="0"/>
                <a:cs typeface="Times New Roman" pitchFamily="18" charset="0"/>
              </a:rPr>
              <a:t>to </a:t>
            </a:r>
            <a:r>
              <a:rPr lang="en-US" sz="3200" spc="-100" dirty="0">
                <a:latin typeface="Times New Roman" pitchFamily="18" charset="0"/>
                <a:cs typeface="Times New Roman" pitchFamily="18" charset="0"/>
              </a:rPr>
              <a:t>the </a:t>
            </a:r>
            <a:r>
              <a:rPr lang="en-US" sz="3200" spc="-95" dirty="0">
                <a:latin typeface="Times New Roman" pitchFamily="18" charset="0"/>
                <a:cs typeface="Times New Roman" pitchFamily="18" charset="0"/>
              </a:rPr>
              <a:t> </a:t>
            </a:r>
            <a:r>
              <a:rPr lang="en-US" sz="3200" spc="-164" dirty="0">
                <a:latin typeface="Times New Roman" pitchFamily="18" charset="0"/>
                <a:cs typeface="Times New Roman" pitchFamily="18" charset="0"/>
              </a:rPr>
              <a:t>source.</a:t>
            </a:r>
            <a:endParaRPr lang="en-US" sz="3200" dirty="0">
              <a:latin typeface="Times New Roman" pitchFamily="18" charset="0"/>
              <a:cs typeface="Times New Roman" pitchFamily="18" charset="0"/>
            </a:endParaRPr>
          </a:p>
          <a:p>
            <a:pPr marL="469886" marR="5080" indent="-457186" algn="just">
              <a:lnSpc>
                <a:spcPct val="116100"/>
              </a:lnSpc>
              <a:buFont typeface="Arial" pitchFamily="34" charset="0"/>
              <a:buChar char="•"/>
            </a:pPr>
            <a:r>
              <a:rPr lang="en-US" sz="3200" spc="-95" dirty="0" err="1">
                <a:latin typeface="Times New Roman" pitchFamily="18" charset="0"/>
                <a:cs typeface="Times New Roman" pitchFamily="18" charset="0"/>
              </a:rPr>
              <a:t>Blockchain</a:t>
            </a:r>
            <a:r>
              <a:rPr lang="en-US" sz="3200" spc="-89" dirty="0">
                <a:latin typeface="Times New Roman" pitchFamily="18" charset="0"/>
                <a:cs typeface="Times New Roman" pitchFamily="18" charset="0"/>
              </a:rPr>
              <a:t> </a:t>
            </a:r>
            <a:r>
              <a:rPr lang="en-US" sz="3200" spc="-105" dirty="0">
                <a:latin typeface="Times New Roman" pitchFamily="18" charset="0"/>
                <a:cs typeface="Times New Roman" pitchFamily="18" charset="0"/>
              </a:rPr>
              <a:t>technology</a:t>
            </a:r>
            <a:r>
              <a:rPr lang="en-US" sz="3200" spc="-100" dirty="0">
                <a:latin typeface="Times New Roman" pitchFamily="18" charset="0"/>
                <a:cs typeface="Times New Roman" pitchFamily="18" charset="0"/>
              </a:rPr>
              <a:t> </a:t>
            </a:r>
            <a:r>
              <a:rPr lang="en-US" sz="3200" spc="-139" dirty="0">
                <a:latin typeface="Times New Roman" pitchFamily="18" charset="0"/>
                <a:cs typeface="Times New Roman" pitchFamily="18" charset="0"/>
              </a:rPr>
              <a:t>effectively</a:t>
            </a:r>
            <a:r>
              <a:rPr lang="en-US" sz="3200" spc="-136" dirty="0">
                <a:latin typeface="Times New Roman" pitchFamily="18" charset="0"/>
                <a:cs typeface="Times New Roman" pitchFamily="18" charset="0"/>
              </a:rPr>
              <a:t> </a:t>
            </a:r>
            <a:r>
              <a:rPr lang="en-US" sz="3200" spc="-175" dirty="0">
                <a:latin typeface="Times New Roman" pitchFamily="18" charset="0"/>
                <a:cs typeface="Times New Roman" pitchFamily="18" charset="0"/>
              </a:rPr>
              <a:t>solves</a:t>
            </a:r>
            <a:r>
              <a:rPr lang="en-US" sz="3200" spc="-170" dirty="0">
                <a:latin typeface="Times New Roman" pitchFamily="18" charset="0"/>
                <a:cs typeface="Times New Roman" pitchFamily="18" charset="0"/>
              </a:rPr>
              <a:t> </a:t>
            </a:r>
            <a:r>
              <a:rPr lang="en-US" sz="3200" spc="-100" dirty="0">
                <a:latin typeface="Times New Roman" pitchFamily="18" charset="0"/>
                <a:cs typeface="Times New Roman" pitchFamily="18" charset="0"/>
              </a:rPr>
              <a:t>the</a:t>
            </a:r>
            <a:r>
              <a:rPr lang="en-US" sz="3200" spc="-95" dirty="0">
                <a:latin typeface="Times New Roman" pitchFamily="18" charset="0"/>
                <a:cs typeface="Times New Roman" pitchFamily="18" charset="0"/>
              </a:rPr>
              <a:t> </a:t>
            </a:r>
            <a:r>
              <a:rPr lang="en-US" sz="3200" spc="-114" dirty="0">
                <a:latin typeface="Times New Roman" pitchFamily="18" charset="0"/>
                <a:cs typeface="Times New Roman" pitchFamily="18" charset="0"/>
              </a:rPr>
              <a:t>pain</a:t>
            </a:r>
            <a:r>
              <a:rPr lang="en-US" sz="3200" spc="-111" dirty="0">
                <a:latin typeface="Times New Roman" pitchFamily="18" charset="0"/>
                <a:cs typeface="Times New Roman" pitchFamily="18" charset="0"/>
              </a:rPr>
              <a:t> </a:t>
            </a:r>
            <a:r>
              <a:rPr lang="en-US" sz="3200" spc="-120" dirty="0">
                <a:latin typeface="Times New Roman" pitchFamily="18" charset="0"/>
                <a:cs typeface="Times New Roman" pitchFamily="18" charset="0"/>
              </a:rPr>
              <a:t>points</a:t>
            </a:r>
            <a:r>
              <a:rPr lang="en-US" sz="3200" spc="-114" dirty="0">
                <a:latin typeface="Times New Roman" pitchFamily="18" charset="0"/>
                <a:cs typeface="Times New Roman" pitchFamily="18" charset="0"/>
              </a:rPr>
              <a:t> </a:t>
            </a:r>
            <a:r>
              <a:rPr lang="en-US" sz="3200" spc="-139" dirty="0">
                <a:latin typeface="Times New Roman" pitchFamily="18" charset="0"/>
                <a:cs typeface="Times New Roman" pitchFamily="18" charset="0"/>
              </a:rPr>
              <a:t>of</a:t>
            </a:r>
            <a:r>
              <a:rPr lang="en-US" sz="3200" spc="-136" dirty="0">
                <a:latin typeface="Times New Roman" pitchFamily="18" charset="0"/>
                <a:cs typeface="Times New Roman" pitchFamily="18" charset="0"/>
              </a:rPr>
              <a:t> traditional </a:t>
            </a:r>
            <a:r>
              <a:rPr lang="en-US" sz="3200" spc="-130" dirty="0">
                <a:latin typeface="Times New Roman" pitchFamily="18" charset="0"/>
                <a:cs typeface="Times New Roman" pitchFamily="18" charset="0"/>
              </a:rPr>
              <a:t> </a:t>
            </a:r>
            <a:r>
              <a:rPr lang="en-US" sz="3200" spc="-136" dirty="0">
                <a:latin typeface="Times New Roman" pitchFamily="18" charset="0"/>
                <a:cs typeface="Times New Roman" pitchFamily="18" charset="0"/>
              </a:rPr>
              <a:t>traceability </a:t>
            </a:r>
            <a:r>
              <a:rPr lang="en-US" sz="3200" spc="-161" dirty="0">
                <a:latin typeface="Times New Roman" pitchFamily="18" charset="0"/>
                <a:cs typeface="Times New Roman" pitchFamily="18" charset="0"/>
              </a:rPr>
              <a:t>systems </a:t>
            </a:r>
            <a:r>
              <a:rPr lang="en-US" sz="3200" spc="-125" dirty="0">
                <a:latin typeface="Times New Roman" pitchFamily="18" charset="0"/>
                <a:cs typeface="Times New Roman" pitchFamily="18" charset="0"/>
              </a:rPr>
              <a:t>by </a:t>
            </a:r>
            <a:r>
              <a:rPr lang="en-US" sz="3200" spc="-114" dirty="0">
                <a:latin typeface="Times New Roman" pitchFamily="18" charset="0"/>
                <a:cs typeface="Times New Roman" pitchFamily="18" charset="0"/>
              </a:rPr>
              <a:t>using </a:t>
            </a:r>
            <a:r>
              <a:rPr lang="en-US" sz="3200" spc="-155" dirty="0">
                <a:latin typeface="Times New Roman" pitchFamily="18" charset="0"/>
                <a:cs typeface="Times New Roman" pitchFamily="18" charset="0"/>
              </a:rPr>
              <a:t>its </a:t>
            </a:r>
            <a:r>
              <a:rPr lang="en-US" sz="3200" spc="-105" dirty="0">
                <a:latin typeface="Times New Roman" pitchFamily="18" charset="0"/>
                <a:cs typeface="Times New Roman" pitchFamily="18" charset="0"/>
              </a:rPr>
              <a:t>technical </a:t>
            </a:r>
            <a:r>
              <a:rPr lang="en-US" sz="3200" spc="-170" dirty="0">
                <a:latin typeface="Times New Roman" pitchFamily="18" charset="0"/>
                <a:cs typeface="Times New Roman" pitchFamily="18" charset="0"/>
              </a:rPr>
              <a:t>features. </a:t>
            </a:r>
            <a:r>
              <a:rPr lang="en-US" sz="3200" spc="-145" dirty="0">
                <a:latin typeface="Times New Roman" pitchFamily="18" charset="0"/>
                <a:cs typeface="Times New Roman" pitchFamily="18" charset="0"/>
              </a:rPr>
              <a:t>The </a:t>
            </a:r>
            <a:r>
              <a:rPr lang="en-US" sz="3200" spc="-139" dirty="0">
                <a:latin typeface="Times New Roman" pitchFamily="18" charset="0"/>
                <a:cs typeface="Times New Roman" pitchFamily="18" charset="0"/>
              </a:rPr>
              <a:t>types of </a:t>
            </a:r>
            <a:r>
              <a:rPr lang="en-US" sz="3200" spc="-111" dirty="0" err="1">
                <a:latin typeface="Times New Roman" pitchFamily="18" charset="0"/>
                <a:cs typeface="Times New Roman" pitchFamily="18" charset="0"/>
              </a:rPr>
              <a:t>blockchains</a:t>
            </a:r>
            <a:r>
              <a:rPr lang="en-US" sz="3200" spc="-111" dirty="0">
                <a:latin typeface="Times New Roman" pitchFamily="18" charset="0"/>
                <a:cs typeface="Times New Roman" pitchFamily="18" charset="0"/>
              </a:rPr>
              <a:t> </a:t>
            </a:r>
            <a:r>
              <a:rPr lang="en-US" sz="3200" spc="-105" dirty="0">
                <a:latin typeface="Times New Roman" pitchFamily="18" charset="0"/>
                <a:cs typeface="Times New Roman" pitchFamily="18" charset="0"/>
              </a:rPr>
              <a:t> </a:t>
            </a:r>
            <a:r>
              <a:rPr lang="en-US" sz="3200" spc="-95" dirty="0">
                <a:latin typeface="Times New Roman" pitchFamily="18" charset="0"/>
                <a:cs typeface="Times New Roman" pitchFamily="18" charset="0"/>
              </a:rPr>
              <a:t>can</a:t>
            </a:r>
            <a:r>
              <a:rPr lang="en-US" sz="3200" spc="-89" dirty="0">
                <a:latin typeface="Times New Roman" pitchFamily="18" charset="0"/>
                <a:cs typeface="Times New Roman" pitchFamily="18" charset="0"/>
              </a:rPr>
              <a:t> </a:t>
            </a:r>
            <a:r>
              <a:rPr lang="en-US" sz="3200" spc="-80" dirty="0">
                <a:latin typeface="Times New Roman" pitchFamily="18" charset="0"/>
                <a:cs typeface="Times New Roman" pitchFamily="18" charset="0"/>
              </a:rPr>
              <a:t>be</a:t>
            </a:r>
            <a:r>
              <a:rPr lang="en-US" sz="3200" spc="-75" dirty="0">
                <a:latin typeface="Times New Roman" pitchFamily="18" charset="0"/>
                <a:cs typeface="Times New Roman" pitchFamily="18" charset="0"/>
              </a:rPr>
              <a:t> </a:t>
            </a:r>
            <a:r>
              <a:rPr lang="en-US" sz="3200" spc="-111" dirty="0">
                <a:latin typeface="Times New Roman" pitchFamily="18" charset="0"/>
                <a:cs typeface="Times New Roman" pitchFamily="18" charset="0"/>
              </a:rPr>
              <a:t>divided</a:t>
            </a:r>
            <a:r>
              <a:rPr lang="en-US" sz="3200" spc="-105" dirty="0">
                <a:latin typeface="Times New Roman" pitchFamily="18" charset="0"/>
                <a:cs typeface="Times New Roman" pitchFamily="18" charset="0"/>
              </a:rPr>
              <a:t> </a:t>
            </a:r>
            <a:r>
              <a:rPr lang="en-US" sz="3200" spc="-111" dirty="0">
                <a:latin typeface="Times New Roman" pitchFamily="18" charset="0"/>
                <a:cs typeface="Times New Roman" pitchFamily="18" charset="0"/>
              </a:rPr>
              <a:t>into</a:t>
            </a:r>
            <a:r>
              <a:rPr lang="en-US" sz="3200" spc="-105" dirty="0">
                <a:latin typeface="Times New Roman" pitchFamily="18" charset="0"/>
                <a:cs typeface="Times New Roman" pitchFamily="18" charset="0"/>
              </a:rPr>
              <a:t> </a:t>
            </a:r>
            <a:r>
              <a:rPr lang="en-US" sz="3200" spc="-86" dirty="0">
                <a:latin typeface="Times New Roman" pitchFamily="18" charset="0"/>
                <a:cs typeface="Times New Roman" pitchFamily="18" charset="0"/>
              </a:rPr>
              <a:t>public</a:t>
            </a:r>
            <a:r>
              <a:rPr lang="en-US" sz="3200" spc="-80" dirty="0">
                <a:latin typeface="Times New Roman" pitchFamily="18" charset="0"/>
                <a:cs typeface="Times New Roman" pitchFamily="18" charset="0"/>
              </a:rPr>
              <a:t> </a:t>
            </a:r>
            <a:r>
              <a:rPr lang="en-US" sz="3200" spc="-155" dirty="0">
                <a:latin typeface="Times New Roman" pitchFamily="18" charset="0"/>
                <a:cs typeface="Times New Roman" pitchFamily="18" charset="0"/>
              </a:rPr>
              <a:t>chains,</a:t>
            </a:r>
            <a:r>
              <a:rPr lang="en-US" sz="3200" spc="-150" dirty="0">
                <a:latin typeface="Times New Roman" pitchFamily="18" charset="0"/>
                <a:cs typeface="Times New Roman" pitchFamily="18" charset="0"/>
              </a:rPr>
              <a:t> </a:t>
            </a:r>
            <a:r>
              <a:rPr lang="en-US" sz="3200" spc="-114" dirty="0">
                <a:latin typeface="Times New Roman" pitchFamily="18" charset="0"/>
                <a:cs typeface="Times New Roman" pitchFamily="18" charset="0"/>
              </a:rPr>
              <a:t>consortium</a:t>
            </a:r>
            <a:r>
              <a:rPr lang="en-US" sz="3200" spc="-111" dirty="0">
                <a:latin typeface="Times New Roman" pitchFamily="18" charset="0"/>
                <a:cs typeface="Times New Roman" pitchFamily="18" charset="0"/>
              </a:rPr>
              <a:t> </a:t>
            </a:r>
            <a:r>
              <a:rPr lang="en-US" sz="3200" spc="-155" dirty="0">
                <a:latin typeface="Times New Roman" pitchFamily="18" charset="0"/>
                <a:cs typeface="Times New Roman" pitchFamily="18" charset="0"/>
              </a:rPr>
              <a:t>chains,</a:t>
            </a:r>
            <a:r>
              <a:rPr lang="en-US" sz="3200" spc="-150" dirty="0">
                <a:latin typeface="Times New Roman" pitchFamily="18" charset="0"/>
                <a:cs typeface="Times New Roman" pitchFamily="18" charset="0"/>
              </a:rPr>
              <a:t> </a:t>
            </a:r>
            <a:r>
              <a:rPr lang="en-US" sz="3200" spc="-100" dirty="0">
                <a:latin typeface="Times New Roman" pitchFamily="18" charset="0"/>
                <a:cs typeface="Times New Roman" pitchFamily="18" charset="0"/>
              </a:rPr>
              <a:t>and</a:t>
            </a:r>
            <a:r>
              <a:rPr lang="en-US" sz="3200" spc="-95" dirty="0">
                <a:latin typeface="Times New Roman" pitchFamily="18" charset="0"/>
                <a:cs typeface="Times New Roman" pitchFamily="18" charset="0"/>
              </a:rPr>
              <a:t> </a:t>
            </a:r>
            <a:r>
              <a:rPr lang="en-US" sz="3200" spc="-145" dirty="0">
                <a:latin typeface="Times New Roman" pitchFamily="18" charset="0"/>
                <a:cs typeface="Times New Roman" pitchFamily="18" charset="0"/>
              </a:rPr>
              <a:t>private</a:t>
            </a:r>
            <a:r>
              <a:rPr lang="en-US" sz="3200" spc="-139" dirty="0">
                <a:latin typeface="Times New Roman" pitchFamily="18" charset="0"/>
                <a:cs typeface="Times New Roman" pitchFamily="18" charset="0"/>
              </a:rPr>
              <a:t> </a:t>
            </a:r>
            <a:r>
              <a:rPr lang="en-US" sz="3200" spc="-125" dirty="0">
                <a:latin typeface="Times New Roman" pitchFamily="18" charset="0"/>
                <a:cs typeface="Times New Roman" pitchFamily="18" charset="0"/>
              </a:rPr>
              <a:t>chains </a:t>
            </a:r>
            <a:r>
              <a:rPr lang="en-US" sz="3200" spc="-120" dirty="0">
                <a:latin typeface="Times New Roman" pitchFamily="18" charset="0"/>
                <a:cs typeface="Times New Roman" pitchFamily="18" charset="0"/>
              </a:rPr>
              <a:t> </a:t>
            </a:r>
            <a:r>
              <a:rPr lang="en-US" sz="3200" spc="-180" dirty="0">
                <a:latin typeface="Times New Roman" pitchFamily="18" charset="0"/>
                <a:cs typeface="Times New Roman" pitchFamily="18" charset="0"/>
              </a:rPr>
              <a:t>a</a:t>
            </a:r>
            <a:r>
              <a:rPr lang="en-US" sz="3200" spc="-30" dirty="0">
                <a:latin typeface="Times New Roman" pitchFamily="18" charset="0"/>
                <a:cs typeface="Times New Roman" pitchFamily="18" charset="0"/>
              </a:rPr>
              <a:t>cc</a:t>
            </a:r>
            <a:r>
              <a:rPr lang="en-US" sz="3200" spc="-125" dirty="0">
                <a:latin typeface="Times New Roman" pitchFamily="18" charset="0"/>
                <a:cs typeface="Times New Roman" pitchFamily="18" charset="0"/>
              </a:rPr>
              <a:t>o</a:t>
            </a:r>
            <a:r>
              <a:rPr lang="en-US" sz="3200" spc="-225" dirty="0">
                <a:latin typeface="Times New Roman" pitchFamily="18" charset="0"/>
                <a:cs typeface="Times New Roman" pitchFamily="18" charset="0"/>
              </a:rPr>
              <a:t>r</a:t>
            </a:r>
            <a:r>
              <a:rPr lang="en-US" sz="3200" spc="-39" dirty="0">
                <a:latin typeface="Times New Roman" pitchFamily="18" charset="0"/>
                <a:cs typeface="Times New Roman" pitchFamily="18" charset="0"/>
              </a:rPr>
              <a:t>d</a:t>
            </a:r>
            <a:r>
              <a:rPr lang="en-US" sz="3200" spc="-150" dirty="0">
                <a:latin typeface="Times New Roman" pitchFamily="18" charset="0"/>
                <a:cs typeface="Times New Roman" pitchFamily="18" charset="0"/>
              </a:rPr>
              <a:t>i</a:t>
            </a:r>
            <a:r>
              <a:rPr lang="en-US" sz="3200" spc="-86" dirty="0">
                <a:latin typeface="Times New Roman" pitchFamily="18" charset="0"/>
                <a:cs typeface="Times New Roman" pitchFamily="18" charset="0"/>
              </a:rPr>
              <a:t>n</a:t>
            </a:r>
            <a:r>
              <a:rPr lang="en-US" sz="3200" spc="-14" dirty="0">
                <a:latin typeface="Times New Roman" pitchFamily="18" charset="0"/>
                <a:cs typeface="Times New Roman" pitchFamily="18" charset="0"/>
              </a:rPr>
              <a:t>g</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120" dirty="0">
                <a:latin typeface="Times New Roman" pitchFamily="18" charset="0"/>
                <a:cs typeface="Times New Roman" pitchFamily="18" charset="0"/>
              </a:rPr>
              <a:t>o</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20" dirty="0">
                <a:latin typeface="Times New Roman" pitchFamily="18" charset="0"/>
                <a:cs typeface="Times New Roman" pitchFamily="18" charset="0"/>
              </a:rPr>
              <a:t>e</a:t>
            </a:r>
            <a:r>
              <a:rPr lang="en-US" sz="3200" spc="-186" dirty="0">
                <a:latin typeface="Times New Roman" pitchFamily="18" charset="0"/>
                <a:cs typeface="Times New Roman" pitchFamily="18" charset="0"/>
              </a:rPr>
              <a:t> </a:t>
            </a:r>
            <a:r>
              <a:rPr lang="en-US" sz="3200" spc="-30" dirty="0">
                <a:latin typeface="Times New Roman" pitchFamily="18" charset="0"/>
                <a:cs typeface="Times New Roman" pitchFamily="18" charset="0"/>
              </a:rPr>
              <a:t>c</a:t>
            </a:r>
            <a:r>
              <a:rPr lang="en-US" sz="3200" spc="-86" dirty="0">
                <a:latin typeface="Times New Roman" pitchFamily="18" charset="0"/>
                <a:cs typeface="Times New Roman" pitchFamily="18" charset="0"/>
              </a:rPr>
              <a:t>h</a:t>
            </a:r>
            <a:r>
              <a:rPr lang="en-US" sz="3200" spc="-180" dirty="0">
                <a:latin typeface="Times New Roman" pitchFamily="18" charset="0"/>
                <a:cs typeface="Times New Roman" pitchFamily="18" charset="0"/>
              </a:rPr>
              <a:t>a</a:t>
            </a:r>
            <a:r>
              <a:rPr lang="en-US" sz="3200" spc="-225" dirty="0">
                <a:latin typeface="Times New Roman" pitchFamily="18" charset="0"/>
                <a:cs typeface="Times New Roman" pitchFamily="18" charset="0"/>
              </a:rPr>
              <a:t>r</a:t>
            </a:r>
            <a:r>
              <a:rPr lang="en-US" sz="3200" spc="-180" dirty="0">
                <a:latin typeface="Times New Roman" pitchFamily="18" charset="0"/>
                <a:cs typeface="Times New Roman" pitchFamily="18" charset="0"/>
              </a:rPr>
              <a:t>a</a:t>
            </a:r>
            <a:r>
              <a:rPr lang="en-US" sz="3200" spc="-30" dirty="0">
                <a:latin typeface="Times New Roman" pitchFamily="18" charset="0"/>
                <a:cs typeface="Times New Roman" pitchFamily="18" charset="0"/>
              </a:rPr>
              <a:t>c</a:t>
            </a:r>
            <a:r>
              <a:rPr lang="en-US" sz="3200" spc="-95" dirty="0">
                <a:latin typeface="Times New Roman" pitchFamily="18" charset="0"/>
                <a:cs typeface="Times New Roman" pitchFamily="18" charset="0"/>
              </a:rPr>
              <a:t>t</a:t>
            </a:r>
            <a:r>
              <a:rPr lang="en-US" sz="3200" spc="-125" dirty="0">
                <a:latin typeface="Times New Roman" pitchFamily="18" charset="0"/>
                <a:cs typeface="Times New Roman" pitchFamily="18" charset="0"/>
              </a:rPr>
              <a:t>e</a:t>
            </a:r>
            <a:r>
              <a:rPr lang="en-US" sz="3200" spc="-225" dirty="0">
                <a:latin typeface="Times New Roman" pitchFamily="18" charset="0"/>
                <a:cs typeface="Times New Roman" pitchFamily="18" charset="0"/>
              </a:rPr>
              <a:t>r</a:t>
            </a:r>
            <a:r>
              <a:rPr lang="en-US" sz="3200" spc="-150" dirty="0">
                <a:latin typeface="Times New Roman" pitchFamily="18" charset="0"/>
                <a:cs typeface="Times New Roman" pitchFamily="18" charset="0"/>
              </a:rPr>
              <a:t>i</a:t>
            </a:r>
            <a:r>
              <a:rPr lang="en-US" sz="3200" spc="-225" dirty="0">
                <a:latin typeface="Times New Roman" pitchFamily="18" charset="0"/>
                <a:cs typeface="Times New Roman" pitchFamily="18" charset="0"/>
              </a:rPr>
              <a:t>s</a:t>
            </a:r>
            <a:r>
              <a:rPr lang="en-US" sz="3200" spc="-95" dirty="0">
                <a:latin typeface="Times New Roman" pitchFamily="18" charset="0"/>
                <a:cs typeface="Times New Roman" pitchFamily="18" charset="0"/>
              </a:rPr>
              <a:t>t</a:t>
            </a:r>
            <a:r>
              <a:rPr lang="en-US" sz="3200" spc="-150" dirty="0">
                <a:latin typeface="Times New Roman" pitchFamily="18" charset="0"/>
                <a:cs typeface="Times New Roman" pitchFamily="18" charset="0"/>
              </a:rPr>
              <a:t>i</a:t>
            </a:r>
            <a:r>
              <a:rPr lang="en-US" sz="3200" spc="-30" dirty="0">
                <a:latin typeface="Times New Roman" pitchFamily="18" charset="0"/>
                <a:cs typeface="Times New Roman" pitchFamily="18" charset="0"/>
              </a:rPr>
              <a:t>c</a:t>
            </a:r>
            <a:r>
              <a:rPr lang="en-US" sz="3200" spc="-220" dirty="0">
                <a:latin typeface="Times New Roman" pitchFamily="18" charset="0"/>
                <a:cs typeface="Times New Roman" pitchFamily="18" charset="0"/>
              </a:rPr>
              <a:t>s</a:t>
            </a:r>
            <a:r>
              <a:rPr lang="en-US" sz="3200" spc="-186" dirty="0">
                <a:latin typeface="Times New Roman" pitchFamily="18" charset="0"/>
                <a:cs typeface="Times New Roman" pitchFamily="18" charset="0"/>
              </a:rPr>
              <a:t> </a:t>
            </a:r>
            <a:r>
              <a:rPr lang="en-US" sz="3200" spc="-125" dirty="0">
                <a:latin typeface="Times New Roman" pitchFamily="18" charset="0"/>
                <a:cs typeface="Times New Roman" pitchFamily="18" charset="0"/>
              </a:rPr>
              <a:t>o</a:t>
            </a:r>
            <a:r>
              <a:rPr lang="en-US" sz="3200" spc="-150" dirty="0">
                <a:latin typeface="Times New Roman" pitchFamily="18" charset="0"/>
                <a:cs typeface="Times New Roman" pitchFamily="18" charset="0"/>
              </a:rPr>
              <a:t>f</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25" dirty="0">
                <a:latin typeface="Times New Roman" pitchFamily="18" charset="0"/>
                <a:cs typeface="Times New Roman" pitchFamily="18" charset="0"/>
              </a:rPr>
              <a:t>e</a:t>
            </a:r>
            <a:r>
              <a:rPr lang="en-US" sz="3200" spc="-150" dirty="0">
                <a:latin typeface="Times New Roman" pitchFamily="18" charset="0"/>
                <a:cs typeface="Times New Roman" pitchFamily="18" charset="0"/>
              </a:rPr>
              <a:t>i</a:t>
            </a:r>
            <a:r>
              <a:rPr lang="en-US" sz="3200" spc="-220" dirty="0">
                <a:latin typeface="Times New Roman" pitchFamily="18" charset="0"/>
                <a:cs typeface="Times New Roman" pitchFamily="18" charset="0"/>
              </a:rPr>
              <a:t>r</a:t>
            </a:r>
            <a:r>
              <a:rPr lang="en-US" sz="3200" spc="-186" dirty="0">
                <a:latin typeface="Times New Roman" pitchFamily="18" charset="0"/>
                <a:cs typeface="Times New Roman" pitchFamily="18" charset="0"/>
              </a:rPr>
              <a:t> </a:t>
            </a:r>
            <a:r>
              <a:rPr lang="en-US" sz="3200" spc="-20" dirty="0">
                <a:latin typeface="Times New Roman" pitchFamily="18" charset="0"/>
                <a:cs typeface="Times New Roman" pitchFamily="18" charset="0"/>
              </a:rPr>
              <a:t>m</a:t>
            </a:r>
            <a:r>
              <a:rPr lang="en-US" sz="3200" spc="-125" dirty="0">
                <a:latin typeface="Times New Roman" pitchFamily="18" charset="0"/>
                <a:cs typeface="Times New Roman" pitchFamily="18" charset="0"/>
              </a:rPr>
              <a:t>e</a:t>
            </a:r>
            <a:r>
              <a:rPr lang="en-US" sz="3200" spc="-20" dirty="0">
                <a:latin typeface="Times New Roman" pitchFamily="18" charset="0"/>
                <a:cs typeface="Times New Roman" pitchFamily="18" charset="0"/>
              </a:rPr>
              <a:t>m</a:t>
            </a:r>
            <a:r>
              <a:rPr lang="en-US" sz="3200" spc="-45" dirty="0">
                <a:latin typeface="Times New Roman" pitchFamily="18" charset="0"/>
                <a:cs typeface="Times New Roman" pitchFamily="18" charset="0"/>
              </a:rPr>
              <a:t>b</a:t>
            </a:r>
            <a:r>
              <a:rPr lang="en-US" sz="3200" spc="-125" dirty="0">
                <a:latin typeface="Times New Roman" pitchFamily="18" charset="0"/>
                <a:cs typeface="Times New Roman" pitchFamily="18" charset="0"/>
              </a:rPr>
              <a:t>e</a:t>
            </a:r>
            <a:r>
              <a:rPr lang="en-US" sz="3200" spc="-225" dirty="0">
                <a:latin typeface="Times New Roman" pitchFamily="18" charset="0"/>
                <a:cs typeface="Times New Roman" pitchFamily="18" charset="0"/>
              </a:rPr>
              <a:t>rs</a:t>
            </a:r>
            <a:r>
              <a:rPr lang="en-US" sz="3200" spc="-33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EDC90E89-4CC0-F00F-D84D-0F6F69965387}"/>
              </a:ext>
            </a:extLst>
          </p:cNvPr>
          <p:cNvSpPr txBox="1"/>
          <p:nvPr/>
        </p:nvSpPr>
        <p:spPr>
          <a:xfrm>
            <a:off x="2480830" y="1734221"/>
            <a:ext cx="5748769" cy="923330"/>
          </a:xfrm>
          <a:prstGeom prst="rect">
            <a:avLst/>
          </a:prstGeom>
          <a:noFill/>
        </p:spPr>
        <p:txBody>
          <a:bodyPr wrap="square" rtlCol="0">
            <a:spAutoFit/>
          </a:bodyPr>
          <a:lstStyle/>
          <a:p>
            <a:r>
              <a:rPr lang="en-IN" sz="5400" b="1" dirty="0">
                <a:solidFill>
                  <a:schemeClr val="tx2"/>
                </a:solidFill>
                <a:latin typeface="New times roman"/>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71C2661-6B1C-8C95-B487-BC0BB9B132D8}"/>
              </a:ext>
            </a:extLst>
          </p:cNvPr>
          <p:cNvSpPr/>
          <p:nvPr/>
        </p:nvSpPr>
        <p:spPr>
          <a:xfrm>
            <a:off x="2423664" y="2933512"/>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a:extLst>
              <a:ext uri="{FF2B5EF4-FFF2-40B4-BE49-F238E27FC236}">
                <a16:creationId xmlns:a16="http://schemas.microsoft.com/office/drawing/2014/main" id="{89A2C4AA-40C6-A318-A392-19BBF745D274}"/>
              </a:ext>
            </a:extLst>
          </p:cNvPr>
          <p:cNvSpPr/>
          <p:nvPr/>
        </p:nvSpPr>
        <p:spPr>
          <a:xfrm>
            <a:off x="2423664" y="1004"/>
            <a:ext cx="5716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4CE5A341-EF45-B5A9-5D39-6A24775E4B53}"/>
              </a:ext>
            </a:extLst>
          </p:cNvPr>
          <p:cNvSpPr txBox="1"/>
          <p:nvPr/>
        </p:nvSpPr>
        <p:spPr>
          <a:xfrm>
            <a:off x="2405735" y="1663135"/>
            <a:ext cx="4053336" cy="923330"/>
          </a:xfrm>
          <a:prstGeom prst="rect">
            <a:avLst/>
          </a:prstGeom>
          <a:noFill/>
        </p:spPr>
        <p:txBody>
          <a:bodyPr wrap="square" rtlCol="0">
            <a:spAutoFit/>
          </a:bodyPr>
          <a:lstStyle/>
          <a:p>
            <a:r>
              <a:rPr lang="en-IN" sz="5400" b="1" dirty="0">
                <a:solidFill>
                  <a:schemeClr val="tx2"/>
                </a:solidFill>
                <a:latin typeface="New times roman"/>
              </a:rPr>
              <a:t>AIM</a:t>
            </a:r>
          </a:p>
        </p:txBody>
      </p:sp>
      <p:sp>
        <p:nvSpPr>
          <p:cNvPr id="5" name="TextBox 4">
            <a:extLst>
              <a:ext uri="{FF2B5EF4-FFF2-40B4-BE49-F238E27FC236}">
                <a16:creationId xmlns:a16="http://schemas.microsoft.com/office/drawing/2014/main" id="{887D8607-05E4-36B2-74C8-508130248FB7}"/>
              </a:ext>
            </a:extLst>
          </p:cNvPr>
          <p:cNvSpPr txBox="1"/>
          <p:nvPr/>
        </p:nvSpPr>
        <p:spPr>
          <a:xfrm>
            <a:off x="2971799" y="3543300"/>
            <a:ext cx="13182599" cy="2215991"/>
          </a:xfrm>
          <a:prstGeom prst="rect">
            <a:avLst/>
          </a:prstGeom>
          <a:noFill/>
        </p:spPr>
        <p:txBody>
          <a:bodyPr wrap="square" rtlCol="0">
            <a:spAutoFit/>
          </a:bodyPr>
          <a:lstStyle/>
          <a:p>
            <a:pPr algn="just"/>
            <a:r>
              <a:rPr lang="en-US" sz="4000" dirty="0">
                <a:effectLst/>
                <a:latin typeface="New times roman"/>
                <a:ea typeface="Calibri" panose="020F0502020204030204" pitchFamily="34" charset="0"/>
                <a:cs typeface="Times New Roman" panose="02020603050405020304" pitchFamily="18" charset="0"/>
              </a:rPr>
              <a:t>The</a:t>
            </a:r>
            <a:r>
              <a:rPr lang="en-US" sz="4000" b="1" dirty="0">
                <a:effectLst/>
                <a:latin typeface="New times roman"/>
                <a:ea typeface="Calibri" panose="020F0502020204030204" pitchFamily="34" charset="0"/>
                <a:cs typeface="Times New Roman" panose="02020603050405020304" pitchFamily="18" charset="0"/>
              </a:rPr>
              <a:t> </a:t>
            </a:r>
            <a:r>
              <a:rPr lang="en-US" sz="4000" dirty="0">
                <a:effectLst/>
                <a:latin typeface="New times roman"/>
                <a:ea typeface="Calibri" panose="020F0502020204030204" pitchFamily="34" charset="0"/>
                <a:cs typeface="Times New Roman" panose="02020603050405020304" pitchFamily="18" charset="0"/>
              </a:rPr>
              <a:t>aim of this process is to solve the problems of  inefficiency, key abuse and inflexibility of access  control policy for data privacy protection and  sharing based on block chain.</a:t>
            </a:r>
            <a:endParaRPr lang="en-IN" sz="4000" dirty="0">
              <a:effectLst/>
              <a:latin typeface="New times roman"/>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4390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9414" y="2933510"/>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4" name="object 4"/>
          <p:cNvSpPr/>
          <p:nvPr/>
        </p:nvSpPr>
        <p:spPr>
          <a:xfrm>
            <a:off x="2709432" y="993"/>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grpSp>
        <p:nvGrpSpPr>
          <p:cNvPr id="6" name="object 6"/>
          <p:cNvGrpSpPr/>
          <p:nvPr/>
        </p:nvGrpSpPr>
        <p:grpSpPr>
          <a:xfrm>
            <a:off x="16580198" y="324519"/>
            <a:ext cx="1362076" cy="1409700"/>
            <a:chOff x="16580198" y="324519"/>
            <a:chExt cx="1362075" cy="1409700"/>
          </a:xfrm>
        </p:grpSpPr>
        <p:sp>
          <p:nvSpPr>
            <p:cNvPr id="7" name="object 7"/>
            <p:cNvSpPr/>
            <p:nvPr/>
          </p:nvSpPr>
          <p:spPr>
            <a:xfrm>
              <a:off x="16580198" y="324519"/>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8" name="object 8"/>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10" name="object 10"/>
          <p:cNvSpPr txBox="1"/>
          <p:nvPr/>
        </p:nvSpPr>
        <p:spPr>
          <a:xfrm>
            <a:off x="3505200" y="3316095"/>
            <a:ext cx="12751436" cy="3869649"/>
          </a:xfrm>
          <a:prstGeom prst="rect">
            <a:avLst/>
          </a:prstGeom>
        </p:spPr>
        <p:txBody>
          <a:bodyPr vert="horz" wrap="square" lIns="0" tIns="12700" rIns="0" bIns="0" rtlCol="0">
            <a:spAutoFit/>
          </a:bodyPr>
          <a:lstStyle/>
          <a:p>
            <a:pPr marL="584167" marR="5080" indent="-571467" algn="just">
              <a:lnSpc>
                <a:spcPct val="116399"/>
              </a:lnSpc>
              <a:spcBef>
                <a:spcPts val="100"/>
              </a:spcBef>
              <a:buFont typeface="Arial" pitchFamily="34" charset="0"/>
              <a:buChar char="•"/>
            </a:pPr>
            <a:r>
              <a:rPr sz="3600" spc="-225" dirty="0">
                <a:latin typeface="Times New Roman" pitchFamily="18" charset="0"/>
                <a:cs typeface="Times New Roman" pitchFamily="18" charset="0"/>
              </a:rPr>
              <a:t>To </a:t>
            </a:r>
            <a:r>
              <a:rPr sz="3600" spc="-150" dirty="0">
                <a:latin typeface="Times New Roman" pitchFamily="18" charset="0"/>
                <a:cs typeface="Times New Roman" pitchFamily="18" charset="0"/>
              </a:rPr>
              <a:t>develop </a:t>
            </a:r>
            <a:r>
              <a:rPr sz="3600" spc="-114" dirty="0">
                <a:latin typeface="Times New Roman" pitchFamily="18" charset="0"/>
                <a:cs typeface="Times New Roman" pitchFamily="18" charset="0"/>
              </a:rPr>
              <a:t>output </a:t>
            </a:r>
            <a:r>
              <a:rPr sz="3600" spc="-136" dirty="0">
                <a:latin typeface="Times New Roman" pitchFamily="18" charset="0"/>
                <a:cs typeface="Times New Roman" pitchFamily="18" charset="0"/>
              </a:rPr>
              <a:t>design </a:t>
            </a:r>
            <a:r>
              <a:rPr sz="3600" spc="-145" dirty="0">
                <a:latin typeface="Times New Roman" pitchFamily="18" charset="0"/>
                <a:cs typeface="Times New Roman" pitchFamily="18" charset="0"/>
              </a:rPr>
              <a:t>that </a:t>
            </a:r>
            <a:r>
              <a:rPr sz="3600" spc="-239" dirty="0">
                <a:latin typeface="Times New Roman" pitchFamily="18" charset="0"/>
                <a:cs typeface="Times New Roman" pitchFamily="18" charset="0"/>
              </a:rPr>
              <a:t>serves </a:t>
            </a:r>
            <a:r>
              <a:rPr sz="3600" spc="-125" dirty="0">
                <a:latin typeface="Times New Roman" pitchFamily="18" charset="0"/>
                <a:cs typeface="Times New Roman" pitchFamily="18" charset="0"/>
              </a:rPr>
              <a:t>the </a:t>
            </a:r>
            <a:r>
              <a:rPr sz="3600" spc="-120" dirty="0">
                <a:latin typeface="Times New Roman" pitchFamily="18" charset="0"/>
                <a:cs typeface="Times New Roman" pitchFamily="18" charset="0"/>
              </a:rPr>
              <a:t>intended </a:t>
            </a:r>
            <a:r>
              <a:rPr sz="3600" spc="-114" dirty="0">
                <a:latin typeface="Times New Roman" pitchFamily="18" charset="0"/>
                <a:cs typeface="Times New Roman" pitchFamily="18" charset="0"/>
              </a:rPr>
              <a:t> </a:t>
            </a:r>
            <a:r>
              <a:rPr sz="3600" spc="-161" dirty="0">
                <a:latin typeface="Times New Roman" pitchFamily="18" charset="0"/>
                <a:cs typeface="Times New Roman" pitchFamily="18" charset="0"/>
              </a:rPr>
              <a:t>purpose </a:t>
            </a:r>
            <a:r>
              <a:rPr sz="3600" spc="-125" dirty="0">
                <a:latin typeface="Times New Roman" pitchFamily="18" charset="0"/>
                <a:cs typeface="Times New Roman" pitchFamily="18" charset="0"/>
              </a:rPr>
              <a:t>and </a:t>
            </a:r>
            <a:r>
              <a:rPr sz="3600" spc="-170" dirty="0">
                <a:latin typeface="Times New Roman" pitchFamily="18" charset="0"/>
                <a:cs typeface="Times New Roman" pitchFamily="18" charset="0"/>
              </a:rPr>
              <a:t>eliminates </a:t>
            </a:r>
            <a:r>
              <a:rPr sz="3600" spc="-125" dirty="0">
                <a:latin typeface="Times New Roman" pitchFamily="18" charset="0"/>
                <a:cs typeface="Times New Roman" pitchFamily="18" charset="0"/>
              </a:rPr>
              <a:t>the </a:t>
            </a:r>
            <a:r>
              <a:rPr sz="3600" spc="-130" dirty="0">
                <a:latin typeface="Times New Roman" pitchFamily="18" charset="0"/>
                <a:cs typeface="Times New Roman" pitchFamily="18" charset="0"/>
              </a:rPr>
              <a:t>production </a:t>
            </a:r>
            <a:r>
              <a:rPr sz="3600" spc="-175" dirty="0">
                <a:latin typeface="Times New Roman" pitchFamily="18" charset="0"/>
                <a:cs typeface="Times New Roman" pitchFamily="18" charset="0"/>
              </a:rPr>
              <a:t>of </a:t>
            </a:r>
            <a:r>
              <a:rPr sz="3600" spc="-139" dirty="0">
                <a:latin typeface="Times New Roman" pitchFamily="18" charset="0"/>
                <a:cs typeface="Times New Roman" pitchFamily="18" charset="0"/>
              </a:rPr>
              <a:t>unwanted </a:t>
            </a:r>
            <a:r>
              <a:rPr sz="3600" spc="-1236" dirty="0">
                <a:latin typeface="Times New Roman" pitchFamily="18" charset="0"/>
                <a:cs typeface="Times New Roman" pitchFamily="18" charset="0"/>
              </a:rPr>
              <a:t> </a:t>
            </a:r>
            <a:r>
              <a:rPr sz="3600" spc="-161" dirty="0">
                <a:latin typeface="Times New Roman" pitchFamily="18" charset="0"/>
                <a:cs typeface="Times New Roman" pitchFamily="18" charset="0"/>
              </a:rPr>
              <a:t>output.</a:t>
            </a:r>
            <a:endParaRPr sz="3600" dirty="0">
              <a:latin typeface="Times New Roman" pitchFamily="18" charset="0"/>
              <a:cs typeface="Times New Roman" pitchFamily="18" charset="0"/>
            </a:endParaRPr>
          </a:p>
          <a:p>
            <a:pPr marL="584167" marR="6350" indent="-571467" algn="just">
              <a:lnSpc>
                <a:spcPct val="116399"/>
              </a:lnSpc>
              <a:buFont typeface="Arial" pitchFamily="34" charset="0"/>
              <a:buChar char="•"/>
            </a:pPr>
            <a:r>
              <a:rPr sz="3600" spc="-225" dirty="0">
                <a:latin typeface="Times New Roman" pitchFamily="18" charset="0"/>
                <a:cs typeface="Times New Roman" pitchFamily="18" charset="0"/>
              </a:rPr>
              <a:t>To </a:t>
            </a:r>
            <a:r>
              <a:rPr sz="3600" spc="-150" dirty="0">
                <a:latin typeface="Times New Roman" pitchFamily="18" charset="0"/>
                <a:cs typeface="Times New Roman" pitchFamily="18" charset="0"/>
              </a:rPr>
              <a:t>develop </a:t>
            </a:r>
            <a:r>
              <a:rPr sz="3600" spc="-125" dirty="0">
                <a:latin typeface="Times New Roman" pitchFamily="18" charset="0"/>
                <a:cs typeface="Times New Roman" pitchFamily="18" charset="0"/>
              </a:rPr>
              <a:t>the </a:t>
            </a:r>
            <a:r>
              <a:rPr sz="3600" spc="-114" dirty="0">
                <a:latin typeface="Times New Roman" pitchFamily="18" charset="0"/>
                <a:cs typeface="Times New Roman" pitchFamily="18" charset="0"/>
              </a:rPr>
              <a:t>output </a:t>
            </a:r>
            <a:r>
              <a:rPr sz="3600" spc="-136" dirty="0">
                <a:latin typeface="Times New Roman" pitchFamily="18" charset="0"/>
                <a:cs typeface="Times New Roman" pitchFamily="18" charset="0"/>
              </a:rPr>
              <a:t>design </a:t>
            </a:r>
            <a:r>
              <a:rPr sz="3600" spc="-145" dirty="0">
                <a:latin typeface="Times New Roman" pitchFamily="18" charset="0"/>
                <a:cs typeface="Times New Roman" pitchFamily="18" charset="0"/>
              </a:rPr>
              <a:t>that </a:t>
            </a:r>
            <a:r>
              <a:rPr sz="3600" spc="-150" dirty="0">
                <a:latin typeface="Times New Roman" pitchFamily="18" charset="0"/>
                <a:cs typeface="Times New Roman" pitchFamily="18" charset="0"/>
              </a:rPr>
              <a:t>meets </a:t>
            </a:r>
            <a:r>
              <a:rPr sz="3600" spc="-125" dirty="0">
                <a:latin typeface="Times New Roman" pitchFamily="18" charset="0"/>
                <a:cs typeface="Times New Roman" pitchFamily="18" charset="0"/>
              </a:rPr>
              <a:t>the </a:t>
            </a:r>
            <a:r>
              <a:rPr sz="3600" spc="-105" dirty="0">
                <a:latin typeface="Times New Roman" pitchFamily="18" charset="0"/>
                <a:cs typeface="Times New Roman" pitchFamily="18" charset="0"/>
              </a:rPr>
              <a:t>end </a:t>
            </a:r>
            <a:r>
              <a:rPr sz="3600" spc="-100" dirty="0">
                <a:latin typeface="Times New Roman" pitchFamily="18" charset="0"/>
                <a:cs typeface="Times New Roman" pitchFamily="18" charset="0"/>
              </a:rPr>
              <a:t> </a:t>
            </a:r>
            <a:r>
              <a:rPr sz="3600" spc="-120" dirty="0">
                <a:latin typeface="Times New Roman" pitchFamily="18" charset="0"/>
                <a:cs typeface="Times New Roman" pitchFamily="18" charset="0"/>
              </a:rPr>
              <a:t>u</a:t>
            </a:r>
            <a:r>
              <a:rPr sz="3600" spc="-289" dirty="0">
                <a:latin typeface="Times New Roman" pitchFamily="18" charset="0"/>
                <a:cs typeface="Times New Roman" pitchFamily="18" charset="0"/>
              </a:rPr>
              <a:t>s</a:t>
            </a:r>
            <a:r>
              <a:rPr sz="3600" spc="-161" dirty="0">
                <a:latin typeface="Times New Roman" pitchFamily="18" charset="0"/>
                <a:cs typeface="Times New Roman" pitchFamily="18" charset="0"/>
              </a:rPr>
              <a:t>e</a:t>
            </a:r>
            <a:r>
              <a:rPr sz="3600" spc="-286" dirty="0">
                <a:latin typeface="Times New Roman" pitchFamily="18" charset="0"/>
                <a:cs typeface="Times New Roman" pitchFamily="18" charset="0"/>
              </a:rPr>
              <a:t>r</a:t>
            </a:r>
            <a:r>
              <a:rPr sz="3600" spc="-330" dirty="0">
                <a:latin typeface="Times New Roman" pitchFamily="18" charset="0"/>
                <a:cs typeface="Times New Roman" pitchFamily="18" charset="0"/>
              </a:rPr>
              <a:t>’</a:t>
            </a:r>
            <a:r>
              <a:rPr sz="3600" spc="-286" dirty="0">
                <a:latin typeface="Times New Roman" pitchFamily="18" charset="0"/>
                <a:cs typeface="Times New Roman" pitchFamily="18" charset="0"/>
              </a:rPr>
              <a:t>s</a:t>
            </a:r>
            <a:r>
              <a:rPr sz="3600" spc="-239" dirty="0">
                <a:latin typeface="Times New Roman" pitchFamily="18" charset="0"/>
                <a:cs typeface="Times New Roman" pitchFamily="18" charset="0"/>
              </a:rPr>
              <a:t> </a:t>
            </a:r>
            <a:r>
              <a:rPr sz="3600" spc="-286" dirty="0">
                <a:latin typeface="Times New Roman" pitchFamily="18" charset="0"/>
                <a:cs typeface="Times New Roman" pitchFamily="18" charset="0"/>
              </a:rPr>
              <a:t>r</a:t>
            </a:r>
            <a:r>
              <a:rPr sz="3600" spc="-161" dirty="0">
                <a:latin typeface="Times New Roman" pitchFamily="18" charset="0"/>
                <a:cs typeface="Times New Roman" pitchFamily="18" charset="0"/>
              </a:rPr>
              <a:t>e</a:t>
            </a:r>
            <a:r>
              <a:rPr sz="3600" spc="-55" dirty="0">
                <a:latin typeface="Times New Roman" pitchFamily="18" charset="0"/>
                <a:cs typeface="Times New Roman" pitchFamily="18" charset="0"/>
              </a:rPr>
              <a:t>q</a:t>
            </a:r>
            <a:r>
              <a:rPr sz="3600" spc="-120" dirty="0">
                <a:latin typeface="Times New Roman" pitchFamily="18" charset="0"/>
                <a:cs typeface="Times New Roman" pitchFamily="18" charset="0"/>
              </a:rPr>
              <a:t>u</a:t>
            </a:r>
            <a:r>
              <a:rPr sz="3600" spc="-200" dirty="0">
                <a:latin typeface="Times New Roman" pitchFamily="18" charset="0"/>
                <a:cs typeface="Times New Roman" pitchFamily="18" charset="0"/>
              </a:rPr>
              <a:t>i</a:t>
            </a:r>
            <a:r>
              <a:rPr sz="3600" spc="-286" dirty="0">
                <a:latin typeface="Times New Roman" pitchFamily="18" charset="0"/>
                <a:cs typeface="Times New Roman" pitchFamily="18" charset="0"/>
              </a:rPr>
              <a:t>r</a:t>
            </a:r>
            <a:r>
              <a:rPr sz="3600" spc="-161" dirty="0">
                <a:latin typeface="Times New Roman" pitchFamily="18" charset="0"/>
                <a:cs typeface="Times New Roman" pitchFamily="18" charset="0"/>
              </a:rPr>
              <a:t>e</a:t>
            </a:r>
            <a:r>
              <a:rPr sz="3600" spc="-25" dirty="0">
                <a:latin typeface="Times New Roman" pitchFamily="18" charset="0"/>
                <a:cs typeface="Times New Roman" pitchFamily="18" charset="0"/>
              </a:rPr>
              <a:t>m</a:t>
            </a:r>
            <a:r>
              <a:rPr sz="3600" spc="-161" dirty="0">
                <a:latin typeface="Times New Roman" pitchFamily="18" charset="0"/>
                <a:cs typeface="Times New Roman" pitchFamily="18" charset="0"/>
              </a:rPr>
              <a:t>e</a:t>
            </a:r>
            <a:r>
              <a:rPr sz="3600" spc="-105" dirty="0">
                <a:latin typeface="Times New Roman" pitchFamily="18" charset="0"/>
                <a:cs typeface="Times New Roman" pitchFamily="18" charset="0"/>
              </a:rPr>
              <a:t>n</a:t>
            </a:r>
            <a:r>
              <a:rPr sz="3600" spc="-120" dirty="0">
                <a:latin typeface="Times New Roman" pitchFamily="18" charset="0"/>
                <a:cs typeface="Times New Roman" pitchFamily="18" charset="0"/>
              </a:rPr>
              <a:t>t</a:t>
            </a:r>
            <a:r>
              <a:rPr sz="3600" spc="-289" dirty="0">
                <a:latin typeface="Times New Roman" pitchFamily="18" charset="0"/>
                <a:cs typeface="Times New Roman" pitchFamily="18" charset="0"/>
              </a:rPr>
              <a:t>s</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indent="-571467">
              <a:spcBef>
                <a:spcPts val="720"/>
              </a:spcBef>
              <a:buFont typeface="Arial" pitchFamily="34" charset="0"/>
              <a:buChar char="•"/>
            </a:pPr>
            <a:r>
              <a:rPr sz="3600" spc="-295"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sz="3600" spc="-239" dirty="0">
                <a:latin typeface="Times New Roman" pitchFamily="18" charset="0"/>
                <a:cs typeface="Times New Roman" pitchFamily="18" charset="0"/>
              </a:rPr>
              <a:t> </a:t>
            </a:r>
            <a:r>
              <a:rPr sz="3600" spc="-50" dirty="0">
                <a:latin typeface="Times New Roman" pitchFamily="18" charset="0"/>
                <a:cs typeface="Times New Roman" pitchFamily="18" charset="0"/>
              </a:rPr>
              <a:t>d</a:t>
            </a:r>
            <a:r>
              <a:rPr sz="3600" spc="-161" dirty="0">
                <a:latin typeface="Times New Roman" pitchFamily="18" charset="0"/>
                <a:cs typeface="Times New Roman" pitchFamily="18" charset="0"/>
              </a:rPr>
              <a:t>e</a:t>
            </a:r>
            <a:r>
              <a:rPr sz="3600" spc="-200" dirty="0">
                <a:latin typeface="Times New Roman" pitchFamily="18" charset="0"/>
                <a:cs typeface="Times New Roman" pitchFamily="18" charset="0"/>
              </a:rPr>
              <a:t>li</a:t>
            </a:r>
            <a:r>
              <a:rPr sz="3600" spc="-270" dirty="0">
                <a:latin typeface="Times New Roman" pitchFamily="18" charset="0"/>
                <a:cs typeface="Times New Roman" pitchFamily="18" charset="0"/>
              </a:rPr>
              <a:t>v</a:t>
            </a:r>
            <a:r>
              <a:rPr sz="3600" spc="-161" dirty="0">
                <a:latin typeface="Times New Roman" pitchFamily="18" charset="0"/>
                <a:cs typeface="Times New Roman" pitchFamily="18" charset="0"/>
              </a:rPr>
              <a:t>e</a:t>
            </a:r>
            <a:r>
              <a:rPr sz="3600" spc="-280" dirty="0">
                <a:latin typeface="Times New Roman" pitchFamily="18" charset="0"/>
                <a:cs typeface="Times New Roman" pitchFamily="18" charset="0"/>
              </a:rPr>
              <a:t>r</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05" dirty="0">
                <a:latin typeface="Times New Roman" pitchFamily="18" charset="0"/>
                <a:cs typeface="Times New Roman" pitchFamily="18" charset="0"/>
              </a:rPr>
              <a:t>h</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229" dirty="0">
                <a:latin typeface="Times New Roman" pitchFamily="18" charset="0"/>
                <a:cs typeface="Times New Roman" pitchFamily="18" charset="0"/>
              </a:rPr>
              <a:t>a</a:t>
            </a:r>
            <a:r>
              <a:rPr sz="3600" spc="-55" dirty="0">
                <a:latin typeface="Times New Roman" pitchFamily="18" charset="0"/>
                <a:cs typeface="Times New Roman" pitchFamily="18" charset="0"/>
              </a:rPr>
              <a:t>pp</a:t>
            </a:r>
            <a:r>
              <a:rPr sz="3600" spc="-286" dirty="0">
                <a:latin typeface="Times New Roman" pitchFamily="18" charset="0"/>
                <a:cs typeface="Times New Roman" pitchFamily="18" charset="0"/>
              </a:rPr>
              <a:t>r</a:t>
            </a:r>
            <a:r>
              <a:rPr sz="3600" spc="-155" dirty="0">
                <a:latin typeface="Times New Roman" pitchFamily="18" charset="0"/>
                <a:cs typeface="Times New Roman" pitchFamily="18" charset="0"/>
              </a:rPr>
              <a:t>o</a:t>
            </a:r>
            <a:r>
              <a:rPr sz="3600" spc="-55" dirty="0">
                <a:latin typeface="Times New Roman" pitchFamily="18" charset="0"/>
                <a:cs typeface="Times New Roman" pitchFamily="18" charset="0"/>
              </a:rPr>
              <a:t>p</a:t>
            </a:r>
            <a:r>
              <a:rPr sz="3600" spc="-286" dirty="0">
                <a:latin typeface="Times New Roman" pitchFamily="18" charset="0"/>
                <a:cs typeface="Times New Roman" pitchFamily="18" charset="0"/>
              </a:rPr>
              <a:t>r</a:t>
            </a:r>
            <a:r>
              <a:rPr sz="3600" spc="-200" dirty="0">
                <a:latin typeface="Times New Roman" pitchFamily="18" charset="0"/>
                <a:cs typeface="Times New Roman" pitchFamily="18" charset="0"/>
              </a:rPr>
              <a:t>i</a:t>
            </a:r>
            <a:r>
              <a:rPr sz="3600" spc="-229" dirty="0">
                <a:latin typeface="Times New Roman" pitchFamily="18" charset="0"/>
                <a:cs typeface="Times New Roman" pitchFamily="18" charset="0"/>
              </a:rPr>
              <a:t>a</a:t>
            </a:r>
            <a:r>
              <a:rPr sz="3600" spc="-120" dirty="0">
                <a:latin typeface="Times New Roman" pitchFamily="18" charset="0"/>
                <a:cs typeface="Times New Roman" pitchFamily="18" charset="0"/>
              </a:rPr>
              <a:t>t</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55" dirty="0">
                <a:latin typeface="Times New Roman" pitchFamily="18" charset="0"/>
                <a:cs typeface="Times New Roman" pitchFamily="18" charset="0"/>
              </a:rPr>
              <a:t>q</a:t>
            </a:r>
            <a:r>
              <a:rPr sz="3600" spc="-120" dirty="0">
                <a:latin typeface="Times New Roman" pitchFamily="18" charset="0"/>
                <a:cs typeface="Times New Roman" pitchFamily="18" charset="0"/>
              </a:rPr>
              <a:t>u</a:t>
            </a:r>
            <a:r>
              <a:rPr sz="3600" spc="-229" dirty="0">
                <a:latin typeface="Times New Roman" pitchFamily="18" charset="0"/>
                <a:cs typeface="Times New Roman" pitchFamily="18" charset="0"/>
              </a:rPr>
              <a:t>a</a:t>
            </a:r>
            <a:r>
              <a:rPr sz="3600" spc="-105" dirty="0">
                <a:latin typeface="Times New Roman" pitchFamily="18" charset="0"/>
                <a:cs typeface="Times New Roman" pitchFamily="18" charset="0"/>
              </a:rPr>
              <a:t>n</a:t>
            </a:r>
            <a:r>
              <a:rPr sz="3600" spc="-120" dirty="0">
                <a:latin typeface="Times New Roman" pitchFamily="18" charset="0"/>
                <a:cs typeface="Times New Roman" pitchFamily="18" charset="0"/>
              </a:rPr>
              <a:t>t</a:t>
            </a:r>
            <a:r>
              <a:rPr sz="3600" spc="-200" dirty="0">
                <a:latin typeface="Times New Roman" pitchFamily="18" charset="0"/>
                <a:cs typeface="Times New Roman" pitchFamily="18" charset="0"/>
              </a:rPr>
              <a:t>i</a:t>
            </a:r>
            <a:r>
              <a:rPr sz="3600" spc="-120" dirty="0">
                <a:latin typeface="Times New Roman" pitchFamily="18" charset="0"/>
                <a:cs typeface="Times New Roman" pitchFamily="18" charset="0"/>
              </a:rPr>
              <a:t>t</a:t>
            </a:r>
            <a:r>
              <a:rPr sz="3600" spc="-264" dirty="0">
                <a:latin typeface="Times New Roman" pitchFamily="18" charset="0"/>
                <a:cs typeface="Times New Roman" pitchFamily="18" charset="0"/>
              </a:rPr>
              <a:t>y</a:t>
            </a:r>
            <a:r>
              <a:rPr sz="3600" spc="-239"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95" dirty="0">
                <a:latin typeface="Times New Roman" pitchFamily="18" charset="0"/>
                <a:cs typeface="Times New Roman" pitchFamily="18" charset="0"/>
              </a:rPr>
              <a:t>f</a:t>
            </a:r>
            <a:r>
              <a:rPr sz="3600" spc="-239"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20" dirty="0">
                <a:latin typeface="Times New Roman" pitchFamily="18" charset="0"/>
                <a:cs typeface="Times New Roman" pitchFamily="18" charset="0"/>
              </a:rPr>
              <a:t>ut</a:t>
            </a:r>
            <a:r>
              <a:rPr sz="3600" spc="-55" dirty="0">
                <a:latin typeface="Times New Roman" pitchFamily="18" charset="0"/>
                <a:cs typeface="Times New Roman" pitchFamily="18" charset="0"/>
              </a:rPr>
              <a:t>p</a:t>
            </a:r>
            <a:r>
              <a:rPr sz="3600" spc="-120" dirty="0">
                <a:latin typeface="Times New Roman" pitchFamily="18" charset="0"/>
                <a:cs typeface="Times New Roman" pitchFamily="18" charset="0"/>
              </a:rPr>
              <a:t>ut</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marR="12064" indent="-571467">
              <a:lnSpc>
                <a:spcPct val="116399"/>
              </a:lnSpc>
              <a:spcBef>
                <a:spcPts val="5"/>
              </a:spcBef>
              <a:buFont typeface="Arial" pitchFamily="34" charset="0"/>
              <a:buChar char="•"/>
            </a:pPr>
            <a:r>
              <a:rPr sz="3600" spc="-225" dirty="0">
                <a:latin typeface="Times New Roman" pitchFamily="18" charset="0"/>
                <a:cs typeface="Times New Roman" pitchFamily="18" charset="0"/>
              </a:rPr>
              <a:t>To</a:t>
            </a:r>
            <a:r>
              <a:rPr sz="3600" spc="36" dirty="0">
                <a:latin typeface="Times New Roman" pitchFamily="18" charset="0"/>
                <a:cs typeface="Times New Roman" pitchFamily="18" charset="0"/>
              </a:rPr>
              <a:t> </a:t>
            </a:r>
            <a:r>
              <a:rPr sz="3600" spc="-164" dirty="0">
                <a:latin typeface="Times New Roman" pitchFamily="18" charset="0"/>
                <a:cs typeface="Times New Roman" pitchFamily="18" charset="0"/>
              </a:rPr>
              <a:t>form</a:t>
            </a:r>
            <a:r>
              <a:rPr sz="3600" spc="39" dirty="0">
                <a:latin typeface="Times New Roman" pitchFamily="18" charset="0"/>
                <a:cs typeface="Times New Roman" pitchFamily="18" charset="0"/>
              </a:rPr>
              <a:t> </a:t>
            </a:r>
            <a:r>
              <a:rPr sz="3600" spc="-125" dirty="0">
                <a:latin typeface="Times New Roman" pitchFamily="18" charset="0"/>
                <a:cs typeface="Times New Roman" pitchFamily="18" charset="0"/>
              </a:rPr>
              <a:t>the</a:t>
            </a:r>
            <a:r>
              <a:rPr sz="3600" spc="39" dirty="0">
                <a:latin typeface="Times New Roman" pitchFamily="18" charset="0"/>
                <a:cs typeface="Times New Roman" pitchFamily="18" charset="0"/>
              </a:rPr>
              <a:t> </a:t>
            </a:r>
            <a:r>
              <a:rPr sz="3600" spc="-114" dirty="0">
                <a:latin typeface="Times New Roman" pitchFamily="18" charset="0"/>
                <a:cs typeface="Times New Roman" pitchFamily="18" charset="0"/>
              </a:rPr>
              <a:t>output</a:t>
            </a:r>
            <a:r>
              <a:rPr sz="3600" spc="39" dirty="0">
                <a:latin typeface="Times New Roman" pitchFamily="18" charset="0"/>
                <a:cs typeface="Times New Roman" pitchFamily="18" charset="0"/>
              </a:rPr>
              <a:t> </a:t>
            </a:r>
            <a:r>
              <a:rPr sz="3600" spc="-150" dirty="0">
                <a:latin typeface="Times New Roman" pitchFamily="18" charset="0"/>
                <a:cs typeface="Times New Roman" pitchFamily="18" charset="0"/>
              </a:rPr>
              <a:t>in</a:t>
            </a:r>
            <a:r>
              <a:rPr sz="3600" spc="39" dirty="0">
                <a:latin typeface="Times New Roman" pitchFamily="18" charset="0"/>
                <a:cs typeface="Times New Roman" pitchFamily="18" charset="0"/>
              </a:rPr>
              <a:t> </a:t>
            </a:r>
            <a:r>
              <a:rPr sz="3600" spc="-164" dirty="0">
                <a:latin typeface="Times New Roman" pitchFamily="18" charset="0"/>
                <a:cs typeface="Times New Roman" pitchFamily="18" charset="0"/>
              </a:rPr>
              <a:t>appropriate</a:t>
            </a:r>
            <a:r>
              <a:rPr sz="3600" spc="39" dirty="0">
                <a:latin typeface="Times New Roman" pitchFamily="18" charset="0"/>
                <a:cs typeface="Times New Roman" pitchFamily="18" charset="0"/>
              </a:rPr>
              <a:t> </a:t>
            </a:r>
            <a:r>
              <a:rPr sz="3600" spc="-170" dirty="0">
                <a:latin typeface="Times New Roman" pitchFamily="18" charset="0"/>
                <a:cs typeface="Times New Roman" pitchFamily="18" charset="0"/>
              </a:rPr>
              <a:t>format</a:t>
            </a:r>
            <a:r>
              <a:rPr sz="3600" spc="39" dirty="0">
                <a:latin typeface="Times New Roman" pitchFamily="18" charset="0"/>
                <a:cs typeface="Times New Roman" pitchFamily="18" charset="0"/>
              </a:rPr>
              <a:t> </a:t>
            </a:r>
            <a:r>
              <a:rPr sz="3600" spc="-125" dirty="0">
                <a:latin typeface="Times New Roman" pitchFamily="18" charset="0"/>
                <a:cs typeface="Times New Roman" pitchFamily="18" charset="0"/>
              </a:rPr>
              <a:t>and</a:t>
            </a:r>
            <a:r>
              <a:rPr sz="3600" spc="36" dirty="0">
                <a:latin typeface="Times New Roman" pitchFamily="18" charset="0"/>
                <a:cs typeface="Times New Roman" pitchFamily="18" charset="0"/>
              </a:rPr>
              <a:t> </a:t>
            </a:r>
            <a:r>
              <a:rPr sz="3600" spc="-139" dirty="0">
                <a:latin typeface="Times New Roman" pitchFamily="18" charset="0"/>
                <a:cs typeface="Times New Roman" pitchFamily="18" charset="0"/>
              </a:rPr>
              <a:t>direct </a:t>
            </a:r>
            <a:r>
              <a:rPr sz="3600" spc="-1230" dirty="0">
                <a:latin typeface="Times New Roman" pitchFamily="18" charset="0"/>
                <a:cs typeface="Times New Roman" pitchFamily="18" charset="0"/>
              </a:rPr>
              <a:t> </a:t>
            </a:r>
            <a:r>
              <a:rPr sz="3600" spc="-200" dirty="0">
                <a:latin typeface="Times New Roman" pitchFamily="18" charset="0"/>
                <a:cs typeface="Times New Roman" pitchFamily="18" charset="0"/>
              </a:rPr>
              <a:t>i</a:t>
            </a:r>
            <a:r>
              <a:rPr sz="3600" spc="-114" dirty="0">
                <a:latin typeface="Times New Roman" pitchFamily="18" charset="0"/>
                <a:cs typeface="Times New Roman" pitchFamily="18" charset="0"/>
              </a:rPr>
              <a:t>t</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05" dirty="0">
                <a:latin typeface="Times New Roman" pitchFamily="18" charset="0"/>
                <a:cs typeface="Times New Roman" pitchFamily="18" charset="0"/>
              </a:rPr>
              <a:t>h</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286" dirty="0">
                <a:latin typeface="Times New Roman" pitchFamily="18" charset="0"/>
                <a:cs typeface="Times New Roman" pitchFamily="18" charset="0"/>
              </a:rPr>
              <a:t>r</a:t>
            </a:r>
            <a:r>
              <a:rPr sz="3600" spc="-200" dirty="0">
                <a:latin typeface="Times New Roman" pitchFamily="18" charset="0"/>
                <a:cs typeface="Times New Roman" pitchFamily="18" charset="0"/>
              </a:rPr>
              <a:t>i</a:t>
            </a:r>
            <a:r>
              <a:rPr sz="3600" spc="-25" dirty="0">
                <a:latin typeface="Times New Roman" pitchFamily="18" charset="0"/>
                <a:cs typeface="Times New Roman" pitchFamily="18" charset="0"/>
              </a:rPr>
              <a:t>g</a:t>
            </a:r>
            <a:r>
              <a:rPr sz="3600" spc="-105" dirty="0">
                <a:latin typeface="Times New Roman" pitchFamily="18" charset="0"/>
                <a:cs typeface="Times New Roman" pitchFamily="18" charset="0"/>
              </a:rPr>
              <a:t>h</a:t>
            </a:r>
            <a:r>
              <a:rPr sz="3600" spc="-114" dirty="0">
                <a:latin typeface="Times New Roman" pitchFamily="18" charset="0"/>
                <a:cs typeface="Times New Roman" pitchFamily="18" charset="0"/>
              </a:rPr>
              <a:t>t</a:t>
            </a:r>
            <a:r>
              <a:rPr sz="3600" spc="-239" dirty="0">
                <a:latin typeface="Times New Roman" pitchFamily="18" charset="0"/>
                <a:cs typeface="Times New Roman" pitchFamily="18" charset="0"/>
              </a:rPr>
              <a:t> </a:t>
            </a:r>
            <a:r>
              <a:rPr sz="3600" spc="-55" dirty="0">
                <a:latin typeface="Times New Roman" pitchFamily="18" charset="0"/>
                <a:cs typeface="Times New Roman" pitchFamily="18" charset="0"/>
              </a:rPr>
              <a:t>p</a:t>
            </a:r>
            <a:r>
              <a:rPr sz="3600" spc="-161" dirty="0">
                <a:latin typeface="Times New Roman" pitchFamily="18" charset="0"/>
                <a:cs typeface="Times New Roman" pitchFamily="18" charset="0"/>
              </a:rPr>
              <a:t>e</a:t>
            </a:r>
            <a:r>
              <a:rPr sz="3600" spc="-286" dirty="0">
                <a:latin typeface="Times New Roman" pitchFamily="18" charset="0"/>
                <a:cs typeface="Times New Roman" pitchFamily="18" charset="0"/>
              </a:rPr>
              <a:t>r</a:t>
            </a:r>
            <a:r>
              <a:rPr sz="3600" spc="-289" dirty="0">
                <a:latin typeface="Times New Roman" pitchFamily="18" charset="0"/>
                <a:cs typeface="Times New Roman" pitchFamily="18" charset="0"/>
              </a:rPr>
              <a:t>s</a:t>
            </a:r>
            <a:r>
              <a:rPr sz="3600" spc="-155" dirty="0">
                <a:latin typeface="Times New Roman" pitchFamily="18" charset="0"/>
                <a:cs typeface="Times New Roman" pitchFamily="18" charset="0"/>
              </a:rPr>
              <a:t>o</a:t>
            </a:r>
            <a:r>
              <a:rPr sz="3600" spc="-105" dirty="0">
                <a:latin typeface="Times New Roman" pitchFamily="18" charset="0"/>
                <a:cs typeface="Times New Roman" pitchFamily="18" charset="0"/>
              </a:rPr>
              <a:t>n</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marR="6986" indent="-571467">
              <a:lnSpc>
                <a:spcPct val="116399"/>
              </a:lnSpc>
              <a:buFont typeface="Arial" pitchFamily="34" charset="0"/>
              <a:buChar char="•"/>
              <a:tabLst>
                <a:tab pos="840056" algn="l"/>
                <a:tab pos="2443343" algn="l"/>
                <a:tab pos="3495476" algn="l"/>
                <a:tab pos="5387675" algn="l"/>
                <a:tab pos="7759263" algn="l"/>
                <a:tab pos="8625354" algn="l"/>
                <a:tab pos="9982274" algn="l"/>
                <a:tab pos="10897257" algn="l"/>
              </a:tabLst>
            </a:pPr>
            <a:r>
              <a:rPr sz="3600" spc="-295"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lang="en-IN" sz="3600" dirty="0">
                <a:latin typeface="Times New Roman" pitchFamily="18" charset="0"/>
                <a:cs typeface="Times New Roman" pitchFamily="18" charset="0"/>
              </a:rPr>
              <a:t> </a:t>
            </a:r>
            <a:r>
              <a:rPr sz="3600" spc="-25" dirty="0">
                <a:latin typeface="Times New Roman" pitchFamily="18" charset="0"/>
                <a:cs typeface="Times New Roman" pitchFamily="18" charset="0"/>
              </a:rPr>
              <a:t>m</a:t>
            </a:r>
            <a:r>
              <a:rPr sz="3600" spc="-229" dirty="0">
                <a:latin typeface="Times New Roman" pitchFamily="18" charset="0"/>
                <a:cs typeface="Times New Roman" pitchFamily="18" charset="0"/>
              </a:rPr>
              <a:t>a</a:t>
            </a:r>
            <a:r>
              <a:rPr sz="3600" spc="-136" dirty="0">
                <a:latin typeface="Times New Roman" pitchFamily="18" charset="0"/>
                <a:cs typeface="Times New Roman" pitchFamily="18" charset="0"/>
              </a:rPr>
              <a:t>k</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120" dirty="0" err="1">
                <a:latin typeface="Times New Roman" pitchFamily="18" charset="0"/>
                <a:cs typeface="Times New Roman" pitchFamily="18" charset="0"/>
              </a:rPr>
              <a:t>t</a:t>
            </a:r>
            <a:r>
              <a:rPr sz="3600" spc="-105" dirty="0" err="1">
                <a:latin typeface="Times New Roman" pitchFamily="18" charset="0"/>
                <a:cs typeface="Times New Roman" pitchFamily="18" charset="0"/>
              </a:rPr>
              <a:t>h</a:t>
            </a:r>
            <a:r>
              <a:rPr lang="en-IN" sz="3600" spc="-105" dirty="0">
                <a:latin typeface="Times New Roman" pitchFamily="18" charset="0"/>
                <a:cs typeface="Times New Roman" pitchFamily="18" charset="0"/>
              </a:rPr>
              <a:t>e</a:t>
            </a:r>
            <a:r>
              <a:rPr lang="en-IN" sz="3600" spc="-155"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20" dirty="0">
                <a:latin typeface="Times New Roman" pitchFamily="18" charset="0"/>
                <a:cs typeface="Times New Roman" pitchFamily="18" charset="0"/>
              </a:rPr>
              <a:t>ut</a:t>
            </a:r>
            <a:r>
              <a:rPr sz="3600" spc="-55" dirty="0">
                <a:latin typeface="Times New Roman" pitchFamily="18" charset="0"/>
                <a:cs typeface="Times New Roman" pitchFamily="18" charset="0"/>
              </a:rPr>
              <a:t>p</a:t>
            </a:r>
            <a:r>
              <a:rPr sz="3600" spc="-120" dirty="0">
                <a:latin typeface="Times New Roman" pitchFamily="18" charset="0"/>
                <a:cs typeface="Times New Roman" pitchFamily="18" charset="0"/>
              </a:rPr>
              <a:t>u</a:t>
            </a:r>
            <a:r>
              <a:rPr sz="3600" spc="-114" dirty="0">
                <a:latin typeface="Times New Roman" pitchFamily="18" charset="0"/>
                <a:cs typeface="Times New Roman" pitchFamily="18" charset="0"/>
              </a:rPr>
              <a:t>t</a:t>
            </a:r>
            <a:r>
              <a:rPr lang="en-IN" sz="3600" dirty="0">
                <a:latin typeface="Times New Roman" pitchFamily="18" charset="0"/>
                <a:cs typeface="Times New Roman" pitchFamily="18" charset="0"/>
              </a:rPr>
              <a:t> </a:t>
            </a:r>
            <a:r>
              <a:rPr sz="3600" spc="-229" dirty="0">
                <a:latin typeface="Times New Roman" pitchFamily="18" charset="0"/>
                <a:cs typeface="Times New Roman" pitchFamily="18" charset="0"/>
              </a:rPr>
              <a:t>a</a:t>
            </a:r>
            <a:r>
              <a:rPr sz="3600" spc="-270" dirty="0">
                <a:latin typeface="Times New Roman" pitchFamily="18" charset="0"/>
                <a:cs typeface="Times New Roman" pitchFamily="18" charset="0"/>
              </a:rPr>
              <a:t>v</a:t>
            </a:r>
            <a:r>
              <a:rPr sz="3600" spc="-229" dirty="0">
                <a:latin typeface="Times New Roman" pitchFamily="18" charset="0"/>
                <a:cs typeface="Times New Roman" pitchFamily="18" charset="0"/>
              </a:rPr>
              <a:t>a</a:t>
            </a:r>
            <a:r>
              <a:rPr sz="3600" spc="-200" dirty="0">
                <a:latin typeface="Times New Roman" pitchFamily="18" charset="0"/>
                <a:cs typeface="Times New Roman" pitchFamily="18" charset="0"/>
              </a:rPr>
              <a:t>il</a:t>
            </a:r>
            <a:r>
              <a:rPr sz="3600" spc="-229" dirty="0">
                <a:latin typeface="Times New Roman" pitchFamily="18" charset="0"/>
                <a:cs typeface="Times New Roman" pitchFamily="18" charset="0"/>
              </a:rPr>
              <a:t>a</a:t>
            </a:r>
            <a:r>
              <a:rPr sz="3600" spc="-55" dirty="0">
                <a:latin typeface="Times New Roman" pitchFamily="18" charset="0"/>
                <a:cs typeface="Times New Roman" pitchFamily="18" charset="0"/>
              </a:rPr>
              <a:t>b</a:t>
            </a:r>
            <a:r>
              <a:rPr sz="3600" spc="-200" dirty="0">
                <a:latin typeface="Times New Roman" pitchFamily="18" charset="0"/>
                <a:cs typeface="Times New Roman" pitchFamily="18" charset="0"/>
              </a:rPr>
              <a:t>l</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00" dirty="0">
                <a:latin typeface="Times New Roman" pitchFamily="18" charset="0"/>
                <a:cs typeface="Times New Roman" pitchFamily="18" charset="0"/>
              </a:rPr>
              <a:t>n</a:t>
            </a:r>
            <a:r>
              <a:rPr lang="en-IN" sz="3600"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200" dirty="0">
                <a:latin typeface="Times New Roman" pitchFamily="18" charset="0"/>
                <a:cs typeface="Times New Roman" pitchFamily="18" charset="0"/>
              </a:rPr>
              <a:t>i</a:t>
            </a:r>
            <a:r>
              <a:rPr sz="3600" spc="-25" dirty="0">
                <a:latin typeface="Times New Roman" pitchFamily="18" charset="0"/>
                <a:cs typeface="Times New Roman" pitchFamily="18" charset="0"/>
              </a:rPr>
              <a:t>m</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200" dirty="0">
                <a:latin typeface="Times New Roman" pitchFamily="18" charset="0"/>
                <a:cs typeface="Times New Roman" pitchFamily="18" charset="0"/>
              </a:rPr>
              <a:t>f</a:t>
            </a:r>
            <a:r>
              <a:rPr sz="3600" spc="-155" dirty="0">
                <a:latin typeface="Times New Roman" pitchFamily="18" charset="0"/>
                <a:cs typeface="Times New Roman" pitchFamily="18" charset="0"/>
              </a:rPr>
              <a:t>o</a:t>
            </a:r>
            <a:r>
              <a:rPr sz="3600" spc="-280" dirty="0">
                <a:latin typeface="Times New Roman" pitchFamily="18" charset="0"/>
                <a:cs typeface="Times New Roman" pitchFamily="18" charset="0"/>
              </a:rPr>
              <a:t>r</a:t>
            </a:r>
            <a:r>
              <a:rPr lang="en-IN" sz="3600" spc="-280" dirty="0">
                <a:latin typeface="Times New Roman" pitchFamily="18" charset="0"/>
                <a:cs typeface="Times New Roman" pitchFamily="18" charset="0"/>
              </a:rPr>
              <a:t>  </a:t>
            </a:r>
            <a:r>
              <a:rPr sz="3600" spc="-25" dirty="0">
                <a:latin typeface="Times New Roman" pitchFamily="18" charset="0"/>
                <a:cs typeface="Times New Roman" pitchFamily="18" charset="0"/>
              </a:rPr>
              <a:t>m</a:t>
            </a:r>
            <a:r>
              <a:rPr sz="3600" spc="-229" dirty="0">
                <a:latin typeface="Times New Roman" pitchFamily="18" charset="0"/>
                <a:cs typeface="Times New Roman" pitchFamily="18" charset="0"/>
              </a:rPr>
              <a:t>a</a:t>
            </a:r>
            <a:r>
              <a:rPr sz="3600" spc="-136" dirty="0">
                <a:latin typeface="Times New Roman" pitchFamily="18" charset="0"/>
                <a:cs typeface="Times New Roman" pitchFamily="18" charset="0"/>
              </a:rPr>
              <a:t>k</a:t>
            </a:r>
            <a:r>
              <a:rPr sz="3600" spc="-200" dirty="0">
                <a:latin typeface="Times New Roman" pitchFamily="18" charset="0"/>
                <a:cs typeface="Times New Roman" pitchFamily="18" charset="0"/>
              </a:rPr>
              <a:t>i</a:t>
            </a:r>
            <a:r>
              <a:rPr sz="3600" spc="-105" dirty="0">
                <a:latin typeface="Times New Roman" pitchFamily="18" charset="0"/>
                <a:cs typeface="Times New Roman" pitchFamily="18" charset="0"/>
              </a:rPr>
              <a:t>n</a:t>
            </a:r>
            <a:r>
              <a:rPr sz="3600" spc="-14" dirty="0">
                <a:latin typeface="Times New Roman" pitchFamily="18" charset="0"/>
                <a:cs typeface="Times New Roman" pitchFamily="18" charset="0"/>
              </a:rPr>
              <a:t>g </a:t>
            </a:r>
            <a:r>
              <a:rPr sz="3600" spc="-25" dirty="0">
                <a:latin typeface="Times New Roman" pitchFamily="18" charset="0"/>
                <a:cs typeface="Times New Roman" pitchFamily="18" charset="0"/>
              </a:rPr>
              <a:t>g</a:t>
            </a:r>
            <a:r>
              <a:rPr sz="3600" spc="-155" dirty="0">
                <a:latin typeface="Times New Roman" pitchFamily="18" charset="0"/>
                <a:cs typeface="Times New Roman" pitchFamily="18" charset="0"/>
              </a:rPr>
              <a:t>oo</a:t>
            </a:r>
            <a:r>
              <a:rPr sz="3600" spc="-45" dirty="0">
                <a:latin typeface="Times New Roman" pitchFamily="18" charset="0"/>
                <a:cs typeface="Times New Roman" pitchFamily="18" charset="0"/>
              </a:rPr>
              <a:t>d</a:t>
            </a:r>
            <a:r>
              <a:rPr sz="3600" spc="-239" dirty="0">
                <a:latin typeface="Times New Roman" pitchFamily="18" charset="0"/>
                <a:cs typeface="Times New Roman" pitchFamily="18" charset="0"/>
              </a:rPr>
              <a:t> </a:t>
            </a:r>
            <a:r>
              <a:rPr sz="3600" spc="-50" dirty="0">
                <a:latin typeface="Times New Roman" pitchFamily="18" charset="0"/>
                <a:cs typeface="Times New Roman" pitchFamily="18" charset="0"/>
              </a:rPr>
              <a:t>d</a:t>
            </a:r>
            <a:r>
              <a:rPr sz="3600" spc="-161" dirty="0">
                <a:latin typeface="Times New Roman" pitchFamily="18" charset="0"/>
                <a:cs typeface="Times New Roman" pitchFamily="18" charset="0"/>
              </a:rPr>
              <a:t>e</a:t>
            </a:r>
            <a:r>
              <a:rPr sz="3600" spc="-30" dirty="0">
                <a:latin typeface="Times New Roman" pitchFamily="18" charset="0"/>
                <a:cs typeface="Times New Roman" pitchFamily="18" charset="0"/>
              </a:rPr>
              <a:t>c</a:t>
            </a:r>
            <a:r>
              <a:rPr sz="3600" spc="-200" dirty="0">
                <a:latin typeface="Times New Roman" pitchFamily="18" charset="0"/>
                <a:cs typeface="Times New Roman" pitchFamily="18" charset="0"/>
              </a:rPr>
              <a:t>i</a:t>
            </a:r>
            <a:r>
              <a:rPr sz="3600" spc="-289" dirty="0">
                <a:latin typeface="Times New Roman" pitchFamily="18" charset="0"/>
                <a:cs typeface="Times New Roman" pitchFamily="18" charset="0"/>
              </a:rPr>
              <a:t>s</a:t>
            </a:r>
            <a:r>
              <a:rPr sz="3600" spc="-200" dirty="0">
                <a:latin typeface="Times New Roman" pitchFamily="18" charset="0"/>
                <a:cs typeface="Times New Roman" pitchFamily="18" charset="0"/>
              </a:rPr>
              <a:t>i</a:t>
            </a:r>
            <a:r>
              <a:rPr sz="3600" spc="-155" dirty="0">
                <a:latin typeface="Times New Roman" pitchFamily="18" charset="0"/>
                <a:cs typeface="Times New Roman" pitchFamily="18" charset="0"/>
              </a:rPr>
              <a:t>o</a:t>
            </a:r>
            <a:r>
              <a:rPr sz="3600" spc="-105" dirty="0">
                <a:latin typeface="Times New Roman" pitchFamily="18" charset="0"/>
                <a:cs typeface="Times New Roman" pitchFamily="18" charset="0"/>
              </a:rPr>
              <a:t>n</a:t>
            </a:r>
            <a:r>
              <a:rPr sz="3600" spc="-289" dirty="0">
                <a:latin typeface="Times New Roman" pitchFamily="18" charset="0"/>
                <a:cs typeface="Times New Roman" pitchFamily="18" charset="0"/>
              </a:rPr>
              <a:t>s</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B33CC8E8-EF8C-75AA-BCBC-5194A3BC3E25}"/>
              </a:ext>
            </a:extLst>
          </p:cNvPr>
          <p:cNvSpPr txBox="1"/>
          <p:nvPr/>
        </p:nvSpPr>
        <p:spPr>
          <a:xfrm>
            <a:off x="2514600" y="1638300"/>
            <a:ext cx="7806186" cy="1200329"/>
          </a:xfrm>
          <a:prstGeom prst="rect">
            <a:avLst/>
          </a:prstGeom>
          <a:noFill/>
        </p:spPr>
        <p:txBody>
          <a:bodyPr wrap="square" rtlCol="0">
            <a:spAutoFit/>
          </a:bodyPr>
          <a:lstStyle/>
          <a:p>
            <a:r>
              <a:rPr lang="en-IN" sz="5400" b="1" spc="-50" dirty="0">
                <a:solidFill>
                  <a:schemeClr val="tx2"/>
                </a:solidFill>
                <a:latin typeface="Times New Roman" pitchFamily="18" charset="0"/>
                <a:cs typeface="Times New Roman" pitchFamily="18" charset="0"/>
              </a:rPr>
              <a:t>PROJECT</a:t>
            </a:r>
            <a:r>
              <a:rPr lang="en-IN" sz="5400" b="1" spc="-100" dirty="0">
                <a:solidFill>
                  <a:schemeClr val="tx2"/>
                </a:solidFill>
                <a:latin typeface="Times New Roman" pitchFamily="18" charset="0"/>
                <a:cs typeface="Times New Roman" pitchFamily="18" charset="0"/>
              </a:rPr>
              <a:t> </a:t>
            </a:r>
            <a:r>
              <a:rPr lang="en-IN" sz="5400" b="1" spc="-64" dirty="0">
                <a:solidFill>
                  <a:schemeClr val="tx2"/>
                </a:solidFill>
                <a:latin typeface="Times New Roman" pitchFamily="18" charset="0"/>
                <a:cs typeface="Times New Roman" pitchFamily="18" charset="0"/>
              </a:rPr>
              <a:t>OBJECTIVE</a:t>
            </a:r>
            <a:endParaRPr lang="en-IN" sz="5400" b="1" dirty="0">
              <a:solidFill>
                <a:schemeClr val="tx2"/>
              </a:solidFill>
              <a:latin typeface="Times New Roman" pitchFamily="18" charset="0"/>
              <a:cs typeface="Times New Roman" pitchFamily="18" charset="0"/>
            </a:endParaRPr>
          </a:p>
          <a:p>
            <a:endParaRPr lang="en-IN" sz="16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2908" y="2607290"/>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p:cNvSpPr/>
          <p:nvPr/>
        </p:nvSpPr>
        <p:spPr>
          <a:xfrm>
            <a:off x="1442926" y="11"/>
            <a:ext cx="114300" cy="657860"/>
          </a:xfrm>
          <a:custGeom>
            <a:avLst/>
            <a:gdLst/>
            <a:ahLst/>
            <a:cxnLst/>
            <a:rect l="l" t="t" r="r" b="b"/>
            <a:pathLst>
              <a:path w="114300" h="657860">
                <a:moveTo>
                  <a:pt x="0" y="657746"/>
                </a:moveTo>
                <a:lnTo>
                  <a:pt x="0" y="0"/>
                </a:lnTo>
                <a:lnTo>
                  <a:pt x="114300" y="0"/>
                </a:lnTo>
                <a:lnTo>
                  <a:pt x="114300" y="657746"/>
                </a:lnTo>
                <a:lnTo>
                  <a:pt x="0" y="657746"/>
                </a:lnTo>
                <a:close/>
              </a:path>
            </a:pathLst>
          </a:custGeom>
          <a:solidFill>
            <a:srgbClr val="09418C"/>
          </a:solidFill>
        </p:spPr>
        <p:txBody>
          <a:bodyPr wrap="square" lIns="0" tIns="0" rIns="0" bIns="0" rtlCol="0"/>
          <a:lstStyle/>
          <a:p>
            <a:endParaRPr/>
          </a:p>
        </p:txBody>
      </p:sp>
      <p:grpSp>
        <p:nvGrpSpPr>
          <p:cNvPr id="4" name="object 4"/>
          <p:cNvGrpSpPr/>
          <p:nvPr/>
        </p:nvGrpSpPr>
        <p:grpSpPr>
          <a:xfrm>
            <a:off x="16580198" y="324521"/>
            <a:ext cx="1362076" cy="1409700"/>
            <a:chOff x="16580198" y="324521"/>
            <a:chExt cx="1362075" cy="1409700"/>
          </a:xfrm>
        </p:grpSpPr>
        <p:sp>
          <p:nvSpPr>
            <p:cNvPr id="5" name="object 5"/>
            <p:cNvSpPr/>
            <p:nvPr/>
          </p:nvSpPr>
          <p:spPr>
            <a:xfrm>
              <a:off x="16580198" y="324521"/>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6" name="object 6"/>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7" name="object 7"/>
          <p:cNvSpPr txBox="1"/>
          <p:nvPr/>
        </p:nvSpPr>
        <p:spPr>
          <a:xfrm>
            <a:off x="2810208" y="2590787"/>
            <a:ext cx="1685592" cy="459100"/>
          </a:xfrm>
          <a:prstGeom prst="rect">
            <a:avLst/>
          </a:prstGeom>
        </p:spPr>
        <p:txBody>
          <a:bodyPr vert="horz" wrap="square" lIns="0" tIns="12700" rIns="0" bIns="0" rtlCol="0">
            <a:spAutoFit/>
          </a:bodyPr>
          <a:lstStyle/>
          <a:p>
            <a:pPr marL="12700">
              <a:spcBef>
                <a:spcPts val="100"/>
              </a:spcBef>
            </a:pPr>
            <a:r>
              <a:rPr sz="2900" b="1" spc="11" dirty="0">
                <a:latin typeface="Times New Roman" pitchFamily="18" charset="0"/>
                <a:cs typeface="Times New Roman" pitchFamily="18" charset="0"/>
              </a:rPr>
              <a:t>A</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39" dirty="0">
                <a:latin typeface="Times New Roman" pitchFamily="18" charset="0"/>
                <a:cs typeface="Times New Roman" pitchFamily="18" charset="0"/>
              </a:rPr>
              <a:t>h</a:t>
            </a:r>
            <a:r>
              <a:rPr sz="2900" b="1" dirty="0">
                <a:latin typeface="Times New Roman" pitchFamily="18" charset="0"/>
                <a:cs typeface="Times New Roman" pitchFamily="18" charset="0"/>
              </a:rPr>
              <a:t>o</a:t>
            </a:r>
            <a:r>
              <a:rPr sz="2900" b="1" spc="50" dirty="0">
                <a:latin typeface="Times New Roman" pitchFamily="18" charset="0"/>
                <a:cs typeface="Times New Roman" pitchFamily="18" charset="0"/>
              </a:rPr>
              <a:t>r</a:t>
            </a:r>
            <a:r>
              <a:rPr sz="2900" b="1" spc="-50" dirty="0">
                <a:latin typeface="Times New Roman" pitchFamily="18" charset="0"/>
                <a:cs typeface="Times New Roman" pitchFamily="18" charset="0"/>
              </a:rPr>
              <a:t>s</a:t>
            </a:r>
            <a:endParaRPr sz="2900" dirty="0">
              <a:latin typeface="Times New Roman" pitchFamily="18" charset="0"/>
              <a:cs typeface="Times New Roman" pitchFamily="18" charset="0"/>
            </a:endParaRPr>
          </a:p>
        </p:txBody>
      </p:sp>
      <p:sp>
        <p:nvSpPr>
          <p:cNvPr id="8" name="object 8"/>
          <p:cNvSpPr txBox="1"/>
          <p:nvPr/>
        </p:nvSpPr>
        <p:spPr>
          <a:xfrm>
            <a:off x="7532876" y="2590787"/>
            <a:ext cx="2068324" cy="459100"/>
          </a:xfrm>
          <a:prstGeom prst="rect">
            <a:avLst/>
          </a:prstGeom>
        </p:spPr>
        <p:txBody>
          <a:bodyPr vert="horz" wrap="square" lIns="0" tIns="12700" rIns="0" bIns="0" rtlCol="0">
            <a:spAutoFit/>
          </a:bodyPr>
          <a:lstStyle/>
          <a:p>
            <a:pPr marL="12700">
              <a:spcBef>
                <a:spcPts val="100"/>
              </a:spcBef>
            </a:pPr>
            <a:r>
              <a:rPr sz="2900" b="1" spc="-100" dirty="0">
                <a:latin typeface="Times New Roman" pitchFamily="18" charset="0"/>
                <a:cs typeface="Times New Roman" pitchFamily="18" charset="0"/>
              </a:rPr>
              <a:t>T</a:t>
            </a:r>
            <a:r>
              <a:rPr sz="2900" b="1" spc="5" dirty="0">
                <a:latin typeface="Times New Roman" pitchFamily="18" charset="0"/>
                <a:cs typeface="Times New Roman" pitchFamily="18" charset="0"/>
              </a:rPr>
              <a:t>i</a:t>
            </a:r>
            <a:r>
              <a:rPr sz="2900" b="1" spc="45" dirty="0">
                <a:latin typeface="Times New Roman" pitchFamily="18" charset="0"/>
                <a:cs typeface="Times New Roman" pitchFamily="18" charset="0"/>
              </a:rPr>
              <a:t>t</a:t>
            </a:r>
            <a:r>
              <a:rPr sz="2900" b="1" spc="5" dirty="0">
                <a:latin typeface="Times New Roman" pitchFamily="18" charset="0"/>
                <a:cs typeface="Times New Roman" pitchFamily="18" charset="0"/>
              </a:rPr>
              <a:t>l</a:t>
            </a:r>
            <a:r>
              <a:rPr sz="2900" b="1" spc="-11" dirty="0">
                <a:latin typeface="Times New Roman" pitchFamily="18" charset="0"/>
                <a:cs typeface="Times New Roman" pitchFamily="18" charset="0"/>
              </a:rPr>
              <a:t>e</a:t>
            </a:r>
            <a:endParaRPr sz="2900" dirty="0">
              <a:latin typeface="Times New Roman" pitchFamily="18" charset="0"/>
              <a:cs typeface="Times New Roman" pitchFamily="18" charset="0"/>
            </a:endParaRPr>
          </a:p>
        </p:txBody>
      </p:sp>
      <p:sp>
        <p:nvSpPr>
          <p:cNvPr id="9" name="object 9"/>
          <p:cNvSpPr txBox="1">
            <a:spLocks noGrp="1"/>
          </p:cNvSpPr>
          <p:nvPr>
            <p:ph type="title"/>
          </p:nvPr>
        </p:nvSpPr>
        <p:spPr>
          <a:xfrm>
            <a:off x="11811005" y="2599596"/>
            <a:ext cx="4540598" cy="459100"/>
          </a:xfrm>
          <a:prstGeom prst="rect">
            <a:avLst/>
          </a:prstGeom>
        </p:spPr>
        <p:txBody>
          <a:bodyPr vert="horz" wrap="square" lIns="0" tIns="12700" rIns="0" bIns="0" rtlCol="0">
            <a:spAutoFit/>
          </a:bodyPr>
          <a:lstStyle/>
          <a:p>
            <a:pPr marL="12700">
              <a:spcBef>
                <a:spcPts val="100"/>
              </a:spcBef>
            </a:pPr>
            <a:r>
              <a:rPr sz="2900" b="1" spc="64" dirty="0">
                <a:latin typeface="Times New Roman" pitchFamily="18" charset="0"/>
                <a:cs typeface="Times New Roman" pitchFamily="18" charset="0"/>
              </a:rPr>
              <a:t>O</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45" dirty="0">
                <a:latin typeface="Times New Roman" pitchFamily="18" charset="0"/>
                <a:cs typeface="Times New Roman" pitchFamily="18" charset="0"/>
              </a:rPr>
              <a:t>c</a:t>
            </a:r>
            <a:r>
              <a:rPr sz="2900" b="1" dirty="0">
                <a:latin typeface="Times New Roman" pitchFamily="18" charset="0"/>
                <a:cs typeface="Times New Roman" pitchFamily="18" charset="0"/>
              </a:rPr>
              <a:t>o</a:t>
            </a:r>
            <a:r>
              <a:rPr sz="2900" b="1" spc="70" dirty="0">
                <a:latin typeface="Times New Roman" pitchFamily="18" charset="0"/>
                <a:cs typeface="Times New Roman" pitchFamily="18" charset="0"/>
              </a:rPr>
              <a:t>m</a:t>
            </a:r>
            <a:r>
              <a:rPr sz="2900" b="1" spc="-14" dirty="0">
                <a:latin typeface="Times New Roman" pitchFamily="18" charset="0"/>
                <a:cs typeface="Times New Roman" pitchFamily="18" charset="0"/>
              </a:rPr>
              <a:t>e</a:t>
            </a:r>
            <a:r>
              <a:rPr sz="2900" b="1" spc="-50" dirty="0">
                <a:latin typeface="Times New Roman" pitchFamily="18" charset="0"/>
                <a:cs typeface="Times New Roman" pitchFamily="18" charset="0"/>
              </a:rPr>
              <a:t>s</a:t>
            </a:r>
          </a:p>
        </p:txBody>
      </p:sp>
      <p:sp>
        <p:nvSpPr>
          <p:cNvPr id="10" name="object 10"/>
          <p:cNvSpPr txBox="1"/>
          <p:nvPr/>
        </p:nvSpPr>
        <p:spPr>
          <a:xfrm>
            <a:off x="1891492" y="4160466"/>
            <a:ext cx="3380740" cy="1048236"/>
          </a:xfrm>
          <a:prstGeom prst="rect">
            <a:avLst/>
          </a:prstGeom>
        </p:spPr>
        <p:txBody>
          <a:bodyPr vert="horz" wrap="square" lIns="0" tIns="12700" rIns="0" bIns="0" rtlCol="0">
            <a:spAutoFit/>
          </a:bodyPr>
          <a:lstStyle/>
          <a:p>
            <a:pPr marL="712432" marR="5080" indent="-700368">
              <a:lnSpc>
                <a:spcPct val="116100"/>
              </a:lnSpc>
              <a:spcBef>
                <a:spcPts val="100"/>
              </a:spcBef>
            </a:pP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4"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86" dirty="0">
                <a:latin typeface="Times New Roman" pitchFamily="18" charset="0"/>
                <a:cs typeface="Times New Roman" pitchFamily="18" charset="0"/>
              </a:rPr>
              <a:t>u</a:t>
            </a:r>
            <a:r>
              <a:rPr sz="2900" spc="5" dirty="0">
                <a:latin typeface="Times New Roman" pitchFamily="18" charset="0"/>
                <a:cs typeface="Times New Roman" pitchFamily="18" charset="0"/>
              </a:rPr>
              <a:t>a</a:t>
            </a:r>
            <a:r>
              <a:rPr sz="2900" spc="89" dirty="0">
                <a:latin typeface="Times New Roman" pitchFamily="18" charset="0"/>
                <a:cs typeface="Times New Roman" pitchFamily="18" charset="0"/>
              </a:rPr>
              <a:t>n</a:t>
            </a:r>
            <a:endParaRPr sz="2900" dirty="0">
              <a:latin typeface="Times New Roman" pitchFamily="18" charset="0"/>
              <a:cs typeface="Times New Roman" pitchFamily="18" charset="0"/>
            </a:endParaRPr>
          </a:p>
        </p:txBody>
      </p:sp>
      <p:sp>
        <p:nvSpPr>
          <p:cNvPr id="11" name="object 11"/>
          <p:cNvSpPr txBox="1"/>
          <p:nvPr/>
        </p:nvSpPr>
        <p:spPr>
          <a:xfrm>
            <a:off x="5773293" y="3488011"/>
            <a:ext cx="4331970" cy="2594043"/>
          </a:xfrm>
          <a:prstGeom prst="rect">
            <a:avLst/>
          </a:prstGeom>
        </p:spPr>
        <p:txBody>
          <a:bodyPr vert="horz" wrap="square" lIns="0" tIns="12700" rIns="0" bIns="0" rtlCol="0">
            <a:spAutoFit/>
          </a:bodyPr>
          <a:lstStyle/>
          <a:p>
            <a:pPr marL="12700" marR="5080" algn="ctr">
              <a:lnSpc>
                <a:spcPct val="116100"/>
              </a:lnSpc>
              <a:spcBef>
                <a:spcPts val="100"/>
              </a:spcBef>
            </a:pPr>
            <a:r>
              <a:rPr sz="2900" dirty="0">
                <a:latin typeface="Times New Roman" pitchFamily="18" charset="0"/>
                <a:cs typeface="Times New Roman" pitchFamily="18" charset="0"/>
              </a:rPr>
              <a:t>A </a:t>
            </a:r>
            <a:r>
              <a:rPr sz="2900" spc="45" dirty="0">
                <a:latin typeface="Times New Roman" pitchFamily="18" charset="0"/>
                <a:cs typeface="Times New Roman" pitchFamily="18" charset="0"/>
              </a:rPr>
              <a:t>controllable </a:t>
            </a:r>
            <a:r>
              <a:rPr sz="2900" spc="30" dirty="0">
                <a:latin typeface="Times New Roman" pitchFamily="18" charset="0"/>
                <a:cs typeface="Times New Roman" pitchFamily="18" charset="0"/>
              </a:rPr>
              <a:t>sharing </a:t>
            </a:r>
            <a:r>
              <a:rPr sz="2900" spc="36" dirty="0">
                <a:latin typeface="Times New Roman" pitchFamily="18" charset="0"/>
                <a:cs typeface="Times New Roman" pitchFamily="18" charset="0"/>
              </a:rPr>
              <a:t> </a:t>
            </a:r>
            <a:r>
              <a:rPr sz="2900" spc="75" dirty="0">
                <a:latin typeface="Times New Roman" pitchFamily="18" charset="0"/>
                <a:cs typeface="Times New Roman" pitchFamily="18" charset="0"/>
              </a:rPr>
              <a:t>model</a:t>
            </a:r>
            <a:r>
              <a:rPr sz="2900" spc="-164" dirty="0">
                <a:latin typeface="Times New Roman" pitchFamily="18" charset="0"/>
                <a:cs typeface="Times New Roman" pitchFamily="18" charset="0"/>
              </a:rPr>
              <a:t> </a:t>
            </a:r>
            <a:r>
              <a:rPr sz="2900" spc="45" dirty="0">
                <a:latin typeface="Times New Roman" pitchFamily="18" charset="0"/>
                <a:cs typeface="Times New Roman" pitchFamily="18" charset="0"/>
              </a:rPr>
              <a:t>for</a:t>
            </a:r>
            <a:r>
              <a:rPr sz="2900" spc="-164" dirty="0">
                <a:latin typeface="Times New Roman" pitchFamily="18" charset="0"/>
                <a:cs typeface="Times New Roman" pitchFamily="18" charset="0"/>
              </a:rPr>
              <a:t> </a:t>
            </a:r>
            <a:r>
              <a:rPr sz="2900" spc="45" dirty="0">
                <a:latin typeface="Times New Roman" pitchFamily="18" charset="0"/>
                <a:cs typeface="Times New Roman" pitchFamily="18" charset="0"/>
              </a:rPr>
              <a:t>electronic</a:t>
            </a:r>
            <a:r>
              <a:rPr sz="2900" spc="-164" dirty="0">
                <a:latin typeface="Times New Roman" pitchFamily="18" charset="0"/>
                <a:cs typeface="Times New Roman" pitchFamily="18" charset="0"/>
              </a:rPr>
              <a:t> </a:t>
            </a:r>
            <a:r>
              <a:rPr sz="2900" spc="36" dirty="0">
                <a:latin typeface="Times New Roman" pitchFamily="18" charset="0"/>
                <a:cs typeface="Times New Roman" pitchFamily="18" charset="0"/>
              </a:rPr>
              <a:t>health </a:t>
            </a:r>
            <a:r>
              <a:rPr sz="2900" spc="-861" dirty="0">
                <a:latin typeface="Times New Roman" pitchFamily="18" charset="0"/>
                <a:cs typeface="Times New Roman" pitchFamily="18" charset="0"/>
              </a:rPr>
              <a:t> </a:t>
            </a:r>
            <a:r>
              <a:rPr sz="2900" spc="75" dirty="0">
                <a:latin typeface="Times New Roman" pitchFamily="18" charset="0"/>
                <a:cs typeface="Times New Roman" pitchFamily="18" charset="0"/>
              </a:rPr>
              <a:t>records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105" dirty="0">
                <a:latin typeface="Times New Roman" pitchFamily="18" charset="0"/>
                <a:cs typeface="Times New Roman" pitchFamily="18" charset="0"/>
              </a:rPr>
              <a:t> </a:t>
            </a:r>
            <a:r>
              <a:rPr sz="2900" spc="39"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a:p>
            <a:pPr algn="ctr">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EEE</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202</a:t>
            </a:r>
            <a:r>
              <a:rPr sz="2900" spc="64" dirty="0">
                <a:latin typeface="Times New Roman" pitchFamily="18" charset="0"/>
                <a:cs typeface="Times New Roman" pitchFamily="18" charset="0"/>
              </a:rPr>
              <a:t>0</a:t>
            </a:r>
            <a:endParaRPr sz="2900" dirty="0">
              <a:latin typeface="Times New Roman" pitchFamily="18" charset="0"/>
              <a:cs typeface="Times New Roman" pitchFamily="18" charset="0"/>
            </a:endParaRPr>
          </a:p>
        </p:txBody>
      </p:sp>
      <p:sp>
        <p:nvSpPr>
          <p:cNvPr id="12" name="object 12"/>
          <p:cNvSpPr txBox="1"/>
          <p:nvPr/>
        </p:nvSpPr>
        <p:spPr>
          <a:xfrm>
            <a:off x="10580770" y="3735651"/>
            <a:ext cx="7490460" cy="2152704"/>
          </a:xfrm>
          <a:prstGeom prst="rect">
            <a:avLst/>
          </a:prstGeom>
        </p:spPr>
        <p:txBody>
          <a:bodyPr vert="horz" wrap="square" lIns="0" tIns="12700" rIns="0" bIns="0" rtlCol="0">
            <a:spAutoFit/>
          </a:bodyPr>
          <a:lstStyle/>
          <a:p>
            <a:pPr marL="12700" marR="5080" algn="just">
              <a:lnSpc>
                <a:spcPct val="116100"/>
              </a:lnSpc>
              <a:spcBef>
                <a:spcPts val="100"/>
              </a:spcBef>
            </a:pPr>
            <a:r>
              <a:rPr lang="en-IN" sz="2900" spc="30" dirty="0">
                <a:latin typeface="Times New Roman" pitchFamily="18" charset="0"/>
                <a:cs typeface="Times New Roman" pitchFamily="18" charset="0"/>
              </a:rPr>
              <a:t>D</a:t>
            </a:r>
            <a:r>
              <a:rPr sz="2900" spc="30" dirty="0" err="1">
                <a:latin typeface="Times New Roman" pitchFamily="18" charset="0"/>
                <a:cs typeface="Times New Roman" pitchFamily="18" charset="0"/>
              </a:rPr>
              <a:t>ata</a:t>
            </a:r>
            <a:r>
              <a:rPr sz="2900" spc="30" dirty="0">
                <a:latin typeface="Times New Roman" pitchFamily="18" charset="0"/>
                <a:cs typeface="Times New Roman" pitchFamily="18" charset="0"/>
              </a:rPr>
              <a:t> </a:t>
            </a:r>
            <a:r>
              <a:rPr sz="2900" spc="14" dirty="0">
                <a:latin typeface="Times New Roman" pitchFamily="18" charset="0"/>
                <a:cs typeface="Times New Roman" pitchFamily="18" charset="0"/>
              </a:rPr>
              <a:t>masking </a:t>
            </a:r>
            <a:r>
              <a:rPr sz="2900" spc="25" dirty="0">
                <a:latin typeface="Times New Roman" pitchFamily="18" charset="0"/>
                <a:cs typeface="Times New Roman" pitchFamily="18" charset="0"/>
              </a:rPr>
              <a:t>technology </a:t>
            </a:r>
            <a:r>
              <a:rPr sz="2900" spc="70" dirty="0">
                <a:latin typeface="Times New Roman" pitchFamily="18" charset="0"/>
                <a:cs typeface="Times New Roman" pitchFamily="18" charset="0"/>
              </a:rPr>
              <a:t>and </a:t>
            </a:r>
            <a:r>
              <a:rPr sz="2900" spc="-25" dirty="0">
                <a:latin typeface="Times New Roman" pitchFamily="18" charset="0"/>
                <a:cs typeface="Times New Roman" pitchFamily="18" charset="0"/>
              </a:rPr>
              <a:t>Inter </a:t>
            </a:r>
            <a:r>
              <a:rPr sz="2900" spc="20" dirty="0">
                <a:latin typeface="Times New Roman" pitchFamily="18" charset="0"/>
                <a:cs typeface="Times New Roman" pitchFamily="18" charset="0"/>
              </a:rPr>
              <a:t>Planetary </a:t>
            </a:r>
            <a:r>
              <a:rPr sz="2900" spc="25" dirty="0">
                <a:latin typeface="Times New Roman" pitchFamily="18" charset="0"/>
                <a:cs typeface="Times New Roman" pitchFamily="18" charset="0"/>
              </a:rPr>
              <a:t> </a:t>
            </a:r>
            <a:r>
              <a:rPr sz="2900" spc="-5" dirty="0">
                <a:latin typeface="Times New Roman" pitchFamily="18" charset="0"/>
                <a:cs typeface="Times New Roman" pitchFamily="18" charset="0"/>
              </a:rPr>
              <a:t>File </a:t>
            </a:r>
            <a:r>
              <a:rPr sz="2900" spc="11" dirty="0">
                <a:latin typeface="Times New Roman" pitchFamily="18" charset="0"/>
                <a:cs typeface="Times New Roman" pitchFamily="18" charset="0"/>
              </a:rPr>
              <a:t>System </a:t>
            </a:r>
            <a:r>
              <a:rPr sz="2900" spc="-164" dirty="0">
                <a:latin typeface="Times New Roman" pitchFamily="18" charset="0"/>
                <a:cs typeface="Times New Roman" pitchFamily="18" charset="0"/>
              </a:rPr>
              <a:t>(IPFS)</a:t>
            </a:r>
            <a:r>
              <a:rPr sz="2900" spc="-161" dirty="0">
                <a:latin typeface="Times New Roman" pitchFamily="18" charset="0"/>
                <a:cs typeface="Times New Roman" pitchFamily="18" charset="0"/>
              </a:rPr>
              <a:t> </a:t>
            </a:r>
            <a:r>
              <a:rPr sz="2900" spc="45" dirty="0">
                <a:latin typeface="Times New Roman" pitchFamily="18" charset="0"/>
                <a:cs typeface="Times New Roman" pitchFamily="18" charset="0"/>
              </a:rPr>
              <a:t>are </a:t>
            </a:r>
            <a:r>
              <a:rPr sz="2900" spc="64" dirty="0">
                <a:latin typeface="Times New Roman" pitchFamily="18" charset="0"/>
                <a:cs typeface="Times New Roman" pitchFamily="18" charset="0"/>
              </a:rPr>
              <a:t>introduced </a:t>
            </a:r>
            <a:r>
              <a:rPr sz="2900" spc="61" dirty="0">
                <a:latin typeface="Times New Roman" pitchFamily="18" charset="0"/>
                <a:cs typeface="Times New Roman" pitchFamily="18" charset="0"/>
              </a:rPr>
              <a:t>to build </a:t>
            </a:r>
            <a:r>
              <a:rPr sz="2900" spc="11" dirty="0">
                <a:latin typeface="Times New Roman" pitchFamily="18" charset="0"/>
                <a:cs typeface="Times New Roman" pitchFamily="18" charset="0"/>
              </a:rPr>
              <a:t>a </a:t>
            </a:r>
            <a:r>
              <a:rPr sz="2900" spc="14" dirty="0">
                <a:latin typeface="Times New Roman" pitchFamily="18" charset="0"/>
                <a:cs typeface="Times New Roman" pitchFamily="18" charset="0"/>
              </a:rPr>
              <a:t> safe </a:t>
            </a:r>
            <a:r>
              <a:rPr sz="2900" spc="70" dirty="0">
                <a:latin typeface="Times New Roman" pitchFamily="18" charset="0"/>
                <a:cs typeface="Times New Roman" pitchFamily="18" charset="0"/>
              </a:rPr>
              <a:t>and </a:t>
            </a:r>
            <a:r>
              <a:rPr sz="2900" spc="11" dirty="0">
                <a:latin typeface="Times New Roman" pitchFamily="18" charset="0"/>
                <a:cs typeface="Times New Roman" pitchFamily="18" charset="0"/>
              </a:rPr>
              <a:t>efficient </a:t>
            </a:r>
            <a:r>
              <a:rPr sz="2900" spc="45" dirty="0">
                <a:latin typeface="Times New Roman" pitchFamily="18" charset="0"/>
                <a:cs typeface="Times New Roman" pitchFamily="18" charset="0"/>
              </a:rPr>
              <a:t>electronic medical </a:t>
            </a:r>
            <a:r>
              <a:rPr sz="2900" spc="75" dirty="0">
                <a:latin typeface="Times New Roman" pitchFamily="18" charset="0"/>
                <a:cs typeface="Times New Roman" pitchFamily="18" charset="0"/>
              </a:rPr>
              <a:t>record </a:t>
            </a:r>
            <a:r>
              <a:rPr sz="2900" spc="80" dirty="0">
                <a:latin typeface="Times New Roman" pitchFamily="18" charset="0"/>
                <a:cs typeface="Times New Roman" pitchFamily="18" charset="0"/>
              </a:rPr>
              <a:t> </a:t>
            </a:r>
            <a:r>
              <a:rPr sz="2900" spc="30" dirty="0">
                <a:latin typeface="Times New Roman" pitchFamily="18" charset="0"/>
                <a:cs typeface="Times New Roman" pitchFamily="18" charset="0"/>
              </a:rPr>
              <a:t>sharing</a:t>
            </a:r>
            <a:r>
              <a:rPr sz="2900" spc="-155" dirty="0">
                <a:latin typeface="Times New Roman" pitchFamily="18" charset="0"/>
                <a:cs typeface="Times New Roman" pitchFamily="18" charset="0"/>
              </a:rPr>
              <a:t> </a:t>
            </a:r>
            <a:r>
              <a:rPr sz="2900" spc="75" dirty="0">
                <a:latin typeface="Times New Roman" pitchFamily="18" charset="0"/>
                <a:cs typeface="Times New Roman" pitchFamily="18" charset="0"/>
              </a:rPr>
              <a:t>model</a:t>
            </a:r>
            <a:r>
              <a:rPr sz="2900" spc="-150" dirty="0">
                <a:latin typeface="Times New Roman" pitchFamily="18" charset="0"/>
                <a:cs typeface="Times New Roman" pitchFamily="18" charset="0"/>
              </a:rPr>
              <a:t> </a:t>
            </a:r>
            <a:r>
              <a:rPr sz="2900" spc="64" dirty="0">
                <a:latin typeface="Times New Roman" pitchFamily="18" charset="0"/>
                <a:cs typeface="Times New Roman" pitchFamily="18" charset="0"/>
              </a:rPr>
              <a:t>based</a:t>
            </a:r>
            <a:r>
              <a:rPr sz="2900" spc="-150" dirty="0">
                <a:latin typeface="Times New Roman" pitchFamily="18" charset="0"/>
                <a:cs typeface="Times New Roman" pitchFamily="18" charset="0"/>
              </a:rPr>
              <a:t> </a:t>
            </a:r>
            <a:r>
              <a:rPr sz="2900" spc="100" dirty="0">
                <a:latin typeface="Times New Roman" pitchFamily="18" charset="0"/>
                <a:cs typeface="Times New Roman" pitchFamily="18" charset="0"/>
              </a:rPr>
              <a:t>on</a:t>
            </a:r>
            <a:r>
              <a:rPr sz="2900" spc="-155" dirty="0">
                <a:latin typeface="Times New Roman" pitchFamily="18" charset="0"/>
                <a:cs typeface="Times New Roman" pitchFamily="18" charset="0"/>
              </a:rPr>
              <a:t> </a:t>
            </a:r>
            <a:r>
              <a:rPr sz="2900" spc="20"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p:txBody>
      </p:sp>
      <p:sp>
        <p:nvSpPr>
          <p:cNvPr id="13" name="object 13"/>
          <p:cNvSpPr txBox="1"/>
          <p:nvPr/>
        </p:nvSpPr>
        <p:spPr>
          <a:xfrm>
            <a:off x="2088838" y="7627566"/>
            <a:ext cx="2893696" cy="1048236"/>
          </a:xfrm>
          <a:prstGeom prst="rect">
            <a:avLst/>
          </a:prstGeom>
        </p:spPr>
        <p:txBody>
          <a:bodyPr vert="horz" wrap="square" lIns="0" tIns="12700" rIns="0" bIns="0" rtlCol="0">
            <a:spAutoFit/>
          </a:bodyPr>
          <a:lstStyle/>
          <a:p>
            <a:pPr marL="220966" marR="5080" indent="-208902">
              <a:lnSpc>
                <a:spcPct val="116100"/>
              </a:lnSpc>
              <a:spcBef>
                <a:spcPts val="100"/>
              </a:spcBef>
            </a:pPr>
            <a:r>
              <a:rPr sz="2900" spc="-39" dirty="0">
                <a:latin typeface="Times New Roman" pitchFamily="18" charset="0"/>
                <a:cs typeface="Times New Roman" pitchFamily="18" charset="0"/>
              </a:rPr>
              <a:t>S</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F</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N</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u</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W</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25" dirty="0">
                <a:latin typeface="Times New Roman" pitchFamily="18" charset="0"/>
                <a:cs typeface="Times New Roman" pitchFamily="18" charset="0"/>
              </a:rPr>
              <a:t>K</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u</a:t>
            </a:r>
            <a:r>
              <a:rPr sz="2900" spc="-254"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25" dirty="0">
                <a:latin typeface="Times New Roman" pitchFamily="18" charset="0"/>
                <a:cs typeface="Times New Roman" pitchFamily="18" charset="0"/>
              </a:rPr>
              <a:t>X</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0" dirty="0">
                <a:latin typeface="Times New Roman" pitchFamily="18" charset="0"/>
                <a:cs typeface="Times New Roman" pitchFamily="18" charset="0"/>
              </a:rPr>
              <a:t>C</a:t>
            </a:r>
            <a:r>
              <a:rPr sz="2900" spc="86" dirty="0">
                <a:latin typeface="Times New Roman" pitchFamily="18" charset="0"/>
                <a:cs typeface="Times New Roman" pitchFamily="18" charset="0"/>
              </a:rPr>
              <a:t>h</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86" dirty="0">
                <a:latin typeface="Times New Roman" pitchFamily="18" charset="0"/>
                <a:cs typeface="Times New Roman" pitchFamily="18" charset="0"/>
              </a:rPr>
              <a:t>g</a:t>
            </a:r>
            <a:endParaRPr sz="2900" dirty="0">
              <a:latin typeface="Times New Roman" pitchFamily="18" charset="0"/>
              <a:cs typeface="Times New Roman" pitchFamily="18" charset="0"/>
            </a:endParaRPr>
          </a:p>
        </p:txBody>
      </p:sp>
      <p:sp>
        <p:nvSpPr>
          <p:cNvPr id="14" name="object 14"/>
          <p:cNvSpPr txBox="1"/>
          <p:nvPr/>
        </p:nvSpPr>
        <p:spPr>
          <a:xfrm>
            <a:off x="5691587" y="7023718"/>
            <a:ext cx="4494530" cy="459100"/>
          </a:xfrm>
          <a:prstGeom prst="rect">
            <a:avLst/>
          </a:prstGeom>
        </p:spPr>
        <p:txBody>
          <a:bodyPr vert="horz" wrap="square" lIns="0" tIns="12700" rIns="0" bIns="0" rtlCol="0">
            <a:spAutoFit/>
          </a:bodyPr>
          <a:lstStyle/>
          <a:p>
            <a:pPr marL="12700">
              <a:spcBef>
                <a:spcPts val="100"/>
              </a:spcBef>
              <a:tabLst>
                <a:tab pos="1879492" algn="l"/>
                <a:tab pos="3419919" algn="l"/>
              </a:tabLst>
            </a:pPr>
            <a:r>
              <a:rPr sz="2900" spc="36" dirty="0">
                <a:latin typeface="Times New Roman" pitchFamily="18" charset="0"/>
                <a:cs typeface="Times New Roman" pitchFamily="18" charset="0"/>
              </a:rPr>
              <a:t>Electronic	</a:t>
            </a:r>
            <a:r>
              <a:rPr sz="2900" spc="45" dirty="0">
                <a:latin typeface="Times New Roman" pitchFamily="18" charset="0"/>
                <a:cs typeface="Times New Roman" pitchFamily="18" charset="0"/>
              </a:rPr>
              <a:t>medical	</a:t>
            </a:r>
            <a:r>
              <a:rPr sz="2900" spc="75" dirty="0">
                <a:latin typeface="Times New Roman" pitchFamily="18" charset="0"/>
                <a:cs typeface="Times New Roman" pitchFamily="18" charset="0"/>
              </a:rPr>
              <a:t>record</a:t>
            </a:r>
            <a:endParaRPr sz="2900" dirty="0">
              <a:latin typeface="Times New Roman" pitchFamily="18" charset="0"/>
              <a:cs typeface="Times New Roman" pitchFamily="18" charset="0"/>
            </a:endParaRPr>
          </a:p>
        </p:txBody>
      </p:sp>
      <p:sp>
        <p:nvSpPr>
          <p:cNvPr id="15" name="object 15"/>
          <p:cNvSpPr txBox="1"/>
          <p:nvPr/>
        </p:nvSpPr>
        <p:spPr>
          <a:xfrm>
            <a:off x="5691579" y="7519019"/>
            <a:ext cx="4495166" cy="459100"/>
          </a:xfrm>
          <a:prstGeom prst="rect">
            <a:avLst/>
          </a:prstGeom>
        </p:spPr>
        <p:txBody>
          <a:bodyPr vert="horz" wrap="square" lIns="0" tIns="12700" rIns="0" bIns="0" rtlCol="0">
            <a:spAutoFit/>
          </a:bodyPr>
          <a:lstStyle/>
          <a:p>
            <a:pPr marL="12700">
              <a:spcBef>
                <a:spcPts val="100"/>
              </a:spcBef>
            </a:pPr>
            <a:r>
              <a:rPr sz="2900" spc="30" dirty="0">
                <a:latin typeface="Times New Roman" pitchFamily="18" charset="0"/>
                <a:cs typeface="Times New Roman" pitchFamily="18" charset="0"/>
              </a:rPr>
              <a:t>data</a:t>
            </a:r>
            <a:r>
              <a:rPr sz="2900" spc="61" dirty="0">
                <a:latin typeface="Times New Roman" pitchFamily="18" charset="0"/>
                <a:cs typeface="Times New Roman" pitchFamily="18" charset="0"/>
              </a:rPr>
              <a:t> </a:t>
            </a:r>
            <a:r>
              <a:rPr sz="2900" spc="30" dirty="0">
                <a:latin typeface="Times New Roman" pitchFamily="18" charset="0"/>
                <a:cs typeface="Times New Roman" pitchFamily="18" charset="0"/>
              </a:rPr>
              <a:t>sharing</a:t>
            </a:r>
            <a:r>
              <a:rPr sz="2900" spc="64" dirty="0">
                <a:latin typeface="Times New Roman" pitchFamily="18" charset="0"/>
                <a:cs typeface="Times New Roman" pitchFamily="18" charset="0"/>
              </a:rPr>
              <a:t> scheme</a:t>
            </a:r>
            <a:r>
              <a:rPr sz="2900" spc="61" dirty="0">
                <a:latin typeface="Times New Roman" pitchFamily="18" charset="0"/>
                <a:cs typeface="Times New Roman" pitchFamily="18" charset="0"/>
              </a:rPr>
              <a:t> </a:t>
            </a:r>
            <a:r>
              <a:rPr sz="2900" spc="64" dirty="0">
                <a:latin typeface="Times New Roman" pitchFamily="18" charset="0"/>
                <a:cs typeface="Times New Roman" pitchFamily="18" charset="0"/>
              </a:rPr>
              <a:t>based</a:t>
            </a:r>
            <a:endParaRPr sz="2900" dirty="0">
              <a:latin typeface="Times New Roman" pitchFamily="18" charset="0"/>
              <a:cs typeface="Times New Roman" pitchFamily="18" charset="0"/>
            </a:endParaRPr>
          </a:p>
        </p:txBody>
      </p:sp>
      <p:sp>
        <p:nvSpPr>
          <p:cNvPr id="16" name="object 16"/>
          <p:cNvSpPr txBox="1"/>
          <p:nvPr/>
        </p:nvSpPr>
        <p:spPr>
          <a:xfrm>
            <a:off x="5691574" y="7945701"/>
            <a:ext cx="4493896" cy="1558632"/>
          </a:xfrm>
          <a:prstGeom prst="rect">
            <a:avLst/>
          </a:prstGeom>
        </p:spPr>
        <p:txBody>
          <a:bodyPr vert="horz" wrap="square" lIns="0" tIns="12700" rIns="0" bIns="0" rtlCol="0">
            <a:spAutoFit/>
          </a:bodyPr>
          <a:lstStyle/>
          <a:p>
            <a:pPr marL="12700" marR="5080">
              <a:lnSpc>
                <a:spcPct val="116100"/>
              </a:lnSpc>
              <a:spcBef>
                <a:spcPts val="100"/>
              </a:spcBef>
              <a:tabLst>
                <a:tab pos="732116" algn="l"/>
                <a:tab pos="2775433" algn="l"/>
              </a:tabLst>
            </a:pP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r>
              <a:rPr sz="2900" dirty="0">
                <a:latin typeface="Times New Roman" pitchFamily="18" charset="0"/>
                <a:cs typeface="Times New Roman" pitchFamily="18" charset="0"/>
              </a:rPr>
              <a:t>	</a:t>
            </a:r>
            <a:r>
              <a:rPr sz="2900" spc="45" dirty="0">
                <a:latin typeface="Times New Roman" pitchFamily="18" charset="0"/>
                <a:cs typeface="Times New Roman" pitchFamily="18" charset="0"/>
              </a:rPr>
              <a:t>s</a:t>
            </a:r>
            <a:r>
              <a:rPr sz="2900" spc="55" dirty="0">
                <a:latin typeface="Times New Roman" pitchFamily="18" charset="0"/>
                <a:cs typeface="Times New Roman" pitchFamily="18" charset="0"/>
              </a:rPr>
              <a:t>e</a:t>
            </a:r>
            <a:r>
              <a:rPr sz="2900" spc="5" dirty="0">
                <a:latin typeface="Times New Roman" pitchFamily="18" charset="0"/>
                <a:cs typeface="Times New Roman" pitchFamily="18" charset="0"/>
              </a:rPr>
              <a:t>a</a:t>
            </a:r>
            <a:r>
              <a:rPr sz="2900" spc="75" dirty="0">
                <a:latin typeface="Times New Roman" pitchFamily="18" charset="0"/>
                <a:cs typeface="Times New Roman" pitchFamily="18" charset="0"/>
              </a:rPr>
              <a:t>r</a:t>
            </a:r>
            <a:r>
              <a:rPr sz="2900" spc="30" dirty="0">
                <a:latin typeface="Times New Roman" pitchFamily="18" charset="0"/>
                <a:cs typeface="Times New Roman" pitchFamily="18" charset="0"/>
              </a:rPr>
              <a:t>c</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111" dirty="0">
                <a:latin typeface="Times New Roman" pitchFamily="18" charset="0"/>
                <a:cs typeface="Times New Roman" pitchFamily="18" charset="0"/>
              </a:rPr>
              <a:t>b</a:t>
            </a:r>
            <a:r>
              <a:rPr sz="2900" spc="-11" dirty="0">
                <a:latin typeface="Times New Roman" pitchFamily="18" charset="0"/>
                <a:cs typeface="Times New Roman" pitchFamily="18" charset="0"/>
              </a:rPr>
              <a:t>l</a:t>
            </a:r>
            <a:r>
              <a:rPr sz="2900" spc="61" dirty="0">
                <a:latin typeface="Times New Roman" pitchFamily="18" charset="0"/>
                <a:cs typeface="Times New Roman" pitchFamily="18" charset="0"/>
              </a:rPr>
              <a:t>e</a:t>
            </a:r>
            <a:r>
              <a:rPr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n  </a:t>
            </a:r>
            <a:r>
              <a:rPr sz="2900" spc="-39" dirty="0">
                <a:latin typeface="Times New Roman" pitchFamily="18" charset="0"/>
                <a:cs typeface="Times New Roman" pitchFamily="18" charset="0"/>
              </a:rPr>
              <a:t>via</a:t>
            </a:r>
            <a:r>
              <a:rPr sz="2900" spc="-161" dirty="0">
                <a:latin typeface="Times New Roman" pitchFamily="18" charset="0"/>
                <a:cs typeface="Times New Roman" pitchFamily="18" charset="0"/>
              </a:rPr>
              <a:t> </a:t>
            </a:r>
            <a:r>
              <a:rPr sz="2900" spc="64" dirty="0">
                <a:latin typeface="Times New Roman" pitchFamily="18" charset="0"/>
                <a:cs typeface="Times New Roman" pitchFamily="18" charset="0"/>
              </a:rPr>
              <a:t>consortium</a:t>
            </a:r>
            <a:r>
              <a:rPr sz="2900" spc="-155" dirty="0">
                <a:latin typeface="Times New Roman" pitchFamily="18" charset="0"/>
                <a:cs typeface="Times New Roman" pitchFamily="18" charset="0"/>
              </a:rPr>
              <a:t> </a:t>
            </a:r>
            <a:r>
              <a:rPr sz="2900" spc="39"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a:p>
            <a:pPr marL="12700">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EEE</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202</a:t>
            </a:r>
            <a:r>
              <a:rPr sz="2900" spc="64" dirty="0">
                <a:latin typeface="Times New Roman" pitchFamily="18" charset="0"/>
                <a:cs typeface="Times New Roman" pitchFamily="18" charset="0"/>
              </a:rPr>
              <a:t>0</a:t>
            </a:r>
            <a:endParaRPr sz="2900" dirty="0">
              <a:latin typeface="Times New Roman" pitchFamily="18" charset="0"/>
              <a:cs typeface="Times New Roman" pitchFamily="18" charset="0"/>
            </a:endParaRPr>
          </a:p>
        </p:txBody>
      </p:sp>
      <p:sp>
        <p:nvSpPr>
          <p:cNvPr id="17" name="object 17"/>
          <p:cNvSpPr txBox="1"/>
          <p:nvPr/>
        </p:nvSpPr>
        <p:spPr>
          <a:xfrm>
            <a:off x="10580770" y="7450401"/>
            <a:ext cx="7488556" cy="1565942"/>
          </a:xfrm>
          <a:prstGeom prst="rect">
            <a:avLst/>
          </a:prstGeom>
        </p:spPr>
        <p:txBody>
          <a:bodyPr vert="horz" wrap="square" lIns="0" tIns="12700" rIns="0" bIns="0" rtlCol="0">
            <a:spAutoFit/>
          </a:bodyPr>
          <a:lstStyle/>
          <a:p>
            <a:pPr marL="12700" marR="5080" algn="just">
              <a:lnSpc>
                <a:spcPct val="116100"/>
              </a:lnSpc>
              <a:spcBef>
                <a:spcPts val="100"/>
              </a:spcBef>
            </a:pPr>
            <a:r>
              <a:rPr sz="2900" spc="-36" dirty="0">
                <a:latin typeface="Times New Roman" pitchFamily="18" charset="0"/>
                <a:cs typeface="Times New Roman" pitchFamily="18" charset="0"/>
              </a:rPr>
              <a:t>They</a:t>
            </a:r>
            <a:r>
              <a:rPr sz="2900" spc="-50" dirty="0">
                <a:latin typeface="Times New Roman" pitchFamily="18" charset="0"/>
                <a:cs typeface="Times New Roman" pitchFamily="18" charset="0"/>
              </a:rPr>
              <a:t> </a:t>
            </a:r>
            <a:r>
              <a:rPr sz="2900" spc="64" dirty="0">
                <a:latin typeface="Times New Roman" pitchFamily="18" charset="0"/>
                <a:cs typeface="Times New Roman" pitchFamily="18" charset="0"/>
              </a:rPr>
              <a:t>use</a:t>
            </a:r>
            <a:r>
              <a:rPr sz="2900" spc="-45" dirty="0">
                <a:latin typeface="Times New Roman" pitchFamily="18" charset="0"/>
                <a:cs typeface="Times New Roman" pitchFamily="18" charset="0"/>
              </a:rPr>
              <a:t> </a:t>
            </a:r>
            <a:r>
              <a:rPr sz="2900" spc="36" dirty="0">
                <a:latin typeface="Times New Roman" pitchFamily="18" charset="0"/>
                <a:cs typeface="Times New Roman" pitchFamily="18" charset="0"/>
              </a:rPr>
              <a:t>proxy</a:t>
            </a:r>
            <a:r>
              <a:rPr sz="2900" spc="-50" dirty="0">
                <a:latin typeface="Times New Roman" pitchFamily="18" charset="0"/>
                <a:cs typeface="Times New Roman" pitchFamily="18" charset="0"/>
              </a:rPr>
              <a:t> </a:t>
            </a:r>
            <a:r>
              <a:rPr sz="2900" spc="36" dirty="0">
                <a:latin typeface="Times New Roman" pitchFamily="18" charset="0"/>
                <a:cs typeface="Times New Roman" pitchFamily="18" charset="0"/>
              </a:rPr>
              <a:t>re-encryption</a:t>
            </a:r>
            <a:r>
              <a:rPr sz="2900" spc="-45" dirty="0">
                <a:latin typeface="Times New Roman" pitchFamily="18" charset="0"/>
                <a:cs typeface="Times New Roman" pitchFamily="18" charset="0"/>
              </a:rPr>
              <a:t> </a:t>
            </a:r>
            <a:r>
              <a:rPr sz="2900" spc="-130" dirty="0">
                <a:latin typeface="Times New Roman" pitchFamily="18" charset="0"/>
                <a:cs typeface="Times New Roman" pitchFamily="18" charset="0"/>
              </a:rPr>
              <a:t>(PRE)</a:t>
            </a:r>
            <a:r>
              <a:rPr sz="2900" spc="-50" dirty="0">
                <a:latin typeface="Times New Roman" pitchFamily="18" charset="0"/>
                <a:cs typeface="Times New Roman" pitchFamily="18" charset="0"/>
              </a:rPr>
              <a:t> </a:t>
            </a:r>
            <a:r>
              <a:rPr sz="2900" spc="25" dirty="0">
                <a:latin typeface="Times New Roman" pitchFamily="18" charset="0"/>
                <a:cs typeface="Times New Roman" pitchFamily="18" charset="0"/>
              </a:rPr>
              <a:t>technology </a:t>
            </a:r>
            <a:r>
              <a:rPr sz="2900" spc="-861" dirty="0">
                <a:latin typeface="Times New Roman" pitchFamily="18" charset="0"/>
                <a:cs typeface="Times New Roman" pitchFamily="18" charset="0"/>
              </a:rPr>
              <a:t> </a:t>
            </a:r>
            <a:r>
              <a:rPr sz="2900" spc="61" dirty="0">
                <a:latin typeface="Times New Roman" pitchFamily="18" charset="0"/>
                <a:cs typeface="Times New Roman" pitchFamily="18" charset="0"/>
              </a:rPr>
              <a:t>to </a:t>
            </a:r>
            <a:r>
              <a:rPr sz="2900" spc="50" dirty="0">
                <a:latin typeface="Times New Roman" pitchFamily="18" charset="0"/>
                <a:cs typeface="Times New Roman" pitchFamily="18" charset="0"/>
              </a:rPr>
              <a:t>enable </a:t>
            </a:r>
            <a:r>
              <a:rPr sz="2900" spc="20" dirty="0">
                <a:latin typeface="Times New Roman" pitchFamily="18" charset="0"/>
                <a:cs typeface="Times New Roman" pitchFamily="18" charset="0"/>
              </a:rPr>
              <a:t>third-party </a:t>
            </a:r>
            <a:r>
              <a:rPr sz="2900" spc="30" dirty="0">
                <a:latin typeface="Times New Roman" pitchFamily="18" charset="0"/>
                <a:cs typeface="Times New Roman" pitchFamily="18" charset="0"/>
              </a:rPr>
              <a:t>data </a:t>
            </a:r>
            <a:r>
              <a:rPr sz="2900" spc="61" dirty="0">
                <a:latin typeface="Times New Roman" pitchFamily="18" charset="0"/>
                <a:cs typeface="Times New Roman" pitchFamily="18" charset="0"/>
              </a:rPr>
              <a:t>users to </a:t>
            </a:r>
            <a:r>
              <a:rPr sz="2900" spc="30" dirty="0">
                <a:latin typeface="Times New Roman" pitchFamily="18" charset="0"/>
                <a:cs typeface="Times New Roman" pitchFamily="18" charset="0"/>
              </a:rPr>
              <a:t>securely </a:t>
            </a:r>
            <a:r>
              <a:rPr sz="2900" spc="36" dirty="0">
                <a:latin typeface="Times New Roman" pitchFamily="18" charset="0"/>
                <a:cs typeface="Times New Roman" pitchFamily="18" charset="0"/>
              </a:rPr>
              <a:t> access</a:t>
            </a:r>
            <a:r>
              <a:rPr sz="2900" spc="-155" dirty="0">
                <a:latin typeface="Times New Roman" pitchFamily="18" charset="0"/>
                <a:cs typeface="Times New Roman" pitchFamily="18" charset="0"/>
              </a:rPr>
              <a:t> </a:t>
            </a:r>
            <a:r>
              <a:rPr sz="2900" spc="36" dirty="0">
                <a:latin typeface="Times New Roman" pitchFamily="18" charset="0"/>
                <a:cs typeface="Times New Roman" pitchFamily="18" charset="0"/>
              </a:rPr>
              <a:t>patient</a:t>
            </a:r>
            <a:r>
              <a:rPr sz="2900" spc="-150" dirty="0">
                <a:latin typeface="Times New Roman" pitchFamily="18" charset="0"/>
                <a:cs typeface="Times New Roman" pitchFamily="18" charset="0"/>
              </a:rPr>
              <a:t> </a:t>
            </a:r>
            <a:r>
              <a:rPr sz="2900" spc="-11" dirty="0">
                <a:latin typeface="Times New Roman" pitchFamily="18" charset="0"/>
                <a:cs typeface="Times New Roman" pitchFamily="18" charset="0"/>
              </a:rPr>
              <a:t>data.</a:t>
            </a:r>
            <a:endParaRPr sz="2900" dirty="0">
              <a:latin typeface="Times New Roman" pitchFamily="18" charset="0"/>
              <a:cs typeface="Times New Roman" pitchFamily="18" charset="0"/>
            </a:endParaRPr>
          </a:p>
        </p:txBody>
      </p:sp>
      <p:cxnSp>
        <p:nvCxnSpPr>
          <p:cNvPr id="19" name="Straight Connector 18"/>
          <p:cNvCxnSpPr/>
          <p:nvPr/>
        </p:nvCxnSpPr>
        <p:spPr>
          <a:xfrm>
            <a:off x="1891499" y="3314700"/>
            <a:ext cx="1617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91499" y="6515100"/>
            <a:ext cx="16177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225796" y="2590785"/>
            <a:ext cx="46436" cy="712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186746" y="2590785"/>
            <a:ext cx="0" cy="712471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44A065-0E17-E9EC-9F77-E1EDD30FF568}"/>
              </a:ext>
            </a:extLst>
          </p:cNvPr>
          <p:cNvSpPr txBox="1"/>
          <p:nvPr/>
        </p:nvSpPr>
        <p:spPr>
          <a:xfrm>
            <a:off x="1418548" y="1038467"/>
            <a:ext cx="6519974" cy="923330"/>
          </a:xfrm>
          <a:prstGeom prst="rect">
            <a:avLst/>
          </a:prstGeom>
          <a:noFill/>
        </p:spPr>
        <p:txBody>
          <a:bodyPr wrap="square" rtlCol="0">
            <a:spAutoFit/>
          </a:bodyPr>
          <a:lstStyle/>
          <a:p>
            <a:r>
              <a:rPr lang="en-IN" sz="5400" b="1" dirty="0">
                <a:solidFill>
                  <a:schemeClr val="tx2"/>
                </a:solidFill>
                <a:latin typeface="New times roman"/>
              </a:rPr>
              <a:t>LITREATURE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79700" y="388970"/>
            <a:ext cx="1987500" cy="459100"/>
          </a:xfrm>
          <a:prstGeom prst="rect">
            <a:avLst/>
          </a:prstGeom>
        </p:spPr>
        <p:txBody>
          <a:bodyPr vert="horz" wrap="square" lIns="0" tIns="12700" rIns="0" bIns="0" rtlCol="0">
            <a:spAutoFit/>
          </a:bodyPr>
          <a:lstStyle/>
          <a:p>
            <a:pPr marL="12700">
              <a:spcBef>
                <a:spcPts val="100"/>
              </a:spcBef>
            </a:pPr>
            <a:r>
              <a:rPr sz="2900" b="1" spc="11" dirty="0">
                <a:latin typeface="Times New Roman" pitchFamily="18" charset="0"/>
                <a:cs typeface="Times New Roman" pitchFamily="18" charset="0"/>
              </a:rPr>
              <a:t>A</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39" dirty="0">
                <a:latin typeface="Times New Roman" pitchFamily="18" charset="0"/>
                <a:cs typeface="Times New Roman" pitchFamily="18" charset="0"/>
              </a:rPr>
              <a:t>h</a:t>
            </a:r>
            <a:r>
              <a:rPr sz="2900" b="1" dirty="0">
                <a:latin typeface="Times New Roman" pitchFamily="18" charset="0"/>
                <a:cs typeface="Times New Roman" pitchFamily="18" charset="0"/>
              </a:rPr>
              <a:t>o</a:t>
            </a:r>
            <a:r>
              <a:rPr sz="2900" b="1" spc="50" dirty="0">
                <a:latin typeface="Times New Roman" pitchFamily="18" charset="0"/>
                <a:cs typeface="Times New Roman" pitchFamily="18" charset="0"/>
              </a:rPr>
              <a:t>r</a:t>
            </a:r>
            <a:r>
              <a:rPr sz="2900" b="1" spc="-50" dirty="0">
                <a:latin typeface="Times New Roman" pitchFamily="18" charset="0"/>
                <a:cs typeface="Times New Roman" pitchFamily="18" charset="0"/>
              </a:rPr>
              <a:t>s</a:t>
            </a:r>
            <a:endParaRPr sz="2900" dirty="0">
              <a:latin typeface="Times New Roman" pitchFamily="18" charset="0"/>
              <a:cs typeface="Times New Roman" pitchFamily="18" charset="0"/>
            </a:endParaRPr>
          </a:p>
        </p:txBody>
      </p:sp>
      <p:sp>
        <p:nvSpPr>
          <p:cNvPr id="3" name="object 3"/>
          <p:cNvSpPr txBox="1"/>
          <p:nvPr/>
        </p:nvSpPr>
        <p:spPr>
          <a:xfrm>
            <a:off x="7068253" y="388970"/>
            <a:ext cx="1313754" cy="459100"/>
          </a:xfrm>
          <a:prstGeom prst="rect">
            <a:avLst/>
          </a:prstGeom>
        </p:spPr>
        <p:txBody>
          <a:bodyPr vert="horz" wrap="square" lIns="0" tIns="12700" rIns="0" bIns="0" rtlCol="0">
            <a:spAutoFit/>
          </a:bodyPr>
          <a:lstStyle/>
          <a:p>
            <a:pPr marL="12700">
              <a:spcBef>
                <a:spcPts val="100"/>
              </a:spcBef>
            </a:pPr>
            <a:r>
              <a:rPr sz="2900" b="1" spc="-100" dirty="0">
                <a:latin typeface="Times New Roman" pitchFamily="18" charset="0"/>
                <a:cs typeface="Times New Roman" pitchFamily="18" charset="0"/>
              </a:rPr>
              <a:t>T</a:t>
            </a:r>
            <a:r>
              <a:rPr sz="2900" b="1" spc="5" dirty="0">
                <a:latin typeface="Times New Roman" pitchFamily="18" charset="0"/>
                <a:cs typeface="Times New Roman" pitchFamily="18" charset="0"/>
              </a:rPr>
              <a:t>i</a:t>
            </a:r>
            <a:r>
              <a:rPr sz="2900" b="1" spc="45" dirty="0">
                <a:latin typeface="Times New Roman" pitchFamily="18" charset="0"/>
                <a:cs typeface="Times New Roman" pitchFamily="18" charset="0"/>
              </a:rPr>
              <a:t>t</a:t>
            </a:r>
            <a:r>
              <a:rPr sz="2900" b="1" spc="5" dirty="0">
                <a:latin typeface="Times New Roman" pitchFamily="18" charset="0"/>
                <a:cs typeface="Times New Roman" pitchFamily="18" charset="0"/>
              </a:rPr>
              <a:t>l</a:t>
            </a:r>
            <a:r>
              <a:rPr sz="2900" b="1" spc="-11" dirty="0">
                <a:latin typeface="Times New Roman" pitchFamily="18" charset="0"/>
                <a:cs typeface="Times New Roman" pitchFamily="18" charset="0"/>
              </a:rPr>
              <a:t>e</a:t>
            </a:r>
            <a:endParaRPr sz="2900" dirty="0">
              <a:latin typeface="Times New Roman" pitchFamily="18" charset="0"/>
              <a:cs typeface="Times New Roman" pitchFamily="18" charset="0"/>
            </a:endParaRPr>
          </a:p>
        </p:txBody>
      </p:sp>
      <p:sp>
        <p:nvSpPr>
          <p:cNvPr id="5" name="object 5"/>
          <p:cNvSpPr txBox="1"/>
          <p:nvPr/>
        </p:nvSpPr>
        <p:spPr>
          <a:xfrm>
            <a:off x="1599865" y="3088353"/>
            <a:ext cx="2810510" cy="459100"/>
          </a:xfrm>
          <a:prstGeom prst="rect">
            <a:avLst/>
          </a:prstGeom>
        </p:spPr>
        <p:txBody>
          <a:bodyPr vert="horz" wrap="square" lIns="0" tIns="12700" rIns="0" bIns="0" rtlCol="0">
            <a:spAutoFit/>
          </a:bodyPr>
          <a:lstStyle/>
          <a:p>
            <a:pPr marL="12700">
              <a:spcBef>
                <a:spcPts val="100"/>
              </a:spcBef>
            </a:pP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G</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0" dirty="0">
                <a:latin typeface="Times New Roman" pitchFamily="18" charset="0"/>
                <a:cs typeface="Times New Roman" pitchFamily="18" charset="0"/>
              </a:rPr>
              <a:t>C</a:t>
            </a:r>
            <a:r>
              <a:rPr sz="2900" spc="120" dirty="0">
                <a:latin typeface="Times New Roman" pitchFamily="18" charset="0"/>
                <a:cs typeface="Times New Roman" pitchFamily="18" charset="0"/>
              </a:rPr>
              <a:t>H</a:t>
            </a:r>
            <a:r>
              <a:rPr sz="2900" spc="-150"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Q</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339" dirty="0">
                <a:latin typeface="Times New Roman" pitchFamily="18" charset="0"/>
                <a:cs typeface="Times New Roman" pitchFamily="18" charset="0"/>
              </a:rPr>
              <a:t>I</a:t>
            </a:r>
            <a:endParaRPr sz="2900" dirty="0">
              <a:latin typeface="Times New Roman" pitchFamily="18" charset="0"/>
              <a:cs typeface="Times New Roman" pitchFamily="18" charset="0"/>
            </a:endParaRPr>
          </a:p>
        </p:txBody>
      </p:sp>
      <p:sp>
        <p:nvSpPr>
          <p:cNvPr id="6" name="object 6"/>
          <p:cNvSpPr txBox="1"/>
          <p:nvPr/>
        </p:nvSpPr>
        <p:spPr>
          <a:xfrm>
            <a:off x="5603926" y="2029137"/>
            <a:ext cx="3741420" cy="2579745"/>
          </a:xfrm>
          <a:prstGeom prst="rect">
            <a:avLst/>
          </a:prstGeom>
        </p:spPr>
        <p:txBody>
          <a:bodyPr vert="horz" wrap="square" lIns="0" tIns="12700" rIns="0" bIns="0" rtlCol="0">
            <a:spAutoFit/>
          </a:bodyPr>
          <a:lstStyle/>
          <a:p>
            <a:pPr marL="12064" marR="5080" algn="ctr">
              <a:lnSpc>
                <a:spcPct val="116100"/>
              </a:lnSpc>
              <a:spcBef>
                <a:spcPts val="100"/>
              </a:spcBef>
            </a:pPr>
            <a:r>
              <a:rPr sz="2900" spc="39" dirty="0">
                <a:latin typeface="Times New Roman" pitchFamily="18" charset="0"/>
                <a:cs typeface="Times New Roman" pitchFamily="18" charset="0"/>
              </a:rPr>
              <a:t>Blockchain</a:t>
            </a:r>
            <a:r>
              <a:rPr sz="2900" spc="-186" dirty="0">
                <a:latin typeface="Times New Roman" pitchFamily="18" charset="0"/>
                <a:cs typeface="Times New Roman" pitchFamily="18" charset="0"/>
              </a:rPr>
              <a:t> </a:t>
            </a:r>
            <a:r>
              <a:rPr sz="2900" spc="30" dirty="0">
                <a:latin typeface="Times New Roman" pitchFamily="18" charset="0"/>
                <a:cs typeface="Times New Roman" pitchFamily="18" charset="0"/>
              </a:rPr>
              <a:t>data</a:t>
            </a:r>
            <a:r>
              <a:rPr sz="2900" spc="-186" dirty="0">
                <a:latin typeface="Times New Roman" pitchFamily="18" charset="0"/>
                <a:cs typeface="Times New Roman" pitchFamily="18" charset="0"/>
              </a:rPr>
              <a:t> </a:t>
            </a:r>
            <a:r>
              <a:rPr sz="2900" dirty="0">
                <a:latin typeface="Times New Roman" pitchFamily="18" charset="0"/>
                <a:cs typeface="Times New Roman" pitchFamily="18" charset="0"/>
              </a:rPr>
              <a:t>privacy </a:t>
            </a:r>
            <a:r>
              <a:rPr sz="2900" spc="-861" dirty="0">
                <a:latin typeface="Times New Roman" pitchFamily="18" charset="0"/>
                <a:cs typeface="Times New Roman" pitchFamily="18" charset="0"/>
              </a:rPr>
              <a:t> </a:t>
            </a:r>
            <a:r>
              <a:rPr sz="2900" spc="55" dirty="0">
                <a:latin typeface="Times New Roman" pitchFamily="18" charset="0"/>
                <a:cs typeface="Times New Roman" pitchFamily="18" charset="0"/>
              </a:rPr>
              <a:t>protection </a:t>
            </a:r>
            <a:r>
              <a:rPr sz="2900" spc="61" dirty="0">
                <a:latin typeface="Times New Roman" pitchFamily="18" charset="0"/>
                <a:cs typeface="Times New Roman" pitchFamily="18" charset="0"/>
              </a:rPr>
              <a:t>mechanism </a:t>
            </a:r>
            <a:r>
              <a:rPr sz="2900" spc="-861" dirty="0">
                <a:latin typeface="Times New Roman" pitchFamily="18" charset="0"/>
                <a:cs typeface="Times New Roman" pitchFamily="18" charset="0"/>
              </a:rPr>
              <a:t>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45" dirty="0">
                <a:latin typeface="Times New Roman" pitchFamily="18" charset="0"/>
                <a:cs typeface="Times New Roman" pitchFamily="18" charset="0"/>
              </a:rPr>
              <a:t>searchable </a:t>
            </a:r>
            <a:r>
              <a:rPr sz="2900" spc="50" dirty="0">
                <a:latin typeface="Times New Roman" pitchFamily="18" charset="0"/>
                <a:cs typeface="Times New Roman" pitchFamily="18" charset="0"/>
              </a:rPr>
              <a:t> </a:t>
            </a:r>
            <a:r>
              <a:rPr sz="2900" spc="45" dirty="0">
                <a:latin typeface="Times New Roman" pitchFamily="18" charset="0"/>
                <a:cs typeface="Times New Roman" pitchFamily="18" charset="0"/>
              </a:rPr>
              <a:t>encryption</a:t>
            </a:r>
            <a:endParaRPr sz="2900" dirty="0">
              <a:latin typeface="Times New Roman" pitchFamily="18" charset="0"/>
              <a:cs typeface="Times New Roman" pitchFamily="18" charset="0"/>
            </a:endParaRPr>
          </a:p>
          <a:p>
            <a:pPr algn="ctr">
              <a:spcBef>
                <a:spcPts val="539"/>
              </a:spcBef>
            </a:pPr>
            <a:r>
              <a:rPr sz="2900" dirty="0">
                <a:latin typeface="Times New Roman" pitchFamily="18" charset="0"/>
                <a:cs typeface="Times New Roman" pitchFamily="18" charset="0"/>
              </a:rPr>
              <a:t>,2019</a:t>
            </a:r>
            <a:r>
              <a:rPr sz="2900" spc="-175" dirty="0">
                <a:latin typeface="Times New Roman" pitchFamily="18" charset="0"/>
                <a:cs typeface="Times New Roman" pitchFamily="18" charset="0"/>
              </a:rPr>
              <a:t> </a:t>
            </a:r>
            <a:r>
              <a:rPr sz="2900" spc="11" dirty="0">
                <a:latin typeface="Times New Roman" pitchFamily="18" charset="0"/>
                <a:cs typeface="Times New Roman" pitchFamily="18" charset="0"/>
              </a:rPr>
              <a:t>Artical</a:t>
            </a:r>
            <a:endParaRPr sz="2900" dirty="0">
              <a:latin typeface="Times New Roman" pitchFamily="18" charset="0"/>
              <a:cs typeface="Times New Roman" pitchFamily="18" charset="0"/>
            </a:endParaRPr>
          </a:p>
        </p:txBody>
      </p:sp>
      <p:sp>
        <p:nvSpPr>
          <p:cNvPr id="10" name="object 10"/>
          <p:cNvSpPr txBox="1"/>
          <p:nvPr/>
        </p:nvSpPr>
        <p:spPr>
          <a:xfrm>
            <a:off x="14097000" y="2772087"/>
            <a:ext cx="2573144" cy="530530"/>
          </a:xfrm>
          <a:prstGeom prst="rect">
            <a:avLst/>
          </a:prstGeom>
        </p:spPr>
        <p:txBody>
          <a:bodyPr vert="horz" wrap="square" lIns="0" tIns="12700" rIns="0" bIns="0" rtlCol="0">
            <a:spAutoFit/>
          </a:bodyPr>
          <a:lstStyle/>
          <a:p>
            <a:pPr marL="12700" marR="5080" indent="135885">
              <a:lnSpc>
                <a:spcPct val="116100"/>
              </a:lnSpc>
              <a:spcBef>
                <a:spcPts val="100"/>
              </a:spcBef>
            </a:pPr>
            <a:r>
              <a:rPr lang="en-IN" sz="2900" spc="45" dirty="0">
                <a:latin typeface="Times New Roman" pitchFamily="18" charset="0"/>
                <a:cs typeface="Times New Roman" pitchFamily="18" charset="0"/>
              </a:rPr>
              <a:t>  </a:t>
            </a:r>
            <a:endParaRPr sz="2900" dirty="0">
              <a:latin typeface="Times New Roman" pitchFamily="18" charset="0"/>
              <a:cs typeface="Times New Roman" pitchFamily="18" charset="0"/>
            </a:endParaRPr>
          </a:p>
        </p:txBody>
      </p:sp>
      <p:sp>
        <p:nvSpPr>
          <p:cNvPr id="12" name="object 12"/>
          <p:cNvSpPr txBox="1"/>
          <p:nvPr/>
        </p:nvSpPr>
        <p:spPr>
          <a:xfrm>
            <a:off x="1358467" y="7296461"/>
            <a:ext cx="3293746" cy="1048236"/>
          </a:xfrm>
          <a:prstGeom prst="rect">
            <a:avLst/>
          </a:prstGeom>
        </p:spPr>
        <p:txBody>
          <a:bodyPr vert="horz" wrap="square" lIns="0" tIns="12700" rIns="0" bIns="0" rtlCol="0">
            <a:spAutoFit/>
          </a:bodyPr>
          <a:lstStyle/>
          <a:p>
            <a:pPr marL="269226" marR="5080" indent="-257162">
              <a:lnSpc>
                <a:spcPct val="116100"/>
              </a:lnSpc>
              <a:spcBef>
                <a:spcPts val="100"/>
              </a:spcBef>
            </a:pPr>
            <a:r>
              <a:rPr sz="2900" spc="114" dirty="0">
                <a:latin typeface="Times New Roman" pitchFamily="18" charset="0"/>
                <a:cs typeface="Times New Roman" pitchFamily="18" charset="0"/>
              </a:rPr>
              <a:t>H</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Q</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1" dirty="0">
                <a:latin typeface="Times New Roman" pitchFamily="18" charset="0"/>
                <a:cs typeface="Times New Roman" pitchFamily="18" charset="0"/>
              </a:rPr>
              <a:t>i</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86" dirty="0">
                <a:latin typeface="Times New Roman" pitchFamily="18" charset="0"/>
                <a:cs typeface="Times New Roman" pitchFamily="18" charset="0"/>
              </a:rPr>
              <a:t>P</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14" dirty="0">
                <a:latin typeface="Times New Roman" pitchFamily="18" charset="0"/>
                <a:cs typeface="Times New Roman" pitchFamily="18" charset="0"/>
              </a:rPr>
              <a:t>H</a:t>
            </a:r>
            <a:r>
              <a:rPr sz="2900" spc="86" dirty="0">
                <a:latin typeface="Times New Roman" pitchFamily="18" charset="0"/>
                <a:cs typeface="Times New Roman" pitchFamily="18" charset="0"/>
              </a:rPr>
              <a:t>u</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9"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70" dirty="0">
                <a:latin typeface="Times New Roman" pitchFamily="18" charset="0"/>
                <a:cs typeface="Times New Roman" pitchFamily="18" charset="0"/>
              </a:rPr>
              <a:t>D</a:t>
            </a:r>
            <a:r>
              <a:rPr sz="2900" spc="5" dirty="0">
                <a:latin typeface="Times New Roman" pitchFamily="18" charset="0"/>
                <a:cs typeface="Times New Roman" pitchFamily="18" charset="0"/>
              </a:rPr>
              <a:t>a</a:t>
            </a:r>
            <a:r>
              <a:rPr sz="2900" spc="-11" dirty="0">
                <a:latin typeface="Times New Roman" pitchFamily="18" charset="0"/>
                <a:cs typeface="Times New Roman" pitchFamily="18" charset="0"/>
              </a:rPr>
              <a:t>i</a:t>
            </a:r>
            <a:endParaRPr sz="2900" dirty="0">
              <a:latin typeface="Times New Roman" pitchFamily="18" charset="0"/>
              <a:cs typeface="Times New Roman" pitchFamily="18" charset="0"/>
            </a:endParaRPr>
          </a:p>
        </p:txBody>
      </p:sp>
      <p:sp>
        <p:nvSpPr>
          <p:cNvPr id="13" name="object 13"/>
          <p:cNvSpPr txBox="1"/>
          <p:nvPr/>
        </p:nvSpPr>
        <p:spPr>
          <a:xfrm>
            <a:off x="5179468" y="6305870"/>
            <a:ext cx="4590416" cy="3111749"/>
          </a:xfrm>
          <a:prstGeom prst="rect">
            <a:avLst/>
          </a:prstGeom>
        </p:spPr>
        <p:txBody>
          <a:bodyPr vert="horz" wrap="square" lIns="0" tIns="12700" rIns="0" bIns="0" rtlCol="0">
            <a:spAutoFit/>
          </a:bodyPr>
          <a:lstStyle/>
          <a:p>
            <a:pPr marL="12064" marR="5080" algn="ctr">
              <a:lnSpc>
                <a:spcPct val="116100"/>
              </a:lnSpc>
              <a:spcBef>
                <a:spcPts val="100"/>
              </a:spcBef>
            </a:pPr>
            <a:r>
              <a:rPr sz="2900" spc="36" dirty="0">
                <a:latin typeface="Times New Roman" pitchFamily="18" charset="0"/>
                <a:cs typeface="Times New Roman" pitchFamily="18" charset="0"/>
              </a:rPr>
              <a:t>Research </a:t>
            </a:r>
            <a:r>
              <a:rPr sz="2900" spc="100" dirty="0">
                <a:latin typeface="Times New Roman" pitchFamily="18" charset="0"/>
                <a:cs typeface="Times New Roman" pitchFamily="18" charset="0"/>
              </a:rPr>
              <a:t>on </a:t>
            </a:r>
            <a:r>
              <a:rPr sz="2900" spc="36" dirty="0">
                <a:latin typeface="Times New Roman" pitchFamily="18" charset="0"/>
                <a:cs typeface="Times New Roman" pitchFamily="18" charset="0"/>
              </a:rPr>
              <a:t>point-to-point </a:t>
            </a:r>
            <a:r>
              <a:rPr sz="2900" spc="39" dirty="0">
                <a:latin typeface="Times New Roman" pitchFamily="18" charset="0"/>
                <a:cs typeface="Times New Roman" pitchFamily="18" charset="0"/>
              </a:rPr>
              <a:t> </a:t>
            </a:r>
            <a:r>
              <a:rPr sz="2900" spc="45" dirty="0">
                <a:latin typeface="Times New Roman" pitchFamily="18" charset="0"/>
                <a:cs typeface="Times New Roman" pitchFamily="18" charset="0"/>
              </a:rPr>
              <a:t>encryption</a:t>
            </a:r>
            <a:r>
              <a:rPr sz="2900" spc="-175" dirty="0">
                <a:latin typeface="Times New Roman" pitchFamily="18" charset="0"/>
                <a:cs typeface="Times New Roman" pitchFamily="18" charset="0"/>
              </a:rPr>
              <a:t> </a:t>
            </a:r>
            <a:r>
              <a:rPr sz="2900" spc="80" dirty="0">
                <a:latin typeface="Times New Roman" pitchFamily="18" charset="0"/>
                <a:cs typeface="Times New Roman" pitchFamily="18" charset="0"/>
              </a:rPr>
              <a:t>method</a:t>
            </a:r>
            <a:r>
              <a:rPr sz="2900" spc="-175" dirty="0">
                <a:latin typeface="Times New Roman" pitchFamily="18" charset="0"/>
                <a:cs typeface="Times New Roman" pitchFamily="18" charset="0"/>
              </a:rPr>
              <a:t> </a:t>
            </a:r>
            <a:r>
              <a:rPr sz="2900" spc="30" dirty="0">
                <a:latin typeface="Times New Roman" pitchFamily="18" charset="0"/>
                <a:cs typeface="Times New Roman" pitchFamily="18" charset="0"/>
              </a:rPr>
              <a:t>of</a:t>
            </a:r>
            <a:r>
              <a:rPr sz="2900" spc="-170" dirty="0">
                <a:latin typeface="Times New Roman" pitchFamily="18" charset="0"/>
                <a:cs typeface="Times New Roman" pitchFamily="18" charset="0"/>
              </a:rPr>
              <a:t> </a:t>
            </a:r>
            <a:r>
              <a:rPr sz="2900" spc="61" dirty="0">
                <a:latin typeface="Times New Roman" pitchFamily="18" charset="0"/>
                <a:cs typeface="Times New Roman" pitchFamily="18" charset="0"/>
              </a:rPr>
              <a:t>power </a:t>
            </a:r>
            <a:r>
              <a:rPr sz="2900" spc="-861" dirty="0">
                <a:latin typeface="Times New Roman" pitchFamily="18" charset="0"/>
                <a:cs typeface="Times New Roman" pitchFamily="18" charset="0"/>
              </a:rPr>
              <a:t> </a:t>
            </a:r>
            <a:r>
              <a:rPr sz="2900" spc="25" dirty="0">
                <a:latin typeface="Times New Roman" pitchFamily="18" charset="0"/>
                <a:cs typeface="Times New Roman" pitchFamily="18" charset="0"/>
              </a:rPr>
              <a:t>system </a:t>
            </a:r>
            <a:r>
              <a:rPr sz="2900" spc="61" dirty="0">
                <a:latin typeface="Times New Roman" pitchFamily="18" charset="0"/>
                <a:cs typeface="Times New Roman" pitchFamily="18" charset="0"/>
              </a:rPr>
              <a:t>communication </a:t>
            </a:r>
            <a:r>
              <a:rPr sz="2900" spc="30" dirty="0">
                <a:latin typeface="Times New Roman" pitchFamily="18" charset="0"/>
                <a:cs typeface="Times New Roman" pitchFamily="18" charset="0"/>
              </a:rPr>
              <a:t>data </a:t>
            </a:r>
            <a:r>
              <a:rPr sz="2900" spc="-861" dirty="0">
                <a:latin typeface="Times New Roman" pitchFamily="18" charset="0"/>
                <a:cs typeface="Times New Roman" pitchFamily="18" charset="0"/>
              </a:rPr>
              <a:t>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39" dirty="0">
                <a:latin typeface="Times New Roman" pitchFamily="18" charset="0"/>
                <a:cs typeface="Times New Roman" pitchFamily="18" charset="0"/>
              </a:rPr>
              <a:t>block chain </a:t>
            </a:r>
            <a:r>
              <a:rPr sz="2900" spc="45" dirty="0">
                <a:latin typeface="Times New Roman" pitchFamily="18" charset="0"/>
                <a:cs typeface="Times New Roman" pitchFamily="18" charset="0"/>
              </a:rPr>
              <a:t> </a:t>
            </a:r>
            <a:r>
              <a:rPr sz="2900" spc="25" dirty="0">
                <a:latin typeface="Times New Roman" pitchFamily="18" charset="0"/>
                <a:cs typeface="Times New Roman" pitchFamily="18" charset="0"/>
              </a:rPr>
              <a:t>technology</a:t>
            </a:r>
            <a:endParaRPr sz="2900" dirty="0">
              <a:latin typeface="Times New Roman" pitchFamily="18" charset="0"/>
              <a:cs typeface="Times New Roman" pitchFamily="18" charset="0"/>
            </a:endParaRPr>
          </a:p>
          <a:p>
            <a:pPr marL="92071" algn="ctr">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a:t>
            </a:r>
            <a:r>
              <a:rPr sz="2900" spc="-30" dirty="0">
                <a:latin typeface="Times New Roman" pitchFamily="18" charset="0"/>
                <a:cs typeface="Times New Roman" pitchFamily="18" charset="0"/>
              </a:rPr>
              <a:t>E</a:t>
            </a:r>
            <a:r>
              <a:rPr sz="2900" spc="-150" dirty="0">
                <a:latin typeface="Times New Roman" pitchFamily="18" charset="0"/>
                <a:cs typeface="Times New Roman" pitchFamily="18" charset="0"/>
              </a:rPr>
              <a:t> </a:t>
            </a:r>
            <a:r>
              <a:rPr sz="2900" spc="-175" dirty="0">
                <a:latin typeface="Times New Roman" pitchFamily="18" charset="0"/>
                <a:cs typeface="Times New Roman" pitchFamily="18" charset="0"/>
              </a:rPr>
              <a:t>T</a:t>
            </a:r>
            <a:r>
              <a:rPr sz="2900" spc="75" dirty="0">
                <a:latin typeface="Times New Roman" pitchFamily="18" charset="0"/>
                <a:cs typeface="Times New Roman" pitchFamily="18" charset="0"/>
              </a:rPr>
              <a:t>r</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45" dirty="0">
                <a:latin typeface="Times New Roman" pitchFamily="18" charset="0"/>
                <a:cs typeface="Times New Roman" pitchFamily="18" charset="0"/>
              </a:rPr>
              <a:t>s</a:t>
            </a:r>
            <a:r>
              <a:rPr sz="2900" spc="5" dirty="0">
                <a:latin typeface="Times New Roman" pitchFamily="18" charset="0"/>
                <a:cs typeface="Times New Roman" pitchFamily="18" charset="0"/>
              </a:rPr>
              <a:t>a</a:t>
            </a:r>
            <a:r>
              <a:rPr sz="2900" spc="30" dirty="0">
                <a:latin typeface="Times New Roman" pitchFamily="18" charset="0"/>
                <a:cs typeface="Times New Roman" pitchFamily="18" charset="0"/>
              </a:rPr>
              <a:t>c</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6" dirty="0">
                <a:latin typeface="Times New Roman" pitchFamily="18" charset="0"/>
                <a:cs typeface="Times New Roman" pitchFamily="18" charset="0"/>
              </a:rPr>
              <a:t>n</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201</a:t>
            </a:r>
            <a:r>
              <a:rPr sz="2900" spc="64" dirty="0">
                <a:latin typeface="Times New Roman" pitchFamily="18" charset="0"/>
                <a:cs typeface="Times New Roman" pitchFamily="18" charset="0"/>
              </a:rPr>
              <a:t>9</a:t>
            </a:r>
            <a:endParaRPr sz="2900" dirty="0">
              <a:latin typeface="Times New Roman" pitchFamily="18" charset="0"/>
              <a:cs typeface="Times New Roman" pitchFamily="18" charset="0"/>
            </a:endParaRPr>
          </a:p>
        </p:txBody>
      </p:sp>
      <p:sp>
        <p:nvSpPr>
          <p:cNvPr id="14" name="object 14"/>
          <p:cNvSpPr txBox="1"/>
          <p:nvPr/>
        </p:nvSpPr>
        <p:spPr>
          <a:xfrm>
            <a:off x="10183782" y="6058211"/>
            <a:ext cx="6485256" cy="1048236"/>
          </a:xfrm>
          <a:prstGeom prst="rect">
            <a:avLst/>
          </a:prstGeom>
        </p:spPr>
        <p:txBody>
          <a:bodyPr vert="horz" wrap="square" lIns="0" tIns="12700" rIns="0" bIns="0" rtlCol="0">
            <a:spAutoFit/>
          </a:bodyPr>
          <a:lstStyle/>
          <a:p>
            <a:pPr marL="12700" marR="5080">
              <a:lnSpc>
                <a:spcPct val="116100"/>
              </a:lnSpc>
              <a:spcBef>
                <a:spcPts val="100"/>
              </a:spcBef>
              <a:tabLst>
                <a:tab pos="3274517" algn="l"/>
                <a:tab pos="4764776" algn="l"/>
              </a:tabLst>
            </a:pPr>
            <a:r>
              <a:rPr sz="2900" spc="14" dirty="0">
                <a:latin typeface="Times New Roman" pitchFamily="18" charset="0"/>
                <a:cs typeface="Times New Roman" pitchFamily="18" charset="0"/>
              </a:rPr>
              <a:t>Aiming</a:t>
            </a:r>
            <a:r>
              <a:rPr sz="2900" spc="-64" dirty="0">
                <a:latin typeface="Times New Roman" pitchFamily="18" charset="0"/>
                <a:cs typeface="Times New Roman" pitchFamily="18" charset="0"/>
              </a:rPr>
              <a:t> </a:t>
            </a:r>
            <a:r>
              <a:rPr sz="2900" spc="5" dirty="0">
                <a:latin typeface="Times New Roman" pitchFamily="18" charset="0"/>
                <a:cs typeface="Times New Roman" pitchFamily="18" charset="0"/>
              </a:rPr>
              <a:t>at</a:t>
            </a:r>
            <a:r>
              <a:rPr sz="2900" spc="-61" dirty="0">
                <a:latin typeface="Times New Roman" pitchFamily="18" charset="0"/>
                <a:cs typeface="Times New Roman" pitchFamily="18" charset="0"/>
              </a:rPr>
              <a:t> </a:t>
            </a:r>
            <a:r>
              <a:rPr sz="2900" spc="45" dirty="0">
                <a:latin typeface="Times New Roman" pitchFamily="18" charset="0"/>
                <a:cs typeface="Times New Roman" pitchFamily="18" charset="0"/>
              </a:rPr>
              <a:t>the</a:t>
            </a:r>
            <a:r>
              <a:rPr sz="2900" spc="-61" dirty="0">
                <a:latin typeface="Times New Roman" pitchFamily="18" charset="0"/>
                <a:cs typeface="Times New Roman" pitchFamily="18" charset="0"/>
              </a:rPr>
              <a:t> </a:t>
            </a:r>
            <a:r>
              <a:rPr sz="2900" spc="105" dirty="0">
                <a:latin typeface="Times New Roman" pitchFamily="18" charset="0"/>
                <a:cs typeface="Times New Roman" pitchFamily="18" charset="0"/>
              </a:rPr>
              <a:t>poor</a:t>
            </a:r>
            <a:r>
              <a:rPr sz="2900" spc="-61" dirty="0">
                <a:latin typeface="Times New Roman" pitchFamily="18" charset="0"/>
                <a:cs typeface="Times New Roman" pitchFamily="18" charset="0"/>
              </a:rPr>
              <a:t> </a:t>
            </a:r>
            <a:r>
              <a:rPr sz="2900" spc="5" dirty="0">
                <a:latin typeface="Times New Roman" pitchFamily="18" charset="0"/>
                <a:cs typeface="Times New Roman" pitchFamily="18" charset="0"/>
              </a:rPr>
              <a:t>stability</a:t>
            </a:r>
            <a:r>
              <a:rPr sz="2900" spc="-61" dirty="0">
                <a:latin typeface="Times New Roman" pitchFamily="18" charset="0"/>
                <a:cs typeface="Times New Roman" pitchFamily="18" charset="0"/>
              </a:rPr>
              <a:t> </a:t>
            </a:r>
            <a:r>
              <a:rPr sz="2900" spc="30" dirty="0">
                <a:latin typeface="Times New Roman" pitchFamily="18" charset="0"/>
                <a:cs typeface="Times New Roman" pitchFamily="18" charset="0"/>
              </a:rPr>
              <a:t>of</a:t>
            </a:r>
            <a:r>
              <a:rPr sz="2900" spc="-61" dirty="0">
                <a:latin typeface="Times New Roman" pitchFamily="18" charset="0"/>
                <a:cs typeface="Times New Roman" pitchFamily="18" charset="0"/>
              </a:rPr>
              <a:t> </a:t>
            </a:r>
            <a:r>
              <a:rPr sz="2900" spc="36" dirty="0">
                <a:latin typeface="Times New Roman" pitchFamily="18" charset="0"/>
                <a:cs typeface="Times New Roman" pitchFamily="18" charset="0"/>
              </a:rPr>
              <a:t>traditional </a:t>
            </a:r>
            <a:r>
              <a:rPr sz="2900" spc="-861" dirty="0">
                <a:latin typeface="Times New Roman" pitchFamily="18" charset="0"/>
                <a:cs typeface="Times New Roman" pitchFamily="18" charset="0"/>
              </a:rPr>
              <a:t> </a:t>
            </a:r>
            <a:r>
              <a:rPr sz="2900" spc="30" dirty="0">
                <a:latin typeface="Times New Roman" pitchFamily="18" charset="0"/>
                <a:cs typeface="Times New Roman" pitchFamily="18" charset="0"/>
              </a:rPr>
              <a:t>c</a:t>
            </a:r>
            <a:r>
              <a:rPr sz="2900" spc="114" dirty="0">
                <a:latin typeface="Times New Roman" pitchFamily="18" charset="0"/>
                <a:cs typeface="Times New Roman" pitchFamily="18" charset="0"/>
              </a:rPr>
              <a:t>omm</a:t>
            </a:r>
            <a:r>
              <a:rPr sz="2900" spc="86" dirty="0">
                <a:latin typeface="Times New Roman" pitchFamily="18" charset="0"/>
                <a:cs typeface="Times New Roman" pitchFamily="18" charset="0"/>
              </a:rPr>
              <a:t>un</a:t>
            </a:r>
            <a:r>
              <a:rPr sz="2900" spc="-11" dirty="0">
                <a:latin typeface="Times New Roman" pitchFamily="18" charset="0"/>
                <a:cs typeface="Times New Roman" pitchFamily="18" charset="0"/>
              </a:rPr>
              <a:t>i</a:t>
            </a:r>
            <a:r>
              <a:rPr sz="2900" spc="30" dirty="0">
                <a:latin typeface="Times New Roman" pitchFamily="18" charset="0"/>
                <a:cs typeface="Times New Roman" pitchFamily="18" charset="0"/>
              </a:rPr>
              <a:t>c</a:t>
            </a:r>
            <a:r>
              <a:rPr sz="2900" spc="5" dirty="0">
                <a:latin typeface="Times New Roman" pitchFamily="18" charset="0"/>
                <a:cs typeface="Times New Roman" pitchFamily="18" charset="0"/>
              </a:rPr>
              <a:t>a</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r>
              <a:rPr lang="en-IN" sz="2900" dirty="0">
                <a:latin typeface="Times New Roman" pitchFamily="18" charset="0"/>
                <a:cs typeface="Times New Roman" pitchFamily="18" charset="0"/>
              </a:rPr>
              <a:t> </a:t>
            </a:r>
            <a:r>
              <a:rPr sz="2900" spc="111" dirty="0">
                <a:latin typeface="Times New Roman" pitchFamily="18" charset="0"/>
                <a:cs typeface="Times New Roman" pitchFamily="18" charset="0"/>
              </a:rPr>
              <a:t>d</a:t>
            </a:r>
            <a:r>
              <a:rPr sz="2900" spc="5" dirty="0">
                <a:latin typeface="Times New Roman" pitchFamily="18" charset="0"/>
                <a:cs typeface="Times New Roman" pitchFamily="18" charset="0"/>
              </a:rPr>
              <a:t>a</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a</a:t>
            </a:r>
            <a:r>
              <a:rPr lang="en-IN"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endParaRPr sz="2900" dirty="0">
              <a:latin typeface="Times New Roman" pitchFamily="18" charset="0"/>
              <a:cs typeface="Times New Roman" pitchFamily="18" charset="0"/>
            </a:endParaRPr>
          </a:p>
        </p:txBody>
      </p:sp>
      <p:sp>
        <p:nvSpPr>
          <p:cNvPr id="15" name="object 15"/>
          <p:cNvSpPr txBox="1"/>
          <p:nvPr/>
        </p:nvSpPr>
        <p:spPr>
          <a:xfrm>
            <a:off x="10183782" y="7048811"/>
            <a:ext cx="6485256" cy="1048236"/>
          </a:xfrm>
          <a:prstGeom prst="rect">
            <a:avLst/>
          </a:prstGeom>
        </p:spPr>
        <p:txBody>
          <a:bodyPr vert="horz" wrap="square" lIns="0" tIns="12700" rIns="0" bIns="0" rtlCol="0">
            <a:spAutoFit/>
          </a:bodyPr>
          <a:lstStyle/>
          <a:p>
            <a:pPr marL="12700" marR="5080">
              <a:lnSpc>
                <a:spcPct val="116100"/>
              </a:lnSpc>
              <a:spcBef>
                <a:spcPts val="100"/>
              </a:spcBef>
              <a:tabLst>
                <a:tab pos="1795045" algn="l"/>
                <a:tab pos="2188086" algn="l"/>
                <a:tab pos="2266189" algn="l"/>
                <a:tab pos="3420553" algn="l"/>
                <a:tab pos="4763507" algn="l"/>
                <a:tab pos="5348939" algn="l"/>
              </a:tabLst>
            </a:pPr>
            <a:r>
              <a:rPr sz="2900" spc="114" dirty="0">
                <a:latin typeface="Times New Roman" pitchFamily="18" charset="0"/>
                <a:cs typeface="Times New Roman" pitchFamily="18" charset="0"/>
              </a:rPr>
              <a:t>m</a:t>
            </a:r>
            <a:r>
              <a:rPr sz="2900" spc="55" dirty="0">
                <a:latin typeface="Times New Roman" pitchFamily="18" charset="0"/>
                <a:cs typeface="Times New Roman" pitchFamily="18" charset="0"/>
              </a:rPr>
              <a:t>e</a:t>
            </a:r>
            <a:r>
              <a:rPr sz="2900" dirty="0">
                <a:latin typeface="Times New Roman" pitchFamily="18" charset="0"/>
                <a:cs typeface="Times New Roman" pitchFamily="18" charset="0"/>
              </a:rPr>
              <a:t>t</a:t>
            </a:r>
            <a:r>
              <a:rPr sz="2900" spc="86" dirty="0">
                <a:latin typeface="Times New Roman" pitchFamily="18" charset="0"/>
                <a:cs typeface="Times New Roman" pitchFamily="18" charset="0"/>
              </a:rPr>
              <a:t>h</a:t>
            </a:r>
            <a:r>
              <a:rPr sz="2900" spc="114" dirty="0">
                <a:latin typeface="Times New Roman" pitchFamily="18" charset="0"/>
                <a:cs typeface="Times New Roman" pitchFamily="18" charset="0"/>
              </a:rPr>
              <a:t>o</a:t>
            </a:r>
            <a:r>
              <a:rPr sz="2900" spc="111" dirty="0">
                <a:latin typeface="Times New Roman" pitchFamily="18" charset="0"/>
                <a:cs typeface="Times New Roman" pitchFamily="18" charset="0"/>
              </a:rPr>
              <a:t>d</a:t>
            </a:r>
            <a:r>
              <a:rPr sz="2900" spc="45" dirty="0">
                <a:latin typeface="Times New Roman" pitchFamily="18" charset="0"/>
                <a:cs typeface="Times New Roman" pitchFamily="18" charset="0"/>
              </a:rPr>
              <a:t>s</a:t>
            </a:r>
            <a:r>
              <a:rPr sz="2900" spc="-250" dirty="0">
                <a:latin typeface="Times New Roman" pitchFamily="18" charset="0"/>
                <a:cs typeface="Times New Roman" pitchFamily="18" charset="0"/>
              </a:rPr>
              <a:t>,</a:t>
            </a:r>
            <a:r>
              <a:rPr lang="en-IN" sz="2900" dirty="0">
                <a:latin typeface="Times New Roman" pitchFamily="18" charset="0"/>
                <a:cs typeface="Times New Roman" pitchFamily="18" charset="0"/>
              </a:rPr>
              <a:t>  </a:t>
            </a:r>
            <a:r>
              <a:rPr sz="2900" spc="11" dirty="0">
                <a:latin typeface="Times New Roman" pitchFamily="18" charset="0"/>
                <a:cs typeface="Times New Roman" pitchFamily="18" charset="0"/>
              </a:rPr>
              <a:t>a</a:t>
            </a:r>
            <a:r>
              <a:rPr lang="en-IN" sz="2900" dirty="0">
                <a:latin typeface="Times New Roman" pitchFamily="18" charset="0"/>
                <a:cs typeface="Times New Roman" pitchFamily="18" charset="0"/>
              </a:rPr>
              <a:t> </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dirty="0">
                <a:latin typeface="Times New Roman" pitchFamily="18" charset="0"/>
                <a:cs typeface="Times New Roman" pitchFamily="18" charset="0"/>
              </a:rPr>
              <a:t>t</a:t>
            </a:r>
            <a:r>
              <a:rPr sz="2900" spc="-120" dirty="0">
                <a:latin typeface="Times New Roman" pitchFamily="18" charset="0"/>
                <a:cs typeface="Times New Roman" pitchFamily="18" charset="0"/>
              </a:rPr>
              <a:t>-</a:t>
            </a:r>
            <a:r>
              <a:rPr sz="2900" dirty="0">
                <a:latin typeface="Times New Roman" pitchFamily="18" charset="0"/>
                <a:cs typeface="Times New Roman" pitchFamily="18" charset="0"/>
              </a:rPr>
              <a:t>t</a:t>
            </a:r>
            <a:r>
              <a:rPr sz="2900" spc="114" dirty="0">
                <a:latin typeface="Times New Roman" pitchFamily="18" charset="0"/>
                <a:cs typeface="Times New Roman" pitchFamily="18" charset="0"/>
              </a:rPr>
              <a:t>o</a:t>
            </a:r>
            <a:r>
              <a:rPr sz="2900" spc="-120" dirty="0">
                <a:latin typeface="Times New Roman" pitchFamily="18" charset="0"/>
                <a:cs typeface="Times New Roman" pitchFamily="18" charset="0"/>
              </a:rPr>
              <a:t>-</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dirty="0">
                <a:latin typeface="Times New Roman" pitchFamily="18" charset="0"/>
                <a:cs typeface="Times New Roman" pitchFamily="18" charset="0"/>
              </a:rPr>
              <a:t>t</a:t>
            </a:r>
            <a:r>
              <a:rPr lang="en-IN"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n  </a:t>
            </a:r>
            <a:r>
              <a:rPr sz="2900" spc="114" dirty="0">
                <a:latin typeface="Times New Roman" pitchFamily="18" charset="0"/>
                <a:cs typeface="Times New Roman" pitchFamily="18" charset="0"/>
              </a:rPr>
              <a:t>m</a:t>
            </a:r>
            <a:r>
              <a:rPr sz="2900" spc="55" dirty="0">
                <a:latin typeface="Times New Roman" pitchFamily="18" charset="0"/>
                <a:cs typeface="Times New Roman" pitchFamily="18" charset="0"/>
              </a:rPr>
              <a:t>e</a:t>
            </a:r>
            <a:r>
              <a:rPr sz="2900" dirty="0">
                <a:latin typeface="Times New Roman" pitchFamily="18" charset="0"/>
                <a:cs typeface="Times New Roman" pitchFamily="18" charset="0"/>
              </a:rPr>
              <a:t>t</a:t>
            </a:r>
            <a:r>
              <a:rPr sz="2900" spc="86" dirty="0">
                <a:latin typeface="Times New Roman" pitchFamily="18" charset="0"/>
                <a:cs typeface="Times New Roman" pitchFamily="18" charset="0"/>
              </a:rPr>
              <a:t>h</a:t>
            </a:r>
            <a:r>
              <a:rPr sz="2900" spc="114" dirty="0">
                <a:latin typeface="Times New Roman" pitchFamily="18" charset="0"/>
                <a:cs typeface="Times New Roman" pitchFamily="18" charset="0"/>
              </a:rPr>
              <a:t>od</a:t>
            </a:r>
            <a:r>
              <a:rPr lang="en-IN" sz="2900" dirty="0">
                <a:latin typeface="Times New Roman" pitchFamily="18" charset="0"/>
                <a:cs typeface="Times New Roman" pitchFamily="18" charset="0"/>
              </a:rPr>
              <a:t> </a:t>
            </a:r>
            <a:r>
              <a:rPr sz="2900" spc="114" dirty="0">
                <a:latin typeface="Times New Roman" pitchFamily="18" charset="0"/>
                <a:cs typeface="Times New Roman" pitchFamily="18" charset="0"/>
              </a:rPr>
              <a:t>o</a:t>
            </a:r>
            <a:r>
              <a:rPr sz="2900" spc="-55" dirty="0">
                <a:latin typeface="Times New Roman" pitchFamily="18" charset="0"/>
                <a:cs typeface="Times New Roman" pitchFamily="18" charset="0"/>
              </a:rPr>
              <a:t>f</a:t>
            </a:r>
            <a:r>
              <a:rPr sz="2900" dirty="0">
                <a:latin typeface="Times New Roman" pitchFamily="18" charset="0"/>
                <a:cs typeface="Times New Roman" pitchFamily="18" charset="0"/>
              </a:rPr>
              <a:t>	</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w</a:t>
            </a:r>
            <a:r>
              <a:rPr sz="2900" spc="55" dirty="0">
                <a:latin typeface="Times New Roman" pitchFamily="18" charset="0"/>
                <a:cs typeface="Times New Roman" pitchFamily="18" charset="0"/>
              </a:rPr>
              <a:t>e</a:t>
            </a:r>
            <a:r>
              <a:rPr sz="2900" spc="80" dirty="0">
                <a:latin typeface="Times New Roman" pitchFamily="18" charset="0"/>
                <a:cs typeface="Times New Roman" pitchFamily="18" charset="0"/>
              </a:rPr>
              <a:t>r</a:t>
            </a:r>
            <a:r>
              <a:rPr lang="en-IN" sz="2900" dirty="0">
                <a:latin typeface="Times New Roman" pitchFamily="18" charset="0"/>
                <a:cs typeface="Times New Roman" pitchFamily="18" charset="0"/>
              </a:rPr>
              <a:t> </a:t>
            </a:r>
            <a:r>
              <a:rPr sz="2900" spc="45" dirty="0">
                <a:latin typeface="Times New Roman" pitchFamily="18" charset="0"/>
                <a:cs typeface="Times New Roman" pitchFamily="18" charset="0"/>
              </a:rPr>
              <a:t>s</a:t>
            </a:r>
            <a:r>
              <a:rPr sz="2900" spc="-114" dirty="0">
                <a:latin typeface="Times New Roman" pitchFamily="18" charset="0"/>
                <a:cs typeface="Times New Roman" pitchFamily="18" charset="0"/>
              </a:rPr>
              <a:t>y</a:t>
            </a:r>
            <a:r>
              <a:rPr sz="2900" spc="45" dirty="0">
                <a:latin typeface="Times New Roman" pitchFamily="18" charset="0"/>
                <a:cs typeface="Times New Roman" pitchFamily="18" charset="0"/>
              </a:rPr>
              <a:t>s</a:t>
            </a:r>
            <a:r>
              <a:rPr sz="2900" dirty="0">
                <a:latin typeface="Times New Roman" pitchFamily="18" charset="0"/>
                <a:cs typeface="Times New Roman" pitchFamily="18" charset="0"/>
              </a:rPr>
              <a:t>t</a:t>
            </a:r>
            <a:r>
              <a:rPr sz="2900" spc="55" dirty="0">
                <a:latin typeface="Times New Roman" pitchFamily="18" charset="0"/>
                <a:cs typeface="Times New Roman" pitchFamily="18" charset="0"/>
              </a:rPr>
              <a:t>e</a:t>
            </a:r>
            <a:r>
              <a:rPr sz="2900" spc="120" dirty="0">
                <a:latin typeface="Times New Roman" pitchFamily="18" charset="0"/>
                <a:cs typeface="Times New Roman" pitchFamily="18" charset="0"/>
              </a:rPr>
              <a:t>m</a:t>
            </a:r>
            <a:endParaRPr sz="2900" dirty="0">
              <a:latin typeface="Times New Roman" pitchFamily="18" charset="0"/>
              <a:cs typeface="Times New Roman" pitchFamily="18" charset="0"/>
            </a:endParaRPr>
          </a:p>
        </p:txBody>
      </p:sp>
      <p:sp>
        <p:nvSpPr>
          <p:cNvPr id="16" name="object 16"/>
          <p:cNvSpPr txBox="1"/>
          <p:nvPr/>
        </p:nvSpPr>
        <p:spPr>
          <a:xfrm>
            <a:off x="10183791" y="8039411"/>
            <a:ext cx="6488430" cy="1048236"/>
          </a:xfrm>
          <a:prstGeom prst="rect">
            <a:avLst/>
          </a:prstGeom>
        </p:spPr>
        <p:txBody>
          <a:bodyPr vert="horz" wrap="square" lIns="0" tIns="12700" rIns="0" bIns="0" rtlCol="0">
            <a:spAutoFit/>
          </a:bodyPr>
          <a:lstStyle/>
          <a:p>
            <a:pPr marL="12700" marR="5080" algn="just">
              <a:lnSpc>
                <a:spcPct val="116100"/>
              </a:lnSpc>
              <a:spcBef>
                <a:spcPts val="100"/>
              </a:spcBef>
            </a:pPr>
            <a:r>
              <a:rPr sz="2900" spc="61" dirty="0">
                <a:latin typeface="Times New Roman" pitchFamily="18" charset="0"/>
                <a:cs typeface="Times New Roman" pitchFamily="18" charset="0"/>
              </a:rPr>
              <a:t>communication</a:t>
            </a:r>
            <a:r>
              <a:rPr sz="2900" spc="64" dirty="0">
                <a:latin typeface="Times New Roman" pitchFamily="18" charset="0"/>
                <a:cs typeface="Times New Roman" pitchFamily="18" charset="0"/>
              </a:rPr>
              <a:t> </a:t>
            </a:r>
            <a:r>
              <a:rPr sz="2900" spc="30" dirty="0">
                <a:latin typeface="Times New Roman" pitchFamily="18" charset="0"/>
                <a:cs typeface="Times New Roman" pitchFamily="18" charset="0"/>
              </a:rPr>
              <a:t>data</a:t>
            </a:r>
            <a:r>
              <a:rPr sz="2900" spc="36" dirty="0">
                <a:latin typeface="Times New Roman" pitchFamily="18" charset="0"/>
                <a:cs typeface="Times New Roman" pitchFamily="18" charset="0"/>
              </a:rPr>
              <a:t> </a:t>
            </a:r>
            <a:r>
              <a:rPr sz="2900" spc="64" dirty="0">
                <a:latin typeface="Times New Roman" pitchFamily="18" charset="0"/>
                <a:cs typeface="Times New Roman" pitchFamily="18" charset="0"/>
              </a:rPr>
              <a:t>based</a:t>
            </a:r>
            <a:r>
              <a:rPr sz="2900" spc="70" dirty="0">
                <a:latin typeface="Times New Roman" pitchFamily="18" charset="0"/>
                <a:cs typeface="Times New Roman" pitchFamily="18" charset="0"/>
              </a:rPr>
              <a:t> </a:t>
            </a:r>
            <a:r>
              <a:rPr sz="2900" spc="100" dirty="0">
                <a:latin typeface="Times New Roman" pitchFamily="18" charset="0"/>
                <a:cs typeface="Times New Roman" pitchFamily="18" charset="0"/>
              </a:rPr>
              <a:t>on</a:t>
            </a:r>
            <a:r>
              <a:rPr sz="2900" spc="105" dirty="0">
                <a:latin typeface="Times New Roman" pitchFamily="18" charset="0"/>
                <a:cs typeface="Times New Roman" pitchFamily="18" charset="0"/>
              </a:rPr>
              <a:t> </a:t>
            </a:r>
            <a:r>
              <a:rPr sz="2900" spc="39" dirty="0">
                <a:latin typeface="Times New Roman" pitchFamily="18" charset="0"/>
                <a:cs typeface="Times New Roman" pitchFamily="18" charset="0"/>
              </a:rPr>
              <a:t>block </a:t>
            </a:r>
            <a:r>
              <a:rPr sz="2900" spc="-861" dirty="0">
                <a:latin typeface="Times New Roman" pitchFamily="18" charset="0"/>
                <a:cs typeface="Times New Roman" pitchFamily="18" charset="0"/>
              </a:rPr>
              <a:t> </a:t>
            </a:r>
            <a:r>
              <a:rPr sz="2900" spc="39" dirty="0">
                <a:latin typeface="Times New Roman" pitchFamily="18" charset="0"/>
                <a:cs typeface="Times New Roman" pitchFamily="18" charset="0"/>
              </a:rPr>
              <a:t>chain</a:t>
            </a:r>
            <a:r>
              <a:rPr sz="2900" spc="45" dirty="0">
                <a:latin typeface="Times New Roman" pitchFamily="18" charset="0"/>
                <a:cs typeface="Times New Roman" pitchFamily="18" charset="0"/>
              </a:rPr>
              <a:t> </a:t>
            </a:r>
            <a:r>
              <a:rPr sz="2900" spc="25" dirty="0">
                <a:latin typeface="Times New Roman" pitchFamily="18" charset="0"/>
                <a:cs typeface="Times New Roman" pitchFamily="18" charset="0"/>
              </a:rPr>
              <a:t>technology</a:t>
            </a:r>
            <a:r>
              <a:rPr sz="2900" spc="30" dirty="0">
                <a:latin typeface="Times New Roman" pitchFamily="18" charset="0"/>
                <a:cs typeface="Times New Roman" pitchFamily="18" charset="0"/>
              </a:rPr>
              <a:t> </a:t>
            </a:r>
            <a:r>
              <a:rPr sz="2900" spc="20" dirty="0">
                <a:latin typeface="Times New Roman" pitchFamily="18" charset="0"/>
                <a:cs typeface="Times New Roman" pitchFamily="18" charset="0"/>
              </a:rPr>
              <a:t>is</a:t>
            </a:r>
            <a:r>
              <a:rPr sz="2900" spc="25" dirty="0">
                <a:latin typeface="Times New Roman" pitchFamily="18" charset="0"/>
                <a:cs typeface="Times New Roman" pitchFamily="18" charset="0"/>
              </a:rPr>
              <a:t> </a:t>
            </a:r>
            <a:r>
              <a:rPr sz="2900" spc="61" dirty="0">
                <a:latin typeface="Times New Roman" pitchFamily="18" charset="0"/>
                <a:cs typeface="Times New Roman" pitchFamily="18" charset="0"/>
              </a:rPr>
              <a:t>studied</a:t>
            </a:r>
            <a:r>
              <a:rPr sz="2900" spc="64" dirty="0">
                <a:latin typeface="Times New Roman" pitchFamily="18" charset="0"/>
                <a:cs typeface="Times New Roman" pitchFamily="18" charset="0"/>
              </a:rPr>
              <a:t> </a:t>
            </a:r>
            <a:r>
              <a:rPr sz="2900" spc="70" dirty="0">
                <a:latin typeface="Times New Roman" pitchFamily="18" charset="0"/>
                <a:cs typeface="Times New Roman" pitchFamily="18" charset="0"/>
              </a:rPr>
              <a:t>and </a:t>
            </a:r>
            <a:r>
              <a:rPr sz="2900" spc="75" dirty="0">
                <a:latin typeface="Times New Roman" pitchFamily="18" charset="0"/>
                <a:cs typeface="Times New Roman" pitchFamily="18" charset="0"/>
              </a:rPr>
              <a:t> </a:t>
            </a:r>
            <a:r>
              <a:rPr sz="2900" spc="20" dirty="0">
                <a:latin typeface="Times New Roman" pitchFamily="18" charset="0"/>
                <a:cs typeface="Times New Roman" pitchFamily="18" charset="0"/>
              </a:rPr>
              <a:t>designed.</a:t>
            </a:r>
            <a:endParaRPr sz="2900" dirty="0">
              <a:latin typeface="Times New Roman" pitchFamily="18" charset="0"/>
              <a:cs typeface="Times New Roman" pitchFamily="18" charset="0"/>
            </a:endParaRPr>
          </a:p>
        </p:txBody>
      </p:sp>
      <p:sp>
        <p:nvSpPr>
          <p:cNvPr id="20" name="TextBox 19"/>
          <p:cNvSpPr txBox="1"/>
          <p:nvPr/>
        </p:nvSpPr>
        <p:spPr>
          <a:xfrm>
            <a:off x="11898416" y="388976"/>
            <a:ext cx="4639372" cy="538607"/>
          </a:xfrm>
          <a:prstGeom prst="rect">
            <a:avLst/>
          </a:prstGeom>
          <a:noFill/>
        </p:spPr>
        <p:txBody>
          <a:bodyPr wrap="square" lIns="91439" tIns="45719" rIns="91439" bIns="45719" rtlCol="0">
            <a:spAutoFit/>
          </a:bodyPr>
          <a:lstStyle/>
          <a:p>
            <a:r>
              <a:rPr lang="en-IN" sz="2900" b="1" spc="64" dirty="0">
                <a:latin typeface="Times New Roman" pitchFamily="18" charset="0"/>
                <a:cs typeface="Times New Roman" pitchFamily="18" charset="0"/>
              </a:rPr>
              <a:t>O</a:t>
            </a:r>
            <a:r>
              <a:rPr lang="en-IN" sz="2900" b="1" spc="39" dirty="0">
                <a:latin typeface="Times New Roman" pitchFamily="18" charset="0"/>
                <a:cs typeface="Times New Roman" pitchFamily="18" charset="0"/>
              </a:rPr>
              <a:t>u</a:t>
            </a:r>
            <a:r>
              <a:rPr lang="en-IN" sz="2900" b="1" spc="45" dirty="0">
                <a:latin typeface="Times New Roman" pitchFamily="18" charset="0"/>
                <a:cs typeface="Times New Roman" pitchFamily="18" charset="0"/>
              </a:rPr>
              <a:t>t</a:t>
            </a:r>
            <a:r>
              <a:rPr lang="en-IN" sz="2900" b="1" spc="-45" dirty="0">
                <a:latin typeface="Times New Roman" pitchFamily="18" charset="0"/>
                <a:cs typeface="Times New Roman" pitchFamily="18" charset="0"/>
              </a:rPr>
              <a:t>c</a:t>
            </a:r>
            <a:r>
              <a:rPr lang="en-IN" sz="2900" b="1" dirty="0">
                <a:latin typeface="Times New Roman" pitchFamily="18" charset="0"/>
                <a:cs typeface="Times New Roman" pitchFamily="18" charset="0"/>
              </a:rPr>
              <a:t>o</a:t>
            </a:r>
            <a:r>
              <a:rPr lang="en-IN" sz="2900" b="1" spc="70" dirty="0">
                <a:latin typeface="Times New Roman" pitchFamily="18" charset="0"/>
                <a:cs typeface="Times New Roman" pitchFamily="18" charset="0"/>
              </a:rPr>
              <a:t>m</a:t>
            </a:r>
            <a:r>
              <a:rPr lang="en-IN" sz="2900" b="1" spc="-14" dirty="0">
                <a:latin typeface="Times New Roman" pitchFamily="18" charset="0"/>
                <a:cs typeface="Times New Roman" pitchFamily="18" charset="0"/>
              </a:rPr>
              <a:t>e</a:t>
            </a:r>
            <a:r>
              <a:rPr lang="en-IN" sz="2900" b="1" spc="-50" dirty="0">
                <a:latin typeface="Times New Roman" pitchFamily="18" charset="0"/>
                <a:cs typeface="Times New Roman" pitchFamily="18" charset="0"/>
              </a:rPr>
              <a:t>s</a:t>
            </a:r>
            <a:endParaRPr lang="en-IN" sz="2900" dirty="0"/>
          </a:p>
        </p:txBody>
      </p:sp>
      <p:cxnSp>
        <p:nvCxnSpPr>
          <p:cNvPr id="22" name="Straight Connector 21"/>
          <p:cNvCxnSpPr/>
          <p:nvPr/>
        </p:nvCxnSpPr>
        <p:spPr>
          <a:xfrm>
            <a:off x="4876800" y="388975"/>
            <a:ext cx="0" cy="970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69884" y="190500"/>
            <a:ext cx="0" cy="990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5146" y="1286186"/>
            <a:ext cx="1844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0" y="5859166"/>
            <a:ext cx="18440400" cy="1270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515600" y="1531518"/>
            <a:ext cx="6629400" cy="4031871"/>
          </a:xfrm>
          <a:prstGeom prst="rect">
            <a:avLst/>
          </a:prstGeom>
          <a:noFill/>
        </p:spPr>
        <p:txBody>
          <a:bodyPr wrap="square" lIns="91439" tIns="45719" rIns="91439" bIns="45719" rtlCol="0">
            <a:spAutoFit/>
          </a:bodyPr>
          <a:lstStyle/>
          <a:p>
            <a:r>
              <a:rPr lang="en-IN" sz="3200" dirty="0">
                <a:latin typeface="Times New Roman" panose="02020603050405020304" pitchFamily="18" charset="0"/>
                <a:cs typeface="Times New Roman" panose="02020603050405020304" pitchFamily="18" charset="0"/>
              </a:rPr>
              <a:t>This paper combines hierarchical attribute encryption with linear secret sharing, and proposes a </a:t>
            </a:r>
            <a:r>
              <a:rPr lang="en-IN" sz="3200" dirty="0" err="1">
                <a:latin typeface="Times New Roman" panose="02020603050405020304" pitchFamily="18" charset="0"/>
                <a:cs typeface="Times New Roman" panose="02020603050405020304" pitchFamily="18" charset="0"/>
              </a:rPr>
              <a:t>blockchain</a:t>
            </a:r>
            <a:r>
              <a:rPr lang="en-IN" sz="3200" dirty="0">
                <a:latin typeface="Times New Roman" panose="02020603050405020304" pitchFamily="18" charset="0"/>
                <a:cs typeface="Times New Roman" panose="02020603050405020304" pitchFamily="18" charset="0"/>
              </a:rPr>
              <a:t> data privacy protection control scheme based on searchable attribute encryption, which solves the privacy exposure problem in traditional </a:t>
            </a:r>
            <a:r>
              <a:rPr lang="en-IN" sz="3200" dirty="0" err="1">
                <a:latin typeface="Times New Roman" panose="02020603050405020304" pitchFamily="18" charset="0"/>
                <a:cs typeface="Times New Roman" panose="02020603050405020304" pitchFamily="18" charset="0"/>
              </a:rPr>
              <a:t>blockchain</a:t>
            </a:r>
            <a:r>
              <a:rPr lang="en-IN" sz="3200" dirty="0">
                <a:latin typeface="Times New Roman" panose="02020603050405020304" pitchFamily="18" charset="0"/>
                <a:cs typeface="Times New Roman" panose="02020603050405020304" pitchFamily="18" charset="0"/>
              </a:rPr>
              <a:t> transactions</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74075" y="3294617"/>
            <a:ext cx="12780325" cy="3706143"/>
          </a:xfrm>
          <a:prstGeom prst="rect">
            <a:avLst/>
          </a:prstGeom>
        </p:spPr>
        <p:txBody>
          <a:bodyPr vert="horz" wrap="square" lIns="0" tIns="12700" rIns="0" bIns="0" rtlCol="0">
            <a:spAutoFit/>
          </a:bodyPr>
          <a:lstStyle/>
          <a:p>
            <a:pPr algn="just">
              <a:lnSpc>
                <a:spcPct val="150000"/>
              </a:lnSpc>
            </a:pPr>
            <a:r>
              <a:rPr lang="en-IN" sz="3200" dirty="0">
                <a:latin typeface="Times New Roman" panose="02020603050405020304" pitchFamily="18" charset="0"/>
                <a:cs typeface="Times New Roman" panose="02020603050405020304" pitchFamily="18" charset="0"/>
              </a:rPr>
              <a:t>In proposed system we implement the searchable encryption scheme that can realize keyword search on cipher-text. The basic application process of searchable encryption technology is: the sender encrypts his own data and uploads it to the remote server, and submits its keyword data to the server when it needs to retrieve the file user.</a:t>
            </a:r>
            <a:endParaRPr lang="en-US" sz="3200" dirty="0">
              <a:latin typeface="Times New Roman" panose="02020603050405020304" pitchFamily="18" charset="0"/>
              <a:cs typeface="Times New Roman" panose="02020603050405020304" pitchFamily="18" charset="0"/>
            </a:endParaRPr>
          </a:p>
        </p:txBody>
      </p:sp>
      <p:sp>
        <p:nvSpPr>
          <p:cNvPr id="7" name="object 4"/>
          <p:cNvSpPr/>
          <p:nvPr/>
        </p:nvSpPr>
        <p:spPr>
          <a:xfrm>
            <a:off x="2591052" y="0"/>
            <a:ext cx="24969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8" name="object 5"/>
          <p:cNvSpPr/>
          <p:nvPr/>
        </p:nvSpPr>
        <p:spPr>
          <a:xfrm>
            <a:off x="2584584" y="2933513"/>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5" name="TextBox 4">
            <a:extLst>
              <a:ext uri="{FF2B5EF4-FFF2-40B4-BE49-F238E27FC236}">
                <a16:creationId xmlns:a16="http://schemas.microsoft.com/office/drawing/2014/main" id="{BCA04C53-E1DA-AC8C-26DF-1E48A2BE8507}"/>
              </a:ext>
            </a:extLst>
          </p:cNvPr>
          <p:cNvSpPr txBox="1"/>
          <p:nvPr/>
        </p:nvSpPr>
        <p:spPr>
          <a:xfrm>
            <a:off x="2525487" y="1562100"/>
            <a:ext cx="7238750" cy="923330"/>
          </a:xfrm>
          <a:prstGeom prst="rect">
            <a:avLst/>
          </a:prstGeom>
          <a:noFill/>
        </p:spPr>
        <p:txBody>
          <a:bodyPr wrap="square" rtlCol="0">
            <a:spAutoFit/>
          </a:bodyPr>
          <a:lstStyle/>
          <a:p>
            <a:r>
              <a:rPr lang="en-IN" sz="5400" b="1" dirty="0">
                <a:solidFill>
                  <a:schemeClr val="tx2"/>
                </a:solidFill>
                <a:latin typeface="New times roman"/>
              </a:rPr>
              <a:t>PROPOSED APROACH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1147</Words>
  <Application>Microsoft Office PowerPoint</Application>
  <PresentationFormat>Custom</PresentationFormat>
  <Paragraphs>123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New times roman</vt:lpstr>
      <vt:lpstr>Newtimesroman</vt:lpstr>
      <vt:lpstr>Tahoma</vt:lpstr>
      <vt:lpstr>Times New Roman</vt:lpstr>
      <vt:lpstr>Verdana</vt:lpstr>
      <vt:lpstr>Office Theme</vt:lpstr>
      <vt:lpstr>KAVIKULGURU INSTITUTE OF TECHNOLOGY AND SCIENCE RAMTEK-441106</vt:lpstr>
      <vt:lpstr>ENHANCING THE LOGISTICS SYSTEM'S PRIVACY AND TRACEABILITY USING BLOCKCHAIN</vt:lpstr>
      <vt:lpstr>CONTENTS</vt:lpstr>
      <vt:lpstr>PowerPoint Presentation</vt:lpstr>
      <vt:lpstr>PowerPoint Presentation</vt:lpstr>
      <vt:lpstr>PowerPoint Presentation</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Isometric Elements &amp; Mockups Technology in the Life of Consumers Technology Presentation</dc:title>
  <dc:creator>Sushant Buche</dc:creator>
  <cp:keywords>DAFMys0MBL4,BAErAdLBm8w</cp:keywords>
  <cp:lastModifiedBy>badal gaidhane</cp:lastModifiedBy>
  <cp:revision>23</cp:revision>
  <dcterms:created xsi:type="dcterms:W3CDTF">2022-09-28T14:04:32Z</dcterms:created>
  <dcterms:modified xsi:type="dcterms:W3CDTF">2022-11-02T19:31:53Z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2022-09-28T00:00:00Z</vt:filetime>
  </property>
  <property fmtid="{D5CDD505-2E9C-101B-9397-08002B2CF9AE}" pid="3" name="Creator">
    <vt:lpwstr>Canva</vt:lpwstr>
  </property>
  <property fmtid="{D5CDD505-2E9C-101B-9397-08002B2CF9AE}" pid="4" name="LastSaved">
    <vt:filetime>2022-09-28T00:00:00Z</vt:filetime>
  </property>
</Properties>
</file>