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62D95-0C9E-4E8C-8068-F803CDDC5EED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F447F-1A88-40CF-8172-3D50A8D29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4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663A3CC-B14C-4101-8777-C90197A70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0276FC-6F6C-4FC3-8FF0-8F711B37AA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3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7FA9A74-DF9A-4384-8637-62B075E563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511269"/>
              </p:ext>
            </p:extLst>
          </p:nvPr>
        </p:nvGraphicFramePr>
        <p:xfrm>
          <a:off x="1001221" y="752917"/>
          <a:ext cx="10096270" cy="279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48">
                  <a:extLst>
                    <a:ext uri="{9D8B030D-6E8A-4147-A177-3AD203B41FA5}">
                      <a16:colId xmlns:a16="http://schemas.microsoft.com/office/drawing/2014/main" val="3605447801"/>
                    </a:ext>
                  </a:extLst>
                </a:gridCol>
                <a:gridCol w="1346662">
                  <a:extLst>
                    <a:ext uri="{9D8B030D-6E8A-4147-A177-3AD203B41FA5}">
                      <a16:colId xmlns:a16="http://schemas.microsoft.com/office/drawing/2014/main" val="3772940067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535920634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89420477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008422937"/>
                    </a:ext>
                  </a:extLst>
                </a:gridCol>
              </a:tblGrid>
              <a:tr h="399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18004"/>
                  </a:ext>
                </a:extLst>
              </a:tr>
              <a:tr h="3995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09982"/>
                  </a:ext>
                </a:extLst>
              </a:tr>
              <a:tr h="3995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632591"/>
                  </a:ext>
                </a:extLst>
              </a:tr>
              <a:tr h="3995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03768"/>
                  </a:ext>
                </a:extLst>
              </a:tr>
              <a:tr h="3995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515935"/>
                  </a:ext>
                </a:extLst>
              </a:tr>
              <a:tr h="3995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02902"/>
                  </a:ext>
                </a:extLst>
              </a:tr>
              <a:tr h="3995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95246"/>
                  </a:ext>
                </a:extLst>
              </a:tr>
            </a:tbl>
          </a:graphicData>
        </a:graphic>
      </p:graphicFrame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269E12F-3701-4FFF-8D52-E192DAC7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0276FC-6F6C-4FC3-8FF0-8F711B37AA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C745BFD-A6D9-4AEC-B00C-7B7F38E5A70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4449764"/>
              </p:ext>
            </p:extLst>
          </p:nvPr>
        </p:nvGraphicFramePr>
        <p:xfrm>
          <a:off x="0" y="-1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052839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453822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5672937"/>
                    </a:ext>
                  </a:extLst>
                </a:gridCol>
                <a:gridCol w="2086495">
                  <a:extLst>
                    <a:ext uri="{9D8B030D-6E8A-4147-A177-3AD203B41FA5}">
                      <a16:colId xmlns:a16="http://schemas.microsoft.com/office/drawing/2014/main" val="2203804288"/>
                    </a:ext>
                  </a:extLst>
                </a:gridCol>
                <a:gridCol w="980901">
                  <a:extLst>
                    <a:ext uri="{9D8B030D-6E8A-4147-A177-3AD203B41FA5}">
                      <a16:colId xmlns:a16="http://schemas.microsoft.com/office/drawing/2014/main" val="1915746507"/>
                    </a:ext>
                  </a:extLst>
                </a:gridCol>
                <a:gridCol w="1886528">
                  <a:extLst>
                    <a:ext uri="{9D8B030D-6E8A-4147-A177-3AD203B41FA5}">
                      <a16:colId xmlns:a16="http://schemas.microsoft.com/office/drawing/2014/main" val="1862687166"/>
                    </a:ext>
                  </a:extLst>
                </a:gridCol>
                <a:gridCol w="474287">
                  <a:extLst>
                    <a:ext uri="{9D8B030D-6E8A-4147-A177-3AD203B41FA5}">
                      <a16:colId xmlns:a16="http://schemas.microsoft.com/office/drawing/2014/main" val="4201503424"/>
                    </a:ext>
                  </a:extLst>
                </a:gridCol>
                <a:gridCol w="3106189">
                  <a:extLst>
                    <a:ext uri="{9D8B030D-6E8A-4147-A177-3AD203B41FA5}">
                      <a16:colId xmlns:a16="http://schemas.microsoft.com/office/drawing/2014/main" val="3879487309"/>
                    </a:ext>
                  </a:extLst>
                </a:gridCol>
              </a:tblGrid>
              <a:tr h="414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254993"/>
                  </a:ext>
                </a:extLst>
              </a:tr>
              <a:tr h="1207952">
                <a:tc rowSpan="6" gridSpan="6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813498"/>
                  </a:ext>
                </a:extLst>
              </a:tr>
              <a:tr h="120795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09536"/>
                  </a:ext>
                </a:extLst>
              </a:tr>
              <a:tr h="120795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55790"/>
                  </a:ext>
                </a:extLst>
              </a:tr>
              <a:tr h="120795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181877"/>
                  </a:ext>
                </a:extLst>
              </a:tr>
              <a:tr h="120795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83704"/>
                  </a:ext>
                </a:extLst>
              </a:tr>
              <a:tr h="40404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08501"/>
                  </a:ext>
                </a:extLst>
              </a:tr>
            </a:tbl>
          </a:graphicData>
        </a:graphic>
      </p:graphicFrame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88ECF43-81AD-495F-8EF4-2B86EE33F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0276FC-6F6C-4FC3-8FF0-8F711B37AA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3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CA57410-D1D1-415F-8DA9-07FC2114C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0276FC-6F6C-4FC3-8FF0-8F711B37AA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9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A3E12-EC71-41BE-90C5-D42CD1EDA3E0}"/>
              </a:ext>
            </a:extLst>
          </p:cNvPr>
          <p:cNvSpPr txBox="1"/>
          <p:nvPr/>
        </p:nvSpPr>
        <p:spPr>
          <a:xfrm>
            <a:off x="5101904" y="3059668"/>
            <a:ext cx="198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TFT </a:t>
            </a:r>
            <a:r>
              <a:rPr lang="ko-KR" altLang="en-US" dirty="0"/>
              <a:t>전적검색 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5562C-8779-4161-980C-B88D53DDE007}"/>
              </a:ext>
            </a:extLst>
          </p:cNvPr>
          <p:cNvSpPr txBox="1"/>
          <p:nvPr/>
        </p:nvSpPr>
        <p:spPr>
          <a:xfrm>
            <a:off x="4754460" y="5459992"/>
            <a:ext cx="268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개발 </a:t>
            </a:r>
            <a:r>
              <a:rPr lang="en-US" altLang="ko-KR" dirty="0"/>
              <a:t>– </a:t>
            </a:r>
            <a:r>
              <a:rPr lang="ko-KR" altLang="en-US" dirty="0"/>
              <a:t>김학연</a:t>
            </a:r>
            <a:endParaRPr lang="en-US" altLang="ko-KR" dirty="0"/>
          </a:p>
          <a:p>
            <a:pPr algn="ctr"/>
            <a:r>
              <a:rPr lang="ko-KR" altLang="en-US" dirty="0"/>
              <a:t>디자인 </a:t>
            </a:r>
            <a:r>
              <a:rPr lang="en-US" altLang="ko-KR" dirty="0"/>
              <a:t>- </a:t>
            </a:r>
            <a:r>
              <a:rPr lang="ko-KR" altLang="en-US" dirty="0"/>
              <a:t>윤재원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54D7C-DDA5-442C-A3D8-162B446AC5E7}"/>
              </a:ext>
            </a:extLst>
          </p:cNvPr>
          <p:cNvSpPr txBox="1"/>
          <p:nvPr/>
        </p:nvSpPr>
        <p:spPr>
          <a:xfrm>
            <a:off x="4754460" y="6106323"/>
            <a:ext cx="26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2021-09-13</a:t>
            </a:r>
          </a:p>
        </p:txBody>
      </p:sp>
    </p:spTree>
    <p:extLst>
      <p:ext uri="{BB962C8B-B14F-4D97-AF65-F5344CB8AC3E}">
        <p14:creationId xmlns:p14="http://schemas.microsoft.com/office/powerpoint/2010/main" val="29994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364CF-B7D8-4CB0-856B-779F7F7273BF}"/>
              </a:ext>
            </a:extLst>
          </p:cNvPr>
          <p:cNvSpPr txBox="1"/>
          <p:nvPr/>
        </p:nvSpPr>
        <p:spPr>
          <a:xfrm>
            <a:off x="998289" y="1205918"/>
            <a:ext cx="151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2021-09-13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E4BAC-3AAD-4432-A9C3-FAF1B68D1CDB}"/>
              </a:ext>
            </a:extLst>
          </p:cNvPr>
          <p:cNvSpPr txBox="1"/>
          <p:nvPr/>
        </p:nvSpPr>
        <p:spPr>
          <a:xfrm>
            <a:off x="2417427" y="1205917"/>
            <a:ext cx="151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1.0.0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62D60-07C3-4D7E-A1E7-BC7D494AF0A6}"/>
              </a:ext>
            </a:extLst>
          </p:cNvPr>
          <p:cNvSpPr txBox="1"/>
          <p:nvPr/>
        </p:nvSpPr>
        <p:spPr>
          <a:xfrm>
            <a:off x="3625442" y="1205917"/>
            <a:ext cx="151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김학연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CD645-671A-442B-BF25-904BD381C5DD}"/>
              </a:ext>
            </a:extLst>
          </p:cNvPr>
          <p:cNvSpPr txBox="1"/>
          <p:nvPr/>
        </p:nvSpPr>
        <p:spPr>
          <a:xfrm>
            <a:off x="4924338" y="1195430"/>
            <a:ext cx="468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초기작성</a:t>
            </a:r>
            <a:r>
              <a:rPr lang="en-US" altLang="ko-KR" sz="1400" dirty="0"/>
              <a:t>:</a:t>
            </a:r>
            <a:r>
              <a:rPr lang="ko-KR" altLang="en-US" sz="1400" dirty="0"/>
              <a:t> 참고사항 </a:t>
            </a:r>
            <a:r>
              <a:rPr lang="en-US" altLang="ko-KR" sz="1400" dirty="0"/>
              <a:t>/ wire frame / code1, 2, 3-1, 3-2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5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AB8A49-D853-4929-AEB9-96B6F75A62DA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참고사항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3B00B-B2A3-4628-8730-688A6F6ACBD6}"/>
              </a:ext>
            </a:extLst>
          </p:cNvPr>
          <p:cNvSpPr txBox="1"/>
          <p:nvPr/>
        </p:nvSpPr>
        <p:spPr>
          <a:xfrm>
            <a:off x="355107" y="665825"/>
            <a:ext cx="71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r>
              <a:rPr lang="en-US" altLang="ko-KR" dirty="0"/>
              <a:t>OPGG </a:t>
            </a:r>
            <a:r>
              <a:rPr lang="ko-KR" altLang="en-US" dirty="0"/>
              <a:t>앱 </a:t>
            </a:r>
            <a:r>
              <a:rPr lang="en-US" altLang="ko-KR" dirty="0"/>
              <a:t>(LOL</a:t>
            </a:r>
            <a:r>
              <a:rPr lang="ko-KR" altLang="en-US" dirty="0"/>
              <a:t> 전적검색 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Lolchess.gg (TFT </a:t>
            </a:r>
            <a:r>
              <a:rPr lang="ko-KR" altLang="en-US" dirty="0"/>
              <a:t>전적검색 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5888B-E856-4D84-8FD6-47D8A5654750}"/>
              </a:ext>
            </a:extLst>
          </p:cNvPr>
          <p:cNvSpPr txBox="1"/>
          <p:nvPr/>
        </p:nvSpPr>
        <p:spPr>
          <a:xfrm>
            <a:off x="355107" y="1998955"/>
            <a:ext cx="710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특이사항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현재 </a:t>
            </a:r>
            <a:r>
              <a:rPr lang="en-US" altLang="ko-KR" dirty="0"/>
              <a:t>lolchess.gg</a:t>
            </a:r>
            <a:r>
              <a:rPr lang="ko-KR" altLang="en-US" dirty="0"/>
              <a:t>에 나와있는 데이터로 화면구성한 내용</a:t>
            </a:r>
            <a:endParaRPr lang="en-US" altLang="ko-KR" dirty="0"/>
          </a:p>
          <a:p>
            <a:r>
              <a:rPr lang="en-US" altLang="ko-KR" dirty="0"/>
              <a:t>Riot API </a:t>
            </a:r>
            <a:r>
              <a:rPr lang="ko-KR" altLang="en-US" dirty="0"/>
              <a:t>데이터 분석 후 수정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lol</a:t>
            </a:r>
            <a:r>
              <a:rPr lang="ko-KR" altLang="en-US" dirty="0"/>
              <a:t>관련 모든 이미지는</a:t>
            </a:r>
            <a:r>
              <a:rPr lang="en-US" altLang="ko-KR" dirty="0"/>
              <a:t>(</a:t>
            </a:r>
            <a:r>
              <a:rPr lang="ko-KR" altLang="en-US" dirty="0" err="1"/>
              <a:t>티어</a:t>
            </a:r>
            <a:r>
              <a:rPr lang="en-US" altLang="ko-KR" dirty="0"/>
              <a:t>, </a:t>
            </a:r>
            <a:r>
              <a:rPr lang="ko-KR" altLang="en-US" dirty="0"/>
              <a:t>캐릭터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riot</a:t>
            </a:r>
            <a:r>
              <a:rPr lang="ko-KR" altLang="en-US" dirty="0"/>
              <a:t> 저작권 사용</a:t>
            </a:r>
            <a:endParaRPr lang="en-US" altLang="ko-KR" dirty="0"/>
          </a:p>
          <a:p>
            <a:r>
              <a:rPr lang="ko-KR" altLang="en-US" dirty="0" err="1"/>
              <a:t>허가받았기때문에</a:t>
            </a:r>
            <a:r>
              <a:rPr lang="ko-KR" altLang="en-US" dirty="0"/>
              <a:t> 사용가능</a:t>
            </a:r>
          </a:p>
        </p:txBody>
      </p:sp>
    </p:spTree>
    <p:extLst>
      <p:ext uri="{BB962C8B-B14F-4D97-AF65-F5344CB8AC3E}">
        <p14:creationId xmlns:p14="http://schemas.microsoft.com/office/powerpoint/2010/main" val="35699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AECB5-8B74-4B3F-96C7-0C508BD5C83A}"/>
              </a:ext>
            </a:extLst>
          </p:cNvPr>
          <p:cNvSpPr txBox="1"/>
          <p:nvPr/>
        </p:nvSpPr>
        <p:spPr>
          <a:xfrm>
            <a:off x="0" y="0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Wire frame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D0DA75-4F56-4156-BAEB-E502DC4C2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2" t="6982" r="37754" b="6738"/>
          <a:stretch/>
        </p:blipFill>
        <p:spPr bwMode="auto">
          <a:xfrm>
            <a:off x="1879134" y="1772174"/>
            <a:ext cx="1484851" cy="28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06BEF1-FBA1-41EC-BDFF-064F7E401731}"/>
              </a:ext>
            </a:extLst>
          </p:cNvPr>
          <p:cNvSpPr txBox="1"/>
          <p:nvPr/>
        </p:nvSpPr>
        <p:spPr>
          <a:xfrm>
            <a:off x="1979801" y="4670648"/>
            <a:ext cx="12835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검색화면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A62434-8577-458B-9984-DC39DF952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2" t="6982" r="37754" b="6738"/>
          <a:stretch/>
        </p:blipFill>
        <p:spPr bwMode="auto">
          <a:xfrm>
            <a:off x="4932027" y="1772174"/>
            <a:ext cx="1484851" cy="28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C08BA-79AE-42D6-BF72-BE508BD76332}"/>
              </a:ext>
            </a:extLst>
          </p:cNvPr>
          <p:cNvSpPr txBox="1"/>
          <p:nvPr/>
        </p:nvSpPr>
        <p:spPr>
          <a:xfrm>
            <a:off x="5032694" y="4670648"/>
            <a:ext cx="12835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전적기록화면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E026BE9-CE03-4807-BB9A-1B76DF14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2" t="6982" r="37754" b="6738"/>
          <a:stretch/>
        </p:blipFill>
        <p:spPr bwMode="auto">
          <a:xfrm>
            <a:off x="8085589" y="1772174"/>
            <a:ext cx="1484851" cy="28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59FCC8-F402-43D0-A6F7-18F1FD941D7F}"/>
              </a:ext>
            </a:extLst>
          </p:cNvPr>
          <p:cNvSpPr txBox="1"/>
          <p:nvPr/>
        </p:nvSpPr>
        <p:spPr>
          <a:xfrm>
            <a:off x="8186256" y="4670648"/>
            <a:ext cx="12835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상세기록화면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B5DD7-FE02-477D-A3AA-5384EC0AF253}"/>
              </a:ext>
            </a:extLst>
          </p:cNvPr>
          <p:cNvSpPr txBox="1"/>
          <p:nvPr/>
        </p:nvSpPr>
        <p:spPr>
          <a:xfrm>
            <a:off x="2114026" y="2742968"/>
            <a:ext cx="1015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기록검색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6F3BB-B0AE-4CF0-8B78-91A68DDEE889}"/>
              </a:ext>
            </a:extLst>
          </p:cNvPr>
          <p:cNvSpPr txBox="1"/>
          <p:nvPr/>
        </p:nvSpPr>
        <p:spPr>
          <a:xfrm>
            <a:off x="5166919" y="2896856"/>
            <a:ext cx="1015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7E5D-326A-40AC-B400-8AA9F9ED5A20}"/>
              </a:ext>
            </a:extLst>
          </p:cNvPr>
          <p:cNvSpPr txBox="1"/>
          <p:nvPr/>
        </p:nvSpPr>
        <p:spPr>
          <a:xfrm>
            <a:off x="5166919" y="3222848"/>
            <a:ext cx="1015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C32B5-3819-4156-8AB2-C2416FA1DFC3}"/>
              </a:ext>
            </a:extLst>
          </p:cNvPr>
          <p:cNvSpPr txBox="1"/>
          <p:nvPr/>
        </p:nvSpPr>
        <p:spPr>
          <a:xfrm>
            <a:off x="5166919" y="3551675"/>
            <a:ext cx="1015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4A47A-AD33-42F7-87F1-E166A6A17132}"/>
              </a:ext>
            </a:extLst>
          </p:cNvPr>
          <p:cNvSpPr txBox="1"/>
          <p:nvPr/>
        </p:nvSpPr>
        <p:spPr>
          <a:xfrm>
            <a:off x="5166919" y="3880502"/>
            <a:ext cx="1015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1D151-9B36-4F7C-9ACD-E26E42E52F18}"/>
              </a:ext>
            </a:extLst>
          </p:cNvPr>
          <p:cNvSpPr txBox="1"/>
          <p:nvPr/>
        </p:nvSpPr>
        <p:spPr>
          <a:xfrm>
            <a:off x="8253368" y="2435191"/>
            <a:ext cx="1149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소환사기록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F2389-A337-4B06-B9E3-1B35DEA8CB97}"/>
              </a:ext>
            </a:extLst>
          </p:cNvPr>
          <p:cNvSpPr txBox="1"/>
          <p:nvPr/>
        </p:nvSpPr>
        <p:spPr>
          <a:xfrm>
            <a:off x="8263154" y="2801293"/>
            <a:ext cx="1149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05674-CBEB-43F8-A7B2-4F20869534B7}"/>
              </a:ext>
            </a:extLst>
          </p:cNvPr>
          <p:cNvSpPr txBox="1"/>
          <p:nvPr/>
        </p:nvSpPr>
        <p:spPr>
          <a:xfrm>
            <a:off x="8263153" y="3530625"/>
            <a:ext cx="1149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DB6DB-BEFE-4084-828D-6E6FA72F55C8}"/>
              </a:ext>
            </a:extLst>
          </p:cNvPr>
          <p:cNvSpPr txBox="1"/>
          <p:nvPr/>
        </p:nvSpPr>
        <p:spPr>
          <a:xfrm>
            <a:off x="8263153" y="3170527"/>
            <a:ext cx="1149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소환사기록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36BF1-52DC-4A9B-A3F6-BEB29D96C076}"/>
              </a:ext>
            </a:extLst>
          </p:cNvPr>
          <p:cNvSpPr txBox="1"/>
          <p:nvPr/>
        </p:nvSpPr>
        <p:spPr>
          <a:xfrm>
            <a:off x="8263153" y="3880501"/>
            <a:ext cx="1149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457DE0-A340-4D4A-A112-EE8A54AAEF8B}"/>
              </a:ext>
            </a:extLst>
          </p:cNvPr>
          <p:cNvSpPr/>
          <p:nvPr/>
        </p:nvSpPr>
        <p:spPr>
          <a:xfrm>
            <a:off x="2021747" y="2690795"/>
            <a:ext cx="1199625" cy="41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799766E-4EE5-490C-9EAA-87C3A85BE9BD}"/>
              </a:ext>
            </a:extLst>
          </p:cNvPr>
          <p:cNvSpPr/>
          <p:nvPr/>
        </p:nvSpPr>
        <p:spPr>
          <a:xfrm rot="10800000">
            <a:off x="5075337" y="2138131"/>
            <a:ext cx="134225" cy="1185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E89BA18-CDEF-47BE-BFE4-3F5BB1173E20}"/>
              </a:ext>
            </a:extLst>
          </p:cNvPr>
          <p:cNvSpPr/>
          <p:nvPr/>
        </p:nvSpPr>
        <p:spPr>
          <a:xfrm rot="10800000">
            <a:off x="8253368" y="2133730"/>
            <a:ext cx="134225" cy="1185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47C6AC-CF8A-4B1C-82EB-E0A86F8C912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21372" y="2896855"/>
            <a:ext cx="147576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9042D-8F8B-4DC2-8C34-80C52CE238FE}"/>
              </a:ext>
            </a:extLst>
          </p:cNvPr>
          <p:cNvSpPr/>
          <p:nvPr/>
        </p:nvSpPr>
        <p:spPr>
          <a:xfrm>
            <a:off x="5075337" y="3170527"/>
            <a:ext cx="1199625" cy="41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8B88DC-294B-4574-ABBF-51139EE35C75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274962" y="3376587"/>
            <a:ext cx="147576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5E18C2-D609-4614-AA3E-61978CDCF27A}"/>
              </a:ext>
            </a:extLst>
          </p:cNvPr>
          <p:cNvSpPr/>
          <p:nvPr/>
        </p:nvSpPr>
        <p:spPr>
          <a:xfrm>
            <a:off x="8227500" y="3483533"/>
            <a:ext cx="1199625" cy="41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0EE149-77D3-4323-8B9D-9718949F725A}"/>
              </a:ext>
            </a:extLst>
          </p:cNvPr>
          <p:cNvSpPr/>
          <p:nvPr/>
        </p:nvSpPr>
        <p:spPr>
          <a:xfrm>
            <a:off x="8196042" y="2096548"/>
            <a:ext cx="260062" cy="222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9C9FC-F131-470E-8C0E-92FDB3337E4C}"/>
              </a:ext>
            </a:extLst>
          </p:cNvPr>
          <p:cNvSpPr/>
          <p:nvPr/>
        </p:nvSpPr>
        <p:spPr>
          <a:xfrm>
            <a:off x="5032694" y="2096548"/>
            <a:ext cx="260062" cy="222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15F1C3-E9E5-4582-8487-E3D19CEC0F3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6751743" y="3684513"/>
            <a:ext cx="1475757" cy="5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9D32AC-C264-4493-ADA3-176302455B4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828639" y="2207736"/>
            <a:ext cx="13674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09FA006-83D0-4A6D-9091-8E18B6B4FA18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775746" y="2207735"/>
            <a:ext cx="125694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814A5B-7A19-4DEE-9418-02A82F2BBF74}"/>
              </a:ext>
            </a:extLst>
          </p:cNvPr>
          <p:cNvSpPr txBox="1"/>
          <p:nvPr/>
        </p:nvSpPr>
        <p:spPr>
          <a:xfrm>
            <a:off x="2621559" y="5106209"/>
            <a:ext cx="17869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기록 검색 시 화면 이동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이동 후 검색화면 유지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30EB79-F5A5-4DB2-BFBE-3FE86E011DCB}"/>
              </a:ext>
            </a:extLst>
          </p:cNvPr>
          <p:cNvSpPr txBox="1"/>
          <p:nvPr/>
        </p:nvSpPr>
        <p:spPr>
          <a:xfrm>
            <a:off x="5017925" y="5106209"/>
            <a:ext cx="227831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검색기록 클릭 시 화면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이동 후 전적기록화면 유지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BD90E4-6921-4274-A0F9-6741C1BB57D7}"/>
              </a:ext>
            </a:extLst>
          </p:cNvPr>
          <p:cNvSpPr txBox="1"/>
          <p:nvPr/>
        </p:nvSpPr>
        <p:spPr>
          <a:xfrm>
            <a:off x="7512340" y="5082717"/>
            <a:ext cx="254326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소환사기록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화면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화면 이동 시 상세기록화면 종료 및 전적기록 화면 종료 후 다시 생성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768130-3F3C-45E0-9292-AB0FCE4448C0}"/>
              </a:ext>
            </a:extLst>
          </p:cNvPr>
          <p:cNvSpPr txBox="1"/>
          <p:nvPr/>
        </p:nvSpPr>
        <p:spPr>
          <a:xfrm>
            <a:off x="4404220" y="942841"/>
            <a:ext cx="30039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뒤로가기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버튼 클릭 시 현재 화면 종료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AA8E4C-90DD-49C6-BE16-DFA4496FACAF}"/>
              </a:ext>
            </a:extLst>
          </p:cNvPr>
          <p:cNvCxnSpPr>
            <a:cxnSpLocks/>
          </p:cNvCxnSpPr>
          <p:nvPr/>
        </p:nvCxnSpPr>
        <p:spPr>
          <a:xfrm>
            <a:off x="3896687" y="2896855"/>
            <a:ext cx="0" cy="2209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642921E-FDD9-4DA0-A612-56D5055AF4B6}"/>
              </a:ext>
            </a:extLst>
          </p:cNvPr>
          <p:cNvCxnSpPr>
            <a:cxnSpLocks/>
          </p:cNvCxnSpPr>
          <p:nvPr/>
        </p:nvCxnSpPr>
        <p:spPr>
          <a:xfrm>
            <a:off x="6590951" y="3378597"/>
            <a:ext cx="0" cy="1727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318389-A64E-4454-9328-C5A12EFAD0FF}"/>
              </a:ext>
            </a:extLst>
          </p:cNvPr>
          <p:cNvCxnSpPr>
            <a:cxnSpLocks/>
          </p:cNvCxnSpPr>
          <p:nvPr/>
        </p:nvCxnSpPr>
        <p:spPr>
          <a:xfrm>
            <a:off x="7750724" y="3704360"/>
            <a:ext cx="0" cy="13783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765CE4F-320F-496D-9333-70E79278D31D}"/>
              </a:ext>
            </a:extLst>
          </p:cNvPr>
          <p:cNvCxnSpPr>
            <a:cxnSpLocks/>
          </p:cNvCxnSpPr>
          <p:nvPr/>
        </p:nvCxnSpPr>
        <p:spPr>
          <a:xfrm>
            <a:off x="4694338" y="1404506"/>
            <a:ext cx="2796" cy="803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B374E6B-9F6C-4C8E-864E-7A61C098A709}"/>
              </a:ext>
            </a:extLst>
          </p:cNvPr>
          <p:cNvCxnSpPr>
            <a:cxnSpLocks/>
          </p:cNvCxnSpPr>
          <p:nvPr/>
        </p:nvCxnSpPr>
        <p:spPr>
          <a:xfrm>
            <a:off x="7136235" y="1404506"/>
            <a:ext cx="0" cy="78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FFA9A-E0BC-4F36-83C2-02EF86B29D30}"/>
              </a:ext>
            </a:extLst>
          </p:cNvPr>
          <p:cNvSpPr txBox="1"/>
          <p:nvPr/>
        </p:nvSpPr>
        <p:spPr>
          <a:xfrm>
            <a:off x="1627465" y="5033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01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83E7D-3E9C-4B68-AA2F-F20213E5A44C}"/>
              </a:ext>
            </a:extLst>
          </p:cNvPr>
          <p:cNvSpPr txBox="1"/>
          <p:nvPr/>
        </p:nvSpPr>
        <p:spPr>
          <a:xfrm>
            <a:off x="3791909" y="503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검색화면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1C6C1-C157-40E1-8EE2-D34A1A3EE42B}"/>
              </a:ext>
            </a:extLst>
          </p:cNvPr>
          <p:cNvSpPr txBox="1"/>
          <p:nvPr/>
        </p:nvSpPr>
        <p:spPr>
          <a:xfrm>
            <a:off x="6771399" y="503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김학연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FFE0A7-1213-4300-ADD4-8FD86BDB3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2" t="6982" r="37754" b="6738"/>
          <a:stretch/>
        </p:blipFill>
        <p:spPr bwMode="auto">
          <a:xfrm>
            <a:off x="486561" y="793277"/>
            <a:ext cx="2625754" cy="51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E963C1-3D86-4A1E-AE8D-8A92D55A121A}"/>
              </a:ext>
            </a:extLst>
          </p:cNvPr>
          <p:cNvSpPr/>
          <p:nvPr/>
        </p:nvSpPr>
        <p:spPr>
          <a:xfrm>
            <a:off x="803244" y="2281806"/>
            <a:ext cx="1992387" cy="285225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</a:rPr>
              <a:t>소환사</a:t>
            </a:r>
            <a:r>
              <a:rPr lang="ko-KR" altLang="en-US" sz="12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0BEBA1-223D-4E67-9ACA-3D82F52CF029}"/>
              </a:ext>
            </a:extLst>
          </p:cNvPr>
          <p:cNvSpPr/>
          <p:nvPr/>
        </p:nvSpPr>
        <p:spPr>
          <a:xfrm>
            <a:off x="1440653" y="1544636"/>
            <a:ext cx="717567" cy="60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91CC7D-B6A5-4865-9783-BB1F9501C251}"/>
              </a:ext>
            </a:extLst>
          </p:cNvPr>
          <p:cNvSpPr/>
          <p:nvPr/>
        </p:nvSpPr>
        <p:spPr>
          <a:xfrm>
            <a:off x="803244" y="2758399"/>
            <a:ext cx="1992387" cy="81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소환사</a:t>
            </a:r>
            <a:r>
              <a:rPr lang="ko-KR" altLang="en-US" sz="14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20EE2-CA76-4384-8765-3A216B25BDCD}"/>
              </a:ext>
            </a:extLst>
          </p:cNvPr>
          <p:cNvSpPr txBox="1"/>
          <p:nvPr/>
        </p:nvSpPr>
        <p:spPr>
          <a:xfrm>
            <a:off x="803244" y="3763500"/>
            <a:ext cx="152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최근검색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153DBA-DC58-4660-88B0-8FFAC530F78A}"/>
              </a:ext>
            </a:extLst>
          </p:cNvPr>
          <p:cNvSpPr/>
          <p:nvPr/>
        </p:nvSpPr>
        <p:spPr>
          <a:xfrm>
            <a:off x="876491" y="4071277"/>
            <a:ext cx="826474" cy="68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소환서 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640B59-D9CC-43C7-8A85-0DF0C2EAC51A}"/>
              </a:ext>
            </a:extLst>
          </p:cNvPr>
          <p:cNvSpPr/>
          <p:nvPr/>
        </p:nvSpPr>
        <p:spPr>
          <a:xfrm>
            <a:off x="674677" y="2178251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0705F1-5D4A-427C-A442-D894F7461E8F}"/>
              </a:ext>
            </a:extLst>
          </p:cNvPr>
          <p:cNvSpPr/>
          <p:nvPr/>
        </p:nvSpPr>
        <p:spPr>
          <a:xfrm>
            <a:off x="674677" y="2672091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DEB9BA-E63F-4F12-96EE-7A8253A14449}"/>
              </a:ext>
            </a:extLst>
          </p:cNvPr>
          <p:cNvSpPr/>
          <p:nvPr/>
        </p:nvSpPr>
        <p:spPr>
          <a:xfrm>
            <a:off x="695505" y="4007298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1069E-669F-4390-84A7-ED1B3451085C}"/>
              </a:ext>
            </a:extLst>
          </p:cNvPr>
          <p:cNvSpPr txBox="1"/>
          <p:nvPr/>
        </p:nvSpPr>
        <p:spPr>
          <a:xfrm>
            <a:off x="8699383" y="7932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A66D8-AD9E-4316-A4BA-FAE92C12C456}"/>
              </a:ext>
            </a:extLst>
          </p:cNvPr>
          <p:cNvSpPr txBox="1"/>
          <p:nvPr/>
        </p:nvSpPr>
        <p:spPr>
          <a:xfrm>
            <a:off x="9079686" y="423945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검색화면</a:t>
            </a:r>
            <a:endParaRPr lang="en-US" altLang="ko-KR" sz="1000" dirty="0"/>
          </a:p>
          <a:p>
            <a:r>
              <a:rPr lang="ko-KR" altLang="en-US" sz="1000" dirty="0"/>
              <a:t>앱 실행 시 통신</a:t>
            </a:r>
            <a:r>
              <a:rPr lang="en-US" altLang="ko-KR" sz="1000" dirty="0"/>
              <a:t> -&gt; JSON </a:t>
            </a:r>
            <a:r>
              <a:rPr lang="ko-KR" altLang="en-US" sz="1000" dirty="0"/>
              <a:t>파일 </a:t>
            </a:r>
            <a:r>
              <a:rPr lang="en-US" altLang="ko-KR" sz="1000" dirty="0"/>
              <a:t>map </a:t>
            </a:r>
            <a:r>
              <a:rPr lang="ko-KR" altLang="en-US" sz="1000" dirty="0"/>
              <a:t>저장</a:t>
            </a:r>
            <a:endParaRPr lang="en-US" altLang="ko-KR" sz="1000" dirty="0"/>
          </a:p>
          <a:p>
            <a:r>
              <a:rPr lang="ko-KR" altLang="en-US" sz="1000" dirty="0"/>
              <a:t>인터넷 연결 오류</a:t>
            </a:r>
            <a:endParaRPr lang="en-US" altLang="ko-KR" sz="1000" dirty="0"/>
          </a:p>
          <a:p>
            <a:r>
              <a:rPr lang="ko-KR" altLang="en-US" sz="1000" dirty="0"/>
              <a:t>인터넷 연결 관련 </a:t>
            </a:r>
            <a:r>
              <a:rPr lang="ko-KR" altLang="en-US" sz="1000" dirty="0" err="1"/>
              <a:t>팝업창</a:t>
            </a:r>
            <a:r>
              <a:rPr lang="en-US" altLang="ko-KR" sz="1000" dirty="0"/>
              <a:t>(dialog fragment) -&gt; </a:t>
            </a:r>
            <a:r>
              <a:rPr lang="ko-KR" altLang="en-US" sz="1000" dirty="0"/>
              <a:t>앱 종료</a:t>
            </a:r>
            <a:endParaRPr lang="en-US" altLang="ko-KR" sz="1000" dirty="0"/>
          </a:p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검색 시 화면 유지 및 검색에 따른 최근검색 뷰 업데이트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92398-0711-4A9F-8566-C5DD05836354}"/>
              </a:ext>
            </a:extLst>
          </p:cNvPr>
          <p:cNvSpPr txBox="1"/>
          <p:nvPr/>
        </p:nvSpPr>
        <p:spPr>
          <a:xfrm>
            <a:off x="8629653" y="2044634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2AE4F-88D6-4605-BFC9-FA8884A0DC03}"/>
              </a:ext>
            </a:extLst>
          </p:cNvPr>
          <p:cNvSpPr txBox="1"/>
          <p:nvPr/>
        </p:nvSpPr>
        <p:spPr>
          <a:xfrm>
            <a:off x="9079685" y="1641692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검색 </a:t>
            </a:r>
            <a:r>
              <a:rPr lang="en-US" altLang="ko-KR" sz="1000" dirty="0" err="1"/>
              <a:t>editText</a:t>
            </a:r>
            <a:endParaRPr lang="en-US" altLang="ko-KR" sz="1000" dirty="0"/>
          </a:p>
          <a:p>
            <a:r>
              <a:rPr lang="ko-KR" altLang="en-US" sz="1000" dirty="0"/>
              <a:t>앱 실행 시 </a:t>
            </a:r>
            <a:r>
              <a:rPr lang="en-US" altLang="ko-KR" sz="1000" dirty="0" err="1"/>
              <a:t>editText</a:t>
            </a:r>
            <a:r>
              <a:rPr lang="en-US" altLang="ko-KR" sz="1000" dirty="0"/>
              <a:t> focus</a:t>
            </a:r>
            <a:r>
              <a:rPr lang="ko-KR" altLang="en-US" sz="1000" dirty="0"/>
              <a:t>해제</a:t>
            </a:r>
            <a:endParaRPr lang="en-US" altLang="ko-KR" sz="1000" dirty="0"/>
          </a:p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입력 후 키보드 확인 버튼으로 화면 이동</a:t>
            </a:r>
            <a:endParaRPr lang="en-US" altLang="ko-KR" sz="1000" dirty="0"/>
          </a:p>
          <a:p>
            <a:r>
              <a:rPr lang="ko-KR" altLang="en-US" sz="1000" dirty="0"/>
              <a:t>검색결과</a:t>
            </a:r>
            <a:endParaRPr lang="en-US" altLang="ko-KR" sz="1000" dirty="0"/>
          </a:p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확인 </a:t>
            </a:r>
            <a:r>
              <a:rPr lang="en-US" altLang="ko-KR" sz="1000" dirty="0"/>
              <a:t>-&gt; keyboard</a:t>
            </a:r>
            <a:r>
              <a:rPr lang="ko-KR" altLang="en-US" sz="1000" dirty="0"/>
              <a:t> </a:t>
            </a:r>
            <a:r>
              <a:rPr lang="en-US" altLang="ko-KR" sz="1000" dirty="0"/>
              <a:t>down</a:t>
            </a:r>
            <a:r>
              <a:rPr lang="ko-KR" altLang="en-US" sz="1000" dirty="0"/>
              <a:t> </a:t>
            </a:r>
            <a:r>
              <a:rPr lang="en-US" altLang="ko-KR" sz="1000" dirty="0"/>
              <a:t>-&gt;</a:t>
            </a:r>
            <a:r>
              <a:rPr lang="ko-KR" altLang="en-US" sz="1000" dirty="0"/>
              <a:t> 화면 이동</a:t>
            </a:r>
            <a:endParaRPr lang="en-US" altLang="ko-KR" sz="1000" dirty="0"/>
          </a:p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없음 </a:t>
            </a:r>
            <a:r>
              <a:rPr lang="en-US" altLang="ko-KR" sz="1000" dirty="0"/>
              <a:t>-&gt; keyboard down -&gt; </a:t>
            </a:r>
            <a:r>
              <a:rPr lang="ko-KR" altLang="en-US" sz="1000" dirty="0"/>
              <a:t>이름오류 </a:t>
            </a:r>
            <a:r>
              <a:rPr lang="ko-KR" altLang="en-US" sz="1000" dirty="0" err="1"/>
              <a:t>팝업창</a:t>
            </a:r>
            <a:r>
              <a:rPr lang="en-US" altLang="ko-KR" sz="1000" dirty="0"/>
              <a:t>(dialog fragment) -&gt; keyboard up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3C4BDC-8063-4615-A32D-463D38671682}"/>
              </a:ext>
            </a:extLst>
          </p:cNvPr>
          <p:cNvSpPr/>
          <p:nvPr/>
        </p:nvSpPr>
        <p:spPr>
          <a:xfrm>
            <a:off x="3698526" y="1101865"/>
            <a:ext cx="1992387" cy="81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소환사</a:t>
            </a:r>
            <a:r>
              <a:rPr lang="ko-KR" altLang="en-US" sz="1100" dirty="0">
                <a:solidFill>
                  <a:schemeClr val="tx1"/>
                </a:solidFill>
              </a:rPr>
              <a:t> 이름을 확인하세요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775B89C-C3B9-4AE7-99B5-DFA49305E05B}"/>
              </a:ext>
            </a:extLst>
          </p:cNvPr>
          <p:cNvSpPr/>
          <p:nvPr/>
        </p:nvSpPr>
        <p:spPr>
          <a:xfrm>
            <a:off x="3698526" y="2106385"/>
            <a:ext cx="1992387" cy="81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인터넷연결을 확인하세요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057A9-F562-45CD-8BCD-E3DE66BB3035}"/>
              </a:ext>
            </a:extLst>
          </p:cNvPr>
          <p:cNvSpPr txBox="1"/>
          <p:nvPr/>
        </p:nvSpPr>
        <p:spPr>
          <a:xfrm>
            <a:off x="5178114" y="16539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1"/>
                </a:solidFill>
              </a:rPr>
              <a:t>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7FD0D-43ED-4BA4-855A-8891362F0814}"/>
              </a:ext>
            </a:extLst>
          </p:cNvPr>
          <p:cNvSpPr txBox="1"/>
          <p:nvPr/>
        </p:nvSpPr>
        <p:spPr>
          <a:xfrm>
            <a:off x="5164017" y="26585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1"/>
                </a:solidFill>
              </a:rPr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5A0778-A72A-4B4C-B719-42358ED82D53}"/>
              </a:ext>
            </a:extLst>
          </p:cNvPr>
          <p:cNvSpPr txBox="1"/>
          <p:nvPr/>
        </p:nvSpPr>
        <p:spPr>
          <a:xfrm>
            <a:off x="8628920" y="3244334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BC31E-DFF0-43FC-8AF7-48A368CAD8FF}"/>
              </a:ext>
            </a:extLst>
          </p:cNvPr>
          <p:cNvSpPr txBox="1"/>
          <p:nvPr/>
        </p:nvSpPr>
        <p:spPr>
          <a:xfrm>
            <a:off x="9079684" y="2831493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등록</a:t>
            </a:r>
            <a:endParaRPr lang="en-US" altLang="ko-KR" sz="1000" dirty="0"/>
          </a:p>
          <a:p>
            <a:r>
              <a:rPr lang="ko-KR" altLang="en-US" sz="1000" dirty="0"/>
              <a:t>디바이스 </a:t>
            </a:r>
            <a:r>
              <a:rPr lang="en-US" altLang="ko-KR" sz="1000" dirty="0"/>
              <a:t>DB</a:t>
            </a:r>
            <a:r>
              <a:rPr lang="ko-KR" altLang="en-US" sz="1000" dirty="0"/>
              <a:t>저장</a:t>
            </a:r>
            <a:r>
              <a:rPr lang="en-US" altLang="ko-KR" sz="1000" dirty="0"/>
              <a:t>(SPF)</a:t>
            </a:r>
          </a:p>
          <a:p>
            <a:r>
              <a:rPr lang="en-US" altLang="ko-KR" sz="1000" dirty="0"/>
              <a:t>DB</a:t>
            </a:r>
            <a:r>
              <a:rPr lang="ko-KR" altLang="en-US" sz="1000" dirty="0"/>
              <a:t>데이터가 </a:t>
            </a:r>
            <a:r>
              <a:rPr lang="ko-KR" altLang="en-US" sz="1000" dirty="0" err="1"/>
              <a:t>없는경우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소환사</a:t>
            </a:r>
            <a:r>
              <a:rPr lang="ko-KR" altLang="en-US" sz="1000" dirty="0"/>
              <a:t> 등록</a:t>
            </a:r>
            <a:r>
              <a:rPr lang="en-US" altLang="ko-KR" sz="1000" dirty="0"/>
              <a:t> </a:t>
            </a:r>
            <a:r>
              <a:rPr lang="ko-KR" altLang="en-US" sz="1000" dirty="0"/>
              <a:t>문구</a:t>
            </a:r>
            <a:endParaRPr lang="en-US" altLang="ko-KR" sz="1000" dirty="0"/>
          </a:p>
          <a:p>
            <a:r>
              <a:rPr lang="ko-KR" altLang="en-US" sz="1000" dirty="0"/>
              <a:t>있을 경우 </a:t>
            </a:r>
            <a:r>
              <a:rPr lang="ko-KR" altLang="en-US" sz="1000" dirty="0" err="1"/>
              <a:t>소환사</a:t>
            </a:r>
            <a:r>
              <a:rPr lang="ko-KR" altLang="en-US" sz="1000" dirty="0"/>
              <a:t> 정보</a:t>
            </a:r>
            <a:endParaRPr lang="en-US" altLang="ko-KR" sz="1000" dirty="0"/>
          </a:p>
          <a:p>
            <a:r>
              <a:rPr lang="ko-KR" altLang="en-US" sz="1000" dirty="0"/>
              <a:t>정보</a:t>
            </a:r>
            <a:endParaRPr lang="en-US" altLang="ko-KR" sz="1000" dirty="0"/>
          </a:p>
          <a:p>
            <a:r>
              <a:rPr lang="ko-KR" altLang="en-US" sz="1000" dirty="0"/>
              <a:t>프로필아이콘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소환사</a:t>
            </a:r>
            <a:r>
              <a:rPr lang="ko-KR" altLang="en-US" sz="1000" dirty="0"/>
              <a:t> 아이디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티어</a:t>
            </a:r>
            <a:r>
              <a:rPr lang="en-US" altLang="ko-KR" sz="1000" dirty="0"/>
              <a:t>(</a:t>
            </a:r>
            <a:r>
              <a:rPr lang="ko-KR" altLang="en-US" sz="1000" dirty="0"/>
              <a:t>랭크</a:t>
            </a:r>
            <a:r>
              <a:rPr lang="en-US" altLang="ko-KR" sz="1000" dirty="0"/>
              <a:t>, </a:t>
            </a:r>
            <a:r>
              <a:rPr lang="ko-KR" altLang="en-US" sz="1000" dirty="0"/>
              <a:t>초고속</a:t>
            </a:r>
            <a:r>
              <a:rPr lang="en-US" altLang="ko-KR" sz="1000" dirty="0"/>
              <a:t>), </a:t>
            </a:r>
            <a:r>
              <a:rPr lang="ko-KR" altLang="en-US" sz="1000" dirty="0"/>
              <a:t>레벨</a:t>
            </a:r>
            <a:endParaRPr lang="en-US" altLang="ko-KR" sz="1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D76A663-CE99-4A03-A0FE-2E2631CBDCA8}"/>
              </a:ext>
            </a:extLst>
          </p:cNvPr>
          <p:cNvSpPr/>
          <p:nvPr/>
        </p:nvSpPr>
        <p:spPr>
          <a:xfrm>
            <a:off x="3657590" y="3615728"/>
            <a:ext cx="1992387" cy="81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76EF65-96FE-48A3-9829-B12CC6CA04B1}"/>
              </a:ext>
            </a:extLst>
          </p:cNvPr>
          <p:cNvSpPr/>
          <p:nvPr/>
        </p:nvSpPr>
        <p:spPr>
          <a:xfrm>
            <a:off x="3870128" y="3792145"/>
            <a:ext cx="1567309" cy="285225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소환사</a:t>
            </a:r>
            <a:r>
              <a:rPr lang="ko-KR" altLang="en-US" sz="12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EA93B-6AF7-4E71-8448-766E5B8C29A5}"/>
              </a:ext>
            </a:extLst>
          </p:cNvPr>
          <p:cNvSpPr txBox="1"/>
          <p:nvPr/>
        </p:nvSpPr>
        <p:spPr>
          <a:xfrm>
            <a:off x="8623306" y="4462080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9F89C-992B-4877-A930-0CA5073F6608}"/>
              </a:ext>
            </a:extLst>
          </p:cNvPr>
          <p:cNvSpPr txBox="1"/>
          <p:nvPr/>
        </p:nvSpPr>
        <p:spPr>
          <a:xfrm>
            <a:off x="7494674" y="41889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1"/>
                </a:solidFill>
              </a:rPr>
              <a:t>확인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DBF8AD3-FB24-4174-A6CE-0EF05905F6E5}"/>
              </a:ext>
            </a:extLst>
          </p:cNvPr>
          <p:cNvSpPr/>
          <p:nvPr/>
        </p:nvSpPr>
        <p:spPr>
          <a:xfrm>
            <a:off x="6054795" y="3626654"/>
            <a:ext cx="1992387" cy="813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7D310-540A-4C5C-86E6-D4980932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74" y="3685928"/>
            <a:ext cx="723276" cy="7185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27CC2A-020A-4C71-A0A4-951B26F1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01" y="3761763"/>
            <a:ext cx="973400" cy="207738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7B9F20A-9F06-4158-BC6B-70CFEECD7B17}"/>
              </a:ext>
            </a:extLst>
          </p:cNvPr>
          <p:cNvSpPr/>
          <p:nvPr/>
        </p:nvSpPr>
        <p:spPr>
          <a:xfrm>
            <a:off x="5753366" y="3944357"/>
            <a:ext cx="177778" cy="2041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B15B95-8CA9-4FA3-BC88-ED9003E68273}"/>
              </a:ext>
            </a:extLst>
          </p:cNvPr>
          <p:cNvSpPr txBox="1"/>
          <p:nvPr/>
        </p:nvSpPr>
        <p:spPr>
          <a:xfrm>
            <a:off x="9074071" y="4070537"/>
            <a:ext cx="311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등록</a:t>
            </a:r>
            <a:endParaRPr lang="en-US" altLang="ko-KR" sz="1000" dirty="0"/>
          </a:p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검색 시 팝업창에 </a:t>
            </a:r>
            <a:r>
              <a:rPr lang="ko-KR" altLang="en-US" sz="1000" dirty="0" err="1"/>
              <a:t>소환사</a:t>
            </a:r>
            <a:r>
              <a:rPr lang="ko-KR" altLang="en-US" sz="1000" dirty="0"/>
              <a:t> 정보 입력</a:t>
            </a:r>
            <a:endParaRPr lang="en-US" altLang="ko-KR" sz="1000" dirty="0"/>
          </a:p>
          <a:p>
            <a:r>
              <a:rPr lang="ko-KR" altLang="en-US" sz="1000" dirty="0"/>
              <a:t>프로필</a:t>
            </a:r>
            <a:r>
              <a:rPr lang="en-US" altLang="ko-KR" sz="1000" dirty="0"/>
              <a:t>, </a:t>
            </a:r>
            <a:r>
              <a:rPr lang="ko-KR" altLang="en-US" sz="1000" dirty="0"/>
              <a:t>레벨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아아디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티어</a:t>
            </a:r>
            <a:r>
              <a:rPr lang="en-US" altLang="ko-KR" sz="1000" dirty="0"/>
              <a:t>(</a:t>
            </a:r>
            <a:r>
              <a:rPr lang="ko-KR" altLang="en-US" sz="1000" dirty="0"/>
              <a:t>랭크</a:t>
            </a:r>
            <a:r>
              <a:rPr lang="en-US" altLang="ko-KR" sz="1000" dirty="0"/>
              <a:t>, </a:t>
            </a:r>
            <a:r>
              <a:rPr lang="ko-KR" altLang="en-US" sz="1000" dirty="0"/>
              <a:t>초고속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확인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소환사</a:t>
            </a:r>
            <a:r>
              <a:rPr lang="ko-KR" altLang="en-US" sz="1000" dirty="0"/>
              <a:t> 등록 완료</a:t>
            </a:r>
            <a:endParaRPr lang="en-US" altLang="ko-KR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C0342-6EA9-4E70-B74B-E334887591B0}"/>
              </a:ext>
            </a:extLst>
          </p:cNvPr>
          <p:cNvSpPr txBox="1"/>
          <p:nvPr/>
        </p:nvSpPr>
        <p:spPr>
          <a:xfrm>
            <a:off x="8623306" y="5679826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30BDC-4AC7-4479-B023-9936B24B9FB1}"/>
              </a:ext>
            </a:extLst>
          </p:cNvPr>
          <p:cNvSpPr txBox="1"/>
          <p:nvPr/>
        </p:nvSpPr>
        <p:spPr>
          <a:xfrm>
            <a:off x="9074070" y="5222955"/>
            <a:ext cx="3112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최근검색 기록</a:t>
            </a:r>
            <a:endParaRPr lang="en-US" altLang="ko-KR" sz="1000" dirty="0"/>
          </a:p>
          <a:p>
            <a:r>
              <a:rPr lang="ko-KR" altLang="en-US" sz="1000" dirty="0"/>
              <a:t>디바이스 </a:t>
            </a:r>
            <a:r>
              <a:rPr lang="en-US" altLang="ko-KR" sz="1000" dirty="0"/>
              <a:t>DB</a:t>
            </a:r>
            <a:r>
              <a:rPr lang="ko-KR" altLang="en-US" sz="1000" dirty="0"/>
              <a:t>저장</a:t>
            </a:r>
            <a:r>
              <a:rPr lang="en-US" altLang="ko-KR" sz="1000" dirty="0"/>
              <a:t>(ROOM)</a:t>
            </a:r>
          </a:p>
          <a:p>
            <a:r>
              <a:rPr lang="ko-KR" altLang="en-US" sz="1000" dirty="0"/>
              <a:t>정보</a:t>
            </a:r>
            <a:endParaRPr lang="en-US" altLang="ko-KR" sz="1000" dirty="0"/>
          </a:p>
          <a:p>
            <a:r>
              <a:rPr lang="ko-KR" altLang="en-US" sz="1000" dirty="0"/>
              <a:t>프로필 아이콘</a:t>
            </a:r>
            <a:r>
              <a:rPr lang="en-US" altLang="ko-KR" sz="1000" dirty="0"/>
              <a:t>, </a:t>
            </a:r>
            <a:r>
              <a:rPr lang="ko-KR" altLang="en-US" sz="1000" dirty="0"/>
              <a:t>레벨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티어</a:t>
            </a:r>
            <a:r>
              <a:rPr lang="en-US" altLang="ko-KR" sz="1000" dirty="0"/>
              <a:t>(</a:t>
            </a:r>
            <a:r>
              <a:rPr lang="ko-KR" altLang="en-US" sz="1000" dirty="0"/>
              <a:t>랭크</a:t>
            </a:r>
            <a:r>
              <a:rPr lang="en-US" altLang="ko-KR" sz="1000" dirty="0"/>
              <a:t>,</a:t>
            </a:r>
            <a:r>
              <a:rPr lang="ko-KR" altLang="en-US" sz="1000" dirty="0"/>
              <a:t>초고속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최대 </a:t>
            </a:r>
            <a:r>
              <a:rPr lang="en-US" altLang="ko-KR" sz="1000" dirty="0"/>
              <a:t>10</a:t>
            </a:r>
            <a:r>
              <a:rPr lang="ko-KR" altLang="en-US" sz="1000" dirty="0"/>
              <a:t>개 저장</a:t>
            </a:r>
            <a:endParaRPr lang="en-US" altLang="ko-KR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21FBF3D-98E2-4E88-B96C-5B699D95F766}"/>
              </a:ext>
            </a:extLst>
          </p:cNvPr>
          <p:cNvSpPr/>
          <p:nvPr/>
        </p:nvSpPr>
        <p:spPr>
          <a:xfrm>
            <a:off x="3628039" y="3554654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01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C02CC-D453-4051-9EA9-DC6FC823AE64}"/>
              </a:ext>
            </a:extLst>
          </p:cNvPr>
          <p:cNvSpPr txBox="1"/>
          <p:nvPr/>
        </p:nvSpPr>
        <p:spPr>
          <a:xfrm>
            <a:off x="1627465" y="5033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02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3AFAC-FDA0-4CC1-BD44-8E969E45EA01}"/>
              </a:ext>
            </a:extLst>
          </p:cNvPr>
          <p:cNvSpPr txBox="1"/>
          <p:nvPr/>
        </p:nvSpPr>
        <p:spPr>
          <a:xfrm>
            <a:off x="3791909" y="503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전적기록화면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A20C2-3CF1-450C-9B92-67416AC574D1}"/>
              </a:ext>
            </a:extLst>
          </p:cNvPr>
          <p:cNvSpPr txBox="1"/>
          <p:nvPr/>
        </p:nvSpPr>
        <p:spPr>
          <a:xfrm>
            <a:off x="6771399" y="503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김학연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C6E4A5-C1EB-4F54-84FF-1496650AA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2" t="6982" r="37754" b="6738"/>
          <a:stretch/>
        </p:blipFill>
        <p:spPr bwMode="auto">
          <a:xfrm>
            <a:off x="192595" y="866224"/>
            <a:ext cx="2625754" cy="51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627DF7-E951-4AD2-80B3-1AAB1C9F855E}"/>
              </a:ext>
            </a:extLst>
          </p:cNvPr>
          <p:cNvSpPr/>
          <p:nvPr/>
        </p:nvSpPr>
        <p:spPr>
          <a:xfrm>
            <a:off x="375035" y="1395080"/>
            <a:ext cx="2263806" cy="1420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78D366-F64A-4D5B-B7A9-F219755E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8" y="1734630"/>
            <a:ext cx="723276" cy="718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CC2D50-FFC0-4F83-A362-61D71DA44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998" y="1774955"/>
            <a:ext cx="973400" cy="207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647C4F-8BB4-479B-80A5-673E246F3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886" y="1982693"/>
            <a:ext cx="245001" cy="2946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71B8FF-7C82-4B97-85C6-3C02B005E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673" y="2034330"/>
            <a:ext cx="909782" cy="156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70D11E-8F36-4BA2-A69F-9D876F577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886" y="2292835"/>
            <a:ext cx="1316477" cy="3166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894E45-8E05-48B1-8683-06D72DCBB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461" y="1498634"/>
            <a:ext cx="5457455" cy="765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CD62B5-4213-4F44-ABB0-820D19B03FD7}"/>
              </a:ext>
            </a:extLst>
          </p:cNvPr>
          <p:cNvSpPr txBox="1"/>
          <p:nvPr/>
        </p:nvSpPr>
        <p:spPr>
          <a:xfrm>
            <a:off x="375035" y="3170657"/>
            <a:ext cx="22443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FDF97-82A3-4318-9A6E-2ED2D98A443C}"/>
              </a:ext>
            </a:extLst>
          </p:cNvPr>
          <p:cNvSpPr txBox="1"/>
          <p:nvPr/>
        </p:nvSpPr>
        <p:spPr>
          <a:xfrm>
            <a:off x="375035" y="3496649"/>
            <a:ext cx="22443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51198-CD93-4410-BCA5-4E501CC5E96C}"/>
              </a:ext>
            </a:extLst>
          </p:cNvPr>
          <p:cNvSpPr txBox="1"/>
          <p:nvPr/>
        </p:nvSpPr>
        <p:spPr>
          <a:xfrm>
            <a:off x="375035" y="3825476"/>
            <a:ext cx="22443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A2D4E-0BC5-47F5-BB64-06252AE890AA}"/>
              </a:ext>
            </a:extLst>
          </p:cNvPr>
          <p:cNvSpPr txBox="1"/>
          <p:nvPr/>
        </p:nvSpPr>
        <p:spPr>
          <a:xfrm>
            <a:off x="375035" y="4154303"/>
            <a:ext cx="22443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전적기록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AF084-4CD8-4D41-B941-58B7EE1AEF44}"/>
              </a:ext>
            </a:extLst>
          </p:cNvPr>
          <p:cNvSpPr txBox="1"/>
          <p:nvPr/>
        </p:nvSpPr>
        <p:spPr>
          <a:xfrm>
            <a:off x="8699383" y="7932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293698-783F-42FA-AB37-7A6EFC331EEE}"/>
              </a:ext>
            </a:extLst>
          </p:cNvPr>
          <p:cNvSpPr txBox="1"/>
          <p:nvPr/>
        </p:nvSpPr>
        <p:spPr>
          <a:xfrm>
            <a:off x="9079686" y="423945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전적기록화면</a:t>
            </a:r>
            <a:endParaRPr lang="en-US" altLang="ko-KR" sz="1000" dirty="0"/>
          </a:p>
          <a:p>
            <a:r>
              <a:rPr lang="ko-KR" altLang="en-US" sz="1000" dirty="0"/>
              <a:t>화면 생성 시 통신 완료 후 </a:t>
            </a:r>
            <a:r>
              <a:rPr lang="en-US" altLang="ko-KR" sz="1000" dirty="0"/>
              <a:t>#2</a:t>
            </a:r>
            <a:r>
              <a:rPr lang="ko-KR" altLang="en-US" sz="1000" dirty="0"/>
              <a:t>전적기록 페이지 생성</a:t>
            </a:r>
            <a:endParaRPr lang="en-US" altLang="ko-KR" sz="1000" dirty="0"/>
          </a:p>
          <a:p>
            <a:r>
              <a:rPr lang="en-US" altLang="ko-KR" sz="1000" dirty="0"/>
              <a:t>#1</a:t>
            </a:r>
            <a:r>
              <a:rPr lang="ko-KR" altLang="en-US" sz="1000" dirty="0"/>
              <a:t> 화면 생성시 바로 생성</a:t>
            </a:r>
            <a:endParaRPr lang="en-US" altLang="ko-KR" sz="1000" dirty="0"/>
          </a:p>
          <a:p>
            <a:r>
              <a:rPr lang="en-US" altLang="ko-KR" sz="1000" dirty="0"/>
              <a:t>#2 </a:t>
            </a:r>
            <a:r>
              <a:rPr lang="ko-KR" altLang="en-US" sz="1000" dirty="0"/>
              <a:t>통신 동안 </a:t>
            </a:r>
            <a:r>
              <a:rPr lang="ko-KR" altLang="en-US" sz="1000" dirty="0" err="1"/>
              <a:t>로딩창</a:t>
            </a:r>
            <a:r>
              <a:rPr lang="en-US" altLang="ko-KR" sz="1000" dirty="0"/>
              <a:t>(progress bar)</a:t>
            </a:r>
            <a:r>
              <a:rPr lang="ko-KR" altLang="en-US" sz="1000" dirty="0"/>
              <a:t>생성 후 통신 완료 시 </a:t>
            </a:r>
            <a:r>
              <a:rPr lang="ko-KR" altLang="en-US" sz="1000" dirty="0" err="1"/>
              <a:t>로딩창</a:t>
            </a:r>
            <a:r>
              <a:rPr lang="ko-KR" altLang="en-US" sz="1000" dirty="0"/>
              <a:t> 제거</a:t>
            </a:r>
            <a:endParaRPr lang="en-US" altLang="ko-KR" sz="1000" dirty="0"/>
          </a:p>
          <a:p>
            <a:r>
              <a:rPr lang="ko-KR" altLang="en-US" sz="1000" dirty="0"/>
              <a:t>로드 </a:t>
            </a:r>
            <a:r>
              <a:rPr lang="ko-KR" altLang="en-US" sz="1000" dirty="0" err="1"/>
              <a:t>데이터수</a:t>
            </a:r>
            <a:r>
              <a:rPr lang="en-US" altLang="ko-KR" sz="1000" dirty="0"/>
              <a:t>:</a:t>
            </a:r>
            <a:r>
              <a:rPr lang="ko-KR" altLang="en-US" sz="1000" dirty="0"/>
              <a:t> 전체 데이터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9B011-15F4-4092-81D4-30D9CD6F6676}"/>
              </a:ext>
            </a:extLst>
          </p:cNvPr>
          <p:cNvSpPr txBox="1"/>
          <p:nvPr/>
        </p:nvSpPr>
        <p:spPr>
          <a:xfrm>
            <a:off x="8629653" y="2044634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38516D-78F3-42ED-BFC1-D76BE62DF0AE}"/>
              </a:ext>
            </a:extLst>
          </p:cNvPr>
          <p:cNvSpPr txBox="1"/>
          <p:nvPr/>
        </p:nvSpPr>
        <p:spPr>
          <a:xfrm>
            <a:off x="9079685" y="1641692"/>
            <a:ext cx="3112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소환사</a:t>
            </a:r>
            <a:r>
              <a:rPr lang="ko-KR" altLang="en-US" sz="1000" dirty="0"/>
              <a:t> 정보</a:t>
            </a:r>
            <a:endParaRPr lang="en-US" altLang="ko-KR" sz="1000" dirty="0"/>
          </a:p>
          <a:p>
            <a:r>
              <a:rPr lang="ko-KR" altLang="en-US" sz="1000" dirty="0"/>
              <a:t>프로필 아이콘</a:t>
            </a:r>
            <a:r>
              <a:rPr lang="en-US" altLang="ko-KR" sz="1000" dirty="0"/>
              <a:t>, </a:t>
            </a:r>
            <a:r>
              <a:rPr lang="ko-KR" altLang="en-US" sz="1000" dirty="0"/>
              <a:t>레벨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랭크티어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초고식티어</a:t>
            </a:r>
            <a:endParaRPr lang="en-US" altLang="ko-KR" sz="1000" dirty="0"/>
          </a:p>
          <a:p>
            <a:r>
              <a:rPr lang="ko-KR" altLang="en-US" sz="1000" dirty="0"/>
              <a:t>뒤로 가기 버튼 클릭 시 화면 종료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F2816D-BA60-443C-BB5C-70092A143A85}"/>
              </a:ext>
            </a:extLst>
          </p:cNvPr>
          <p:cNvSpPr txBox="1"/>
          <p:nvPr/>
        </p:nvSpPr>
        <p:spPr>
          <a:xfrm>
            <a:off x="8628920" y="3244334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E34BA-5732-4CDC-81CE-FF6FF71A0F57}"/>
              </a:ext>
            </a:extLst>
          </p:cNvPr>
          <p:cNvSpPr txBox="1"/>
          <p:nvPr/>
        </p:nvSpPr>
        <p:spPr>
          <a:xfrm>
            <a:off x="9079684" y="2831493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전적기록</a:t>
            </a:r>
            <a:endParaRPr lang="en-US" altLang="ko-KR" sz="1000" dirty="0"/>
          </a:p>
          <a:p>
            <a:r>
              <a:rPr lang="ko-KR" altLang="en-US" sz="1000" dirty="0"/>
              <a:t>데이터 로드 전체 데이터 로드 후 스크롤</a:t>
            </a:r>
            <a:endParaRPr lang="en-US" altLang="ko-KR" sz="1000" dirty="0"/>
          </a:p>
          <a:p>
            <a:r>
              <a:rPr lang="ko-KR" altLang="en-US" sz="1000" dirty="0"/>
              <a:t>상세 탭</a:t>
            </a:r>
            <a:r>
              <a:rPr lang="en-US" altLang="ko-KR" sz="1000" dirty="0"/>
              <a:t>(tab layout) </a:t>
            </a:r>
            <a:r>
              <a:rPr lang="ko-KR" altLang="en-US" sz="1000" dirty="0"/>
              <a:t>전체</a:t>
            </a:r>
            <a:r>
              <a:rPr lang="en-US" altLang="ko-KR" sz="1000" dirty="0"/>
              <a:t>, </a:t>
            </a:r>
            <a:r>
              <a:rPr lang="ko-KR" altLang="en-US" sz="1000" dirty="0"/>
              <a:t>랭크</a:t>
            </a:r>
            <a:r>
              <a:rPr lang="en-US" altLang="ko-KR" sz="1000" dirty="0"/>
              <a:t>, </a:t>
            </a:r>
            <a:r>
              <a:rPr lang="ko-KR" altLang="en-US" sz="1000" dirty="0"/>
              <a:t>초고속</a:t>
            </a:r>
            <a:r>
              <a:rPr lang="en-US" altLang="ko-KR" sz="1000" dirty="0"/>
              <a:t>, </a:t>
            </a:r>
            <a:r>
              <a:rPr lang="ko-KR" altLang="en-US" sz="1000" dirty="0"/>
              <a:t>일반</a:t>
            </a:r>
            <a:endParaRPr lang="en-US" altLang="ko-KR" sz="1000" dirty="0"/>
          </a:p>
          <a:p>
            <a:r>
              <a:rPr lang="ko-KR" altLang="en-US" sz="1000" dirty="0"/>
              <a:t>탭 사이 슬라이드 이동 불가</a:t>
            </a:r>
            <a:r>
              <a:rPr lang="en-US" altLang="ko-KR" sz="1000" dirty="0"/>
              <a:t>, </a:t>
            </a:r>
            <a:r>
              <a:rPr lang="ko-KR" altLang="en-US" sz="1000" dirty="0"/>
              <a:t>탭 클릭 시 이동</a:t>
            </a:r>
            <a:endParaRPr lang="en-US" altLang="ko-KR" sz="1000" dirty="0"/>
          </a:p>
          <a:p>
            <a:r>
              <a:rPr lang="ko-KR" altLang="en-US" sz="1000" dirty="0"/>
              <a:t>전적기록 클릭 시 상세기록 화면 이동</a:t>
            </a:r>
            <a:r>
              <a:rPr lang="en-US" altLang="ko-KR" sz="1000" dirty="0"/>
              <a:t>, </a:t>
            </a:r>
            <a:r>
              <a:rPr lang="ko-KR" altLang="en-US" sz="1000" dirty="0"/>
              <a:t>전적기록화면 유지</a:t>
            </a:r>
            <a:endParaRPr lang="en-US" altLang="ko-KR" sz="1000" dirty="0"/>
          </a:p>
          <a:p>
            <a:r>
              <a:rPr lang="ko-KR" altLang="en-US" sz="1000" dirty="0"/>
              <a:t>전적기록 내용 </a:t>
            </a:r>
            <a:r>
              <a:rPr lang="en-US" altLang="ko-KR" sz="1000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1B350-FE40-4A23-BE57-468D1B805F2A}"/>
              </a:ext>
            </a:extLst>
          </p:cNvPr>
          <p:cNvSpPr txBox="1"/>
          <p:nvPr/>
        </p:nvSpPr>
        <p:spPr>
          <a:xfrm>
            <a:off x="8623306" y="4462080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BB7E1B-F554-4480-8D9F-E7B6B9B80786}"/>
              </a:ext>
            </a:extLst>
          </p:cNvPr>
          <p:cNvSpPr txBox="1"/>
          <p:nvPr/>
        </p:nvSpPr>
        <p:spPr>
          <a:xfrm>
            <a:off x="9074071" y="4070537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전적기록 내용</a:t>
            </a:r>
            <a:endParaRPr lang="en-US" altLang="ko-KR" sz="1000" dirty="0"/>
          </a:p>
          <a:p>
            <a:r>
              <a:rPr lang="ko-KR" altLang="en-US" sz="1000" dirty="0"/>
              <a:t>등수</a:t>
            </a:r>
            <a:r>
              <a:rPr lang="en-US" altLang="ko-KR" sz="1000" dirty="0"/>
              <a:t>, </a:t>
            </a:r>
            <a:r>
              <a:rPr lang="ko-KR" altLang="en-US" sz="1000" dirty="0"/>
              <a:t>게임타입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플레이타임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플레이날짜</a:t>
            </a:r>
            <a:endParaRPr lang="en-US" altLang="ko-KR" sz="1000" dirty="0"/>
          </a:p>
          <a:p>
            <a:r>
              <a:rPr lang="ko-KR" altLang="en-US" sz="1000" dirty="0"/>
              <a:t>캐릭터</a:t>
            </a:r>
            <a:r>
              <a:rPr lang="en-US" altLang="ko-KR" sz="1000" dirty="0"/>
              <a:t>, </a:t>
            </a:r>
            <a:r>
              <a:rPr lang="ko-KR" altLang="en-US" sz="1000" dirty="0"/>
              <a:t>캐릭터레벨</a:t>
            </a:r>
            <a:r>
              <a:rPr lang="en-US" altLang="ko-KR" sz="1000" dirty="0"/>
              <a:t>, </a:t>
            </a:r>
            <a:r>
              <a:rPr lang="ko-KR" altLang="en-US" sz="1000" dirty="0"/>
              <a:t>시너지</a:t>
            </a:r>
            <a:endParaRPr lang="en-US" altLang="ko-KR" sz="1000" dirty="0"/>
          </a:p>
          <a:p>
            <a:r>
              <a:rPr lang="ko-KR" altLang="en-US" sz="1000" dirty="0"/>
              <a:t>사용챔피언</a:t>
            </a:r>
            <a:r>
              <a:rPr lang="en-US" altLang="ko-KR" sz="1000" dirty="0"/>
              <a:t>, </a:t>
            </a:r>
            <a:r>
              <a:rPr lang="ko-KR" altLang="en-US" sz="1000" dirty="0"/>
              <a:t>챔피언레벨</a:t>
            </a:r>
            <a:r>
              <a:rPr lang="en-US" altLang="ko-KR" sz="1000" dirty="0"/>
              <a:t>, </a:t>
            </a:r>
            <a:r>
              <a:rPr lang="ko-KR" altLang="en-US" sz="1000" dirty="0"/>
              <a:t>챔피언가격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 모바일 화면에 맞게 </a:t>
            </a:r>
            <a:r>
              <a:rPr lang="ko-KR" altLang="en-US" sz="1000" dirty="0" err="1"/>
              <a:t>캐릭터이미지를</a:t>
            </a:r>
            <a:r>
              <a:rPr lang="ko-KR" altLang="en-US" sz="1000" dirty="0"/>
              <a:t> 밑으로 </a:t>
            </a:r>
            <a:r>
              <a:rPr lang="ko-KR" altLang="en-US" sz="1000" dirty="0" err="1"/>
              <a:t>내리는것도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괜찮을듯</a:t>
            </a:r>
            <a:endParaRPr lang="en-US" altLang="ko-KR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3D655AB-8823-4863-A8F1-A2E27E1A13FA}"/>
              </a:ext>
            </a:extLst>
          </p:cNvPr>
          <p:cNvSpPr/>
          <p:nvPr/>
        </p:nvSpPr>
        <p:spPr>
          <a:xfrm>
            <a:off x="132266" y="1479403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A821B43-AC88-42C2-9B9A-5D9741FA7003}"/>
              </a:ext>
            </a:extLst>
          </p:cNvPr>
          <p:cNvSpPr/>
          <p:nvPr/>
        </p:nvSpPr>
        <p:spPr>
          <a:xfrm>
            <a:off x="2782556" y="1395079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29B124FB-D698-4D5A-A05C-1EC026410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23895"/>
              </p:ext>
            </p:extLst>
          </p:nvPr>
        </p:nvGraphicFramePr>
        <p:xfrm>
          <a:off x="375035" y="2848110"/>
          <a:ext cx="228929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24">
                  <a:extLst>
                    <a:ext uri="{9D8B030D-6E8A-4147-A177-3AD203B41FA5}">
                      <a16:colId xmlns:a16="http://schemas.microsoft.com/office/drawing/2014/main" val="2329172467"/>
                    </a:ext>
                  </a:extLst>
                </a:gridCol>
                <a:gridCol w="572324">
                  <a:extLst>
                    <a:ext uri="{9D8B030D-6E8A-4147-A177-3AD203B41FA5}">
                      <a16:colId xmlns:a16="http://schemas.microsoft.com/office/drawing/2014/main" val="2736574235"/>
                    </a:ext>
                  </a:extLst>
                </a:gridCol>
                <a:gridCol w="572324">
                  <a:extLst>
                    <a:ext uri="{9D8B030D-6E8A-4147-A177-3AD203B41FA5}">
                      <a16:colId xmlns:a16="http://schemas.microsoft.com/office/drawing/2014/main" val="1503801134"/>
                    </a:ext>
                  </a:extLst>
                </a:gridCol>
                <a:gridCol w="572324">
                  <a:extLst>
                    <a:ext uri="{9D8B030D-6E8A-4147-A177-3AD203B41FA5}">
                      <a16:colId xmlns:a16="http://schemas.microsoft.com/office/drawing/2014/main" val="3622086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랭크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초고속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48698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F8236951-E9A7-4529-9133-E1AF7EF535BF}"/>
              </a:ext>
            </a:extLst>
          </p:cNvPr>
          <p:cNvSpPr/>
          <p:nvPr/>
        </p:nvSpPr>
        <p:spPr>
          <a:xfrm>
            <a:off x="241805" y="3211708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87396AB-5201-4796-B041-BE04B0AFC2B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426" t="6786" r="7117" b="7024"/>
          <a:stretch/>
        </p:blipFill>
        <p:spPr>
          <a:xfrm>
            <a:off x="3253080" y="2893379"/>
            <a:ext cx="1313895" cy="21008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1A95AB0-155F-4F96-9EF3-86DB198978ED}"/>
              </a:ext>
            </a:extLst>
          </p:cNvPr>
          <p:cNvSpPr txBox="1"/>
          <p:nvPr/>
        </p:nvSpPr>
        <p:spPr>
          <a:xfrm>
            <a:off x="4611006" y="2893379"/>
            <a:ext cx="57054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레벨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069846-D490-475E-A45B-9CADBB822495}"/>
              </a:ext>
            </a:extLst>
          </p:cNvPr>
          <p:cNvSpPr txBox="1"/>
          <p:nvPr/>
        </p:nvSpPr>
        <p:spPr>
          <a:xfrm>
            <a:off x="5378469" y="3336667"/>
            <a:ext cx="64612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챔피언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051C24-A5E5-414D-887E-57E7FF386EAD}"/>
              </a:ext>
            </a:extLst>
          </p:cNvPr>
          <p:cNvSpPr txBox="1"/>
          <p:nvPr/>
        </p:nvSpPr>
        <p:spPr>
          <a:xfrm>
            <a:off x="5342273" y="3921252"/>
            <a:ext cx="17154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가격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테두리 색으로 표시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40A1D-3773-4F56-ABB0-57430E734D9D}"/>
              </a:ext>
            </a:extLst>
          </p:cNvPr>
          <p:cNvSpPr txBox="1"/>
          <p:nvPr/>
        </p:nvSpPr>
        <p:spPr>
          <a:xfrm>
            <a:off x="4371616" y="4623526"/>
            <a:ext cx="64612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아이템</a:t>
            </a:r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1805E1-47BD-46DC-A788-08B133AD9C4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97137" y="3031879"/>
            <a:ext cx="413869" cy="442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200BCD-D458-4C36-B7C9-C807337F0F8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083728" y="3475167"/>
            <a:ext cx="1294741" cy="255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1392E7C-E0CA-4747-AB7B-E714E082359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67571" y="4688638"/>
            <a:ext cx="204045" cy="7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FD25A42-EBBD-45A2-8BB8-4157BC8896D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518734" y="4030462"/>
            <a:ext cx="823539" cy="1216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FF8E391-0B93-4A06-971E-EBEF545E2480}"/>
              </a:ext>
            </a:extLst>
          </p:cNvPr>
          <p:cNvSpPr/>
          <p:nvPr/>
        </p:nvSpPr>
        <p:spPr>
          <a:xfrm rot="10800000">
            <a:off x="379555" y="1441112"/>
            <a:ext cx="195309" cy="18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BAD10-E341-4800-A4C3-442536B25C7B}"/>
              </a:ext>
            </a:extLst>
          </p:cNvPr>
          <p:cNvSpPr txBox="1"/>
          <p:nvPr/>
        </p:nvSpPr>
        <p:spPr>
          <a:xfrm>
            <a:off x="1540903" y="50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03-1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9866E-F0EB-4FC1-BC12-B93F40945E8A}"/>
              </a:ext>
            </a:extLst>
          </p:cNvPr>
          <p:cNvSpPr txBox="1"/>
          <p:nvPr/>
        </p:nvSpPr>
        <p:spPr>
          <a:xfrm>
            <a:off x="3791909" y="503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상세기록화면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1C47F-C0EF-4C3C-A35C-2831EF805E1D}"/>
              </a:ext>
            </a:extLst>
          </p:cNvPr>
          <p:cNvSpPr txBox="1"/>
          <p:nvPr/>
        </p:nvSpPr>
        <p:spPr>
          <a:xfrm>
            <a:off x="6771399" y="503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김학연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02E1C-59C4-44F5-BDEA-A9BC08E9C427}"/>
              </a:ext>
            </a:extLst>
          </p:cNvPr>
          <p:cNvSpPr txBox="1"/>
          <p:nvPr/>
        </p:nvSpPr>
        <p:spPr>
          <a:xfrm>
            <a:off x="8699383" y="7932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F9798-140D-48D1-B04A-E3F14094A57F}"/>
              </a:ext>
            </a:extLst>
          </p:cNvPr>
          <p:cNvSpPr txBox="1"/>
          <p:nvPr/>
        </p:nvSpPr>
        <p:spPr>
          <a:xfrm>
            <a:off x="9079686" y="423945"/>
            <a:ext cx="311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상세기록화면 </a:t>
            </a:r>
            <a:r>
              <a:rPr lang="en-US" altLang="ko-KR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D071-742F-4464-BD83-C91215F7A309}"/>
              </a:ext>
            </a:extLst>
          </p:cNvPr>
          <p:cNvSpPr txBox="1"/>
          <p:nvPr/>
        </p:nvSpPr>
        <p:spPr>
          <a:xfrm>
            <a:off x="8629653" y="2044634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E1F12-CF9B-4A70-9E15-D950B8352D01}"/>
              </a:ext>
            </a:extLst>
          </p:cNvPr>
          <p:cNvSpPr txBox="1"/>
          <p:nvPr/>
        </p:nvSpPr>
        <p:spPr>
          <a:xfrm>
            <a:off x="9079685" y="1641692"/>
            <a:ext cx="311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상세설명 </a:t>
            </a:r>
            <a:r>
              <a:rPr lang="en-US" altLang="ko-KR" sz="1000" dirty="0"/>
              <a:t>page7 code03-2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B99C19D-A40B-4DD3-A624-0FB365C74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2" t="6982" r="37754" b="6738"/>
          <a:stretch/>
        </p:blipFill>
        <p:spPr bwMode="auto">
          <a:xfrm>
            <a:off x="192595" y="866224"/>
            <a:ext cx="2625754" cy="51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B25D758-2075-4644-A7C2-13193DCB8CE7}"/>
              </a:ext>
            </a:extLst>
          </p:cNvPr>
          <p:cNvSpPr/>
          <p:nvPr/>
        </p:nvSpPr>
        <p:spPr>
          <a:xfrm rot="10800000">
            <a:off x="419356" y="1547568"/>
            <a:ext cx="195309" cy="18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53ADA-03B8-439F-9626-055874B9BC00}"/>
              </a:ext>
            </a:extLst>
          </p:cNvPr>
          <p:cNvSpPr txBox="1"/>
          <p:nvPr/>
        </p:nvSpPr>
        <p:spPr>
          <a:xfrm>
            <a:off x="419356" y="1842063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소환사기록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A4D3E-2393-4785-A8A1-B71D28834BF8}"/>
              </a:ext>
            </a:extLst>
          </p:cNvPr>
          <p:cNvSpPr txBox="1"/>
          <p:nvPr/>
        </p:nvSpPr>
        <p:spPr>
          <a:xfrm>
            <a:off x="429142" y="2208165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2797A-B78E-49B6-B425-D1541562AE67}"/>
              </a:ext>
            </a:extLst>
          </p:cNvPr>
          <p:cNvSpPr txBox="1"/>
          <p:nvPr/>
        </p:nvSpPr>
        <p:spPr>
          <a:xfrm>
            <a:off x="429141" y="2937497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625357-4546-43AC-986A-3DE2C077484C}"/>
              </a:ext>
            </a:extLst>
          </p:cNvPr>
          <p:cNvSpPr txBox="1"/>
          <p:nvPr/>
        </p:nvSpPr>
        <p:spPr>
          <a:xfrm>
            <a:off x="429141" y="2577399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소환사기록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59F2F8-F79E-4432-B2DA-286DAFEDA37D}"/>
              </a:ext>
            </a:extLst>
          </p:cNvPr>
          <p:cNvSpPr txBox="1"/>
          <p:nvPr/>
        </p:nvSpPr>
        <p:spPr>
          <a:xfrm>
            <a:off x="429141" y="3287373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0825D-8DA5-4AE4-A8F4-8986D05A227D}"/>
              </a:ext>
            </a:extLst>
          </p:cNvPr>
          <p:cNvSpPr txBox="1"/>
          <p:nvPr/>
        </p:nvSpPr>
        <p:spPr>
          <a:xfrm>
            <a:off x="419356" y="3997347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80F11-1230-46D7-9DC5-B18763304F50}"/>
              </a:ext>
            </a:extLst>
          </p:cNvPr>
          <p:cNvSpPr txBox="1"/>
          <p:nvPr/>
        </p:nvSpPr>
        <p:spPr>
          <a:xfrm>
            <a:off x="419356" y="3637249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소환사기록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E72DC-C4B9-448A-9B5E-8171109FCD0C}"/>
              </a:ext>
            </a:extLst>
          </p:cNvPr>
          <p:cNvSpPr txBox="1"/>
          <p:nvPr/>
        </p:nvSpPr>
        <p:spPr>
          <a:xfrm>
            <a:off x="419356" y="4347223"/>
            <a:ext cx="2189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소환사기록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B181C0-1396-416F-B387-D48146AC0D3B}"/>
              </a:ext>
            </a:extLst>
          </p:cNvPr>
          <p:cNvSpPr/>
          <p:nvPr/>
        </p:nvSpPr>
        <p:spPr>
          <a:xfrm>
            <a:off x="341278" y="3235200"/>
            <a:ext cx="2384167" cy="41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B74ECC4-F2EB-45B4-B2C4-4C7BA1BDF4FF}"/>
              </a:ext>
            </a:extLst>
          </p:cNvPr>
          <p:cNvSpPr/>
          <p:nvPr/>
        </p:nvSpPr>
        <p:spPr>
          <a:xfrm>
            <a:off x="188036" y="3183818"/>
            <a:ext cx="215477" cy="2071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691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63E80C-2B82-49CD-897D-0846A9B5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" y="1162609"/>
            <a:ext cx="7948124" cy="3596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5ADD8-07A7-4A83-9724-BD8A79B7D643}"/>
              </a:ext>
            </a:extLst>
          </p:cNvPr>
          <p:cNvSpPr txBox="1"/>
          <p:nvPr/>
        </p:nvSpPr>
        <p:spPr>
          <a:xfrm>
            <a:off x="1540903" y="50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03-2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15FC0-09DB-4F75-9D24-F44212D74705}"/>
              </a:ext>
            </a:extLst>
          </p:cNvPr>
          <p:cNvSpPr txBox="1"/>
          <p:nvPr/>
        </p:nvSpPr>
        <p:spPr>
          <a:xfrm>
            <a:off x="3791909" y="503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상세기록화면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7E249-2F62-4A77-A56A-5F4D229CEB2B}"/>
              </a:ext>
            </a:extLst>
          </p:cNvPr>
          <p:cNvSpPr txBox="1"/>
          <p:nvPr/>
        </p:nvSpPr>
        <p:spPr>
          <a:xfrm>
            <a:off x="6771399" y="503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김학연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B394-6763-4274-A285-D9F728262297}"/>
              </a:ext>
            </a:extLst>
          </p:cNvPr>
          <p:cNvSpPr txBox="1"/>
          <p:nvPr/>
        </p:nvSpPr>
        <p:spPr>
          <a:xfrm>
            <a:off x="8699383" y="7932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E89F2-1B00-4495-B9B4-D151CCAB36F4}"/>
              </a:ext>
            </a:extLst>
          </p:cNvPr>
          <p:cNvSpPr txBox="1"/>
          <p:nvPr/>
        </p:nvSpPr>
        <p:spPr>
          <a:xfrm>
            <a:off x="9079686" y="423945"/>
            <a:ext cx="311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상세기록화면 </a:t>
            </a:r>
            <a:r>
              <a:rPr lang="en-US" altLang="ko-KR" sz="1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F6A73-9015-46DA-A34E-42AE3A4ABC85}"/>
              </a:ext>
            </a:extLst>
          </p:cNvPr>
          <p:cNvSpPr txBox="1"/>
          <p:nvPr/>
        </p:nvSpPr>
        <p:spPr>
          <a:xfrm>
            <a:off x="9079685" y="1641692"/>
            <a:ext cx="3112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표시 사항</a:t>
            </a:r>
            <a:endParaRPr lang="en-US" altLang="ko-KR" sz="1000" dirty="0"/>
          </a:p>
          <a:p>
            <a:r>
              <a:rPr lang="ko-KR" altLang="en-US" sz="1000" dirty="0"/>
              <a:t>등수</a:t>
            </a:r>
            <a:r>
              <a:rPr lang="en-US" altLang="ko-KR" sz="1000" dirty="0"/>
              <a:t>, </a:t>
            </a:r>
            <a:r>
              <a:rPr lang="ko-KR" altLang="en-US" sz="1000" dirty="0"/>
              <a:t>캐릭터</a:t>
            </a:r>
            <a:r>
              <a:rPr lang="en-US" altLang="ko-KR" sz="1000" dirty="0"/>
              <a:t>, </a:t>
            </a:r>
            <a:r>
              <a:rPr lang="ko-KR" altLang="en-US" sz="1000" dirty="0"/>
              <a:t>캐릭터레벨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티어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티어</a:t>
            </a:r>
            <a:r>
              <a:rPr lang="ko-KR" altLang="en-US" sz="1000" dirty="0"/>
              <a:t>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앰블램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ko-KR" altLang="en-US" sz="1000" dirty="0"/>
              <a:t>텍스트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최종라운드</a:t>
            </a:r>
            <a:r>
              <a:rPr lang="en-US" altLang="ko-KR" sz="1000" dirty="0"/>
              <a:t>, </a:t>
            </a:r>
            <a:r>
              <a:rPr lang="ko-KR" altLang="en-US" sz="1000" dirty="0"/>
              <a:t>생존시간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시너지 종류</a:t>
            </a:r>
            <a:endParaRPr lang="en-US" altLang="ko-KR" sz="1000" dirty="0"/>
          </a:p>
          <a:p>
            <a:r>
              <a:rPr lang="ko-KR" altLang="en-US" sz="1000" dirty="0"/>
              <a:t>챔피언</a:t>
            </a:r>
            <a:r>
              <a:rPr lang="en-US" altLang="ko-KR" sz="1000" dirty="0"/>
              <a:t>, </a:t>
            </a:r>
            <a:r>
              <a:rPr lang="ko-KR" altLang="en-US" sz="1000" dirty="0"/>
              <a:t>챔피언 레벨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</a:t>
            </a:r>
            <a:endParaRPr lang="en-US" altLang="ko-KR" sz="1000" dirty="0"/>
          </a:p>
          <a:p>
            <a:r>
              <a:rPr lang="ko-KR" altLang="en-US" sz="1000" dirty="0"/>
              <a:t>최종 잔여골드</a:t>
            </a:r>
            <a:r>
              <a:rPr lang="en-US" altLang="ko-KR" sz="1000" dirty="0"/>
              <a:t>, </a:t>
            </a:r>
            <a:r>
              <a:rPr lang="ko-KR" altLang="en-US" sz="1000" dirty="0"/>
              <a:t>총 획득골드</a:t>
            </a:r>
            <a:endParaRPr lang="en-US" altLang="ko-KR" sz="1000" dirty="0"/>
          </a:p>
          <a:p>
            <a:r>
              <a:rPr lang="ko-KR" altLang="en-US" sz="1000" dirty="0"/>
              <a:t>본인 캐릭터 별도 표시</a:t>
            </a:r>
            <a:r>
              <a:rPr lang="en-US" altLang="ko-KR" sz="1000" dirty="0"/>
              <a:t>(</a:t>
            </a:r>
            <a:r>
              <a:rPr lang="ko-KR" altLang="en-US" sz="1000" dirty="0"/>
              <a:t>현재화면 회식 배경</a:t>
            </a:r>
            <a:r>
              <a:rPr lang="en-US" altLang="ko-KR" sz="1000" dirty="0"/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7C65A-609C-4461-BFB3-B2E1CEA6822B}"/>
              </a:ext>
            </a:extLst>
          </p:cNvPr>
          <p:cNvSpPr txBox="1"/>
          <p:nvPr/>
        </p:nvSpPr>
        <p:spPr>
          <a:xfrm>
            <a:off x="8699383" y="2044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12AE0-6540-439D-8A22-0C1BCAF8C48F}"/>
              </a:ext>
            </a:extLst>
          </p:cNvPr>
          <p:cNvSpPr txBox="1"/>
          <p:nvPr/>
        </p:nvSpPr>
        <p:spPr>
          <a:xfrm>
            <a:off x="8725868" y="32959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97CBF-20D8-4A3F-AD12-4E417F37AFE7}"/>
              </a:ext>
            </a:extLst>
          </p:cNvPr>
          <p:cNvSpPr txBox="1"/>
          <p:nvPr/>
        </p:nvSpPr>
        <p:spPr>
          <a:xfrm>
            <a:off x="9037172" y="2811243"/>
            <a:ext cx="311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// </a:t>
            </a:r>
            <a:r>
              <a:rPr lang="ko-KR" altLang="en-US" sz="1000" dirty="0"/>
              <a:t>모바일 화면에 맞게 챔피언부분은 밑으로 </a:t>
            </a:r>
            <a:r>
              <a:rPr lang="ko-KR" altLang="en-US" sz="1000" dirty="0" err="1"/>
              <a:t>내리는것도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괜찮을듯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922302-6620-4BCA-84F7-BC9954D6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99" y="1070124"/>
            <a:ext cx="552450" cy="378188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633FE-8442-4AAF-B6B9-E92C1BAC6657}"/>
              </a:ext>
            </a:extLst>
          </p:cNvPr>
          <p:cNvSpPr/>
          <p:nvPr/>
        </p:nvSpPr>
        <p:spPr>
          <a:xfrm>
            <a:off x="7950311" y="1162609"/>
            <a:ext cx="708744" cy="21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획득골드</a:t>
            </a:r>
          </a:p>
        </p:txBody>
      </p:sp>
    </p:spTree>
    <p:extLst>
      <p:ext uri="{BB962C8B-B14F-4D97-AF65-F5344CB8AC3E}">
        <p14:creationId xmlns:p14="http://schemas.microsoft.com/office/powerpoint/2010/main" val="399917922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576</Words>
  <Application>Microsoft Office PowerPoint</Application>
  <PresentationFormat>와이드스크린</PresentationFormat>
  <Paragraphs>164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학연</dc:creator>
  <cp:lastModifiedBy>김 학연</cp:lastModifiedBy>
  <cp:revision>5</cp:revision>
  <dcterms:created xsi:type="dcterms:W3CDTF">2021-09-12T16:13:40Z</dcterms:created>
  <dcterms:modified xsi:type="dcterms:W3CDTF">2021-09-13T07:15:47Z</dcterms:modified>
</cp:coreProperties>
</file>