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  <p:sldId id="258" r:id="rId3"/>
    <p:sldId id="259" r:id="rId4"/>
    <p:sldId id="279" r:id="rId5"/>
    <p:sldId id="281" r:id="rId6"/>
    <p:sldId id="262" r:id="rId7"/>
    <p:sldId id="264" r:id="rId8"/>
    <p:sldId id="263" r:id="rId9"/>
    <p:sldId id="271" r:id="rId10"/>
    <p:sldId id="265" r:id="rId11"/>
    <p:sldId id="272" r:id="rId12"/>
    <p:sldId id="266" r:id="rId13"/>
    <p:sldId id="273" r:id="rId14"/>
    <p:sldId id="267" r:id="rId15"/>
    <p:sldId id="274" r:id="rId16"/>
    <p:sldId id="268" r:id="rId17"/>
    <p:sldId id="275" r:id="rId18"/>
    <p:sldId id="269" r:id="rId19"/>
    <p:sldId id="276" r:id="rId20"/>
    <p:sldId id="270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4051-01E0-429B-81F6-5F2533DB4FE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BD52F758-41FE-4B5B-8A81-9CA3D902B7E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99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4051-01E0-429B-81F6-5F2533DB4FE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758-41FE-4B5B-8A81-9CA3D902B7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5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4051-01E0-429B-81F6-5F2533DB4FE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758-41FE-4B5B-8A81-9CA3D902B7E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71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4051-01E0-429B-81F6-5F2533DB4FE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758-41FE-4B5B-8A81-9CA3D902B7E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49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4051-01E0-429B-81F6-5F2533DB4FE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758-41FE-4B5B-8A81-9CA3D902B7E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18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4051-01E0-429B-81F6-5F2533DB4FE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758-41FE-4B5B-8A81-9CA3D902B7E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98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4051-01E0-429B-81F6-5F2533DB4FE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758-41FE-4B5B-8A81-9CA3D902B7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7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4051-01E0-429B-81F6-5F2533DB4FE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758-41FE-4B5B-8A81-9CA3D902B7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9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4051-01E0-429B-81F6-5F2533DB4FE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758-41FE-4B5B-8A81-9CA3D902B7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3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4051-01E0-429B-81F6-5F2533DB4FE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758-41FE-4B5B-8A81-9CA3D902B7E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39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ECF74051-01E0-429B-81F6-5F2533DB4FE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758-41FE-4B5B-8A81-9CA3D902B7E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74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74051-01E0-429B-81F6-5F2533DB4FEA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D52F758-41FE-4B5B-8A81-9CA3D902B7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1" y="1788500"/>
            <a:ext cx="4952999" cy="954700"/>
          </a:xfrm>
        </p:spPr>
        <p:txBody>
          <a:bodyPr>
            <a:normAutofit/>
          </a:bodyPr>
          <a:lstStyle/>
          <a:p>
            <a:pPr algn="r"/>
            <a:r>
              <a:rPr lang="en-US" sz="6000" u="sng" dirty="0"/>
              <a:t>CV-MAKER</a:t>
            </a:r>
            <a:endParaRPr lang="en-US" sz="8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743200"/>
            <a:ext cx="7543800" cy="1752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</a:rPr>
              <a:t>MINI-PROJECT PRESENTATION</a:t>
            </a:r>
          </a:p>
          <a:p>
            <a:pPr algn="r"/>
            <a:r>
              <a:rPr lang="en-US" sz="3600" dirty="0">
                <a:solidFill>
                  <a:schemeClr val="tx1"/>
                </a:solidFill>
              </a:rPr>
              <a:t>B.Tech CSIT 3</a:t>
            </a:r>
            <a:r>
              <a:rPr lang="en-US" sz="3600" baseline="30000" dirty="0">
                <a:solidFill>
                  <a:schemeClr val="tx1"/>
                </a:solidFill>
              </a:rPr>
              <a:t>rd</a:t>
            </a:r>
            <a:r>
              <a:rPr lang="en-US" sz="3600" dirty="0">
                <a:solidFill>
                  <a:schemeClr val="tx1"/>
                </a:solidFill>
              </a:rPr>
              <a:t> sem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62200"/>
            <a:ext cx="5715000" cy="4114800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   This field is mandatory and user needs to input correct details of educational qualification.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792A41-ECA4-4781-B941-12569E671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553428"/>
            <a:ext cx="8763000" cy="57511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Professional Education and Experience(optional)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286000"/>
            <a:ext cx="5486400" cy="4572000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This field is optional and asks for any specialization course and professional experience.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88444A-31A0-483C-8468-A09BAEAC0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1000"/>
            <a:ext cx="8839200" cy="584203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286000"/>
            <a:ext cx="5867400" cy="4572000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This field asks for academic and extra curriculum achievements if any. This is also not mandatory.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118E04-B385-485B-85FF-C6FF41BF7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21" y="457200"/>
            <a:ext cx="8619158" cy="56834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and Skill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86000"/>
            <a:ext cx="6172200" cy="4572000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Projects field is again not mandatory but field for skill set is compulsory to move to next step.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0061D8-79A7-4865-9A6C-95A1BDB05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0" y="409487"/>
            <a:ext cx="8725619" cy="57627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Hobbies and Interests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286000"/>
            <a:ext cx="6096000" cy="4572000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This field is compulsory, User has to enter his hobbies and fields of interests.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12F19A-7188-46F7-93A4-33187F276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8" y="421293"/>
            <a:ext cx="8626091" cy="56747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TEAM MEMBERS::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374992"/>
          </a:xfrm>
        </p:spPr>
        <p:txBody>
          <a:bodyPr/>
          <a:lstStyle/>
          <a:p>
            <a:r>
              <a:rPr lang="en-US" dirty="0"/>
              <a:t>Sushank Pathak(1900270110055)</a:t>
            </a:r>
          </a:p>
          <a:p>
            <a:r>
              <a:rPr lang="en-US" dirty="0"/>
              <a:t>Subhdeep Kushwah(1900270110051)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Choosing Destination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286000"/>
            <a:ext cx="6096000" cy="4572000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Finally choose the destination where the CV generated by the software has to be saved.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3AC5BB-BAD2-49C6-914D-47D3281C3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25" y="409486"/>
            <a:ext cx="8725618" cy="57627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001000" cy="1399032"/>
          </a:xfrm>
        </p:spPr>
        <p:txBody>
          <a:bodyPr>
            <a:noAutofit/>
          </a:bodyPr>
          <a:lstStyle/>
          <a:p>
            <a:pPr algn="ctr"/>
            <a:r>
              <a:rPr lang="en-US" sz="6000" b="1" u="sng" dirty="0"/>
              <a:t>THANK YOU</a:t>
            </a:r>
            <a:r>
              <a:rPr lang="en-US" sz="5400" b="1" u="sng" dirty="0"/>
              <a:t>!</a:t>
            </a:r>
            <a:r>
              <a:rPr lang="en-US" sz="7200" b="1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DESCRIPTION::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This project is for generating a Professional CV in PDF format.</a:t>
            </a:r>
          </a:p>
          <a:p>
            <a:pPr>
              <a:buNone/>
            </a:pPr>
            <a:r>
              <a:rPr lang="en-US" dirty="0"/>
              <a:t>The user needs to enter all the details as required by the software and also select the destination for saving the generated CV</a:t>
            </a:r>
          </a:p>
          <a:p>
            <a:pPr>
              <a:buNone/>
            </a:pPr>
            <a:r>
              <a:rPr lang="en-US" dirty="0"/>
              <a:t>CV will be generated and saved automatically.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E248C6-BF9F-40F8-9244-4ACF598B089D}"/>
              </a:ext>
            </a:extLst>
          </p:cNvPr>
          <p:cNvSpPr txBox="1"/>
          <p:nvPr/>
        </p:nvSpPr>
        <p:spPr>
          <a:xfrm flipH="1">
            <a:off x="2438400" y="7620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              </a:t>
            </a:r>
            <a:r>
              <a:rPr lang="en-US" sz="2800" b="1" dirty="0"/>
              <a:t>CLASSES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B15D-B456-4403-9FE7-1BE7E79781DB}"/>
              </a:ext>
            </a:extLst>
          </p:cNvPr>
          <p:cNvSpPr txBox="1"/>
          <p:nvPr/>
        </p:nvSpPr>
        <p:spPr>
          <a:xfrm>
            <a:off x="1600200" y="1752600"/>
            <a:ext cx="5181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Personal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Input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Education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Professional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Achievement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Project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Hobbies class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5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2209800"/>
            <a:ext cx="9144000" cy="2018506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400" b="1" u="sng" dirty="0"/>
              <a:t>STEP-WISE DESIGNING OF CV MAKER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and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About menu option contains information about the software and its developers.</a:t>
            </a:r>
          </a:p>
          <a:p>
            <a:r>
              <a:rPr lang="en-US" dirty="0"/>
              <a:t>Help menu option tells the format of entering text in the tab opened currently. Help menu is different for different tabs.</a:t>
            </a:r>
          </a:p>
          <a:p>
            <a:r>
              <a:rPr lang="en-US" dirty="0"/>
              <a:t>Every next Tab is enabled when SUBMIT button of previous tab is clicked which in turn is enabled when all compulsory fields are filled. Once a tab is enabled it can be revisited anytime and information can be altered by submitting it again.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286000"/>
            <a:ext cx="5334000" cy="4572000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The user need to enter all</a:t>
            </a:r>
          </a:p>
          <a:p>
            <a:pPr algn="ctr">
              <a:buNone/>
            </a:pPr>
            <a:r>
              <a:rPr lang="en-US" dirty="0"/>
              <a:t>the details in required</a:t>
            </a:r>
          </a:p>
          <a:p>
            <a:pPr algn="ctr">
              <a:buNone/>
            </a:pPr>
            <a:r>
              <a:rPr lang="en-US" dirty="0"/>
              <a:t>format. Submit button will not be enabled until all fields are filled.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9F7D92-4567-4A60-979F-B98DB88F9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29147"/>
            <a:ext cx="8837645" cy="57997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622</TotalTime>
  <Words>320</Words>
  <Application>Microsoft Office PowerPoint</Application>
  <PresentationFormat>On-screen Show (4:3)</PresentationFormat>
  <Paragraphs>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Gallery</vt:lpstr>
      <vt:lpstr>CV-MAKER</vt:lpstr>
      <vt:lpstr>TEAM MEMBERS::</vt:lpstr>
      <vt:lpstr>DESCRIPTION::</vt:lpstr>
      <vt:lpstr>PowerPoint Presentation</vt:lpstr>
      <vt:lpstr>PowerPoint Presentation</vt:lpstr>
      <vt:lpstr>STEP-WISE DESIGNING OF CV MAKER</vt:lpstr>
      <vt:lpstr>About and Help</vt:lpstr>
      <vt:lpstr>Personal Information</vt:lpstr>
      <vt:lpstr>PowerPoint Presentation</vt:lpstr>
      <vt:lpstr>Educational Info</vt:lpstr>
      <vt:lpstr>PowerPoint Presentation</vt:lpstr>
      <vt:lpstr>Professional Education and Experience(optional)</vt:lpstr>
      <vt:lpstr>PowerPoint Presentation</vt:lpstr>
      <vt:lpstr> Achievements</vt:lpstr>
      <vt:lpstr>PowerPoint Presentation</vt:lpstr>
      <vt:lpstr>Projects and Skill Set</vt:lpstr>
      <vt:lpstr>PowerPoint Presentation</vt:lpstr>
      <vt:lpstr>Hobbies and Interests</vt:lpstr>
      <vt:lpstr>PowerPoint Presentation</vt:lpstr>
      <vt:lpstr> Choosing Destination</vt:lpstr>
      <vt:lpstr>PowerPoint Presentation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CV-MAKER</dc:title>
  <dc:creator>lenevo</dc:creator>
  <cp:lastModifiedBy>Sushank Pathak</cp:lastModifiedBy>
  <cp:revision>38</cp:revision>
  <dcterms:created xsi:type="dcterms:W3CDTF">2017-11-25T17:44:59Z</dcterms:created>
  <dcterms:modified xsi:type="dcterms:W3CDTF">2020-12-03T08:34:09Z</dcterms:modified>
</cp:coreProperties>
</file>