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2" r:id="rId1"/>
  </p:sldMasterIdLst>
  <p:notesMasterIdLst>
    <p:notesMasterId r:id="rId23"/>
  </p:notesMasterIdLst>
  <p:sldIdLst>
    <p:sldId id="256" r:id="rId2"/>
    <p:sldId id="257" r:id="rId3"/>
    <p:sldId id="258" r:id="rId4"/>
    <p:sldId id="259" r:id="rId5"/>
    <p:sldId id="260" r:id="rId6"/>
    <p:sldId id="261" r:id="rId7"/>
    <p:sldId id="263" r:id="rId8"/>
    <p:sldId id="264" r:id="rId9"/>
    <p:sldId id="262" r:id="rId10"/>
    <p:sldId id="265" r:id="rId11"/>
    <p:sldId id="269" r:id="rId12"/>
    <p:sldId id="266" r:id="rId13"/>
    <p:sldId id="267" r:id="rId14"/>
    <p:sldId id="268" r:id="rId15"/>
    <p:sldId id="270" r:id="rId16"/>
    <p:sldId id="271" r:id="rId17"/>
    <p:sldId id="273" r:id="rId18"/>
    <p:sldId id="275" r:id="rId19"/>
    <p:sldId id="274" r:id="rId20"/>
    <p:sldId id="272" r:id="rId21"/>
    <p:sldId id="276"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AD26C6B-7F1D-4035-B9B2-EEB1038D0B90}" v="294" dt="2025-08-26T18:51:50.03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14" autoAdjust="0"/>
    <p:restoredTop sz="94660"/>
  </p:normalViewPr>
  <p:slideViewPr>
    <p:cSldViewPr snapToGrid="0">
      <p:cViewPr varScale="1">
        <p:scale>
          <a:sx n="107" d="100"/>
          <a:sy n="107" d="100"/>
        </p:scale>
        <p:origin x="10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pytko, Hannah" userId="b3337f38-6cc3-4578-aa25-8be3755502bb" providerId="ADAL" clId="{4A2A9620-F92C-4CD5-8397-ADB00B0FA9E9}"/>
    <pc:docChg chg="undo custSel modSld modMainMaster">
      <pc:chgData name="Kopytko, Hannah" userId="b3337f38-6cc3-4578-aa25-8be3755502bb" providerId="ADAL" clId="{4A2A9620-F92C-4CD5-8397-ADB00B0FA9E9}" dt="2023-10-20T19:36:58.558" v="468"/>
      <pc:docMkLst>
        <pc:docMk/>
      </pc:docMkLst>
      <pc:sldChg chg="modSp mod">
        <pc:chgData name="Kopytko, Hannah" userId="b3337f38-6cc3-4578-aa25-8be3755502bb" providerId="ADAL" clId="{4A2A9620-F92C-4CD5-8397-ADB00B0FA9E9}" dt="2023-10-20T16:11:37.732" v="17" actId="14100"/>
        <pc:sldMkLst>
          <pc:docMk/>
          <pc:sldMk cId="1531577313" sldId="256"/>
        </pc:sldMkLst>
      </pc:sldChg>
      <pc:sldChg chg="addSp delSp modSp mod setBg modClrScheme setClrOvrMap chgLayout">
        <pc:chgData name="Kopytko, Hannah" userId="b3337f38-6cc3-4578-aa25-8be3755502bb" providerId="ADAL" clId="{4A2A9620-F92C-4CD5-8397-ADB00B0FA9E9}" dt="2023-10-20T16:13:30.129" v="53" actId="20577"/>
        <pc:sldMkLst>
          <pc:docMk/>
          <pc:sldMk cId="861768882" sldId="257"/>
        </pc:sldMkLst>
      </pc:sldChg>
      <pc:sldChg chg="modSp modAnim">
        <pc:chgData name="Kopytko, Hannah" userId="b3337f38-6cc3-4578-aa25-8be3755502bb" providerId="ADAL" clId="{4A2A9620-F92C-4CD5-8397-ADB00B0FA9E9}" dt="2023-10-20T18:03:16.279" v="463"/>
        <pc:sldMkLst>
          <pc:docMk/>
          <pc:sldMk cId="3854043137" sldId="258"/>
        </pc:sldMkLst>
      </pc:sldChg>
      <pc:sldChg chg="modSp">
        <pc:chgData name="Kopytko, Hannah" userId="b3337f38-6cc3-4578-aa25-8be3755502bb" providerId="ADAL" clId="{4A2A9620-F92C-4CD5-8397-ADB00B0FA9E9}" dt="2023-10-20T16:09:21.656" v="4"/>
        <pc:sldMkLst>
          <pc:docMk/>
          <pc:sldMk cId="1811343852" sldId="259"/>
        </pc:sldMkLst>
      </pc:sldChg>
      <pc:sldChg chg="modSp modAnim">
        <pc:chgData name="Kopytko, Hannah" userId="b3337f38-6cc3-4578-aa25-8be3755502bb" providerId="ADAL" clId="{4A2A9620-F92C-4CD5-8397-ADB00B0FA9E9}" dt="2023-10-20T19:36:58.558" v="468"/>
        <pc:sldMkLst>
          <pc:docMk/>
          <pc:sldMk cId="3165180966" sldId="260"/>
        </pc:sldMkLst>
      </pc:sldChg>
      <pc:sldChg chg="modSp">
        <pc:chgData name="Kopytko, Hannah" userId="b3337f38-6cc3-4578-aa25-8be3755502bb" providerId="ADAL" clId="{4A2A9620-F92C-4CD5-8397-ADB00B0FA9E9}" dt="2023-10-20T16:09:21.656" v="4"/>
        <pc:sldMkLst>
          <pc:docMk/>
          <pc:sldMk cId="2198014613" sldId="261"/>
        </pc:sldMkLst>
      </pc:sldChg>
      <pc:sldChg chg="delSp modSp mod addAnim delAnim modAnim">
        <pc:chgData name="Kopytko, Hannah" userId="b3337f38-6cc3-4578-aa25-8be3755502bb" providerId="ADAL" clId="{4A2A9620-F92C-4CD5-8397-ADB00B0FA9E9}" dt="2023-10-20T16:33:27.969" v="258" actId="1076"/>
        <pc:sldMkLst>
          <pc:docMk/>
          <pc:sldMk cId="69684534" sldId="262"/>
        </pc:sldMkLst>
      </pc:sldChg>
      <pc:sldChg chg="modSp mod">
        <pc:chgData name="Kopytko, Hannah" userId="b3337f38-6cc3-4578-aa25-8be3755502bb" providerId="ADAL" clId="{4A2A9620-F92C-4CD5-8397-ADB00B0FA9E9}" dt="2023-10-20T16:23:44.553" v="56" actId="13822"/>
        <pc:sldMkLst>
          <pc:docMk/>
          <pc:sldMk cId="578867082" sldId="263"/>
        </pc:sldMkLst>
      </pc:sldChg>
      <pc:sldChg chg="modSp mod modAnim">
        <pc:chgData name="Kopytko, Hannah" userId="b3337f38-6cc3-4578-aa25-8be3755502bb" providerId="ADAL" clId="{4A2A9620-F92C-4CD5-8397-ADB00B0FA9E9}" dt="2023-10-20T19:31:06.723" v="466"/>
        <pc:sldMkLst>
          <pc:docMk/>
          <pc:sldMk cId="2859021050" sldId="264"/>
        </pc:sldMkLst>
      </pc:sldChg>
      <pc:sldChg chg="modSp mod">
        <pc:chgData name="Kopytko, Hannah" userId="b3337f38-6cc3-4578-aa25-8be3755502bb" providerId="ADAL" clId="{4A2A9620-F92C-4CD5-8397-ADB00B0FA9E9}" dt="2023-10-20T16:34:25.992" v="265" actId="2711"/>
        <pc:sldMkLst>
          <pc:docMk/>
          <pc:sldMk cId="3358870833" sldId="265"/>
        </pc:sldMkLst>
      </pc:sldChg>
      <pc:sldChg chg="modSp">
        <pc:chgData name="Kopytko, Hannah" userId="b3337f38-6cc3-4578-aa25-8be3755502bb" providerId="ADAL" clId="{4A2A9620-F92C-4CD5-8397-ADB00B0FA9E9}" dt="2023-10-20T16:49:10.479" v="301" actId="20577"/>
        <pc:sldMkLst>
          <pc:docMk/>
          <pc:sldMk cId="1989331972" sldId="266"/>
        </pc:sldMkLst>
      </pc:sldChg>
      <pc:sldChg chg="modSp">
        <pc:chgData name="Kopytko, Hannah" userId="b3337f38-6cc3-4578-aa25-8be3755502bb" providerId="ADAL" clId="{4A2A9620-F92C-4CD5-8397-ADB00B0FA9E9}" dt="2023-10-20T16:49:27.672" v="302"/>
        <pc:sldMkLst>
          <pc:docMk/>
          <pc:sldMk cId="1146162540" sldId="267"/>
        </pc:sldMkLst>
      </pc:sldChg>
      <pc:sldChg chg="modSp mod">
        <pc:chgData name="Kopytko, Hannah" userId="b3337f38-6cc3-4578-aa25-8be3755502bb" providerId="ADAL" clId="{4A2A9620-F92C-4CD5-8397-ADB00B0FA9E9}" dt="2023-10-20T16:39:46.039" v="298" actId="20577"/>
        <pc:sldMkLst>
          <pc:docMk/>
          <pc:sldMk cId="726299925" sldId="269"/>
        </pc:sldMkLst>
      </pc:sldChg>
      <pc:sldChg chg="modSp mod">
        <pc:chgData name="Kopytko, Hannah" userId="b3337f38-6cc3-4578-aa25-8be3755502bb" providerId="ADAL" clId="{4A2A9620-F92C-4CD5-8397-ADB00B0FA9E9}" dt="2023-10-20T16:53:00.183" v="326" actId="1076"/>
        <pc:sldMkLst>
          <pc:docMk/>
          <pc:sldMk cId="1769119412" sldId="270"/>
        </pc:sldMkLst>
      </pc:sldChg>
      <pc:sldChg chg="modSp mod">
        <pc:chgData name="Kopytko, Hannah" userId="b3337f38-6cc3-4578-aa25-8be3755502bb" providerId="ADAL" clId="{4A2A9620-F92C-4CD5-8397-ADB00B0FA9E9}" dt="2023-10-20T16:56:05.160" v="388" actId="1035"/>
        <pc:sldMkLst>
          <pc:docMk/>
          <pc:sldMk cId="2568708764" sldId="271"/>
        </pc:sldMkLst>
      </pc:sldChg>
      <pc:sldChg chg="modSp mod">
        <pc:chgData name="Kopytko, Hannah" userId="b3337f38-6cc3-4578-aa25-8be3755502bb" providerId="ADAL" clId="{4A2A9620-F92C-4CD5-8397-ADB00B0FA9E9}" dt="2023-10-20T16:56:09.076" v="413" actId="1035"/>
        <pc:sldMkLst>
          <pc:docMk/>
          <pc:sldMk cId="2504608554" sldId="273"/>
        </pc:sldMkLst>
      </pc:sldChg>
      <pc:sldChg chg="modSp mod">
        <pc:chgData name="Kopytko, Hannah" userId="b3337f38-6cc3-4578-aa25-8be3755502bb" providerId="ADAL" clId="{4A2A9620-F92C-4CD5-8397-ADB00B0FA9E9}" dt="2023-10-20T16:57:15.275" v="461" actId="20577"/>
        <pc:sldMkLst>
          <pc:docMk/>
          <pc:sldMk cId="4252083377" sldId="274"/>
        </pc:sldMkLst>
      </pc:sldChg>
      <pc:sldChg chg="modSp mod">
        <pc:chgData name="Kopytko, Hannah" userId="b3337f38-6cc3-4578-aa25-8be3755502bb" providerId="ADAL" clId="{4A2A9620-F92C-4CD5-8397-ADB00B0FA9E9}" dt="2023-10-20T16:57:02.676" v="451" actId="14100"/>
        <pc:sldMkLst>
          <pc:docMk/>
          <pc:sldMk cId="1023775231" sldId="275"/>
        </pc:sldMkLst>
      </pc:sldChg>
      <pc:sldMasterChg chg="setBg">
        <pc:chgData name="Kopytko, Hannah" userId="b3337f38-6cc3-4578-aa25-8be3755502bb" providerId="ADAL" clId="{4A2A9620-F92C-4CD5-8397-ADB00B0FA9E9}" dt="2023-10-20T16:11:11.566" v="14"/>
        <pc:sldMasterMkLst>
          <pc:docMk/>
          <pc:sldMasterMk cId="3189698999" sldId="2147483692"/>
        </pc:sldMasterMkLst>
      </pc:sldMasterChg>
    </pc:docChg>
  </pc:docChgLst>
  <pc:docChgLst>
    <pc:chgData name="Kopytko, Hannah" userId="b3337f38-6cc3-4578-aa25-8be3755502bb" providerId="ADAL" clId="{7AD26C6B-7F1D-4035-B9B2-EEB1038D0B90}"/>
    <pc:docChg chg="undo custSel addSld delSld modSld modMainMaster">
      <pc:chgData name="Kopytko, Hannah" userId="b3337f38-6cc3-4578-aa25-8be3755502bb" providerId="ADAL" clId="{7AD26C6B-7F1D-4035-B9B2-EEB1038D0B90}" dt="2025-08-26T18:52:10.883" v="1459" actId="20577"/>
      <pc:docMkLst>
        <pc:docMk/>
      </pc:docMkLst>
      <pc:sldChg chg="modAnim">
        <pc:chgData name="Kopytko, Hannah" userId="b3337f38-6cc3-4578-aa25-8be3755502bb" providerId="ADAL" clId="{7AD26C6B-7F1D-4035-B9B2-EEB1038D0B90}" dt="2025-08-26T16:35:39.821" v="0"/>
        <pc:sldMkLst>
          <pc:docMk/>
          <pc:sldMk cId="1531577313" sldId="256"/>
        </pc:sldMkLst>
      </pc:sldChg>
      <pc:sldChg chg="modSp mod">
        <pc:chgData name="Kopytko, Hannah" userId="b3337f38-6cc3-4578-aa25-8be3755502bb" providerId="ADAL" clId="{7AD26C6B-7F1D-4035-B9B2-EEB1038D0B90}" dt="2025-08-26T16:41:49.690" v="24" actId="242"/>
        <pc:sldMkLst>
          <pc:docMk/>
          <pc:sldMk cId="861768882" sldId="257"/>
        </pc:sldMkLst>
        <pc:spChg chg="mod">
          <ac:chgData name="Kopytko, Hannah" userId="b3337f38-6cc3-4578-aa25-8be3755502bb" providerId="ADAL" clId="{7AD26C6B-7F1D-4035-B9B2-EEB1038D0B90}" dt="2025-08-26T16:41:49.690" v="24" actId="242"/>
          <ac:spMkLst>
            <pc:docMk/>
            <pc:sldMk cId="861768882" sldId="257"/>
            <ac:spMk id="2" creationId="{00000000-0000-0000-0000-000000000000}"/>
          </ac:spMkLst>
        </pc:spChg>
        <pc:spChg chg="mod">
          <ac:chgData name="Kopytko, Hannah" userId="b3337f38-6cc3-4578-aa25-8be3755502bb" providerId="ADAL" clId="{7AD26C6B-7F1D-4035-B9B2-EEB1038D0B90}" dt="2025-08-26T16:35:56.372" v="5" actId="113"/>
          <ac:spMkLst>
            <pc:docMk/>
            <pc:sldMk cId="861768882" sldId="257"/>
            <ac:spMk id="3" creationId="{00000000-0000-0000-0000-000000000000}"/>
          </ac:spMkLst>
        </pc:spChg>
      </pc:sldChg>
      <pc:sldChg chg="modSp">
        <pc:chgData name="Kopytko, Hannah" userId="b3337f38-6cc3-4578-aa25-8be3755502bb" providerId="ADAL" clId="{7AD26C6B-7F1D-4035-B9B2-EEB1038D0B90}" dt="2025-08-26T16:41:43.708" v="23"/>
        <pc:sldMkLst>
          <pc:docMk/>
          <pc:sldMk cId="3854043137" sldId="258"/>
        </pc:sldMkLst>
        <pc:spChg chg="mod">
          <ac:chgData name="Kopytko, Hannah" userId="b3337f38-6cc3-4578-aa25-8be3755502bb" providerId="ADAL" clId="{7AD26C6B-7F1D-4035-B9B2-EEB1038D0B90}" dt="2025-08-26T16:41:43.708" v="23"/>
          <ac:spMkLst>
            <pc:docMk/>
            <pc:sldMk cId="3854043137" sldId="258"/>
            <ac:spMk id="2" creationId="{00000000-0000-0000-0000-000000000000}"/>
          </ac:spMkLst>
        </pc:spChg>
      </pc:sldChg>
      <pc:sldChg chg="addSp modSp mod modAnim">
        <pc:chgData name="Kopytko, Hannah" userId="b3337f38-6cc3-4578-aa25-8be3755502bb" providerId="ADAL" clId="{7AD26C6B-7F1D-4035-B9B2-EEB1038D0B90}" dt="2025-08-26T17:53:34.928" v="1110"/>
        <pc:sldMkLst>
          <pc:docMk/>
          <pc:sldMk cId="1811343852" sldId="259"/>
        </pc:sldMkLst>
        <pc:spChg chg="mod">
          <ac:chgData name="Kopytko, Hannah" userId="b3337f38-6cc3-4578-aa25-8be3755502bb" providerId="ADAL" clId="{7AD26C6B-7F1D-4035-B9B2-EEB1038D0B90}" dt="2025-08-26T16:41:39.545" v="22" actId="242"/>
          <ac:spMkLst>
            <pc:docMk/>
            <pc:sldMk cId="1811343852" sldId="259"/>
            <ac:spMk id="2" creationId="{00000000-0000-0000-0000-000000000000}"/>
          </ac:spMkLst>
        </pc:spChg>
        <pc:picChg chg="mod">
          <ac:chgData name="Kopytko, Hannah" userId="b3337f38-6cc3-4578-aa25-8be3755502bb" providerId="ADAL" clId="{7AD26C6B-7F1D-4035-B9B2-EEB1038D0B90}" dt="2025-08-26T16:39:51.799" v="11" actId="1076"/>
          <ac:picMkLst>
            <pc:docMk/>
            <pc:sldMk cId="1811343852" sldId="259"/>
            <ac:picMk id="4" creationId="{00000000-0000-0000-0000-000000000000}"/>
          </ac:picMkLst>
        </pc:picChg>
        <pc:picChg chg="mod">
          <ac:chgData name="Kopytko, Hannah" userId="b3337f38-6cc3-4578-aa25-8be3755502bb" providerId="ADAL" clId="{7AD26C6B-7F1D-4035-B9B2-EEB1038D0B90}" dt="2025-08-26T16:42:10.052" v="33" actId="1076"/>
          <ac:picMkLst>
            <pc:docMk/>
            <pc:sldMk cId="1811343852" sldId="259"/>
            <ac:picMk id="5" creationId="{00000000-0000-0000-0000-000000000000}"/>
          </ac:picMkLst>
        </pc:picChg>
        <pc:picChg chg="mod">
          <ac:chgData name="Kopytko, Hannah" userId="b3337f38-6cc3-4578-aa25-8be3755502bb" providerId="ADAL" clId="{7AD26C6B-7F1D-4035-B9B2-EEB1038D0B90}" dt="2025-08-26T16:42:08.849" v="32" actId="1076"/>
          <ac:picMkLst>
            <pc:docMk/>
            <pc:sldMk cId="1811343852" sldId="259"/>
            <ac:picMk id="6" creationId="{00000000-0000-0000-0000-000000000000}"/>
          </ac:picMkLst>
        </pc:picChg>
        <pc:picChg chg="add mod">
          <ac:chgData name="Kopytko, Hannah" userId="b3337f38-6cc3-4578-aa25-8be3755502bb" providerId="ADAL" clId="{7AD26C6B-7F1D-4035-B9B2-EEB1038D0B90}" dt="2025-08-26T16:42:07.967" v="31" actId="1076"/>
          <ac:picMkLst>
            <pc:docMk/>
            <pc:sldMk cId="1811343852" sldId="259"/>
            <ac:picMk id="8" creationId="{3A409ABF-000A-B306-8822-3D46F0B293C3}"/>
          </ac:picMkLst>
        </pc:picChg>
      </pc:sldChg>
      <pc:sldChg chg="modSp modAnim">
        <pc:chgData name="Kopytko, Hannah" userId="b3337f38-6cc3-4578-aa25-8be3755502bb" providerId="ADAL" clId="{7AD26C6B-7F1D-4035-B9B2-EEB1038D0B90}" dt="2025-08-26T17:54:40.825" v="1112"/>
        <pc:sldMkLst>
          <pc:docMk/>
          <pc:sldMk cId="3165180966" sldId="260"/>
        </pc:sldMkLst>
        <pc:spChg chg="mod">
          <ac:chgData name="Kopytko, Hannah" userId="b3337f38-6cc3-4578-aa25-8be3755502bb" providerId="ADAL" clId="{7AD26C6B-7F1D-4035-B9B2-EEB1038D0B90}" dt="2025-08-26T16:42:16.302" v="34"/>
          <ac:spMkLst>
            <pc:docMk/>
            <pc:sldMk cId="3165180966" sldId="260"/>
            <ac:spMk id="2" creationId="{00000000-0000-0000-0000-000000000000}"/>
          </ac:spMkLst>
        </pc:spChg>
      </pc:sldChg>
      <pc:sldChg chg="modSp mod">
        <pc:chgData name="Kopytko, Hannah" userId="b3337f38-6cc3-4578-aa25-8be3755502bb" providerId="ADAL" clId="{7AD26C6B-7F1D-4035-B9B2-EEB1038D0B90}" dt="2025-08-26T16:42:22.411" v="35" actId="242"/>
        <pc:sldMkLst>
          <pc:docMk/>
          <pc:sldMk cId="2198014613" sldId="261"/>
        </pc:sldMkLst>
        <pc:spChg chg="mod">
          <ac:chgData name="Kopytko, Hannah" userId="b3337f38-6cc3-4578-aa25-8be3755502bb" providerId="ADAL" clId="{7AD26C6B-7F1D-4035-B9B2-EEB1038D0B90}" dt="2025-08-26T16:42:22.411" v="35" actId="242"/>
          <ac:spMkLst>
            <pc:docMk/>
            <pc:sldMk cId="2198014613" sldId="261"/>
            <ac:spMk id="2" creationId="{00000000-0000-0000-0000-000000000000}"/>
          </ac:spMkLst>
        </pc:spChg>
      </pc:sldChg>
      <pc:sldChg chg="modSp mod">
        <pc:chgData name="Kopytko, Hannah" userId="b3337f38-6cc3-4578-aa25-8be3755502bb" providerId="ADAL" clId="{7AD26C6B-7F1D-4035-B9B2-EEB1038D0B90}" dt="2025-08-26T17:58:55.409" v="1255" actId="20577"/>
        <pc:sldMkLst>
          <pc:docMk/>
          <pc:sldMk cId="69684534" sldId="262"/>
        </pc:sldMkLst>
        <pc:spChg chg="mod">
          <ac:chgData name="Kopytko, Hannah" userId="b3337f38-6cc3-4578-aa25-8be3755502bb" providerId="ADAL" clId="{7AD26C6B-7F1D-4035-B9B2-EEB1038D0B90}" dt="2025-08-26T17:57:51.450" v="1177" actId="20577"/>
          <ac:spMkLst>
            <pc:docMk/>
            <pc:sldMk cId="69684534" sldId="262"/>
            <ac:spMk id="13" creationId="{00000000-0000-0000-0000-000000000000}"/>
          </ac:spMkLst>
        </pc:spChg>
        <pc:spChg chg="mod">
          <ac:chgData name="Kopytko, Hannah" userId="b3337f38-6cc3-4578-aa25-8be3755502bb" providerId="ADAL" clId="{7AD26C6B-7F1D-4035-B9B2-EEB1038D0B90}" dt="2025-08-26T16:43:07.669" v="40"/>
          <ac:spMkLst>
            <pc:docMk/>
            <pc:sldMk cId="69684534" sldId="262"/>
            <ac:spMk id="15" creationId="{00000000-0000-0000-0000-000000000000}"/>
          </ac:spMkLst>
        </pc:spChg>
        <pc:spChg chg="mod">
          <ac:chgData name="Kopytko, Hannah" userId="b3337f38-6cc3-4578-aa25-8be3755502bb" providerId="ADAL" clId="{7AD26C6B-7F1D-4035-B9B2-EEB1038D0B90}" dt="2025-08-26T17:58:43.082" v="1245" actId="20577"/>
          <ac:spMkLst>
            <pc:docMk/>
            <pc:sldMk cId="69684534" sldId="262"/>
            <ac:spMk id="18" creationId="{00000000-0000-0000-0000-000000000000}"/>
          </ac:spMkLst>
        </pc:spChg>
        <pc:spChg chg="mod">
          <ac:chgData name="Kopytko, Hannah" userId="b3337f38-6cc3-4578-aa25-8be3755502bb" providerId="ADAL" clId="{7AD26C6B-7F1D-4035-B9B2-EEB1038D0B90}" dt="2025-08-26T16:43:20.020" v="43" actId="14100"/>
          <ac:spMkLst>
            <pc:docMk/>
            <pc:sldMk cId="69684534" sldId="262"/>
            <ac:spMk id="20" creationId="{00000000-0000-0000-0000-000000000000}"/>
          </ac:spMkLst>
        </pc:spChg>
        <pc:spChg chg="mod">
          <ac:chgData name="Kopytko, Hannah" userId="b3337f38-6cc3-4578-aa25-8be3755502bb" providerId="ADAL" clId="{7AD26C6B-7F1D-4035-B9B2-EEB1038D0B90}" dt="2025-08-26T17:57:28.243" v="1137" actId="14100"/>
          <ac:spMkLst>
            <pc:docMk/>
            <pc:sldMk cId="69684534" sldId="262"/>
            <ac:spMk id="23" creationId="{00000000-0000-0000-0000-000000000000}"/>
          </ac:spMkLst>
        </pc:spChg>
        <pc:spChg chg="mod">
          <ac:chgData name="Kopytko, Hannah" userId="b3337f38-6cc3-4578-aa25-8be3755502bb" providerId="ADAL" clId="{7AD26C6B-7F1D-4035-B9B2-EEB1038D0B90}" dt="2025-08-26T17:58:55.409" v="1255" actId="20577"/>
          <ac:spMkLst>
            <pc:docMk/>
            <pc:sldMk cId="69684534" sldId="262"/>
            <ac:spMk id="25" creationId="{00000000-0000-0000-0000-000000000000}"/>
          </ac:spMkLst>
        </pc:spChg>
        <pc:spChg chg="mod">
          <ac:chgData name="Kopytko, Hannah" userId="b3337f38-6cc3-4578-aa25-8be3755502bb" providerId="ADAL" clId="{7AD26C6B-7F1D-4035-B9B2-EEB1038D0B90}" dt="2025-08-26T16:43:14.830" v="41"/>
          <ac:spMkLst>
            <pc:docMk/>
            <pc:sldMk cId="69684534" sldId="262"/>
            <ac:spMk id="26" creationId="{00000000-0000-0000-0000-000000000000}"/>
          </ac:spMkLst>
        </pc:spChg>
      </pc:sldChg>
      <pc:sldChg chg="modSp mod">
        <pc:chgData name="Kopytko, Hannah" userId="b3337f38-6cc3-4578-aa25-8be3755502bb" providerId="ADAL" clId="{7AD26C6B-7F1D-4035-B9B2-EEB1038D0B90}" dt="2025-08-26T16:42:26.414" v="36" actId="242"/>
        <pc:sldMkLst>
          <pc:docMk/>
          <pc:sldMk cId="578867082" sldId="263"/>
        </pc:sldMkLst>
        <pc:spChg chg="mod">
          <ac:chgData name="Kopytko, Hannah" userId="b3337f38-6cc3-4578-aa25-8be3755502bb" providerId="ADAL" clId="{7AD26C6B-7F1D-4035-B9B2-EEB1038D0B90}" dt="2025-08-26T16:42:26.414" v="36" actId="242"/>
          <ac:spMkLst>
            <pc:docMk/>
            <pc:sldMk cId="578867082" sldId="263"/>
            <ac:spMk id="2" creationId="{00000000-0000-0000-0000-000000000000}"/>
          </ac:spMkLst>
        </pc:spChg>
      </pc:sldChg>
      <pc:sldChg chg="modSp">
        <pc:chgData name="Kopytko, Hannah" userId="b3337f38-6cc3-4578-aa25-8be3755502bb" providerId="ADAL" clId="{7AD26C6B-7F1D-4035-B9B2-EEB1038D0B90}" dt="2025-08-26T16:42:45.269" v="39" actId="20577"/>
        <pc:sldMkLst>
          <pc:docMk/>
          <pc:sldMk cId="2859021050" sldId="264"/>
        </pc:sldMkLst>
        <pc:spChg chg="mod">
          <ac:chgData name="Kopytko, Hannah" userId="b3337f38-6cc3-4578-aa25-8be3755502bb" providerId="ADAL" clId="{7AD26C6B-7F1D-4035-B9B2-EEB1038D0B90}" dt="2025-08-26T16:42:45.269" v="39" actId="20577"/>
          <ac:spMkLst>
            <pc:docMk/>
            <pc:sldMk cId="2859021050" sldId="264"/>
            <ac:spMk id="48" creationId="{00000000-0000-0000-0000-000000000000}"/>
          </ac:spMkLst>
        </pc:spChg>
      </pc:sldChg>
      <pc:sldChg chg="modSp">
        <pc:chgData name="Kopytko, Hannah" userId="b3337f38-6cc3-4578-aa25-8be3755502bb" providerId="ADAL" clId="{7AD26C6B-7F1D-4035-B9B2-EEB1038D0B90}" dt="2025-08-26T16:43:40.802" v="45" actId="207"/>
        <pc:sldMkLst>
          <pc:docMk/>
          <pc:sldMk cId="3358870833" sldId="265"/>
        </pc:sldMkLst>
        <pc:graphicFrameChg chg="mod">
          <ac:chgData name="Kopytko, Hannah" userId="b3337f38-6cc3-4578-aa25-8be3755502bb" providerId="ADAL" clId="{7AD26C6B-7F1D-4035-B9B2-EEB1038D0B90}" dt="2025-08-26T16:43:40.802" v="45" actId="207"/>
          <ac:graphicFrameMkLst>
            <pc:docMk/>
            <pc:sldMk cId="3358870833" sldId="265"/>
            <ac:graphicFrameMk id="3" creationId="{00000000-0000-0000-0000-000000000000}"/>
          </ac:graphicFrameMkLst>
        </pc:graphicFrameChg>
      </pc:sldChg>
      <pc:sldChg chg="addSp delSp modSp mod delAnim modAnim">
        <pc:chgData name="Kopytko, Hannah" userId="b3337f38-6cc3-4578-aa25-8be3755502bb" providerId="ADAL" clId="{7AD26C6B-7F1D-4035-B9B2-EEB1038D0B90}" dt="2025-08-26T18:05:11.961" v="1335" actId="1076"/>
        <pc:sldMkLst>
          <pc:docMk/>
          <pc:sldMk cId="1989331972" sldId="266"/>
        </pc:sldMkLst>
        <pc:spChg chg="del mod">
          <ac:chgData name="Kopytko, Hannah" userId="b3337f38-6cc3-4578-aa25-8be3755502bb" providerId="ADAL" clId="{7AD26C6B-7F1D-4035-B9B2-EEB1038D0B90}" dt="2025-08-26T18:00:54.578" v="1320" actId="478"/>
          <ac:spMkLst>
            <pc:docMk/>
            <pc:sldMk cId="1989331972" sldId="266"/>
            <ac:spMk id="10" creationId="{00000000-0000-0000-0000-000000000000}"/>
          </ac:spMkLst>
        </pc:spChg>
        <pc:spChg chg="del">
          <ac:chgData name="Kopytko, Hannah" userId="b3337f38-6cc3-4578-aa25-8be3755502bb" providerId="ADAL" clId="{7AD26C6B-7F1D-4035-B9B2-EEB1038D0B90}" dt="2025-08-26T18:00:35.988" v="1318" actId="478"/>
          <ac:spMkLst>
            <pc:docMk/>
            <pc:sldMk cId="1989331972" sldId="266"/>
            <ac:spMk id="21" creationId="{00000000-0000-0000-0000-000000000000}"/>
          </ac:spMkLst>
        </pc:spChg>
        <pc:picChg chg="del">
          <ac:chgData name="Kopytko, Hannah" userId="b3337f38-6cc3-4578-aa25-8be3755502bb" providerId="ADAL" clId="{7AD26C6B-7F1D-4035-B9B2-EEB1038D0B90}" dt="2025-08-26T18:04:21.056" v="1333" actId="478"/>
          <ac:picMkLst>
            <pc:docMk/>
            <pc:sldMk cId="1989331972" sldId="266"/>
            <ac:picMk id="9" creationId="{00000000-0000-0000-0000-000000000000}"/>
          </ac:picMkLst>
        </pc:picChg>
        <pc:picChg chg="add mod">
          <ac:chgData name="Kopytko, Hannah" userId="b3337f38-6cc3-4578-aa25-8be3755502bb" providerId="ADAL" clId="{7AD26C6B-7F1D-4035-B9B2-EEB1038D0B90}" dt="2025-08-26T18:05:11.961" v="1335" actId="1076"/>
          <ac:picMkLst>
            <pc:docMk/>
            <pc:sldMk cId="1989331972" sldId="266"/>
            <ac:picMk id="28" creationId="{9C74F3A0-53EA-E575-374E-874C406F337B}"/>
          </ac:picMkLst>
        </pc:picChg>
      </pc:sldChg>
      <pc:sldChg chg="modSp mod">
        <pc:chgData name="Kopytko, Hannah" userId="b3337f38-6cc3-4578-aa25-8be3755502bb" providerId="ADAL" clId="{7AD26C6B-7F1D-4035-B9B2-EEB1038D0B90}" dt="2025-08-26T17:59:52.919" v="1317" actId="1076"/>
        <pc:sldMkLst>
          <pc:docMk/>
          <pc:sldMk cId="726299925" sldId="269"/>
        </pc:sldMkLst>
        <pc:spChg chg="mod">
          <ac:chgData name="Kopytko, Hannah" userId="b3337f38-6cc3-4578-aa25-8be3755502bb" providerId="ADAL" clId="{7AD26C6B-7F1D-4035-B9B2-EEB1038D0B90}" dt="2025-08-26T17:59:52.919" v="1317" actId="1076"/>
          <ac:spMkLst>
            <pc:docMk/>
            <pc:sldMk cId="726299925" sldId="269"/>
            <ac:spMk id="3" creationId="{00000000-0000-0000-0000-000000000000}"/>
          </ac:spMkLst>
        </pc:spChg>
        <pc:picChg chg="mod">
          <ac:chgData name="Kopytko, Hannah" userId="b3337f38-6cc3-4578-aa25-8be3755502bb" providerId="ADAL" clId="{7AD26C6B-7F1D-4035-B9B2-EEB1038D0B90}" dt="2025-08-26T17:59:52.919" v="1317" actId="1076"/>
          <ac:picMkLst>
            <pc:docMk/>
            <pc:sldMk cId="726299925" sldId="269"/>
            <ac:picMk id="2" creationId="{00000000-0000-0000-0000-000000000000}"/>
          </ac:picMkLst>
        </pc:picChg>
      </pc:sldChg>
      <pc:sldChg chg="modSp mod">
        <pc:chgData name="Kopytko, Hannah" userId="b3337f38-6cc3-4578-aa25-8be3755502bb" providerId="ADAL" clId="{7AD26C6B-7F1D-4035-B9B2-EEB1038D0B90}" dt="2025-08-26T18:07:53.377" v="1365" actId="20577"/>
        <pc:sldMkLst>
          <pc:docMk/>
          <pc:sldMk cId="2568708764" sldId="271"/>
        </pc:sldMkLst>
        <pc:graphicFrameChg chg="mod">
          <ac:chgData name="Kopytko, Hannah" userId="b3337f38-6cc3-4578-aa25-8be3755502bb" providerId="ADAL" clId="{7AD26C6B-7F1D-4035-B9B2-EEB1038D0B90}" dt="2025-08-26T18:07:53.377" v="1365" actId="20577"/>
          <ac:graphicFrameMkLst>
            <pc:docMk/>
            <pc:sldMk cId="2568708764" sldId="271"/>
            <ac:graphicFrameMk id="11" creationId="{00000000-0000-0000-0000-000000000000}"/>
          </ac:graphicFrameMkLst>
        </pc:graphicFrameChg>
      </pc:sldChg>
      <pc:sldChg chg="modSp mod modAnim">
        <pc:chgData name="Kopytko, Hannah" userId="b3337f38-6cc3-4578-aa25-8be3755502bb" providerId="ADAL" clId="{7AD26C6B-7F1D-4035-B9B2-EEB1038D0B90}" dt="2025-08-26T18:51:50.038" v="1413" actId="20577"/>
        <pc:sldMkLst>
          <pc:docMk/>
          <pc:sldMk cId="1518012150" sldId="272"/>
        </pc:sldMkLst>
        <pc:spChg chg="mod">
          <ac:chgData name="Kopytko, Hannah" userId="b3337f38-6cc3-4578-aa25-8be3755502bb" providerId="ADAL" clId="{7AD26C6B-7F1D-4035-B9B2-EEB1038D0B90}" dt="2025-08-26T18:51:50.038" v="1413" actId="20577"/>
          <ac:spMkLst>
            <pc:docMk/>
            <pc:sldMk cId="1518012150" sldId="272"/>
            <ac:spMk id="13" creationId="{00000000-0000-0000-0000-000000000000}"/>
          </ac:spMkLst>
        </pc:spChg>
        <pc:spChg chg="mod">
          <ac:chgData name="Kopytko, Hannah" userId="b3337f38-6cc3-4578-aa25-8be3755502bb" providerId="ADAL" clId="{7AD26C6B-7F1D-4035-B9B2-EEB1038D0B90}" dt="2025-08-26T16:56:02.531" v="460" actId="2711"/>
          <ac:spMkLst>
            <pc:docMk/>
            <pc:sldMk cId="1518012150" sldId="272"/>
            <ac:spMk id="15" creationId="{00000000-0000-0000-0000-000000000000}"/>
          </ac:spMkLst>
        </pc:spChg>
      </pc:sldChg>
      <pc:sldChg chg="modSp mod">
        <pc:chgData name="Kopytko, Hannah" userId="b3337f38-6cc3-4578-aa25-8be3755502bb" providerId="ADAL" clId="{7AD26C6B-7F1D-4035-B9B2-EEB1038D0B90}" dt="2025-08-26T18:16:33.412" v="1392" actId="20577"/>
        <pc:sldMkLst>
          <pc:docMk/>
          <pc:sldMk cId="2504608554" sldId="273"/>
        </pc:sldMkLst>
        <pc:spChg chg="mod">
          <ac:chgData name="Kopytko, Hannah" userId="b3337f38-6cc3-4578-aa25-8be3755502bb" providerId="ADAL" clId="{7AD26C6B-7F1D-4035-B9B2-EEB1038D0B90}" dt="2025-08-26T18:16:33.412" v="1392" actId="20577"/>
          <ac:spMkLst>
            <pc:docMk/>
            <pc:sldMk cId="2504608554" sldId="273"/>
            <ac:spMk id="2" creationId="{00000000-0000-0000-0000-000000000000}"/>
          </ac:spMkLst>
        </pc:spChg>
      </pc:sldChg>
      <pc:sldChg chg="addSp delSp modSp mod">
        <pc:chgData name="Kopytko, Hannah" userId="b3337f38-6cc3-4578-aa25-8be3755502bb" providerId="ADAL" clId="{7AD26C6B-7F1D-4035-B9B2-EEB1038D0B90}" dt="2025-08-26T17:42:30.634" v="1099" actId="20577"/>
        <pc:sldMkLst>
          <pc:docMk/>
          <pc:sldMk cId="4252083377" sldId="274"/>
        </pc:sldMkLst>
        <pc:graphicFrameChg chg="add mod modGraphic">
          <ac:chgData name="Kopytko, Hannah" userId="b3337f38-6cc3-4578-aa25-8be3755502bb" providerId="ADAL" clId="{7AD26C6B-7F1D-4035-B9B2-EEB1038D0B90}" dt="2025-08-26T17:42:30.634" v="1099" actId="20577"/>
          <ac:graphicFrameMkLst>
            <pc:docMk/>
            <pc:sldMk cId="4252083377" sldId="274"/>
            <ac:graphicFrameMk id="2" creationId="{6DD795BE-83E3-65F7-3DB3-29F922386FE0}"/>
          </ac:graphicFrameMkLst>
        </pc:graphicFrameChg>
        <pc:picChg chg="del mod">
          <ac:chgData name="Kopytko, Hannah" userId="b3337f38-6cc3-4578-aa25-8be3755502bb" providerId="ADAL" clId="{7AD26C6B-7F1D-4035-B9B2-EEB1038D0B90}" dt="2025-08-26T16:45:59.281" v="73" actId="478"/>
          <ac:picMkLst>
            <pc:docMk/>
            <pc:sldMk cId="4252083377" sldId="274"/>
            <ac:picMk id="3" creationId="{BD6EA7AC-0AFD-67D6-74E7-9501D5BC9BEF}"/>
          </ac:picMkLst>
        </pc:picChg>
      </pc:sldChg>
      <pc:sldChg chg="modSp mod">
        <pc:chgData name="Kopytko, Hannah" userId="b3337f38-6cc3-4578-aa25-8be3755502bb" providerId="ADAL" clId="{7AD26C6B-7F1D-4035-B9B2-EEB1038D0B90}" dt="2025-08-26T16:45:43.734" v="71" actId="122"/>
        <pc:sldMkLst>
          <pc:docMk/>
          <pc:sldMk cId="1023775231" sldId="275"/>
        </pc:sldMkLst>
        <pc:spChg chg="mod">
          <ac:chgData name="Kopytko, Hannah" userId="b3337f38-6cc3-4578-aa25-8be3755502bb" providerId="ADAL" clId="{7AD26C6B-7F1D-4035-B9B2-EEB1038D0B90}" dt="2025-08-26T16:45:43.734" v="71" actId="122"/>
          <ac:spMkLst>
            <pc:docMk/>
            <pc:sldMk cId="1023775231" sldId="275"/>
            <ac:spMk id="3" creationId="{00000000-0000-0000-0000-000000000000}"/>
          </ac:spMkLst>
        </pc:spChg>
        <pc:spChg chg="mod">
          <ac:chgData name="Kopytko, Hannah" userId="b3337f38-6cc3-4578-aa25-8be3755502bb" providerId="ADAL" clId="{7AD26C6B-7F1D-4035-B9B2-EEB1038D0B90}" dt="2025-08-26T16:45:43.734" v="71" actId="122"/>
          <ac:spMkLst>
            <pc:docMk/>
            <pc:sldMk cId="1023775231" sldId="275"/>
            <ac:spMk id="4" creationId="{00000000-0000-0000-0000-000000000000}"/>
          </ac:spMkLst>
        </pc:spChg>
        <pc:spChg chg="mod">
          <ac:chgData name="Kopytko, Hannah" userId="b3337f38-6cc3-4578-aa25-8be3755502bb" providerId="ADAL" clId="{7AD26C6B-7F1D-4035-B9B2-EEB1038D0B90}" dt="2025-08-26T16:45:43.734" v="71" actId="122"/>
          <ac:spMkLst>
            <pc:docMk/>
            <pc:sldMk cId="1023775231" sldId="275"/>
            <ac:spMk id="5" creationId="{00000000-0000-0000-0000-000000000000}"/>
          </ac:spMkLst>
        </pc:spChg>
        <pc:spChg chg="mod">
          <ac:chgData name="Kopytko, Hannah" userId="b3337f38-6cc3-4578-aa25-8be3755502bb" providerId="ADAL" clId="{7AD26C6B-7F1D-4035-B9B2-EEB1038D0B90}" dt="2025-08-26T16:45:43.734" v="71" actId="122"/>
          <ac:spMkLst>
            <pc:docMk/>
            <pc:sldMk cId="1023775231" sldId="275"/>
            <ac:spMk id="6" creationId="{00000000-0000-0000-0000-000000000000}"/>
          </ac:spMkLst>
        </pc:spChg>
        <pc:spChg chg="mod">
          <ac:chgData name="Kopytko, Hannah" userId="b3337f38-6cc3-4578-aa25-8be3755502bb" providerId="ADAL" clId="{7AD26C6B-7F1D-4035-B9B2-EEB1038D0B90}" dt="2025-08-26T16:45:43.734" v="71" actId="122"/>
          <ac:spMkLst>
            <pc:docMk/>
            <pc:sldMk cId="1023775231" sldId="275"/>
            <ac:spMk id="7" creationId="{00000000-0000-0000-0000-000000000000}"/>
          </ac:spMkLst>
        </pc:spChg>
      </pc:sldChg>
      <pc:sldChg chg="new del">
        <pc:chgData name="Kopytko, Hannah" userId="b3337f38-6cc3-4578-aa25-8be3755502bb" providerId="ADAL" clId="{7AD26C6B-7F1D-4035-B9B2-EEB1038D0B90}" dt="2025-08-26T17:07:48.193" v="462" actId="47"/>
        <pc:sldMkLst>
          <pc:docMk/>
          <pc:sldMk cId="1219699655" sldId="276"/>
        </pc:sldMkLst>
      </pc:sldChg>
      <pc:sldChg chg="addSp modSp new mod modClrScheme chgLayout">
        <pc:chgData name="Kopytko, Hannah" userId="b3337f38-6cc3-4578-aa25-8be3755502bb" providerId="ADAL" clId="{7AD26C6B-7F1D-4035-B9B2-EEB1038D0B90}" dt="2025-08-26T18:52:10.883" v="1459" actId="20577"/>
        <pc:sldMkLst>
          <pc:docMk/>
          <pc:sldMk cId="1920247512" sldId="276"/>
        </pc:sldMkLst>
        <pc:spChg chg="add mod">
          <ac:chgData name="Kopytko, Hannah" userId="b3337f38-6cc3-4578-aa25-8be3755502bb" providerId="ADAL" clId="{7AD26C6B-7F1D-4035-B9B2-EEB1038D0B90}" dt="2025-08-26T17:08:08.655" v="499" actId="242"/>
          <ac:spMkLst>
            <pc:docMk/>
            <pc:sldMk cId="1920247512" sldId="276"/>
            <ac:spMk id="2" creationId="{E713EE0B-2BE8-B69A-EC74-43D3A88A1A86}"/>
          </ac:spMkLst>
        </pc:spChg>
        <pc:spChg chg="add mod">
          <ac:chgData name="Kopytko, Hannah" userId="b3337f38-6cc3-4578-aa25-8be3755502bb" providerId="ADAL" clId="{7AD26C6B-7F1D-4035-B9B2-EEB1038D0B90}" dt="2025-08-26T18:52:10.883" v="1459" actId="20577"/>
          <ac:spMkLst>
            <pc:docMk/>
            <pc:sldMk cId="1920247512" sldId="276"/>
            <ac:spMk id="3" creationId="{86B1D51C-99D5-5204-A185-D35ED57E9914}"/>
          </ac:spMkLst>
        </pc:spChg>
      </pc:sldChg>
      <pc:sldMasterChg chg="modSldLayout">
        <pc:chgData name="Kopytko, Hannah" userId="b3337f38-6cc3-4578-aa25-8be3755502bb" providerId="ADAL" clId="{7AD26C6B-7F1D-4035-B9B2-EEB1038D0B90}" dt="2025-08-26T16:41:12.303" v="21" actId="242"/>
        <pc:sldMasterMkLst>
          <pc:docMk/>
          <pc:sldMasterMk cId="3189698999" sldId="2147483692"/>
        </pc:sldMasterMkLst>
        <pc:sldLayoutChg chg="modSp mod">
          <pc:chgData name="Kopytko, Hannah" userId="b3337f38-6cc3-4578-aa25-8be3755502bb" providerId="ADAL" clId="{7AD26C6B-7F1D-4035-B9B2-EEB1038D0B90}" dt="2025-08-26T16:40:49.525" v="17" actId="242"/>
          <pc:sldLayoutMkLst>
            <pc:docMk/>
            <pc:sldMasterMk cId="3189698999" sldId="2147483692"/>
            <pc:sldLayoutMk cId="3958188819" sldId="2147483696"/>
          </pc:sldLayoutMkLst>
          <pc:spChg chg="mod">
            <ac:chgData name="Kopytko, Hannah" userId="b3337f38-6cc3-4578-aa25-8be3755502bb" providerId="ADAL" clId="{7AD26C6B-7F1D-4035-B9B2-EEB1038D0B90}" dt="2025-08-26T16:40:49.525" v="17" actId="242"/>
            <ac:spMkLst>
              <pc:docMk/>
              <pc:sldMasterMk cId="3189698999" sldId="2147483692"/>
              <pc:sldLayoutMk cId="3958188819" sldId="2147483696"/>
              <ac:spMk id="2" creationId="{00000000-0000-0000-0000-000000000000}"/>
            </ac:spMkLst>
          </pc:spChg>
        </pc:sldLayoutChg>
        <pc:sldLayoutChg chg="modSp mod">
          <pc:chgData name="Kopytko, Hannah" userId="b3337f38-6cc3-4578-aa25-8be3755502bb" providerId="ADAL" clId="{7AD26C6B-7F1D-4035-B9B2-EEB1038D0B90}" dt="2025-08-26T16:40:55.183" v="18" actId="242"/>
          <pc:sldLayoutMkLst>
            <pc:docMk/>
            <pc:sldMasterMk cId="3189698999" sldId="2147483692"/>
            <pc:sldLayoutMk cId="3213992294" sldId="2147483697"/>
          </pc:sldLayoutMkLst>
          <pc:spChg chg="mod">
            <ac:chgData name="Kopytko, Hannah" userId="b3337f38-6cc3-4578-aa25-8be3755502bb" providerId="ADAL" clId="{7AD26C6B-7F1D-4035-B9B2-EEB1038D0B90}" dt="2025-08-26T16:40:55.183" v="18" actId="242"/>
            <ac:spMkLst>
              <pc:docMk/>
              <pc:sldMasterMk cId="3189698999" sldId="2147483692"/>
              <pc:sldLayoutMk cId="3213992294" sldId="2147483697"/>
              <ac:spMk id="2" creationId="{00000000-0000-0000-0000-000000000000}"/>
            </ac:spMkLst>
          </pc:spChg>
        </pc:sldLayoutChg>
        <pc:sldLayoutChg chg="modSp mod">
          <pc:chgData name="Kopytko, Hannah" userId="b3337f38-6cc3-4578-aa25-8be3755502bb" providerId="ADAL" clId="{7AD26C6B-7F1D-4035-B9B2-EEB1038D0B90}" dt="2025-08-26T16:41:00.536" v="19" actId="242"/>
          <pc:sldLayoutMkLst>
            <pc:docMk/>
            <pc:sldMasterMk cId="3189698999" sldId="2147483692"/>
            <pc:sldLayoutMk cId="3881866221" sldId="2147483698"/>
          </pc:sldLayoutMkLst>
          <pc:spChg chg="mod">
            <ac:chgData name="Kopytko, Hannah" userId="b3337f38-6cc3-4578-aa25-8be3755502bb" providerId="ADAL" clId="{7AD26C6B-7F1D-4035-B9B2-EEB1038D0B90}" dt="2025-08-26T16:41:00.536" v="19" actId="242"/>
            <ac:spMkLst>
              <pc:docMk/>
              <pc:sldMasterMk cId="3189698999" sldId="2147483692"/>
              <pc:sldLayoutMk cId="3881866221" sldId="2147483698"/>
              <ac:spMk id="2" creationId="{00000000-0000-0000-0000-000000000000}"/>
            </ac:spMkLst>
          </pc:spChg>
        </pc:sldLayoutChg>
        <pc:sldLayoutChg chg="modSp mod">
          <pc:chgData name="Kopytko, Hannah" userId="b3337f38-6cc3-4578-aa25-8be3755502bb" providerId="ADAL" clId="{7AD26C6B-7F1D-4035-B9B2-EEB1038D0B90}" dt="2025-08-26T16:41:07.122" v="20" actId="242"/>
          <pc:sldLayoutMkLst>
            <pc:docMk/>
            <pc:sldMasterMk cId="3189698999" sldId="2147483692"/>
            <pc:sldLayoutMk cId="1235215724" sldId="2147483700"/>
          </pc:sldLayoutMkLst>
          <pc:spChg chg="mod">
            <ac:chgData name="Kopytko, Hannah" userId="b3337f38-6cc3-4578-aa25-8be3755502bb" providerId="ADAL" clId="{7AD26C6B-7F1D-4035-B9B2-EEB1038D0B90}" dt="2025-08-26T16:41:07.122" v="20" actId="242"/>
            <ac:spMkLst>
              <pc:docMk/>
              <pc:sldMasterMk cId="3189698999" sldId="2147483692"/>
              <pc:sldLayoutMk cId="1235215724" sldId="2147483700"/>
              <ac:spMk id="2" creationId="{00000000-0000-0000-0000-000000000000}"/>
            </ac:spMkLst>
          </pc:spChg>
        </pc:sldLayoutChg>
        <pc:sldLayoutChg chg="modSp mod">
          <pc:chgData name="Kopytko, Hannah" userId="b3337f38-6cc3-4578-aa25-8be3755502bb" providerId="ADAL" clId="{7AD26C6B-7F1D-4035-B9B2-EEB1038D0B90}" dt="2025-08-26T16:41:12.303" v="21" actId="242"/>
          <pc:sldLayoutMkLst>
            <pc:docMk/>
            <pc:sldMasterMk cId="3189698999" sldId="2147483692"/>
            <pc:sldLayoutMk cId="4023846114" sldId="2147483701"/>
          </pc:sldLayoutMkLst>
          <pc:spChg chg="mod">
            <ac:chgData name="Kopytko, Hannah" userId="b3337f38-6cc3-4578-aa25-8be3755502bb" providerId="ADAL" clId="{7AD26C6B-7F1D-4035-B9B2-EEB1038D0B90}" dt="2025-08-26T16:41:12.303" v="21" actId="242"/>
            <ac:spMkLst>
              <pc:docMk/>
              <pc:sldMasterMk cId="3189698999" sldId="2147483692"/>
              <pc:sldLayoutMk cId="4023846114" sldId="2147483701"/>
              <ac:spMk id="2" creationId="{00000000-0000-0000-0000-000000000000}"/>
            </ac:spMkLst>
          </pc:spChg>
        </pc:sldLayoutChg>
      </pc:sldMasterChg>
    </pc:docChg>
  </pc:docChgLst>
  <pc:docChgLst>
    <pc:chgData name="Kopytko, Hannah" userId="b3337f38-6cc3-4578-aa25-8be3755502bb" providerId="ADAL" clId="{6CD6C506-AD56-4574-8292-C60CE3E56F17}"/>
    <pc:docChg chg="undo custSel modSld">
      <pc:chgData name="Kopytko, Hannah" userId="b3337f38-6cc3-4578-aa25-8be3755502bb" providerId="ADAL" clId="{6CD6C506-AD56-4574-8292-C60CE3E56F17}" dt="2023-11-02T18:22:24.847" v="317" actId="20577"/>
      <pc:docMkLst>
        <pc:docMk/>
      </pc:docMkLst>
      <pc:sldChg chg="modSp">
        <pc:chgData name="Kopytko, Hannah" userId="b3337f38-6cc3-4578-aa25-8be3755502bb" providerId="ADAL" clId="{6CD6C506-AD56-4574-8292-C60CE3E56F17}" dt="2023-11-02T18:22:24.847" v="317" actId="20577"/>
        <pc:sldMkLst>
          <pc:docMk/>
          <pc:sldMk cId="69684534" sldId="262"/>
        </pc:sldMkLst>
      </pc:sldChg>
      <pc:sldChg chg="modSp mod">
        <pc:chgData name="Kopytko, Hannah" userId="b3337f38-6cc3-4578-aa25-8be3755502bb" providerId="ADAL" clId="{6CD6C506-AD56-4574-8292-C60CE3E56F17}" dt="2023-11-02T18:13:49.038" v="217" actId="1076"/>
        <pc:sldMkLst>
          <pc:docMk/>
          <pc:sldMk cId="3358870833" sldId="265"/>
        </pc:sldMkLst>
      </pc:sldChg>
      <pc:sldChg chg="modSp mod">
        <pc:chgData name="Kopytko, Hannah" userId="b3337f38-6cc3-4578-aa25-8be3755502bb" providerId="ADAL" clId="{6CD6C506-AD56-4574-8292-C60CE3E56F17}" dt="2023-11-02T18:13:09.644" v="199" actId="20577"/>
        <pc:sldMkLst>
          <pc:docMk/>
          <pc:sldMk cId="726299925" sldId="269"/>
        </pc:sldMkLst>
      </pc:sldChg>
      <pc:sldChg chg="modSp">
        <pc:chgData name="Kopytko, Hannah" userId="b3337f38-6cc3-4578-aa25-8be3755502bb" providerId="ADAL" clId="{6CD6C506-AD56-4574-8292-C60CE3E56F17}" dt="2023-11-01T16:18:10.674" v="45" actId="122"/>
        <pc:sldMkLst>
          <pc:docMk/>
          <pc:sldMk cId="1518012150" sldId="272"/>
        </pc:sldMkLst>
      </pc:sldChg>
      <pc:sldChg chg="modSp modAnim">
        <pc:chgData name="Kopytko, Hannah" userId="b3337f38-6cc3-4578-aa25-8be3755502bb" providerId="ADAL" clId="{6CD6C506-AD56-4574-8292-C60CE3E56F17}" dt="2023-11-02T18:11:52.177" v="108" actId="20577"/>
        <pc:sldMkLst>
          <pc:docMk/>
          <pc:sldMk cId="2504608554" sldId="273"/>
        </pc:sldMkLst>
      </pc:sldChg>
      <pc:sldChg chg="addSp delSp modSp mod">
        <pc:chgData name="Kopytko, Hannah" userId="b3337f38-6cc3-4578-aa25-8be3755502bb" providerId="ADAL" clId="{6CD6C506-AD56-4574-8292-C60CE3E56F17}" dt="2023-11-02T18:14:27.622" v="218" actId="167"/>
        <pc:sldMkLst>
          <pc:docMk/>
          <pc:sldMk cId="4252083377" sldId="274"/>
        </pc:sldMkLst>
      </pc:sldChg>
    </pc:docChg>
  </pc:docChgLst>
  <pc:docChgLst>
    <pc:chgData name="Kopytko, Hannah" userId="b3337f38-6cc3-4578-aa25-8be3755502bb" providerId="ADAL" clId="{D08DDA17-39FB-4DF2-85D5-1AD1E49C4EAE}"/>
    <pc:docChg chg="custSel modSld">
      <pc:chgData name="Kopytko, Hannah" userId="b3337f38-6cc3-4578-aa25-8be3755502bb" providerId="ADAL" clId="{D08DDA17-39FB-4DF2-85D5-1AD1E49C4EAE}" dt="2024-10-29T21:22:01.736" v="4" actId="1076"/>
      <pc:docMkLst>
        <pc:docMk/>
      </pc:docMkLst>
      <pc:sldChg chg="addSp delSp modSp mod">
        <pc:chgData name="Kopytko, Hannah" userId="b3337f38-6cc3-4578-aa25-8be3755502bb" providerId="ADAL" clId="{D08DDA17-39FB-4DF2-85D5-1AD1E49C4EAE}" dt="2024-10-29T21:22:01.736" v="4" actId="1076"/>
        <pc:sldMkLst>
          <pc:docMk/>
          <pc:sldMk cId="4252083377" sldId="274"/>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4D5533B-EA94-49DB-BC20-8B9E5E6C4BC5}" type="doc">
      <dgm:prSet loTypeId="urn:microsoft.com/office/officeart/2009/layout/CircleArrowProcess" loCatId="process" qsTypeId="urn:microsoft.com/office/officeart/2005/8/quickstyle/simple1" qsCatId="simple" csTypeId="urn:microsoft.com/office/officeart/2005/8/colors/accent2_1" csCatId="accent2" phldr="0"/>
      <dgm:spPr/>
      <dgm:t>
        <a:bodyPr/>
        <a:lstStyle/>
        <a:p>
          <a:endParaRPr lang="en-US"/>
        </a:p>
      </dgm:t>
    </dgm:pt>
    <dgm:pt modelId="{CA0F8BD5-3842-4B51-888C-E3BB7FD65740}" type="pres">
      <dgm:prSet presAssocID="{34D5533B-EA94-49DB-BC20-8B9E5E6C4BC5}" presName="Name0" presStyleCnt="0">
        <dgm:presLayoutVars>
          <dgm:chMax val="7"/>
          <dgm:chPref val="7"/>
          <dgm:dir/>
          <dgm:animLvl val="lvl"/>
        </dgm:presLayoutVars>
      </dgm:prSet>
      <dgm:spPr/>
    </dgm:pt>
  </dgm:ptLst>
  <dgm:cxnLst>
    <dgm:cxn modelId="{5D96A392-CFE0-4801-9A7B-BDD748600412}" type="presOf" srcId="{34D5533B-EA94-49DB-BC20-8B9E5E6C4BC5}" destId="{CA0F8BD5-3842-4B51-888C-E3BB7FD65740}" srcOrd="0" destOrd="0" presId="urn:microsoft.com/office/officeart/2009/layout/CircleArrow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EAB45C6-06F8-4059-9A77-9D0DBF0A130E}"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US"/>
        </a:p>
      </dgm:t>
    </dgm:pt>
    <dgm:pt modelId="{CEA0BABE-6132-4B1C-AEDF-98CB5AFA487D}">
      <dgm:prSet phldrT="[Text]"/>
      <dgm:spPr/>
      <dgm:t>
        <a:bodyPr/>
        <a:lstStyle/>
        <a:p>
          <a:r>
            <a:rPr lang="en-US" dirty="0"/>
            <a:t>Planning</a:t>
          </a:r>
        </a:p>
      </dgm:t>
    </dgm:pt>
    <dgm:pt modelId="{691689BE-77C8-4467-9CEB-51DB096C7ABB}" type="parTrans" cxnId="{37BB6371-72C9-41E3-ADB2-B0DA5D95A6EB}">
      <dgm:prSet/>
      <dgm:spPr/>
      <dgm:t>
        <a:bodyPr/>
        <a:lstStyle/>
        <a:p>
          <a:endParaRPr lang="en-US"/>
        </a:p>
      </dgm:t>
    </dgm:pt>
    <dgm:pt modelId="{46DA745D-108B-4C96-93C0-F166F1C8E602}" type="sibTrans" cxnId="{37BB6371-72C9-41E3-ADB2-B0DA5D95A6EB}">
      <dgm:prSet/>
      <dgm:spPr/>
      <dgm:t>
        <a:bodyPr/>
        <a:lstStyle/>
        <a:p>
          <a:endParaRPr lang="en-US"/>
        </a:p>
      </dgm:t>
    </dgm:pt>
    <dgm:pt modelId="{A827AC77-C81A-4769-967E-66BF469F7A4F}">
      <dgm:prSet phldrT="[Text]"/>
      <dgm:spPr/>
      <dgm:t>
        <a:bodyPr/>
        <a:lstStyle/>
        <a:p>
          <a:r>
            <a:rPr lang="en-US" dirty="0"/>
            <a:t>Executing</a:t>
          </a:r>
        </a:p>
      </dgm:t>
    </dgm:pt>
    <dgm:pt modelId="{EAF17479-DE3E-4AC3-88D9-E96BFB447841}" type="parTrans" cxnId="{E3110EDD-3B6B-4091-A1C8-0265D497AB20}">
      <dgm:prSet/>
      <dgm:spPr/>
      <dgm:t>
        <a:bodyPr/>
        <a:lstStyle/>
        <a:p>
          <a:endParaRPr lang="en-US"/>
        </a:p>
      </dgm:t>
    </dgm:pt>
    <dgm:pt modelId="{A79460D9-B7E1-4AB2-AC3A-4E243F626714}" type="sibTrans" cxnId="{E3110EDD-3B6B-4091-A1C8-0265D497AB20}">
      <dgm:prSet/>
      <dgm:spPr/>
      <dgm:t>
        <a:bodyPr/>
        <a:lstStyle/>
        <a:p>
          <a:endParaRPr lang="en-US"/>
        </a:p>
      </dgm:t>
    </dgm:pt>
    <dgm:pt modelId="{F8DB5B4B-572C-4772-B257-8C26AB95D8D1}">
      <dgm:prSet phldrT="[Text]"/>
      <dgm:spPr/>
      <dgm:t>
        <a:bodyPr/>
        <a:lstStyle/>
        <a:p>
          <a:r>
            <a:rPr lang="en-US" dirty="0"/>
            <a:t>Controlling</a:t>
          </a:r>
        </a:p>
      </dgm:t>
    </dgm:pt>
    <dgm:pt modelId="{077BA73D-BA8F-48A6-9ECD-86D1161C749F}" type="parTrans" cxnId="{1E8E2E1A-9A10-456D-9D1A-D688AE7DA70E}">
      <dgm:prSet/>
      <dgm:spPr/>
      <dgm:t>
        <a:bodyPr/>
        <a:lstStyle/>
        <a:p>
          <a:endParaRPr lang="en-US"/>
        </a:p>
      </dgm:t>
    </dgm:pt>
    <dgm:pt modelId="{7DAB6854-D107-4876-8F99-4663669CEB53}" type="sibTrans" cxnId="{1E8E2E1A-9A10-456D-9D1A-D688AE7DA70E}">
      <dgm:prSet/>
      <dgm:spPr/>
      <dgm:t>
        <a:bodyPr/>
        <a:lstStyle/>
        <a:p>
          <a:endParaRPr lang="en-US"/>
        </a:p>
      </dgm:t>
    </dgm:pt>
    <dgm:pt modelId="{6AAA728B-A89C-4535-8527-538C95CC3051}" type="pres">
      <dgm:prSet presAssocID="{9EAB45C6-06F8-4059-9A77-9D0DBF0A130E}" presName="cycle" presStyleCnt="0">
        <dgm:presLayoutVars>
          <dgm:dir/>
          <dgm:resizeHandles val="exact"/>
        </dgm:presLayoutVars>
      </dgm:prSet>
      <dgm:spPr/>
    </dgm:pt>
    <dgm:pt modelId="{203A8AEB-E120-45B4-9B67-5FAC2A625757}" type="pres">
      <dgm:prSet presAssocID="{CEA0BABE-6132-4B1C-AEDF-98CB5AFA487D}" presName="node" presStyleLbl="node1" presStyleIdx="0" presStyleCnt="3" custRadScaleRad="142614" custRadScaleInc="80012">
        <dgm:presLayoutVars>
          <dgm:bulletEnabled val="1"/>
        </dgm:presLayoutVars>
      </dgm:prSet>
      <dgm:spPr/>
    </dgm:pt>
    <dgm:pt modelId="{F03585A9-6185-4DFE-930C-3AABF0C58698}" type="pres">
      <dgm:prSet presAssocID="{46DA745D-108B-4C96-93C0-F166F1C8E602}" presName="sibTrans" presStyleLbl="sibTrans2D1" presStyleIdx="0" presStyleCnt="3"/>
      <dgm:spPr/>
    </dgm:pt>
    <dgm:pt modelId="{117F61B0-833E-4146-8225-7698EA8BA1B7}" type="pres">
      <dgm:prSet presAssocID="{46DA745D-108B-4C96-93C0-F166F1C8E602}" presName="connectorText" presStyleLbl="sibTrans2D1" presStyleIdx="0" presStyleCnt="3"/>
      <dgm:spPr/>
    </dgm:pt>
    <dgm:pt modelId="{5B865A9F-501A-40F3-8401-04A6CB9D5B66}" type="pres">
      <dgm:prSet presAssocID="{A827AC77-C81A-4769-967E-66BF469F7A4F}" presName="node" presStyleLbl="node1" presStyleIdx="1" presStyleCnt="3" custRadScaleRad="200184" custRadScaleInc="-23627">
        <dgm:presLayoutVars>
          <dgm:bulletEnabled val="1"/>
        </dgm:presLayoutVars>
      </dgm:prSet>
      <dgm:spPr/>
    </dgm:pt>
    <dgm:pt modelId="{42188697-9760-42C3-A1C5-7EC62D2B112A}" type="pres">
      <dgm:prSet presAssocID="{A79460D9-B7E1-4AB2-AC3A-4E243F626714}" presName="sibTrans" presStyleLbl="sibTrans2D1" presStyleIdx="1" presStyleCnt="3"/>
      <dgm:spPr/>
    </dgm:pt>
    <dgm:pt modelId="{113D26EC-3E2B-423B-8D9B-B4117BFE8FD3}" type="pres">
      <dgm:prSet presAssocID="{A79460D9-B7E1-4AB2-AC3A-4E243F626714}" presName="connectorText" presStyleLbl="sibTrans2D1" presStyleIdx="1" presStyleCnt="3"/>
      <dgm:spPr/>
    </dgm:pt>
    <dgm:pt modelId="{CBB5B0BB-C329-4D79-BBD1-D8A7353B952A}" type="pres">
      <dgm:prSet presAssocID="{F8DB5B4B-572C-4772-B257-8C26AB95D8D1}" presName="node" presStyleLbl="node1" presStyleIdx="2" presStyleCnt="3" custRadScaleRad="57928" custRadScaleInc="-132597">
        <dgm:presLayoutVars>
          <dgm:bulletEnabled val="1"/>
        </dgm:presLayoutVars>
      </dgm:prSet>
      <dgm:spPr/>
    </dgm:pt>
    <dgm:pt modelId="{2B17B834-9BA3-4D9E-9F95-F08C85D2C413}" type="pres">
      <dgm:prSet presAssocID="{7DAB6854-D107-4876-8F99-4663669CEB53}" presName="sibTrans" presStyleLbl="sibTrans2D1" presStyleIdx="2" presStyleCnt="3" custAng="19800000" custLinFactX="-421474" custLinFactNeighborX="-500000" custLinFactNeighborY="-7506"/>
      <dgm:spPr/>
    </dgm:pt>
    <dgm:pt modelId="{A816B6A0-7EE8-4F46-B09F-22AA0412AC6C}" type="pres">
      <dgm:prSet presAssocID="{7DAB6854-D107-4876-8F99-4663669CEB53}" presName="connectorText" presStyleLbl="sibTrans2D1" presStyleIdx="2" presStyleCnt="3"/>
      <dgm:spPr/>
    </dgm:pt>
  </dgm:ptLst>
  <dgm:cxnLst>
    <dgm:cxn modelId="{DF108A04-2AB7-43F6-BCCD-AEBEFFEFE69B}" type="presOf" srcId="{A79460D9-B7E1-4AB2-AC3A-4E243F626714}" destId="{42188697-9760-42C3-A1C5-7EC62D2B112A}" srcOrd="0" destOrd="0" presId="urn:microsoft.com/office/officeart/2005/8/layout/cycle2"/>
    <dgm:cxn modelId="{1E8E2E1A-9A10-456D-9D1A-D688AE7DA70E}" srcId="{9EAB45C6-06F8-4059-9A77-9D0DBF0A130E}" destId="{F8DB5B4B-572C-4772-B257-8C26AB95D8D1}" srcOrd="2" destOrd="0" parTransId="{077BA73D-BA8F-48A6-9ECD-86D1161C749F}" sibTransId="{7DAB6854-D107-4876-8F99-4663669CEB53}"/>
    <dgm:cxn modelId="{A714703D-2697-4EF5-BC63-31454D399020}" type="presOf" srcId="{46DA745D-108B-4C96-93C0-F166F1C8E602}" destId="{117F61B0-833E-4146-8225-7698EA8BA1B7}" srcOrd="1" destOrd="0" presId="urn:microsoft.com/office/officeart/2005/8/layout/cycle2"/>
    <dgm:cxn modelId="{37BB6371-72C9-41E3-ADB2-B0DA5D95A6EB}" srcId="{9EAB45C6-06F8-4059-9A77-9D0DBF0A130E}" destId="{CEA0BABE-6132-4B1C-AEDF-98CB5AFA487D}" srcOrd="0" destOrd="0" parTransId="{691689BE-77C8-4467-9CEB-51DB096C7ABB}" sibTransId="{46DA745D-108B-4C96-93C0-F166F1C8E602}"/>
    <dgm:cxn modelId="{BF609354-2720-4B32-8D79-4B02C0262B25}" type="presOf" srcId="{7DAB6854-D107-4876-8F99-4663669CEB53}" destId="{A816B6A0-7EE8-4F46-B09F-22AA0412AC6C}" srcOrd="1" destOrd="0" presId="urn:microsoft.com/office/officeart/2005/8/layout/cycle2"/>
    <dgm:cxn modelId="{DCCFC880-F38F-4DAE-A0E1-DD6A64816125}" type="presOf" srcId="{A79460D9-B7E1-4AB2-AC3A-4E243F626714}" destId="{113D26EC-3E2B-423B-8D9B-B4117BFE8FD3}" srcOrd="1" destOrd="0" presId="urn:microsoft.com/office/officeart/2005/8/layout/cycle2"/>
    <dgm:cxn modelId="{B4C83BAB-9E87-4BFE-A480-C9A9309AA013}" type="presOf" srcId="{46DA745D-108B-4C96-93C0-F166F1C8E602}" destId="{F03585A9-6185-4DFE-930C-3AABF0C58698}" srcOrd="0" destOrd="0" presId="urn:microsoft.com/office/officeart/2005/8/layout/cycle2"/>
    <dgm:cxn modelId="{1EF2ADB4-6497-4683-B888-70971EA38942}" type="presOf" srcId="{F8DB5B4B-572C-4772-B257-8C26AB95D8D1}" destId="{CBB5B0BB-C329-4D79-BBD1-D8A7353B952A}" srcOrd="0" destOrd="0" presId="urn:microsoft.com/office/officeart/2005/8/layout/cycle2"/>
    <dgm:cxn modelId="{618FCDD1-5810-4B9F-BC15-46DB5EBA5D9E}" type="presOf" srcId="{CEA0BABE-6132-4B1C-AEDF-98CB5AFA487D}" destId="{203A8AEB-E120-45B4-9B67-5FAC2A625757}" srcOrd="0" destOrd="0" presId="urn:microsoft.com/office/officeart/2005/8/layout/cycle2"/>
    <dgm:cxn modelId="{D45F8ED9-73F2-4FFF-A5D9-8B3F9CA4B9BD}" type="presOf" srcId="{A827AC77-C81A-4769-967E-66BF469F7A4F}" destId="{5B865A9F-501A-40F3-8401-04A6CB9D5B66}" srcOrd="0" destOrd="0" presId="urn:microsoft.com/office/officeart/2005/8/layout/cycle2"/>
    <dgm:cxn modelId="{63687FDA-D088-4E9A-8A51-E861E24DD6EB}" type="presOf" srcId="{7DAB6854-D107-4876-8F99-4663669CEB53}" destId="{2B17B834-9BA3-4D9E-9F95-F08C85D2C413}" srcOrd="0" destOrd="0" presId="urn:microsoft.com/office/officeart/2005/8/layout/cycle2"/>
    <dgm:cxn modelId="{3F489EDC-962E-4BEC-846E-228E0E261246}" type="presOf" srcId="{9EAB45C6-06F8-4059-9A77-9D0DBF0A130E}" destId="{6AAA728B-A89C-4535-8527-538C95CC3051}" srcOrd="0" destOrd="0" presId="urn:microsoft.com/office/officeart/2005/8/layout/cycle2"/>
    <dgm:cxn modelId="{E3110EDD-3B6B-4091-A1C8-0265D497AB20}" srcId="{9EAB45C6-06F8-4059-9A77-9D0DBF0A130E}" destId="{A827AC77-C81A-4769-967E-66BF469F7A4F}" srcOrd="1" destOrd="0" parTransId="{EAF17479-DE3E-4AC3-88D9-E96BFB447841}" sibTransId="{A79460D9-B7E1-4AB2-AC3A-4E243F626714}"/>
    <dgm:cxn modelId="{1A2AF05D-E1A0-4912-B3D6-D01059AF4479}" type="presParOf" srcId="{6AAA728B-A89C-4535-8527-538C95CC3051}" destId="{203A8AEB-E120-45B4-9B67-5FAC2A625757}" srcOrd="0" destOrd="0" presId="urn:microsoft.com/office/officeart/2005/8/layout/cycle2"/>
    <dgm:cxn modelId="{8DED4297-212C-4536-ACDD-A3E096305F86}" type="presParOf" srcId="{6AAA728B-A89C-4535-8527-538C95CC3051}" destId="{F03585A9-6185-4DFE-930C-3AABF0C58698}" srcOrd="1" destOrd="0" presId="urn:microsoft.com/office/officeart/2005/8/layout/cycle2"/>
    <dgm:cxn modelId="{D31839DB-C006-42EF-8F7C-B21C88D9FCDF}" type="presParOf" srcId="{F03585A9-6185-4DFE-930C-3AABF0C58698}" destId="{117F61B0-833E-4146-8225-7698EA8BA1B7}" srcOrd="0" destOrd="0" presId="urn:microsoft.com/office/officeart/2005/8/layout/cycle2"/>
    <dgm:cxn modelId="{A95D55DC-42C0-4DD3-AC79-8F8CA7A11495}" type="presParOf" srcId="{6AAA728B-A89C-4535-8527-538C95CC3051}" destId="{5B865A9F-501A-40F3-8401-04A6CB9D5B66}" srcOrd="2" destOrd="0" presId="urn:microsoft.com/office/officeart/2005/8/layout/cycle2"/>
    <dgm:cxn modelId="{70179A8E-945C-47D7-802A-6D1DB37A299D}" type="presParOf" srcId="{6AAA728B-A89C-4535-8527-538C95CC3051}" destId="{42188697-9760-42C3-A1C5-7EC62D2B112A}" srcOrd="3" destOrd="0" presId="urn:microsoft.com/office/officeart/2005/8/layout/cycle2"/>
    <dgm:cxn modelId="{64572ABE-D289-45F0-8948-1192B08AC5C6}" type="presParOf" srcId="{42188697-9760-42C3-A1C5-7EC62D2B112A}" destId="{113D26EC-3E2B-423B-8D9B-B4117BFE8FD3}" srcOrd="0" destOrd="0" presId="urn:microsoft.com/office/officeart/2005/8/layout/cycle2"/>
    <dgm:cxn modelId="{A03834F4-6B4E-4B56-88CB-887A5E4A6777}" type="presParOf" srcId="{6AAA728B-A89C-4535-8527-538C95CC3051}" destId="{CBB5B0BB-C329-4D79-BBD1-D8A7353B952A}" srcOrd="4" destOrd="0" presId="urn:microsoft.com/office/officeart/2005/8/layout/cycle2"/>
    <dgm:cxn modelId="{3CC9F26C-FCD4-4F4F-8DA7-103F659FC679}" type="presParOf" srcId="{6AAA728B-A89C-4535-8527-538C95CC3051}" destId="{2B17B834-9BA3-4D9E-9F95-F08C85D2C413}" srcOrd="5" destOrd="0" presId="urn:microsoft.com/office/officeart/2005/8/layout/cycle2"/>
    <dgm:cxn modelId="{7D5F1A2E-CE61-4E9F-9790-2A88FC5A21BE}" type="presParOf" srcId="{2B17B834-9BA3-4D9E-9F95-F08C85D2C413}" destId="{A816B6A0-7EE8-4F46-B09F-22AA0412AC6C}" srcOrd="0" destOrd="0" presId="urn:microsoft.com/office/officeart/2005/8/layout/cycle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EAB45C6-06F8-4059-9A77-9D0DBF0A130E}"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US"/>
        </a:p>
      </dgm:t>
    </dgm:pt>
    <dgm:pt modelId="{CEA0BABE-6132-4B1C-AEDF-98CB5AFA487D}">
      <dgm:prSet phldrT="[Text]"/>
      <dgm:spPr/>
      <dgm:t>
        <a:bodyPr/>
        <a:lstStyle/>
        <a:p>
          <a:r>
            <a:rPr lang="en-US" dirty="0"/>
            <a:t>Planning</a:t>
          </a:r>
        </a:p>
      </dgm:t>
    </dgm:pt>
    <dgm:pt modelId="{691689BE-77C8-4467-9CEB-51DB096C7ABB}" type="parTrans" cxnId="{37BB6371-72C9-41E3-ADB2-B0DA5D95A6EB}">
      <dgm:prSet/>
      <dgm:spPr/>
      <dgm:t>
        <a:bodyPr/>
        <a:lstStyle/>
        <a:p>
          <a:endParaRPr lang="en-US"/>
        </a:p>
      </dgm:t>
    </dgm:pt>
    <dgm:pt modelId="{46DA745D-108B-4C96-93C0-F166F1C8E602}" type="sibTrans" cxnId="{37BB6371-72C9-41E3-ADB2-B0DA5D95A6EB}">
      <dgm:prSet/>
      <dgm:spPr/>
      <dgm:t>
        <a:bodyPr/>
        <a:lstStyle/>
        <a:p>
          <a:endParaRPr lang="en-US"/>
        </a:p>
      </dgm:t>
    </dgm:pt>
    <dgm:pt modelId="{A827AC77-C81A-4769-967E-66BF469F7A4F}">
      <dgm:prSet phldrT="[Text]"/>
      <dgm:spPr/>
      <dgm:t>
        <a:bodyPr/>
        <a:lstStyle/>
        <a:p>
          <a:r>
            <a:rPr lang="en-US" dirty="0"/>
            <a:t>Executing</a:t>
          </a:r>
        </a:p>
      </dgm:t>
    </dgm:pt>
    <dgm:pt modelId="{EAF17479-DE3E-4AC3-88D9-E96BFB447841}" type="parTrans" cxnId="{E3110EDD-3B6B-4091-A1C8-0265D497AB20}">
      <dgm:prSet/>
      <dgm:spPr/>
      <dgm:t>
        <a:bodyPr/>
        <a:lstStyle/>
        <a:p>
          <a:endParaRPr lang="en-US"/>
        </a:p>
      </dgm:t>
    </dgm:pt>
    <dgm:pt modelId="{A79460D9-B7E1-4AB2-AC3A-4E243F626714}" type="sibTrans" cxnId="{E3110EDD-3B6B-4091-A1C8-0265D497AB20}">
      <dgm:prSet/>
      <dgm:spPr/>
      <dgm:t>
        <a:bodyPr/>
        <a:lstStyle/>
        <a:p>
          <a:endParaRPr lang="en-US"/>
        </a:p>
      </dgm:t>
    </dgm:pt>
    <dgm:pt modelId="{F8DB5B4B-572C-4772-B257-8C26AB95D8D1}">
      <dgm:prSet phldrT="[Text]"/>
      <dgm:spPr/>
      <dgm:t>
        <a:bodyPr/>
        <a:lstStyle/>
        <a:p>
          <a:r>
            <a:rPr lang="en-US" dirty="0"/>
            <a:t>Controlling</a:t>
          </a:r>
        </a:p>
      </dgm:t>
    </dgm:pt>
    <dgm:pt modelId="{077BA73D-BA8F-48A6-9ECD-86D1161C749F}" type="parTrans" cxnId="{1E8E2E1A-9A10-456D-9D1A-D688AE7DA70E}">
      <dgm:prSet/>
      <dgm:spPr/>
      <dgm:t>
        <a:bodyPr/>
        <a:lstStyle/>
        <a:p>
          <a:endParaRPr lang="en-US"/>
        </a:p>
      </dgm:t>
    </dgm:pt>
    <dgm:pt modelId="{7DAB6854-D107-4876-8F99-4663669CEB53}" type="sibTrans" cxnId="{1E8E2E1A-9A10-456D-9D1A-D688AE7DA70E}">
      <dgm:prSet/>
      <dgm:spPr/>
      <dgm:t>
        <a:bodyPr/>
        <a:lstStyle/>
        <a:p>
          <a:endParaRPr lang="en-US"/>
        </a:p>
      </dgm:t>
    </dgm:pt>
    <dgm:pt modelId="{6AAA728B-A89C-4535-8527-538C95CC3051}" type="pres">
      <dgm:prSet presAssocID="{9EAB45C6-06F8-4059-9A77-9D0DBF0A130E}" presName="cycle" presStyleCnt="0">
        <dgm:presLayoutVars>
          <dgm:dir/>
          <dgm:resizeHandles val="exact"/>
        </dgm:presLayoutVars>
      </dgm:prSet>
      <dgm:spPr/>
    </dgm:pt>
    <dgm:pt modelId="{203A8AEB-E120-45B4-9B67-5FAC2A625757}" type="pres">
      <dgm:prSet presAssocID="{CEA0BABE-6132-4B1C-AEDF-98CB5AFA487D}" presName="node" presStyleLbl="node1" presStyleIdx="0" presStyleCnt="3" custRadScaleRad="142614" custRadScaleInc="80012">
        <dgm:presLayoutVars>
          <dgm:bulletEnabled val="1"/>
        </dgm:presLayoutVars>
      </dgm:prSet>
      <dgm:spPr/>
    </dgm:pt>
    <dgm:pt modelId="{F03585A9-6185-4DFE-930C-3AABF0C58698}" type="pres">
      <dgm:prSet presAssocID="{46DA745D-108B-4C96-93C0-F166F1C8E602}" presName="sibTrans" presStyleLbl="sibTrans2D1" presStyleIdx="0" presStyleCnt="3"/>
      <dgm:spPr/>
    </dgm:pt>
    <dgm:pt modelId="{117F61B0-833E-4146-8225-7698EA8BA1B7}" type="pres">
      <dgm:prSet presAssocID="{46DA745D-108B-4C96-93C0-F166F1C8E602}" presName="connectorText" presStyleLbl="sibTrans2D1" presStyleIdx="0" presStyleCnt="3"/>
      <dgm:spPr/>
    </dgm:pt>
    <dgm:pt modelId="{5B865A9F-501A-40F3-8401-04A6CB9D5B66}" type="pres">
      <dgm:prSet presAssocID="{A827AC77-C81A-4769-967E-66BF469F7A4F}" presName="node" presStyleLbl="node1" presStyleIdx="1" presStyleCnt="3" custRadScaleRad="200184" custRadScaleInc="-23627">
        <dgm:presLayoutVars>
          <dgm:bulletEnabled val="1"/>
        </dgm:presLayoutVars>
      </dgm:prSet>
      <dgm:spPr/>
    </dgm:pt>
    <dgm:pt modelId="{42188697-9760-42C3-A1C5-7EC62D2B112A}" type="pres">
      <dgm:prSet presAssocID="{A79460D9-B7E1-4AB2-AC3A-4E243F626714}" presName="sibTrans" presStyleLbl="sibTrans2D1" presStyleIdx="1" presStyleCnt="3"/>
      <dgm:spPr/>
    </dgm:pt>
    <dgm:pt modelId="{113D26EC-3E2B-423B-8D9B-B4117BFE8FD3}" type="pres">
      <dgm:prSet presAssocID="{A79460D9-B7E1-4AB2-AC3A-4E243F626714}" presName="connectorText" presStyleLbl="sibTrans2D1" presStyleIdx="1" presStyleCnt="3"/>
      <dgm:spPr/>
    </dgm:pt>
    <dgm:pt modelId="{CBB5B0BB-C329-4D79-BBD1-D8A7353B952A}" type="pres">
      <dgm:prSet presAssocID="{F8DB5B4B-572C-4772-B257-8C26AB95D8D1}" presName="node" presStyleLbl="node1" presStyleIdx="2" presStyleCnt="3" custRadScaleRad="57928" custRadScaleInc="-132597">
        <dgm:presLayoutVars>
          <dgm:bulletEnabled val="1"/>
        </dgm:presLayoutVars>
      </dgm:prSet>
      <dgm:spPr/>
    </dgm:pt>
    <dgm:pt modelId="{2B17B834-9BA3-4D9E-9F95-F08C85D2C413}" type="pres">
      <dgm:prSet presAssocID="{7DAB6854-D107-4876-8F99-4663669CEB53}" presName="sibTrans" presStyleLbl="sibTrans2D1" presStyleIdx="2" presStyleCnt="3" custAng="19800000" custLinFactX="-421474" custLinFactNeighborX="-500000" custLinFactNeighborY="-7506"/>
      <dgm:spPr/>
    </dgm:pt>
    <dgm:pt modelId="{A816B6A0-7EE8-4F46-B09F-22AA0412AC6C}" type="pres">
      <dgm:prSet presAssocID="{7DAB6854-D107-4876-8F99-4663669CEB53}" presName="connectorText" presStyleLbl="sibTrans2D1" presStyleIdx="2" presStyleCnt="3"/>
      <dgm:spPr/>
    </dgm:pt>
  </dgm:ptLst>
  <dgm:cxnLst>
    <dgm:cxn modelId="{DF108A04-2AB7-43F6-BCCD-AEBEFFEFE69B}" type="presOf" srcId="{A79460D9-B7E1-4AB2-AC3A-4E243F626714}" destId="{42188697-9760-42C3-A1C5-7EC62D2B112A}" srcOrd="0" destOrd="0" presId="urn:microsoft.com/office/officeart/2005/8/layout/cycle2"/>
    <dgm:cxn modelId="{1E8E2E1A-9A10-456D-9D1A-D688AE7DA70E}" srcId="{9EAB45C6-06F8-4059-9A77-9D0DBF0A130E}" destId="{F8DB5B4B-572C-4772-B257-8C26AB95D8D1}" srcOrd="2" destOrd="0" parTransId="{077BA73D-BA8F-48A6-9ECD-86D1161C749F}" sibTransId="{7DAB6854-D107-4876-8F99-4663669CEB53}"/>
    <dgm:cxn modelId="{A714703D-2697-4EF5-BC63-31454D399020}" type="presOf" srcId="{46DA745D-108B-4C96-93C0-F166F1C8E602}" destId="{117F61B0-833E-4146-8225-7698EA8BA1B7}" srcOrd="1" destOrd="0" presId="urn:microsoft.com/office/officeart/2005/8/layout/cycle2"/>
    <dgm:cxn modelId="{37BB6371-72C9-41E3-ADB2-B0DA5D95A6EB}" srcId="{9EAB45C6-06F8-4059-9A77-9D0DBF0A130E}" destId="{CEA0BABE-6132-4B1C-AEDF-98CB5AFA487D}" srcOrd="0" destOrd="0" parTransId="{691689BE-77C8-4467-9CEB-51DB096C7ABB}" sibTransId="{46DA745D-108B-4C96-93C0-F166F1C8E602}"/>
    <dgm:cxn modelId="{BF609354-2720-4B32-8D79-4B02C0262B25}" type="presOf" srcId="{7DAB6854-D107-4876-8F99-4663669CEB53}" destId="{A816B6A0-7EE8-4F46-B09F-22AA0412AC6C}" srcOrd="1" destOrd="0" presId="urn:microsoft.com/office/officeart/2005/8/layout/cycle2"/>
    <dgm:cxn modelId="{DCCFC880-F38F-4DAE-A0E1-DD6A64816125}" type="presOf" srcId="{A79460D9-B7E1-4AB2-AC3A-4E243F626714}" destId="{113D26EC-3E2B-423B-8D9B-B4117BFE8FD3}" srcOrd="1" destOrd="0" presId="urn:microsoft.com/office/officeart/2005/8/layout/cycle2"/>
    <dgm:cxn modelId="{B4C83BAB-9E87-4BFE-A480-C9A9309AA013}" type="presOf" srcId="{46DA745D-108B-4C96-93C0-F166F1C8E602}" destId="{F03585A9-6185-4DFE-930C-3AABF0C58698}" srcOrd="0" destOrd="0" presId="urn:microsoft.com/office/officeart/2005/8/layout/cycle2"/>
    <dgm:cxn modelId="{1EF2ADB4-6497-4683-B888-70971EA38942}" type="presOf" srcId="{F8DB5B4B-572C-4772-B257-8C26AB95D8D1}" destId="{CBB5B0BB-C329-4D79-BBD1-D8A7353B952A}" srcOrd="0" destOrd="0" presId="urn:microsoft.com/office/officeart/2005/8/layout/cycle2"/>
    <dgm:cxn modelId="{618FCDD1-5810-4B9F-BC15-46DB5EBA5D9E}" type="presOf" srcId="{CEA0BABE-6132-4B1C-AEDF-98CB5AFA487D}" destId="{203A8AEB-E120-45B4-9B67-5FAC2A625757}" srcOrd="0" destOrd="0" presId="urn:microsoft.com/office/officeart/2005/8/layout/cycle2"/>
    <dgm:cxn modelId="{D45F8ED9-73F2-4FFF-A5D9-8B3F9CA4B9BD}" type="presOf" srcId="{A827AC77-C81A-4769-967E-66BF469F7A4F}" destId="{5B865A9F-501A-40F3-8401-04A6CB9D5B66}" srcOrd="0" destOrd="0" presId="urn:microsoft.com/office/officeart/2005/8/layout/cycle2"/>
    <dgm:cxn modelId="{63687FDA-D088-4E9A-8A51-E861E24DD6EB}" type="presOf" srcId="{7DAB6854-D107-4876-8F99-4663669CEB53}" destId="{2B17B834-9BA3-4D9E-9F95-F08C85D2C413}" srcOrd="0" destOrd="0" presId="urn:microsoft.com/office/officeart/2005/8/layout/cycle2"/>
    <dgm:cxn modelId="{3F489EDC-962E-4BEC-846E-228E0E261246}" type="presOf" srcId="{9EAB45C6-06F8-4059-9A77-9D0DBF0A130E}" destId="{6AAA728B-A89C-4535-8527-538C95CC3051}" srcOrd="0" destOrd="0" presId="urn:microsoft.com/office/officeart/2005/8/layout/cycle2"/>
    <dgm:cxn modelId="{E3110EDD-3B6B-4091-A1C8-0265D497AB20}" srcId="{9EAB45C6-06F8-4059-9A77-9D0DBF0A130E}" destId="{A827AC77-C81A-4769-967E-66BF469F7A4F}" srcOrd="1" destOrd="0" parTransId="{EAF17479-DE3E-4AC3-88D9-E96BFB447841}" sibTransId="{A79460D9-B7E1-4AB2-AC3A-4E243F626714}"/>
    <dgm:cxn modelId="{1A2AF05D-E1A0-4912-B3D6-D01059AF4479}" type="presParOf" srcId="{6AAA728B-A89C-4535-8527-538C95CC3051}" destId="{203A8AEB-E120-45B4-9B67-5FAC2A625757}" srcOrd="0" destOrd="0" presId="urn:microsoft.com/office/officeart/2005/8/layout/cycle2"/>
    <dgm:cxn modelId="{8DED4297-212C-4536-ACDD-A3E096305F86}" type="presParOf" srcId="{6AAA728B-A89C-4535-8527-538C95CC3051}" destId="{F03585A9-6185-4DFE-930C-3AABF0C58698}" srcOrd="1" destOrd="0" presId="urn:microsoft.com/office/officeart/2005/8/layout/cycle2"/>
    <dgm:cxn modelId="{D31839DB-C006-42EF-8F7C-B21C88D9FCDF}" type="presParOf" srcId="{F03585A9-6185-4DFE-930C-3AABF0C58698}" destId="{117F61B0-833E-4146-8225-7698EA8BA1B7}" srcOrd="0" destOrd="0" presId="urn:microsoft.com/office/officeart/2005/8/layout/cycle2"/>
    <dgm:cxn modelId="{A95D55DC-42C0-4DD3-AC79-8F8CA7A11495}" type="presParOf" srcId="{6AAA728B-A89C-4535-8527-538C95CC3051}" destId="{5B865A9F-501A-40F3-8401-04A6CB9D5B66}" srcOrd="2" destOrd="0" presId="urn:microsoft.com/office/officeart/2005/8/layout/cycle2"/>
    <dgm:cxn modelId="{70179A8E-945C-47D7-802A-6D1DB37A299D}" type="presParOf" srcId="{6AAA728B-A89C-4535-8527-538C95CC3051}" destId="{42188697-9760-42C3-A1C5-7EC62D2B112A}" srcOrd="3" destOrd="0" presId="urn:microsoft.com/office/officeart/2005/8/layout/cycle2"/>
    <dgm:cxn modelId="{64572ABE-D289-45F0-8948-1192B08AC5C6}" type="presParOf" srcId="{42188697-9760-42C3-A1C5-7EC62D2B112A}" destId="{113D26EC-3E2B-423B-8D9B-B4117BFE8FD3}" srcOrd="0" destOrd="0" presId="urn:microsoft.com/office/officeart/2005/8/layout/cycle2"/>
    <dgm:cxn modelId="{A03834F4-6B4E-4B56-88CB-887A5E4A6777}" type="presParOf" srcId="{6AAA728B-A89C-4535-8527-538C95CC3051}" destId="{CBB5B0BB-C329-4D79-BBD1-D8A7353B952A}" srcOrd="4" destOrd="0" presId="urn:microsoft.com/office/officeart/2005/8/layout/cycle2"/>
    <dgm:cxn modelId="{3CC9F26C-FCD4-4F4F-8DA7-103F659FC679}" type="presParOf" srcId="{6AAA728B-A89C-4535-8527-538C95CC3051}" destId="{2B17B834-9BA3-4D9E-9F95-F08C85D2C413}" srcOrd="5" destOrd="0" presId="urn:microsoft.com/office/officeart/2005/8/layout/cycle2"/>
    <dgm:cxn modelId="{7D5F1A2E-CE61-4E9F-9790-2A88FC5A21BE}" type="presParOf" srcId="{2B17B834-9BA3-4D9E-9F95-F08C85D2C413}" destId="{A816B6A0-7EE8-4F46-B09F-22AA0412AC6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EAB45C6-06F8-4059-9A77-9D0DBF0A130E}" type="doc">
      <dgm:prSet loTypeId="urn:microsoft.com/office/officeart/2005/8/layout/cycle2" loCatId="cycle" qsTypeId="urn:microsoft.com/office/officeart/2005/8/quickstyle/simple1" qsCatId="simple" csTypeId="urn:microsoft.com/office/officeart/2005/8/colors/accent0_3" csCatId="mainScheme" phldr="1"/>
      <dgm:spPr/>
      <dgm:t>
        <a:bodyPr/>
        <a:lstStyle/>
        <a:p>
          <a:endParaRPr lang="en-US"/>
        </a:p>
      </dgm:t>
    </dgm:pt>
    <dgm:pt modelId="{CEA0BABE-6132-4B1C-AEDF-98CB5AFA487D}">
      <dgm:prSet phldrT="[Text]"/>
      <dgm:spPr/>
      <dgm:t>
        <a:bodyPr/>
        <a:lstStyle/>
        <a:p>
          <a:r>
            <a:rPr lang="en-US" dirty="0"/>
            <a:t>Planning</a:t>
          </a:r>
        </a:p>
      </dgm:t>
    </dgm:pt>
    <dgm:pt modelId="{691689BE-77C8-4467-9CEB-51DB096C7ABB}" type="parTrans" cxnId="{37BB6371-72C9-41E3-ADB2-B0DA5D95A6EB}">
      <dgm:prSet/>
      <dgm:spPr/>
      <dgm:t>
        <a:bodyPr/>
        <a:lstStyle/>
        <a:p>
          <a:endParaRPr lang="en-US"/>
        </a:p>
      </dgm:t>
    </dgm:pt>
    <dgm:pt modelId="{46DA745D-108B-4C96-93C0-F166F1C8E602}" type="sibTrans" cxnId="{37BB6371-72C9-41E3-ADB2-B0DA5D95A6EB}">
      <dgm:prSet/>
      <dgm:spPr/>
      <dgm:t>
        <a:bodyPr/>
        <a:lstStyle/>
        <a:p>
          <a:endParaRPr lang="en-US"/>
        </a:p>
      </dgm:t>
    </dgm:pt>
    <dgm:pt modelId="{A827AC77-C81A-4769-967E-66BF469F7A4F}">
      <dgm:prSet phldrT="[Text]"/>
      <dgm:spPr/>
      <dgm:t>
        <a:bodyPr/>
        <a:lstStyle/>
        <a:p>
          <a:r>
            <a:rPr lang="en-US" dirty="0"/>
            <a:t>Executing</a:t>
          </a:r>
        </a:p>
      </dgm:t>
    </dgm:pt>
    <dgm:pt modelId="{EAF17479-DE3E-4AC3-88D9-E96BFB447841}" type="parTrans" cxnId="{E3110EDD-3B6B-4091-A1C8-0265D497AB20}">
      <dgm:prSet/>
      <dgm:spPr/>
      <dgm:t>
        <a:bodyPr/>
        <a:lstStyle/>
        <a:p>
          <a:endParaRPr lang="en-US"/>
        </a:p>
      </dgm:t>
    </dgm:pt>
    <dgm:pt modelId="{A79460D9-B7E1-4AB2-AC3A-4E243F626714}" type="sibTrans" cxnId="{E3110EDD-3B6B-4091-A1C8-0265D497AB20}">
      <dgm:prSet/>
      <dgm:spPr/>
      <dgm:t>
        <a:bodyPr/>
        <a:lstStyle/>
        <a:p>
          <a:endParaRPr lang="en-US"/>
        </a:p>
      </dgm:t>
    </dgm:pt>
    <dgm:pt modelId="{F8DB5B4B-572C-4772-B257-8C26AB95D8D1}">
      <dgm:prSet phldrT="[Text]"/>
      <dgm:spPr/>
      <dgm:t>
        <a:bodyPr/>
        <a:lstStyle/>
        <a:p>
          <a:r>
            <a:rPr lang="en-US" dirty="0"/>
            <a:t>Controlling</a:t>
          </a:r>
        </a:p>
      </dgm:t>
    </dgm:pt>
    <dgm:pt modelId="{077BA73D-BA8F-48A6-9ECD-86D1161C749F}" type="parTrans" cxnId="{1E8E2E1A-9A10-456D-9D1A-D688AE7DA70E}">
      <dgm:prSet/>
      <dgm:spPr/>
      <dgm:t>
        <a:bodyPr/>
        <a:lstStyle/>
        <a:p>
          <a:endParaRPr lang="en-US"/>
        </a:p>
      </dgm:t>
    </dgm:pt>
    <dgm:pt modelId="{7DAB6854-D107-4876-8F99-4663669CEB53}" type="sibTrans" cxnId="{1E8E2E1A-9A10-456D-9D1A-D688AE7DA70E}">
      <dgm:prSet/>
      <dgm:spPr/>
      <dgm:t>
        <a:bodyPr/>
        <a:lstStyle/>
        <a:p>
          <a:endParaRPr lang="en-US" dirty="0"/>
        </a:p>
      </dgm:t>
    </dgm:pt>
    <dgm:pt modelId="{6AAA728B-A89C-4535-8527-538C95CC3051}" type="pres">
      <dgm:prSet presAssocID="{9EAB45C6-06F8-4059-9A77-9D0DBF0A130E}" presName="cycle" presStyleCnt="0">
        <dgm:presLayoutVars>
          <dgm:dir/>
          <dgm:resizeHandles val="exact"/>
        </dgm:presLayoutVars>
      </dgm:prSet>
      <dgm:spPr/>
    </dgm:pt>
    <dgm:pt modelId="{203A8AEB-E120-45B4-9B67-5FAC2A625757}" type="pres">
      <dgm:prSet presAssocID="{CEA0BABE-6132-4B1C-AEDF-98CB5AFA487D}" presName="node" presStyleLbl="node1" presStyleIdx="0" presStyleCnt="3" custRadScaleRad="142614" custRadScaleInc="80012">
        <dgm:presLayoutVars>
          <dgm:bulletEnabled val="1"/>
        </dgm:presLayoutVars>
      </dgm:prSet>
      <dgm:spPr/>
    </dgm:pt>
    <dgm:pt modelId="{F03585A9-6185-4DFE-930C-3AABF0C58698}" type="pres">
      <dgm:prSet presAssocID="{46DA745D-108B-4C96-93C0-F166F1C8E602}" presName="sibTrans" presStyleLbl="sibTrans2D1" presStyleIdx="0" presStyleCnt="3"/>
      <dgm:spPr/>
    </dgm:pt>
    <dgm:pt modelId="{117F61B0-833E-4146-8225-7698EA8BA1B7}" type="pres">
      <dgm:prSet presAssocID="{46DA745D-108B-4C96-93C0-F166F1C8E602}" presName="connectorText" presStyleLbl="sibTrans2D1" presStyleIdx="0" presStyleCnt="3"/>
      <dgm:spPr/>
    </dgm:pt>
    <dgm:pt modelId="{5B865A9F-501A-40F3-8401-04A6CB9D5B66}" type="pres">
      <dgm:prSet presAssocID="{A827AC77-C81A-4769-967E-66BF469F7A4F}" presName="node" presStyleLbl="node1" presStyleIdx="1" presStyleCnt="3" custRadScaleRad="200184" custRadScaleInc="-23627">
        <dgm:presLayoutVars>
          <dgm:bulletEnabled val="1"/>
        </dgm:presLayoutVars>
      </dgm:prSet>
      <dgm:spPr/>
    </dgm:pt>
    <dgm:pt modelId="{42188697-9760-42C3-A1C5-7EC62D2B112A}" type="pres">
      <dgm:prSet presAssocID="{A79460D9-B7E1-4AB2-AC3A-4E243F626714}" presName="sibTrans" presStyleLbl="sibTrans2D1" presStyleIdx="1" presStyleCnt="3"/>
      <dgm:spPr/>
    </dgm:pt>
    <dgm:pt modelId="{113D26EC-3E2B-423B-8D9B-B4117BFE8FD3}" type="pres">
      <dgm:prSet presAssocID="{A79460D9-B7E1-4AB2-AC3A-4E243F626714}" presName="connectorText" presStyleLbl="sibTrans2D1" presStyleIdx="1" presStyleCnt="3"/>
      <dgm:spPr/>
    </dgm:pt>
    <dgm:pt modelId="{CBB5B0BB-C329-4D79-BBD1-D8A7353B952A}" type="pres">
      <dgm:prSet presAssocID="{F8DB5B4B-572C-4772-B257-8C26AB95D8D1}" presName="node" presStyleLbl="node1" presStyleIdx="2" presStyleCnt="3" custRadScaleRad="57928" custRadScaleInc="-132597">
        <dgm:presLayoutVars>
          <dgm:bulletEnabled val="1"/>
        </dgm:presLayoutVars>
      </dgm:prSet>
      <dgm:spPr/>
    </dgm:pt>
    <dgm:pt modelId="{2B17B834-9BA3-4D9E-9F95-F08C85D2C413}" type="pres">
      <dgm:prSet presAssocID="{7DAB6854-D107-4876-8F99-4663669CEB53}" presName="sibTrans" presStyleLbl="sibTrans2D1" presStyleIdx="2" presStyleCnt="3" custAng="19800000" custLinFactX="-421474" custLinFactNeighborX="-500000" custLinFactNeighborY="-7506"/>
      <dgm:spPr/>
    </dgm:pt>
    <dgm:pt modelId="{A816B6A0-7EE8-4F46-B09F-22AA0412AC6C}" type="pres">
      <dgm:prSet presAssocID="{7DAB6854-D107-4876-8F99-4663669CEB53}" presName="connectorText" presStyleLbl="sibTrans2D1" presStyleIdx="2" presStyleCnt="3"/>
      <dgm:spPr/>
    </dgm:pt>
  </dgm:ptLst>
  <dgm:cxnLst>
    <dgm:cxn modelId="{DF108A04-2AB7-43F6-BCCD-AEBEFFEFE69B}" type="presOf" srcId="{A79460D9-B7E1-4AB2-AC3A-4E243F626714}" destId="{42188697-9760-42C3-A1C5-7EC62D2B112A}" srcOrd="0" destOrd="0" presId="urn:microsoft.com/office/officeart/2005/8/layout/cycle2"/>
    <dgm:cxn modelId="{1E8E2E1A-9A10-456D-9D1A-D688AE7DA70E}" srcId="{9EAB45C6-06F8-4059-9A77-9D0DBF0A130E}" destId="{F8DB5B4B-572C-4772-B257-8C26AB95D8D1}" srcOrd="2" destOrd="0" parTransId="{077BA73D-BA8F-48A6-9ECD-86D1161C749F}" sibTransId="{7DAB6854-D107-4876-8F99-4663669CEB53}"/>
    <dgm:cxn modelId="{A714703D-2697-4EF5-BC63-31454D399020}" type="presOf" srcId="{46DA745D-108B-4C96-93C0-F166F1C8E602}" destId="{117F61B0-833E-4146-8225-7698EA8BA1B7}" srcOrd="1" destOrd="0" presId="urn:microsoft.com/office/officeart/2005/8/layout/cycle2"/>
    <dgm:cxn modelId="{37BB6371-72C9-41E3-ADB2-B0DA5D95A6EB}" srcId="{9EAB45C6-06F8-4059-9A77-9D0DBF0A130E}" destId="{CEA0BABE-6132-4B1C-AEDF-98CB5AFA487D}" srcOrd="0" destOrd="0" parTransId="{691689BE-77C8-4467-9CEB-51DB096C7ABB}" sibTransId="{46DA745D-108B-4C96-93C0-F166F1C8E602}"/>
    <dgm:cxn modelId="{BF609354-2720-4B32-8D79-4B02C0262B25}" type="presOf" srcId="{7DAB6854-D107-4876-8F99-4663669CEB53}" destId="{A816B6A0-7EE8-4F46-B09F-22AA0412AC6C}" srcOrd="1" destOrd="0" presId="urn:microsoft.com/office/officeart/2005/8/layout/cycle2"/>
    <dgm:cxn modelId="{DCCFC880-F38F-4DAE-A0E1-DD6A64816125}" type="presOf" srcId="{A79460D9-B7E1-4AB2-AC3A-4E243F626714}" destId="{113D26EC-3E2B-423B-8D9B-B4117BFE8FD3}" srcOrd="1" destOrd="0" presId="urn:microsoft.com/office/officeart/2005/8/layout/cycle2"/>
    <dgm:cxn modelId="{B4C83BAB-9E87-4BFE-A480-C9A9309AA013}" type="presOf" srcId="{46DA745D-108B-4C96-93C0-F166F1C8E602}" destId="{F03585A9-6185-4DFE-930C-3AABF0C58698}" srcOrd="0" destOrd="0" presId="urn:microsoft.com/office/officeart/2005/8/layout/cycle2"/>
    <dgm:cxn modelId="{1EF2ADB4-6497-4683-B888-70971EA38942}" type="presOf" srcId="{F8DB5B4B-572C-4772-B257-8C26AB95D8D1}" destId="{CBB5B0BB-C329-4D79-BBD1-D8A7353B952A}" srcOrd="0" destOrd="0" presId="urn:microsoft.com/office/officeart/2005/8/layout/cycle2"/>
    <dgm:cxn modelId="{618FCDD1-5810-4B9F-BC15-46DB5EBA5D9E}" type="presOf" srcId="{CEA0BABE-6132-4B1C-AEDF-98CB5AFA487D}" destId="{203A8AEB-E120-45B4-9B67-5FAC2A625757}" srcOrd="0" destOrd="0" presId="urn:microsoft.com/office/officeart/2005/8/layout/cycle2"/>
    <dgm:cxn modelId="{D45F8ED9-73F2-4FFF-A5D9-8B3F9CA4B9BD}" type="presOf" srcId="{A827AC77-C81A-4769-967E-66BF469F7A4F}" destId="{5B865A9F-501A-40F3-8401-04A6CB9D5B66}" srcOrd="0" destOrd="0" presId="urn:microsoft.com/office/officeart/2005/8/layout/cycle2"/>
    <dgm:cxn modelId="{63687FDA-D088-4E9A-8A51-E861E24DD6EB}" type="presOf" srcId="{7DAB6854-D107-4876-8F99-4663669CEB53}" destId="{2B17B834-9BA3-4D9E-9F95-F08C85D2C413}" srcOrd="0" destOrd="0" presId="urn:microsoft.com/office/officeart/2005/8/layout/cycle2"/>
    <dgm:cxn modelId="{3F489EDC-962E-4BEC-846E-228E0E261246}" type="presOf" srcId="{9EAB45C6-06F8-4059-9A77-9D0DBF0A130E}" destId="{6AAA728B-A89C-4535-8527-538C95CC3051}" srcOrd="0" destOrd="0" presId="urn:microsoft.com/office/officeart/2005/8/layout/cycle2"/>
    <dgm:cxn modelId="{E3110EDD-3B6B-4091-A1C8-0265D497AB20}" srcId="{9EAB45C6-06F8-4059-9A77-9D0DBF0A130E}" destId="{A827AC77-C81A-4769-967E-66BF469F7A4F}" srcOrd="1" destOrd="0" parTransId="{EAF17479-DE3E-4AC3-88D9-E96BFB447841}" sibTransId="{A79460D9-B7E1-4AB2-AC3A-4E243F626714}"/>
    <dgm:cxn modelId="{1A2AF05D-E1A0-4912-B3D6-D01059AF4479}" type="presParOf" srcId="{6AAA728B-A89C-4535-8527-538C95CC3051}" destId="{203A8AEB-E120-45B4-9B67-5FAC2A625757}" srcOrd="0" destOrd="0" presId="urn:microsoft.com/office/officeart/2005/8/layout/cycle2"/>
    <dgm:cxn modelId="{8DED4297-212C-4536-ACDD-A3E096305F86}" type="presParOf" srcId="{6AAA728B-A89C-4535-8527-538C95CC3051}" destId="{F03585A9-6185-4DFE-930C-3AABF0C58698}" srcOrd="1" destOrd="0" presId="urn:microsoft.com/office/officeart/2005/8/layout/cycle2"/>
    <dgm:cxn modelId="{D31839DB-C006-42EF-8F7C-B21C88D9FCDF}" type="presParOf" srcId="{F03585A9-6185-4DFE-930C-3AABF0C58698}" destId="{117F61B0-833E-4146-8225-7698EA8BA1B7}" srcOrd="0" destOrd="0" presId="urn:microsoft.com/office/officeart/2005/8/layout/cycle2"/>
    <dgm:cxn modelId="{A95D55DC-42C0-4DD3-AC79-8F8CA7A11495}" type="presParOf" srcId="{6AAA728B-A89C-4535-8527-538C95CC3051}" destId="{5B865A9F-501A-40F3-8401-04A6CB9D5B66}" srcOrd="2" destOrd="0" presId="urn:microsoft.com/office/officeart/2005/8/layout/cycle2"/>
    <dgm:cxn modelId="{70179A8E-945C-47D7-802A-6D1DB37A299D}" type="presParOf" srcId="{6AAA728B-A89C-4535-8527-538C95CC3051}" destId="{42188697-9760-42C3-A1C5-7EC62D2B112A}" srcOrd="3" destOrd="0" presId="urn:microsoft.com/office/officeart/2005/8/layout/cycle2"/>
    <dgm:cxn modelId="{64572ABE-D289-45F0-8948-1192B08AC5C6}" type="presParOf" srcId="{42188697-9760-42C3-A1C5-7EC62D2B112A}" destId="{113D26EC-3E2B-423B-8D9B-B4117BFE8FD3}" srcOrd="0" destOrd="0" presId="urn:microsoft.com/office/officeart/2005/8/layout/cycle2"/>
    <dgm:cxn modelId="{A03834F4-6B4E-4B56-88CB-887A5E4A6777}" type="presParOf" srcId="{6AAA728B-A89C-4535-8527-538C95CC3051}" destId="{CBB5B0BB-C329-4D79-BBD1-D8A7353B952A}" srcOrd="4" destOrd="0" presId="urn:microsoft.com/office/officeart/2005/8/layout/cycle2"/>
    <dgm:cxn modelId="{3CC9F26C-FCD4-4F4F-8DA7-103F659FC679}" type="presParOf" srcId="{6AAA728B-A89C-4535-8527-538C95CC3051}" destId="{2B17B834-9BA3-4D9E-9F95-F08C85D2C413}" srcOrd="5" destOrd="0" presId="urn:microsoft.com/office/officeart/2005/8/layout/cycle2"/>
    <dgm:cxn modelId="{7D5F1A2E-CE61-4E9F-9790-2A88FC5A21BE}" type="presParOf" srcId="{2B17B834-9BA3-4D9E-9F95-F08C85D2C413}" destId="{A816B6A0-7EE8-4F46-B09F-22AA0412AC6C}"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9A455B24-8443-4EA5-B612-BB34758181D7}" type="doc">
      <dgm:prSet loTypeId="urn:microsoft.com/office/officeart/2009/3/layout/StepUpProcess" loCatId="process" qsTypeId="urn:microsoft.com/office/officeart/2005/8/quickstyle/simple1" qsCatId="simple" csTypeId="urn:microsoft.com/office/officeart/2005/8/colors/accent1_2" csCatId="accent1" phldr="1"/>
      <dgm:spPr/>
      <dgm:t>
        <a:bodyPr/>
        <a:lstStyle/>
        <a:p>
          <a:endParaRPr lang="en-US"/>
        </a:p>
      </dgm:t>
    </dgm:pt>
    <dgm:pt modelId="{F9D2D0C5-2FA4-4733-9F7B-09D6DEECEB29}">
      <dgm:prSet phldrT="[Text]"/>
      <dgm:spPr/>
      <dgm:t>
        <a:bodyPr/>
        <a:lstStyle/>
        <a:p>
          <a:r>
            <a:rPr lang="en-US" dirty="0"/>
            <a:t>Has another team already done it?</a:t>
          </a:r>
        </a:p>
      </dgm:t>
    </dgm:pt>
    <dgm:pt modelId="{05D8EAEA-043D-4791-895E-0D9DCE3AE862}" type="parTrans" cxnId="{67908E47-DCEE-496F-AD05-CCFFF6B9F51C}">
      <dgm:prSet/>
      <dgm:spPr/>
      <dgm:t>
        <a:bodyPr/>
        <a:lstStyle/>
        <a:p>
          <a:endParaRPr lang="en-US"/>
        </a:p>
      </dgm:t>
    </dgm:pt>
    <dgm:pt modelId="{0238C8F1-E93C-476D-8433-DB0B5DCBAF89}" type="sibTrans" cxnId="{67908E47-DCEE-496F-AD05-CCFFF6B9F51C}">
      <dgm:prSet/>
      <dgm:spPr/>
      <dgm:t>
        <a:bodyPr/>
        <a:lstStyle/>
        <a:p>
          <a:endParaRPr lang="en-US"/>
        </a:p>
      </dgm:t>
    </dgm:pt>
    <dgm:pt modelId="{C917774F-8280-4142-BF09-051A9AC9D667}">
      <dgm:prSet phldrT="[Text]"/>
      <dgm:spPr/>
      <dgm:t>
        <a:bodyPr/>
        <a:lstStyle/>
        <a:p>
          <a:r>
            <a:rPr lang="en-US" dirty="0"/>
            <a:t>Is your scope clearly defined?</a:t>
          </a:r>
        </a:p>
      </dgm:t>
    </dgm:pt>
    <dgm:pt modelId="{15518E08-3CD2-476F-91A5-9FA4A0E9F5E7}" type="parTrans" cxnId="{5A95C8B7-F932-441F-82DF-B91E312B041B}">
      <dgm:prSet/>
      <dgm:spPr/>
      <dgm:t>
        <a:bodyPr/>
        <a:lstStyle/>
        <a:p>
          <a:endParaRPr lang="en-US"/>
        </a:p>
      </dgm:t>
    </dgm:pt>
    <dgm:pt modelId="{508AC14F-FCA9-40AB-96E0-3746B51FED69}" type="sibTrans" cxnId="{5A95C8B7-F932-441F-82DF-B91E312B041B}">
      <dgm:prSet/>
      <dgm:spPr/>
      <dgm:t>
        <a:bodyPr/>
        <a:lstStyle/>
        <a:p>
          <a:endParaRPr lang="en-US"/>
        </a:p>
      </dgm:t>
    </dgm:pt>
    <dgm:pt modelId="{C829D821-16EF-4EE0-97F1-B6E17CDC1DCF}">
      <dgm:prSet phldrT="[Text]"/>
      <dgm:spPr/>
      <dgm:t>
        <a:bodyPr/>
        <a:lstStyle/>
        <a:p>
          <a:r>
            <a:rPr lang="en-US" dirty="0"/>
            <a:t>Is it too big (or too small)?</a:t>
          </a:r>
        </a:p>
      </dgm:t>
    </dgm:pt>
    <dgm:pt modelId="{5E0BE34E-920B-4A15-A80A-DB8A689542EB}" type="parTrans" cxnId="{804A9CB3-7A3D-4BE6-B08A-E7CFDC4CC4D6}">
      <dgm:prSet/>
      <dgm:spPr/>
      <dgm:t>
        <a:bodyPr/>
        <a:lstStyle/>
        <a:p>
          <a:endParaRPr lang="en-US"/>
        </a:p>
      </dgm:t>
    </dgm:pt>
    <dgm:pt modelId="{D1CB5111-5F31-427A-B3E3-BB149303EFE4}" type="sibTrans" cxnId="{804A9CB3-7A3D-4BE6-B08A-E7CFDC4CC4D6}">
      <dgm:prSet/>
      <dgm:spPr/>
      <dgm:t>
        <a:bodyPr/>
        <a:lstStyle/>
        <a:p>
          <a:endParaRPr lang="en-US"/>
        </a:p>
      </dgm:t>
    </dgm:pt>
    <dgm:pt modelId="{A9ED4D1F-0E67-4EF2-8819-289C619AC8A0}">
      <dgm:prSet/>
      <dgm:spPr/>
      <dgm:t>
        <a:bodyPr/>
        <a:lstStyle/>
        <a:p>
          <a:r>
            <a:rPr lang="en-US" dirty="0"/>
            <a:t>Do the sponsors think it can be done?</a:t>
          </a:r>
        </a:p>
      </dgm:t>
    </dgm:pt>
    <dgm:pt modelId="{77BD35B8-B13A-438C-82CE-87BD6BA86753}" type="parTrans" cxnId="{BCF1663F-BB44-49DE-801E-B46BCFA05F94}">
      <dgm:prSet/>
      <dgm:spPr/>
      <dgm:t>
        <a:bodyPr/>
        <a:lstStyle/>
        <a:p>
          <a:endParaRPr lang="en-US"/>
        </a:p>
      </dgm:t>
    </dgm:pt>
    <dgm:pt modelId="{1F015C0C-7060-4A7E-8F0A-0A2A69575A24}" type="sibTrans" cxnId="{BCF1663F-BB44-49DE-801E-B46BCFA05F94}">
      <dgm:prSet/>
      <dgm:spPr/>
      <dgm:t>
        <a:bodyPr/>
        <a:lstStyle/>
        <a:p>
          <a:endParaRPr lang="en-US"/>
        </a:p>
      </dgm:t>
    </dgm:pt>
    <dgm:pt modelId="{F1B9C4B1-C6D1-46A5-8576-518E06C59F01}" type="pres">
      <dgm:prSet presAssocID="{9A455B24-8443-4EA5-B612-BB34758181D7}" presName="rootnode" presStyleCnt="0">
        <dgm:presLayoutVars>
          <dgm:chMax/>
          <dgm:chPref/>
          <dgm:dir/>
          <dgm:animLvl val="lvl"/>
        </dgm:presLayoutVars>
      </dgm:prSet>
      <dgm:spPr/>
    </dgm:pt>
    <dgm:pt modelId="{382343E8-71E7-4429-8077-BA2C2278BFB5}" type="pres">
      <dgm:prSet presAssocID="{F9D2D0C5-2FA4-4733-9F7B-09D6DEECEB29}" presName="composite" presStyleCnt="0"/>
      <dgm:spPr/>
    </dgm:pt>
    <dgm:pt modelId="{FB026456-49A2-4171-B8CA-BAABE88731FC}" type="pres">
      <dgm:prSet presAssocID="{F9D2D0C5-2FA4-4733-9F7B-09D6DEECEB29}" presName="LShape" presStyleLbl="alignNode1" presStyleIdx="0" presStyleCnt="7"/>
      <dgm:spPr/>
    </dgm:pt>
    <dgm:pt modelId="{3FE4F3E2-A9EC-4399-B2F7-3DD8EA3D298B}" type="pres">
      <dgm:prSet presAssocID="{F9D2D0C5-2FA4-4733-9F7B-09D6DEECEB29}" presName="ParentText" presStyleLbl="revTx" presStyleIdx="0" presStyleCnt="4">
        <dgm:presLayoutVars>
          <dgm:chMax val="0"/>
          <dgm:chPref val="0"/>
          <dgm:bulletEnabled val="1"/>
        </dgm:presLayoutVars>
      </dgm:prSet>
      <dgm:spPr/>
    </dgm:pt>
    <dgm:pt modelId="{8BA4D799-429C-4EC3-8002-390F8CC290BF}" type="pres">
      <dgm:prSet presAssocID="{F9D2D0C5-2FA4-4733-9F7B-09D6DEECEB29}" presName="Triangle" presStyleLbl="alignNode1" presStyleIdx="1" presStyleCnt="7"/>
      <dgm:spPr/>
    </dgm:pt>
    <dgm:pt modelId="{36C16089-B724-4BF6-BD96-192C69AD8EE9}" type="pres">
      <dgm:prSet presAssocID="{0238C8F1-E93C-476D-8433-DB0B5DCBAF89}" presName="sibTrans" presStyleCnt="0"/>
      <dgm:spPr/>
    </dgm:pt>
    <dgm:pt modelId="{BE2AE148-33F5-46D1-8D99-1D0598910140}" type="pres">
      <dgm:prSet presAssocID="{0238C8F1-E93C-476D-8433-DB0B5DCBAF89}" presName="space" presStyleCnt="0"/>
      <dgm:spPr/>
    </dgm:pt>
    <dgm:pt modelId="{BADC9225-F7CE-46EC-AF14-58D01B1941E1}" type="pres">
      <dgm:prSet presAssocID="{C917774F-8280-4142-BF09-051A9AC9D667}" presName="composite" presStyleCnt="0"/>
      <dgm:spPr/>
    </dgm:pt>
    <dgm:pt modelId="{F771B3B7-18BA-4AA3-8D16-692DE2B49F29}" type="pres">
      <dgm:prSet presAssocID="{C917774F-8280-4142-BF09-051A9AC9D667}" presName="LShape" presStyleLbl="alignNode1" presStyleIdx="2" presStyleCnt="7"/>
      <dgm:spPr/>
    </dgm:pt>
    <dgm:pt modelId="{D5045C10-1E60-425C-8371-D7E5A0257B75}" type="pres">
      <dgm:prSet presAssocID="{C917774F-8280-4142-BF09-051A9AC9D667}" presName="ParentText" presStyleLbl="revTx" presStyleIdx="1" presStyleCnt="4">
        <dgm:presLayoutVars>
          <dgm:chMax val="0"/>
          <dgm:chPref val="0"/>
          <dgm:bulletEnabled val="1"/>
        </dgm:presLayoutVars>
      </dgm:prSet>
      <dgm:spPr/>
    </dgm:pt>
    <dgm:pt modelId="{0C135996-F6E0-42BB-82C7-50BE02755EF9}" type="pres">
      <dgm:prSet presAssocID="{C917774F-8280-4142-BF09-051A9AC9D667}" presName="Triangle" presStyleLbl="alignNode1" presStyleIdx="3" presStyleCnt="7"/>
      <dgm:spPr/>
    </dgm:pt>
    <dgm:pt modelId="{F1268D58-6703-4383-8C76-BF1E27D1C706}" type="pres">
      <dgm:prSet presAssocID="{508AC14F-FCA9-40AB-96E0-3746B51FED69}" presName="sibTrans" presStyleCnt="0"/>
      <dgm:spPr/>
    </dgm:pt>
    <dgm:pt modelId="{DD3C8E30-7BF9-4580-9C01-ECE9D5D6251D}" type="pres">
      <dgm:prSet presAssocID="{508AC14F-FCA9-40AB-96E0-3746B51FED69}" presName="space" presStyleCnt="0"/>
      <dgm:spPr/>
    </dgm:pt>
    <dgm:pt modelId="{F7E21493-D890-4AC6-951C-F3C7844BAB1E}" type="pres">
      <dgm:prSet presAssocID="{C829D821-16EF-4EE0-97F1-B6E17CDC1DCF}" presName="composite" presStyleCnt="0"/>
      <dgm:spPr/>
    </dgm:pt>
    <dgm:pt modelId="{335DB772-5C4D-40C9-8A91-F5AEDCBADF65}" type="pres">
      <dgm:prSet presAssocID="{C829D821-16EF-4EE0-97F1-B6E17CDC1DCF}" presName="LShape" presStyleLbl="alignNode1" presStyleIdx="4" presStyleCnt="7"/>
      <dgm:spPr>
        <a:solidFill>
          <a:schemeClr val="accent1"/>
        </a:solidFill>
      </dgm:spPr>
    </dgm:pt>
    <dgm:pt modelId="{2D168E3C-1164-491F-B0F3-7E2686387BC9}" type="pres">
      <dgm:prSet presAssocID="{C829D821-16EF-4EE0-97F1-B6E17CDC1DCF}" presName="ParentText" presStyleLbl="revTx" presStyleIdx="2" presStyleCnt="4">
        <dgm:presLayoutVars>
          <dgm:chMax val="0"/>
          <dgm:chPref val="0"/>
          <dgm:bulletEnabled val="1"/>
        </dgm:presLayoutVars>
      </dgm:prSet>
      <dgm:spPr/>
    </dgm:pt>
    <dgm:pt modelId="{03FE562D-8388-48D2-ADAC-4C2368FA0B45}" type="pres">
      <dgm:prSet presAssocID="{C829D821-16EF-4EE0-97F1-B6E17CDC1DCF}" presName="Triangle" presStyleLbl="alignNode1" presStyleIdx="5" presStyleCnt="7"/>
      <dgm:spPr/>
    </dgm:pt>
    <dgm:pt modelId="{365AAA0A-46CB-472D-8228-54DFE5D8E83B}" type="pres">
      <dgm:prSet presAssocID="{D1CB5111-5F31-427A-B3E3-BB149303EFE4}" presName="sibTrans" presStyleCnt="0"/>
      <dgm:spPr/>
    </dgm:pt>
    <dgm:pt modelId="{73E69DBD-6690-4800-ADE5-A146E40DB606}" type="pres">
      <dgm:prSet presAssocID="{D1CB5111-5F31-427A-B3E3-BB149303EFE4}" presName="space" presStyleCnt="0"/>
      <dgm:spPr/>
    </dgm:pt>
    <dgm:pt modelId="{F88B916B-57ED-4FA6-AD8E-B80EC822D610}" type="pres">
      <dgm:prSet presAssocID="{A9ED4D1F-0E67-4EF2-8819-289C619AC8A0}" presName="composite" presStyleCnt="0"/>
      <dgm:spPr/>
    </dgm:pt>
    <dgm:pt modelId="{47AAFF3C-B857-45D0-9B07-5781928C2355}" type="pres">
      <dgm:prSet presAssocID="{A9ED4D1F-0E67-4EF2-8819-289C619AC8A0}" presName="LShape" presStyleLbl="alignNode1" presStyleIdx="6" presStyleCnt="7"/>
      <dgm:spPr/>
    </dgm:pt>
    <dgm:pt modelId="{03310398-141C-4DB5-9A02-C25E5EA4FD61}" type="pres">
      <dgm:prSet presAssocID="{A9ED4D1F-0E67-4EF2-8819-289C619AC8A0}" presName="ParentText" presStyleLbl="revTx" presStyleIdx="3" presStyleCnt="4">
        <dgm:presLayoutVars>
          <dgm:chMax val="0"/>
          <dgm:chPref val="0"/>
          <dgm:bulletEnabled val="1"/>
        </dgm:presLayoutVars>
      </dgm:prSet>
      <dgm:spPr/>
    </dgm:pt>
  </dgm:ptLst>
  <dgm:cxnLst>
    <dgm:cxn modelId="{6E5C3416-1F04-46D9-9D5A-122F9B208744}" type="presOf" srcId="{C917774F-8280-4142-BF09-051A9AC9D667}" destId="{D5045C10-1E60-425C-8371-D7E5A0257B75}" srcOrd="0" destOrd="0" presId="urn:microsoft.com/office/officeart/2009/3/layout/StepUpProcess"/>
    <dgm:cxn modelId="{1837FB39-4C87-4DD4-AB4A-B9A44B670221}" type="presOf" srcId="{9A455B24-8443-4EA5-B612-BB34758181D7}" destId="{F1B9C4B1-C6D1-46A5-8576-518E06C59F01}" srcOrd="0" destOrd="0" presId="urn:microsoft.com/office/officeart/2009/3/layout/StepUpProcess"/>
    <dgm:cxn modelId="{BCF1663F-BB44-49DE-801E-B46BCFA05F94}" srcId="{9A455B24-8443-4EA5-B612-BB34758181D7}" destId="{A9ED4D1F-0E67-4EF2-8819-289C619AC8A0}" srcOrd="3" destOrd="0" parTransId="{77BD35B8-B13A-438C-82CE-87BD6BA86753}" sibTransId="{1F015C0C-7060-4A7E-8F0A-0A2A69575A24}"/>
    <dgm:cxn modelId="{67908E47-DCEE-496F-AD05-CCFFF6B9F51C}" srcId="{9A455B24-8443-4EA5-B612-BB34758181D7}" destId="{F9D2D0C5-2FA4-4733-9F7B-09D6DEECEB29}" srcOrd="0" destOrd="0" parTransId="{05D8EAEA-043D-4791-895E-0D9DCE3AE862}" sibTransId="{0238C8F1-E93C-476D-8433-DB0B5DCBAF89}"/>
    <dgm:cxn modelId="{0BD05288-463B-4CD0-8EF3-67A867A3ABFD}" type="presOf" srcId="{C829D821-16EF-4EE0-97F1-B6E17CDC1DCF}" destId="{2D168E3C-1164-491F-B0F3-7E2686387BC9}" srcOrd="0" destOrd="0" presId="urn:microsoft.com/office/officeart/2009/3/layout/StepUpProcess"/>
    <dgm:cxn modelId="{DD0B14A6-A59B-41D9-9799-99E6AA52A367}" type="presOf" srcId="{F9D2D0C5-2FA4-4733-9F7B-09D6DEECEB29}" destId="{3FE4F3E2-A9EC-4399-B2F7-3DD8EA3D298B}" srcOrd="0" destOrd="0" presId="urn:microsoft.com/office/officeart/2009/3/layout/StepUpProcess"/>
    <dgm:cxn modelId="{804A9CB3-7A3D-4BE6-B08A-E7CFDC4CC4D6}" srcId="{9A455B24-8443-4EA5-B612-BB34758181D7}" destId="{C829D821-16EF-4EE0-97F1-B6E17CDC1DCF}" srcOrd="2" destOrd="0" parTransId="{5E0BE34E-920B-4A15-A80A-DB8A689542EB}" sibTransId="{D1CB5111-5F31-427A-B3E3-BB149303EFE4}"/>
    <dgm:cxn modelId="{1B8DC6B6-5F0D-4930-B070-760B76A0518C}" type="presOf" srcId="{A9ED4D1F-0E67-4EF2-8819-289C619AC8A0}" destId="{03310398-141C-4DB5-9A02-C25E5EA4FD61}" srcOrd="0" destOrd="0" presId="urn:microsoft.com/office/officeart/2009/3/layout/StepUpProcess"/>
    <dgm:cxn modelId="{5A95C8B7-F932-441F-82DF-B91E312B041B}" srcId="{9A455B24-8443-4EA5-B612-BB34758181D7}" destId="{C917774F-8280-4142-BF09-051A9AC9D667}" srcOrd="1" destOrd="0" parTransId="{15518E08-3CD2-476F-91A5-9FA4A0E9F5E7}" sibTransId="{508AC14F-FCA9-40AB-96E0-3746B51FED69}"/>
    <dgm:cxn modelId="{F1FC9302-3735-44DB-AF39-F3E8F7AF07AB}" type="presParOf" srcId="{F1B9C4B1-C6D1-46A5-8576-518E06C59F01}" destId="{382343E8-71E7-4429-8077-BA2C2278BFB5}" srcOrd="0" destOrd="0" presId="urn:microsoft.com/office/officeart/2009/3/layout/StepUpProcess"/>
    <dgm:cxn modelId="{4AF917ED-0933-426F-8AAC-118B7A03FF90}" type="presParOf" srcId="{382343E8-71E7-4429-8077-BA2C2278BFB5}" destId="{FB026456-49A2-4171-B8CA-BAABE88731FC}" srcOrd="0" destOrd="0" presId="urn:microsoft.com/office/officeart/2009/3/layout/StepUpProcess"/>
    <dgm:cxn modelId="{171B50E1-3D2A-4F1E-B2CC-1564ADB6C167}" type="presParOf" srcId="{382343E8-71E7-4429-8077-BA2C2278BFB5}" destId="{3FE4F3E2-A9EC-4399-B2F7-3DD8EA3D298B}" srcOrd="1" destOrd="0" presId="urn:microsoft.com/office/officeart/2009/3/layout/StepUpProcess"/>
    <dgm:cxn modelId="{6B5DFA95-6D04-4598-9B99-99B41EC5BD0A}" type="presParOf" srcId="{382343E8-71E7-4429-8077-BA2C2278BFB5}" destId="{8BA4D799-429C-4EC3-8002-390F8CC290BF}" srcOrd="2" destOrd="0" presId="urn:microsoft.com/office/officeart/2009/3/layout/StepUpProcess"/>
    <dgm:cxn modelId="{C383C2ED-F925-4864-9627-4C53CE453165}" type="presParOf" srcId="{F1B9C4B1-C6D1-46A5-8576-518E06C59F01}" destId="{36C16089-B724-4BF6-BD96-192C69AD8EE9}" srcOrd="1" destOrd="0" presId="urn:microsoft.com/office/officeart/2009/3/layout/StepUpProcess"/>
    <dgm:cxn modelId="{CB47A359-341B-4CB3-BDC4-44457CCD25AF}" type="presParOf" srcId="{36C16089-B724-4BF6-BD96-192C69AD8EE9}" destId="{BE2AE148-33F5-46D1-8D99-1D0598910140}" srcOrd="0" destOrd="0" presId="urn:microsoft.com/office/officeart/2009/3/layout/StepUpProcess"/>
    <dgm:cxn modelId="{01299F7C-4410-4488-951B-B7A09533F6EC}" type="presParOf" srcId="{F1B9C4B1-C6D1-46A5-8576-518E06C59F01}" destId="{BADC9225-F7CE-46EC-AF14-58D01B1941E1}" srcOrd="2" destOrd="0" presId="urn:microsoft.com/office/officeart/2009/3/layout/StepUpProcess"/>
    <dgm:cxn modelId="{38D44A22-6B6C-48F4-BB1D-36B8ECDFEB91}" type="presParOf" srcId="{BADC9225-F7CE-46EC-AF14-58D01B1941E1}" destId="{F771B3B7-18BA-4AA3-8D16-692DE2B49F29}" srcOrd="0" destOrd="0" presId="urn:microsoft.com/office/officeart/2009/3/layout/StepUpProcess"/>
    <dgm:cxn modelId="{8A29F8C8-9274-44FA-BB94-B67CE73A5F31}" type="presParOf" srcId="{BADC9225-F7CE-46EC-AF14-58D01B1941E1}" destId="{D5045C10-1E60-425C-8371-D7E5A0257B75}" srcOrd="1" destOrd="0" presId="urn:microsoft.com/office/officeart/2009/3/layout/StepUpProcess"/>
    <dgm:cxn modelId="{9067F79B-BB4A-481C-9293-2A24613A7571}" type="presParOf" srcId="{BADC9225-F7CE-46EC-AF14-58D01B1941E1}" destId="{0C135996-F6E0-42BB-82C7-50BE02755EF9}" srcOrd="2" destOrd="0" presId="urn:microsoft.com/office/officeart/2009/3/layout/StepUpProcess"/>
    <dgm:cxn modelId="{0A1BA22C-5A34-4AEE-A2B8-C41BE3127A26}" type="presParOf" srcId="{F1B9C4B1-C6D1-46A5-8576-518E06C59F01}" destId="{F1268D58-6703-4383-8C76-BF1E27D1C706}" srcOrd="3" destOrd="0" presId="urn:microsoft.com/office/officeart/2009/3/layout/StepUpProcess"/>
    <dgm:cxn modelId="{DD35C71B-518F-4853-97AA-FCB01BB0E121}" type="presParOf" srcId="{F1268D58-6703-4383-8C76-BF1E27D1C706}" destId="{DD3C8E30-7BF9-4580-9C01-ECE9D5D6251D}" srcOrd="0" destOrd="0" presId="urn:microsoft.com/office/officeart/2009/3/layout/StepUpProcess"/>
    <dgm:cxn modelId="{CA572E5D-DE62-43F9-B0B2-E2C558B54C3D}" type="presParOf" srcId="{F1B9C4B1-C6D1-46A5-8576-518E06C59F01}" destId="{F7E21493-D890-4AC6-951C-F3C7844BAB1E}" srcOrd="4" destOrd="0" presId="urn:microsoft.com/office/officeart/2009/3/layout/StepUpProcess"/>
    <dgm:cxn modelId="{C58C883C-F46D-452F-AB36-6FF885C7975F}" type="presParOf" srcId="{F7E21493-D890-4AC6-951C-F3C7844BAB1E}" destId="{335DB772-5C4D-40C9-8A91-F5AEDCBADF65}" srcOrd="0" destOrd="0" presId="urn:microsoft.com/office/officeart/2009/3/layout/StepUpProcess"/>
    <dgm:cxn modelId="{E33273BE-6DFD-49E4-AAED-1EC73AFB9142}" type="presParOf" srcId="{F7E21493-D890-4AC6-951C-F3C7844BAB1E}" destId="{2D168E3C-1164-491F-B0F3-7E2686387BC9}" srcOrd="1" destOrd="0" presId="urn:microsoft.com/office/officeart/2009/3/layout/StepUpProcess"/>
    <dgm:cxn modelId="{1369061B-63E4-4D36-857D-4CDE816BA140}" type="presParOf" srcId="{F7E21493-D890-4AC6-951C-F3C7844BAB1E}" destId="{03FE562D-8388-48D2-ADAC-4C2368FA0B45}" srcOrd="2" destOrd="0" presId="urn:microsoft.com/office/officeart/2009/3/layout/StepUpProcess"/>
    <dgm:cxn modelId="{9AF994C7-8375-4993-AB4A-CD8BBB843BB3}" type="presParOf" srcId="{F1B9C4B1-C6D1-46A5-8576-518E06C59F01}" destId="{365AAA0A-46CB-472D-8228-54DFE5D8E83B}" srcOrd="5" destOrd="0" presId="urn:microsoft.com/office/officeart/2009/3/layout/StepUpProcess"/>
    <dgm:cxn modelId="{8D484415-0310-4587-BA4C-69E9C2B242B7}" type="presParOf" srcId="{365AAA0A-46CB-472D-8228-54DFE5D8E83B}" destId="{73E69DBD-6690-4800-ADE5-A146E40DB606}" srcOrd="0" destOrd="0" presId="urn:microsoft.com/office/officeart/2009/3/layout/StepUpProcess"/>
    <dgm:cxn modelId="{89607234-B3D1-4FC4-AB5A-0BE605644CD8}" type="presParOf" srcId="{F1B9C4B1-C6D1-46A5-8576-518E06C59F01}" destId="{F88B916B-57ED-4FA6-AD8E-B80EC822D610}" srcOrd="6" destOrd="0" presId="urn:microsoft.com/office/officeart/2009/3/layout/StepUpProcess"/>
    <dgm:cxn modelId="{8E2A267E-B430-4223-A12F-23C375DD9213}" type="presParOf" srcId="{F88B916B-57ED-4FA6-AD8E-B80EC822D610}" destId="{47AAFF3C-B857-45D0-9B07-5781928C2355}" srcOrd="0" destOrd="0" presId="urn:microsoft.com/office/officeart/2009/3/layout/StepUpProcess"/>
    <dgm:cxn modelId="{8A28C2B4-C278-4A4F-9055-CFFE6AC93FED}" type="presParOf" srcId="{F88B916B-57ED-4FA6-AD8E-B80EC822D610}" destId="{03310398-141C-4DB5-9A02-C25E5EA4FD61}" srcOrd="1" destOrd="0" presId="urn:microsoft.com/office/officeart/2009/3/layout/StepU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D4FB1D-2E1E-433C-B7C2-32BB99C23987}" type="doc">
      <dgm:prSet loTypeId="urn:microsoft.com/office/officeart/2005/8/layout/vList5" loCatId="list" qsTypeId="urn:microsoft.com/office/officeart/2005/8/quickstyle/simple1" qsCatId="simple" csTypeId="urn:microsoft.com/office/officeart/2005/8/colors/accent2_2" csCatId="accent2" phldr="1"/>
      <dgm:spPr/>
      <dgm:t>
        <a:bodyPr/>
        <a:lstStyle/>
        <a:p>
          <a:endParaRPr lang="en-US"/>
        </a:p>
      </dgm:t>
    </dgm:pt>
    <dgm:pt modelId="{BDCB9A8B-27D8-4065-902F-ABE9225871BF}">
      <dgm:prSet custT="1"/>
      <dgm:spPr/>
      <dgm:t>
        <a:bodyPr/>
        <a:lstStyle/>
        <a:p>
          <a:pPr rtl="0"/>
          <a:r>
            <a:rPr lang="en-US" sz="1400" dirty="0"/>
            <a:t>Be</a:t>
          </a:r>
          <a:r>
            <a:rPr lang="en-US" sz="1300" dirty="0"/>
            <a:t> communicative</a:t>
          </a:r>
        </a:p>
      </dgm:t>
    </dgm:pt>
    <dgm:pt modelId="{069C75B7-6EA6-4FED-B581-EDDF1504F1C0}" type="parTrans" cxnId="{B6EB62B9-1332-43D0-A385-B9F0A62978C1}">
      <dgm:prSet/>
      <dgm:spPr/>
      <dgm:t>
        <a:bodyPr/>
        <a:lstStyle/>
        <a:p>
          <a:endParaRPr lang="en-US"/>
        </a:p>
      </dgm:t>
    </dgm:pt>
    <dgm:pt modelId="{A2369221-87AF-4EA3-AB1D-3FBE6E42F312}" type="sibTrans" cxnId="{B6EB62B9-1332-43D0-A385-B9F0A62978C1}">
      <dgm:prSet/>
      <dgm:spPr/>
      <dgm:t>
        <a:bodyPr/>
        <a:lstStyle/>
        <a:p>
          <a:endParaRPr lang="en-US"/>
        </a:p>
      </dgm:t>
    </dgm:pt>
    <dgm:pt modelId="{DA3CCCE9-055A-4A1D-AF77-FA4DCCA1C131}">
      <dgm:prSet/>
      <dgm:spPr/>
      <dgm:t>
        <a:bodyPr/>
        <a:lstStyle/>
        <a:p>
          <a:pPr rtl="0"/>
          <a:r>
            <a:rPr lang="en-US" dirty="0"/>
            <a:t>Identify similar products</a:t>
          </a:r>
        </a:p>
      </dgm:t>
    </dgm:pt>
    <dgm:pt modelId="{CCFCC6B5-069B-4267-8246-C6EF6891D697}" type="parTrans" cxnId="{6D58AC48-2E01-4429-81B5-9C9B88EF9F4F}">
      <dgm:prSet/>
      <dgm:spPr/>
      <dgm:t>
        <a:bodyPr/>
        <a:lstStyle/>
        <a:p>
          <a:endParaRPr lang="en-US"/>
        </a:p>
      </dgm:t>
    </dgm:pt>
    <dgm:pt modelId="{427F9053-4FFF-41DC-96D3-B14646DDF2E1}" type="sibTrans" cxnId="{6D58AC48-2E01-4429-81B5-9C9B88EF9F4F}">
      <dgm:prSet/>
      <dgm:spPr/>
      <dgm:t>
        <a:bodyPr/>
        <a:lstStyle/>
        <a:p>
          <a:endParaRPr lang="en-US"/>
        </a:p>
      </dgm:t>
    </dgm:pt>
    <dgm:pt modelId="{4AD7A366-5207-4366-B268-513DF532E51F}">
      <dgm:prSet/>
      <dgm:spPr/>
      <dgm:t>
        <a:bodyPr/>
        <a:lstStyle/>
        <a:p>
          <a:pPr rtl="0"/>
          <a:r>
            <a:rPr lang="en-US" dirty="0"/>
            <a:t>Communicate value</a:t>
          </a:r>
        </a:p>
      </dgm:t>
    </dgm:pt>
    <dgm:pt modelId="{4F4D94C1-B24D-46BE-A42F-C026FFA85498}" type="parTrans" cxnId="{54E58004-C9B9-4D24-8693-D513AF95C72A}">
      <dgm:prSet/>
      <dgm:spPr/>
      <dgm:t>
        <a:bodyPr/>
        <a:lstStyle/>
        <a:p>
          <a:endParaRPr lang="en-US"/>
        </a:p>
      </dgm:t>
    </dgm:pt>
    <dgm:pt modelId="{7EF3D385-C4DB-4336-8814-E90A82BE58F4}" type="sibTrans" cxnId="{54E58004-C9B9-4D24-8693-D513AF95C72A}">
      <dgm:prSet/>
      <dgm:spPr/>
      <dgm:t>
        <a:bodyPr/>
        <a:lstStyle/>
        <a:p>
          <a:endParaRPr lang="en-US"/>
        </a:p>
      </dgm:t>
    </dgm:pt>
    <dgm:pt modelId="{8E0DA110-BDC8-4CFE-AF13-1AAAE17D06B8}">
      <dgm:prSet/>
      <dgm:spPr/>
      <dgm:t>
        <a:bodyPr/>
        <a:lstStyle/>
        <a:p>
          <a:pPr rtl="0"/>
          <a:r>
            <a:rPr lang="en-US" dirty="0"/>
            <a:t>Identify risks and concerns</a:t>
          </a:r>
        </a:p>
      </dgm:t>
    </dgm:pt>
    <dgm:pt modelId="{819DBDB6-2F8E-47B2-88A0-1040BC6B6982}" type="parTrans" cxnId="{3D524553-E222-4FD7-A357-11DE9155E217}">
      <dgm:prSet/>
      <dgm:spPr/>
      <dgm:t>
        <a:bodyPr/>
        <a:lstStyle/>
        <a:p>
          <a:endParaRPr lang="en-US"/>
        </a:p>
      </dgm:t>
    </dgm:pt>
    <dgm:pt modelId="{87023F82-91B1-4DF8-A4C8-C20FF7B794B9}" type="sibTrans" cxnId="{3D524553-E222-4FD7-A357-11DE9155E217}">
      <dgm:prSet/>
      <dgm:spPr/>
      <dgm:t>
        <a:bodyPr/>
        <a:lstStyle/>
        <a:p>
          <a:endParaRPr lang="en-US"/>
        </a:p>
      </dgm:t>
    </dgm:pt>
    <dgm:pt modelId="{627A5E65-25E9-462A-B319-4B83DA108484}">
      <dgm:prSet/>
      <dgm:spPr/>
      <dgm:t>
        <a:bodyPr/>
        <a:lstStyle/>
        <a:p>
          <a:pPr>
            <a:buFont typeface="Arial" panose="020B0604020202020204" pitchFamily="34" charset="0"/>
            <a:buChar char="•"/>
          </a:pPr>
          <a:r>
            <a:rPr lang="en-US" dirty="0"/>
            <a:t>Use visuals, sketches, screen shots</a:t>
          </a:r>
        </a:p>
      </dgm:t>
    </dgm:pt>
    <dgm:pt modelId="{ADF13C62-6C19-43AE-946F-F60E21ED62A9}" type="parTrans" cxnId="{8DC72728-287D-4322-8534-8A4AA0EECCFE}">
      <dgm:prSet/>
      <dgm:spPr/>
      <dgm:t>
        <a:bodyPr/>
        <a:lstStyle/>
        <a:p>
          <a:endParaRPr lang="en-US"/>
        </a:p>
      </dgm:t>
    </dgm:pt>
    <dgm:pt modelId="{E43C0298-7C26-4EF8-9640-D4D0253ECDA7}" type="sibTrans" cxnId="{8DC72728-287D-4322-8534-8A4AA0EECCFE}">
      <dgm:prSet/>
      <dgm:spPr/>
      <dgm:t>
        <a:bodyPr/>
        <a:lstStyle/>
        <a:p>
          <a:endParaRPr lang="en-US"/>
        </a:p>
      </dgm:t>
    </dgm:pt>
    <dgm:pt modelId="{EFCB42CA-1ADB-4BEC-B0AC-CECD02038249}">
      <dgm:prSet/>
      <dgm:spPr/>
      <dgm:t>
        <a:bodyPr/>
        <a:lstStyle/>
        <a:p>
          <a:pPr>
            <a:buFont typeface="Arial" panose="020B0604020202020204" pitchFamily="34" charset="0"/>
            <a:buChar char="•"/>
          </a:pPr>
          <a:r>
            <a:rPr lang="en-US" dirty="0"/>
            <a:t>What inspired you?</a:t>
          </a:r>
        </a:p>
      </dgm:t>
    </dgm:pt>
    <dgm:pt modelId="{36BEEB6E-10B5-4DBA-9EDB-232E5C82905D}" type="parTrans" cxnId="{C3CA37BB-1053-4429-885D-1D283B64FCC9}">
      <dgm:prSet/>
      <dgm:spPr/>
      <dgm:t>
        <a:bodyPr/>
        <a:lstStyle/>
        <a:p>
          <a:endParaRPr lang="en-US"/>
        </a:p>
      </dgm:t>
    </dgm:pt>
    <dgm:pt modelId="{C9C1217A-DEED-4F5A-9E92-F1C873AD2DAB}" type="sibTrans" cxnId="{C3CA37BB-1053-4429-885D-1D283B64FCC9}">
      <dgm:prSet/>
      <dgm:spPr/>
      <dgm:t>
        <a:bodyPr/>
        <a:lstStyle/>
        <a:p>
          <a:endParaRPr lang="en-US"/>
        </a:p>
      </dgm:t>
    </dgm:pt>
    <dgm:pt modelId="{A5672B96-34D0-4397-ADDF-ECE49BCB6A93}">
      <dgm:prSet/>
      <dgm:spPr/>
      <dgm:t>
        <a:bodyPr/>
        <a:lstStyle/>
        <a:p>
          <a:pPr>
            <a:buFont typeface="Arial" panose="020B0604020202020204" pitchFamily="34" charset="0"/>
            <a:buChar char="•"/>
          </a:pPr>
          <a:r>
            <a:rPr lang="en-US" dirty="0"/>
            <a:t>How did you get your idea?</a:t>
          </a:r>
        </a:p>
      </dgm:t>
    </dgm:pt>
    <dgm:pt modelId="{8D4A17E5-7F68-495D-80A0-A71280C918DC}" type="parTrans" cxnId="{65C8474C-426E-44F1-9F27-962EFE2FCB28}">
      <dgm:prSet/>
      <dgm:spPr/>
      <dgm:t>
        <a:bodyPr/>
        <a:lstStyle/>
        <a:p>
          <a:endParaRPr lang="en-US"/>
        </a:p>
      </dgm:t>
    </dgm:pt>
    <dgm:pt modelId="{6EE6595A-6436-4636-A7FF-9EFFA94BE524}" type="sibTrans" cxnId="{65C8474C-426E-44F1-9F27-962EFE2FCB28}">
      <dgm:prSet/>
      <dgm:spPr/>
      <dgm:t>
        <a:bodyPr/>
        <a:lstStyle/>
        <a:p>
          <a:endParaRPr lang="en-US"/>
        </a:p>
      </dgm:t>
    </dgm:pt>
    <dgm:pt modelId="{6F1AAED0-1FE9-4284-BC6B-34D8C9DEF714}">
      <dgm:prSet/>
      <dgm:spPr/>
      <dgm:t>
        <a:bodyPr/>
        <a:lstStyle/>
        <a:p>
          <a:pPr>
            <a:buFont typeface="Arial" panose="020B0604020202020204" pitchFamily="34" charset="0"/>
            <a:buChar char="•"/>
          </a:pPr>
          <a:r>
            <a:rPr lang="en-US" dirty="0"/>
            <a:t>Why should we green light your project?</a:t>
          </a:r>
        </a:p>
      </dgm:t>
    </dgm:pt>
    <dgm:pt modelId="{C0BACE55-8BF9-4C5B-8B80-027E9248B3D8}" type="parTrans" cxnId="{4F00AE65-359F-43C4-9E9F-7273026EE286}">
      <dgm:prSet/>
      <dgm:spPr/>
      <dgm:t>
        <a:bodyPr/>
        <a:lstStyle/>
        <a:p>
          <a:endParaRPr lang="en-US"/>
        </a:p>
      </dgm:t>
    </dgm:pt>
    <dgm:pt modelId="{16ED32A1-AF76-4ABA-ADD1-346F17ED715F}" type="sibTrans" cxnId="{4F00AE65-359F-43C4-9E9F-7273026EE286}">
      <dgm:prSet/>
      <dgm:spPr/>
      <dgm:t>
        <a:bodyPr/>
        <a:lstStyle/>
        <a:p>
          <a:endParaRPr lang="en-US"/>
        </a:p>
      </dgm:t>
    </dgm:pt>
    <dgm:pt modelId="{91EE50C6-96E3-4E62-8A4A-EF7CA08E75F2}">
      <dgm:prSet/>
      <dgm:spPr/>
      <dgm:t>
        <a:bodyPr/>
        <a:lstStyle/>
        <a:p>
          <a:pPr>
            <a:buFont typeface="Arial" panose="020B0604020202020204" pitchFamily="34" charset="0"/>
            <a:buChar char="•"/>
          </a:pPr>
          <a:r>
            <a:rPr lang="en-US" dirty="0"/>
            <a:t>Why will the panel like your project</a:t>
          </a:r>
        </a:p>
      </dgm:t>
    </dgm:pt>
    <dgm:pt modelId="{E5AB0D3E-F1D9-4B7C-97E6-96B83D8D1C42}" type="parTrans" cxnId="{53F7AC8A-72C4-4AB5-A132-9C1E26BD4F72}">
      <dgm:prSet/>
      <dgm:spPr/>
      <dgm:t>
        <a:bodyPr/>
        <a:lstStyle/>
        <a:p>
          <a:endParaRPr lang="en-US"/>
        </a:p>
      </dgm:t>
    </dgm:pt>
    <dgm:pt modelId="{C8909BB4-5159-4BD1-BF69-1EF14D03AC1A}" type="sibTrans" cxnId="{53F7AC8A-72C4-4AB5-A132-9C1E26BD4F72}">
      <dgm:prSet/>
      <dgm:spPr/>
      <dgm:t>
        <a:bodyPr/>
        <a:lstStyle/>
        <a:p>
          <a:endParaRPr lang="en-US"/>
        </a:p>
      </dgm:t>
    </dgm:pt>
    <dgm:pt modelId="{85BCA92A-4CB5-488B-8F89-EB5411ADA46B}">
      <dgm:prSet/>
      <dgm:spPr/>
      <dgm:t>
        <a:bodyPr/>
        <a:lstStyle/>
        <a:p>
          <a:r>
            <a:rPr lang="en-US" dirty="0"/>
            <a:t>What seems hard?</a:t>
          </a:r>
        </a:p>
      </dgm:t>
    </dgm:pt>
    <dgm:pt modelId="{1C19D427-1832-4AA7-8CBB-EF43C5DAAC41}" type="parTrans" cxnId="{3CACE506-6E09-4A46-9A04-8037CA78EDC2}">
      <dgm:prSet/>
      <dgm:spPr/>
      <dgm:t>
        <a:bodyPr/>
        <a:lstStyle/>
        <a:p>
          <a:endParaRPr lang="en-US"/>
        </a:p>
      </dgm:t>
    </dgm:pt>
    <dgm:pt modelId="{1414C088-CF08-4C2B-9753-7A12017A95A2}" type="sibTrans" cxnId="{3CACE506-6E09-4A46-9A04-8037CA78EDC2}">
      <dgm:prSet/>
      <dgm:spPr/>
      <dgm:t>
        <a:bodyPr/>
        <a:lstStyle/>
        <a:p>
          <a:endParaRPr lang="en-US"/>
        </a:p>
      </dgm:t>
    </dgm:pt>
    <dgm:pt modelId="{081E2C20-4B0E-4609-A6D1-A4E2870317BB}">
      <dgm:prSet/>
      <dgm:spPr/>
      <dgm:t>
        <a:bodyPr/>
        <a:lstStyle/>
        <a:p>
          <a:r>
            <a:rPr lang="en-US" dirty="0"/>
            <a:t>What seems big?</a:t>
          </a:r>
        </a:p>
      </dgm:t>
    </dgm:pt>
    <dgm:pt modelId="{CFABCB60-8852-46B1-B25A-711D3604F305}" type="parTrans" cxnId="{4F338C76-1D8F-4B9C-88CC-7F27B489BE07}">
      <dgm:prSet/>
      <dgm:spPr/>
      <dgm:t>
        <a:bodyPr/>
        <a:lstStyle/>
        <a:p>
          <a:endParaRPr lang="en-US"/>
        </a:p>
      </dgm:t>
    </dgm:pt>
    <dgm:pt modelId="{213FBE86-7FA6-4100-B5A8-3AC356BA4DDB}" type="sibTrans" cxnId="{4F338C76-1D8F-4B9C-88CC-7F27B489BE07}">
      <dgm:prSet/>
      <dgm:spPr/>
      <dgm:t>
        <a:bodyPr/>
        <a:lstStyle/>
        <a:p>
          <a:endParaRPr lang="en-US"/>
        </a:p>
      </dgm:t>
    </dgm:pt>
    <dgm:pt modelId="{3485D71A-9837-4034-A5DE-A3B9356DABBF}">
      <dgm:prSet/>
      <dgm:spPr/>
      <dgm:t>
        <a:bodyPr/>
        <a:lstStyle/>
        <a:p>
          <a:r>
            <a:rPr lang="en-US" dirty="0"/>
            <a:t>What don’t we know?</a:t>
          </a:r>
        </a:p>
      </dgm:t>
    </dgm:pt>
    <dgm:pt modelId="{4DD86EEA-94DF-45A3-A5F3-EE3A6F0C4FD8}" type="parTrans" cxnId="{150C22E2-8C63-4946-B099-D4BF02C8550E}">
      <dgm:prSet/>
      <dgm:spPr/>
      <dgm:t>
        <a:bodyPr/>
        <a:lstStyle/>
        <a:p>
          <a:endParaRPr lang="en-US"/>
        </a:p>
      </dgm:t>
    </dgm:pt>
    <dgm:pt modelId="{68B9B3B9-51C2-4DF7-8671-19D4541D4ED1}" type="sibTrans" cxnId="{150C22E2-8C63-4946-B099-D4BF02C8550E}">
      <dgm:prSet/>
      <dgm:spPr/>
      <dgm:t>
        <a:bodyPr/>
        <a:lstStyle/>
        <a:p>
          <a:endParaRPr lang="en-US"/>
        </a:p>
      </dgm:t>
    </dgm:pt>
    <dgm:pt modelId="{9278AA9F-3141-4628-B7C1-70DBBD736AFA}" type="pres">
      <dgm:prSet presAssocID="{8ED4FB1D-2E1E-433C-B7C2-32BB99C23987}" presName="Name0" presStyleCnt="0">
        <dgm:presLayoutVars>
          <dgm:dir/>
          <dgm:animLvl val="lvl"/>
          <dgm:resizeHandles val="exact"/>
        </dgm:presLayoutVars>
      </dgm:prSet>
      <dgm:spPr/>
    </dgm:pt>
    <dgm:pt modelId="{4B540FC5-6842-48D5-8B8E-10C9F17A3983}" type="pres">
      <dgm:prSet presAssocID="{BDCB9A8B-27D8-4065-902F-ABE9225871BF}" presName="linNode" presStyleCnt="0"/>
      <dgm:spPr/>
    </dgm:pt>
    <dgm:pt modelId="{FDD06641-0C06-4191-9FA9-E210395BEB86}" type="pres">
      <dgm:prSet presAssocID="{BDCB9A8B-27D8-4065-902F-ABE9225871BF}" presName="parentText" presStyleLbl="node1" presStyleIdx="0" presStyleCnt="4">
        <dgm:presLayoutVars>
          <dgm:chMax val="1"/>
          <dgm:bulletEnabled val="1"/>
        </dgm:presLayoutVars>
      </dgm:prSet>
      <dgm:spPr/>
    </dgm:pt>
    <dgm:pt modelId="{2037A4C3-F903-434C-9051-A984E41AA03E}" type="pres">
      <dgm:prSet presAssocID="{BDCB9A8B-27D8-4065-902F-ABE9225871BF}" presName="descendantText" presStyleLbl="alignAccFollowNode1" presStyleIdx="0" presStyleCnt="4">
        <dgm:presLayoutVars>
          <dgm:bulletEnabled val="1"/>
        </dgm:presLayoutVars>
      </dgm:prSet>
      <dgm:spPr/>
    </dgm:pt>
    <dgm:pt modelId="{0A3AB9C4-2FC2-410E-A77E-A4A754A838B5}" type="pres">
      <dgm:prSet presAssocID="{A2369221-87AF-4EA3-AB1D-3FBE6E42F312}" presName="sp" presStyleCnt="0"/>
      <dgm:spPr/>
    </dgm:pt>
    <dgm:pt modelId="{3B8640C7-E012-43B4-B8DE-5FAF45F4C592}" type="pres">
      <dgm:prSet presAssocID="{DA3CCCE9-055A-4A1D-AF77-FA4DCCA1C131}" presName="linNode" presStyleCnt="0"/>
      <dgm:spPr/>
    </dgm:pt>
    <dgm:pt modelId="{EFAB51A9-001E-405E-B3C4-2395DC689510}" type="pres">
      <dgm:prSet presAssocID="{DA3CCCE9-055A-4A1D-AF77-FA4DCCA1C131}" presName="parentText" presStyleLbl="node1" presStyleIdx="1" presStyleCnt="4">
        <dgm:presLayoutVars>
          <dgm:chMax val="1"/>
          <dgm:bulletEnabled val="1"/>
        </dgm:presLayoutVars>
      </dgm:prSet>
      <dgm:spPr/>
    </dgm:pt>
    <dgm:pt modelId="{38B36E95-7685-400C-A7E4-29C9A85D664F}" type="pres">
      <dgm:prSet presAssocID="{DA3CCCE9-055A-4A1D-AF77-FA4DCCA1C131}" presName="descendantText" presStyleLbl="alignAccFollowNode1" presStyleIdx="1" presStyleCnt="4">
        <dgm:presLayoutVars>
          <dgm:bulletEnabled val="1"/>
        </dgm:presLayoutVars>
      </dgm:prSet>
      <dgm:spPr/>
    </dgm:pt>
    <dgm:pt modelId="{1409A690-69A9-422C-8DF0-2B017730069E}" type="pres">
      <dgm:prSet presAssocID="{427F9053-4FFF-41DC-96D3-B14646DDF2E1}" presName="sp" presStyleCnt="0"/>
      <dgm:spPr/>
    </dgm:pt>
    <dgm:pt modelId="{D9B36073-A224-4F1D-A30F-3F0233D7F275}" type="pres">
      <dgm:prSet presAssocID="{4AD7A366-5207-4366-B268-513DF532E51F}" presName="linNode" presStyleCnt="0"/>
      <dgm:spPr/>
    </dgm:pt>
    <dgm:pt modelId="{9B9E6972-84B1-4823-96A4-41788B1CDD40}" type="pres">
      <dgm:prSet presAssocID="{4AD7A366-5207-4366-B268-513DF532E51F}" presName="parentText" presStyleLbl="node1" presStyleIdx="2" presStyleCnt="4">
        <dgm:presLayoutVars>
          <dgm:chMax val="1"/>
          <dgm:bulletEnabled val="1"/>
        </dgm:presLayoutVars>
      </dgm:prSet>
      <dgm:spPr/>
    </dgm:pt>
    <dgm:pt modelId="{EABC1639-B4EA-4C58-B3D8-BB49DEC0FCD0}" type="pres">
      <dgm:prSet presAssocID="{4AD7A366-5207-4366-B268-513DF532E51F}" presName="descendantText" presStyleLbl="alignAccFollowNode1" presStyleIdx="2" presStyleCnt="4">
        <dgm:presLayoutVars>
          <dgm:bulletEnabled val="1"/>
        </dgm:presLayoutVars>
      </dgm:prSet>
      <dgm:spPr/>
    </dgm:pt>
    <dgm:pt modelId="{1ED38316-6136-471A-8A25-A883A435236F}" type="pres">
      <dgm:prSet presAssocID="{7EF3D385-C4DB-4336-8814-E90A82BE58F4}" presName="sp" presStyleCnt="0"/>
      <dgm:spPr/>
    </dgm:pt>
    <dgm:pt modelId="{16BD3E0A-0940-4C99-9C32-53DDC523135E}" type="pres">
      <dgm:prSet presAssocID="{8E0DA110-BDC8-4CFE-AF13-1AAAE17D06B8}" presName="linNode" presStyleCnt="0"/>
      <dgm:spPr/>
    </dgm:pt>
    <dgm:pt modelId="{F13771F9-87CF-4424-9CEE-A77FFD65C241}" type="pres">
      <dgm:prSet presAssocID="{8E0DA110-BDC8-4CFE-AF13-1AAAE17D06B8}" presName="parentText" presStyleLbl="node1" presStyleIdx="3" presStyleCnt="4">
        <dgm:presLayoutVars>
          <dgm:chMax val="1"/>
          <dgm:bulletEnabled val="1"/>
        </dgm:presLayoutVars>
      </dgm:prSet>
      <dgm:spPr/>
    </dgm:pt>
    <dgm:pt modelId="{E0B20C3E-2936-4D84-BB37-CB661E0A44B2}" type="pres">
      <dgm:prSet presAssocID="{8E0DA110-BDC8-4CFE-AF13-1AAAE17D06B8}" presName="descendantText" presStyleLbl="alignAccFollowNode1" presStyleIdx="3" presStyleCnt="4">
        <dgm:presLayoutVars>
          <dgm:bulletEnabled val="1"/>
        </dgm:presLayoutVars>
      </dgm:prSet>
      <dgm:spPr/>
    </dgm:pt>
  </dgm:ptLst>
  <dgm:cxnLst>
    <dgm:cxn modelId="{846C1402-BB99-4008-979C-225695C5CE0F}" type="presOf" srcId="{BDCB9A8B-27D8-4065-902F-ABE9225871BF}" destId="{FDD06641-0C06-4191-9FA9-E210395BEB86}" srcOrd="0" destOrd="0" presId="urn:microsoft.com/office/officeart/2005/8/layout/vList5"/>
    <dgm:cxn modelId="{54E58004-C9B9-4D24-8693-D513AF95C72A}" srcId="{8ED4FB1D-2E1E-433C-B7C2-32BB99C23987}" destId="{4AD7A366-5207-4366-B268-513DF532E51F}" srcOrd="2" destOrd="0" parTransId="{4F4D94C1-B24D-46BE-A42F-C026FFA85498}" sibTransId="{7EF3D385-C4DB-4336-8814-E90A82BE58F4}"/>
    <dgm:cxn modelId="{3CACE506-6E09-4A46-9A04-8037CA78EDC2}" srcId="{8E0DA110-BDC8-4CFE-AF13-1AAAE17D06B8}" destId="{85BCA92A-4CB5-488B-8F89-EB5411ADA46B}" srcOrd="0" destOrd="0" parTransId="{1C19D427-1832-4AA7-8CBB-EF43C5DAAC41}" sibTransId="{1414C088-CF08-4C2B-9753-7A12017A95A2}"/>
    <dgm:cxn modelId="{F105040B-1165-4F70-B497-30F1F0105BE0}" type="presOf" srcId="{8ED4FB1D-2E1E-433C-B7C2-32BB99C23987}" destId="{9278AA9F-3141-4628-B7C1-70DBBD736AFA}" srcOrd="0" destOrd="0" presId="urn:microsoft.com/office/officeart/2005/8/layout/vList5"/>
    <dgm:cxn modelId="{896C2110-343A-4A7A-BA86-986D8509B958}" type="presOf" srcId="{91EE50C6-96E3-4E62-8A4A-EF7CA08E75F2}" destId="{EABC1639-B4EA-4C58-B3D8-BB49DEC0FCD0}" srcOrd="0" destOrd="1" presId="urn:microsoft.com/office/officeart/2005/8/layout/vList5"/>
    <dgm:cxn modelId="{8DC72728-287D-4322-8534-8A4AA0EECCFE}" srcId="{BDCB9A8B-27D8-4065-902F-ABE9225871BF}" destId="{627A5E65-25E9-462A-B319-4B83DA108484}" srcOrd="0" destOrd="0" parTransId="{ADF13C62-6C19-43AE-946F-F60E21ED62A9}" sibTransId="{E43C0298-7C26-4EF8-9640-D4D0253ECDA7}"/>
    <dgm:cxn modelId="{AC27FC3A-2EF4-4387-A218-04A2E55AB8A7}" type="presOf" srcId="{3485D71A-9837-4034-A5DE-A3B9356DABBF}" destId="{E0B20C3E-2936-4D84-BB37-CB661E0A44B2}" srcOrd="0" destOrd="2" presId="urn:microsoft.com/office/officeart/2005/8/layout/vList5"/>
    <dgm:cxn modelId="{B2514940-F488-4A3E-9DC2-7142F28F9F46}" type="presOf" srcId="{DA3CCCE9-055A-4A1D-AF77-FA4DCCA1C131}" destId="{EFAB51A9-001E-405E-B3C4-2395DC689510}" srcOrd="0" destOrd="0" presId="urn:microsoft.com/office/officeart/2005/8/layout/vList5"/>
    <dgm:cxn modelId="{C083B75E-C686-4DD3-96AE-0D37B6C07184}" type="presOf" srcId="{081E2C20-4B0E-4609-A6D1-A4E2870317BB}" destId="{E0B20C3E-2936-4D84-BB37-CB661E0A44B2}" srcOrd="0" destOrd="1" presId="urn:microsoft.com/office/officeart/2005/8/layout/vList5"/>
    <dgm:cxn modelId="{454D355F-0F21-45B1-9A67-33AA2893A84A}" type="presOf" srcId="{627A5E65-25E9-462A-B319-4B83DA108484}" destId="{2037A4C3-F903-434C-9051-A984E41AA03E}" srcOrd="0" destOrd="0" presId="urn:microsoft.com/office/officeart/2005/8/layout/vList5"/>
    <dgm:cxn modelId="{4F00AE65-359F-43C4-9E9F-7273026EE286}" srcId="{4AD7A366-5207-4366-B268-513DF532E51F}" destId="{6F1AAED0-1FE9-4284-BC6B-34D8C9DEF714}" srcOrd="0" destOrd="0" parTransId="{C0BACE55-8BF9-4C5B-8B80-027E9248B3D8}" sibTransId="{16ED32A1-AF76-4ABA-ADD1-346F17ED715F}"/>
    <dgm:cxn modelId="{6D58AC48-2E01-4429-81B5-9C9B88EF9F4F}" srcId="{8ED4FB1D-2E1E-433C-B7C2-32BB99C23987}" destId="{DA3CCCE9-055A-4A1D-AF77-FA4DCCA1C131}" srcOrd="1" destOrd="0" parTransId="{CCFCC6B5-069B-4267-8246-C6EF6891D697}" sibTransId="{427F9053-4FFF-41DC-96D3-B14646DDF2E1}"/>
    <dgm:cxn modelId="{65C8474C-426E-44F1-9F27-962EFE2FCB28}" srcId="{DA3CCCE9-055A-4A1D-AF77-FA4DCCA1C131}" destId="{A5672B96-34D0-4397-ADDF-ECE49BCB6A93}" srcOrd="1" destOrd="0" parTransId="{8D4A17E5-7F68-495D-80A0-A71280C918DC}" sibTransId="{6EE6595A-6436-4636-A7FF-9EFFA94BE524}"/>
    <dgm:cxn modelId="{333A6B4D-2F8B-4D40-808A-FA9F239FDA67}" type="presOf" srcId="{A5672B96-34D0-4397-ADDF-ECE49BCB6A93}" destId="{38B36E95-7685-400C-A7E4-29C9A85D664F}" srcOrd="0" destOrd="1" presId="urn:microsoft.com/office/officeart/2005/8/layout/vList5"/>
    <dgm:cxn modelId="{05F2894E-EAB4-4F0F-B644-0BDCB173C2D2}" type="presOf" srcId="{6F1AAED0-1FE9-4284-BC6B-34D8C9DEF714}" destId="{EABC1639-B4EA-4C58-B3D8-BB49DEC0FCD0}" srcOrd="0" destOrd="0" presId="urn:microsoft.com/office/officeart/2005/8/layout/vList5"/>
    <dgm:cxn modelId="{3D524553-E222-4FD7-A357-11DE9155E217}" srcId="{8ED4FB1D-2E1E-433C-B7C2-32BB99C23987}" destId="{8E0DA110-BDC8-4CFE-AF13-1AAAE17D06B8}" srcOrd="3" destOrd="0" parTransId="{819DBDB6-2F8E-47B2-88A0-1040BC6B6982}" sibTransId="{87023F82-91B1-4DF8-A4C8-C20FF7B794B9}"/>
    <dgm:cxn modelId="{4F338C76-1D8F-4B9C-88CC-7F27B489BE07}" srcId="{8E0DA110-BDC8-4CFE-AF13-1AAAE17D06B8}" destId="{081E2C20-4B0E-4609-A6D1-A4E2870317BB}" srcOrd="1" destOrd="0" parTransId="{CFABCB60-8852-46B1-B25A-711D3604F305}" sibTransId="{213FBE86-7FA6-4100-B5A8-3AC356BA4DDB}"/>
    <dgm:cxn modelId="{53F7AC8A-72C4-4AB5-A132-9C1E26BD4F72}" srcId="{4AD7A366-5207-4366-B268-513DF532E51F}" destId="{91EE50C6-96E3-4E62-8A4A-EF7CA08E75F2}" srcOrd="1" destOrd="0" parTransId="{E5AB0D3E-F1D9-4B7C-97E6-96B83D8D1C42}" sibTransId="{C8909BB4-5159-4BD1-BF69-1EF14D03AC1A}"/>
    <dgm:cxn modelId="{4CA8A495-3450-420F-B3BE-6333C6A5DECB}" type="presOf" srcId="{EFCB42CA-1ADB-4BEC-B0AC-CECD02038249}" destId="{38B36E95-7685-400C-A7E4-29C9A85D664F}" srcOrd="0" destOrd="0" presId="urn:microsoft.com/office/officeart/2005/8/layout/vList5"/>
    <dgm:cxn modelId="{0F9FAFAD-81E9-43B4-9730-FE63FBBB48D0}" type="presOf" srcId="{8E0DA110-BDC8-4CFE-AF13-1AAAE17D06B8}" destId="{F13771F9-87CF-4424-9CEE-A77FFD65C241}" srcOrd="0" destOrd="0" presId="urn:microsoft.com/office/officeart/2005/8/layout/vList5"/>
    <dgm:cxn modelId="{B6EB62B9-1332-43D0-A385-B9F0A62978C1}" srcId="{8ED4FB1D-2E1E-433C-B7C2-32BB99C23987}" destId="{BDCB9A8B-27D8-4065-902F-ABE9225871BF}" srcOrd="0" destOrd="0" parTransId="{069C75B7-6EA6-4FED-B581-EDDF1504F1C0}" sibTransId="{A2369221-87AF-4EA3-AB1D-3FBE6E42F312}"/>
    <dgm:cxn modelId="{C3CA37BB-1053-4429-885D-1D283B64FCC9}" srcId="{DA3CCCE9-055A-4A1D-AF77-FA4DCCA1C131}" destId="{EFCB42CA-1ADB-4BEC-B0AC-CECD02038249}" srcOrd="0" destOrd="0" parTransId="{36BEEB6E-10B5-4DBA-9EDB-232E5C82905D}" sibTransId="{C9C1217A-DEED-4F5A-9E92-F1C873AD2DAB}"/>
    <dgm:cxn modelId="{045613BE-3D79-4F09-939E-CB33CD47CB31}" type="presOf" srcId="{4AD7A366-5207-4366-B268-513DF532E51F}" destId="{9B9E6972-84B1-4823-96A4-41788B1CDD40}" srcOrd="0" destOrd="0" presId="urn:microsoft.com/office/officeart/2005/8/layout/vList5"/>
    <dgm:cxn modelId="{150C22E2-8C63-4946-B099-D4BF02C8550E}" srcId="{8E0DA110-BDC8-4CFE-AF13-1AAAE17D06B8}" destId="{3485D71A-9837-4034-A5DE-A3B9356DABBF}" srcOrd="2" destOrd="0" parTransId="{4DD86EEA-94DF-45A3-A5F3-EE3A6F0C4FD8}" sibTransId="{68B9B3B9-51C2-4DF7-8671-19D4541D4ED1}"/>
    <dgm:cxn modelId="{0AF6E1EB-DB8E-4C23-8D40-48D7086FA50E}" type="presOf" srcId="{85BCA92A-4CB5-488B-8F89-EB5411ADA46B}" destId="{E0B20C3E-2936-4D84-BB37-CB661E0A44B2}" srcOrd="0" destOrd="0" presId="urn:microsoft.com/office/officeart/2005/8/layout/vList5"/>
    <dgm:cxn modelId="{66ED1BB7-BE32-424F-B313-C554EE8A0019}" type="presParOf" srcId="{9278AA9F-3141-4628-B7C1-70DBBD736AFA}" destId="{4B540FC5-6842-48D5-8B8E-10C9F17A3983}" srcOrd="0" destOrd="0" presId="urn:microsoft.com/office/officeart/2005/8/layout/vList5"/>
    <dgm:cxn modelId="{64EB5505-CC7B-47B4-A40A-E8D2A26605C2}" type="presParOf" srcId="{4B540FC5-6842-48D5-8B8E-10C9F17A3983}" destId="{FDD06641-0C06-4191-9FA9-E210395BEB86}" srcOrd="0" destOrd="0" presId="urn:microsoft.com/office/officeart/2005/8/layout/vList5"/>
    <dgm:cxn modelId="{2F1C5DC2-8C66-498F-A1EC-DFE3F8B78198}" type="presParOf" srcId="{4B540FC5-6842-48D5-8B8E-10C9F17A3983}" destId="{2037A4C3-F903-434C-9051-A984E41AA03E}" srcOrd="1" destOrd="0" presId="urn:microsoft.com/office/officeart/2005/8/layout/vList5"/>
    <dgm:cxn modelId="{F34A3F37-E984-4E04-B087-775B70AE74F9}" type="presParOf" srcId="{9278AA9F-3141-4628-B7C1-70DBBD736AFA}" destId="{0A3AB9C4-2FC2-410E-A77E-A4A754A838B5}" srcOrd="1" destOrd="0" presId="urn:microsoft.com/office/officeart/2005/8/layout/vList5"/>
    <dgm:cxn modelId="{5A9C7DAA-DE7C-4267-81DA-3CE949449B91}" type="presParOf" srcId="{9278AA9F-3141-4628-B7C1-70DBBD736AFA}" destId="{3B8640C7-E012-43B4-B8DE-5FAF45F4C592}" srcOrd="2" destOrd="0" presId="urn:microsoft.com/office/officeart/2005/8/layout/vList5"/>
    <dgm:cxn modelId="{0B04BAD2-6BD0-488C-899C-C660A5F7AF3D}" type="presParOf" srcId="{3B8640C7-E012-43B4-B8DE-5FAF45F4C592}" destId="{EFAB51A9-001E-405E-B3C4-2395DC689510}" srcOrd="0" destOrd="0" presId="urn:microsoft.com/office/officeart/2005/8/layout/vList5"/>
    <dgm:cxn modelId="{DBE992F2-0EFC-475D-AC55-9FBD133CEE74}" type="presParOf" srcId="{3B8640C7-E012-43B4-B8DE-5FAF45F4C592}" destId="{38B36E95-7685-400C-A7E4-29C9A85D664F}" srcOrd="1" destOrd="0" presId="urn:microsoft.com/office/officeart/2005/8/layout/vList5"/>
    <dgm:cxn modelId="{B39FD503-D3A2-4995-A311-F5EA7E063EEA}" type="presParOf" srcId="{9278AA9F-3141-4628-B7C1-70DBBD736AFA}" destId="{1409A690-69A9-422C-8DF0-2B017730069E}" srcOrd="3" destOrd="0" presId="urn:microsoft.com/office/officeart/2005/8/layout/vList5"/>
    <dgm:cxn modelId="{319EFAF5-9C39-46A5-B256-222B5E967CB7}" type="presParOf" srcId="{9278AA9F-3141-4628-B7C1-70DBBD736AFA}" destId="{D9B36073-A224-4F1D-A30F-3F0233D7F275}" srcOrd="4" destOrd="0" presId="urn:microsoft.com/office/officeart/2005/8/layout/vList5"/>
    <dgm:cxn modelId="{1F06F7D9-A887-4C86-8A1A-4133E53E21DB}" type="presParOf" srcId="{D9B36073-A224-4F1D-A30F-3F0233D7F275}" destId="{9B9E6972-84B1-4823-96A4-41788B1CDD40}" srcOrd="0" destOrd="0" presId="urn:microsoft.com/office/officeart/2005/8/layout/vList5"/>
    <dgm:cxn modelId="{956CDF82-34E6-47F5-B5E7-BE71530A04B1}" type="presParOf" srcId="{D9B36073-A224-4F1D-A30F-3F0233D7F275}" destId="{EABC1639-B4EA-4C58-B3D8-BB49DEC0FCD0}" srcOrd="1" destOrd="0" presId="urn:microsoft.com/office/officeart/2005/8/layout/vList5"/>
    <dgm:cxn modelId="{A8061870-B2A3-4271-8ED7-D69972716BB2}" type="presParOf" srcId="{9278AA9F-3141-4628-B7C1-70DBBD736AFA}" destId="{1ED38316-6136-471A-8A25-A883A435236F}" srcOrd="5" destOrd="0" presId="urn:microsoft.com/office/officeart/2005/8/layout/vList5"/>
    <dgm:cxn modelId="{F1BB8926-826E-4C81-8B92-E0C01CF798BA}" type="presParOf" srcId="{9278AA9F-3141-4628-B7C1-70DBBD736AFA}" destId="{16BD3E0A-0940-4C99-9C32-53DDC523135E}" srcOrd="6" destOrd="0" presId="urn:microsoft.com/office/officeart/2005/8/layout/vList5"/>
    <dgm:cxn modelId="{6EFB0CCB-D136-4A47-99DB-D66A801D7CD4}" type="presParOf" srcId="{16BD3E0A-0940-4C99-9C32-53DDC523135E}" destId="{F13771F9-87CF-4424-9CEE-A77FFD65C241}" srcOrd="0" destOrd="0" presId="urn:microsoft.com/office/officeart/2005/8/layout/vList5"/>
    <dgm:cxn modelId="{918133DC-3105-4806-86B1-D02CF8D64CD2}" type="presParOf" srcId="{16BD3E0A-0940-4C99-9C32-53DDC523135E}" destId="{E0B20C3E-2936-4D84-BB37-CB661E0A44B2}"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C4A4C2A-BCEE-4A8C-858A-24B343102327}" type="doc">
      <dgm:prSet loTypeId="urn:microsoft.com/office/officeart/2005/8/layout/vList5" loCatId="list" qsTypeId="urn:microsoft.com/office/officeart/2005/8/quickstyle/simple1" qsCatId="simple" csTypeId="urn:microsoft.com/office/officeart/2005/8/colors/accent3_2" csCatId="accent3" phldr="1"/>
      <dgm:spPr/>
      <dgm:t>
        <a:bodyPr/>
        <a:lstStyle/>
        <a:p>
          <a:endParaRPr lang="en-US"/>
        </a:p>
      </dgm:t>
    </dgm:pt>
    <dgm:pt modelId="{98CD0BB4-6181-4025-B57C-8DBB5D721E8A}">
      <dgm:prSet/>
      <dgm:spPr/>
      <dgm:t>
        <a:bodyPr/>
        <a:lstStyle/>
        <a:p>
          <a:pPr rtl="0"/>
          <a:r>
            <a:rPr lang="en-US" dirty="0"/>
            <a:t>Have a SMART goal</a:t>
          </a:r>
        </a:p>
      </dgm:t>
    </dgm:pt>
    <dgm:pt modelId="{7F24D040-E6E8-467A-94B1-285B9767D349}" type="parTrans" cxnId="{306412F9-2008-40C4-A080-901BA66E417C}">
      <dgm:prSet/>
      <dgm:spPr/>
      <dgm:t>
        <a:bodyPr/>
        <a:lstStyle/>
        <a:p>
          <a:endParaRPr lang="en-US"/>
        </a:p>
      </dgm:t>
    </dgm:pt>
    <dgm:pt modelId="{09720814-1944-40D1-9535-F5453305CE9B}" type="sibTrans" cxnId="{306412F9-2008-40C4-A080-901BA66E417C}">
      <dgm:prSet/>
      <dgm:spPr/>
      <dgm:t>
        <a:bodyPr/>
        <a:lstStyle/>
        <a:p>
          <a:endParaRPr lang="en-US"/>
        </a:p>
      </dgm:t>
    </dgm:pt>
    <dgm:pt modelId="{D1E9DF8A-4EB8-4C3C-9A57-792E62DB7776}">
      <dgm:prSet/>
      <dgm:spPr/>
      <dgm:t>
        <a:bodyPr/>
        <a:lstStyle/>
        <a:p>
          <a:pPr rtl="0"/>
          <a:r>
            <a:rPr lang="en-US" dirty="0"/>
            <a:t>Accurately enumerate collections</a:t>
          </a:r>
        </a:p>
      </dgm:t>
    </dgm:pt>
    <dgm:pt modelId="{674F7E8D-7152-4411-89C7-6EB071BF936E}" type="parTrans" cxnId="{F88E3F0F-FC76-42C8-9232-D9C9A5725ABE}">
      <dgm:prSet/>
      <dgm:spPr/>
      <dgm:t>
        <a:bodyPr/>
        <a:lstStyle/>
        <a:p>
          <a:endParaRPr lang="en-US"/>
        </a:p>
      </dgm:t>
    </dgm:pt>
    <dgm:pt modelId="{1404F441-7FCA-43F5-A66A-FDA1644A4488}" type="sibTrans" cxnId="{F88E3F0F-FC76-42C8-9232-D9C9A5725ABE}">
      <dgm:prSet/>
      <dgm:spPr/>
      <dgm:t>
        <a:bodyPr/>
        <a:lstStyle/>
        <a:p>
          <a:endParaRPr lang="en-US"/>
        </a:p>
      </dgm:t>
    </dgm:pt>
    <dgm:pt modelId="{9B0C550D-3AA4-4CA1-AB4E-50ECCC9EA9B8}">
      <dgm:prSet custT="1"/>
      <dgm:spPr/>
      <dgm:t>
        <a:bodyPr/>
        <a:lstStyle/>
        <a:p>
          <a:pPr rtl="0"/>
          <a:r>
            <a:rPr lang="en-US" sz="1200" i="0" dirty="0"/>
            <a:t>“There will be enemy flies” </a:t>
          </a:r>
          <a:r>
            <a:rPr lang="en-US" sz="1200" i="0" dirty="0">
              <a:sym typeface="Wingdings" panose="05000000000000000000" pitchFamily="2" charset="2"/>
            </a:rPr>
            <a:t></a:t>
          </a:r>
          <a:endParaRPr lang="en-US" sz="1200" i="0" dirty="0"/>
        </a:p>
      </dgm:t>
    </dgm:pt>
    <dgm:pt modelId="{FD2BE81A-7FD7-481B-8CFE-131FF1E0C6A4}" type="parTrans" cxnId="{C14CFB4B-163F-45D5-B464-EE273CFF7BC6}">
      <dgm:prSet/>
      <dgm:spPr/>
      <dgm:t>
        <a:bodyPr/>
        <a:lstStyle/>
        <a:p>
          <a:endParaRPr lang="en-US"/>
        </a:p>
      </dgm:t>
    </dgm:pt>
    <dgm:pt modelId="{C69C1F05-40AE-4E19-BF5D-88325B3AE13D}" type="sibTrans" cxnId="{C14CFB4B-163F-45D5-B464-EE273CFF7BC6}">
      <dgm:prSet/>
      <dgm:spPr/>
      <dgm:t>
        <a:bodyPr/>
        <a:lstStyle/>
        <a:p>
          <a:endParaRPr lang="en-US"/>
        </a:p>
      </dgm:t>
    </dgm:pt>
    <dgm:pt modelId="{45065592-0897-405E-806C-A38280A1A21E}">
      <dgm:prSet custT="1"/>
      <dgm:spPr/>
      <dgm:t>
        <a:bodyPr/>
        <a:lstStyle/>
        <a:p>
          <a:pPr rtl="0"/>
          <a:r>
            <a:rPr lang="en-US" sz="1200" i="0" dirty="0"/>
            <a:t>“There will be 2 types of enemy flies”</a:t>
          </a:r>
          <a:r>
            <a:rPr lang="en-US" sz="1200" i="0" dirty="0">
              <a:sym typeface="Wingdings" panose="05000000000000000000" pitchFamily="2" charset="2"/>
            </a:rPr>
            <a:t> </a:t>
          </a:r>
          <a:endParaRPr lang="en-US" sz="1200" i="0" dirty="0"/>
        </a:p>
      </dgm:t>
    </dgm:pt>
    <dgm:pt modelId="{B564740B-C1D7-4A56-8326-E8B9A5C2BD3F}" type="parTrans" cxnId="{9C8DC037-1644-45EF-898C-0594CB5661E2}">
      <dgm:prSet/>
      <dgm:spPr/>
      <dgm:t>
        <a:bodyPr/>
        <a:lstStyle/>
        <a:p>
          <a:endParaRPr lang="en-US"/>
        </a:p>
      </dgm:t>
    </dgm:pt>
    <dgm:pt modelId="{EBFA7973-DA54-48E4-BA27-4CBF3F07659A}" type="sibTrans" cxnId="{9C8DC037-1644-45EF-898C-0594CB5661E2}">
      <dgm:prSet/>
      <dgm:spPr/>
      <dgm:t>
        <a:bodyPr/>
        <a:lstStyle/>
        <a:p>
          <a:endParaRPr lang="en-US"/>
        </a:p>
      </dgm:t>
    </dgm:pt>
    <dgm:pt modelId="{B3E8BACD-7D6D-42D1-AB6B-BA3961566E72}">
      <dgm:prSet/>
      <dgm:spPr/>
      <dgm:t>
        <a:bodyPr/>
        <a:lstStyle/>
        <a:p>
          <a:pPr rtl="0"/>
          <a:r>
            <a:rPr lang="en-US" i="0" dirty="0"/>
            <a:t>Define the MVP</a:t>
          </a:r>
        </a:p>
      </dgm:t>
    </dgm:pt>
    <dgm:pt modelId="{443280AD-9159-428A-AFDA-9E7F0C787CA5}" type="parTrans" cxnId="{870122AB-8252-45D6-A1F0-85D96D21AB96}">
      <dgm:prSet/>
      <dgm:spPr/>
      <dgm:t>
        <a:bodyPr/>
        <a:lstStyle/>
        <a:p>
          <a:endParaRPr lang="en-US"/>
        </a:p>
      </dgm:t>
    </dgm:pt>
    <dgm:pt modelId="{E0F027B0-82D5-4666-98F6-678DC523330C}" type="sibTrans" cxnId="{870122AB-8252-45D6-A1F0-85D96D21AB96}">
      <dgm:prSet/>
      <dgm:spPr/>
      <dgm:t>
        <a:bodyPr/>
        <a:lstStyle/>
        <a:p>
          <a:endParaRPr lang="en-US"/>
        </a:p>
      </dgm:t>
    </dgm:pt>
    <dgm:pt modelId="{79EDC0D7-571C-4904-B729-9E20DE0FF6CA}">
      <dgm:prSet custT="1"/>
      <dgm:spPr/>
      <dgm:t>
        <a:bodyPr/>
        <a:lstStyle/>
        <a:p>
          <a:pPr rtl="0"/>
          <a:r>
            <a:rPr lang="en-US" sz="1200" i="0" dirty="0"/>
            <a:t>Have a healthy wish list</a:t>
          </a:r>
        </a:p>
      </dgm:t>
    </dgm:pt>
    <dgm:pt modelId="{B5317695-3F1D-4049-9286-911D17E5D551}" type="parTrans" cxnId="{9B8E6ADA-CBDA-49A0-B5D3-97119C5E51E0}">
      <dgm:prSet/>
      <dgm:spPr/>
      <dgm:t>
        <a:bodyPr/>
        <a:lstStyle/>
        <a:p>
          <a:endParaRPr lang="en-US"/>
        </a:p>
      </dgm:t>
    </dgm:pt>
    <dgm:pt modelId="{34E91ECA-512F-4D9D-96DE-44FD932A63BF}" type="sibTrans" cxnId="{9B8E6ADA-CBDA-49A0-B5D3-97119C5E51E0}">
      <dgm:prSet/>
      <dgm:spPr/>
      <dgm:t>
        <a:bodyPr/>
        <a:lstStyle/>
        <a:p>
          <a:endParaRPr lang="en-US"/>
        </a:p>
      </dgm:t>
    </dgm:pt>
    <dgm:pt modelId="{3E6CA19E-4342-479C-A556-A2A10891C389}">
      <dgm:prSet/>
      <dgm:spPr/>
      <dgm:t>
        <a:bodyPr/>
        <a:lstStyle/>
        <a:p>
          <a:pPr rtl="0"/>
          <a:r>
            <a:rPr lang="en-US" i="0" dirty="0"/>
            <a:t>Identify meaningful scope exclusions</a:t>
          </a:r>
        </a:p>
      </dgm:t>
    </dgm:pt>
    <dgm:pt modelId="{646C8C73-0370-4100-8122-3BE829F321ED}" type="parTrans" cxnId="{25718687-F200-439E-B3F7-6F5A87FBAB25}">
      <dgm:prSet/>
      <dgm:spPr/>
      <dgm:t>
        <a:bodyPr/>
        <a:lstStyle/>
        <a:p>
          <a:endParaRPr lang="en-US"/>
        </a:p>
      </dgm:t>
    </dgm:pt>
    <dgm:pt modelId="{17002106-1D9D-4AF9-845E-334A13898802}" type="sibTrans" cxnId="{25718687-F200-439E-B3F7-6F5A87FBAB25}">
      <dgm:prSet/>
      <dgm:spPr/>
      <dgm:t>
        <a:bodyPr/>
        <a:lstStyle/>
        <a:p>
          <a:endParaRPr lang="en-US"/>
        </a:p>
      </dgm:t>
    </dgm:pt>
    <dgm:pt modelId="{674AE841-1C04-457A-96E5-4BE071FEDACB}">
      <dgm:prSet custT="1"/>
      <dgm:spPr/>
      <dgm:t>
        <a:bodyPr/>
        <a:lstStyle/>
        <a:p>
          <a:r>
            <a:rPr lang="en-US" sz="1200" b="1" i="0" dirty="0"/>
            <a:t>S</a:t>
          </a:r>
          <a:r>
            <a:rPr lang="en-US" sz="1200" b="0" i="0" dirty="0"/>
            <a:t>pecific, </a:t>
          </a:r>
          <a:r>
            <a:rPr lang="en-US" sz="1200" b="1" i="0" dirty="0"/>
            <a:t>M</a:t>
          </a:r>
          <a:r>
            <a:rPr lang="en-US" sz="1200" b="0" i="0" dirty="0"/>
            <a:t>easurable, </a:t>
          </a:r>
          <a:r>
            <a:rPr lang="en-US" sz="1200" b="1" i="0" dirty="0"/>
            <a:t>A</a:t>
          </a:r>
          <a:r>
            <a:rPr lang="en-US" sz="1200" b="0" i="0" dirty="0"/>
            <a:t>chievable, </a:t>
          </a:r>
          <a:r>
            <a:rPr lang="en-US" sz="1200" b="1" i="0" dirty="0"/>
            <a:t>R</a:t>
          </a:r>
          <a:r>
            <a:rPr lang="en-US" sz="1200" b="0" i="0" dirty="0"/>
            <a:t>ealistic, and </a:t>
          </a:r>
          <a:r>
            <a:rPr lang="en-US" sz="1200" b="1" i="0" dirty="0"/>
            <a:t>T</a:t>
          </a:r>
          <a:r>
            <a:rPr lang="en-US" sz="1200" b="0" i="0" dirty="0"/>
            <a:t>imely</a:t>
          </a:r>
          <a:endParaRPr lang="en-US" sz="1200" dirty="0"/>
        </a:p>
      </dgm:t>
    </dgm:pt>
    <dgm:pt modelId="{71E188AD-59D4-4C9A-921E-9754F5E50512}" type="parTrans" cxnId="{42FD7FBB-6887-4BC7-8A94-4367B6B6D2B3}">
      <dgm:prSet/>
      <dgm:spPr/>
      <dgm:t>
        <a:bodyPr/>
        <a:lstStyle/>
        <a:p>
          <a:endParaRPr lang="en-US"/>
        </a:p>
      </dgm:t>
    </dgm:pt>
    <dgm:pt modelId="{D6F1AB7B-81FE-42F9-A7F8-E17DF3598238}" type="sibTrans" cxnId="{42FD7FBB-6887-4BC7-8A94-4367B6B6D2B3}">
      <dgm:prSet/>
      <dgm:spPr/>
      <dgm:t>
        <a:bodyPr/>
        <a:lstStyle/>
        <a:p>
          <a:endParaRPr lang="en-US"/>
        </a:p>
      </dgm:t>
    </dgm:pt>
    <dgm:pt modelId="{58C6ECE5-2224-48E7-86C5-5C4FD227F4CC}">
      <dgm:prSet custT="1"/>
      <dgm:spPr/>
      <dgm:t>
        <a:bodyPr/>
        <a:lstStyle/>
        <a:p>
          <a:r>
            <a:rPr lang="en-US" sz="1200" dirty="0"/>
            <a:t>What was raised and abandoned?</a:t>
          </a:r>
        </a:p>
      </dgm:t>
    </dgm:pt>
    <dgm:pt modelId="{BF2AD997-56D8-4F47-9CCD-13A5C3E4ABE2}" type="parTrans" cxnId="{D0005B97-19CB-418C-BF8C-EB2E61D177C9}">
      <dgm:prSet/>
      <dgm:spPr/>
      <dgm:t>
        <a:bodyPr/>
        <a:lstStyle/>
        <a:p>
          <a:endParaRPr lang="en-US"/>
        </a:p>
      </dgm:t>
    </dgm:pt>
    <dgm:pt modelId="{FB9AD57D-B98F-43E8-8657-4A9DE82AAB12}" type="sibTrans" cxnId="{D0005B97-19CB-418C-BF8C-EB2E61D177C9}">
      <dgm:prSet/>
      <dgm:spPr/>
      <dgm:t>
        <a:bodyPr/>
        <a:lstStyle/>
        <a:p>
          <a:endParaRPr lang="en-US"/>
        </a:p>
      </dgm:t>
    </dgm:pt>
    <dgm:pt modelId="{4E9BA612-3C65-4B3B-969C-23F483CCD8A3}">
      <dgm:prSet custT="1"/>
      <dgm:spPr/>
      <dgm:t>
        <a:bodyPr/>
        <a:lstStyle/>
        <a:p>
          <a:r>
            <a:rPr lang="en-US" sz="1200" dirty="0"/>
            <a:t>What from the “Other project features” are we not doing?</a:t>
          </a:r>
        </a:p>
      </dgm:t>
    </dgm:pt>
    <dgm:pt modelId="{75B54161-7448-4820-9D68-AF93138FAD7A}" type="parTrans" cxnId="{A503BE16-CDD4-4116-A1D0-2226BDD01710}">
      <dgm:prSet/>
      <dgm:spPr/>
      <dgm:t>
        <a:bodyPr/>
        <a:lstStyle/>
        <a:p>
          <a:endParaRPr lang="en-US"/>
        </a:p>
      </dgm:t>
    </dgm:pt>
    <dgm:pt modelId="{37CF3CBA-52E5-4DB0-A4A5-0D79BB1F7375}" type="sibTrans" cxnId="{A503BE16-CDD4-4116-A1D0-2226BDD01710}">
      <dgm:prSet/>
      <dgm:spPr/>
      <dgm:t>
        <a:bodyPr/>
        <a:lstStyle/>
        <a:p>
          <a:endParaRPr lang="en-US"/>
        </a:p>
      </dgm:t>
    </dgm:pt>
    <dgm:pt modelId="{23EC6ED0-B110-42B4-95A6-6C2300835FBD}" type="pres">
      <dgm:prSet presAssocID="{3C4A4C2A-BCEE-4A8C-858A-24B343102327}" presName="Name0" presStyleCnt="0">
        <dgm:presLayoutVars>
          <dgm:dir/>
          <dgm:animLvl val="lvl"/>
          <dgm:resizeHandles val="exact"/>
        </dgm:presLayoutVars>
      </dgm:prSet>
      <dgm:spPr/>
    </dgm:pt>
    <dgm:pt modelId="{796F3AAE-B1F1-47D4-8B68-4D5927A05871}" type="pres">
      <dgm:prSet presAssocID="{98CD0BB4-6181-4025-B57C-8DBB5D721E8A}" presName="linNode" presStyleCnt="0"/>
      <dgm:spPr/>
    </dgm:pt>
    <dgm:pt modelId="{08778DBE-7502-4BDC-9A30-1B10AE05A51E}" type="pres">
      <dgm:prSet presAssocID="{98CD0BB4-6181-4025-B57C-8DBB5D721E8A}" presName="parentText" presStyleLbl="node1" presStyleIdx="0" presStyleCnt="4">
        <dgm:presLayoutVars>
          <dgm:chMax val="1"/>
          <dgm:bulletEnabled val="1"/>
        </dgm:presLayoutVars>
      </dgm:prSet>
      <dgm:spPr/>
    </dgm:pt>
    <dgm:pt modelId="{28FA3D51-2AB0-4856-9DEB-8D5C630DD7F6}" type="pres">
      <dgm:prSet presAssocID="{98CD0BB4-6181-4025-B57C-8DBB5D721E8A}" presName="descendantText" presStyleLbl="alignAccFollowNode1" presStyleIdx="0" presStyleCnt="4">
        <dgm:presLayoutVars>
          <dgm:bulletEnabled val="1"/>
        </dgm:presLayoutVars>
      </dgm:prSet>
      <dgm:spPr/>
    </dgm:pt>
    <dgm:pt modelId="{30CC1086-C43A-4F52-961C-493A3D6FEC0E}" type="pres">
      <dgm:prSet presAssocID="{09720814-1944-40D1-9535-F5453305CE9B}" presName="sp" presStyleCnt="0"/>
      <dgm:spPr/>
    </dgm:pt>
    <dgm:pt modelId="{50833B2A-C5B0-46F9-B90A-8EF5FA94316E}" type="pres">
      <dgm:prSet presAssocID="{D1E9DF8A-4EB8-4C3C-9A57-792E62DB7776}" presName="linNode" presStyleCnt="0"/>
      <dgm:spPr/>
    </dgm:pt>
    <dgm:pt modelId="{FD9FCEAD-D30F-4740-B496-E12A9AB5D218}" type="pres">
      <dgm:prSet presAssocID="{D1E9DF8A-4EB8-4C3C-9A57-792E62DB7776}" presName="parentText" presStyleLbl="node1" presStyleIdx="1" presStyleCnt="4">
        <dgm:presLayoutVars>
          <dgm:chMax val="1"/>
          <dgm:bulletEnabled val="1"/>
        </dgm:presLayoutVars>
      </dgm:prSet>
      <dgm:spPr/>
    </dgm:pt>
    <dgm:pt modelId="{F6D470EE-C010-419E-876C-6A71D5606382}" type="pres">
      <dgm:prSet presAssocID="{D1E9DF8A-4EB8-4C3C-9A57-792E62DB7776}" presName="descendantText" presStyleLbl="alignAccFollowNode1" presStyleIdx="1" presStyleCnt="4">
        <dgm:presLayoutVars>
          <dgm:bulletEnabled val="1"/>
        </dgm:presLayoutVars>
      </dgm:prSet>
      <dgm:spPr/>
    </dgm:pt>
    <dgm:pt modelId="{1789B28C-8536-4BC4-B4EA-F363A65BE98A}" type="pres">
      <dgm:prSet presAssocID="{1404F441-7FCA-43F5-A66A-FDA1644A4488}" presName="sp" presStyleCnt="0"/>
      <dgm:spPr/>
    </dgm:pt>
    <dgm:pt modelId="{AEFC40E5-C7F2-4402-BDFA-9B772CADE3DB}" type="pres">
      <dgm:prSet presAssocID="{B3E8BACD-7D6D-42D1-AB6B-BA3961566E72}" presName="linNode" presStyleCnt="0"/>
      <dgm:spPr/>
    </dgm:pt>
    <dgm:pt modelId="{FDB41526-78B6-4FED-8CA8-9AEF12CEBB09}" type="pres">
      <dgm:prSet presAssocID="{B3E8BACD-7D6D-42D1-AB6B-BA3961566E72}" presName="parentText" presStyleLbl="node1" presStyleIdx="2" presStyleCnt="4">
        <dgm:presLayoutVars>
          <dgm:chMax val="1"/>
          <dgm:bulletEnabled val="1"/>
        </dgm:presLayoutVars>
      </dgm:prSet>
      <dgm:spPr/>
    </dgm:pt>
    <dgm:pt modelId="{BEBC0E52-FDA2-4E8F-8E15-207AD7662FFA}" type="pres">
      <dgm:prSet presAssocID="{B3E8BACD-7D6D-42D1-AB6B-BA3961566E72}" presName="descendantText" presStyleLbl="alignAccFollowNode1" presStyleIdx="2" presStyleCnt="4">
        <dgm:presLayoutVars>
          <dgm:bulletEnabled val="1"/>
        </dgm:presLayoutVars>
      </dgm:prSet>
      <dgm:spPr/>
    </dgm:pt>
    <dgm:pt modelId="{77B73583-22E8-45F8-A402-BF1CA6225F31}" type="pres">
      <dgm:prSet presAssocID="{E0F027B0-82D5-4666-98F6-678DC523330C}" presName="sp" presStyleCnt="0"/>
      <dgm:spPr/>
    </dgm:pt>
    <dgm:pt modelId="{58901873-2770-4572-883A-2A5608F7FF85}" type="pres">
      <dgm:prSet presAssocID="{3E6CA19E-4342-479C-A556-A2A10891C389}" presName="linNode" presStyleCnt="0"/>
      <dgm:spPr/>
    </dgm:pt>
    <dgm:pt modelId="{C49B27A1-8160-4E27-A0AA-16C7CC9E3579}" type="pres">
      <dgm:prSet presAssocID="{3E6CA19E-4342-479C-A556-A2A10891C389}" presName="parentText" presStyleLbl="node1" presStyleIdx="3" presStyleCnt="4">
        <dgm:presLayoutVars>
          <dgm:chMax val="1"/>
          <dgm:bulletEnabled val="1"/>
        </dgm:presLayoutVars>
      </dgm:prSet>
      <dgm:spPr/>
    </dgm:pt>
    <dgm:pt modelId="{8E80A970-7C08-4757-BCEA-93C4A24A7F9C}" type="pres">
      <dgm:prSet presAssocID="{3E6CA19E-4342-479C-A556-A2A10891C389}" presName="descendantText" presStyleLbl="alignAccFollowNode1" presStyleIdx="3" presStyleCnt="4">
        <dgm:presLayoutVars>
          <dgm:bulletEnabled val="1"/>
        </dgm:presLayoutVars>
      </dgm:prSet>
      <dgm:spPr/>
    </dgm:pt>
  </dgm:ptLst>
  <dgm:cxnLst>
    <dgm:cxn modelId="{F88E3F0F-FC76-42C8-9232-D9C9A5725ABE}" srcId="{3C4A4C2A-BCEE-4A8C-858A-24B343102327}" destId="{D1E9DF8A-4EB8-4C3C-9A57-792E62DB7776}" srcOrd="1" destOrd="0" parTransId="{674F7E8D-7152-4411-89C7-6EB071BF936E}" sibTransId="{1404F441-7FCA-43F5-A66A-FDA1644A4488}"/>
    <dgm:cxn modelId="{A503BE16-CDD4-4116-A1D0-2226BDD01710}" srcId="{3E6CA19E-4342-479C-A556-A2A10891C389}" destId="{4E9BA612-3C65-4B3B-969C-23F483CCD8A3}" srcOrd="1" destOrd="0" parTransId="{75B54161-7448-4820-9D68-AF93138FAD7A}" sibTransId="{37CF3CBA-52E5-4DB0-A4A5-0D79BB1F7375}"/>
    <dgm:cxn modelId="{9A1A511A-D878-4E7E-8954-BC17EBFEDF10}" type="presOf" srcId="{58C6ECE5-2224-48E7-86C5-5C4FD227F4CC}" destId="{8E80A970-7C08-4757-BCEA-93C4A24A7F9C}" srcOrd="0" destOrd="0" presId="urn:microsoft.com/office/officeart/2005/8/layout/vList5"/>
    <dgm:cxn modelId="{9C8DC037-1644-45EF-898C-0594CB5661E2}" srcId="{D1E9DF8A-4EB8-4C3C-9A57-792E62DB7776}" destId="{45065592-0897-405E-806C-A38280A1A21E}" srcOrd="1" destOrd="0" parTransId="{B564740B-C1D7-4A56-8326-E8B9A5C2BD3F}" sibTransId="{EBFA7973-DA54-48E4-BA27-4CBF3F07659A}"/>
    <dgm:cxn modelId="{6E5C2E3C-E533-4B8F-8E7E-90BC051C2A76}" type="presOf" srcId="{4E9BA612-3C65-4B3B-969C-23F483CCD8A3}" destId="{8E80A970-7C08-4757-BCEA-93C4A24A7F9C}" srcOrd="0" destOrd="1" presId="urn:microsoft.com/office/officeart/2005/8/layout/vList5"/>
    <dgm:cxn modelId="{42572542-4865-48C5-95B7-DA81CC246522}" type="presOf" srcId="{9B0C550D-3AA4-4CA1-AB4E-50ECCC9EA9B8}" destId="{F6D470EE-C010-419E-876C-6A71D5606382}" srcOrd="0" destOrd="0" presId="urn:microsoft.com/office/officeart/2005/8/layout/vList5"/>
    <dgm:cxn modelId="{26F52165-C79F-4C58-8BE2-9B8312142457}" type="presOf" srcId="{D1E9DF8A-4EB8-4C3C-9A57-792E62DB7776}" destId="{FD9FCEAD-D30F-4740-B496-E12A9AB5D218}" srcOrd="0" destOrd="0" presId="urn:microsoft.com/office/officeart/2005/8/layout/vList5"/>
    <dgm:cxn modelId="{C14CFB4B-163F-45D5-B464-EE273CFF7BC6}" srcId="{D1E9DF8A-4EB8-4C3C-9A57-792E62DB7776}" destId="{9B0C550D-3AA4-4CA1-AB4E-50ECCC9EA9B8}" srcOrd="0" destOrd="0" parTransId="{FD2BE81A-7FD7-481B-8CFE-131FF1E0C6A4}" sibTransId="{C69C1F05-40AE-4E19-BF5D-88325B3AE13D}"/>
    <dgm:cxn modelId="{20DE3955-F146-4899-B084-F670BE36A8DC}" type="presOf" srcId="{3E6CA19E-4342-479C-A556-A2A10891C389}" destId="{C49B27A1-8160-4E27-A0AA-16C7CC9E3579}" srcOrd="0" destOrd="0" presId="urn:microsoft.com/office/officeart/2005/8/layout/vList5"/>
    <dgm:cxn modelId="{DA531577-656C-42D3-BF6D-F98AA93B39CC}" type="presOf" srcId="{45065592-0897-405E-806C-A38280A1A21E}" destId="{F6D470EE-C010-419E-876C-6A71D5606382}" srcOrd="0" destOrd="1" presId="urn:microsoft.com/office/officeart/2005/8/layout/vList5"/>
    <dgm:cxn modelId="{25718687-F200-439E-B3F7-6F5A87FBAB25}" srcId="{3C4A4C2A-BCEE-4A8C-858A-24B343102327}" destId="{3E6CA19E-4342-479C-A556-A2A10891C389}" srcOrd="3" destOrd="0" parTransId="{646C8C73-0370-4100-8122-3BE829F321ED}" sibTransId="{17002106-1D9D-4AF9-845E-334A13898802}"/>
    <dgm:cxn modelId="{D0005B97-19CB-418C-BF8C-EB2E61D177C9}" srcId="{3E6CA19E-4342-479C-A556-A2A10891C389}" destId="{58C6ECE5-2224-48E7-86C5-5C4FD227F4CC}" srcOrd="0" destOrd="0" parTransId="{BF2AD997-56D8-4F47-9CCD-13A5C3E4ABE2}" sibTransId="{FB9AD57D-B98F-43E8-8657-4A9DE82AAB12}"/>
    <dgm:cxn modelId="{870122AB-8252-45D6-A1F0-85D96D21AB96}" srcId="{3C4A4C2A-BCEE-4A8C-858A-24B343102327}" destId="{B3E8BACD-7D6D-42D1-AB6B-BA3961566E72}" srcOrd="2" destOrd="0" parTransId="{443280AD-9159-428A-AFDA-9E7F0C787CA5}" sibTransId="{E0F027B0-82D5-4666-98F6-678DC523330C}"/>
    <dgm:cxn modelId="{42FD7FBB-6887-4BC7-8A94-4367B6B6D2B3}" srcId="{98CD0BB4-6181-4025-B57C-8DBB5D721E8A}" destId="{674AE841-1C04-457A-96E5-4BE071FEDACB}" srcOrd="0" destOrd="0" parTransId="{71E188AD-59D4-4C9A-921E-9754F5E50512}" sibTransId="{D6F1AB7B-81FE-42F9-A7F8-E17DF3598238}"/>
    <dgm:cxn modelId="{3246DCC2-2568-46C0-92F3-11F8E50C53F8}" type="presOf" srcId="{B3E8BACD-7D6D-42D1-AB6B-BA3961566E72}" destId="{FDB41526-78B6-4FED-8CA8-9AEF12CEBB09}" srcOrd="0" destOrd="0" presId="urn:microsoft.com/office/officeart/2005/8/layout/vList5"/>
    <dgm:cxn modelId="{8EFF19C6-B4DB-47D3-8A68-E6939F9E078B}" type="presOf" srcId="{79EDC0D7-571C-4904-B729-9E20DE0FF6CA}" destId="{BEBC0E52-FDA2-4E8F-8E15-207AD7662FFA}" srcOrd="0" destOrd="0" presId="urn:microsoft.com/office/officeart/2005/8/layout/vList5"/>
    <dgm:cxn modelId="{2C828FC6-0209-44BB-9C47-4D541BB791A8}" type="presOf" srcId="{3C4A4C2A-BCEE-4A8C-858A-24B343102327}" destId="{23EC6ED0-B110-42B4-95A6-6C2300835FBD}" srcOrd="0" destOrd="0" presId="urn:microsoft.com/office/officeart/2005/8/layout/vList5"/>
    <dgm:cxn modelId="{17292FCF-53F2-43AB-B854-5B7C211E1B97}" type="presOf" srcId="{98CD0BB4-6181-4025-B57C-8DBB5D721E8A}" destId="{08778DBE-7502-4BDC-9A30-1B10AE05A51E}" srcOrd="0" destOrd="0" presId="urn:microsoft.com/office/officeart/2005/8/layout/vList5"/>
    <dgm:cxn modelId="{9B8E6ADA-CBDA-49A0-B5D3-97119C5E51E0}" srcId="{B3E8BACD-7D6D-42D1-AB6B-BA3961566E72}" destId="{79EDC0D7-571C-4904-B729-9E20DE0FF6CA}" srcOrd="0" destOrd="0" parTransId="{B5317695-3F1D-4049-9286-911D17E5D551}" sibTransId="{34E91ECA-512F-4D9D-96DE-44FD932A63BF}"/>
    <dgm:cxn modelId="{306412F9-2008-40C4-A080-901BA66E417C}" srcId="{3C4A4C2A-BCEE-4A8C-858A-24B343102327}" destId="{98CD0BB4-6181-4025-B57C-8DBB5D721E8A}" srcOrd="0" destOrd="0" parTransId="{7F24D040-E6E8-467A-94B1-285B9767D349}" sibTransId="{09720814-1944-40D1-9535-F5453305CE9B}"/>
    <dgm:cxn modelId="{D7566EFF-3172-4C71-8CE8-3B0BA9A58537}" type="presOf" srcId="{674AE841-1C04-457A-96E5-4BE071FEDACB}" destId="{28FA3D51-2AB0-4856-9DEB-8D5C630DD7F6}" srcOrd="0" destOrd="0" presId="urn:microsoft.com/office/officeart/2005/8/layout/vList5"/>
    <dgm:cxn modelId="{C54D817B-E952-474A-82BD-BBB9E3B54C86}" type="presParOf" srcId="{23EC6ED0-B110-42B4-95A6-6C2300835FBD}" destId="{796F3AAE-B1F1-47D4-8B68-4D5927A05871}" srcOrd="0" destOrd="0" presId="urn:microsoft.com/office/officeart/2005/8/layout/vList5"/>
    <dgm:cxn modelId="{80ABEAA0-2E25-46AC-8FE0-D95417D6E739}" type="presParOf" srcId="{796F3AAE-B1F1-47D4-8B68-4D5927A05871}" destId="{08778DBE-7502-4BDC-9A30-1B10AE05A51E}" srcOrd="0" destOrd="0" presId="urn:microsoft.com/office/officeart/2005/8/layout/vList5"/>
    <dgm:cxn modelId="{06F7F2BF-B4DA-46F3-877D-94F33AA91124}" type="presParOf" srcId="{796F3AAE-B1F1-47D4-8B68-4D5927A05871}" destId="{28FA3D51-2AB0-4856-9DEB-8D5C630DD7F6}" srcOrd="1" destOrd="0" presId="urn:microsoft.com/office/officeart/2005/8/layout/vList5"/>
    <dgm:cxn modelId="{E623CBA7-755D-40D9-89C4-3F39CE9E3C5D}" type="presParOf" srcId="{23EC6ED0-B110-42B4-95A6-6C2300835FBD}" destId="{30CC1086-C43A-4F52-961C-493A3D6FEC0E}" srcOrd="1" destOrd="0" presId="urn:microsoft.com/office/officeart/2005/8/layout/vList5"/>
    <dgm:cxn modelId="{4AF970A0-7214-4F0C-90EE-0B1E14BF7599}" type="presParOf" srcId="{23EC6ED0-B110-42B4-95A6-6C2300835FBD}" destId="{50833B2A-C5B0-46F9-B90A-8EF5FA94316E}" srcOrd="2" destOrd="0" presId="urn:microsoft.com/office/officeart/2005/8/layout/vList5"/>
    <dgm:cxn modelId="{1D734F6A-2EC8-4403-8583-1E3A7E64EBFF}" type="presParOf" srcId="{50833B2A-C5B0-46F9-B90A-8EF5FA94316E}" destId="{FD9FCEAD-D30F-4740-B496-E12A9AB5D218}" srcOrd="0" destOrd="0" presId="urn:microsoft.com/office/officeart/2005/8/layout/vList5"/>
    <dgm:cxn modelId="{39DFF9EC-5E12-49D2-B755-34B0CBD7D970}" type="presParOf" srcId="{50833B2A-C5B0-46F9-B90A-8EF5FA94316E}" destId="{F6D470EE-C010-419E-876C-6A71D5606382}" srcOrd="1" destOrd="0" presId="urn:microsoft.com/office/officeart/2005/8/layout/vList5"/>
    <dgm:cxn modelId="{7C861FAF-4ED3-4EC5-8C08-7209C4EC92B3}" type="presParOf" srcId="{23EC6ED0-B110-42B4-95A6-6C2300835FBD}" destId="{1789B28C-8536-4BC4-B4EA-F363A65BE98A}" srcOrd="3" destOrd="0" presId="urn:microsoft.com/office/officeart/2005/8/layout/vList5"/>
    <dgm:cxn modelId="{B30F8591-4614-4686-8763-83CDBDB76885}" type="presParOf" srcId="{23EC6ED0-B110-42B4-95A6-6C2300835FBD}" destId="{AEFC40E5-C7F2-4402-BDFA-9B772CADE3DB}" srcOrd="4" destOrd="0" presId="urn:microsoft.com/office/officeart/2005/8/layout/vList5"/>
    <dgm:cxn modelId="{9BA6485F-3B52-4857-8C09-BA4E87779445}" type="presParOf" srcId="{AEFC40E5-C7F2-4402-BDFA-9B772CADE3DB}" destId="{FDB41526-78B6-4FED-8CA8-9AEF12CEBB09}" srcOrd="0" destOrd="0" presId="urn:microsoft.com/office/officeart/2005/8/layout/vList5"/>
    <dgm:cxn modelId="{A48AFA53-DDDA-4E87-9BC0-085E578A9127}" type="presParOf" srcId="{AEFC40E5-C7F2-4402-BDFA-9B772CADE3DB}" destId="{BEBC0E52-FDA2-4E8F-8E15-207AD7662FFA}" srcOrd="1" destOrd="0" presId="urn:microsoft.com/office/officeart/2005/8/layout/vList5"/>
    <dgm:cxn modelId="{08D89D29-20DC-4E63-B86C-3BCBBEBE6D38}" type="presParOf" srcId="{23EC6ED0-B110-42B4-95A6-6C2300835FBD}" destId="{77B73583-22E8-45F8-A402-BF1CA6225F31}" srcOrd="5" destOrd="0" presId="urn:microsoft.com/office/officeart/2005/8/layout/vList5"/>
    <dgm:cxn modelId="{D1466F8F-61E1-4438-8E58-00BB986EC8BF}" type="presParOf" srcId="{23EC6ED0-B110-42B4-95A6-6C2300835FBD}" destId="{58901873-2770-4572-883A-2A5608F7FF85}" srcOrd="6" destOrd="0" presId="urn:microsoft.com/office/officeart/2005/8/layout/vList5"/>
    <dgm:cxn modelId="{78CCDF7C-FDBA-4812-AC2D-BCAF808A5163}" type="presParOf" srcId="{58901873-2770-4572-883A-2A5608F7FF85}" destId="{C49B27A1-8160-4E27-A0AA-16C7CC9E3579}" srcOrd="0" destOrd="0" presId="urn:microsoft.com/office/officeart/2005/8/layout/vList5"/>
    <dgm:cxn modelId="{6E14D63C-FC18-4A66-952B-7DCECD2F88FC}" type="presParOf" srcId="{58901873-2770-4572-883A-2A5608F7FF85}" destId="{8E80A970-7C08-4757-BCEA-93C4A24A7F9C}"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F1ADCD64-57D5-469D-8792-2F91E2D63B8F}"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A89FD75D-F51E-48F9-8ADC-54A473547CB7}">
      <dgm:prSet/>
      <dgm:spPr>
        <a:ln>
          <a:solidFill>
            <a:schemeClr val="bg1">
              <a:lumMod val="85000"/>
              <a:lumOff val="15000"/>
            </a:schemeClr>
          </a:solidFill>
        </a:ln>
      </dgm:spPr>
      <dgm:t>
        <a:bodyPr/>
        <a:lstStyle/>
        <a:p>
          <a:pPr rtl="0"/>
          <a:r>
            <a:rPr lang="en-US" dirty="0">
              <a:solidFill>
                <a:schemeClr val="bg1"/>
              </a:solidFill>
            </a:rPr>
            <a:t>Team and stakeholder contact info</a:t>
          </a:r>
        </a:p>
      </dgm:t>
    </dgm:pt>
    <dgm:pt modelId="{64E38B81-DF2B-406B-AF84-6BEEB24173B2}" type="parTrans" cxnId="{0194260A-CB5B-4E63-B38A-16F0B19180ED}">
      <dgm:prSet/>
      <dgm:spPr/>
      <dgm:t>
        <a:bodyPr/>
        <a:lstStyle/>
        <a:p>
          <a:endParaRPr lang="en-US">
            <a:solidFill>
              <a:schemeClr val="bg1"/>
            </a:solidFill>
          </a:endParaRPr>
        </a:p>
      </dgm:t>
    </dgm:pt>
    <dgm:pt modelId="{8E6AD983-7E40-492C-B120-14D8B90A2C51}" type="sibTrans" cxnId="{0194260A-CB5B-4E63-B38A-16F0B19180ED}">
      <dgm:prSet/>
      <dgm:spPr/>
      <dgm:t>
        <a:bodyPr/>
        <a:lstStyle/>
        <a:p>
          <a:endParaRPr lang="en-US">
            <a:solidFill>
              <a:schemeClr val="bg1"/>
            </a:solidFill>
          </a:endParaRPr>
        </a:p>
      </dgm:t>
    </dgm:pt>
    <dgm:pt modelId="{8A90EBF8-4B8C-4C2A-B985-4E7D39EC87E5}">
      <dgm:prSet/>
      <dgm:spPr>
        <a:ln>
          <a:solidFill>
            <a:schemeClr val="bg1">
              <a:lumMod val="85000"/>
              <a:lumOff val="15000"/>
            </a:schemeClr>
          </a:solidFill>
        </a:ln>
      </dgm:spPr>
      <dgm:t>
        <a:bodyPr/>
        <a:lstStyle/>
        <a:p>
          <a:pPr rtl="0"/>
          <a:r>
            <a:rPr lang="en-US">
              <a:solidFill>
                <a:schemeClr val="bg1"/>
              </a:solidFill>
            </a:rPr>
            <a:t>Attendance and participation guidelines</a:t>
          </a:r>
        </a:p>
      </dgm:t>
    </dgm:pt>
    <dgm:pt modelId="{3E29F16A-BB4F-4EC1-B34C-A48F4387388F}" type="parTrans" cxnId="{71D98E4E-CCB7-42D5-AC22-8726827C0244}">
      <dgm:prSet/>
      <dgm:spPr/>
      <dgm:t>
        <a:bodyPr/>
        <a:lstStyle/>
        <a:p>
          <a:endParaRPr lang="en-US">
            <a:solidFill>
              <a:schemeClr val="bg1"/>
            </a:solidFill>
          </a:endParaRPr>
        </a:p>
      </dgm:t>
    </dgm:pt>
    <dgm:pt modelId="{B514D331-6DF4-44D5-B445-C7FD0098E4ED}" type="sibTrans" cxnId="{71D98E4E-CCB7-42D5-AC22-8726827C0244}">
      <dgm:prSet/>
      <dgm:spPr/>
      <dgm:t>
        <a:bodyPr/>
        <a:lstStyle/>
        <a:p>
          <a:endParaRPr lang="en-US">
            <a:solidFill>
              <a:schemeClr val="bg1"/>
            </a:solidFill>
          </a:endParaRPr>
        </a:p>
      </dgm:t>
    </dgm:pt>
    <dgm:pt modelId="{F7C6AE69-FE6E-40ED-8EE9-4113C237C61E}">
      <dgm:prSet/>
      <dgm:spPr>
        <a:ln>
          <a:solidFill>
            <a:schemeClr val="bg1">
              <a:lumMod val="85000"/>
              <a:lumOff val="15000"/>
            </a:schemeClr>
          </a:solidFill>
        </a:ln>
      </dgm:spPr>
      <dgm:t>
        <a:bodyPr/>
        <a:lstStyle/>
        <a:p>
          <a:pPr rtl="0"/>
          <a:r>
            <a:rPr lang="en-US">
              <a:solidFill>
                <a:schemeClr val="bg1"/>
              </a:solidFill>
            </a:rPr>
            <a:t>Communication plan</a:t>
          </a:r>
        </a:p>
      </dgm:t>
    </dgm:pt>
    <dgm:pt modelId="{FBDAF1DE-267D-4155-AAA6-038E73F18B5C}" type="parTrans" cxnId="{A88E909D-4A19-402A-ACB9-10C0132B3E46}">
      <dgm:prSet/>
      <dgm:spPr/>
      <dgm:t>
        <a:bodyPr/>
        <a:lstStyle/>
        <a:p>
          <a:endParaRPr lang="en-US">
            <a:solidFill>
              <a:schemeClr val="bg1"/>
            </a:solidFill>
          </a:endParaRPr>
        </a:p>
      </dgm:t>
    </dgm:pt>
    <dgm:pt modelId="{99EB6057-8A4C-49E8-938C-40E62B2A8B02}" type="sibTrans" cxnId="{A88E909D-4A19-402A-ACB9-10C0132B3E46}">
      <dgm:prSet/>
      <dgm:spPr/>
      <dgm:t>
        <a:bodyPr/>
        <a:lstStyle/>
        <a:p>
          <a:endParaRPr lang="en-US">
            <a:solidFill>
              <a:schemeClr val="bg1"/>
            </a:solidFill>
          </a:endParaRPr>
        </a:p>
      </dgm:t>
    </dgm:pt>
    <dgm:pt modelId="{FEBA77BB-BE31-4DA4-BA35-509E2427704D}">
      <dgm:prSet/>
      <dgm:spPr>
        <a:ln>
          <a:solidFill>
            <a:schemeClr val="bg1">
              <a:lumMod val="85000"/>
              <a:lumOff val="15000"/>
            </a:schemeClr>
          </a:solidFill>
        </a:ln>
      </dgm:spPr>
      <dgm:t>
        <a:bodyPr/>
        <a:lstStyle/>
        <a:p>
          <a:pPr rtl="0"/>
          <a:r>
            <a:rPr lang="en-US">
              <a:solidFill>
                <a:schemeClr val="bg1"/>
              </a:solidFill>
            </a:rPr>
            <a:t>Project time budget projections</a:t>
          </a:r>
        </a:p>
      </dgm:t>
    </dgm:pt>
    <dgm:pt modelId="{1AEFF015-96AE-4EC3-AA93-FA161052C073}" type="parTrans" cxnId="{08769C67-3CE0-4918-9333-55468DF1B7F6}">
      <dgm:prSet/>
      <dgm:spPr/>
      <dgm:t>
        <a:bodyPr/>
        <a:lstStyle/>
        <a:p>
          <a:endParaRPr lang="en-US">
            <a:solidFill>
              <a:schemeClr val="bg1"/>
            </a:solidFill>
          </a:endParaRPr>
        </a:p>
      </dgm:t>
    </dgm:pt>
    <dgm:pt modelId="{3137B414-0782-4AF2-9404-7CCF6A6F26C7}" type="sibTrans" cxnId="{08769C67-3CE0-4918-9333-55468DF1B7F6}">
      <dgm:prSet/>
      <dgm:spPr/>
      <dgm:t>
        <a:bodyPr/>
        <a:lstStyle/>
        <a:p>
          <a:endParaRPr lang="en-US">
            <a:solidFill>
              <a:schemeClr val="bg1"/>
            </a:solidFill>
          </a:endParaRPr>
        </a:p>
      </dgm:t>
    </dgm:pt>
    <dgm:pt modelId="{00ADB612-FAA0-4A40-B5DA-6258DF951A65}">
      <dgm:prSet/>
      <dgm:spPr>
        <a:ln>
          <a:solidFill>
            <a:schemeClr val="bg1">
              <a:lumMod val="85000"/>
              <a:lumOff val="15000"/>
            </a:schemeClr>
          </a:solidFill>
        </a:ln>
      </dgm:spPr>
      <dgm:t>
        <a:bodyPr/>
        <a:lstStyle/>
        <a:p>
          <a:pPr rtl="0"/>
          <a:r>
            <a:rPr lang="en-US" dirty="0">
              <a:solidFill>
                <a:schemeClr val="bg1"/>
              </a:solidFill>
            </a:rPr>
            <a:t>Key dates (Milestones)</a:t>
          </a:r>
        </a:p>
      </dgm:t>
    </dgm:pt>
    <dgm:pt modelId="{0307D305-6CBB-423D-BDB5-BC635EF7BFC8}" type="parTrans" cxnId="{C478203C-A324-4FA9-A373-F60E57970785}">
      <dgm:prSet/>
      <dgm:spPr/>
      <dgm:t>
        <a:bodyPr/>
        <a:lstStyle/>
        <a:p>
          <a:endParaRPr lang="en-US">
            <a:solidFill>
              <a:schemeClr val="bg1"/>
            </a:solidFill>
          </a:endParaRPr>
        </a:p>
      </dgm:t>
    </dgm:pt>
    <dgm:pt modelId="{9AB41C07-1175-4647-8D87-E9AC15B4A00C}" type="sibTrans" cxnId="{C478203C-A324-4FA9-A373-F60E57970785}">
      <dgm:prSet/>
      <dgm:spPr/>
      <dgm:t>
        <a:bodyPr/>
        <a:lstStyle/>
        <a:p>
          <a:endParaRPr lang="en-US">
            <a:solidFill>
              <a:schemeClr val="bg1"/>
            </a:solidFill>
          </a:endParaRPr>
        </a:p>
      </dgm:t>
    </dgm:pt>
    <dgm:pt modelId="{D15A7D9D-21DF-4689-A263-95B73B78B553}">
      <dgm:prSet/>
      <dgm:spPr>
        <a:ln>
          <a:solidFill>
            <a:schemeClr val="bg1">
              <a:lumMod val="85000"/>
              <a:lumOff val="15000"/>
            </a:schemeClr>
          </a:solidFill>
        </a:ln>
      </dgm:spPr>
      <dgm:t>
        <a:bodyPr/>
        <a:lstStyle/>
        <a:p>
          <a:r>
            <a:rPr lang="en-US" dirty="0">
              <a:solidFill>
                <a:schemeClr val="bg1"/>
              </a:solidFill>
            </a:rPr>
            <a:t>Team and sponsor signoff</a:t>
          </a:r>
        </a:p>
      </dgm:t>
    </dgm:pt>
    <dgm:pt modelId="{7B51568B-B6D9-402B-B7AA-5E627DCBE5D3}" type="parTrans" cxnId="{32D8BF83-755C-4676-A314-9650C5F764E1}">
      <dgm:prSet/>
      <dgm:spPr/>
      <dgm:t>
        <a:bodyPr/>
        <a:lstStyle/>
        <a:p>
          <a:endParaRPr lang="en-US">
            <a:solidFill>
              <a:schemeClr val="bg1"/>
            </a:solidFill>
          </a:endParaRPr>
        </a:p>
      </dgm:t>
    </dgm:pt>
    <dgm:pt modelId="{60D9CDD5-4607-4A18-BD1D-137BE5828513}" type="sibTrans" cxnId="{32D8BF83-755C-4676-A314-9650C5F764E1}">
      <dgm:prSet/>
      <dgm:spPr/>
      <dgm:t>
        <a:bodyPr/>
        <a:lstStyle/>
        <a:p>
          <a:endParaRPr lang="en-US">
            <a:solidFill>
              <a:schemeClr val="bg1"/>
            </a:solidFill>
          </a:endParaRPr>
        </a:p>
      </dgm:t>
    </dgm:pt>
    <dgm:pt modelId="{73B1A6E3-80BD-4A03-927C-4E5592E2FC4B}">
      <dgm:prSet/>
      <dgm:spPr>
        <a:ln>
          <a:solidFill>
            <a:schemeClr val="bg1">
              <a:lumMod val="85000"/>
              <a:lumOff val="15000"/>
            </a:schemeClr>
          </a:solidFill>
        </a:ln>
      </dgm:spPr>
      <dgm:t>
        <a:bodyPr/>
        <a:lstStyle/>
        <a:p>
          <a:r>
            <a:rPr lang="en-US" dirty="0">
              <a:solidFill>
                <a:schemeClr val="bg1"/>
              </a:solidFill>
            </a:rPr>
            <a:t>Preliminary Risk</a:t>
          </a:r>
        </a:p>
      </dgm:t>
    </dgm:pt>
    <dgm:pt modelId="{6ABBCAC9-E07D-4A32-8212-C6752E4DA933}" type="parTrans" cxnId="{9F0F2493-62B4-4D5F-828A-E66611B7A292}">
      <dgm:prSet/>
      <dgm:spPr/>
      <dgm:t>
        <a:bodyPr/>
        <a:lstStyle/>
        <a:p>
          <a:endParaRPr lang="en-US">
            <a:solidFill>
              <a:schemeClr val="bg1"/>
            </a:solidFill>
          </a:endParaRPr>
        </a:p>
      </dgm:t>
    </dgm:pt>
    <dgm:pt modelId="{99228535-F033-4E56-AE44-C8382D8E6C7A}" type="sibTrans" cxnId="{9F0F2493-62B4-4D5F-828A-E66611B7A292}">
      <dgm:prSet/>
      <dgm:spPr/>
      <dgm:t>
        <a:bodyPr/>
        <a:lstStyle/>
        <a:p>
          <a:endParaRPr lang="en-US">
            <a:solidFill>
              <a:schemeClr val="bg1"/>
            </a:solidFill>
          </a:endParaRPr>
        </a:p>
      </dgm:t>
    </dgm:pt>
    <dgm:pt modelId="{2523BBB5-0E5E-43E6-9015-1B52F8BDF3F4}">
      <dgm:prSet/>
      <dgm:spPr>
        <a:ln>
          <a:solidFill>
            <a:schemeClr val="bg1">
              <a:lumMod val="85000"/>
              <a:lumOff val="15000"/>
            </a:schemeClr>
          </a:solidFill>
        </a:ln>
      </dgm:spPr>
      <dgm:t>
        <a:bodyPr/>
        <a:lstStyle/>
        <a:p>
          <a:r>
            <a:rPr lang="en-US" dirty="0">
              <a:solidFill>
                <a:schemeClr val="bg1"/>
              </a:solidFill>
            </a:rPr>
            <a:t>Game design and scope</a:t>
          </a:r>
        </a:p>
      </dgm:t>
    </dgm:pt>
    <dgm:pt modelId="{398297CD-34B8-46DA-890F-30E31A40B825}" type="parTrans" cxnId="{B2ED97DB-9E62-4B6A-9041-F26BAED32D36}">
      <dgm:prSet/>
      <dgm:spPr/>
      <dgm:t>
        <a:bodyPr/>
        <a:lstStyle/>
        <a:p>
          <a:endParaRPr lang="en-US">
            <a:solidFill>
              <a:schemeClr val="bg1"/>
            </a:solidFill>
          </a:endParaRPr>
        </a:p>
      </dgm:t>
    </dgm:pt>
    <dgm:pt modelId="{0F451A67-D0CC-4EB6-99A7-0F508EB135BA}" type="sibTrans" cxnId="{B2ED97DB-9E62-4B6A-9041-F26BAED32D36}">
      <dgm:prSet/>
      <dgm:spPr/>
      <dgm:t>
        <a:bodyPr/>
        <a:lstStyle/>
        <a:p>
          <a:endParaRPr lang="en-US">
            <a:solidFill>
              <a:schemeClr val="bg1"/>
            </a:solidFill>
          </a:endParaRPr>
        </a:p>
      </dgm:t>
    </dgm:pt>
    <dgm:pt modelId="{AC4E5213-3BBD-4FFD-81DB-01D12FCFBFFB}" type="pres">
      <dgm:prSet presAssocID="{F1ADCD64-57D5-469D-8792-2F91E2D63B8F}" presName="Name0" presStyleCnt="0">
        <dgm:presLayoutVars>
          <dgm:dir/>
          <dgm:animLvl val="lvl"/>
          <dgm:resizeHandles val="exact"/>
        </dgm:presLayoutVars>
      </dgm:prSet>
      <dgm:spPr/>
    </dgm:pt>
    <dgm:pt modelId="{1AA57720-84E5-4EF5-BF58-EFFD9D7D0987}" type="pres">
      <dgm:prSet presAssocID="{A89FD75D-F51E-48F9-8ADC-54A473547CB7}" presName="linNode" presStyleCnt="0"/>
      <dgm:spPr/>
    </dgm:pt>
    <dgm:pt modelId="{EEE7F006-549C-42B6-B814-E9A8D38CC1D4}" type="pres">
      <dgm:prSet presAssocID="{A89FD75D-F51E-48F9-8ADC-54A473547CB7}" presName="parentText" presStyleLbl="node1" presStyleIdx="0" presStyleCnt="8" custScaleX="155759">
        <dgm:presLayoutVars>
          <dgm:chMax val="1"/>
          <dgm:bulletEnabled val="1"/>
        </dgm:presLayoutVars>
      </dgm:prSet>
      <dgm:spPr/>
    </dgm:pt>
    <dgm:pt modelId="{2B66F826-1ED1-40B0-AE12-6B0F72F3376A}" type="pres">
      <dgm:prSet presAssocID="{8E6AD983-7E40-492C-B120-14D8B90A2C51}" presName="sp" presStyleCnt="0"/>
      <dgm:spPr/>
    </dgm:pt>
    <dgm:pt modelId="{6909C036-DDE0-448E-A818-C6A7DB2E85B3}" type="pres">
      <dgm:prSet presAssocID="{2523BBB5-0E5E-43E6-9015-1B52F8BDF3F4}" presName="linNode" presStyleCnt="0"/>
      <dgm:spPr/>
    </dgm:pt>
    <dgm:pt modelId="{7F60B360-BAD7-4B7F-B8F4-E18E83847896}" type="pres">
      <dgm:prSet presAssocID="{2523BBB5-0E5E-43E6-9015-1B52F8BDF3F4}" presName="parentText" presStyleLbl="node1" presStyleIdx="1" presStyleCnt="8" custScaleX="155759">
        <dgm:presLayoutVars>
          <dgm:chMax val="1"/>
          <dgm:bulletEnabled val="1"/>
        </dgm:presLayoutVars>
      </dgm:prSet>
      <dgm:spPr/>
    </dgm:pt>
    <dgm:pt modelId="{09FFDF40-545A-4C56-9AF5-DEE10091323B}" type="pres">
      <dgm:prSet presAssocID="{0F451A67-D0CC-4EB6-99A7-0F508EB135BA}" presName="sp" presStyleCnt="0"/>
      <dgm:spPr/>
    </dgm:pt>
    <dgm:pt modelId="{E93DE280-3B7E-4B86-B00D-1E71A8977E1F}" type="pres">
      <dgm:prSet presAssocID="{8A90EBF8-4B8C-4C2A-B985-4E7D39EC87E5}" presName="linNode" presStyleCnt="0"/>
      <dgm:spPr/>
    </dgm:pt>
    <dgm:pt modelId="{80D70033-F00D-426C-8FD8-C3EA4557C8A0}" type="pres">
      <dgm:prSet presAssocID="{8A90EBF8-4B8C-4C2A-B985-4E7D39EC87E5}" presName="parentText" presStyleLbl="node1" presStyleIdx="2" presStyleCnt="8" custScaleX="155759">
        <dgm:presLayoutVars>
          <dgm:chMax val="1"/>
          <dgm:bulletEnabled val="1"/>
        </dgm:presLayoutVars>
      </dgm:prSet>
      <dgm:spPr/>
    </dgm:pt>
    <dgm:pt modelId="{0328F16F-4859-4C28-8287-C7D2097972FE}" type="pres">
      <dgm:prSet presAssocID="{B514D331-6DF4-44D5-B445-C7FD0098E4ED}" presName="sp" presStyleCnt="0"/>
      <dgm:spPr/>
    </dgm:pt>
    <dgm:pt modelId="{975C6DA4-7DE3-4357-AA4B-BC06EDC124A6}" type="pres">
      <dgm:prSet presAssocID="{F7C6AE69-FE6E-40ED-8EE9-4113C237C61E}" presName="linNode" presStyleCnt="0"/>
      <dgm:spPr/>
    </dgm:pt>
    <dgm:pt modelId="{C69407D7-7DF3-41AB-A803-C0FCDE09CBC2}" type="pres">
      <dgm:prSet presAssocID="{F7C6AE69-FE6E-40ED-8EE9-4113C237C61E}" presName="parentText" presStyleLbl="node1" presStyleIdx="3" presStyleCnt="8" custScaleX="155759">
        <dgm:presLayoutVars>
          <dgm:chMax val="1"/>
          <dgm:bulletEnabled val="1"/>
        </dgm:presLayoutVars>
      </dgm:prSet>
      <dgm:spPr/>
    </dgm:pt>
    <dgm:pt modelId="{B90508D4-EF8B-4D53-9347-52E0CF30B260}" type="pres">
      <dgm:prSet presAssocID="{99EB6057-8A4C-49E8-938C-40E62B2A8B02}" presName="sp" presStyleCnt="0"/>
      <dgm:spPr/>
    </dgm:pt>
    <dgm:pt modelId="{9A068566-58ED-4E5B-B8F2-4D14A41A296F}" type="pres">
      <dgm:prSet presAssocID="{FEBA77BB-BE31-4DA4-BA35-509E2427704D}" presName="linNode" presStyleCnt="0"/>
      <dgm:spPr/>
    </dgm:pt>
    <dgm:pt modelId="{0D102261-0352-4C6D-8027-6CD509D657A5}" type="pres">
      <dgm:prSet presAssocID="{FEBA77BB-BE31-4DA4-BA35-509E2427704D}" presName="parentText" presStyleLbl="node1" presStyleIdx="4" presStyleCnt="8" custScaleX="155759">
        <dgm:presLayoutVars>
          <dgm:chMax val="1"/>
          <dgm:bulletEnabled val="1"/>
        </dgm:presLayoutVars>
      </dgm:prSet>
      <dgm:spPr/>
    </dgm:pt>
    <dgm:pt modelId="{681E409B-8A13-4F38-80C1-9B1D8F29E05D}" type="pres">
      <dgm:prSet presAssocID="{3137B414-0782-4AF2-9404-7CCF6A6F26C7}" presName="sp" presStyleCnt="0"/>
      <dgm:spPr/>
    </dgm:pt>
    <dgm:pt modelId="{1C4EB0D2-EB15-4D1C-B1A8-20F4896FB2EC}" type="pres">
      <dgm:prSet presAssocID="{00ADB612-FAA0-4A40-B5DA-6258DF951A65}" presName="linNode" presStyleCnt="0"/>
      <dgm:spPr/>
    </dgm:pt>
    <dgm:pt modelId="{BE03792C-4848-4E43-A795-FB85F9F5A9F3}" type="pres">
      <dgm:prSet presAssocID="{00ADB612-FAA0-4A40-B5DA-6258DF951A65}" presName="parentText" presStyleLbl="node1" presStyleIdx="5" presStyleCnt="8" custScaleX="155759">
        <dgm:presLayoutVars>
          <dgm:chMax val="1"/>
          <dgm:bulletEnabled val="1"/>
        </dgm:presLayoutVars>
      </dgm:prSet>
      <dgm:spPr/>
    </dgm:pt>
    <dgm:pt modelId="{8589AE0D-23E9-420E-B5C9-E18B149E755B}" type="pres">
      <dgm:prSet presAssocID="{9AB41C07-1175-4647-8D87-E9AC15B4A00C}" presName="sp" presStyleCnt="0"/>
      <dgm:spPr/>
    </dgm:pt>
    <dgm:pt modelId="{B3C2FB25-715C-4DAA-BAEE-448E52A2D132}" type="pres">
      <dgm:prSet presAssocID="{73B1A6E3-80BD-4A03-927C-4E5592E2FC4B}" presName="linNode" presStyleCnt="0"/>
      <dgm:spPr/>
    </dgm:pt>
    <dgm:pt modelId="{603B3370-99F1-43A8-BFB8-60521113D06A}" type="pres">
      <dgm:prSet presAssocID="{73B1A6E3-80BD-4A03-927C-4E5592E2FC4B}" presName="parentText" presStyleLbl="node1" presStyleIdx="6" presStyleCnt="8" custScaleX="155759">
        <dgm:presLayoutVars>
          <dgm:chMax val="1"/>
          <dgm:bulletEnabled val="1"/>
        </dgm:presLayoutVars>
      </dgm:prSet>
      <dgm:spPr/>
    </dgm:pt>
    <dgm:pt modelId="{D2360545-5158-4989-8B85-E7CCB6BD9BB8}" type="pres">
      <dgm:prSet presAssocID="{99228535-F033-4E56-AE44-C8382D8E6C7A}" presName="sp" presStyleCnt="0"/>
      <dgm:spPr/>
    </dgm:pt>
    <dgm:pt modelId="{8D7A2E64-1DE3-490F-8D33-C610B1EBC2AB}" type="pres">
      <dgm:prSet presAssocID="{D15A7D9D-21DF-4689-A263-95B73B78B553}" presName="linNode" presStyleCnt="0"/>
      <dgm:spPr/>
    </dgm:pt>
    <dgm:pt modelId="{EBFDA276-E0AA-4AE6-92A5-2CF6530611F2}" type="pres">
      <dgm:prSet presAssocID="{D15A7D9D-21DF-4689-A263-95B73B78B553}" presName="parentText" presStyleLbl="node1" presStyleIdx="7" presStyleCnt="8" custScaleX="155759">
        <dgm:presLayoutVars>
          <dgm:chMax val="1"/>
          <dgm:bulletEnabled val="1"/>
        </dgm:presLayoutVars>
      </dgm:prSet>
      <dgm:spPr/>
    </dgm:pt>
  </dgm:ptLst>
  <dgm:cxnLst>
    <dgm:cxn modelId="{0194260A-CB5B-4E63-B38A-16F0B19180ED}" srcId="{F1ADCD64-57D5-469D-8792-2F91E2D63B8F}" destId="{A89FD75D-F51E-48F9-8ADC-54A473547CB7}" srcOrd="0" destOrd="0" parTransId="{64E38B81-DF2B-406B-AF84-6BEEB24173B2}" sibTransId="{8E6AD983-7E40-492C-B120-14D8B90A2C51}"/>
    <dgm:cxn modelId="{C478203C-A324-4FA9-A373-F60E57970785}" srcId="{F1ADCD64-57D5-469D-8792-2F91E2D63B8F}" destId="{00ADB612-FAA0-4A40-B5DA-6258DF951A65}" srcOrd="5" destOrd="0" parTransId="{0307D305-6CBB-423D-BDB5-BC635EF7BFC8}" sibTransId="{9AB41C07-1175-4647-8D87-E9AC15B4A00C}"/>
    <dgm:cxn modelId="{08769C67-3CE0-4918-9333-55468DF1B7F6}" srcId="{F1ADCD64-57D5-469D-8792-2F91E2D63B8F}" destId="{FEBA77BB-BE31-4DA4-BA35-509E2427704D}" srcOrd="4" destOrd="0" parTransId="{1AEFF015-96AE-4EC3-AA93-FA161052C073}" sibTransId="{3137B414-0782-4AF2-9404-7CCF6A6F26C7}"/>
    <dgm:cxn modelId="{71D98E4E-CCB7-42D5-AC22-8726827C0244}" srcId="{F1ADCD64-57D5-469D-8792-2F91E2D63B8F}" destId="{8A90EBF8-4B8C-4C2A-B985-4E7D39EC87E5}" srcOrd="2" destOrd="0" parTransId="{3E29F16A-BB4F-4EC1-B34C-A48F4387388F}" sibTransId="{B514D331-6DF4-44D5-B445-C7FD0098E4ED}"/>
    <dgm:cxn modelId="{666A634F-9543-4E61-B7A7-F71820AE7D6C}" type="presOf" srcId="{00ADB612-FAA0-4A40-B5DA-6258DF951A65}" destId="{BE03792C-4848-4E43-A795-FB85F9F5A9F3}" srcOrd="0" destOrd="0" presId="urn:microsoft.com/office/officeart/2005/8/layout/vList5"/>
    <dgm:cxn modelId="{9A1BD976-978B-4318-B6E9-C0A0A6CCCA7D}" type="presOf" srcId="{D15A7D9D-21DF-4689-A263-95B73B78B553}" destId="{EBFDA276-E0AA-4AE6-92A5-2CF6530611F2}" srcOrd="0" destOrd="0" presId="urn:microsoft.com/office/officeart/2005/8/layout/vList5"/>
    <dgm:cxn modelId="{E7DF5659-8A56-40F8-AA8F-92149DA4612D}" type="presOf" srcId="{F7C6AE69-FE6E-40ED-8EE9-4113C237C61E}" destId="{C69407D7-7DF3-41AB-A803-C0FCDE09CBC2}" srcOrd="0" destOrd="0" presId="urn:microsoft.com/office/officeart/2005/8/layout/vList5"/>
    <dgm:cxn modelId="{32D8BF83-755C-4676-A314-9650C5F764E1}" srcId="{F1ADCD64-57D5-469D-8792-2F91E2D63B8F}" destId="{D15A7D9D-21DF-4689-A263-95B73B78B553}" srcOrd="7" destOrd="0" parTransId="{7B51568B-B6D9-402B-B7AA-5E627DCBE5D3}" sibTransId="{60D9CDD5-4607-4A18-BD1D-137BE5828513}"/>
    <dgm:cxn modelId="{37A26085-53F7-4FAD-A2BA-70933138700D}" type="presOf" srcId="{8A90EBF8-4B8C-4C2A-B985-4E7D39EC87E5}" destId="{80D70033-F00D-426C-8FD8-C3EA4557C8A0}" srcOrd="0" destOrd="0" presId="urn:microsoft.com/office/officeart/2005/8/layout/vList5"/>
    <dgm:cxn modelId="{9F48EE8D-F8C3-4B3E-8623-38BE3DE08324}" type="presOf" srcId="{FEBA77BB-BE31-4DA4-BA35-509E2427704D}" destId="{0D102261-0352-4C6D-8027-6CD509D657A5}" srcOrd="0" destOrd="0" presId="urn:microsoft.com/office/officeart/2005/8/layout/vList5"/>
    <dgm:cxn modelId="{9F0F2493-62B4-4D5F-828A-E66611B7A292}" srcId="{F1ADCD64-57D5-469D-8792-2F91E2D63B8F}" destId="{73B1A6E3-80BD-4A03-927C-4E5592E2FC4B}" srcOrd="6" destOrd="0" parTransId="{6ABBCAC9-E07D-4A32-8212-C6752E4DA933}" sibTransId="{99228535-F033-4E56-AE44-C8382D8E6C7A}"/>
    <dgm:cxn modelId="{A88E909D-4A19-402A-ACB9-10C0132B3E46}" srcId="{F1ADCD64-57D5-469D-8792-2F91E2D63B8F}" destId="{F7C6AE69-FE6E-40ED-8EE9-4113C237C61E}" srcOrd="3" destOrd="0" parTransId="{FBDAF1DE-267D-4155-AAA6-038E73F18B5C}" sibTransId="{99EB6057-8A4C-49E8-938C-40E62B2A8B02}"/>
    <dgm:cxn modelId="{DB77FEB5-846B-43A0-AB2C-9F6BFAA1785E}" type="presOf" srcId="{F1ADCD64-57D5-469D-8792-2F91E2D63B8F}" destId="{AC4E5213-3BBD-4FFD-81DB-01D12FCFBFFB}" srcOrd="0" destOrd="0" presId="urn:microsoft.com/office/officeart/2005/8/layout/vList5"/>
    <dgm:cxn modelId="{6FC254D3-F20E-4FB9-91C6-8EBF34A7C76A}" type="presOf" srcId="{73B1A6E3-80BD-4A03-927C-4E5592E2FC4B}" destId="{603B3370-99F1-43A8-BFB8-60521113D06A}" srcOrd="0" destOrd="0" presId="urn:microsoft.com/office/officeart/2005/8/layout/vList5"/>
    <dgm:cxn modelId="{B94749D4-6F42-408A-9326-E43E2A1FE207}" type="presOf" srcId="{2523BBB5-0E5E-43E6-9015-1B52F8BDF3F4}" destId="{7F60B360-BAD7-4B7F-B8F4-E18E83847896}" srcOrd="0" destOrd="0" presId="urn:microsoft.com/office/officeart/2005/8/layout/vList5"/>
    <dgm:cxn modelId="{B2ED97DB-9E62-4B6A-9041-F26BAED32D36}" srcId="{F1ADCD64-57D5-469D-8792-2F91E2D63B8F}" destId="{2523BBB5-0E5E-43E6-9015-1B52F8BDF3F4}" srcOrd="1" destOrd="0" parTransId="{398297CD-34B8-46DA-890F-30E31A40B825}" sibTransId="{0F451A67-D0CC-4EB6-99A7-0F508EB135BA}"/>
    <dgm:cxn modelId="{57827AF2-33E8-4B92-800F-67E41DC366FA}" type="presOf" srcId="{A89FD75D-F51E-48F9-8ADC-54A473547CB7}" destId="{EEE7F006-549C-42B6-B814-E9A8D38CC1D4}" srcOrd="0" destOrd="0" presId="urn:microsoft.com/office/officeart/2005/8/layout/vList5"/>
    <dgm:cxn modelId="{ECB88BD5-3DEC-48F3-8486-79A9BCBE1FAE}" type="presParOf" srcId="{AC4E5213-3BBD-4FFD-81DB-01D12FCFBFFB}" destId="{1AA57720-84E5-4EF5-BF58-EFFD9D7D0987}" srcOrd="0" destOrd="0" presId="urn:microsoft.com/office/officeart/2005/8/layout/vList5"/>
    <dgm:cxn modelId="{3D50B27B-E345-4466-AD3C-AF4E5ACAEBEE}" type="presParOf" srcId="{1AA57720-84E5-4EF5-BF58-EFFD9D7D0987}" destId="{EEE7F006-549C-42B6-B814-E9A8D38CC1D4}" srcOrd="0" destOrd="0" presId="urn:microsoft.com/office/officeart/2005/8/layout/vList5"/>
    <dgm:cxn modelId="{9ADF6467-9683-478B-A2DA-983B9B0C1AF3}" type="presParOf" srcId="{AC4E5213-3BBD-4FFD-81DB-01D12FCFBFFB}" destId="{2B66F826-1ED1-40B0-AE12-6B0F72F3376A}" srcOrd="1" destOrd="0" presId="urn:microsoft.com/office/officeart/2005/8/layout/vList5"/>
    <dgm:cxn modelId="{BE591E23-AEF0-405D-AF4B-8EFC4E77B85F}" type="presParOf" srcId="{AC4E5213-3BBD-4FFD-81DB-01D12FCFBFFB}" destId="{6909C036-DDE0-448E-A818-C6A7DB2E85B3}" srcOrd="2" destOrd="0" presId="urn:microsoft.com/office/officeart/2005/8/layout/vList5"/>
    <dgm:cxn modelId="{112BA9B6-3667-4B9C-8DED-96760ADB14AF}" type="presParOf" srcId="{6909C036-DDE0-448E-A818-C6A7DB2E85B3}" destId="{7F60B360-BAD7-4B7F-B8F4-E18E83847896}" srcOrd="0" destOrd="0" presId="urn:microsoft.com/office/officeart/2005/8/layout/vList5"/>
    <dgm:cxn modelId="{B2153329-40CB-4D2A-AEF8-8D57B410BA69}" type="presParOf" srcId="{AC4E5213-3BBD-4FFD-81DB-01D12FCFBFFB}" destId="{09FFDF40-545A-4C56-9AF5-DEE10091323B}" srcOrd="3" destOrd="0" presId="urn:microsoft.com/office/officeart/2005/8/layout/vList5"/>
    <dgm:cxn modelId="{1C3F47AB-1029-478B-9269-00FA2092A3A8}" type="presParOf" srcId="{AC4E5213-3BBD-4FFD-81DB-01D12FCFBFFB}" destId="{E93DE280-3B7E-4B86-B00D-1E71A8977E1F}" srcOrd="4" destOrd="0" presId="urn:microsoft.com/office/officeart/2005/8/layout/vList5"/>
    <dgm:cxn modelId="{5516E438-A73C-4A4D-BBC7-4424E98A2FF0}" type="presParOf" srcId="{E93DE280-3B7E-4B86-B00D-1E71A8977E1F}" destId="{80D70033-F00D-426C-8FD8-C3EA4557C8A0}" srcOrd="0" destOrd="0" presId="urn:microsoft.com/office/officeart/2005/8/layout/vList5"/>
    <dgm:cxn modelId="{CC4CF249-6B86-4949-883E-51ECC84C557A}" type="presParOf" srcId="{AC4E5213-3BBD-4FFD-81DB-01D12FCFBFFB}" destId="{0328F16F-4859-4C28-8287-C7D2097972FE}" srcOrd="5" destOrd="0" presId="urn:microsoft.com/office/officeart/2005/8/layout/vList5"/>
    <dgm:cxn modelId="{1D36D563-8D5E-47A5-A249-60D55F9F56A2}" type="presParOf" srcId="{AC4E5213-3BBD-4FFD-81DB-01D12FCFBFFB}" destId="{975C6DA4-7DE3-4357-AA4B-BC06EDC124A6}" srcOrd="6" destOrd="0" presId="urn:microsoft.com/office/officeart/2005/8/layout/vList5"/>
    <dgm:cxn modelId="{0EAC03BE-8B75-424F-8567-B3E4DA3B761C}" type="presParOf" srcId="{975C6DA4-7DE3-4357-AA4B-BC06EDC124A6}" destId="{C69407D7-7DF3-41AB-A803-C0FCDE09CBC2}" srcOrd="0" destOrd="0" presId="urn:microsoft.com/office/officeart/2005/8/layout/vList5"/>
    <dgm:cxn modelId="{CE3789D3-879A-4431-9E45-8F086ADBAE1F}" type="presParOf" srcId="{AC4E5213-3BBD-4FFD-81DB-01D12FCFBFFB}" destId="{B90508D4-EF8B-4D53-9347-52E0CF30B260}" srcOrd="7" destOrd="0" presId="urn:microsoft.com/office/officeart/2005/8/layout/vList5"/>
    <dgm:cxn modelId="{1269164D-9A15-4D3C-8727-3C193513C8DF}" type="presParOf" srcId="{AC4E5213-3BBD-4FFD-81DB-01D12FCFBFFB}" destId="{9A068566-58ED-4E5B-B8F2-4D14A41A296F}" srcOrd="8" destOrd="0" presId="urn:microsoft.com/office/officeart/2005/8/layout/vList5"/>
    <dgm:cxn modelId="{FDE392C8-8A21-4D49-AC51-670048664ABA}" type="presParOf" srcId="{9A068566-58ED-4E5B-B8F2-4D14A41A296F}" destId="{0D102261-0352-4C6D-8027-6CD509D657A5}" srcOrd="0" destOrd="0" presId="urn:microsoft.com/office/officeart/2005/8/layout/vList5"/>
    <dgm:cxn modelId="{06A43975-4170-4BE9-8FB8-C86D7294FF7A}" type="presParOf" srcId="{AC4E5213-3BBD-4FFD-81DB-01D12FCFBFFB}" destId="{681E409B-8A13-4F38-80C1-9B1D8F29E05D}" srcOrd="9" destOrd="0" presId="urn:microsoft.com/office/officeart/2005/8/layout/vList5"/>
    <dgm:cxn modelId="{3B3A6ABA-167A-48C4-A0DB-4176FCB7BA65}" type="presParOf" srcId="{AC4E5213-3BBD-4FFD-81DB-01D12FCFBFFB}" destId="{1C4EB0D2-EB15-4D1C-B1A8-20F4896FB2EC}" srcOrd="10" destOrd="0" presId="urn:microsoft.com/office/officeart/2005/8/layout/vList5"/>
    <dgm:cxn modelId="{A3E6623C-76F4-4148-828C-1CE77A7FAA2F}" type="presParOf" srcId="{1C4EB0D2-EB15-4D1C-B1A8-20F4896FB2EC}" destId="{BE03792C-4848-4E43-A795-FB85F9F5A9F3}" srcOrd="0" destOrd="0" presId="urn:microsoft.com/office/officeart/2005/8/layout/vList5"/>
    <dgm:cxn modelId="{F178C03C-6AD3-4279-916A-F597798C68A3}" type="presParOf" srcId="{AC4E5213-3BBD-4FFD-81DB-01D12FCFBFFB}" destId="{8589AE0D-23E9-420E-B5C9-E18B149E755B}" srcOrd="11" destOrd="0" presId="urn:microsoft.com/office/officeart/2005/8/layout/vList5"/>
    <dgm:cxn modelId="{89997955-5BD3-425E-9EBC-43EE940AF7FD}" type="presParOf" srcId="{AC4E5213-3BBD-4FFD-81DB-01D12FCFBFFB}" destId="{B3C2FB25-715C-4DAA-BAEE-448E52A2D132}" srcOrd="12" destOrd="0" presId="urn:microsoft.com/office/officeart/2005/8/layout/vList5"/>
    <dgm:cxn modelId="{0FCE75DB-0D43-4760-BE9D-905A1D5DCE4B}" type="presParOf" srcId="{B3C2FB25-715C-4DAA-BAEE-448E52A2D132}" destId="{603B3370-99F1-43A8-BFB8-60521113D06A}" srcOrd="0" destOrd="0" presId="urn:microsoft.com/office/officeart/2005/8/layout/vList5"/>
    <dgm:cxn modelId="{2AA1BDAB-7752-4FB0-8F28-9CFCAA2581E6}" type="presParOf" srcId="{AC4E5213-3BBD-4FFD-81DB-01D12FCFBFFB}" destId="{D2360545-5158-4989-8B85-E7CCB6BD9BB8}" srcOrd="13" destOrd="0" presId="urn:microsoft.com/office/officeart/2005/8/layout/vList5"/>
    <dgm:cxn modelId="{3F036CAA-5239-4B2F-A291-A47D4594A275}" type="presParOf" srcId="{AC4E5213-3BBD-4FFD-81DB-01D12FCFBFFB}" destId="{8D7A2E64-1DE3-490F-8D33-C610B1EBC2AB}" srcOrd="14" destOrd="0" presId="urn:microsoft.com/office/officeart/2005/8/layout/vList5"/>
    <dgm:cxn modelId="{ABA72FC3-1364-43BC-99B7-F665CB172A75}" type="presParOf" srcId="{8D7A2E64-1DE3-490F-8D33-C610B1EBC2AB}" destId="{EBFDA276-E0AA-4AE6-92A5-2CF6530611F2}" srcOrd="0" destOrd="0" presId="urn:microsoft.com/office/officeart/2005/8/layout/vList5"/>
  </dgm:cxnLst>
  <dgm:bg/>
  <dgm:whole>
    <a:ln>
      <a:noFill/>
    </a:ln>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8AEB-E120-45B4-9B67-5FAC2A625757}">
      <dsp:nvSpPr>
        <dsp:cNvPr id="0" name=""/>
        <dsp:cNvSpPr/>
      </dsp:nvSpPr>
      <dsp:spPr>
        <a:xfrm>
          <a:off x="5030729" y="67902"/>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Planning</a:t>
          </a:r>
        </a:p>
      </dsp:txBody>
      <dsp:txXfrm>
        <a:off x="5278331" y="315504"/>
        <a:ext cx="1195528" cy="1195528"/>
      </dsp:txXfrm>
    </dsp:sp>
    <dsp:sp modelId="{F03585A9-6185-4DFE-930C-3AABF0C58698}">
      <dsp:nvSpPr>
        <dsp:cNvPr id="0" name=""/>
        <dsp:cNvSpPr/>
      </dsp:nvSpPr>
      <dsp:spPr>
        <a:xfrm rot="3553911">
          <a:off x="6295211" y="1683558"/>
          <a:ext cx="418706"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25888" y="1743716"/>
        <a:ext cx="293094" cy="342374"/>
      </dsp:txXfrm>
    </dsp:sp>
    <dsp:sp modelId="{5B865A9F-501A-40F3-8401-04A6CB9D5B66}">
      <dsp:nvSpPr>
        <dsp:cNvPr id="0" name=""/>
        <dsp:cNvSpPr/>
      </dsp:nvSpPr>
      <dsp:spPr>
        <a:xfrm>
          <a:off x="6299792"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Executing</a:t>
          </a:r>
        </a:p>
      </dsp:txBody>
      <dsp:txXfrm>
        <a:off x="6547394" y="2447070"/>
        <a:ext cx="1195528" cy="1195528"/>
      </dsp:txXfrm>
    </dsp:sp>
    <dsp:sp modelId="{42188697-9760-42C3-A1C5-7EC62D2B112A}">
      <dsp:nvSpPr>
        <dsp:cNvPr id="0" name=""/>
        <dsp:cNvSpPr/>
      </dsp:nvSpPr>
      <dsp:spPr>
        <a:xfrm rot="10800000">
          <a:off x="5664252" y="2759523"/>
          <a:ext cx="44911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798986" y="2873647"/>
        <a:ext cx="314380" cy="342374"/>
      </dsp:txXfrm>
    </dsp:sp>
    <dsp:sp modelId="{CBB5B0BB-C329-4D79-BBD1-D8A7353B952A}">
      <dsp:nvSpPr>
        <dsp:cNvPr id="0" name=""/>
        <dsp:cNvSpPr/>
      </dsp:nvSpPr>
      <dsp:spPr>
        <a:xfrm>
          <a:off x="3761674"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Controlling</a:t>
          </a:r>
        </a:p>
      </dsp:txBody>
      <dsp:txXfrm>
        <a:off x="4009276" y="2447070"/>
        <a:ext cx="1195528" cy="1195528"/>
      </dsp:txXfrm>
    </dsp:sp>
    <dsp:sp modelId="{2B17B834-9BA3-4D9E-9F95-F08C85D2C413}">
      <dsp:nvSpPr>
        <dsp:cNvPr id="0" name=""/>
        <dsp:cNvSpPr/>
      </dsp:nvSpPr>
      <dsp:spPr>
        <a:xfrm rot="16246080">
          <a:off x="1167898" y="1661091"/>
          <a:ext cx="41870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29862" y="1838015"/>
        <a:ext cx="293093" cy="342374"/>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8AEB-E120-45B4-9B67-5FAC2A625757}">
      <dsp:nvSpPr>
        <dsp:cNvPr id="0" name=""/>
        <dsp:cNvSpPr/>
      </dsp:nvSpPr>
      <dsp:spPr>
        <a:xfrm>
          <a:off x="5030729" y="67902"/>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Planning</a:t>
          </a:r>
        </a:p>
      </dsp:txBody>
      <dsp:txXfrm>
        <a:off x="5278331" y="315504"/>
        <a:ext cx="1195528" cy="1195528"/>
      </dsp:txXfrm>
    </dsp:sp>
    <dsp:sp modelId="{F03585A9-6185-4DFE-930C-3AABF0C58698}">
      <dsp:nvSpPr>
        <dsp:cNvPr id="0" name=""/>
        <dsp:cNvSpPr/>
      </dsp:nvSpPr>
      <dsp:spPr>
        <a:xfrm rot="3553911">
          <a:off x="6295211" y="1683558"/>
          <a:ext cx="418706"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25888" y="1743716"/>
        <a:ext cx="293094" cy="342374"/>
      </dsp:txXfrm>
    </dsp:sp>
    <dsp:sp modelId="{5B865A9F-501A-40F3-8401-04A6CB9D5B66}">
      <dsp:nvSpPr>
        <dsp:cNvPr id="0" name=""/>
        <dsp:cNvSpPr/>
      </dsp:nvSpPr>
      <dsp:spPr>
        <a:xfrm>
          <a:off x="6299792"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Executing</a:t>
          </a:r>
        </a:p>
      </dsp:txBody>
      <dsp:txXfrm>
        <a:off x="6547394" y="2447070"/>
        <a:ext cx="1195528" cy="1195528"/>
      </dsp:txXfrm>
    </dsp:sp>
    <dsp:sp modelId="{42188697-9760-42C3-A1C5-7EC62D2B112A}">
      <dsp:nvSpPr>
        <dsp:cNvPr id="0" name=""/>
        <dsp:cNvSpPr/>
      </dsp:nvSpPr>
      <dsp:spPr>
        <a:xfrm rot="10800000">
          <a:off x="5664252" y="2759523"/>
          <a:ext cx="44911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798986" y="2873647"/>
        <a:ext cx="314380" cy="342374"/>
      </dsp:txXfrm>
    </dsp:sp>
    <dsp:sp modelId="{CBB5B0BB-C329-4D79-BBD1-D8A7353B952A}">
      <dsp:nvSpPr>
        <dsp:cNvPr id="0" name=""/>
        <dsp:cNvSpPr/>
      </dsp:nvSpPr>
      <dsp:spPr>
        <a:xfrm>
          <a:off x="3761674"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Controlling</a:t>
          </a:r>
        </a:p>
      </dsp:txBody>
      <dsp:txXfrm>
        <a:off x="4009276" y="2447070"/>
        <a:ext cx="1195528" cy="1195528"/>
      </dsp:txXfrm>
    </dsp:sp>
    <dsp:sp modelId="{2B17B834-9BA3-4D9E-9F95-F08C85D2C413}">
      <dsp:nvSpPr>
        <dsp:cNvPr id="0" name=""/>
        <dsp:cNvSpPr/>
      </dsp:nvSpPr>
      <dsp:spPr>
        <a:xfrm rot="16246080">
          <a:off x="1167898" y="1661091"/>
          <a:ext cx="41870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1229862" y="1838015"/>
        <a:ext cx="293093" cy="342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A8AEB-E120-45B4-9B67-5FAC2A625757}">
      <dsp:nvSpPr>
        <dsp:cNvPr id="0" name=""/>
        <dsp:cNvSpPr/>
      </dsp:nvSpPr>
      <dsp:spPr>
        <a:xfrm>
          <a:off x="5030729" y="67902"/>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Planning</a:t>
          </a:r>
        </a:p>
      </dsp:txBody>
      <dsp:txXfrm>
        <a:off x="5278331" y="315504"/>
        <a:ext cx="1195528" cy="1195528"/>
      </dsp:txXfrm>
    </dsp:sp>
    <dsp:sp modelId="{F03585A9-6185-4DFE-930C-3AABF0C58698}">
      <dsp:nvSpPr>
        <dsp:cNvPr id="0" name=""/>
        <dsp:cNvSpPr/>
      </dsp:nvSpPr>
      <dsp:spPr>
        <a:xfrm rot="3553911">
          <a:off x="6295211" y="1683558"/>
          <a:ext cx="418706"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a:off x="6325888" y="1743716"/>
        <a:ext cx="293094" cy="342374"/>
      </dsp:txXfrm>
    </dsp:sp>
    <dsp:sp modelId="{5B865A9F-501A-40F3-8401-04A6CB9D5B66}">
      <dsp:nvSpPr>
        <dsp:cNvPr id="0" name=""/>
        <dsp:cNvSpPr/>
      </dsp:nvSpPr>
      <dsp:spPr>
        <a:xfrm>
          <a:off x="6299792"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Executing</a:t>
          </a:r>
        </a:p>
      </dsp:txBody>
      <dsp:txXfrm>
        <a:off x="6547394" y="2447070"/>
        <a:ext cx="1195528" cy="1195528"/>
      </dsp:txXfrm>
    </dsp:sp>
    <dsp:sp modelId="{42188697-9760-42C3-A1C5-7EC62D2B112A}">
      <dsp:nvSpPr>
        <dsp:cNvPr id="0" name=""/>
        <dsp:cNvSpPr/>
      </dsp:nvSpPr>
      <dsp:spPr>
        <a:xfrm rot="10800000">
          <a:off x="5664252" y="2759523"/>
          <a:ext cx="44911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a:p>
      </dsp:txBody>
      <dsp:txXfrm rot="10800000">
        <a:off x="5798986" y="2873647"/>
        <a:ext cx="314380" cy="342374"/>
      </dsp:txXfrm>
    </dsp:sp>
    <dsp:sp modelId="{CBB5B0BB-C329-4D79-BBD1-D8A7353B952A}">
      <dsp:nvSpPr>
        <dsp:cNvPr id="0" name=""/>
        <dsp:cNvSpPr/>
      </dsp:nvSpPr>
      <dsp:spPr>
        <a:xfrm>
          <a:off x="3761674" y="2199468"/>
          <a:ext cx="1690732" cy="1690732"/>
        </a:xfrm>
        <a:prstGeom prst="ellipse">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dirty="0"/>
            <a:t>Controlling</a:t>
          </a:r>
        </a:p>
      </dsp:txBody>
      <dsp:txXfrm>
        <a:off x="4009276" y="2447070"/>
        <a:ext cx="1195528" cy="1195528"/>
      </dsp:txXfrm>
    </dsp:sp>
    <dsp:sp modelId="{2B17B834-9BA3-4D9E-9F95-F08C85D2C413}">
      <dsp:nvSpPr>
        <dsp:cNvPr id="0" name=""/>
        <dsp:cNvSpPr/>
      </dsp:nvSpPr>
      <dsp:spPr>
        <a:xfrm rot="16246080">
          <a:off x="1167898" y="1661091"/>
          <a:ext cx="418704" cy="570622"/>
        </a:xfrm>
        <a:prstGeom prst="rightArrow">
          <a:avLst>
            <a:gd name="adj1" fmla="val 60000"/>
            <a:gd name="adj2" fmla="val 50000"/>
          </a:avLst>
        </a:prstGeom>
        <a:solidFill>
          <a:schemeClr val="dk2">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en-US" sz="1400" kern="1200" dirty="0"/>
        </a:p>
      </dsp:txBody>
      <dsp:txXfrm>
        <a:off x="1229862" y="1838015"/>
        <a:ext cx="293093" cy="3423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26456-49A2-4171-B8CA-BAABE88731FC}">
      <dsp:nvSpPr>
        <dsp:cNvPr id="0" name=""/>
        <dsp:cNvSpPr/>
      </dsp:nvSpPr>
      <dsp:spPr>
        <a:xfrm rot="5400000">
          <a:off x="375684" y="2267702"/>
          <a:ext cx="1131303" cy="1882463"/>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FE4F3E2-A9EC-4399-B2F7-3DD8EA3D298B}">
      <dsp:nvSpPr>
        <dsp:cNvPr id="0" name=""/>
        <dsp:cNvSpPr/>
      </dsp:nvSpPr>
      <dsp:spPr>
        <a:xfrm>
          <a:off x="186842" y="2830153"/>
          <a:ext cx="1699498" cy="1489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Has another team already done it?</a:t>
          </a:r>
        </a:p>
      </dsp:txBody>
      <dsp:txXfrm>
        <a:off x="186842" y="2830153"/>
        <a:ext cx="1699498" cy="1489710"/>
      </dsp:txXfrm>
    </dsp:sp>
    <dsp:sp modelId="{8BA4D799-429C-4EC3-8002-390F8CC290BF}">
      <dsp:nvSpPr>
        <dsp:cNvPr id="0" name=""/>
        <dsp:cNvSpPr/>
      </dsp:nvSpPr>
      <dsp:spPr>
        <a:xfrm>
          <a:off x="1565680" y="2129113"/>
          <a:ext cx="320660" cy="320660"/>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71B3B7-18BA-4AA3-8D16-692DE2B49F29}">
      <dsp:nvSpPr>
        <dsp:cNvPr id="0" name=""/>
        <dsp:cNvSpPr/>
      </dsp:nvSpPr>
      <dsp:spPr>
        <a:xfrm rot="5400000">
          <a:off x="2456202" y="1752876"/>
          <a:ext cx="1131303" cy="1882463"/>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5045C10-1E60-425C-8371-D7E5A0257B75}">
      <dsp:nvSpPr>
        <dsp:cNvPr id="0" name=""/>
        <dsp:cNvSpPr/>
      </dsp:nvSpPr>
      <dsp:spPr>
        <a:xfrm>
          <a:off x="2267360" y="2315327"/>
          <a:ext cx="1699498" cy="1489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Is your scope clearly defined?</a:t>
          </a:r>
        </a:p>
      </dsp:txBody>
      <dsp:txXfrm>
        <a:off x="2267360" y="2315327"/>
        <a:ext cx="1699498" cy="1489710"/>
      </dsp:txXfrm>
    </dsp:sp>
    <dsp:sp modelId="{0C135996-F6E0-42BB-82C7-50BE02755EF9}">
      <dsp:nvSpPr>
        <dsp:cNvPr id="0" name=""/>
        <dsp:cNvSpPr/>
      </dsp:nvSpPr>
      <dsp:spPr>
        <a:xfrm>
          <a:off x="3646198" y="1614287"/>
          <a:ext cx="320660" cy="320660"/>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35DB772-5C4D-40C9-8A91-F5AEDCBADF65}">
      <dsp:nvSpPr>
        <dsp:cNvPr id="0" name=""/>
        <dsp:cNvSpPr/>
      </dsp:nvSpPr>
      <dsp:spPr>
        <a:xfrm rot="5400000">
          <a:off x="4536721" y="1238049"/>
          <a:ext cx="1131303" cy="1882463"/>
        </a:xfrm>
        <a:prstGeom prst="corner">
          <a:avLst>
            <a:gd name="adj1" fmla="val 16120"/>
            <a:gd name="adj2" fmla="val 16110"/>
          </a:avLst>
        </a:prstGeom>
        <a:solidFill>
          <a:schemeClr val="accent1"/>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D168E3C-1164-491F-B0F3-7E2686387BC9}">
      <dsp:nvSpPr>
        <dsp:cNvPr id="0" name=""/>
        <dsp:cNvSpPr/>
      </dsp:nvSpPr>
      <dsp:spPr>
        <a:xfrm>
          <a:off x="4347878" y="1800500"/>
          <a:ext cx="1699498" cy="1489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Is it too big (or too small)?</a:t>
          </a:r>
        </a:p>
      </dsp:txBody>
      <dsp:txXfrm>
        <a:off x="4347878" y="1800500"/>
        <a:ext cx="1699498" cy="1489710"/>
      </dsp:txXfrm>
    </dsp:sp>
    <dsp:sp modelId="{03FE562D-8388-48D2-ADAC-4C2368FA0B45}">
      <dsp:nvSpPr>
        <dsp:cNvPr id="0" name=""/>
        <dsp:cNvSpPr/>
      </dsp:nvSpPr>
      <dsp:spPr>
        <a:xfrm>
          <a:off x="5726716" y="1099460"/>
          <a:ext cx="320660" cy="320660"/>
        </a:xfrm>
        <a:prstGeom prst="triangle">
          <a:avLst>
            <a:gd name="adj" fmla="val 10000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AAFF3C-B857-45D0-9B07-5781928C2355}">
      <dsp:nvSpPr>
        <dsp:cNvPr id="0" name=""/>
        <dsp:cNvSpPr/>
      </dsp:nvSpPr>
      <dsp:spPr>
        <a:xfrm rot="5400000">
          <a:off x="6617239" y="723223"/>
          <a:ext cx="1131303" cy="1882463"/>
        </a:xfrm>
        <a:prstGeom prst="corner">
          <a:avLst>
            <a:gd name="adj1" fmla="val 16120"/>
            <a:gd name="adj2" fmla="val 16110"/>
          </a:avLst>
        </a:prstGeom>
        <a:solidFill>
          <a:schemeClr val="accent1">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3310398-141C-4DB5-9A02-C25E5EA4FD61}">
      <dsp:nvSpPr>
        <dsp:cNvPr id="0" name=""/>
        <dsp:cNvSpPr/>
      </dsp:nvSpPr>
      <dsp:spPr>
        <a:xfrm>
          <a:off x="6428396" y="1285674"/>
          <a:ext cx="1699498" cy="14897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t>Do the sponsors think it can be done?</a:t>
          </a:r>
        </a:p>
      </dsp:txBody>
      <dsp:txXfrm>
        <a:off x="6428396" y="1285674"/>
        <a:ext cx="1699498" cy="148971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37A4C3-F903-434C-9051-A984E41AA03E}">
      <dsp:nvSpPr>
        <dsp:cNvPr id="0" name=""/>
        <dsp:cNvSpPr/>
      </dsp:nvSpPr>
      <dsp:spPr>
        <a:xfrm rot="5400000">
          <a:off x="2683499" y="-967267"/>
          <a:ext cx="753383" cy="2880179"/>
        </a:xfrm>
        <a:prstGeom prst="round2Same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Use visuals, sketches, screen shots</a:t>
          </a:r>
        </a:p>
      </dsp:txBody>
      <dsp:txXfrm rot="-5400000">
        <a:off x="1620102" y="132907"/>
        <a:ext cx="2843402" cy="679829"/>
      </dsp:txXfrm>
    </dsp:sp>
    <dsp:sp modelId="{FDD06641-0C06-4191-9FA9-E210395BEB86}">
      <dsp:nvSpPr>
        <dsp:cNvPr id="0" name=""/>
        <dsp:cNvSpPr/>
      </dsp:nvSpPr>
      <dsp:spPr>
        <a:xfrm>
          <a:off x="0" y="1957"/>
          <a:ext cx="1620101" cy="9417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Be</a:t>
          </a:r>
          <a:r>
            <a:rPr lang="en-US" sz="1300" kern="1200" dirty="0"/>
            <a:t> communicative</a:t>
          </a:r>
        </a:p>
      </dsp:txBody>
      <dsp:txXfrm>
        <a:off x="45971" y="47928"/>
        <a:ext cx="1528159" cy="849787"/>
      </dsp:txXfrm>
    </dsp:sp>
    <dsp:sp modelId="{38B36E95-7685-400C-A7E4-29C9A85D664F}">
      <dsp:nvSpPr>
        <dsp:cNvPr id="0" name=""/>
        <dsp:cNvSpPr/>
      </dsp:nvSpPr>
      <dsp:spPr>
        <a:xfrm rot="5400000">
          <a:off x="2683499" y="21548"/>
          <a:ext cx="753383" cy="2880179"/>
        </a:xfrm>
        <a:prstGeom prst="round2Same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What inspired you?</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How did you get your idea?</a:t>
          </a:r>
        </a:p>
      </dsp:txBody>
      <dsp:txXfrm rot="-5400000">
        <a:off x="1620102" y="1121723"/>
        <a:ext cx="2843402" cy="679829"/>
      </dsp:txXfrm>
    </dsp:sp>
    <dsp:sp modelId="{EFAB51A9-001E-405E-B3C4-2395DC689510}">
      <dsp:nvSpPr>
        <dsp:cNvPr id="0" name=""/>
        <dsp:cNvSpPr/>
      </dsp:nvSpPr>
      <dsp:spPr>
        <a:xfrm>
          <a:off x="0" y="990773"/>
          <a:ext cx="1620101" cy="9417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Identify similar products</a:t>
          </a:r>
        </a:p>
      </dsp:txBody>
      <dsp:txXfrm>
        <a:off x="45971" y="1036744"/>
        <a:ext cx="1528159" cy="849787"/>
      </dsp:txXfrm>
    </dsp:sp>
    <dsp:sp modelId="{EABC1639-B4EA-4C58-B3D8-BB49DEC0FCD0}">
      <dsp:nvSpPr>
        <dsp:cNvPr id="0" name=""/>
        <dsp:cNvSpPr/>
      </dsp:nvSpPr>
      <dsp:spPr>
        <a:xfrm rot="5400000">
          <a:off x="2683499" y="1010363"/>
          <a:ext cx="753383" cy="2880179"/>
        </a:xfrm>
        <a:prstGeom prst="round2Same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Why should we green light your project?</a:t>
          </a:r>
        </a:p>
        <a:p>
          <a:pPr marL="114300" lvl="1" indent="-114300" algn="l" defTabSz="533400">
            <a:lnSpc>
              <a:spcPct val="90000"/>
            </a:lnSpc>
            <a:spcBef>
              <a:spcPct val="0"/>
            </a:spcBef>
            <a:spcAft>
              <a:spcPct val="15000"/>
            </a:spcAft>
            <a:buFont typeface="Arial" panose="020B0604020202020204" pitchFamily="34" charset="0"/>
            <a:buChar char="•"/>
          </a:pPr>
          <a:r>
            <a:rPr lang="en-US" sz="1200" kern="1200" dirty="0"/>
            <a:t>Why will the panel like your project</a:t>
          </a:r>
        </a:p>
      </dsp:txBody>
      <dsp:txXfrm rot="-5400000">
        <a:off x="1620102" y="2110538"/>
        <a:ext cx="2843402" cy="679829"/>
      </dsp:txXfrm>
    </dsp:sp>
    <dsp:sp modelId="{9B9E6972-84B1-4823-96A4-41788B1CDD40}">
      <dsp:nvSpPr>
        <dsp:cNvPr id="0" name=""/>
        <dsp:cNvSpPr/>
      </dsp:nvSpPr>
      <dsp:spPr>
        <a:xfrm>
          <a:off x="0" y="1979589"/>
          <a:ext cx="1620101" cy="9417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Communicate value</a:t>
          </a:r>
        </a:p>
      </dsp:txBody>
      <dsp:txXfrm>
        <a:off x="45971" y="2025560"/>
        <a:ext cx="1528159" cy="849787"/>
      </dsp:txXfrm>
    </dsp:sp>
    <dsp:sp modelId="{E0B20C3E-2936-4D84-BB37-CB661E0A44B2}">
      <dsp:nvSpPr>
        <dsp:cNvPr id="0" name=""/>
        <dsp:cNvSpPr/>
      </dsp:nvSpPr>
      <dsp:spPr>
        <a:xfrm rot="5400000">
          <a:off x="2683499" y="1999179"/>
          <a:ext cx="753383" cy="2880179"/>
        </a:xfrm>
        <a:prstGeom prst="round2SameRect">
          <a:avLst/>
        </a:prstGeom>
        <a:solidFill>
          <a:schemeClr val="accent2">
            <a:alpha val="90000"/>
            <a:tint val="40000"/>
            <a:hueOff val="0"/>
            <a:satOff val="0"/>
            <a:lumOff val="0"/>
            <a:alphaOff val="0"/>
          </a:schemeClr>
        </a:solidFill>
        <a:ln w="19050" cap="rnd" cmpd="sng" algn="ctr">
          <a:solidFill>
            <a:schemeClr val="accent2">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22860" rIns="45720" bIns="22860"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What seems hard?</a:t>
          </a:r>
        </a:p>
        <a:p>
          <a:pPr marL="114300" lvl="1" indent="-114300" algn="l" defTabSz="533400">
            <a:lnSpc>
              <a:spcPct val="90000"/>
            </a:lnSpc>
            <a:spcBef>
              <a:spcPct val="0"/>
            </a:spcBef>
            <a:spcAft>
              <a:spcPct val="15000"/>
            </a:spcAft>
            <a:buChar char="•"/>
          </a:pPr>
          <a:r>
            <a:rPr lang="en-US" sz="1200" kern="1200" dirty="0"/>
            <a:t>What seems big?</a:t>
          </a:r>
        </a:p>
        <a:p>
          <a:pPr marL="114300" lvl="1" indent="-114300" algn="l" defTabSz="533400">
            <a:lnSpc>
              <a:spcPct val="90000"/>
            </a:lnSpc>
            <a:spcBef>
              <a:spcPct val="0"/>
            </a:spcBef>
            <a:spcAft>
              <a:spcPct val="15000"/>
            </a:spcAft>
            <a:buChar char="•"/>
          </a:pPr>
          <a:r>
            <a:rPr lang="en-US" sz="1200" kern="1200" dirty="0"/>
            <a:t>What don’t we know?</a:t>
          </a:r>
        </a:p>
      </dsp:txBody>
      <dsp:txXfrm rot="-5400000">
        <a:off x="1620102" y="3099354"/>
        <a:ext cx="2843402" cy="679829"/>
      </dsp:txXfrm>
    </dsp:sp>
    <dsp:sp modelId="{F13771F9-87CF-4424-9CEE-A77FFD65C241}">
      <dsp:nvSpPr>
        <dsp:cNvPr id="0" name=""/>
        <dsp:cNvSpPr/>
      </dsp:nvSpPr>
      <dsp:spPr>
        <a:xfrm>
          <a:off x="0" y="2968404"/>
          <a:ext cx="1620101" cy="941729"/>
        </a:xfrm>
        <a:prstGeom prst="roundRect">
          <a:avLst/>
        </a:prstGeom>
        <a:solidFill>
          <a:schemeClr val="accent2">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Identify risks and concerns</a:t>
          </a:r>
        </a:p>
      </dsp:txBody>
      <dsp:txXfrm>
        <a:off x="45971" y="3014375"/>
        <a:ext cx="1528159" cy="849787"/>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FA3D51-2AB0-4856-9DEB-8D5C630DD7F6}">
      <dsp:nvSpPr>
        <dsp:cNvPr id="0" name=""/>
        <dsp:cNvSpPr/>
      </dsp:nvSpPr>
      <dsp:spPr>
        <a:xfrm rot="5400000">
          <a:off x="2768844" y="-1007429"/>
          <a:ext cx="753383" cy="2960504"/>
        </a:xfrm>
        <a:prstGeom prst="round2Same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b="1" i="0" kern="1200" dirty="0"/>
            <a:t>S</a:t>
          </a:r>
          <a:r>
            <a:rPr lang="en-US" sz="1200" b="0" i="0" kern="1200" dirty="0"/>
            <a:t>pecific, </a:t>
          </a:r>
          <a:r>
            <a:rPr lang="en-US" sz="1200" b="1" i="0" kern="1200" dirty="0"/>
            <a:t>M</a:t>
          </a:r>
          <a:r>
            <a:rPr lang="en-US" sz="1200" b="0" i="0" kern="1200" dirty="0"/>
            <a:t>easurable, </a:t>
          </a:r>
          <a:r>
            <a:rPr lang="en-US" sz="1200" b="1" i="0" kern="1200" dirty="0"/>
            <a:t>A</a:t>
          </a:r>
          <a:r>
            <a:rPr lang="en-US" sz="1200" b="0" i="0" kern="1200" dirty="0"/>
            <a:t>chievable, </a:t>
          </a:r>
          <a:r>
            <a:rPr lang="en-US" sz="1200" b="1" i="0" kern="1200" dirty="0"/>
            <a:t>R</a:t>
          </a:r>
          <a:r>
            <a:rPr lang="en-US" sz="1200" b="0" i="0" kern="1200" dirty="0"/>
            <a:t>ealistic, and </a:t>
          </a:r>
          <a:r>
            <a:rPr lang="en-US" sz="1200" b="1" i="0" kern="1200" dirty="0"/>
            <a:t>T</a:t>
          </a:r>
          <a:r>
            <a:rPr lang="en-US" sz="1200" b="0" i="0" kern="1200" dirty="0"/>
            <a:t>imely</a:t>
          </a:r>
          <a:endParaRPr lang="en-US" sz="1200" kern="1200" dirty="0"/>
        </a:p>
      </dsp:txBody>
      <dsp:txXfrm rot="-5400000">
        <a:off x="1665284" y="132908"/>
        <a:ext cx="2923727" cy="679829"/>
      </dsp:txXfrm>
    </dsp:sp>
    <dsp:sp modelId="{08778DBE-7502-4BDC-9A30-1B10AE05A51E}">
      <dsp:nvSpPr>
        <dsp:cNvPr id="0" name=""/>
        <dsp:cNvSpPr/>
      </dsp:nvSpPr>
      <dsp:spPr>
        <a:xfrm>
          <a:off x="0" y="1957"/>
          <a:ext cx="1665283" cy="94172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Have a SMART goal</a:t>
          </a:r>
        </a:p>
      </dsp:txBody>
      <dsp:txXfrm>
        <a:off x="45971" y="47928"/>
        <a:ext cx="1573341" cy="849787"/>
      </dsp:txXfrm>
    </dsp:sp>
    <dsp:sp modelId="{F6D470EE-C010-419E-876C-6A71D5606382}">
      <dsp:nvSpPr>
        <dsp:cNvPr id="0" name=""/>
        <dsp:cNvSpPr/>
      </dsp:nvSpPr>
      <dsp:spPr>
        <a:xfrm rot="5400000">
          <a:off x="2768844" y="-18613"/>
          <a:ext cx="753383" cy="2960504"/>
        </a:xfrm>
        <a:prstGeom prst="round2Same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i="0" kern="1200" dirty="0"/>
            <a:t>“There will be enemy flies” </a:t>
          </a:r>
          <a:r>
            <a:rPr lang="en-US" sz="1200" i="0" kern="1200" dirty="0">
              <a:sym typeface="Wingdings" panose="05000000000000000000" pitchFamily="2" charset="2"/>
            </a:rPr>
            <a:t></a:t>
          </a:r>
          <a:endParaRPr lang="en-US" sz="1200" i="0" kern="1200" dirty="0"/>
        </a:p>
        <a:p>
          <a:pPr marL="114300" lvl="1" indent="-114300" algn="l" defTabSz="533400" rtl="0">
            <a:lnSpc>
              <a:spcPct val="90000"/>
            </a:lnSpc>
            <a:spcBef>
              <a:spcPct val="0"/>
            </a:spcBef>
            <a:spcAft>
              <a:spcPct val="15000"/>
            </a:spcAft>
            <a:buChar char="•"/>
          </a:pPr>
          <a:r>
            <a:rPr lang="en-US" sz="1200" i="0" kern="1200" dirty="0"/>
            <a:t>“There will be 2 types of enemy flies”</a:t>
          </a:r>
          <a:r>
            <a:rPr lang="en-US" sz="1200" i="0" kern="1200" dirty="0">
              <a:sym typeface="Wingdings" panose="05000000000000000000" pitchFamily="2" charset="2"/>
            </a:rPr>
            <a:t> </a:t>
          </a:r>
          <a:endParaRPr lang="en-US" sz="1200" i="0" kern="1200" dirty="0"/>
        </a:p>
      </dsp:txBody>
      <dsp:txXfrm rot="-5400000">
        <a:off x="1665284" y="1121724"/>
        <a:ext cx="2923727" cy="679829"/>
      </dsp:txXfrm>
    </dsp:sp>
    <dsp:sp modelId="{FD9FCEAD-D30F-4740-B496-E12A9AB5D218}">
      <dsp:nvSpPr>
        <dsp:cNvPr id="0" name=""/>
        <dsp:cNvSpPr/>
      </dsp:nvSpPr>
      <dsp:spPr>
        <a:xfrm>
          <a:off x="0" y="990773"/>
          <a:ext cx="1665283" cy="94172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kern="1200" dirty="0"/>
            <a:t>Accurately enumerate collections</a:t>
          </a:r>
        </a:p>
      </dsp:txBody>
      <dsp:txXfrm>
        <a:off x="45971" y="1036744"/>
        <a:ext cx="1573341" cy="849787"/>
      </dsp:txXfrm>
    </dsp:sp>
    <dsp:sp modelId="{BEBC0E52-FDA2-4E8F-8E15-207AD7662FFA}">
      <dsp:nvSpPr>
        <dsp:cNvPr id="0" name=""/>
        <dsp:cNvSpPr/>
      </dsp:nvSpPr>
      <dsp:spPr>
        <a:xfrm rot="5400000">
          <a:off x="2768844" y="970201"/>
          <a:ext cx="753383" cy="2960504"/>
        </a:xfrm>
        <a:prstGeom prst="round2Same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rtl="0">
            <a:lnSpc>
              <a:spcPct val="90000"/>
            </a:lnSpc>
            <a:spcBef>
              <a:spcPct val="0"/>
            </a:spcBef>
            <a:spcAft>
              <a:spcPct val="15000"/>
            </a:spcAft>
            <a:buChar char="•"/>
          </a:pPr>
          <a:r>
            <a:rPr lang="en-US" sz="1200" i="0" kern="1200" dirty="0"/>
            <a:t>Have a healthy wish list</a:t>
          </a:r>
        </a:p>
      </dsp:txBody>
      <dsp:txXfrm rot="-5400000">
        <a:off x="1665284" y="2110539"/>
        <a:ext cx="2923727" cy="679829"/>
      </dsp:txXfrm>
    </dsp:sp>
    <dsp:sp modelId="{FDB41526-78B6-4FED-8CA8-9AEF12CEBB09}">
      <dsp:nvSpPr>
        <dsp:cNvPr id="0" name=""/>
        <dsp:cNvSpPr/>
      </dsp:nvSpPr>
      <dsp:spPr>
        <a:xfrm>
          <a:off x="0" y="1979589"/>
          <a:ext cx="1665283" cy="94172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i="0" kern="1200" dirty="0"/>
            <a:t>Define the MVP</a:t>
          </a:r>
        </a:p>
      </dsp:txBody>
      <dsp:txXfrm>
        <a:off x="45971" y="2025560"/>
        <a:ext cx="1573341" cy="849787"/>
      </dsp:txXfrm>
    </dsp:sp>
    <dsp:sp modelId="{8E80A970-7C08-4757-BCEA-93C4A24A7F9C}">
      <dsp:nvSpPr>
        <dsp:cNvPr id="0" name=""/>
        <dsp:cNvSpPr/>
      </dsp:nvSpPr>
      <dsp:spPr>
        <a:xfrm rot="5400000">
          <a:off x="2768844" y="1959017"/>
          <a:ext cx="753383" cy="2960504"/>
        </a:xfrm>
        <a:prstGeom prst="round2SameRect">
          <a:avLst/>
        </a:prstGeom>
        <a:solidFill>
          <a:schemeClr val="accent3">
            <a:alpha val="90000"/>
            <a:tint val="40000"/>
            <a:hueOff val="0"/>
            <a:satOff val="0"/>
            <a:lumOff val="0"/>
            <a:alphaOff val="0"/>
          </a:schemeClr>
        </a:solidFill>
        <a:ln w="19050" cap="rnd" cmpd="sng" algn="ctr">
          <a:solidFill>
            <a:schemeClr val="accent3">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33400">
            <a:lnSpc>
              <a:spcPct val="90000"/>
            </a:lnSpc>
            <a:spcBef>
              <a:spcPct val="0"/>
            </a:spcBef>
            <a:spcAft>
              <a:spcPct val="15000"/>
            </a:spcAft>
            <a:buChar char="•"/>
          </a:pPr>
          <a:r>
            <a:rPr lang="en-US" sz="1200" kern="1200" dirty="0"/>
            <a:t>What was raised and abandoned?</a:t>
          </a:r>
        </a:p>
        <a:p>
          <a:pPr marL="114300" lvl="1" indent="-114300" algn="l" defTabSz="533400">
            <a:lnSpc>
              <a:spcPct val="90000"/>
            </a:lnSpc>
            <a:spcBef>
              <a:spcPct val="0"/>
            </a:spcBef>
            <a:spcAft>
              <a:spcPct val="15000"/>
            </a:spcAft>
            <a:buChar char="•"/>
          </a:pPr>
          <a:r>
            <a:rPr lang="en-US" sz="1200" kern="1200" dirty="0"/>
            <a:t>What from the “Other project features” are we not doing?</a:t>
          </a:r>
        </a:p>
      </dsp:txBody>
      <dsp:txXfrm rot="-5400000">
        <a:off x="1665284" y="3099355"/>
        <a:ext cx="2923727" cy="679829"/>
      </dsp:txXfrm>
    </dsp:sp>
    <dsp:sp modelId="{C49B27A1-8160-4E27-A0AA-16C7CC9E3579}">
      <dsp:nvSpPr>
        <dsp:cNvPr id="0" name=""/>
        <dsp:cNvSpPr/>
      </dsp:nvSpPr>
      <dsp:spPr>
        <a:xfrm>
          <a:off x="0" y="2968404"/>
          <a:ext cx="1665283" cy="941729"/>
        </a:xfrm>
        <a:prstGeom prst="roundRect">
          <a:avLst/>
        </a:prstGeom>
        <a:solidFill>
          <a:schemeClr val="accent3">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26670" rIns="53340" bIns="26670" numCol="1" spcCol="1270" anchor="ctr" anchorCtr="0">
          <a:noAutofit/>
        </a:bodyPr>
        <a:lstStyle/>
        <a:p>
          <a:pPr marL="0" lvl="0" indent="0" algn="ctr" defTabSz="622300" rtl="0">
            <a:lnSpc>
              <a:spcPct val="90000"/>
            </a:lnSpc>
            <a:spcBef>
              <a:spcPct val="0"/>
            </a:spcBef>
            <a:spcAft>
              <a:spcPct val="35000"/>
            </a:spcAft>
            <a:buNone/>
          </a:pPr>
          <a:r>
            <a:rPr lang="en-US" sz="1400" i="0" kern="1200" dirty="0"/>
            <a:t>Identify meaningful scope exclusions</a:t>
          </a:r>
        </a:p>
      </dsp:txBody>
      <dsp:txXfrm>
        <a:off x="45971" y="3014375"/>
        <a:ext cx="1573341" cy="849787"/>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E7F006-549C-42B6-B814-E9A8D38CC1D4}">
      <dsp:nvSpPr>
        <dsp:cNvPr id="0" name=""/>
        <dsp:cNvSpPr/>
      </dsp:nvSpPr>
      <dsp:spPr>
        <a:xfrm>
          <a:off x="2177286" y="186"/>
          <a:ext cx="5558684" cy="563144"/>
        </a:xfrm>
        <a:prstGeom prst="roundRect">
          <a:avLst/>
        </a:prstGeom>
        <a:solidFill>
          <a:schemeClr val="accent2">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dirty="0">
              <a:solidFill>
                <a:schemeClr val="bg1"/>
              </a:solidFill>
            </a:rPr>
            <a:t>Team and stakeholder contact info</a:t>
          </a:r>
        </a:p>
      </dsp:txBody>
      <dsp:txXfrm>
        <a:off x="2204776" y="27676"/>
        <a:ext cx="5503704" cy="508164"/>
      </dsp:txXfrm>
    </dsp:sp>
    <dsp:sp modelId="{7F60B360-BAD7-4B7F-B8F4-E18E83847896}">
      <dsp:nvSpPr>
        <dsp:cNvPr id="0" name=""/>
        <dsp:cNvSpPr/>
      </dsp:nvSpPr>
      <dsp:spPr>
        <a:xfrm>
          <a:off x="2177286" y="591488"/>
          <a:ext cx="5558684" cy="563144"/>
        </a:xfrm>
        <a:prstGeom prst="roundRect">
          <a:avLst/>
        </a:prstGeom>
        <a:solidFill>
          <a:schemeClr val="accent3">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bg1"/>
              </a:solidFill>
            </a:rPr>
            <a:t>Game design and scope</a:t>
          </a:r>
        </a:p>
      </dsp:txBody>
      <dsp:txXfrm>
        <a:off x="2204776" y="618978"/>
        <a:ext cx="5503704" cy="508164"/>
      </dsp:txXfrm>
    </dsp:sp>
    <dsp:sp modelId="{80D70033-F00D-426C-8FD8-C3EA4557C8A0}">
      <dsp:nvSpPr>
        <dsp:cNvPr id="0" name=""/>
        <dsp:cNvSpPr/>
      </dsp:nvSpPr>
      <dsp:spPr>
        <a:xfrm>
          <a:off x="2177286" y="1182789"/>
          <a:ext cx="5558684" cy="563144"/>
        </a:xfrm>
        <a:prstGeom prst="roundRect">
          <a:avLst/>
        </a:prstGeom>
        <a:solidFill>
          <a:schemeClr val="accent4">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solidFill>
                <a:schemeClr val="bg1"/>
              </a:solidFill>
            </a:rPr>
            <a:t>Attendance and participation guidelines</a:t>
          </a:r>
        </a:p>
      </dsp:txBody>
      <dsp:txXfrm>
        <a:off x="2204776" y="1210279"/>
        <a:ext cx="5503704" cy="508164"/>
      </dsp:txXfrm>
    </dsp:sp>
    <dsp:sp modelId="{C69407D7-7DF3-41AB-A803-C0FCDE09CBC2}">
      <dsp:nvSpPr>
        <dsp:cNvPr id="0" name=""/>
        <dsp:cNvSpPr/>
      </dsp:nvSpPr>
      <dsp:spPr>
        <a:xfrm>
          <a:off x="2177286" y="1774091"/>
          <a:ext cx="5558684" cy="563144"/>
        </a:xfrm>
        <a:prstGeom prst="roundRect">
          <a:avLst/>
        </a:prstGeom>
        <a:solidFill>
          <a:schemeClr val="accent5">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solidFill>
                <a:schemeClr val="bg1"/>
              </a:solidFill>
            </a:rPr>
            <a:t>Communication plan</a:t>
          </a:r>
        </a:p>
      </dsp:txBody>
      <dsp:txXfrm>
        <a:off x="2204776" y="1801581"/>
        <a:ext cx="5503704" cy="508164"/>
      </dsp:txXfrm>
    </dsp:sp>
    <dsp:sp modelId="{0D102261-0352-4C6D-8027-6CD509D657A5}">
      <dsp:nvSpPr>
        <dsp:cNvPr id="0" name=""/>
        <dsp:cNvSpPr/>
      </dsp:nvSpPr>
      <dsp:spPr>
        <a:xfrm>
          <a:off x="2177286" y="2365393"/>
          <a:ext cx="5558684" cy="563144"/>
        </a:xfrm>
        <a:prstGeom prst="roundRect">
          <a:avLst/>
        </a:prstGeom>
        <a:solidFill>
          <a:schemeClr val="accent6">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a:solidFill>
                <a:schemeClr val="bg1"/>
              </a:solidFill>
            </a:rPr>
            <a:t>Project time budget projections</a:t>
          </a:r>
        </a:p>
      </dsp:txBody>
      <dsp:txXfrm>
        <a:off x="2204776" y="2392883"/>
        <a:ext cx="5503704" cy="508164"/>
      </dsp:txXfrm>
    </dsp:sp>
    <dsp:sp modelId="{BE03792C-4848-4E43-A795-FB85F9F5A9F3}">
      <dsp:nvSpPr>
        <dsp:cNvPr id="0" name=""/>
        <dsp:cNvSpPr/>
      </dsp:nvSpPr>
      <dsp:spPr>
        <a:xfrm>
          <a:off x="2177286" y="2956694"/>
          <a:ext cx="5558684" cy="563144"/>
        </a:xfrm>
        <a:prstGeom prst="roundRect">
          <a:avLst/>
        </a:prstGeom>
        <a:solidFill>
          <a:schemeClr val="accent2">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rtl="0">
            <a:lnSpc>
              <a:spcPct val="90000"/>
            </a:lnSpc>
            <a:spcBef>
              <a:spcPct val="0"/>
            </a:spcBef>
            <a:spcAft>
              <a:spcPct val="35000"/>
            </a:spcAft>
            <a:buNone/>
          </a:pPr>
          <a:r>
            <a:rPr lang="en-US" sz="1800" kern="1200" dirty="0">
              <a:solidFill>
                <a:schemeClr val="bg1"/>
              </a:solidFill>
            </a:rPr>
            <a:t>Key dates (Milestones)</a:t>
          </a:r>
        </a:p>
      </dsp:txBody>
      <dsp:txXfrm>
        <a:off x="2204776" y="2984184"/>
        <a:ext cx="5503704" cy="508164"/>
      </dsp:txXfrm>
    </dsp:sp>
    <dsp:sp modelId="{603B3370-99F1-43A8-BFB8-60521113D06A}">
      <dsp:nvSpPr>
        <dsp:cNvPr id="0" name=""/>
        <dsp:cNvSpPr/>
      </dsp:nvSpPr>
      <dsp:spPr>
        <a:xfrm>
          <a:off x="2177286" y="3547996"/>
          <a:ext cx="5558684" cy="563144"/>
        </a:xfrm>
        <a:prstGeom prst="roundRect">
          <a:avLst/>
        </a:prstGeom>
        <a:solidFill>
          <a:schemeClr val="accent3">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Preliminary Risk</a:t>
          </a:r>
        </a:p>
      </dsp:txBody>
      <dsp:txXfrm>
        <a:off x="2204776" y="3575486"/>
        <a:ext cx="5503704" cy="508164"/>
      </dsp:txXfrm>
    </dsp:sp>
    <dsp:sp modelId="{EBFDA276-E0AA-4AE6-92A5-2CF6530611F2}">
      <dsp:nvSpPr>
        <dsp:cNvPr id="0" name=""/>
        <dsp:cNvSpPr/>
      </dsp:nvSpPr>
      <dsp:spPr>
        <a:xfrm>
          <a:off x="2177286" y="4139298"/>
          <a:ext cx="5558684" cy="563144"/>
        </a:xfrm>
        <a:prstGeom prst="roundRect">
          <a:avLst/>
        </a:prstGeom>
        <a:solidFill>
          <a:schemeClr val="accent4">
            <a:hueOff val="0"/>
            <a:satOff val="0"/>
            <a:lumOff val="0"/>
            <a:alphaOff val="0"/>
          </a:schemeClr>
        </a:solidFill>
        <a:ln w="19050" cap="rnd" cmpd="sng" algn="ctr">
          <a:solidFill>
            <a:schemeClr val="bg1">
              <a:lumMod val="85000"/>
              <a:lumOff val="1500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34290" rIns="68580" bIns="3429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bg1"/>
              </a:solidFill>
            </a:rPr>
            <a:t>Team and sponsor signoff</a:t>
          </a:r>
        </a:p>
      </dsp:txBody>
      <dsp:txXfrm>
        <a:off x="2204776" y="4166788"/>
        <a:ext cx="5503704" cy="508164"/>
      </dsp:txXfrm>
    </dsp:sp>
  </dsp:spTree>
</dsp:drawing>
</file>

<file path=ppt/diagrams/layout1.xml><?xml version="1.0" encoding="utf-8"?>
<dgm:layoutDef xmlns:dgm="http://schemas.openxmlformats.org/drawingml/2006/diagram" xmlns:a="http://schemas.openxmlformats.org/drawingml/2006/main" uniqueId="urn:microsoft.com/office/officeart/2009/layout/CircleArrowProcess">
  <dgm:title val=""/>
  <dgm:desc val=""/>
  <dgm:catLst>
    <dgm:cat type="process" pri="16500"/>
    <dgm:cat type="cycle" pri="16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5"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1144"/>
              <dgm:constr type="t" for="ch" forName="Accent1" refType="h" fact="0"/>
              <dgm:constr type="w" for="ch" forName="Accent1" refType="w" fact="0.5542"/>
              <dgm:constr type="h" for="ch" forName="Accent1" refType="h" fact="0.6665"/>
              <dgm:constr type="l" for="ch" forName="Parent1" refType="w" fact="0.2368"/>
              <dgm:constr type="t" for="ch" forName="Parent1" refType="h" fact="0.2413"/>
              <dgm:constr type="w" for="ch" forName="Parent1" refType="w" fact="0.3092"/>
              <dgm:constr type="h" for="ch" forName="Parent1" refType="h" fact="0.1859"/>
              <dgm:constr type="l" for="ch" forName="Parent2" refType="w" fact="0.0822"/>
              <dgm:constr type="t" for="ch" forName="Parent2" refType="h" fact="0.625"/>
              <dgm:constr type="w" for="ch" forName="Parent2" refType="w" fact="0.3092"/>
              <dgm:constr type="h" for="ch" forName="Parent2" refType="h" fact="0.1859"/>
              <dgm:constr type="l" for="ch" forName="Child1" refType="w" fact="0.6678"/>
              <dgm:constr type="t" for="ch" forName="Child1" refType="h" fact="0.1978"/>
              <dgm:constr type="w" for="ch" forName="Child1" refType="w" fact="0.3322"/>
              <dgm:constr type="h" for="ch" forName="Child1" refType="h" fact="0.265"/>
              <dgm:constr type="l" for="ch" forName="Child2" refType="w" fact="0.5164"/>
              <dgm:constr type="t" for="ch" forName="Child2" refType="h" fact="0.5855"/>
              <dgm:constr type="w" for="ch" forName="Child2" refType="w" fact="0.3322"/>
              <dgm:constr type="h" for="ch" forName="Child2" refType="h" fact="0.265"/>
              <dgm:constr type="l" for="ch" forName="Accent2" refType="w" fact="0"/>
              <dgm:constr type="t" for="ch" forName="Accent2" refType="h" fact="0.4272"/>
              <dgm:constr type="w" for="ch" forName="Accent2" refType="w" fact="0.4761"/>
              <dgm:constr type="h" for="ch" forName="Accent2" refType="h" fact="0.5728"/>
            </dgm:constrLst>
          </dgm:if>
          <dgm:if name="Name6"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1479"/>
              <dgm:constr type="t" for="ch" forName="Accent1" refType="h" fact="0"/>
              <dgm:constr type="w" for="ch" forName="Accent1" refType="w" fact="0.5325"/>
              <dgm:constr type="h" for="ch" forName="Accent1" refType="h" fact="0.4814"/>
              <dgm:constr type="l" for="ch" forName="Accent2" refType="w" fact="0"/>
              <dgm:constr type="t" for="ch" forName="Accent2" refType="h" fact="0.2766"/>
              <dgm:constr type="w" for="ch" forName="Accent2" refType="w" fact="0.5325"/>
              <dgm:constr type="h" for="ch" forName="Accent2" refType="h" fact="0.4814"/>
              <dgm:constr type="l" for="ch" forName="Parent1" refType="w" fact="0.2656"/>
              <dgm:constr type="t" for="ch" forName="Parent1" refType="h" fact="0.1738"/>
              <dgm:constr type="w" for="ch" forName="Parent1" refType="w" fact="0.2959"/>
              <dgm:constr type="h" for="ch" forName="Parent1" refType="h" fact="0.1337"/>
              <dgm:constr type="l" for="ch" forName="Accent3" refType="w" fact="0.1858"/>
              <dgm:constr type="t" for="ch" forName="Accent3" refType="h" fact="0.5863"/>
              <dgm:constr type="w" for="ch" forName="Accent3" refType="w" fact="0.4575"/>
              <dgm:constr type="h" for="ch" forName="Accent3" refType="h" fact="0.4137"/>
              <dgm:constr type="l" for="ch" forName="Parent2" refType="w" fact="0.1183"/>
              <dgm:constr type="t" for="ch" forName="Parent2" refType="h" fact="0.452"/>
              <dgm:constr type="w" for="ch" forName="Parent2" refType="w" fact="0.2959"/>
              <dgm:constr type="h" for="ch" forName="Parent2" refType="h" fact="0.1337"/>
              <dgm:constr type="l" for="ch" forName="Parent3" refType="w" fact="0.2663"/>
              <dgm:constr type="t" for="ch" forName="Parent3" refType="h" fact="0.7306"/>
              <dgm:constr type="w" for="ch" forName="Parent3" refType="w" fact="0.2959"/>
              <dgm:constr type="h" for="ch" forName="Parent3" refType="h" fact="0.1337"/>
              <dgm:constr type="l" for="ch" forName="Child2" refType="w" fact="0.5325"/>
              <dgm:constr type="t" for="ch" forName="Child2" refType="h" fact="0.4217"/>
              <dgm:constr type="w" for="ch" forName="Child2" refType="w" fact="0.3195"/>
              <dgm:constr type="h" for="ch" forName="Child2" refType="h" fact="0.1926"/>
              <dgm:constr type="l" for="ch" forName="Child1" refType="w" fact="0.6805"/>
              <dgm:constr type="t" for="ch" forName="Child1" refType="h" fact="0.1435"/>
              <dgm:constr type="w" for="ch" forName="Child1" refType="w" fact="0.3195"/>
              <dgm:constr type="h" for="ch" forName="Child1" refType="h" fact="0.1926"/>
              <dgm:constr type="l" for="ch" forName="Child3" refType="w" fact="0.6805"/>
              <dgm:constr type="t" for="ch" forName="Child3" refType="h" fact="0.6998"/>
              <dgm:constr type="w" for="ch" forName="Child3" refType="w" fact="0.3195"/>
              <dgm:constr type="h" for="ch" forName="Child3" refType="h" fact="0.1926"/>
            </dgm:constrLst>
          </dgm:if>
          <dgm:if name="Name7"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1481"/>
              <dgm:constr type="t" for="ch" forName="Accent1" refType="h" fact="0"/>
              <dgm:constr type="w" for="ch" forName="Accent1" refType="w" fact="0.5331"/>
              <dgm:constr type="h" for="ch" forName="Accent1" refType="h" fact="0.3771"/>
              <dgm:constr type="l" for="ch" forName="Accent2" refType="w" fact="0"/>
              <dgm:constr type="t" for="ch" forName="Accent2" refType="h" fact="0.2167"/>
              <dgm:constr type="w" for="ch" forName="Accent2" refType="w" fact="0.5331"/>
              <dgm:constr type="h" for="ch" forName="Accent2" refType="h" fact="0.3771"/>
              <dgm:constr type="l" for="ch" forName="Accent3" refType="w" fact="0.1481"/>
              <dgm:constr type="t" for="ch" forName="Accent3" refType="h" fact="0.4342"/>
              <dgm:constr type="w" for="ch" forName="Accent3" refType="w" fact="0.5331"/>
              <dgm:constr type="h" for="ch" forName="Accent3" refType="h" fact="0.3771"/>
              <dgm:constr type="l" for="ch" forName="Parent1" refType="w" fact="0.2658"/>
              <dgm:constr type="t" for="ch" forName="Parent1" refType="h" fact="0.1365"/>
              <dgm:constr type="w" for="ch" forName="Parent1" refType="w" fact="0.2975"/>
              <dgm:constr type="h" for="ch" forName="Parent1" refType="h" fact="0.1052"/>
              <dgm:constr type="l" for="ch" forName="Parent2" refType="w" fact="0.1171"/>
              <dgm:constr type="t" for="ch" forName="Parent2" refType="h" fact="0.3536"/>
              <dgm:constr type="w" for="ch" forName="Parent2" refType="w" fact="0.2975"/>
              <dgm:constr type="h" for="ch" forName="Parent2" refType="h" fact="0.1052"/>
              <dgm:constr type="l" for="ch" forName="Parent3" refType="w" fact="0.2658"/>
              <dgm:constr type="t" for="ch" forName="Parent3" refType="h" fact="0.5707"/>
              <dgm:constr type="w" for="ch" forName="Parent3" refType="w" fact="0.2975"/>
              <dgm:constr type="h" for="ch" forName="Parent3" refType="h" fact="0.1052"/>
              <dgm:constr type="l" for="ch" forName="Parent4" refType="w" fact="0.1171"/>
              <dgm:constr type="t" for="ch" forName="Parent4" refType="h" fact="0.7878"/>
              <dgm:constr type="w" for="ch" forName="Parent4" refType="w" fact="0.2975"/>
              <dgm:constr type="h" for="ch" forName="Parent4" refType="h" fact="0.1052"/>
              <dgm:constr type="l" for="ch" forName="Child1" refType="w" fact="0.6804"/>
              <dgm:constr type="t" for="ch" forName="Child1" refType="h" fact="0.1119"/>
              <dgm:constr type="w" for="ch" forName="Child1" refType="w" fact="0.3196"/>
              <dgm:constr type="h" for="ch" forName="Child1" refType="h" fact="0.15"/>
              <dgm:constr type="l" for="ch" forName="Child2" refType="w" fact="0.5348"/>
              <dgm:constr type="t" for="ch" forName="Child2" refType="h" fact="0.3312"/>
              <dgm:constr type="w" for="ch" forName="Child2" refType="w" fact="0.3196"/>
              <dgm:constr type="h" for="ch" forName="Child2" refType="h" fact="0.15"/>
              <dgm:constr type="l" for="ch" forName="Child3" refType="w" fact="0.6804"/>
              <dgm:constr type="t" for="ch" forName="Child3" refType="h" fact="0.5461"/>
              <dgm:constr type="w" for="ch" forName="Child3" refType="w" fact="0.3196"/>
              <dgm:constr type="h" for="ch" forName="Child3" refType="h" fact="0.15"/>
              <dgm:constr type="l" for="ch" forName="Child4" refType="w" fact="0.5348"/>
              <dgm:constr type="t" for="ch" forName="Child4" refType="h" fact="0.7632"/>
              <dgm:constr type="w" for="ch" forName="Child4" refType="w" fact="0.3196"/>
              <dgm:constr type="h" for="ch" forName="Child4" refType="h" fact="0.15"/>
              <dgm:constr type="l" for="ch" forName="Accent4" refType="w" fact="0.038"/>
              <dgm:constr type="t" for="ch" forName="Accent4" refType="h" fact="0.6759"/>
              <dgm:constr type="w" for="ch" forName="Accent4" refType="w" fact="0.458"/>
              <dgm:constr type="h" for="ch" forName="Accent4" refType="h" fact="0.3241"/>
            </dgm:constrLst>
          </dgm:if>
          <dgm:if name="Name8"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1481"/>
              <dgm:constr type="t" for="ch" forName="Accent1" refType="h" fact="0"/>
              <dgm:constr type="w" for="ch" forName="Accent1" refType="w" fact="0.5331"/>
              <dgm:constr type="h" for="ch" forName="Accent1" refType="h" fact="0.3098"/>
              <dgm:constr type="l" for="ch" forName="Accent2" refType="w" fact="0"/>
              <dgm:constr type="t" for="ch" forName="Accent2" refType="h" fact="0.178"/>
              <dgm:constr type="w" for="ch" forName="Accent2" refType="w" fact="0.5331"/>
              <dgm:constr type="h" for="ch" forName="Accent2" refType="h" fact="0.3098"/>
              <dgm:constr type="l" for="ch" forName="Accent3" refType="w" fact="0.1481"/>
              <dgm:constr type="t" for="ch" forName="Accent3" refType="h" fact="0.3568"/>
              <dgm:constr type="w" for="ch" forName="Accent3" refType="w" fact="0.5331"/>
              <dgm:constr type="h" for="ch" forName="Accent3" refType="h" fact="0.3098"/>
              <dgm:constr type="l" for="ch" forName="Accent4" refType="w" fact="0"/>
              <dgm:constr type="t" for="ch" forName="Accent4" refType="h" fact="0.5351"/>
              <dgm:constr type="w" for="ch" forName="Accent4" refType="w" fact="0.5331"/>
              <dgm:constr type="h" for="ch" forName="Accent4" refType="h" fact="0.3098"/>
              <dgm:constr type="l" for="ch" forName="Accent5" refType="w" fact="0.186"/>
              <dgm:constr type="t" for="ch" forName="Accent5" refType="h" fact="0.7337"/>
              <dgm:constr type="w" for="ch" forName="Accent5" refType="w" fact="0.458"/>
              <dgm:constr type="h" for="ch" forName="Accent5" refType="h" fact="0.2663"/>
              <dgm:constr type="l" for="ch" forName="Parent1" refType="w" fact="0.2658"/>
              <dgm:constr type="t" for="ch" forName="Parent1" refType="h" fact="0.1122"/>
              <dgm:constr type="w" for="ch" forName="Parent1" refType="w" fact="0.2975"/>
              <dgm:constr type="h" for="ch" forName="Parent1" refType="h" fact="0.0864"/>
              <dgm:constr type="l" for="ch" forName="Parent2" refType="w" fact="0.1171"/>
              <dgm:constr type="t" for="ch" forName="Parent2" refType="h" fact="0.2906"/>
              <dgm:constr type="w" for="ch" forName="Parent2" refType="w" fact="0.2975"/>
              <dgm:constr type="h" for="ch" forName="Parent2" refType="h" fact="0.0864"/>
              <dgm:constr type="l" for="ch" forName="Parent3" refType="w" fact="0.2658"/>
              <dgm:constr type="t" for="ch" forName="Parent3" refType="h" fact="0.4689"/>
              <dgm:constr type="w" for="ch" forName="Parent3" refType="w" fact="0.2975"/>
              <dgm:constr type="h" for="ch" forName="Parent3" refType="h" fact="0.0864"/>
              <dgm:constr type="l" for="ch" forName="Parent4" refType="w" fact="0.1171"/>
              <dgm:constr type="t" for="ch" forName="Parent4" refType="h" fact="0.6473"/>
              <dgm:constr type="w" for="ch" forName="Parent4" refType="w" fact="0.2975"/>
              <dgm:constr type="h" for="ch" forName="Parent4" refType="h" fact="0.0864"/>
              <dgm:constr type="l" for="ch" forName="Parent5" refType="w" fact="0.2658"/>
              <dgm:constr type="t" for="ch" forName="Parent5" refType="h" fact="0.8257"/>
              <dgm:constr type="w" for="ch" forName="Parent5" refType="w" fact="0.2975"/>
              <dgm:constr type="h" for="ch" forName="Parent5" refType="h" fact="0.0864"/>
              <dgm:constr type="l" for="ch" forName="Child1" refType="w" fact="0.6804"/>
              <dgm:constr type="t" for="ch" forName="Child1" refType="h" fact="0.0919"/>
              <dgm:constr type="w" for="ch" forName="Child1" refType="w" fact="0.3196"/>
              <dgm:constr type="h" for="ch" forName="Child1" refType="h" fact="0.1232"/>
              <dgm:constr type="l" for="ch" forName="Child2" refType="w" fact="0.5348"/>
              <dgm:constr type="t" for="ch" forName="Child2" refType="h" fact="0.2722"/>
              <dgm:constr type="w" for="ch" forName="Child2" refType="w" fact="0.3196"/>
              <dgm:constr type="h" for="ch" forName="Child2" refType="h" fact="0.1232"/>
              <dgm:constr type="l" for="ch" forName="Child3" refType="w" fact="0.6804"/>
              <dgm:constr type="t" for="ch" forName="Child3" refType="h" fact="0.4487"/>
              <dgm:constr type="w" for="ch" forName="Child3" refType="w" fact="0.3196"/>
              <dgm:constr type="h" for="ch" forName="Child3" refType="h" fact="0.1232"/>
              <dgm:constr type="l" for="ch" forName="Child4" refType="w" fact="0.5348"/>
              <dgm:constr type="t" for="ch" forName="Child4" refType="h" fact="0.6271"/>
              <dgm:constr type="w" for="ch" forName="Child4" refType="w" fact="0.3196"/>
              <dgm:constr type="h" for="ch" forName="Child4" refType="h" fact="0.1232"/>
              <dgm:constr type="l" for="ch" forName="Child5" refType="w" fact="0.6804"/>
              <dgm:constr type="t" for="ch" forName="Child5" refType="h" fact="0.8073"/>
              <dgm:constr type="w" for="ch" forName="Child5" refType="w" fact="0.3196"/>
              <dgm:constr type="h" for="ch" forName="Child5" refType="h" fact="0.1232"/>
            </dgm:constrLst>
          </dgm:if>
          <dgm:if name="Name9"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1481"/>
              <dgm:constr type="t" for="ch" forName="Accent1" refType="h" fact="0"/>
              <dgm:constr type="w" for="ch" forName="Accent1" refType="w" fact="0.5331"/>
              <dgm:constr type="h" for="ch" forName="Accent1" refType="h" fact="0.2629"/>
              <dgm:constr type="l" for="ch" forName="Accent2" refType="w" fact="0"/>
              <dgm:constr type="t" for="ch" forName="Accent2" refType="h" fact="0.1511"/>
              <dgm:constr type="w" for="ch" forName="Accent2" refType="w" fact="0.5331"/>
              <dgm:constr type="h" for="ch" forName="Accent2" refType="h" fact="0.2629"/>
              <dgm:constr type="l" for="ch" forName="Accent3" refType="w" fact="0.1481"/>
              <dgm:constr type="t" for="ch" forName="Accent3" refType="h" fact="0.3027"/>
              <dgm:constr type="w" for="ch" forName="Accent3" refType="w" fact="0.5331"/>
              <dgm:constr type="h" for="ch" forName="Accent3" refType="h" fact="0.2629"/>
              <dgm:constr type="l" for="ch" forName="Accent4" refType="w" fact="0"/>
              <dgm:constr type="t" for="ch" forName="Accent4" refType="h" fact="0.4541"/>
              <dgm:constr type="w" for="ch" forName="Accent4" refType="w" fact="0.5331"/>
              <dgm:constr type="h" for="ch" forName="Accent4" refType="h" fact="0.2629"/>
              <dgm:constr type="l" for="ch" forName="Parent1" refType="w" fact="0.2658"/>
              <dgm:constr type="t" for="ch" forName="Parent1" refType="h" fact="0.0952"/>
              <dgm:constr type="w" for="ch" forName="Parent1" refType="w" fact="0.2975"/>
              <dgm:constr type="h" for="ch" forName="Parent1" refType="h" fact="0.0733"/>
              <dgm:constr type="l" for="ch" forName="Parent2" refType="w" fact="0.1171"/>
              <dgm:constr type="t" for="ch" forName="Parent2" refType="h" fact="0.2466"/>
              <dgm:constr type="w" for="ch" forName="Parent2" refType="w" fact="0.2975"/>
              <dgm:constr type="h" for="ch" forName="Parent2" refType="h" fact="0.0733"/>
              <dgm:constr type="l" for="ch" forName="Parent3" refType="w" fact="0.2658"/>
              <dgm:constr type="t" for="ch" forName="Parent3" refType="h" fact="0.3979"/>
              <dgm:constr type="w" for="ch" forName="Parent3" refType="w" fact="0.2975"/>
              <dgm:constr type="h" for="ch" forName="Parent3" refType="h" fact="0.0733"/>
              <dgm:constr type="l" for="ch" forName="Parent4" refType="w" fact="0.1171"/>
              <dgm:constr type="t" for="ch" forName="Parent4" refType="h" fact="0.5493"/>
              <dgm:constr type="w" for="ch" forName="Parent4" refType="w" fact="0.2975"/>
              <dgm:constr type="h" for="ch" forName="Parent4" refType="h" fact="0.0733"/>
              <dgm:constr type="l" for="ch" forName="Child1" refType="w" fact="0.6804"/>
              <dgm:constr type="t" for="ch" forName="Child1" refType="h" fact="0.078"/>
              <dgm:constr type="w" for="ch" forName="Child1" refType="w" fact="0.3196"/>
              <dgm:constr type="h" for="ch" forName="Child1" refType="h" fact="0.1046"/>
              <dgm:constr type="l" for="ch" forName="Child2" refType="w" fact="0.5348"/>
              <dgm:constr type="t" for="ch" forName="Child2" refType="h" fact="0.231"/>
              <dgm:constr type="w" for="ch" forName="Child2" refType="w" fact="0.3196"/>
              <dgm:constr type="h" for="ch" forName="Child2" refType="h" fact="0.1046"/>
              <dgm:constr type="l" for="ch" forName="Child3" refType="w" fact="0.6804"/>
              <dgm:constr type="t" for="ch" forName="Child3" refType="h" fact="0.3808"/>
              <dgm:constr type="w" for="ch" forName="Child3" refType="w" fact="0.3196"/>
              <dgm:constr type="h" for="ch" forName="Child3" refType="h" fact="0.1046"/>
              <dgm:constr type="l" for="ch" forName="Child4" refType="w" fact="0.5348"/>
              <dgm:constr type="t" for="ch" forName="Child4" refType="h" fact="0.5322"/>
              <dgm:constr type="w" for="ch" forName="Child4" refType="w" fact="0.3196"/>
              <dgm:constr type="h" for="ch" forName="Child4" refType="h" fact="0.1046"/>
              <dgm:constr type="l" for="ch" forName="Accent5" refType="w" fact="0.1481"/>
              <dgm:constr type="t" for="ch" forName="Accent5" refType="h" fact="0.6053"/>
              <dgm:constr type="w" for="ch" forName="Accent5" refType="w" fact="0.5331"/>
              <dgm:constr type="h" for="ch" forName="Accent5" refType="h" fact="0.2629"/>
              <dgm:constr type="l" for="ch" forName="Accent6" refType="w" fact="0.038"/>
              <dgm:constr type="t" for="ch" forName="Accent6" refType="h" fact="0.774"/>
              <dgm:constr type="w" for="ch" forName="Accent6" refType="w" fact="0.458"/>
              <dgm:constr type="h" for="ch" forName="Accent6" refType="h" fact="0.226"/>
              <dgm:constr type="l" for="ch" forName="Parent5" refType="w" fact="0.2658"/>
              <dgm:constr type="t" for="ch" forName="Parent5" refType="h" fact="0.7005"/>
              <dgm:constr type="w" for="ch" forName="Parent5" refType="w" fact="0.2975"/>
              <dgm:constr type="h" for="ch" forName="Parent5" refType="h" fact="0.0733"/>
              <dgm:constr type="l" for="ch" forName="Parent6" refType="w" fact="0.1171"/>
              <dgm:constr type="t" for="ch" forName="Parent6" refType="h" fact="0.8519"/>
              <dgm:constr type="w" for="ch" forName="Parent6" refType="w" fact="0.2975"/>
              <dgm:constr type="h" for="ch" forName="Parent6" refType="h" fact="0.0733"/>
              <dgm:constr type="l" for="ch" forName="Child5" refType="w" fact="0.6804"/>
              <dgm:constr type="t" for="ch" forName="Child5" refType="h" fact="0.6833"/>
              <dgm:constr type="w" for="ch" forName="Child5" refType="w" fact="0.3196"/>
              <dgm:constr type="h" for="ch" forName="Child5" refType="h" fact="0.1046"/>
              <dgm:constr type="l" for="ch" forName="Child6" refType="w" fact="0.5348"/>
              <dgm:constr type="t" for="ch" forName="Child6" refType="h" fact="0.8347"/>
              <dgm:constr type="w" for="ch" forName="Child6" refType="w" fact="0.3196"/>
              <dgm:constr type="h" for="ch" forName="Child6" refType="h" fact="0.1046"/>
            </dgm:constrLst>
          </dgm:if>
          <dgm:else name="Name10">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1481"/>
              <dgm:constr type="t" for="ch" forName="Accent1" refType="h" fact="0"/>
              <dgm:constr type="w" for="ch" forName="Accent1" refType="w" fact="0.5331"/>
              <dgm:constr type="h" for="ch" forName="Accent1" refType="h" fact="0.2284"/>
              <dgm:constr type="l" for="ch" forName="Accent2" refType="w" fact="0"/>
              <dgm:constr type="t" for="ch" forName="Accent2" refType="h" fact="0.1312"/>
              <dgm:constr type="w" for="ch" forName="Accent2" refType="w" fact="0.5331"/>
              <dgm:constr type="h" for="ch" forName="Accent2" refType="h" fact="0.2284"/>
              <dgm:constr type="l" for="ch" forName="Accent3" refType="w" fact="0.1481"/>
              <dgm:constr type="t" for="ch" forName="Accent3" refType="h" fact="0.263"/>
              <dgm:constr type="w" for="ch" forName="Accent3" refType="w" fact="0.5331"/>
              <dgm:constr type="h" for="ch" forName="Accent3" refType="h" fact="0.2284"/>
              <dgm:constr type="l" for="ch" forName="Accent4" refType="w" fact="0"/>
              <dgm:constr type="t" for="ch" forName="Accent4" refType="h" fact="0.3945"/>
              <dgm:constr type="w" for="ch" forName="Accent4" refType="w" fact="0.5331"/>
              <dgm:constr type="h" for="ch" forName="Accent4" refType="h" fact="0.2284"/>
              <dgm:constr type="l" for="ch" forName="Parent1" refType="w" fact="0.2658"/>
              <dgm:constr type="t" for="ch" forName="Parent1" refType="h" fact="0.0827"/>
              <dgm:constr type="w" for="ch" forName="Parent1" refType="w" fact="0.2975"/>
              <dgm:constr type="h" for="ch" forName="Parent1" refType="h" fact="0.0637"/>
              <dgm:constr type="l" for="ch" forName="Parent2" refType="w" fact="0.1171"/>
              <dgm:constr type="t" for="ch" forName="Parent2" refType="h" fact="0.2142"/>
              <dgm:constr type="w" for="ch" forName="Parent2" refType="w" fact="0.2975"/>
              <dgm:constr type="h" for="ch" forName="Parent2" refType="h" fact="0.0637"/>
              <dgm:constr type="l" for="ch" forName="Parent3" refType="w" fact="0.2658"/>
              <dgm:constr type="t" for="ch" forName="Parent3" refType="h" fact="0.3457"/>
              <dgm:constr type="w" for="ch" forName="Parent3" refType="w" fact="0.2975"/>
              <dgm:constr type="h" for="ch" forName="Parent3" refType="h" fact="0.0637"/>
              <dgm:constr type="l" for="ch" forName="Parent4" refType="w" fact="0.1171"/>
              <dgm:constr type="t" for="ch" forName="Parent4" refType="h" fact="0.4772"/>
              <dgm:constr type="w" for="ch" forName="Parent4" refType="w" fact="0.2975"/>
              <dgm:constr type="h" for="ch" forName="Parent4" refType="h" fact="0.0637"/>
              <dgm:constr type="l" for="ch" forName="Child1" refType="w" fact="0.6804"/>
              <dgm:constr type="t" for="ch" forName="Child1" refType="h" fact="0.0678"/>
              <dgm:constr type="w" for="ch" forName="Child1" refType="w" fact="0.3196"/>
              <dgm:constr type="h" for="ch" forName="Child1" refType="h" fact="0.0908"/>
              <dgm:constr type="l" for="ch" forName="Child2" refType="w" fact="0.5348"/>
              <dgm:constr type="t" for="ch" forName="Child2" refType="h" fact="0.2006"/>
              <dgm:constr type="w" for="ch" forName="Child2" refType="w" fact="0.3196"/>
              <dgm:constr type="h" for="ch" forName="Child2" refType="h" fact="0.0908"/>
              <dgm:constr type="l" for="ch" forName="Child3" refType="w" fact="0.6804"/>
              <dgm:constr type="t" for="ch" forName="Child3" refType="h" fact="0.3308"/>
              <dgm:constr type="w" for="ch" forName="Child3" refType="w" fact="0.3196"/>
              <dgm:constr type="h" for="ch" forName="Child3" refType="h" fact="0.0908"/>
              <dgm:constr type="l" for="ch" forName="Child4" refType="w" fact="0.5348"/>
              <dgm:constr type="t" for="ch" forName="Child4" refType="h" fact="0.4623"/>
              <dgm:constr type="w" for="ch" forName="Child4" refType="w" fact="0.3196"/>
              <dgm:constr type="h" for="ch" forName="Child4" refType="h" fact="0.0908"/>
              <dgm:constr type="l" for="ch" forName="Accent5" refType="w" fact="0.1481"/>
              <dgm:constr type="t" for="ch" forName="Accent5" refType="h" fact="0.5258"/>
              <dgm:constr type="w" for="ch" forName="Accent5" refType="w" fact="0.5331"/>
              <dgm:constr type="h" for="ch" forName="Accent5" refType="h" fact="0.2284"/>
              <dgm:constr type="l" for="ch" forName="Accent6" refType="w" fact="0"/>
              <dgm:constr type="t" for="ch" forName="Accent6" refType="h" fact="0.6573"/>
              <dgm:constr type="w" for="ch" forName="Accent6" refType="w" fact="0.5331"/>
              <dgm:constr type="h" for="ch" forName="Accent6" refType="h" fact="0.2284"/>
              <dgm:constr type="l" for="ch" forName="Accent7" refType="w" fact="0.186"/>
              <dgm:constr type="t" for="ch" forName="Accent7" refType="h" fact="0.8037"/>
              <dgm:constr type="w" for="ch" forName="Accent7" refType="w" fact="0.458"/>
              <dgm:constr type="h" for="ch" forName="Accent7" refType="h" fact="0.1963"/>
              <dgm:constr type="l" for="ch" forName="Parent5" refType="w" fact="0.2658"/>
              <dgm:constr type="t" for="ch" forName="Parent5" refType="h" fact="0.6085"/>
              <dgm:constr type="w" for="ch" forName="Parent5" refType="w" fact="0.2975"/>
              <dgm:constr type="h" for="ch" forName="Parent5" refType="h" fact="0.0637"/>
              <dgm:constr type="l" for="ch" forName="Parent6" refType="w" fact="0.1171"/>
              <dgm:constr type="t" for="ch" forName="Parent6" refType="h" fact="0.74"/>
              <dgm:constr type="w" for="ch" forName="Parent6" refType="w" fact="0.2975"/>
              <dgm:constr type="h" for="ch" forName="Parent6" refType="h" fact="0.0637"/>
              <dgm:constr type="l" for="ch" forName="Parent7" refType="w" fact="0.2658"/>
              <dgm:constr type="t" for="ch" forName="Parent7" refType="h" fact="0.8715"/>
              <dgm:constr type="w" for="ch" forName="Parent7" refType="w" fact="0.2975"/>
              <dgm:constr type="h" for="ch" forName="Parent7" refType="h" fact="0.0637"/>
              <dgm:constr type="l" for="ch" forName="Child5" refType="w" fact="0.6804"/>
              <dgm:constr type="t" for="ch" forName="Child5" refType="h" fact="0.5936"/>
              <dgm:constr type="w" for="ch" forName="Child5" refType="w" fact="0.3196"/>
              <dgm:constr type="h" for="ch" forName="Child5" refType="h" fact="0.0908"/>
              <dgm:constr type="l" for="ch" forName="Child6" refType="w" fact="0.5348"/>
              <dgm:constr type="t" for="ch" forName="Child6" refType="h" fact="0.7251"/>
              <dgm:constr type="w" for="ch" forName="Child6" refType="w" fact="0.3196"/>
              <dgm:constr type="h" for="ch" forName="Child6" refType="h" fact="0.0908"/>
              <dgm:constr type="l" for="ch" forName="Child7" refType="w" fact="0.6804"/>
              <dgm:constr type="t" for="ch" forName="Child7" refType="h" fact="0.8579"/>
              <dgm:constr type="w" for="ch" forName="Child7" refType="w" fact="0.3196"/>
              <dgm:constr type="h" for="ch" forName="Child7" refType="h" fact="0.0908"/>
            </dgm:constrLst>
          </dgm:else>
        </dgm:choose>
      </dgm:if>
      <dgm:else name="Name11">
        <dgm:choose name="Name12">
          <dgm:if name="Name13" axis="ch" ptType="node" func="cnt" op="equ" val="1">
            <dgm:alg type="composite">
              <dgm:param type="ar" val="1.5999"/>
            </dgm:alg>
            <dgm:constrLst>
              <dgm:constr type="primFontSz" for="des" forName="Child1" val="65"/>
              <dgm:constr type="primFontSz" for="des" forName="Parent1" val="65"/>
              <dgm:constr type="primFontSz" for="des" forName="Child1" refType="primFontSz" refFor="des" refForName="Parent1" op="lte"/>
              <dgm:constr type="l" for="ch" forName="Child1" refType="w" fact="0.625"/>
              <dgm:constr type="t" for="ch" forName="Child1" refType="h" fact="0.2981"/>
              <dgm:constr type="w" for="ch" forName="Child1" refType="w" fact="0.375"/>
              <dgm:constr type="h" for="ch" forName="Child1" refType="h" fact="0.4001"/>
              <dgm:constr type="l" for="ch" forName="Accent1" refType="w" fact="0"/>
              <dgm:constr type="t" for="ch" forName="Accent1" refType="h" fact="0"/>
              <dgm:constr type="w" for="ch" forName="Accent1" refType="w" fact="0.6249"/>
              <dgm:constr type="h" for="ch" forName="Accent1" refType="h"/>
              <dgm:constr type="l" for="ch" forName="Parent1" refType="w" fact="0.138"/>
              <dgm:constr type="t" for="ch" forName="Parent1" refType="h" fact="0.362"/>
              <dgm:constr type="w" for="ch" forName="Parent1" refType="w" fact="0.3487"/>
              <dgm:constr type="h" for="ch" forName="Parent1" refType="h" fact="0.2789"/>
            </dgm:constrLst>
          </dgm:if>
          <dgm:if name="Name14" axis="ch" ptType="node" func="cnt" op="equ" val="2">
            <dgm:alg type="composite">
              <dgm:param type="ar" val="1.2026"/>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Accent1" refType="w" fact="-0.0407"/>
              <dgm:constr type="t" for="ch" forName="Accent1" refType="h" fact="0"/>
              <dgm:constr type="w" for="ch" forName="Accent1" refType="w" fact="0.5542"/>
              <dgm:constr type="h" for="ch" forName="Accent1" refType="h" fact="0.6665"/>
              <dgm:constr type="l" for="ch" forName="Accent2" refType="w" fact="0.1533"/>
              <dgm:constr type="t" for="ch" forName="Accent2" refType="h" fact="0.4272"/>
              <dgm:constr type="w" for="ch" forName="Accent2" refType="w" fact="0.4761"/>
              <dgm:constr type="h" for="ch" forName="Accent2" refType="h" fact="0.5728"/>
              <dgm:constr type="l" for="ch" forName="Parent1" refType="w" fact="0.0822"/>
              <dgm:constr type="t" for="ch" forName="Parent1" refType="h" fact="0.2413"/>
              <dgm:constr type="w" for="ch" forName="Parent1" refType="w" fact="0.3092"/>
              <dgm:constr type="h" for="ch" forName="Parent1" refType="h" fact="0.1859"/>
              <dgm:constr type="l" for="ch" forName="Parent2" refType="w" fact="0.2368"/>
              <dgm:constr type="t" for="ch" forName="Parent2" refType="h" fact="0.625"/>
              <dgm:constr type="w" for="ch" forName="Parent2" refType="w" fact="0.3092"/>
              <dgm:constr type="h" for="ch" forName="Parent2" refType="h" fact="0.1859"/>
              <dgm:constr type="l" for="ch" forName="Child1" refType="w" fact="0.5164"/>
              <dgm:constr type="t" for="ch" forName="Child1" refType="h" fact="0.1978"/>
              <dgm:constr type="w" for="ch" forName="Child1" refType="w" fact="0.3322"/>
              <dgm:constr type="h" for="ch" forName="Child1" refType="h" fact="0.265"/>
              <dgm:constr type="l" for="ch" forName="Child2" refType="w" fact="0.6678"/>
              <dgm:constr type="t" for="ch" forName="Child2" refType="h" fact="0.5855"/>
              <dgm:constr type="w" for="ch" forName="Child2" refType="w" fact="0.3322"/>
              <dgm:constr type="h" for="ch" forName="Child2" refType="h" fact="0.265"/>
            </dgm:constrLst>
          </dgm:if>
          <dgm:if name="Name15" axis="ch" ptType="node" func="cnt" op="equ" val="3">
            <dgm:alg type="composite">
              <dgm:param type="ar" val="0.9039"/>
            </dgm:alg>
            <dgm:shape xmlns:r="http://schemas.openxmlformats.org/officeDocument/2006/relationships" r:blip="">
              <dgm:adjLst/>
            </dgm:shape>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Accent1" refType="w" fact="0"/>
              <dgm:constr type="t" for="ch" forName="Accent1" refType="h" fact="0"/>
              <dgm:constr type="w" for="ch" forName="Accent1" refType="w" fact="0.5325"/>
              <dgm:constr type="h" for="ch" forName="Accent1" refType="h" fact="0.4814"/>
              <dgm:constr type="l" for="ch" forName="Accent2" refType="w" fact="0.1479"/>
              <dgm:constr type="t" for="ch" forName="Accent2" refType="h" fact="0.2766"/>
              <dgm:constr type="w" for="ch" forName="Accent2" refType="w" fact="0.5325"/>
              <dgm:constr type="h" for="ch" forName="Accent2" refType="h" fact="0.4814"/>
              <dgm:constr type="l" for="ch" forName="Accent3" refType="w" fact="0.0378"/>
              <dgm:constr type="t" for="ch" forName="Accent3" refType="h" fact="0.5863"/>
              <dgm:constr type="w" for="ch" forName="Accent3" refType="w" fact="0.4575"/>
              <dgm:constr type="h" for="ch" forName="Accent3" refType="h" fact="0.4137"/>
              <dgm:constr type="l" for="ch" forName="Parent1" refType="w" fact="0.1183"/>
              <dgm:constr type="t" for="ch" forName="Parent1" refType="h" fact="0.1738"/>
              <dgm:constr type="w" for="ch" forName="Parent1" refType="w" fact="0.2959"/>
              <dgm:constr type="h" for="ch" forName="Parent1" refType="h" fact="0.1337"/>
              <dgm:constr type="l" for="ch" forName="Parent2" refType="w" fact="0.2656"/>
              <dgm:constr type="t" for="ch" forName="Parent2" refType="h" fact="0.452"/>
              <dgm:constr type="w" for="ch" forName="Parent2" refType="w" fact="0.2959"/>
              <dgm:constr type="h" for="ch" forName="Parent2" refType="h" fact="0.1337"/>
              <dgm:constr type="l" for="ch" forName="Parent3" refType="w" fact="0.1183"/>
              <dgm:constr type="t" for="ch" forName="Parent3" refType="h" fact="0.7306"/>
              <dgm:constr type="w" for="ch" forName="Parent3" refType="w" fact="0.2959"/>
              <dgm:constr type="h" for="ch" forName="Parent3" refType="h" fact="0.1337"/>
              <dgm:constr type="l" for="ch" forName="Child1" refType="w" fact="0.5325"/>
              <dgm:constr type="t" for="ch" forName="Child1" refType="h" fact="0.1435"/>
              <dgm:constr type="w" for="ch" forName="Child1" refType="w" fact="0.3195"/>
              <dgm:constr type="h" for="ch" forName="Child1" refType="h" fact="0.1926"/>
              <dgm:constr type="l" for="ch" forName="Child2" refType="w" fact="0.6805"/>
              <dgm:constr type="t" for="ch" forName="Child2" refType="h" fact="0.4217"/>
              <dgm:constr type="w" for="ch" forName="Child2" refType="w" fact="0.3195"/>
              <dgm:constr type="h" for="ch" forName="Child2" refType="h" fact="0.1926"/>
              <dgm:constr type="l" for="ch" forName="Child3" refType="w" fact="0.5325"/>
              <dgm:constr type="t" for="ch" forName="Child3" refType="h" fact="0.6998"/>
              <dgm:constr type="w" for="ch" forName="Child3" refType="w" fact="0.3195"/>
              <dgm:constr type="h" for="ch" forName="Child3" refType="h" fact="0.1926"/>
            </dgm:constrLst>
          </dgm:if>
          <dgm:if name="Name16" axis="ch" ptType="node" func="cnt" op="equ" val="4">
            <dgm:alg type="composite">
              <dgm:param type="ar" val="0.707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1" refType="w" fact="0"/>
              <dgm:constr type="t" for="ch" forName="Accent1" refType="h" fact="0"/>
              <dgm:constr type="w" for="ch" forName="Accent1" refType="w" fact="0.5331"/>
              <dgm:constr type="h" for="ch" forName="Accent1" refType="h" fact="0.3771"/>
              <dgm:constr type="l" for="ch" forName="Accent2" refType="w" fact="0.1481"/>
              <dgm:constr type="t" for="ch" forName="Accent2" refType="h" fact="0.2167"/>
              <dgm:constr type="w" for="ch" forName="Accent2" refType="w" fact="0.5331"/>
              <dgm:constr type="h" for="ch" forName="Accent2" refType="h" fact="0.3771"/>
              <dgm:constr type="l" for="ch" forName="Accent3" refType="w" fact="0"/>
              <dgm:constr type="t" for="ch" forName="Accent3" refType="h" fact="0.4342"/>
              <dgm:constr type="w" for="ch" forName="Accent3" refType="w" fact="0.5331"/>
              <dgm:constr type="h" for="ch" forName="Accent3" refType="h" fact="0.3771"/>
              <dgm:constr type="l" for="ch" forName="Accent4" refType="w" fact="0.186"/>
              <dgm:constr type="t" for="ch" forName="Accent4" refType="h" fact="0.6759"/>
              <dgm:constr type="w" for="ch" forName="Accent4" refType="w" fact="0.458"/>
              <dgm:constr type="h" for="ch" forName="Accent4" refType="h" fact="0.3241"/>
              <dgm:constr type="l" for="ch" forName="Parent1" refType="w" fact="0.1171"/>
              <dgm:constr type="t" for="ch" forName="Parent1" refType="h" fact="0.1365"/>
              <dgm:constr type="w" for="ch" forName="Parent1" refType="w" fact="0.2975"/>
              <dgm:constr type="h" for="ch" forName="Parent1" refType="h" fact="0.1052"/>
              <dgm:constr type="l" for="ch" forName="Parent2" refType="w" fact="0.2658"/>
              <dgm:constr type="t" for="ch" forName="Parent2" refType="h" fact="0.3536"/>
              <dgm:constr type="w" for="ch" forName="Parent2" refType="w" fact="0.2975"/>
              <dgm:constr type="h" for="ch" forName="Parent2" refType="h" fact="0.1052"/>
              <dgm:constr type="l" for="ch" forName="Parent3" refType="w" fact="0.1171"/>
              <dgm:constr type="t" for="ch" forName="Parent3" refType="h" fact="0.5707"/>
              <dgm:constr type="w" for="ch" forName="Parent3" refType="w" fact="0.2975"/>
              <dgm:constr type="h" for="ch" forName="Parent3" refType="h" fact="0.1052"/>
              <dgm:constr type="l" for="ch" forName="Parent4" refType="w" fact="0.2658"/>
              <dgm:constr type="t" for="ch" forName="Parent4" refType="h" fact="0.7878"/>
              <dgm:constr type="w" for="ch" forName="Parent4" refType="w" fact="0.2975"/>
              <dgm:constr type="h" for="ch" forName="Parent4" refType="h" fact="0.1052"/>
              <dgm:constr type="l" for="ch" forName="Child1" refType="w" fact="0.5348"/>
              <dgm:constr type="t" for="ch" forName="Child1" refType="h" fact="0.1119"/>
              <dgm:constr type="w" for="ch" forName="Child1" refType="w" fact="0.3196"/>
              <dgm:constr type="h" for="ch" forName="Child1" refType="h" fact="0.15"/>
              <dgm:constr type="l" for="ch" forName="Child2" refType="w" fact="0.6804"/>
              <dgm:constr type="t" for="ch" forName="Child2" refType="h" fact="0.3312"/>
              <dgm:constr type="w" for="ch" forName="Child2" refType="w" fact="0.3196"/>
              <dgm:constr type="h" for="ch" forName="Child2" refType="h" fact="0.15"/>
              <dgm:constr type="l" for="ch" forName="Child3" refType="w" fact="0.5348"/>
              <dgm:constr type="t" for="ch" forName="Child3" refType="h" fact="0.5461"/>
              <dgm:constr type="w" for="ch" forName="Child3" refType="w" fact="0.3196"/>
              <dgm:constr type="h" for="ch" forName="Child3" refType="h" fact="0.15"/>
              <dgm:constr type="l" for="ch" forName="Child4" refType="w" fact="0.6804"/>
              <dgm:constr type="t" for="ch" forName="Child4" refType="h" fact="0.7632"/>
              <dgm:constr type="w" for="ch" forName="Child4" refType="w" fact="0.3196"/>
              <dgm:constr type="h" for="ch" forName="Child4" refType="h" fact="0.15"/>
            </dgm:constrLst>
          </dgm:if>
          <dgm:if name="Name17" axis="ch" ptType="node" func="cnt" op="equ" val="5">
            <dgm:alg type="composite">
              <dgm:param type="ar" val="0.581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1" refType="w" fact="0"/>
              <dgm:constr type="t" for="ch" forName="Accent1" refType="h" fact="0"/>
              <dgm:constr type="w" for="ch" forName="Accent1" refType="w" fact="0.5331"/>
              <dgm:constr type="h" for="ch" forName="Accent1" refType="h" fact="0.3098"/>
              <dgm:constr type="l" for="ch" forName="Accent2" refType="w" fact="0.1481"/>
              <dgm:constr type="t" for="ch" forName="Accent2" refType="h" fact="0.178"/>
              <dgm:constr type="w" for="ch" forName="Accent2" refType="w" fact="0.5331"/>
              <dgm:constr type="h" for="ch" forName="Accent2" refType="h" fact="0.3098"/>
              <dgm:constr type="l" for="ch" forName="Accent3" refType="w" fact="0"/>
              <dgm:constr type="t" for="ch" forName="Accent3" refType="h" fact="0.3568"/>
              <dgm:constr type="w" for="ch" forName="Accent3" refType="w" fact="0.5331"/>
              <dgm:constr type="h" for="ch" forName="Accent3" refType="h" fact="0.3098"/>
              <dgm:constr type="l" for="ch" forName="Accent4" refType="w" fact="0.1481"/>
              <dgm:constr type="t" for="ch" forName="Accent4" refType="h" fact="0.5351"/>
              <dgm:constr type="w" for="ch" forName="Accent4" refType="w" fact="0.5331"/>
              <dgm:constr type="h" for="ch" forName="Accent4" refType="h" fact="0.3098"/>
              <dgm:constr type="l" for="ch" forName="Accent5" refType="w" fact="0.0378"/>
              <dgm:constr type="t" for="ch" forName="Accent5" refType="h" fact="0.7337"/>
              <dgm:constr type="w" for="ch" forName="Accent5" refType="w" fact="0.458"/>
              <dgm:constr type="h" for="ch" forName="Accent5" refType="h" fact="0.2663"/>
              <dgm:constr type="l" for="ch" forName="Parent1" refType="w" fact="0.1171"/>
              <dgm:constr type="t" for="ch" forName="Parent1" refType="h" fact="0.1122"/>
              <dgm:constr type="w" for="ch" forName="Parent1" refType="w" fact="0.2975"/>
              <dgm:constr type="h" for="ch" forName="Parent1" refType="h" fact="0.0864"/>
              <dgm:constr type="l" for="ch" forName="Parent2" refType="w" fact="0.2658"/>
              <dgm:constr type="t" for="ch" forName="Parent2" refType="h" fact="0.2906"/>
              <dgm:constr type="w" for="ch" forName="Parent2" refType="w" fact="0.2975"/>
              <dgm:constr type="h" for="ch" forName="Parent2" refType="h" fact="0.0864"/>
              <dgm:constr type="l" for="ch" forName="Parent3" refType="w" fact="0.1171"/>
              <dgm:constr type="t" for="ch" forName="Parent3" refType="h" fact="0.4689"/>
              <dgm:constr type="w" for="ch" forName="Parent3" refType="w" fact="0.2975"/>
              <dgm:constr type="h" for="ch" forName="Parent3" refType="h" fact="0.0864"/>
              <dgm:constr type="l" for="ch" forName="Parent4" refType="w" fact="0.2658"/>
              <dgm:constr type="t" for="ch" forName="Parent4" refType="h" fact="0.6473"/>
              <dgm:constr type="w" for="ch" forName="Parent4" refType="w" fact="0.2975"/>
              <dgm:constr type="h" for="ch" forName="Parent4" refType="h" fact="0.0864"/>
              <dgm:constr type="l" for="ch" forName="Parent5" refType="w" fact="0.1171"/>
              <dgm:constr type="t" for="ch" forName="Parent5" refType="h" fact="0.8257"/>
              <dgm:constr type="w" for="ch" forName="Parent5" refType="w" fact="0.2975"/>
              <dgm:constr type="h" for="ch" forName="Parent5" refType="h" fact="0.0864"/>
              <dgm:constr type="l" for="ch" forName="Child1" refType="w" fact="0.5348"/>
              <dgm:constr type="t" for="ch" forName="Child1" refType="h" fact="0.0919"/>
              <dgm:constr type="w" for="ch" forName="Child1" refType="w" fact="0.3196"/>
              <dgm:constr type="h" for="ch" forName="Child1" refType="h" fact="0.1232"/>
              <dgm:constr type="l" for="ch" forName="Child2" refType="w" fact="0.6804"/>
              <dgm:constr type="t" for="ch" forName="Child2" refType="h" fact="0.2722"/>
              <dgm:constr type="w" for="ch" forName="Child2" refType="w" fact="0.3196"/>
              <dgm:constr type="h" for="ch" forName="Child2" refType="h" fact="0.1232"/>
              <dgm:constr type="l" for="ch" forName="Child3" refType="w" fact="0.5348"/>
              <dgm:constr type="t" for="ch" forName="Child3" refType="h" fact="0.4487"/>
              <dgm:constr type="w" for="ch" forName="Child3" refType="w" fact="0.3196"/>
              <dgm:constr type="h" for="ch" forName="Child3" refType="h" fact="0.1232"/>
              <dgm:constr type="l" for="ch" forName="Child4" refType="w" fact="0.6804"/>
              <dgm:constr type="t" for="ch" forName="Child4" refType="h" fact="0.6271"/>
              <dgm:constr type="w" for="ch" forName="Child4" refType="w" fact="0.3196"/>
              <dgm:constr type="h" for="ch" forName="Child4" refType="h" fact="0.1232"/>
              <dgm:constr type="l" for="ch" forName="Child5" refType="w" fact="0.5348"/>
              <dgm:constr type="t" for="ch" forName="Child5" refType="h" fact="0.8073"/>
              <dgm:constr type="w" for="ch" forName="Child5" refType="w" fact="0.3196"/>
              <dgm:constr type="h" for="ch" forName="Child5" refType="h" fact="0.1232"/>
            </dgm:constrLst>
          </dgm:if>
          <dgm:if name="Name18" axis="ch" ptType="node" func="cnt" op="equ" val="6">
            <dgm:alg type="composite">
              <dgm:param type="ar" val="0.493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Accent1" refType="w" fact="0"/>
              <dgm:constr type="t" for="ch" forName="Accent1" refType="h" fact="0"/>
              <dgm:constr type="w" for="ch" forName="Accent1" refType="w" fact="0.5331"/>
              <dgm:constr type="h" for="ch" forName="Accent1" refType="h" fact="0.2629"/>
              <dgm:constr type="l" for="ch" forName="Accent2" refType="w" fact="0.1481"/>
              <dgm:constr type="t" for="ch" forName="Accent2" refType="h" fact="0.1511"/>
              <dgm:constr type="w" for="ch" forName="Accent2" refType="w" fact="0.5331"/>
              <dgm:constr type="h" for="ch" forName="Accent2" refType="h" fact="0.2629"/>
              <dgm:constr type="l" for="ch" forName="Accent3" refType="w" fact="0"/>
              <dgm:constr type="t" for="ch" forName="Accent3" refType="h" fact="0.3027"/>
              <dgm:constr type="w" for="ch" forName="Accent3" refType="w" fact="0.5331"/>
              <dgm:constr type="h" for="ch" forName="Accent3" refType="h" fact="0.2629"/>
              <dgm:constr type="l" for="ch" forName="Accent4" refType="w" fact="0.1481"/>
              <dgm:constr type="t" for="ch" forName="Accent4" refType="h" fact="0.4541"/>
              <dgm:constr type="w" for="ch" forName="Accent4" refType="w" fact="0.5331"/>
              <dgm:constr type="h" for="ch" forName="Accent4" refType="h" fact="0.2629"/>
              <dgm:constr type="l" for="ch" forName="Accent5" refType="w" fact="0"/>
              <dgm:constr type="t" for="ch" forName="Accent5" refType="h" fact="0.6053"/>
              <dgm:constr type="w" for="ch" forName="Accent5" refType="w" fact="0.5331"/>
              <dgm:constr type="h" for="ch" forName="Accent5" refType="h" fact="0.2629"/>
              <dgm:constr type="l" for="ch" forName="Accent6" refType="w" fact="0.186"/>
              <dgm:constr type="t" for="ch" forName="Accent6" refType="h" fact="0.774"/>
              <dgm:constr type="w" for="ch" forName="Accent6" refType="w" fact="0.458"/>
              <dgm:constr type="h" for="ch" forName="Accent6" refType="h" fact="0.226"/>
              <dgm:constr type="l" for="ch" forName="Parent1" refType="w" fact="0.1171"/>
              <dgm:constr type="t" for="ch" forName="Parent1" refType="h" fact="0.0952"/>
              <dgm:constr type="w" for="ch" forName="Parent1" refType="w" fact="0.2975"/>
              <dgm:constr type="h" for="ch" forName="Parent1" refType="h" fact="0.0733"/>
              <dgm:constr type="l" for="ch" forName="Parent2" refType="w" fact="0.2658"/>
              <dgm:constr type="t" for="ch" forName="Parent2" refType="h" fact="0.2466"/>
              <dgm:constr type="w" for="ch" forName="Parent2" refType="w" fact="0.2975"/>
              <dgm:constr type="h" for="ch" forName="Parent2" refType="h" fact="0.0733"/>
              <dgm:constr type="l" for="ch" forName="Parent3" refType="w" fact="0.1171"/>
              <dgm:constr type="t" for="ch" forName="Parent3" refType="h" fact="0.3979"/>
              <dgm:constr type="w" for="ch" forName="Parent3" refType="w" fact="0.2975"/>
              <dgm:constr type="h" for="ch" forName="Parent3" refType="h" fact="0.0733"/>
              <dgm:constr type="l" for="ch" forName="Parent4" refType="w" fact="0.2658"/>
              <dgm:constr type="t" for="ch" forName="Parent4" refType="h" fact="0.5493"/>
              <dgm:constr type="w" for="ch" forName="Parent4" refType="w" fact="0.2975"/>
              <dgm:constr type="h" for="ch" forName="Parent4" refType="h" fact="0.0733"/>
              <dgm:constr type="l" for="ch" forName="Parent5" refType="w" fact="0.1171"/>
              <dgm:constr type="t" for="ch" forName="Parent5" refType="h" fact="0.7005"/>
              <dgm:constr type="w" for="ch" forName="Parent5" refType="w" fact="0.2975"/>
              <dgm:constr type="h" for="ch" forName="Parent5" refType="h" fact="0.0733"/>
              <dgm:constr type="l" for="ch" forName="Parent6" refType="w" fact="0.2658"/>
              <dgm:constr type="t" for="ch" forName="Parent6" refType="h" fact="0.8519"/>
              <dgm:constr type="w" for="ch" forName="Parent6" refType="w" fact="0.2975"/>
              <dgm:constr type="h" for="ch" forName="Parent6" refType="h" fact="0.0733"/>
              <dgm:constr type="l" for="ch" forName="Child1" refType="w" fact="0.5348"/>
              <dgm:constr type="t" for="ch" forName="Child1" refType="h" fact="0.078"/>
              <dgm:constr type="w" for="ch" forName="Child1" refType="w" fact="0.3196"/>
              <dgm:constr type="h" for="ch" forName="Child1" refType="h" fact="0.1046"/>
              <dgm:constr type="l" for="ch" forName="Child2" refType="w" fact="0.6804"/>
              <dgm:constr type="t" for="ch" forName="Child2" refType="h" fact="0.231"/>
              <dgm:constr type="w" for="ch" forName="Child2" refType="w" fact="0.3196"/>
              <dgm:constr type="h" for="ch" forName="Child2" refType="h" fact="0.1046"/>
              <dgm:constr type="l" for="ch" forName="Child3" refType="w" fact="0.5348"/>
              <dgm:constr type="t" for="ch" forName="Child3" refType="h" fact="0.3808"/>
              <dgm:constr type="w" for="ch" forName="Child3" refType="w" fact="0.3196"/>
              <dgm:constr type="h" for="ch" forName="Child3" refType="h" fact="0.1046"/>
              <dgm:constr type="l" for="ch" forName="Child4" refType="w" fact="0.6804"/>
              <dgm:constr type="t" for="ch" forName="Child4" refType="h" fact="0.5322"/>
              <dgm:constr type="w" for="ch" forName="Child4" refType="w" fact="0.3196"/>
              <dgm:constr type="h" for="ch" forName="Child4" refType="h" fact="0.1046"/>
              <dgm:constr type="l" for="ch" forName="Child5" refType="w" fact="0.5348"/>
              <dgm:constr type="t" for="ch" forName="Child5" refType="h" fact="0.6833"/>
              <dgm:constr type="w" for="ch" forName="Child5" refType="w" fact="0.3196"/>
              <dgm:constr type="h" for="ch" forName="Child5" refType="h" fact="0.1046"/>
              <dgm:constr type="l" for="ch" forName="Child6" refType="w" fact="0.6804"/>
              <dgm:constr type="t" for="ch" forName="Child6" refType="h" fact="0.8347"/>
              <dgm:constr type="w" for="ch" forName="Child6" refType="w" fact="0.3196"/>
              <dgm:constr type="h" for="ch" forName="Child6" refType="h" fact="0.1046"/>
            </dgm:constrLst>
          </dgm:if>
          <dgm:else name="Name19">
            <dgm:alg type="composite">
              <dgm:param type="ar" val="0.428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Accent1" refType="w" fact="0"/>
              <dgm:constr type="t" for="ch" forName="Accent1" refType="h" fact="0"/>
              <dgm:constr type="w" for="ch" forName="Accent1" refType="w" fact="0.5331"/>
              <dgm:constr type="h" for="ch" forName="Accent1" refType="h" fact="0.2284"/>
              <dgm:constr type="l" for="ch" forName="Accent2" refType="w" fact="0.1481"/>
              <dgm:constr type="t" for="ch" forName="Accent2" refType="h" fact="0.1312"/>
              <dgm:constr type="w" for="ch" forName="Accent2" refType="w" fact="0.5331"/>
              <dgm:constr type="h" for="ch" forName="Accent2" refType="h" fact="0.2284"/>
              <dgm:constr type="l" for="ch" forName="Accent3" refType="w" fact="0"/>
              <dgm:constr type="t" for="ch" forName="Accent3" refType="h" fact="0.263"/>
              <dgm:constr type="w" for="ch" forName="Accent3" refType="w" fact="0.5331"/>
              <dgm:constr type="h" for="ch" forName="Accent3" refType="h" fact="0.2284"/>
              <dgm:constr type="l" for="ch" forName="Accent4" refType="w" fact="0.1481"/>
              <dgm:constr type="t" for="ch" forName="Accent4" refType="h" fact="0.3945"/>
              <dgm:constr type="w" for="ch" forName="Accent4" refType="w" fact="0.5331"/>
              <dgm:constr type="h" for="ch" forName="Accent4" refType="h" fact="0.2284"/>
              <dgm:constr type="l" for="ch" forName="Accent5" refType="w" fact="0"/>
              <dgm:constr type="t" for="ch" forName="Accent5" refType="h" fact="0.5258"/>
              <dgm:constr type="w" for="ch" forName="Accent5" refType="w" fact="0.5331"/>
              <dgm:constr type="h" for="ch" forName="Accent5" refType="h" fact="0.2284"/>
              <dgm:constr type="l" for="ch" forName="Accent6" refType="w" fact="0.1481"/>
              <dgm:constr type="t" for="ch" forName="Accent6" refType="h" fact="0.6573"/>
              <dgm:constr type="w" for="ch" forName="Accent6" refType="w" fact="0.5331"/>
              <dgm:constr type="h" for="ch" forName="Accent6" refType="h" fact="0.2284"/>
              <dgm:constr type="l" for="ch" forName="Accent7" refType="w" fact="0.0378"/>
              <dgm:constr type="t" for="ch" forName="Accent7" refType="h" fact="0.8037"/>
              <dgm:constr type="w" for="ch" forName="Accent7" refType="w" fact="0.458"/>
              <dgm:constr type="h" for="ch" forName="Accent7" refType="h" fact="0.1963"/>
              <dgm:constr type="l" for="ch" forName="Parent1" refType="w" fact="0.1171"/>
              <dgm:constr type="t" for="ch" forName="Parent1" refType="h" fact="0.0827"/>
              <dgm:constr type="w" for="ch" forName="Parent1" refType="w" fact="0.2975"/>
              <dgm:constr type="h" for="ch" forName="Parent1" refType="h" fact="0.0637"/>
              <dgm:constr type="l" for="ch" forName="Parent2" refType="w" fact="0.2658"/>
              <dgm:constr type="t" for="ch" forName="Parent2" refType="h" fact="0.2142"/>
              <dgm:constr type="w" for="ch" forName="Parent2" refType="w" fact="0.2975"/>
              <dgm:constr type="h" for="ch" forName="Parent2" refType="h" fact="0.0637"/>
              <dgm:constr type="l" for="ch" forName="Parent3" refType="w" fact="0.1171"/>
              <dgm:constr type="t" for="ch" forName="Parent3" refType="h" fact="0.3457"/>
              <dgm:constr type="w" for="ch" forName="Parent3" refType="w" fact="0.2975"/>
              <dgm:constr type="h" for="ch" forName="Parent3" refType="h" fact="0.0637"/>
              <dgm:constr type="l" for="ch" forName="Parent4" refType="w" fact="0.2658"/>
              <dgm:constr type="t" for="ch" forName="Parent4" refType="h" fact="0.4772"/>
              <dgm:constr type="w" for="ch" forName="Parent4" refType="w" fact="0.2975"/>
              <dgm:constr type="h" for="ch" forName="Parent4" refType="h" fact="0.0637"/>
              <dgm:constr type="l" for="ch" forName="Parent5" refType="w" fact="0.1171"/>
              <dgm:constr type="t" for="ch" forName="Parent5" refType="h" fact="0.6085"/>
              <dgm:constr type="w" for="ch" forName="Parent5" refType="w" fact="0.2975"/>
              <dgm:constr type="h" for="ch" forName="Parent5" refType="h" fact="0.0637"/>
              <dgm:constr type="l" for="ch" forName="Parent6" refType="w" fact="0.2658"/>
              <dgm:constr type="t" for="ch" forName="Parent6" refType="h" fact="0.74"/>
              <dgm:constr type="w" for="ch" forName="Parent6" refType="w" fact="0.2975"/>
              <dgm:constr type="h" for="ch" forName="Parent6" refType="h" fact="0.0637"/>
              <dgm:constr type="l" for="ch" forName="Parent7" refType="w" fact="0.1171"/>
              <dgm:constr type="t" for="ch" forName="Parent7" refType="h" fact="0.8715"/>
              <dgm:constr type="w" for="ch" forName="Parent7" refType="w" fact="0.2975"/>
              <dgm:constr type="h" for="ch" forName="Parent7" refType="h" fact="0.0637"/>
              <dgm:constr type="l" for="ch" forName="Child1" refType="w" fact="0.5348"/>
              <dgm:constr type="t" for="ch" forName="Child1" refType="h" fact="0.0678"/>
              <dgm:constr type="w" for="ch" forName="Child1" refType="w" fact="0.3196"/>
              <dgm:constr type="h" for="ch" forName="Child1" refType="h" fact="0.0908"/>
              <dgm:constr type="l" for="ch" forName="Child2" refType="w" fact="0.6804"/>
              <dgm:constr type="t" for="ch" forName="Child2" refType="h" fact="0.2006"/>
              <dgm:constr type="w" for="ch" forName="Child2" refType="w" fact="0.3196"/>
              <dgm:constr type="h" for="ch" forName="Child2" refType="h" fact="0.0908"/>
              <dgm:constr type="l" for="ch" forName="Child3" refType="w" fact="0.5348"/>
              <dgm:constr type="t" for="ch" forName="Child3" refType="h" fact="0.3308"/>
              <dgm:constr type="w" for="ch" forName="Child3" refType="w" fact="0.3196"/>
              <dgm:constr type="h" for="ch" forName="Child3" refType="h" fact="0.0908"/>
              <dgm:constr type="l" for="ch" forName="Child4" refType="w" fact="0.6804"/>
              <dgm:constr type="t" for="ch" forName="Child4" refType="h" fact="0.4623"/>
              <dgm:constr type="w" for="ch" forName="Child4" refType="w" fact="0.3196"/>
              <dgm:constr type="h" for="ch" forName="Child4" refType="h" fact="0.0908"/>
              <dgm:constr type="l" for="ch" forName="Child5" refType="w" fact="0.5348"/>
              <dgm:constr type="t" for="ch" forName="Child5" refType="h" fact="0.5936"/>
              <dgm:constr type="w" for="ch" forName="Child5" refType="w" fact="0.3196"/>
              <dgm:constr type="h" for="ch" forName="Child5" refType="h" fact="0.0908"/>
              <dgm:constr type="l" for="ch" forName="Child6" refType="w" fact="0.6804"/>
              <dgm:constr type="t" for="ch" forName="Child6" refType="h" fact="0.7251"/>
              <dgm:constr type="w" for="ch" forName="Child6" refType="w" fact="0.3196"/>
              <dgm:constr type="h" for="ch" forName="Child6" refType="h" fact="0.0908"/>
              <dgm:constr type="l" for="ch" forName="Child7" refType="w" fact="0.5348"/>
              <dgm:constr type="t" for="ch" forName="Child7" refType="h" fact="0.8579"/>
              <dgm:constr type="w" for="ch" forName="Child7" refType="w" fact="0.3196"/>
              <dgm:constr type="h" for="ch" forName="Child7" refType="h" fact="0.0908"/>
            </dgm:constrLst>
          </dgm:else>
        </dgm:choose>
      </dgm:else>
    </dgm:choose>
    <dgm:forEach name="wrapper" axis="self" ptType="parTrans">
      <dgm:forEach name="accentRepeat" axis="self">
        <dgm:layoutNode name="Accent" styleLbl="node1">
          <dgm:alg type="sp"/>
          <dgm:choose name="Name20">
            <dgm:if name="Name21" func="var" arg="dir" op="equ" val="norm">
              <dgm:choose name="Name22">
                <dgm:if name="Name23" axis="precedSib" ptType="node" func="cnt" op="equ" val="0">
                  <dgm:choose name="Name24">
                    <dgm:if name="Name25" axis="followSib" ptType="node" func="cnt" op="equ" val="0">
                      <dgm:shape xmlns:r="http://schemas.openxmlformats.org/officeDocument/2006/relationships" type="circularArrow" r:blip="">
                        <dgm:adjLst>
                          <dgm:adj idx="1" val="0.1098"/>
                          <dgm:adj idx="2" val="19.0387"/>
                          <dgm:adj idx="3" val="150"/>
                          <dgm:adj idx="4" val="180"/>
                          <dgm:adj idx="5" val="0.125"/>
                        </dgm:adjLst>
                      </dgm:shape>
                    </dgm:if>
                    <dgm:else name="Name26">
                      <dgm:shape xmlns:r="http://schemas.openxmlformats.org/officeDocument/2006/relationships" type="circularArrow" r:blip="">
                        <dgm:adjLst>
                          <dgm:adj idx="1" val="0.1098"/>
                          <dgm:adj idx="2" val="19.0387"/>
                          <dgm:adj idx="3" val="75"/>
                          <dgm:adj idx="4" val="180"/>
                          <dgm:adj idx="5" val="0.125"/>
                        </dgm:adjLst>
                      </dgm:shape>
                    </dgm:else>
                  </dgm:choose>
                </dgm:if>
                <dgm:else name="Name27">
                  <dgm:choose name="Name28">
                    <dgm:if name="Name29" axis="followSib" ptType="node" func="cnt" op="equ" val="0">
                      <dgm:choose name="Name30">
                        <dgm:if name="Name31" axis="precedSib" ptType="node" func="cnt" op="equ" val="1">
                          <dgm:shape xmlns:r="http://schemas.openxmlformats.org/officeDocument/2006/relationships" type="blockArc" r:blip="">
                            <dgm:adjLst>
                              <dgm:adj idx="1" val="0"/>
                              <dgm:adj idx="2" val="-45"/>
                              <dgm:adj idx="3" val="0.1274"/>
                            </dgm:adjLst>
                          </dgm:shape>
                        </dgm:if>
                        <dgm:if name="Name32" axis="precedSib" ptType="node" func="cnt" op="equ" val="2">
                          <dgm:shape xmlns:r="http://schemas.openxmlformats.org/officeDocument/2006/relationships" type="blockArc" r:blip="">
                            <dgm:adjLst>
                              <dgm:adj idx="1" val="-135"/>
                              <dgm:adj idx="2" val="180"/>
                              <dgm:adj idx="3" val="0.1274"/>
                            </dgm:adjLst>
                          </dgm:shape>
                        </dgm:if>
                        <dgm:if name="Name33" axis="precedSib" ptType="node" func="cnt" op="equ" val="3">
                          <dgm:shape xmlns:r="http://schemas.openxmlformats.org/officeDocument/2006/relationships" type="blockArc" r:blip="">
                            <dgm:adjLst>
                              <dgm:adj idx="1" val="0"/>
                              <dgm:adj idx="2" val="-45"/>
                              <dgm:adj idx="3" val="0.1274"/>
                            </dgm:adjLst>
                          </dgm:shape>
                        </dgm:if>
                        <dgm:if name="Name34" axis="precedSib" ptType="node" func="cnt" op="equ" val="4">
                          <dgm:shape xmlns:r="http://schemas.openxmlformats.org/officeDocument/2006/relationships" type="blockArc" r:blip="">
                            <dgm:adjLst>
                              <dgm:adj idx="1" val="-135"/>
                              <dgm:adj idx="2" val="180"/>
                              <dgm:adj idx="3" val="0.1274"/>
                            </dgm:adjLst>
                          </dgm:shape>
                        </dgm:if>
                        <dgm:if name="Name35" axis="precedSib" ptType="node" func="cnt" op="equ" val="5">
                          <dgm:shape xmlns:r="http://schemas.openxmlformats.org/officeDocument/2006/relationships" type="blockArc" r:blip="">
                            <dgm:adjLst>
                              <dgm:adj idx="1" val="0"/>
                              <dgm:adj idx="2" val="-45"/>
                              <dgm:adj idx="3" val="0.1274"/>
                            </dgm:adjLst>
                          </dgm:shape>
                        </dgm:if>
                        <dgm:if name="Name36" axis="precedSib" ptType="node" func="cnt" op="equ" val="6">
                          <dgm:shape xmlns:r="http://schemas.openxmlformats.org/officeDocument/2006/relationships" type="blockArc" r:blip="">
                            <dgm:adjLst>
                              <dgm:adj idx="1" val="-135"/>
                              <dgm:adj idx="2" val="180"/>
                              <dgm:adj idx="3" val="0.1274"/>
                            </dgm:adjLst>
                          </dgm:shape>
                        </dgm:if>
                        <dgm:else name="Name37"/>
                      </dgm:choose>
                    </dgm:if>
                    <dgm:else name="Name38">
                      <dgm:choose name="Name39">
                        <dgm:if name="Name40" axis="precedSib" ptType="node" func="cnt" op="equ" val="0">
                          <dgm:shape xmlns:r="http://schemas.openxmlformats.org/officeDocument/2006/relationships" type="blockArc" r:blip="">
                            <dgm:adjLst>
                              <dgm:adj idx="1" val="-133.1632"/>
                              <dgm:adj idx="2" val="65"/>
                              <dgm:adj idx="3" val="0.13"/>
                            </dgm:adjLst>
                          </dgm:shape>
                        </dgm:if>
                        <dgm:if name="Name41" axis="precedSib" ptType="node" func="cnt" op="equ" val="1">
                          <dgm:shape xmlns:r="http://schemas.openxmlformats.org/officeDocument/2006/relationships" type="leftCircularArrow" r:blip="">
                            <dgm:adjLst>
                              <dgm:adj idx="1" val="0.1098"/>
                              <dgm:adj idx="2" val="19.0387"/>
                              <dgm:adj idx="3" val="105"/>
                              <dgm:adj idx="4" val="-45"/>
                              <dgm:adj idx="5" val="0.125"/>
                            </dgm:adjLst>
                          </dgm:shape>
                        </dgm:if>
                        <dgm:if name="Name42" axis="precedSib" ptType="node" func="cnt" op="equ" val="2">
                          <dgm:shape xmlns:r="http://schemas.openxmlformats.org/officeDocument/2006/relationships" type="circularArrow" r:blip="">
                            <dgm:adjLst>
                              <dgm:adj idx="1" val="0.1098"/>
                              <dgm:adj idx="2" val="19.0387"/>
                              <dgm:adj idx="3" val="75"/>
                              <dgm:adj idx="4" val="-135"/>
                              <dgm:adj idx="5" val="0.125"/>
                            </dgm:adjLst>
                          </dgm:shape>
                        </dgm:if>
                        <dgm:if name="Name43" axis="precedSib" ptType="node" func="cnt" op="equ" val="3">
                          <dgm:shape xmlns:r="http://schemas.openxmlformats.org/officeDocument/2006/relationships" type="leftCircularArrow" r:blip="">
                            <dgm:adjLst>
                              <dgm:adj idx="1" val="0.1098"/>
                              <dgm:adj idx="2" val="19.0387"/>
                              <dgm:adj idx="3" val="105"/>
                              <dgm:adj idx="4" val="-45"/>
                              <dgm:adj idx="5" val="0.125"/>
                            </dgm:adjLst>
                          </dgm:shape>
                        </dgm:if>
                        <dgm:if name="Name44" axis="precedSib" ptType="node" func="cnt" op="equ" val="4">
                          <dgm:shape xmlns:r="http://schemas.openxmlformats.org/officeDocument/2006/relationships" type="circularArrow" r:blip="">
                            <dgm:adjLst>
                              <dgm:adj idx="1" val="0.1098"/>
                              <dgm:adj idx="2" val="19.0387"/>
                              <dgm:adj idx="3" val="75"/>
                              <dgm:adj idx="4" val="-135"/>
                              <dgm:adj idx="5" val="0.125"/>
                            </dgm:adjLst>
                          </dgm:shape>
                        </dgm:if>
                        <dgm:if name="Name45" axis="precedSib" ptType="node" func="cnt" op="equ" val="5">
                          <dgm:shape xmlns:r="http://schemas.openxmlformats.org/officeDocument/2006/relationships" type="leftCircularArrow" r:blip="">
                            <dgm:adjLst>
                              <dgm:adj idx="1" val="0.1098"/>
                              <dgm:adj idx="2" val="19.0387"/>
                              <dgm:adj idx="3" val="105"/>
                              <dgm:adj idx="4" val="-45"/>
                              <dgm:adj idx="5" val="0.125"/>
                            </dgm:adjLst>
                          </dgm:shape>
                        </dgm:if>
                        <dgm:if name="Name46" axis="precedSib" ptType="node" func="cnt" op="equ" val="6">
                          <dgm:shape xmlns:r="http://schemas.openxmlformats.org/officeDocument/2006/relationships" type="blockArc" r:blip="">
                            <dgm:adjLst>
                              <dgm:adj idx="1" val="-135"/>
                              <dgm:adj idx="2" val="180"/>
                              <dgm:adj idx="3" val="0.1274"/>
                            </dgm:adjLst>
                          </dgm:shape>
                        </dgm:if>
                        <dgm:else name="Name47"/>
                      </dgm:choose>
                    </dgm:else>
                  </dgm:choose>
                </dgm:else>
              </dgm:choose>
            </dgm:if>
            <dgm:else name="Name48">
              <dgm:choose name="Name49">
                <dgm:if name="Name50" axis="precedSib" ptType="node" func="cnt" op="equ" val="0">
                  <dgm:choose name="Name51">
                    <dgm:if name="Name52" axis="followSib" ptType="node" func="cnt" op="equ" val="0">
                      <dgm:shape xmlns:r="http://schemas.openxmlformats.org/officeDocument/2006/relationships" type="leftCircularArrow" r:blip="">
                        <dgm:adjLst>
                          <dgm:adj idx="1" val="0.1098"/>
                          <dgm:adj idx="2" val="19.0387"/>
                          <dgm:adj idx="3" val="30"/>
                          <dgm:adj idx="4" val="0"/>
                          <dgm:adj idx="5" val="0.125"/>
                        </dgm:adjLst>
                      </dgm:shape>
                    </dgm:if>
                    <dgm:else name="Name53">
                      <dgm:shape xmlns:r="http://schemas.openxmlformats.org/officeDocument/2006/relationships" type="leftCircularArrow" r:blip="">
                        <dgm:adjLst>
                          <dgm:adj idx="1" val="0.1098"/>
                          <dgm:adj idx="2" val="19.0387"/>
                          <dgm:adj idx="3" val="105"/>
                          <dgm:adj idx="4" val="0"/>
                          <dgm:adj idx="5" val="0.125"/>
                        </dgm:adjLst>
                      </dgm:shape>
                    </dgm:else>
                  </dgm:choose>
                </dgm:if>
                <dgm:else name="Name54">
                  <dgm:choose name="Name55">
                    <dgm:if name="Name56" axis="followSib" ptType="node" func="cnt" op="equ" val="0">
                      <dgm:choose name="Name57">
                        <dgm:if name="Name58" axis="precedSib" ptType="node" func="cnt" op="equ" val="1">
                          <dgm:shape xmlns:r="http://schemas.openxmlformats.org/officeDocument/2006/relationships" type="blockArc" r:blip="">
                            <dgm:adjLst>
                              <dgm:adj idx="1" val="-135"/>
                              <dgm:adj idx="2" val="180"/>
                              <dgm:adj idx="3" val="0.1274"/>
                            </dgm:adjLst>
                          </dgm:shape>
                        </dgm:if>
                        <dgm:if name="Name59" axis="precedSib" ptType="node" func="cnt" op="equ" val="2">
                          <dgm:shape xmlns:r="http://schemas.openxmlformats.org/officeDocument/2006/relationships" type="blockArc" r:blip="">
                            <dgm:adjLst>
                              <dgm:adj idx="1" val="0"/>
                              <dgm:adj idx="2" val="-45"/>
                              <dgm:adj idx="3" val="0.1274"/>
                            </dgm:adjLst>
                          </dgm:shape>
                        </dgm:if>
                        <dgm:if name="Name60" axis="precedSib" ptType="node" func="cnt" op="equ" val="3">
                          <dgm:shape xmlns:r="http://schemas.openxmlformats.org/officeDocument/2006/relationships" type="blockArc" r:blip="">
                            <dgm:adjLst>
                              <dgm:adj idx="1" val="-135"/>
                              <dgm:adj idx="2" val="180"/>
                              <dgm:adj idx="3" val="0.1274"/>
                            </dgm:adjLst>
                          </dgm:shape>
                        </dgm:if>
                        <dgm:if name="Name61" axis="precedSib" ptType="node" func="cnt" op="equ" val="4">
                          <dgm:shape xmlns:r="http://schemas.openxmlformats.org/officeDocument/2006/relationships" type="blockArc" r:blip="">
                            <dgm:adjLst>
                              <dgm:adj idx="1" val="0"/>
                              <dgm:adj idx="2" val="-45"/>
                              <dgm:adj idx="3" val="0.1274"/>
                            </dgm:adjLst>
                          </dgm:shape>
                        </dgm:if>
                        <dgm:if name="Name62" axis="precedSib" ptType="node" func="cnt" op="equ" val="5">
                          <dgm:shape xmlns:r="http://schemas.openxmlformats.org/officeDocument/2006/relationships" type="blockArc" r:blip="">
                            <dgm:adjLst>
                              <dgm:adj idx="1" val="-135"/>
                              <dgm:adj idx="2" val="180"/>
                              <dgm:adj idx="3" val="0.1274"/>
                            </dgm:adjLst>
                          </dgm:shape>
                        </dgm:if>
                        <dgm:if name="Name63" axis="precedSib" ptType="node" func="cnt" op="equ" val="6">
                          <dgm:shape xmlns:r="http://schemas.openxmlformats.org/officeDocument/2006/relationships" type="blockArc" r:blip="">
                            <dgm:adjLst>
                              <dgm:adj idx="1" val="0"/>
                              <dgm:adj idx="2" val="-45"/>
                              <dgm:adj idx="3" val="0.1274"/>
                            </dgm:adjLst>
                          </dgm:shape>
                        </dgm:if>
                        <dgm:else name="Name64"/>
                      </dgm:choose>
                    </dgm:if>
                    <dgm:else name="Name65">
                      <dgm:choose name="Name66">
                        <dgm:if name="Name67" axis="precedSib" ptType="node" func="cnt" op="equ" val="0">
                          <dgm:shape xmlns:r="http://schemas.openxmlformats.org/officeDocument/2006/relationships" type="blockArc" r:blip="">
                            <dgm:adjLst>
                              <dgm:adj idx="1" val="-133.1632"/>
                              <dgm:adj idx="2" val="65"/>
                              <dgm:adj idx="3" val="0.13"/>
                            </dgm:adjLst>
                          </dgm:shape>
                        </dgm:if>
                        <dgm:if name="Name68" axis="precedSib" ptType="node" func="cnt" op="equ" val="1">
                          <dgm:shape xmlns:r="http://schemas.openxmlformats.org/officeDocument/2006/relationships" type="circularArrow" r:blip="">
                            <dgm:adjLst>
                              <dgm:adj idx="1" val="0.1098"/>
                              <dgm:adj idx="2" val="19.0387"/>
                              <dgm:adj idx="3" val="75"/>
                              <dgm:adj idx="4" val="-135"/>
                              <dgm:adj idx="5" val="0.125"/>
                            </dgm:adjLst>
                          </dgm:shape>
                        </dgm:if>
                        <dgm:if name="Name69" axis="precedSib" ptType="node" func="cnt" op="equ" val="2">
                          <dgm:shape xmlns:r="http://schemas.openxmlformats.org/officeDocument/2006/relationships" type="leftCircularArrow" r:blip="">
                            <dgm:adjLst>
                              <dgm:adj idx="1" val="0.1098"/>
                              <dgm:adj idx="2" val="19.0387"/>
                              <dgm:adj idx="3" val="105"/>
                              <dgm:adj idx="4" val="-45"/>
                              <dgm:adj idx="5" val="0.125"/>
                            </dgm:adjLst>
                          </dgm:shape>
                        </dgm:if>
                        <dgm:if name="Name70" axis="precedSib" ptType="node" func="cnt" op="equ" val="3">
                          <dgm:shape xmlns:r="http://schemas.openxmlformats.org/officeDocument/2006/relationships" type="circularArrow" r:blip="">
                            <dgm:adjLst>
                              <dgm:adj idx="1" val="0.1098"/>
                              <dgm:adj idx="2" val="19.0387"/>
                              <dgm:adj idx="3" val="75"/>
                              <dgm:adj idx="4" val="-135"/>
                              <dgm:adj idx="5" val="0.125"/>
                            </dgm:adjLst>
                          </dgm:shape>
                        </dgm:if>
                        <dgm:if name="Name71" axis="precedSib" ptType="node" func="cnt" op="equ" val="4">
                          <dgm:shape xmlns:r="http://schemas.openxmlformats.org/officeDocument/2006/relationships" type="leftCircularArrow" r:blip="">
                            <dgm:adjLst>
                              <dgm:adj idx="1" val="0.1098"/>
                              <dgm:adj idx="2" val="19.0387"/>
                              <dgm:adj idx="3" val="105"/>
                              <dgm:adj idx="4" val="-45"/>
                              <dgm:adj idx="5" val="0.125"/>
                            </dgm:adjLst>
                          </dgm:shape>
                        </dgm:if>
                        <dgm:if name="Name72" axis="precedSib" ptType="node" func="cnt" op="equ" val="5">
                          <dgm:shape xmlns:r="http://schemas.openxmlformats.org/officeDocument/2006/relationships" type="circularArrow" r:blip="">
                            <dgm:adjLst>
                              <dgm:adj idx="1" val="0.1098"/>
                              <dgm:adj idx="2" val="19.0387"/>
                              <dgm:adj idx="3" val="75"/>
                              <dgm:adj idx="4" val="-135"/>
                              <dgm:adj idx="5" val="0.125"/>
                            </dgm:adjLst>
                          </dgm:shape>
                        </dgm:if>
                        <dgm:if name="Name73" axis="precedSib" ptType="node" func="cnt" op="equ" val="6">
                          <dgm:shape xmlns:r="http://schemas.openxmlformats.org/officeDocument/2006/relationships" type="blockArc" r:blip="">
                            <dgm:adjLst>
                              <dgm:adj idx="1" val="0"/>
                              <dgm:adj idx="2" val="-45"/>
                              <dgm:adj idx="3" val="0.1274"/>
                            </dgm:adjLst>
                          </dgm:shape>
                        </dgm:if>
                        <dgm:else name="Name74"/>
                      </dgm:choose>
                    </dgm:else>
                  </dgm:choose>
                </dgm:else>
              </dgm:choose>
            </dgm:else>
          </dgm:choose>
          <dgm:presOf/>
        </dgm:layoutNode>
      </dgm:forEach>
    </dgm:forEach>
    <dgm:forEach name="Name75" axis="ch" ptType="node" cnt="1">
      <dgm:layoutNode name="Accent1">
        <dgm:alg type="sp"/>
        <dgm:shape xmlns:r="http://schemas.openxmlformats.org/officeDocument/2006/relationships" r:blip="">
          <dgm:adjLst/>
        </dgm:shape>
        <dgm:presOf/>
        <dgm:constrLst/>
        <dgm:forEach name="Name76" ref="accentRepeat"/>
      </dgm:layoutNode>
      <dgm:choose name="Name77">
        <dgm:if name="Name78" axis="ch" ptType="node" func="cnt" op="gte" val="1">
          <dgm:layoutNode name="Child1"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79"/>
      </dgm:choose>
      <dgm:layoutNode name="Parent1"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0" axis="ch" ptType="node" st="2" cnt="1">
      <dgm:layoutNode name="Accent2">
        <dgm:alg type="sp"/>
        <dgm:shape xmlns:r="http://schemas.openxmlformats.org/officeDocument/2006/relationships" r:blip="">
          <dgm:adjLst/>
        </dgm:shape>
        <dgm:presOf/>
        <dgm:constrLst/>
        <dgm:forEach name="Name81" ref="accentRepeat"/>
      </dgm:layoutNode>
      <dgm:choose name="Name82">
        <dgm:if name="Name83" axis="ch" ptType="node" func="cnt" op="gte" val="1">
          <dgm:layoutNode name="Child2"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4"/>
      </dgm:choose>
      <dgm:layoutNode name="Parent2"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choose name="Name87">
        <dgm:if name="Name88" axis="ch" ptType="node" func="cnt" op="gte" val="1">
          <dgm:layoutNode name="Child3"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89"/>
      </dgm:choose>
      <dgm:layoutNode name="Parent3"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0" axis="ch" ptType="node" st="4" cnt="1">
      <dgm:layoutNode name="Accent4">
        <dgm:alg type="sp"/>
        <dgm:shape xmlns:r="http://schemas.openxmlformats.org/officeDocument/2006/relationships" r:blip="">
          <dgm:adjLst/>
        </dgm:shape>
        <dgm:presOf/>
        <dgm:constrLst/>
        <dgm:forEach name="Name91" ref="accentRepeat"/>
      </dgm:layoutNode>
      <dgm:choose name="Name92">
        <dgm:if name="Name93" axis="ch" ptType="node" func="cnt" op="gte" val="1">
          <dgm:layoutNode name="Child4"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4"/>
      </dgm:choose>
      <dgm:layoutNode name="Parent4"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95" axis="ch" ptType="node" st="5" cnt="1">
      <dgm:layoutNode name="Accent5">
        <dgm:alg type="sp"/>
        <dgm:shape xmlns:r="http://schemas.openxmlformats.org/officeDocument/2006/relationships" r:blip="">
          <dgm:adjLst/>
        </dgm:shape>
        <dgm:presOf/>
        <dgm:constrLst/>
        <dgm:forEach name="Name96" ref="accentRepeat"/>
      </dgm:layoutNode>
      <dgm:choose name="Name97">
        <dgm:if name="Name98" axis="ch" ptType="node" func="cnt" op="gte" val="1">
          <dgm:layoutNode name="Child5"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99"/>
      </dgm:choose>
      <dgm:layoutNode name="Parent5"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0" axis="ch" ptType="node" st="6" cnt="1">
      <dgm:layoutNode name="Accent6">
        <dgm:alg type="sp"/>
        <dgm:shape xmlns:r="http://schemas.openxmlformats.org/officeDocument/2006/relationships" r:blip="">
          <dgm:adjLst/>
        </dgm:shape>
        <dgm:presOf/>
        <dgm:constrLst/>
        <dgm:forEach name="Name101" ref="accentRepeat"/>
      </dgm:layoutNode>
      <dgm:choose name="Name102">
        <dgm:if name="Name103" axis="ch" ptType="node" func="cnt" op="gte" val="1">
          <dgm:layoutNode name="Child6"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4"/>
      </dgm:choose>
      <dgm:layoutNode name="Parent6"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forEach name="Name105" axis="ch" ptType="node" st="7" cnt="1">
      <dgm:layoutNode name="Accent7">
        <dgm:alg type="sp"/>
        <dgm:shape xmlns:r="http://schemas.openxmlformats.org/officeDocument/2006/relationships" r:blip="">
          <dgm:adjLst/>
        </dgm:shape>
        <dgm:presOf/>
        <dgm:constrLst/>
        <dgm:forEach name="Name106" ref="accentRepeat"/>
      </dgm:layoutNode>
      <dgm:choose name="Name107">
        <dgm:if name="Name108" axis="ch" ptType="node" func="cnt" op="gte" val="1">
          <dgm:layoutNode name="Child7" styleLbl="revTx">
            <dgm:varLst>
              <dgm:chMax val="0"/>
              <dgm:chPref val="0"/>
              <dgm:bulletEnabled val="1"/>
            </dgm:varLst>
            <dgm:alg type="tx">
              <dgm:param type="stBulletLvl" val="1"/>
              <dgm:param type="parTxLTRAlign" val="l"/>
              <dgm:param type="txAnchorVertCh" val="mid"/>
            </dgm:alg>
            <dgm:shape xmlns:r="http://schemas.openxmlformats.org/officeDocument/2006/relationships" type="rect" r:blip="">
              <dgm:adjLst/>
            </dgm:shape>
            <dgm:presOf axis="des"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if>
        <dgm:else name="Name109"/>
      </dgm:choose>
      <dgm:layoutNode name="Parent7" styleLbl="revTx">
        <dgm:varLst>
          <dgm:chMax val="1"/>
          <dgm:chPref val="1"/>
          <dgm:bulletEnabled val="1"/>
        </dgm:varLst>
        <dgm:alg type="tx">
          <dgm:param type="shpTxLTRAlignCh" val="ctr"/>
          <dgm:param type="txAnchorVertCh" val="mid"/>
        </dgm:alg>
        <dgm:shape xmlns:r="http://schemas.openxmlformats.org/officeDocument/2006/relationships" type="rect"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5.xml><?xml version="1.0" encoding="utf-8"?>
<dgm:layoutDef xmlns:dgm="http://schemas.openxmlformats.org/drawingml/2006/diagram" xmlns:a="http://schemas.openxmlformats.org/drawingml/2006/main" uniqueId="urn:microsoft.com/office/officeart/2009/3/layout/StepUpProcess">
  <dgm:title val=""/>
  <dgm:desc val=""/>
  <dgm:catLst>
    <dgm:cat type="process" pri="1300"/>
  </dgm:catLst>
  <dgm:sampData>
    <dgm:dataModel>
      <dgm:ptLst>
        <dgm:pt modelId="0" type="doc"/>
        <dgm:pt modelId="10">
          <dgm:prSet phldr="1"/>
        </dgm:pt>
        <dgm:pt modelId="20">
          <dgm:prSet phldr="1"/>
        </dgm:pt>
        <dgm:pt modelId="30">
          <dgm:prSet phldr="1"/>
        </dgm:pt>
      </dgm:ptLst>
      <dgm:cxnLst>
        <dgm:cxn modelId="60" srcId="0" destId="10" srcOrd="0" destOrd="0"/>
        <dgm:cxn modelId="70" srcId="0" destId="20" srcOrd="1" destOrd="0"/>
        <dgm:cxn modelId="80" srcId="0" destId="30" srcOrd="2"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bL"/>
          <dgm:param type="flowDir" val="row"/>
          <dgm:param type="off" val="off"/>
          <dgm:param type="bkpt" val="fixed"/>
          <dgm:param type="bkPtFixedVal" val="1"/>
        </dgm:alg>
      </dgm:if>
      <dgm:else name="Name2">
        <dgm:alg type="snake">
          <dgm:param type="grDir" val="bR"/>
          <dgm:param type="flowDir" val="row"/>
          <dgm:param type="off" val="off"/>
          <dgm:param type="bkpt" val="fixed"/>
          <dgm:param type="bkPtFixedVal" val="1"/>
        </dgm:alg>
      </dgm:else>
    </dgm:choose>
    <dgm:shape xmlns:r="http://schemas.openxmlformats.org/officeDocument/2006/relationships" r:blip="">
      <dgm:adjLst/>
    </dgm:shape>
    <dgm:constrLst>
      <dgm:constr type="alignOff" forName="rootnode" val="1"/>
      <dgm:constr type="primFontSz" for="des" ptType="node" op="equ" val="65"/>
      <dgm:constr type="w" for="ch" forName="composite" refType="w"/>
      <dgm:constr type="h" for="ch" forName="composite" refType="h"/>
      <dgm:constr type="sp" refType="h" refFor="ch" refForName="composite" op="equ" fact="-0.765"/>
      <dgm:constr type="w" for="ch" forName="sibTrans" refType="w" fact="0.103"/>
      <dgm:constr type="h" for="ch" forName="sibTrans" refType="h" fact="0.103"/>
    </dgm:constrLst>
    <dgm:forEach name="nodesForEach" axis="ch" ptType="node">
      <dgm:layoutNode name="composite">
        <dgm:alg type="composite">
          <dgm:param type="ar" val="0.861"/>
        </dgm:alg>
        <dgm:shape xmlns:r="http://schemas.openxmlformats.org/officeDocument/2006/relationships" r:blip="">
          <dgm:adjLst/>
        </dgm:shape>
        <dgm:choose name="Name3">
          <dgm:if name="Name4" func="var" arg="dir" op="equ" val="norm">
            <dgm:constrLst>
              <dgm:constr type="l" for="ch" forName="LShape" refType="w" fact="0"/>
              <dgm:constr type="t" for="ch" forName="LShape" refType="h" fact="0.2347"/>
              <dgm:constr type="w" for="ch" forName="LShape" refType="w" fact="0.998"/>
              <dgm:constr type="h" for="ch" forName="LShape" refType="h" fact="0.5164"/>
              <dgm:constr type="r" for="ch" forName="ParentText" refType="w"/>
              <dgm:constr type="t" for="ch" forName="ParentText" refType="h" fact="0.32"/>
              <dgm:constr type="w" for="ch" forName="ParentText" refType="w" fact="0.901"/>
              <dgm:constr type="h" for="ch" forName="ParentText" refType="h" fact="0.68"/>
              <dgm:constr type="l" for="ch" forName="Triangle" refType="w" fact="0.83"/>
              <dgm:constr type="t" for="ch" forName="Triangle" refType="h" fact="0"/>
              <dgm:constr type="w" for="ch" forName="Triangle" refType="w" fact="0.17"/>
              <dgm:constr type="h" for="ch" forName="Triangle" refType="w" refFor="ch" refForName="Triangle"/>
            </dgm:constrLst>
          </dgm:if>
          <dgm:else name="Name5">
            <dgm:constrLst>
              <dgm:constr type="l" for="ch" forName="LShape" refType="w" fact="0.002"/>
              <dgm:constr type="t" for="ch" forName="LShape" refType="h" fact="0.2347"/>
              <dgm:constr type="w" for="ch" forName="LShape" refType="w"/>
              <dgm:constr type="h" for="ch" forName="LShape" refType="h" fact="0.5164"/>
              <dgm:constr type="l" for="ch" forName="ParentText" refType="w" fact="0"/>
              <dgm:constr type="t" for="ch" forName="ParentText" refType="h" fact="0.32"/>
              <dgm:constr type="w" for="ch" forName="ParentText" refType="w" fact="0.902"/>
              <dgm:constr type="h" for="ch" forName="ParentText" refType="h" fact="0.68"/>
              <dgm:constr type="l" for="ch" forName="Triangle" refType="w" fact="0"/>
              <dgm:constr type="t" for="ch" forName="Triangle" refType="h" fact="0"/>
              <dgm:constr type="w" for="ch" forName="Triangle" refType="w" fact="0.17"/>
              <dgm:constr type="h" for="ch" forName="Triangle" refType="w" refFor="ch" refForName="Triangle"/>
            </dgm:constrLst>
          </dgm:else>
        </dgm:choose>
        <dgm:layoutNode name="LShape" styleLbl="alignNode1">
          <dgm:alg type="sp"/>
          <dgm:choose name="Name6">
            <dgm:if name="Name7" func="var" arg="dir" op="equ" val="norm">
              <dgm:shape xmlns:r="http://schemas.openxmlformats.org/officeDocument/2006/relationships" rot="90" type="corner" r:blip="">
                <dgm:adjLst>
                  <dgm:adj idx="1" val="0.1612"/>
                  <dgm:adj idx="2" val="0.1611"/>
                </dgm:adjLst>
              </dgm:shape>
            </dgm:if>
            <dgm:else name="Name8">
              <dgm:shape xmlns:r="http://schemas.openxmlformats.org/officeDocument/2006/relationships" rot="180" type="corner" r:blip="">
                <dgm:adjLst>
                  <dgm:adj idx="1" val="0.1612"/>
                  <dgm:adj idx="2" val="0.1611"/>
                </dgm:adjLst>
              </dgm:shape>
            </dgm:else>
          </dgm:choose>
          <dgm:presOf/>
        </dgm:layoutNode>
        <dgm:layoutNode name="ParentText" styleLbl="revTx">
          <dgm:varLst>
            <dgm:chMax val="0"/>
            <dgm:chPref val="0"/>
            <dgm:bulletEnabled val="1"/>
          </dgm:varLst>
          <dgm:alg type="tx">
            <dgm:param type="parTxLTRAlign" val="l"/>
            <dgm:param type="txAnchorVert" val="t"/>
          </dgm:alg>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9">
          <dgm:if name="Name10" axis="followSib" ptType="node" func="cnt" op="gte" val="1">
            <dgm:layoutNode name="Triangle" styleLbl="alignNode1">
              <dgm:alg type="sp"/>
              <dgm:choose name="Name11">
                <dgm:if name="Name12" func="var" arg="dir" op="equ" val="norm">
                  <dgm:shape xmlns:r="http://schemas.openxmlformats.org/officeDocument/2006/relationships" type="triangle" r:blip="">
                    <dgm:adjLst>
                      <dgm:adj idx="1" val="1"/>
                    </dgm:adjLst>
                  </dgm:shape>
                </dgm:if>
                <dgm:else name="Name13">
                  <dgm:shape xmlns:r="http://schemas.openxmlformats.org/officeDocument/2006/relationships" rot="90" type="triangle" r:blip="">
                    <dgm:adjLst>
                      <dgm:adj idx="1" val="1"/>
                    </dgm:adjLst>
                  </dgm:shape>
                </dgm:else>
              </dgm:choose>
              <dgm:presOf/>
            </dgm:layoutNode>
          </dgm:if>
          <dgm:else name="Name14"/>
        </dgm:choose>
      </dgm:layoutNode>
      <dgm:forEach name="sibTransForEach" axis="followSib" ptType="sibTrans" cnt="1">
        <dgm:layoutNode name="sibTrans">
          <dgm:alg type="composite">
            <dgm:param type="ar" val="0.861"/>
          </dgm:alg>
          <dgm:constrLst>
            <dgm:constr type="w" for="ch" forName="space" refType="w"/>
            <dgm:constr type="h" for="ch" forName="space" refType="w"/>
          </dgm:constrLst>
          <dgm:layoutNode name="space" styleLbl="alignNode1">
            <dgm:alg type="sp"/>
            <dgm:shape xmlns:r="http://schemas.openxmlformats.org/officeDocument/2006/relationships" r:blip="">
              <dgm:adjLst/>
            </dgm:shape>
            <dgm:presOf/>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9BACB2-CEF7-405A-80AB-CA37D16D8B27}"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05B3C8-84ED-4B34-9462-543C3C84A02D}" type="slidenum">
              <a:rPr lang="en-US" smtClean="0"/>
              <a:t>‹#›</a:t>
            </a:fld>
            <a:endParaRPr lang="en-US"/>
          </a:p>
        </p:txBody>
      </p:sp>
    </p:spTree>
    <p:extLst>
      <p:ext uri="{BB962C8B-B14F-4D97-AF65-F5344CB8AC3E}">
        <p14:creationId xmlns:p14="http://schemas.microsoft.com/office/powerpoint/2010/main" val="1503715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02552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6" name="Footer Placeholder 5"/>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10657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090537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664615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615932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85626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22525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24383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6583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38866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5" name="Footer Placeholder 4"/>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739449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Click to edit Master title style</a:t>
            </a:r>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6" name="Footer Placeholder 5"/>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581888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8" name="Footer Placeholder 7"/>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139922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a:t>Click to edit Master title style</a:t>
            </a:r>
            <a:endParaRPr lang="en-US" dirty="0"/>
          </a:p>
        </p:txBody>
      </p:sp>
      <p:sp>
        <p:nvSpPr>
          <p:cNvPr id="3" name="Date Placeholder 2"/>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4" name="Footer Placeholder 3"/>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81866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3" name="Footer Placeholder 2"/>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5260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t">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8837612" y="5883275"/>
            <a:ext cx="1600200" cy="365125"/>
          </a:xfrm>
          <a:prstGeom prst="rect">
            <a:avLst/>
          </a:prstGeom>
        </p:spPr>
        <p:txBody>
          <a:bodyPr/>
          <a:lstStyle/>
          <a:p>
            <a:fld id="{B61BEF0D-F0BB-DE4B-95CE-6DB70DBA9567}" type="datetimeFigureOut">
              <a:rPr lang="en-US" smtClean="0"/>
              <a:pPr/>
              <a:t>8/26/2025</a:t>
            </a:fld>
            <a:endParaRPr lang="en-US" dirty="0"/>
          </a:p>
        </p:txBody>
      </p:sp>
      <p:sp>
        <p:nvSpPr>
          <p:cNvPr id="6" name="Footer Placeholder 5"/>
          <p:cNvSpPr>
            <a:spLocks noGrp="1"/>
          </p:cNvSpPr>
          <p:nvPr>
            <p:ph type="ftr" sz="quarter" idx="11"/>
          </p:nvPr>
        </p:nvSpPr>
        <p:spPr>
          <a:xfrm>
            <a:off x="1141412" y="5883275"/>
            <a:ext cx="75438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514012" y="5883275"/>
            <a:ext cx="5511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352157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t">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a:prstGeom prst="rect">
            <a:avLst/>
          </a:prstGeom>
        </p:spPr>
        <p:txBody>
          <a:bodyPr/>
          <a:lstStyle/>
          <a:p>
            <a:fld id="{B61BEF0D-F0BB-DE4B-95CE-6DB70DBA9567}" type="datetimeFigureOut">
              <a:rPr lang="en-US" smtClean="0"/>
              <a:pPr/>
              <a:t>8/26/2025</a:t>
            </a:fld>
            <a:endParaRPr lang="en-US" dirty="0"/>
          </a:p>
        </p:txBody>
      </p:sp>
      <p:sp>
        <p:nvSpPr>
          <p:cNvPr id="6" name="Footer Placeholder 5"/>
          <p:cNvSpPr>
            <a:spLocks noGrp="1"/>
          </p:cNvSpPr>
          <p:nvPr>
            <p:ph type="ftr" sz="quarter" idx="11"/>
          </p:nvPr>
        </p:nvSpPr>
        <p:spPr>
          <a:xfrm>
            <a:off x="1141412" y="5883275"/>
            <a:ext cx="51054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23846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lumMod val="85000"/>
                <a:lumOff val="15000"/>
              </a:schemeClr>
            </a:gs>
            <a:gs pos="23000">
              <a:schemeClr val="bg1">
                <a:lumMod val="85000"/>
                <a:lumOff val="15000"/>
              </a:schemeClr>
            </a:gs>
            <a:gs pos="69000">
              <a:schemeClr val="bg1">
                <a:lumMod val="85000"/>
                <a:lumOff val="15000"/>
              </a:schemeClr>
            </a:gs>
            <a:gs pos="97000">
              <a:schemeClr val="bg1">
                <a:lumMod val="95000"/>
                <a:lumOff val="5000"/>
              </a:schemeClr>
            </a:gs>
          </a:gsLst>
          <a:path path="rect">
            <a:fillToRect l="100000" t="100000"/>
          </a:path>
          <a:tileRect r="-100000" b="-100000"/>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89698999"/>
      </p:ext>
    </p:extLst>
  </p:cSld>
  <p:clrMap bg1="dk1" tx1="lt1" bg2="dk2" tx2="lt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705" r:id="rId13"/>
    <p:sldLayoutId id="2147483706" r:id="rId14"/>
    <p:sldLayoutId id="2147483707" r:id="rId15"/>
    <p:sldLayoutId id="2147483708" r:id="rId16"/>
    <p:sldLayoutId id="2147483709"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image" Target="../media/image15.png"/><Relationship Id="rId1" Type="http://schemas.openxmlformats.org/officeDocument/2006/relationships/slideLayout" Target="../slideLayouts/slideLayout7.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gif"/><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8" Type="http://schemas.openxmlformats.org/officeDocument/2006/relationships/diagramColors" Target="../diagrams/colors8.xml"/><Relationship Id="rId3" Type="http://schemas.openxmlformats.org/officeDocument/2006/relationships/image" Target="../media/image19.png"/><Relationship Id="rId7" Type="http://schemas.openxmlformats.org/officeDocument/2006/relationships/diagramQuickStyle" Target="../diagrams/quickStyle8.xml"/><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diagramLayout" Target="../diagrams/layout8.xml"/><Relationship Id="rId5" Type="http://schemas.openxmlformats.org/officeDocument/2006/relationships/diagramData" Target="../diagrams/data8.xml"/><Relationship Id="rId4" Type="http://schemas.openxmlformats.org/officeDocument/2006/relationships/image" Target="../media/image3.gif"/><Relationship Id="rId9" Type="http://schemas.microsoft.com/office/2007/relationships/diagramDrawing" Target="../diagrams/drawing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7.xml"/><Relationship Id="rId6" Type="http://schemas.openxmlformats.org/officeDocument/2006/relationships/image" Target="../media/image3.gif"/><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3.gif"/><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12" Type="http://schemas.openxmlformats.org/officeDocument/2006/relationships/image" Target="../media/image3.gif"/><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4.xml"/><Relationship Id="rId7" Type="http://schemas.openxmlformats.org/officeDocument/2006/relationships/image" Target="../media/image3.gif"/><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3.gif"/><Relationship Id="rId7" Type="http://schemas.openxmlformats.org/officeDocument/2006/relationships/image" Target="../media/image12.emf"/><Relationship Id="rId2" Type="http://schemas.openxmlformats.org/officeDocument/2006/relationships/image" Target="../media/image8.emf"/><Relationship Id="rId1" Type="http://schemas.openxmlformats.org/officeDocument/2006/relationships/slideLayout" Target="../slideLayouts/slideLayout2.xml"/><Relationship Id="rId6" Type="http://schemas.openxmlformats.org/officeDocument/2006/relationships/image" Target="../media/image11.emf"/><Relationship Id="rId5" Type="http://schemas.openxmlformats.org/officeDocument/2006/relationships/image" Target="../media/image10.emf"/><Relationship Id="rId10" Type="http://schemas.openxmlformats.org/officeDocument/2006/relationships/image" Target="../media/image15.png"/><Relationship Id="rId4" Type="http://schemas.openxmlformats.org/officeDocument/2006/relationships/image" Target="../media/image9.emf"/><Relationship Id="rId9"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093926"/>
          </a:xfrm>
        </p:spPr>
        <p:txBody>
          <a:bodyPr>
            <a:normAutofit/>
          </a:bodyPr>
          <a:lstStyle/>
          <a:p>
            <a:r>
              <a:rPr lang="en-US" sz="6000" dirty="0"/>
              <a:t>Bug.</a:t>
            </a:r>
            <a:r>
              <a:rPr lang="en-US" sz="6000" cap="none" dirty="0">
                <a:effectLst>
                  <a:glow rad="38100">
                    <a:schemeClr val="bg1">
                      <a:lumMod val="65000"/>
                      <a:lumOff val="35000"/>
                      <a:alpha val="50000"/>
                    </a:schemeClr>
                  </a:glow>
                  <a:outerShdw blurRad="38100" dist="38100" dir="2700000" algn="tl" rotWithShape="0">
                    <a:srgbClr val="000000">
                      <a:alpha val="43137"/>
                    </a:srgbClr>
                  </a:outerShdw>
                </a:effectLst>
                <a:latin typeface="+mn-lt"/>
              </a:rPr>
              <a:t>sys</a:t>
            </a:r>
            <a:endParaRPr lang="en-US" sz="6000" dirty="0"/>
          </a:p>
        </p:txBody>
      </p:sp>
      <p:sp>
        <p:nvSpPr>
          <p:cNvPr id="3" name="Subtitle 2"/>
          <p:cNvSpPr>
            <a:spLocks noGrp="1"/>
          </p:cNvSpPr>
          <p:nvPr>
            <p:ph type="subTitle" idx="1"/>
          </p:nvPr>
        </p:nvSpPr>
        <p:spPr>
          <a:xfrm>
            <a:off x="1751012" y="3886200"/>
            <a:ext cx="8676222" cy="447805"/>
          </a:xfrm>
        </p:spPr>
        <p:txBody>
          <a:bodyPr/>
          <a:lstStyle/>
          <a:p>
            <a:r>
              <a:rPr lang="en-US" dirty="0"/>
              <a:t>A fictional Subsidiary of </a:t>
            </a:r>
            <a:r>
              <a:rPr lang="en-US" dirty="0" err="1"/>
              <a:t>polygames</a:t>
            </a:r>
            <a:endParaRPr lang="en-US" dirty="0"/>
          </a:p>
        </p:txBody>
      </p:sp>
      <p:sp>
        <p:nvSpPr>
          <p:cNvPr id="4" name="Subtitle 2"/>
          <p:cNvSpPr txBox="1">
            <a:spLocks/>
          </p:cNvSpPr>
          <p:nvPr/>
        </p:nvSpPr>
        <p:spPr>
          <a:xfrm>
            <a:off x="1751012" y="4410204"/>
            <a:ext cx="8676222" cy="447805"/>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err="1"/>
              <a:t>Polygames</a:t>
            </a:r>
            <a:r>
              <a:rPr lang="en-US" dirty="0"/>
              <a:t> is a fictional affiliate of Business Information Systems </a:t>
            </a:r>
          </a:p>
        </p:txBody>
      </p:sp>
      <p:sp>
        <p:nvSpPr>
          <p:cNvPr id="5" name="Subtitle 2"/>
          <p:cNvSpPr txBox="1">
            <a:spLocks/>
          </p:cNvSpPr>
          <p:nvPr/>
        </p:nvSpPr>
        <p:spPr>
          <a:xfrm>
            <a:off x="1751012" y="5564686"/>
            <a:ext cx="8676222" cy="447805"/>
          </a:xfrm>
          <a:prstGeom prst="rect">
            <a:avLst/>
          </a:prstGeom>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1"/>
              </a:buClr>
              <a:buSzPct val="100000"/>
              <a:buFont typeface="Arial"/>
              <a:buNone/>
              <a:defRPr sz="2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457200" indent="0" algn="ctr" defTabSz="457200" rtl="0" eaLnBrk="1" latinLnBrk="0" hangingPunct="1">
              <a:spcBef>
                <a:spcPct val="20000"/>
              </a:spcBef>
              <a:spcAft>
                <a:spcPts val="600"/>
              </a:spcAft>
              <a:buClr>
                <a:schemeClr val="tx1"/>
              </a:buClr>
              <a:buSzPct val="100000"/>
              <a:buFont typeface="Arial"/>
              <a:buNone/>
              <a:defRPr sz="18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914400" indent="0" algn="ctr" defTabSz="457200" rtl="0" eaLnBrk="1" latinLnBrk="0" hangingPunct="1">
              <a:spcBef>
                <a:spcPct val="20000"/>
              </a:spcBef>
              <a:spcAft>
                <a:spcPts val="600"/>
              </a:spcAft>
              <a:buClr>
                <a:schemeClr val="tx1"/>
              </a:buClr>
              <a:buSzPct val="100000"/>
              <a:buFont typeface="Arial"/>
              <a:buNone/>
              <a:defRPr sz="16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3716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1828800" indent="0" algn="ctr" defTabSz="457200" rtl="0" eaLnBrk="1" latinLnBrk="0" hangingPunct="1">
              <a:spcBef>
                <a:spcPct val="20000"/>
              </a:spcBef>
              <a:spcAft>
                <a:spcPts val="600"/>
              </a:spcAft>
              <a:buClr>
                <a:schemeClr val="tx1"/>
              </a:buClr>
              <a:buSzPct val="100000"/>
              <a:buFont typeface="Arial"/>
              <a:buNone/>
              <a:defRPr sz="14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2860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7432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2004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657600" indent="0" algn="ctr" defTabSz="457200" rtl="0" eaLnBrk="1" latinLnBrk="0" hangingPunct="1">
              <a:spcBef>
                <a:spcPct val="20000"/>
              </a:spcBef>
              <a:spcAft>
                <a:spcPts val="600"/>
              </a:spcAft>
              <a:buClr>
                <a:schemeClr val="tx1"/>
              </a:buClr>
              <a:buSzPct val="100000"/>
              <a:buFont typeface="Arial"/>
              <a:buNone/>
              <a:defRPr sz="1200" kern="1200" cap="small">
                <a:solidFill>
                  <a:schemeClr val="tx1">
                    <a:tint val="75000"/>
                  </a:schemeClr>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r>
              <a:rPr lang="en-US" dirty="0"/>
              <a:t>BIS is a real program with Saskatchewan polytechnic</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08720" y="2863851"/>
            <a:ext cx="552450" cy="819150"/>
          </a:xfrm>
          <a:prstGeom prst="rect">
            <a:avLst/>
          </a:prstGeom>
        </p:spPr>
      </p:pic>
    </p:spTree>
    <p:extLst>
      <p:ext uri="{BB962C8B-B14F-4D97-AF65-F5344CB8AC3E}">
        <p14:creationId xmlns:p14="http://schemas.microsoft.com/office/powerpoint/2010/main" val="1531577313"/>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randombar(horizont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randombar(horizontal)">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0" presetClass="path" presetSubtype="0" accel="50000" decel="50000" fill="hold" nodeType="clickEffect">
                                  <p:stCondLst>
                                    <p:cond delay="0"/>
                                  </p:stCondLst>
                                  <p:childTnLst>
                                    <p:animMotion origin="layout" path="M -0.03997 0.00209 L -0.03997 0.00209 C -0.04309 0.00325 -0.04635 0.0044 -0.04934 0.00579 C -0.05156 0.00672 -0.05351 0.00834 -0.05559 0.0095 C -0.05664 0.01019 -0.05768 0.01112 -0.05885 0.01135 C -0.07747 0.01551 -0.05976 0.01088 -0.07122 0.01505 C -0.07421 0.01621 -0.07968 0.01737 -0.08268 0.01875 C -0.08489 0.01991 -0.08684 0.0213 -0.08893 0.02246 C -0.08997 0.02315 -0.09101 0.02408 -0.09205 0.02431 L -0.0983 0.02616 C -0.10442 0.02825 -0.10169 0.02801 -0.10455 0.02801 L -0.12539 0.03727 C -0.14609 0.04051 -0.14362 0.04098 -0.17448 0.03727 C -0.17721 0.03704 -0.17994 0.0345 -0.18268 0.03357 C -0.18476 0.03288 -0.19192 0.03102 -0.19414 0.02987 C -0.19635 0.02894 -0.19843 0.02732 -0.20039 0.02616 C -0.20143 0.02547 -0.2026 0.02547 -0.20351 0.02431 C -0.20455 0.02315 -0.20559 0.02153 -0.20664 0.02061 C -0.20872 0.01899 -0.21106 0.01899 -0.21289 0.0169 C -0.21393 0.01575 -0.21497 0.01413 -0.21601 0.0132 C -0.21809 0.01158 -0.22239 0.0095 -0.22239 0.0095 C -0.22929 -0.00277 -0.22174 0.0088 -0.22851 0.00209 C -0.23073 -4.81481E-6 -0.23255 -0.00324 -0.23476 -0.00532 C -0.23619 -0.00648 -0.23763 -0.00763 -0.23893 -0.00902 C -0.2401 -0.01018 -0.24101 -0.0118 -0.24205 -0.01273 C -0.24309 -0.01365 -0.24414 -0.01388 -0.24518 -0.01458 C -0.24661 -0.01643 -0.24804 -0.01828 -0.24948 -0.02013 C -0.25039 -0.02129 -0.25169 -0.02199 -0.25247 -0.02384 C -0.25325 -0.02523 -0.25312 -0.02754 -0.25351 -0.02939 C -0.25937 -0.05208 -0.25638 -0.0368 -0.25872 -0.04976 C -0.25898 -0.05254 -0.25937 -0.06527 -0.2608 -0.07013 C -0.26171 -0.07268 -0.26276 -0.07546 -0.26393 -0.07754 C -0.26588 -0.08032 -0.27018 -0.08495 -0.27018 -0.08495 C -0.27096 -0.0868 -0.27135 -0.08912 -0.27226 -0.0905 C -0.27317 -0.09166 -0.27448 -0.09143 -0.27539 -0.09236 C -0.2776 -0.09444 -0.27929 -0.09837 -0.28164 -0.09976 C -0.28268 -0.10023 -0.28385 -0.10069 -0.28476 -0.10162 C -0.28593 -0.10254 -0.28684 -0.10416 -0.28789 -0.10532 C -0.29023 -0.10717 -0.29414 -0.1081 -0.29622 -0.10902 C -0.29765 -0.10949 -0.29908 -0.11018 -0.30052 -0.11087 C -0.30156 -0.11134 -0.30247 -0.11226 -0.30351 -0.11273 C -0.30703 -0.11365 -0.31054 -0.11388 -0.31393 -0.11458 C -0.31497 -0.11504 -0.31601 -0.11597 -0.31705 -0.11643 C -0.33281 -0.12245 -0.35208 -0.11689 -0.36601 -0.11643 C -0.36992 -0.11574 -0.37369 -0.11527 -0.37747 -0.11458 C -0.38242 -0.11342 -0.38372 -0.11273 -0.38789 -0.11087 C -0.38997 -0.10833 -0.39179 -0.10486 -0.39414 -0.10347 C -0.39518 -0.10277 -0.39635 -0.10254 -0.39726 -0.10162 C -0.39948 -0.0993 -0.40117 -0.0956 -0.40351 -0.09421 C -0.4095 -0.0905 -0.41158 -0.08912 -0.41809 -0.0868 C -0.41992 -0.08611 -0.42161 -0.08564 -0.42343 -0.08495 C -0.42838 -0.08263 -0.42487 -0.08287 -0.43059 -0.08125 C -0.43346 -0.08032 -0.43619 -0.07986 -0.43893 -0.07939 C -0.45078 -0.07986 -0.46263 -0.08009 -0.47448 -0.08125 C -0.47552 -0.08125 -0.47643 -0.0824 -0.47747 -0.0831 C -0.4789 -0.08379 -0.48033 -0.08425 -0.48164 -0.08495 C -0.48854 -0.09305 -0.48112 -0.08495 -0.48789 -0.0905 C -0.49075 -0.09282 -0.49349 -0.09537 -0.49622 -0.09791 C -0.49765 -0.09907 -0.49921 -0.1 -0.50039 -0.10162 C -0.50247 -0.10393 -0.50429 -0.10763 -0.50664 -0.10902 C -0.50768 -0.10949 -0.50885 -0.10995 -0.50976 -0.11087 C -0.51093 -0.1118 -0.51184 -0.11365 -0.51289 -0.11458 C -0.51497 -0.11597 -0.51705 -0.11689 -0.51914 -0.11828 C -0.52018 -0.11875 -0.52135 -0.11898 -0.52239 -0.12013 C -0.52434 -0.12245 -0.52617 -0.12592 -0.52851 -0.12754 C -0.52955 -0.128 -0.53073 -0.12847 -0.53164 -0.12939 C -0.53281 -0.13032 -0.53372 -0.13217 -0.53476 -0.1331 C -0.53684 -0.13449 -0.53893 -0.13541 -0.54101 -0.1368 C -0.54205 -0.13726 -0.54309 -0.13796 -0.54414 -0.13865 C -0.54557 -0.13912 -0.547 -0.13958 -0.5483 -0.1405 C -0.55052 -0.14143 -0.55247 -0.14328 -0.55455 -0.14421 C -0.55638 -0.14467 -0.55807 -0.14513 -0.55989 -0.14606 C -0.56198 -0.14699 -0.56393 -0.14953 -0.56601 -0.14976 L -0.59205 -0.15138 C -0.60286 -0.15092 -0.61367 -0.15069 -0.62434 -0.14976 C -0.62552 -0.14953 -0.62643 -0.14837 -0.62747 -0.14791 C -0.63606 -0.14398 -0.62942 -0.14791 -0.63684 -0.14421 C -0.63802 -0.14351 -0.63893 -0.14282 -0.63997 -0.14236 C -0.64179 -0.14143 -0.64349 -0.1412 -0.64518 -0.1405 C -0.64765 -0.13935 -0.65013 -0.13773 -0.6526 -0.1368 C -0.65429 -0.13587 -0.65599 -0.13541 -0.65781 -0.13495 C -0.65911 -0.13425 -0.66054 -0.13356 -0.66184 -0.1331 C -0.67083 -0.12245 -0.6595 -0.13518 -0.66809 -0.12754 C -0.67369 -0.12245 -0.66901 -0.125 -0.67434 -0.11828 C -0.67721 -0.11458 -0.67929 -0.11504 -0.68164 -0.11087 C -0.68294 -0.10856 -0.68359 -0.10555 -0.68476 -0.10347 C -0.68567 -0.10185 -0.68698 -0.10115 -0.68789 -0.09976 C -0.69309 -0.09189 -0.68867 -0.0956 -0.69414 -0.09236 C -0.70781 -0.07407 -0.69088 -0.09652 -0.70143 -0.0831 C -0.70286 -0.08125 -0.70416 -0.07893 -0.70559 -0.07754 C -0.7069 -0.07638 -0.70846 -0.07615 -0.70976 -0.07569 C -0.71158 -0.07384 -0.71328 -0.07175 -0.71497 -0.07013 C -0.71601 -0.06921 -0.71718 -0.06898 -0.71809 -0.06828 C -0.71927 -0.06712 -0.72005 -0.06504 -0.72122 -0.06458 C -0.72395 -0.06319 -0.72682 -0.06342 -0.72955 -0.06273 L -0.73684 -0.06087 L -0.74309 -0.05717 C -0.74414 -0.05648 -0.74518 -0.05578 -0.74622 -0.05532 L -0.75039 -0.05347 C -0.75976 -0.05393 -0.76927 -0.05416 -0.77851 -0.05532 C -0.77929 -0.05532 -0.78476 -0.0581 -0.7858 -0.05902 C -0.78698 -0.05995 -0.78789 -0.0618 -0.78906 -0.06273 C -0.79101 -0.06435 -0.79309 -0.06504 -0.79518 -0.06643 L -0.80143 -0.07013 C -0.80247 -0.0706 -0.80364 -0.07083 -0.80455 -0.07199 C -0.80559 -0.07314 -0.80664 -0.07476 -0.80781 -0.07569 L -0.81705 -0.08125 L -0.8233 -0.08495 C -0.82434 -0.08541 -0.82539 -0.08634 -0.82656 -0.0868 L -0.83059 -0.08865 C -0.83164 -0.08981 -0.83268 -0.0912 -0.83372 -0.09236 C -0.83554 -0.09375 -0.83945 -0.09513 -0.84101 -0.09606 C -0.84323 -0.09699 -0.84518 -0.09884 -0.84726 -0.09976 C -0.84869 -0.10023 -0.85013 -0.10069 -0.85143 -0.10162 C -0.85364 -0.10254 -0.85573 -0.1037 -0.85768 -0.10532 C -0.8595 -0.10648 -0.86106 -0.10833 -0.86289 -0.10902 C -0.86601 -0.11018 -0.86914 -0.11018 -0.87226 -0.11087 C -0.87487 -0.11064 -0.89713 -0.11064 -0.90559 -0.10717 C -0.90781 -0.10625 -0.90976 -0.10439 -0.91184 -0.10347 L -0.91601 -0.10162 L -0.92539 -0.0905 C -0.92643 -0.08912 -0.92734 -0.0875 -0.92851 -0.0868 C -0.93059 -0.08541 -0.93294 -0.08518 -0.93476 -0.0831 C -0.93919 -0.078 -0.93671 -0.07986 -0.94205 -0.07754 L -0.9483 -0.07013 C -0.94934 -0.06875 -0.95026 -0.06712 -0.95143 -0.06643 C -0.95937 -0.0618 -0.94961 -0.06805 -0.95768 -0.06087 C -0.95872 -0.05995 -0.95989 -0.05995 -0.9608 -0.05902 C -0.96198 -0.05787 -0.96289 -0.05625 -0.96393 -0.05532 C -0.96536 -0.05416 -0.96679 -0.05416 -0.96809 -0.05347 C -0.96927 -0.05277 -0.97018 -0.05208 -0.97122 -0.05162 C -0.97304 -0.05092 -0.98346 -0.04814 -0.98489 -0.04791 C -0.99036 -0.04699 -0.99596 -0.04675 -1.00143 -0.04606 C -1.00468 -0.0456 -1.00768 -0.04421 -1.0108 -0.04421 L -1.11705 -0.04421 " pathEditMode="relative" ptsTypes="AAAAAAAAAAAAAAAAAAAAAAAAAAAAAAAAAAAAAAAAAAAAAAAAAAAAAAAAAAAAAAAAAAAAAAAAAAAAAAAAAAAAAAAAAAAAAAAAAAAAAAAAAAAAAAAAAAAAAAAAAAAAAAAAAAAAAAA">
                                      <p:cBhvr>
                                        <p:cTn id="21" dur="2000" fill="hold"/>
                                        <p:tgtEl>
                                          <p:spTgt spid="6"/>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45029" y="740229"/>
            <a:ext cx="7779657" cy="830997"/>
          </a:xfrm>
          <a:prstGeom prst="rect">
            <a:avLst/>
          </a:prstGeom>
          <a:noFill/>
        </p:spPr>
        <p:txBody>
          <a:bodyPr wrap="square" rtlCol="0">
            <a:spAutoFit/>
          </a:bodyPr>
          <a:lstStyle/>
          <a:p>
            <a:r>
              <a:rPr lang="en-US" sz="2400" dirty="0"/>
              <a:t>Getting your design approved may have additional steps:</a:t>
            </a:r>
          </a:p>
        </p:txBody>
      </p:sp>
      <p:graphicFrame>
        <p:nvGraphicFramePr>
          <p:cNvPr id="3" name="Diagram 2"/>
          <p:cNvGraphicFramePr/>
          <p:nvPr>
            <p:extLst>
              <p:ext uri="{D42A27DB-BD31-4B8C-83A1-F6EECF244321}">
                <p14:modId xmlns:p14="http://schemas.microsoft.com/office/powerpoint/2010/main" val="1934064494"/>
              </p:ext>
            </p:extLst>
          </p:nvPr>
        </p:nvGraphicFramePr>
        <p:xfrm>
          <a:off x="807250" y="612493"/>
          <a:ext cx="8128000"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p:cNvSpPr txBox="1"/>
          <p:nvPr/>
        </p:nvSpPr>
        <p:spPr>
          <a:xfrm>
            <a:off x="7837714" y="3865060"/>
            <a:ext cx="4093028" cy="2308324"/>
          </a:xfrm>
          <a:prstGeom prst="rect">
            <a:avLst/>
          </a:prstGeom>
          <a:noFill/>
        </p:spPr>
        <p:txBody>
          <a:bodyPr wrap="square" rtlCol="0">
            <a:spAutoFit/>
          </a:bodyPr>
          <a:lstStyle/>
          <a:p>
            <a:r>
              <a:rPr lang="en-US" sz="2400" dirty="0"/>
              <a:t>This feasibility analysis may include:</a:t>
            </a:r>
          </a:p>
          <a:p>
            <a:pPr marL="342900" indent="-342900">
              <a:buFont typeface="Arial" panose="020B0604020202020204" pitchFamily="34" charset="0"/>
              <a:buChar char="•"/>
            </a:pPr>
            <a:r>
              <a:rPr lang="en-US" sz="2400" dirty="0"/>
              <a:t>Locating tutorials</a:t>
            </a:r>
          </a:p>
          <a:p>
            <a:pPr marL="342900" indent="-342900">
              <a:buFont typeface="Arial" panose="020B0604020202020204" pitchFamily="34" charset="0"/>
              <a:buChar char="•"/>
            </a:pPr>
            <a:r>
              <a:rPr lang="en-US" sz="2400" dirty="0"/>
              <a:t>Gathering assets</a:t>
            </a:r>
          </a:p>
          <a:p>
            <a:pPr marL="342900" indent="-342900">
              <a:buFont typeface="Arial" panose="020B0604020202020204" pitchFamily="34" charset="0"/>
              <a:buChar char="•"/>
            </a:pPr>
            <a:r>
              <a:rPr lang="en-US" sz="2400" dirty="0"/>
              <a:t>Defining a smaller MVP</a:t>
            </a:r>
          </a:p>
          <a:p>
            <a:pPr marL="342900" indent="-342900">
              <a:buFont typeface="Arial" panose="020B0604020202020204" pitchFamily="34" charset="0"/>
              <a:buChar char="•"/>
            </a:pPr>
            <a:endParaRPr lang="en-US" sz="2400" dirty="0"/>
          </a:p>
        </p:txBody>
      </p:sp>
      <p:sp>
        <p:nvSpPr>
          <p:cNvPr id="5" name="Donut 4"/>
          <p:cNvSpPr/>
          <p:nvPr/>
        </p:nvSpPr>
        <p:spPr>
          <a:xfrm>
            <a:off x="10392230" y="5058495"/>
            <a:ext cx="1799770" cy="1001486"/>
          </a:xfrm>
          <a:prstGeom prst="donu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solidFill>
                <a:schemeClr val="tx1"/>
              </a:solidFill>
            </a:endParaRPr>
          </a:p>
        </p:txBody>
      </p:sp>
      <p:sp>
        <p:nvSpPr>
          <p:cNvPr id="6" name="TextBox 5"/>
          <p:cNvSpPr txBox="1"/>
          <p:nvPr/>
        </p:nvSpPr>
        <p:spPr>
          <a:xfrm>
            <a:off x="1436914" y="2808513"/>
            <a:ext cx="7678057" cy="646331"/>
          </a:xfrm>
          <a:prstGeom prst="rect">
            <a:avLst/>
          </a:prstGeom>
          <a:noFill/>
        </p:spPr>
        <p:txBody>
          <a:bodyPr wrap="square" rtlCol="0">
            <a:spAutoFit/>
          </a:bodyPr>
          <a:lstStyle/>
          <a:p>
            <a:r>
              <a:rPr lang="en-US" sz="3600" b="1" dirty="0">
                <a:solidFill>
                  <a:schemeClr val="accent1"/>
                </a:solidFill>
              </a:rPr>
              <a:t>MINIMUM VIABLE PRODUCT</a:t>
            </a:r>
          </a:p>
        </p:txBody>
      </p:sp>
      <p:sp>
        <p:nvSpPr>
          <p:cNvPr id="7" name="Up Arrow 6"/>
          <p:cNvSpPr/>
          <p:nvPr/>
        </p:nvSpPr>
        <p:spPr>
          <a:xfrm rot="17811333">
            <a:off x="8393859" y="2953494"/>
            <a:ext cx="716511" cy="3149492"/>
          </a:xfrm>
          <a:prstGeom prst="up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8" name="TextBox 7"/>
          <p:cNvSpPr txBox="1"/>
          <p:nvPr/>
        </p:nvSpPr>
        <p:spPr>
          <a:xfrm>
            <a:off x="521491" y="5699750"/>
            <a:ext cx="4754451" cy="646331"/>
          </a:xfrm>
          <a:prstGeom prst="rect">
            <a:avLst/>
          </a:prstGeom>
          <a:noFill/>
        </p:spPr>
        <p:txBody>
          <a:bodyPr wrap="square" rtlCol="0">
            <a:spAutoFit/>
          </a:bodyPr>
          <a:lstStyle/>
          <a:p>
            <a:r>
              <a:rPr lang="en-US" i="1" dirty="0">
                <a:cs typeface="Arial" panose="020B0604020202020204" pitchFamily="34" charset="0"/>
              </a:rPr>
              <a:t>Using this to define success helps control scope and create a focus on quality.  </a:t>
            </a:r>
          </a:p>
        </p:txBody>
      </p:sp>
      <p:cxnSp>
        <p:nvCxnSpPr>
          <p:cNvPr id="10" name="Curved Connector 9"/>
          <p:cNvCxnSpPr/>
          <p:nvPr/>
        </p:nvCxnSpPr>
        <p:spPr>
          <a:xfrm rot="5400000" flipH="1" flipV="1">
            <a:off x="917472" y="4211765"/>
            <a:ext cx="1924260" cy="595084"/>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8870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randombar(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53" presetClass="exit" presetSubtype="32" fill="hold" grpId="1" nodeType="clickEffect">
                                  <p:stCondLst>
                                    <p:cond delay="0"/>
                                  </p:stCondLst>
                                  <p:childTnLst>
                                    <p:anim calcmode="lin" valueType="num">
                                      <p:cBhvr>
                                        <p:cTn id="16" dur="500"/>
                                        <p:tgtEl>
                                          <p:spTgt spid="3"/>
                                        </p:tgtEl>
                                        <p:attrNameLst>
                                          <p:attrName>ppt_w</p:attrName>
                                        </p:attrNameLst>
                                      </p:cBhvr>
                                      <p:tavLst>
                                        <p:tav tm="0">
                                          <p:val>
                                            <p:strVal val="ppt_w"/>
                                          </p:val>
                                        </p:tav>
                                        <p:tav tm="100000">
                                          <p:val>
                                            <p:fltVal val="0"/>
                                          </p:val>
                                        </p:tav>
                                      </p:tavLst>
                                    </p:anim>
                                    <p:anim calcmode="lin" valueType="num">
                                      <p:cBhvr>
                                        <p:cTn id="17" dur="500"/>
                                        <p:tgtEl>
                                          <p:spTgt spid="3"/>
                                        </p:tgtEl>
                                        <p:attrNameLst>
                                          <p:attrName>ppt_h</p:attrName>
                                        </p:attrNameLst>
                                      </p:cBhvr>
                                      <p:tavLst>
                                        <p:tav tm="0">
                                          <p:val>
                                            <p:strVal val="ppt_h"/>
                                          </p:val>
                                        </p:tav>
                                        <p:tav tm="100000">
                                          <p:val>
                                            <p:fltVal val="0"/>
                                          </p:val>
                                        </p:tav>
                                      </p:tavLst>
                                    </p:anim>
                                    <p:animEffect transition="out" filter="fade">
                                      <p:cBhvr>
                                        <p:cTn id="18" dur="500"/>
                                        <p:tgtEl>
                                          <p:spTgt spid="3"/>
                                        </p:tgtEl>
                                      </p:cBhvr>
                                    </p:animEffect>
                                    <p:set>
                                      <p:cBhvr>
                                        <p:cTn id="19" dur="1" fill="hold">
                                          <p:stCondLst>
                                            <p:cond delay="499"/>
                                          </p:stCondLst>
                                        </p:cTn>
                                        <p:tgtEl>
                                          <p:spTgt spid="3"/>
                                        </p:tgtEl>
                                        <p:attrNameLst>
                                          <p:attrName>style.visibility</p:attrName>
                                        </p:attrNameLst>
                                      </p:cBhvr>
                                      <p:to>
                                        <p:strVal val="hidden"/>
                                      </p:to>
                                    </p:set>
                                  </p:childTnLst>
                                </p:cTn>
                              </p:par>
                            </p:childTnLst>
                          </p:cTn>
                        </p:par>
                        <p:par>
                          <p:cTn id="20" fill="hold">
                            <p:stCondLst>
                              <p:cond delay="500"/>
                            </p:stCondLst>
                            <p:childTnLst>
                              <p:par>
                                <p:cTn id="21" presetID="1" presetClass="entr" presetSubtype="0" fill="hold" grpId="0" nodeType="after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gtEl>
                                        <p:attrNameLst>
                                          <p:attrName>style.visibility</p:attrName>
                                        </p:attrNameLst>
                                      </p:cBhvr>
                                      <p:to>
                                        <p:strVal val="visible"/>
                                      </p:to>
                                    </p:se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Graphic spid="3" grpId="1">
        <p:bldAsOne/>
      </p:bldGraphic>
      <p:bldP spid="4" grpId="0"/>
      <p:bldP spid="5" grpId="0" animBg="1"/>
      <p:bldP spid="6" grpId="0"/>
      <p:bldP spid="7" grpId="0" animBg="1"/>
      <p:bldP spid="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619246" y="1100591"/>
            <a:ext cx="568354" cy="447794"/>
          </a:xfrm>
          <a:prstGeom prst="rect">
            <a:avLst/>
          </a:prstGeom>
        </p:spPr>
      </p:pic>
      <p:sp>
        <p:nvSpPr>
          <p:cNvPr id="3" name="TextBox 2"/>
          <p:cNvSpPr txBox="1"/>
          <p:nvPr/>
        </p:nvSpPr>
        <p:spPr>
          <a:xfrm>
            <a:off x="1108518" y="1148553"/>
            <a:ext cx="4890394" cy="369332"/>
          </a:xfrm>
          <a:prstGeom prst="rect">
            <a:avLst/>
          </a:prstGeom>
          <a:noFill/>
        </p:spPr>
        <p:txBody>
          <a:bodyPr wrap="square" rtlCol="0">
            <a:spAutoFit/>
          </a:bodyPr>
          <a:lstStyle/>
          <a:p>
            <a:r>
              <a:rPr lang="en-US" dirty="0"/>
              <a:t>Good RFP Responses documents should:</a:t>
            </a:r>
          </a:p>
        </p:txBody>
      </p:sp>
      <p:pic>
        <p:nvPicPr>
          <p:cNvPr id="4" name="Picture 3"/>
          <p:cNvPicPr>
            <a:picLocks noChangeAspect="1"/>
          </p:cNvPicPr>
          <p:nvPr/>
        </p:nvPicPr>
        <p:blipFill>
          <a:blip r:embed="rId2">
            <a:duotone>
              <a:prstClr val="black"/>
              <a:schemeClr val="accent4">
                <a:tint val="45000"/>
                <a:satMod val="400000"/>
              </a:schemeClr>
            </a:duotone>
            <a:extLst>
              <a:ext uri="{28A0092B-C50C-407E-A947-70E740481C1C}">
                <a14:useLocalDpi xmlns:a14="http://schemas.microsoft.com/office/drawing/2010/main" val="0"/>
              </a:ext>
            </a:extLst>
          </a:blip>
          <a:stretch>
            <a:fillRect/>
          </a:stretch>
        </p:blipFill>
        <p:spPr>
          <a:xfrm>
            <a:off x="6590120" y="1061453"/>
            <a:ext cx="568354" cy="447794"/>
          </a:xfrm>
          <a:prstGeom prst="rect">
            <a:avLst/>
          </a:prstGeom>
        </p:spPr>
      </p:pic>
      <p:sp>
        <p:nvSpPr>
          <p:cNvPr id="5" name="TextBox 4"/>
          <p:cNvSpPr txBox="1"/>
          <p:nvPr/>
        </p:nvSpPr>
        <p:spPr>
          <a:xfrm>
            <a:off x="7000310" y="1172717"/>
            <a:ext cx="4202171" cy="369332"/>
          </a:xfrm>
          <a:prstGeom prst="rect">
            <a:avLst/>
          </a:prstGeom>
          <a:noFill/>
        </p:spPr>
        <p:txBody>
          <a:bodyPr wrap="square" rtlCol="0">
            <a:spAutoFit/>
          </a:bodyPr>
          <a:lstStyle/>
          <a:p>
            <a:r>
              <a:rPr lang="en-US" dirty="0"/>
              <a:t>Good scope statements should:</a:t>
            </a:r>
          </a:p>
        </p:txBody>
      </p:sp>
      <p:graphicFrame>
        <p:nvGraphicFramePr>
          <p:cNvPr id="9" name="Diagram 8"/>
          <p:cNvGraphicFramePr/>
          <p:nvPr>
            <p:extLst>
              <p:ext uri="{D42A27DB-BD31-4B8C-83A1-F6EECF244321}">
                <p14:modId xmlns:p14="http://schemas.microsoft.com/office/powerpoint/2010/main" val="1852719846"/>
              </p:ext>
            </p:extLst>
          </p:nvPr>
        </p:nvGraphicFramePr>
        <p:xfrm>
          <a:off x="1108518" y="1775011"/>
          <a:ext cx="4500281" cy="391209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p:cNvGraphicFramePr/>
          <p:nvPr>
            <p:extLst>
              <p:ext uri="{D42A27DB-BD31-4B8C-83A1-F6EECF244321}">
                <p14:modId xmlns:p14="http://schemas.microsoft.com/office/powerpoint/2010/main" val="2413085601"/>
              </p:ext>
            </p:extLst>
          </p:nvPr>
        </p:nvGraphicFramePr>
        <p:xfrm>
          <a:off x="6499413" y="1748117"/>
          <a:ext cx="4625788" cy="391209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TextBox 10"/>
          <p:cNvSpPr txBox="1"/>
          <p:nvPr/>
        </p:nvSpPr>
        <p:spPr>
          <a:xfrm>
            <a:off x="470647" y="6096000"/>
            <a:ext cx="11196917" cy="369332"/>
          </a:xfrm>
          <a:prstGeom prst="rect">
            <a:avLst/>
          </a:prstGeom>
          <a:noFill/>
        </p:spPr>
        <p:txBody>
          <a:bodyPr wrap="square" rtlCol="0">
            <a:spAutoFit/>
          </a:bodyPr>
          <a:lstStyle/>
          <a:p>
            <a:r>
              <a:rPr lang="en-US" dirty="0"/>
              <a:t>These recommendations are outlined in the document templates provided.</a:t>
            </a:r>
          </a:p>
        </p:txBody>
      </p:sp>
    </p:spTree>
    <p:extLst>
      <p:ext uri="{BB962C8B-B14F-4D97-AF65-F5344CB8AC3E}">
        <p14:creationId xmlns:p14="http://schemas.microsoft.com/office/powerpoint/2010/main" val="7262999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037031" y="2426634"/>
            <a:ext cx="2119086" cy="1446550"/>
          </a:xfrm>
          <a:prstGeom prst="rect">
            <a:avLst/>
          </a:prstGeom>
          <a:noFill/>
        </p:spPr>
        <p:txBody>
          <a:bodyPr wrap="square" rtlCol="0">
            <a:spAutoFit/>
          </a:bodyPr>
          <a:lstStyle/>
          <a:p>
            <a:r>
              <a:rPr lang="en-US" sz="8800" b="1" dirty="0"/>
              <a:t>OK</a:t>
            </a:r>
          </a:p>
        </p:txBody>
      </p:sp>
      <p:sp>
        <p:nvSpPr>
          <p:cNvPr id="3" name="TextBox 2"/>
          <p:cNvSpPr txBox="1"/>
          <p:nvPr/>
        </p:nvSpPr>
        <p:spPr>
          <a:xfrm>
            <a:off x="435429" y="362857"/>
            <a:ext cx="4180114" cy="523220"/>
          </a:xfrm>
          <a:prstGeom prst="rect">
            <a:avLst/>
          </a:prstGeom>
          <a:noFill/>
        </p:spPr>
        <p:txBody>
          <a:bodyPr wrap="square" rtlCol="0">
            <a:spAutoFit/>
          </a:bodyPr>
          <a:lstStyle/>
          <a:p>
            <a:r>
              <a:rPr lang="en-US" sz="2800" dirty="0"/>
              <a:t>You have the team</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4183301">
            <a:off x="1983146" y="1801832"/>
            <a:ext cx="552450" cy="819150"/>
          </a:xfrm>
          <a:prstGeom prst="rect">
            <a:avLst/>
          </a:prstGeom>
        </p:spPr>
      </p:pic>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9392343">
            <a:off x="2144685" y="1063477"/>
            <a:ext cx="552450" cy="819150"/>
          </a:xfrm>
          <a:prstGeom prst="rect">
            <a:avLst/>
          </a:prstGeom>
        </p:spPr>
      </p:pic>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0800000">
            <a:off x="1137985" y="1554865"/>
            <a:ext cx="552450" cy="819150"/>
          </a:xfrm>
          <a:prstGeom prst="rect">
            <a:avLst/>
          </a:prstGeom>
        </p:spPr>
      </p:pic>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429869">
            <a:off x="1503222" y="877557"/>
            <a:ext cx="552450" cy="819150"/>
          </a:xfrm>
          <a:prstGeom prst="rect">
            <a:avLst/>
          </a:prstGeom>
        </p:spPr>
      </p:pic>
      <p:sp>
        <p:nvSpPr>
          <p:cNvPr id="8" name="TextBox 7"/>
          <p:cNvSpPr txBox="1"/>
          <p:nvPr/>
        </p:nvSpPr>
        <p:spPr>
          <a:xfrm>
            <a:off x="7010401" y="423728"/>
            <a:ext cx="5355771" cy="523220"/>
          </a:xfrm>
          <a:prstGeom prst="rect">
            <a:avLst/>
          </a:prstGeom>
          <a:noFill/>
        </p:spPr>
        <p:txBody>
          <a:bodyPr wrap="square" rtlCol="0">
            <a:spAutoFit/>
          </a:bodyPr>
          <a:lstStyle/>
          <a:p>
            <a:r>
              <a:rPr lang="en-US" sz="2800" dirty="0"/>
              <a:t>You have a product idea</a:t>
            </a: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002487" y="4687067"/>
            <a:ext cx="552450" cy="81915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9990523" y="4687067"/>
            <a:ext cx="552450" cy="819150"/>
          </a:xfrm>
          <a:prstGeom prst="rect">
            <a:avLst/>
          </a:prstGeom>
        </p:spPr>
      </p:pic>
      <p:sp>
        <p:nvSpPr>
          <p:cNvPr id="13" name="TextBox 12"/>
          <p:cNvSpPr txBox="1"/>
          <p:nvPr/>
        </p:nvSpPr>
        <p:spPr>
          <a:xfrm>
            <a:off x="7639249" y="5461506"/>
            <a:ext cx="5355771" cy="954107"/>
          </a:xfrm>
          <a:prstGeom prst="rect">
            <a:avLst/>
          </a:prstGeom>
          <a:noFill/>
        </p:spPr>
        <p:txBody>
          <a:bodyPr wrap="square" rtlCol="0">
            <a:spAutoFit/>
          </a:bodyPr>
          <a:lstStyle/>
          <a:p>
            <a:r>
              <a:rPr lang="en-US" sz="2800" dirty="0"/>
              <a:t>You have sponsors who approve of the product</a:t>
            </a:r>
          </a:p>
        </p:txBody>
      </p:sp>
      <p:sp>
        <p:nvSpPr>
          <p:cNvPr id="14" name="TextBox 13"/>
          <p:cNvSpPr txBox="1"/>
          <p:nvPr/>
        </p:nvSpPr>
        <p:spPr>
          <a:xfrm>
            <a:off x="319314" y="5461506"/>
            <a:ext cx="5355771" cy="523220"/>
          </a:xfrm>
          <a:prstGeom prst="rect">
            <a:avLst/>
          </a:prstGeom>
          <a:noFill/>
        </p:spPr>
        <p:txBody>
          <a:bodyPr wrap="square" rtlCol="0">
            <a:spAutoFit/>
          </a:bodyPr>
          <a:lstStyle/>
          <a:p>
            <a:r>
              <a:rPr lang="en-US" sz="2800" dirty="0"/>
              <a:t>And you have consensus</a:t>
            </a:r>
          </a:p>
        </p:txBody>
      </p:sp>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8595" y="4999161"/>
            <a:ext cx="568354" cy="447794"/>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67612" y="5006437"/>
            <a:ext cx="568354" cy="447794"/>
          </a:xfrm>
          <a:prstGeom prst="rect">
            <a:avLst/>
          </a:prstGeom>
        </p:spPr>
      </p:pic>
      <p:pic>
        <p:nvPicPr>
          <p:cNvPr id="17" name="Picture 1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5842" y="5019781"/>
            <a:ext cx="568354" cy="447794"/>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25522" y="5072829"/>
            <a:ext cx="568354" cy="447794"/>
          </a:xfrm>
          <a:prstGeom prst="rect">
            <a:avLst/>
          </a:prstGeom>
        </p:spPr>
      </p:pic>
      <p:pic>
        <p:nvPicPr>
          <p:cNvPr id="19" name="Picture 1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74539" y="5080105"/>
            <a:ext cx="568354" cy="447794"/>
          </a:xfrm>
          <a:prstGeom prst="rect">
            <a:avLst/>
          </a:prstGeom>
        </p:spPr>
      </p:pic>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769" y="5093449"/>
            <a:ext cx="568354" cy="447794"/>
          </a:xfrm>
          <a:prstGeom prst="rect">
            <a:avLst/>
          </a:prstGeom>
        </p:spPr>
      </p:pic>
      <p:pic>
        <p:nvPicPr>
          <p:cNvPr id="22" name="Picture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0995" y="5151561"/>
            <a:ext cx="568354" cy="447794"/>
          </a:xfrm>
          <a:prstGeom prst="rect">
            <a:avLst/>
          </a:prstGeom>
        </p:spPr>
      </p:pic>
      <p:pic>
        <p:nvPicPr>
          <p:cNvPr id="23" name="Picture 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0012" y="5158837"/>
            <a:ext cx="568354" cy="447794"/>
          </a:xfrm>
          <a:prstGeom prst="rect">
            <a:avLst/>
          </a:prstGeom>
        </p:spPr>
      </p:pic>
      <p:pic>
        <p:nvPicPr>
          <p:cNvPr id="24" name="Picture 2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48242" y="5172181"/>
            <a:ext cx="568354" cy="447794"/>
          </a:xfrm>
          <a:prstGeom prst="rect">
            <a:avLst/>
          </a:prstGeom>
        </p:spPr>
      </p:pic>
      <p:sp>
        <p:nvSpPr>
          <p:cNvPr id="25" name="TextBox 24"/>
          <p:cNvSpPr txBox="1"/>
          <p:nvPr/>
        </p:nvSpPr>
        <p:spPr>
          <a:xfrm>
            <a:off x="4529366" y="2522349"/>
            <a:ext cx="10514356" cy="1200329"/>
          </a:xfrm>
          <a:prstGeom prst="rect">
            <a:avLst/>
          </a:prstGeom>
          <a:noFill/>
        </p:spPr>
        <p:txBody>
          <a:bodyPr wrap="square" rtlCol="0">
            <a:spAutoFit/>
          </a:bodyPr>
          <a:lstStyle/>
          <a:p>
            <a:r>
              <a:rPr lang="en-US" sz="7200" b="1" dirty="0">
                <a:solidFill>
                  <a:schemeClr val="accent1"/>
                </a:solidFill>
              </a:rPr>
              <a:t>Project Charter</a:t>
            </a:r>
          </a:p>
        </p:txBody>
      </p:sp>
      <p:sp>
        <p:nvSpPr>
          <p:cNvPr id="26" name="Right Arrow 25"/>
          <p:cNvSpPr/>
          <p:nvPr/>
        </p:nvSpPr>
        <p:spPr>
          <a:xfrm>
            <a:off x="3403086" y="2946985"/>
            <a:ext cx="1172650" cy="521721"/>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Graphic 27" descr="A lightbulb">
            <a:extLst>
              <a:ext uri="{FF2B5EF4-FFF2-40B4-BE49-F238E27FC236}">
                <a16:creationId xmlns:a16="http://schemas.microsoft.com/office/drawing/2014/main" id="{9C74F3A0-53EA-E575-374E-874C406F33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30150" y="719183"/>
            <a:ext cx="1707451" cy="1707451"/>
          </a:xfrm>
          <a:prstGeom prst="rect">
            <a:avLst/>
          </a:prstGeom>
        </p:spPr>
      </p:pic>
    </p:spTree>
    <p:extLst>
      <p:ext uri="{BB962C8B-B14F-4D97-AF65-F5344CB8AC3E}">
        <p14:creationId xmlns:p14="http://schemas.microsoft.com/office/powerpoint/2010/main" val="1989331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randombar(horizontal)">
                                      <p:cBhvr>
                                        <p:cTn id="12" dur="500"/>
                                        <p:tgtEl>
                                          <p:spTgt spid="4"/>
                                        </p:tgtEl>
                                      </p:cBhvr>
                                    </p:animEffect>
                                  </p:childTnLst>
                                </p:cTn>
                              </p:par>
                              <p:par>
                                <p:cTn id="13" presetID="14" presetClass="entr" presetSubtype="1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randombar(horizontal)">
                                      <p:cBhvr>
                                        <p:cTn id="15" dur="500"/>
                                        <p:tgtEl>
                                          <p:spTgt spid="6"/>
                                        </p:tgtEl>
                                      </p:cBhvr>
                                    </p:animEffect>
                                  </p:childTnLst>
                                </p:cTn>
                              </p:par>
                              <p:par>
                                <p:cTn id="16" presetID="14" presetClass="entr" presetSubtype="1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randombar(horizontal)">
                                      <p:cBhvr>
                                        <p:cTn id="18" dur="500"/>
                                        <p:tgtEl>
                                          <p:spTgt spid="5"/>
                                        </p:tgtEl>
                                      </p:cBhvr>
                                    </p:animEffect>
                                  </p:childTnLst>
                                </p:cTn>
                              </p:par>
                              <p:par>
                                <p:cTn id="19" presetID="14" presetClass="entr" presetSubtype="1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randombar(horizontal)">
                                      <p:cBhvr>
                                        <p:cTn id="21" dur="500"/>
                                        <p:tgtEl>
                                          <p:spTgt spid="7"/>
                                        </p:tgtEl>
                                      </p:cBhvr>
                                    </p:animEffect>
                                  </p:childTnLst>
                                </p:cTn>
                              </p:par>
                              <p:par>
                                <p:cTn id="22" presetID="14" presetClass="entr" presetSubtype="10" fill="hold" grpId="0"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randombar(horizontal)">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4" presetClass="entr" presetSubtype="1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randombar(horizontal)">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9" presetClass="entr" presetSubtype="0" fill="hold" nodeType="clickEffect">
                                  <p:stCondLst>
                                    <p:cond delay="0"/>
                                  </p:stCondLst>
                                  <p:childTnLst>
                                    <p:set>
                                      <p:cBhvr>
                                        <p:cTn id="33" dur="1" fill="hold">
                                          <p:stCondLst>
                                            <p:cond delay="0"/>
                                          </p:stCondLst>
                                        </p:cTn>
                                        <p:tgtEl>
                                          <p:spTgt spid="28"/>
                                        </p:tgtEl>
                                        <p:attrNameLst>
                                          <p:attrName>style.visibility</p:attrName>
                                        </p:attrNameLst>
                                      </p:cBhvr>
                                      <p:to>
                                        <p:strVal val="visible"/>
                                      </p:to>
                                    </p:set>
                                    <p:animEffect transition="in" filter="dissolve">
                                      <p:cBhvr>
                                        <p:cTn id="34" dur="500"/>
                                        <p:tgtEl>
                                          <p:spTgt spid="28"/>
                                        </p:tgtEl>
                                      </p:cBhvr>
                                    </p:animEffect>
                                  </p:childTnLst>
                                </p:cTn>
                              </p:par>
                            </p:childTnLst>
                          </p:cTn>
                        </p:par>
                      </p:childTnLst>
                    </p:cTn>
                  </p:par>
                  <p:par>
                    <p:cTn id="35" fill="hold">
                      <p:stCondLst>
                        <p:cond delay="indefinite"/>
                      </p:stCondLst>
                      <p:childTnLst>
                        <p:par>
                          <p:cTn id="36" fill="hold">
                            <p:stCondLst>
                              <p:cond delay="0"/>
                            </p:stCondLst>
                            <p:childTnLst>
                              <p:par>
                                <p:cTn id="37" presetID="14" presetClass="entr" presetSubtype="10" fill="hold" nodeType="click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randombar(horizontal)">
                                      <p:cBhvr>
                                        <p:cTn id="39" dur="500"/>
                                        <p:tgtEl>
                                          <p:spTgt spid="11"/>
                                        </p:tgtEl>
                                      </p:cBhvr>
                                    </p:animEffect>
                                  </p:childTnLst>
                                </p:cTn>
                              </p:par>
                              <p:par>
                                <p:cTn id="40" presetID="14" presetClass="entr" presetSubtype="10" fill="hold" nodeType="with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randombar(horizontal)">
                                      <p:cBhvr>
                                        <p:cTn id="42" dur="500"/>
                                        <p:tgtEl>
                                          <p:spTgt spid="12"/>
                                        </p:tgtEl>
                                      </p:cBhvr>
                                    </p:animEffect>
                                  </p:childTnLst>
                                </p:cTn>
                              </p:par>
                              <p:par>
                                <p:cTn id="43" presetID="14" presetClass="entr" presetSubtype="10" fill="hold" grpId="0" nodeType="with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randombar(horizontal)">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par>
                                <p:cTn id="51" presetID="10" presetClass="entr" presetSubtype="0"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Effect transition="in" filter="fade">
                                      <p:cBhvr>
                                        <p:cTn id="53" dur="500"/>
                                        <p:tgtEl>
                                          <p:spTgt spid="15"/>
                                        </p:tgtEl>
                                      </p:cBhvr>
                                    </p:animEffect>
                                  </p:childTnLst>
                                </p:cTn>
                              </p:par>
                              <p:par>
                                <p:cTn id="54" presetID="10" presetClass="entr" presetSubtype="0" fill="hold"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par>
                                <p:cTn id="57" presetID="10" presetClass="entr" presetSubtype="0" fill="hold" nodeType="withEffect">
                                  <p:stCondLst>
                                    <p:cond delay="0"/>
                                  </p:stCondLst>
                                  <p:childTnLst>
                                    <p:set>
                                      <p:cBhvr>
                                        <p:cTn id="58" dur="1" fill="hold">
                                          <p:stCondLst>
                                            <p:cond delay="0"/>
                                          </p:stCondLst>
                                        </p:cTn>
                                        <p:tgtEl>
                                          <p:spTgt spid="17"/>
                                        </p:tgtEl>
                                        <p:attrNameLst>
                                          <p:attrName>style.visibility</p:attrName>
                                        </p:attrNameLst>
                                      </p:cBhvr>
                                      <p:to>
                                        <p:strVal val="visible"/>
                                      </p:to>
                                    </p:set>
                                    <p:animEffect transition="in" filter="fade">
                                      <p:cBhvr>
                                        <p:cTn id="59" dur="500"/>
                                        <p:tgtEl>
                                          <p:spTgt spid="17"/>
                                        </p:tgtEl>
                                      </p:cBhvr>
                                    </p:animEffect>
                                  </p:childTnLst>
                                </p:cTn>
                              </p:par>
                              <p:par>
                                <p:cTn id="60" presetID="10" presetClass="entr" presetSubtype="0" fill="hold" nodeType="withEffect">
                                  <p:stCondLst>
                                    <p:cond delay="0"/>
                                  </p:stCondLst>
                                  <p:childTnLst>
                                    <p:set>
                                      <p:cBhvr>
                                        <p:cTn id="61" dur="1" fill="hold">
                                          <p:stCondLst>
                                            <p:cond delay="0"/>
                                          </p:stCondLst>
                                        </p:cTn>
                                        <p:tgtEl>
                                          <p:spTgt spid="18"/>
                                        </p:tgtEl>
                                        <p:attrNameLst>
                                          <p:attrName>style.visibility</p:attrName>
                                        </p:attrNameLst>
                                      </p:cBhvr>
                                      <p:to>
                                        <p:strVal val="visible"/>
                                      </p:to>
                                    </p:set>
                                    <p:animEffect transition="in" filter="fade">
                                      <p:cBhvr>
                                        <p:cTn id="62" dur="500"/>
                                        <p:tgtEl>
                                          <p:spTgt spid="18"/>
                                        </p:tgtEl>
                                      </p:cBhvr>
                                    </p:animEffect>
                                  </p:childTnLst>
                                </p:cTn>
                              </p:par>
                              <p:par>
                                <p:cTn id="63" presetID="10" presetClass="entr" presetSubtype="0" fill="hold" nodeType="withEffect">
                                  <p:stCondLst>
                                    <p:cond delay="0"/>
                                  </p:stCondLst>
                                  <p:childTnLst>
                                    <p:set>
                                      <p:cBhvr>
                                        <p:cTn id="64" dur="1" fill="hold">
                                          <p:stCondLst>
                                            <p:cond delay="0"/>
                                          </p:stCondLst>
                                        </p:cTn>
                                        <p:tgtEl>
                                          <p:spTgt spid="19"/>
                                        </p:tgtEl>
                                        <p:attrNameLst>
                                          <p:attrName>style.visibility</p:attrName>
                                        </p:attrNameLst>
                                      </p:cBhvr>
                                      <p:to>
                                        <p:strVal val="visible"/>
                                      </p:to>
                                    </p:set>
                                    <p:animEffect transition="in" filter="fade">
                                      <p:cBhvr>
                                        <p:cTn id="65" dur="500"/>
                                        <p:tgtEl>
                                          <p:spTgt spid="19"/>
                                        </p:tgtEl>
                                      </p:cBhvr>
                                    </p:animEffect>
                                  </p:childTnLst>
                                </p:cTn>
                              </p:par>
                              <p:par>
                                <p:cTn id="66" presetID="10" presetClass="entr" presetSubtype="0" fill="hold"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fade">
                                      <p:cBhvr>
                                        <p:cTn id="68" dur="500"/>
                                        <p:tgtEl>
                                          <p:spTgt spid="20"/>
                                        </p:tgtEl>
                                      </p:cBhvr>
                                    </p:animEffect>
                                  </p:childTnLst>
                                </p:cTn>
                              </p:par>
                              <p:par>
                                <p:cTn id="69" presetID="10" presetClass="entr" presetSubtype="0" fill="hold" nodeType="withEffect">
                                  <p:stCondLst>
                                    <p:cond delay="0"/>
                                  </p:stCondLst>
                                  <p:childTnLst>
                                    <p:set>
                                      <p:cBhvr>
                                        <p:cTn id="70" dur="1" fill="hold">
                                          <p:stCondLst>
                                            <p:cond delay="0"/>
                                          </p:stCondLst>
                                        </p:cTn>
                                        <p:tgtEl>
                                          <p:spTgt spid="22"/>
                                        </p:tgtEl>
                                        <p:attrNameLst>
                                          <p:attrName>style.visibility</p:attrName>
                                        </p:attrNameLst>
                                      </p:cBhvr>
                                      <p:to>
                                        <p:strVal val="visible"/>
                                      </p:to>
                                    </p:set>
                                    <p:animEffect transition="in" filter="fade">
                                      <p:cBhvr>
                                        <p:cTn id="71" dur="500"/>
                                        <p:tgtEl>
                                          <p:spTgt spid="22"/>
                                        </p:tgtEl>
                                      </p:cBhvr>
                                    </p:animEffect>
                                  </p:childTnLst>
                                </p:cTn>
                              </p:par>
                              <p:par>
                                <p:cTn id="72" presetID="10" presetClass="entr" presetSubtype="0" fill="hold" nodeType="withEffect">
                                  <p:stCondLst>
                                    <p:cond delay="0"/>
                                  </p:stCondLst>
                                  <p:childTnLst>
                                    <p:set>
                                      <p:cBhvr>
                                        <p:cTn id="73" dur="1" fill="hold">
                                          <p:stCondLst>
                                            <p:cond delay="0"/>
                                          </p:stCondLst>
                                        </p:cTn>
                                        <p:tgtEl>
                                          <p:spTgt spid="23"/>
                                        </p:tgtEl>
                                        <p:attrNameLst>
                                          <p:attrName>style.visibility</p:attrName>
                                        </p:attrNameLst>
                                      </p:cBhvr>
                                      <p:to>
                                        <p:strVal val="visible"/>
                                      </p:to>
                                    </p:set>
                                    <p:animEffect transition="in" filter="fade">
                                      <p:cBhvr>
                                        <p:cTn id="74" dur="500"/>
                                        <p:tgtEl>
                                          <p:spTgt spid="23"/>
                                        </p:tgtEl>
                                      </p:cBhvr>
                                    </p:animEffect>
                                  </p:childTnLst>
                                </p:cTn>
                              </p:par>
                              <p:par>
                                <p:cTn id="75" presetID="10" presetClass="entr" presetSubtype="0" fill="hold" nodeType="with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childTnLst>
                          </p:cTn>
                        </p:par>
                      </p:childTnLst>
                    </p:cTn>
                  </p:par>
                  <p:par>
                    <p:cTn id="78" fill="hold">
                      <p:stCondLst>
                        <p:cond delay="indefinite"/>
                      </p:stCondLst>
                      <p:childTnLst>
                        <p:par>
                          <p:cTn id="79" fill="hold">
                            <p:stCondLst>
                              <p:cond delay="0"/>
                            </p:stCondLst>
                            <p:childTnLst>
                              <p:par>
                                <p:cTn id="80" presetID="42" presetClass="path" presetSubtype="0" accel="50000" decel="50000" fill="hold" grpId="1" nodeType="clickEffect">
                                  <p:stCondLst>
                                    <p:cond delay="0"/>
                                  </p:stCondLst>
                                  <p:childTnLst>
                                    <p:animMotion origin="layout" path="M 0 7.40741E-7 L -0.39609 0.0081 " pathEditMode="relative" rAng="0" ptsTypes="AA">
                                      <p:cBhvr>
                                        <p:cTn id="81" dur="2000" fill="hold"/>
                                        <p:tgtEl>
                                          <p:spTgt spid="2"/>
                                        </p:tgtEl>
                                        <p:attrNameLst>
                                          <p:attrName>ppt_x</p:attrName>
                                          <p:attrName>ppt_y</p:attrName>
                                        </p:attrNameLst>
                                      </p:cBhvr>
                                      <p:rCtr x="-19805" y="394"/>
                                    </p:animMotion>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grpId="0" nodeType="clickEffect">
                                  <p:stCondLst>
                                    <p:cond delay="0"/>
                                  </p:stCondLst>
                                  <p:childTnLst>
                                    <p:set>
                                      <p:cBhvr>
                                        <p:cTn id="85" dur="1" fill="hold">
                                          <p:stCondLst>
                                            <p:cond delay="0"/>
                                          </p:stCondLst>
                                        </p:cTn>
                                        <p:tgtEl>
                                          <p:spTgt spid="25"/>
                                        </p:tgtEl>
                                        <p:attrNameLst>
                                          <p:attrName>style.visibility</p:attrName>
                                        </p:attrNameLst>
                                      </p:cBhvr>
                                      <p:to>
                                        <p:strVal val="visible"/>
                                      </p:to>
                                    </p:set>
                                    <p:animEffect transition="in" filter="fade">
                                      <p:cBhvr>
                                        <p:cTn id="86" dur="500"/>
                                        <p:tgtEl>
                                          <p:spTgt spid="25"/>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26"/>
                                        </p:tgtEl>
                                        <p:attrNameLst>
                                          <p:attrName>style.visibility</p:attrName>
                                        </p:attrNameLst>
                                      </p:cBhvr>
                                      <p:to>
                                        <p:strVal val="visible"/>
                                      </p:to>
                                    </p:set>
                                    <p:animEffect transition="in" filter="fade">
                                      <p:cBhvr>
                                        <p:cTn id="89"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8" grpId="0"/>
      <p:bldP spid="13" grpId="0"/>
      <p:bldP spid="14" grpId="0"/>
      <p:bldP spid="25" grpId="0"/>
      <p:bldP spid="2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841829"/>
            <a:ext cx="4499429" cy="646331"/>
          </a:xfrm>
          <a:prstGeom prst="rect">
            <a:avLst/>
          </a:prstGeom>
          <a:noFill/>
        </p:spPr>
        <p:txBody>
          <a:bodyPr wrap="square" rtlCol="0">
            <a:spAutoFit/>
          </a:bodyPr>
          <a:lstStyle/>
          <a:p>
            <a:r>
              <a:rPr lang="en-US" sz="3600" dirty="0"/>
              <a:t>Consensus?</a:t>
            </a:r>
          </a:p>
        </p:txBody>
      </p:sp>
      <p:pic>
        <p:nvPicPr>
          <p:cNvPr id="3" name="Picture 2"/>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501397" y="1624535"/>
            <a:ext cx="568354" cy="447794"/>
          </a:xfrm>
          <a:prstGeom prst="rect">
            <a:avLst/>
          </a:prstGeom>
        </p:spPr>
      </p:pic>
      <p:sp>
        <p:nvSpPr>
          <p:cNvPr id="4" name="TextBox 3"/>
          <p:cNvSpPr txBox="1"/>
          <p:nvPr/>
        </p:nvSpPr>
        <p:spPr>
          <a:xfrm>
            <a:off x="2069751" y="1624535"/>
            <a:ext cx="5573486" cy="461665"/>
          </a:xfrm>
          <a:prstGeom prst="rect">
            <a:avLst/>
          </a:prstGeom>
          <a:noFill/>
        </p:spPr>
        <p:txBody>
          <a:bodyPr wrap="square" rtlCol="0">
            <a:spAutoFit/>
          </a:bodyPr>
          <a:lstStyle/>
          <a:p>
            <a:r>
              <a:rPr lang="en-US" sz="2400" dirty="0"/>
              <a:t>Achieved through communications</a:t>
            </a:r>
          </a:p>
        </p:txBody>
      </p:sp>
      <p:pic>
        <p:nvPicPr>
          <p:cNvPr id="5" name="Picture 4"/>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501397" y="2239622"/>
            <a:ext cx="568354" cy="447794"/>
          </a:xfrm>
          <a:prstGeom prst="rect">
            <a:avLst/>
          </a:prstGeom>
        </p:spPr>
      </p:pic>
      <p:sp>
        <p:nvSpPr>
          <p:cNvPr id="6" name="TextBox 5"/>
          <p:cNvSpPr txBox="1"/>
          <p:nvPr/>
        </p:nvSpPr>
        <p:spPr>
          <a:xfrm>
            <a:off x="2069751" y="2239622"/>
            <a:ext cx="5573486" cy="461665"/>
          </a:xfrm>
          <a:prstGeom prst="rect">
            <a:avLst/>
          </a:prstGeom>
          <a:noFill/>
        </p:spPr>
        <p:txBody>
          <a:bodyPr wrap="square" rtlCol="0">
            <a:spAutoFit/>
          </a:bodyPr>
          <a:lstStyle/>
          <a:p>
            <a:r>
              <a:rPr lang="en-US" sz="2400" dirty="0"/>
              <a:t>Captured through sign-off</a:t>
            </a:r>
          </a:p>
        </p:txBody>
      </p:sp>
      <p:pic>
        <p:nvPicPr>
          <p:cNvPr id="7" name="Picture 6"/>
          <p:cNvPicPr>
            <a:picLocks noChangeAspect="1"/>
          </p:cNvPicPr>
          <p:nvPr/>
        </p:nvPicPr>
        <p:blipFill>
          <a:blip r:embed="rId2">
            <a:duotone>
              <a:prstClr val="black"/>
              <a:schemeClr val="accent1">
                <a:tint val="45000"/>
                <a:satMod val="400000"/>
              </a:schemeClr>
            </a:duotone>
            <a:extLst>
              <a:ext uri="{28A0092B-C50C-407E-A947-70E740481C1C}">
                <a14:useLocalDpi xmlns:a14="http://schemas.microsoft.com/office/drawing/2010/main" val="0"/>
              </a:ext>
            </a:extLst>
          </a:blip>
          <a:stretch>
            <a:fillRect/>
          </a:stretch>
        </p:blipFill>
        <p:spPr>
          <a:xfrm>
            <a:off x="1501397" y="2854709"/>
            <a:ext cx="568354" cy="447794"/>
          </a:xfrm>
          <a:prstGeom prst="rect">
            <a:avLst/>
          </a:prstGeom>
        </p:spPr>
      </p:pic>
      <p:sp>
        <p:nvSpPr>
          <p:cNvPr id="8" name="TextBox 7"/>
          <p:cNvSpPr txBox="1"/>
          <p:nvPr/>
        </p:nvSpPr>
        <p:spPr>
          <a:xfrm>
            <a:off x="2069751" y="2854709"/>
            <a:ext cx="5573486" cy="461665"/>
          </a:xfrm>
          <a:prstGeom prst="rect">
            <a:avLst/>
          </a:prstGeom>
          <a:noFill/>
        </p:spPr>
        <p:txBody>
          <a:bodyPr wrap="square" rtlCol="0">
            <a:spAutoFit/>
          </a:bodyPr>
          <a:lstStyle/>
          <a:p>
            <a:r>
              <a:rPr lang="en-US" sz="2400" dirty="0"/>
              <a:t>Produces “alignment”</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9791832" y="4965947"/>
            <a:ext cx="552450" cy="81915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10623990" y="4985630"/>
            <a:ext cx="552450" cy="819150"/>
          </a:xfrm>
          <a:prstGeom prst="rect">
            <a:avLst/>
          </a:prstGeom>
        </p:spPr>
      </p:pic>
      <p:pic>
        <p:nvPicPr>
          <p:cNvPr id="11" name="Picture 1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562574">
            <a:off x="8947073" y="4966577"/>
            <a:ext cx="552450" cy="819150"/>
          </a:xfrm>
          <a:prstGeom prst="rect">
            <a:avLst/>
          </a:prstGeom>
        </p:spPr>
      </p:pic>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200000">
            <a:off x="9778824" y="4121908"/>
            <a:ext cx="552450" cy="819150"/>
          </a:xfrm>
          <a:prstGeom prst="rect">
            <a:avLst/>
          </a:prstGeom>
        </p:spPr>
      </p:pic>
      <p:sp>
        <p:nvSpPr>
          <p:cNvPr id="13" name="Oval Callout 12"/>
          <p:cNvSpPr/>
          <p:nvPr/>
        </p:nvSpPr>
        <p:spPr>
          <a:xfrm>
            <a:off x="9811658" y="2559328"/>
            <a:ext cx="1799771" cy="1514091"/>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You’re all wrong!</a:t>
            </a:r>
          </a:p>
        </p:txBody>
      </p:sp>
      <p:sp>
        <p:nvSpPr>
          <p:cNvPr id="14" name="TextBox 13"/>
          <p:cNvSpPr txBox="1"/>
          <p:nvPr/>
        </p:nvSpPr>
        <p:spPr>
          <a:xfrm>
            <a:off x="580571" y="3672114"/>
            <a:ext cx="8665029" cy="523220"/>
          </a:xfrm>
          <a:prstGeom prst="rect">
            <a:avLst/>
          </a:prstGeom>
          <a:noFill/>
        </p:spPr>
        <p:txBody>
          <a:bodyPr wrap="square" rtlCol="0">
            <a:spAutoFit/>
          </a:bodyPr>
          <a:lstStyle/>
          <a:p>
            <a:r>
              <a:rPr lang="en-US" sz="2800" b="1" dirty="0"/>
              <a:t>“What if I don’t agree with the rest of the team?”</a:t>
            </a:r>
          </a:p>
        </p:txBody>
      </p:sp>
    </p:spTree>
    <p:extLst>
      <p:ext uri="{BB962C8B-B14F-4D97-AF65-F5344CB8AC3E}">
        <p14:creationId xmlns:p14="http://schemas.microsoft.com/office/powerpoint/2010/main" val="1146162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par>
                                <p:cTn id="8" presetID="14" presetClass="entr" presetSubtype="10"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randombar(horizontal)">
                                      <p:cBhvr>
                                        <p:cTn id="10" dur="5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randombar(horizontal)">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randombar(horizontal)">
                                      <p:cBhvr>
                                        <p:cTn id="23" dur="500"/>
                                        <p:tgtEl>
                                          <p:spTgt spid="7"/>
                                        </p:tgtEl>
                                      </p:cBhvr>
                                    </p:animEffect>
                                  </p:childTnLst>
                                </p:cTn>
                              </p:par>
                              <p:par>
                                <p:cTn id="24" presetID="14" presetClass="entr" presetSubtype="1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randombar(horizontal)">
                                      <p:cBhvr>
                                        <p:cTn id="26" dur="500"/>
                                        <p:tgtEl>
                                          <p:spTgt spid="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par>
                                <p:cTn id="35" presetID="10" presetClass="entr" presetSubtype="0" fill="hold" nodeType="with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500"/>
                                        <p:tgtEl>
                                          <p:spTgt spid="9"/>
                                        </p:tgtEl>
                                      </p:cBhvr>
                                    </p:animEffect>
                                  </p:childTnLst>
                                </p:cTn>
                              </p:par>
                              <p:par>
                                <p:cTn id="44" presetID="10"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8" grpId="0"/>
      <p:bldP spid="13" grpId="0" animBg="1"/>
      <p:bldP spid="1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841829"/>
            <a:ext cx="9027887" cy="646331"/>
          </a:xfrm>
          <a:prstGeom prst="rect">
            <a:avLst/>
          </a:prstGeom>
          <a:noFill/>
        </p:spPr>
        <p:txBody>
          <a:bodyPr wrap="square" rtlCol="0">
            <a:spAutoFit/>
          </a:bodyPr>
          <a:lstStyle/>
          <a:p>
            <a:r>
              <a:rPr lang="en-US" sz="3600" dirty="0"/>
              <a:t>Consensus doesn’t mean we all agree.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5662063" y="4523034"/>
            <a:ext cx="552450" cy="81915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6494221" y="4542717"/>
            <a:ext cx="552450" cy="81915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562574">
            <a:off x="4817304" y="4523664"/>
            <a:ext cx="552450" cy="81915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5649055" y="3678995"/>
            <a:ext cx="552450" cy="819150"/>
          </a:xfrm>
          <a:prstGeom prst="rect">
            <a:avLst/>
          </a:prstGeom>
        </p:spPr>
      </p:pic>
      <p:sp>
        <p:nvSpPr>
          <p:cNvPr id="13" name="Oval Callout 12"/>
          <p:cNvSpPr/>
          <p:nvPr/>
        </p:nvSpPr>
        <p:spPr>
          <a:xfrm>
            <a:off x="5681889" y="2116415"/>
            <a:ext cx="1799771" cy="1514091"/>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You’re all wrong!</a:t>
            </a:r>
          </a:p>
        </p:txBody>
      </p:sp>
      <p:sp>
        <p:nvSpPr>
          <p:cNvPr id="16" name="TextBox 15">
            <a:extLst>
              <a:ext uri="{FF2B5EF4-FFF2-40B4-BE49-F238E27FC236}">
                <a16:creationId xmlns:a16="http://schemas.microsoft.com/office/drawing/2014/main" id="{9BD1B8CD-F919-4F19-8657-3668AAE519AD}"/>
              </a:ext>
            </a:extLst>
          </p:cNvPr>
          <p:cNvSpPr txBox="1"/>
          <p:nvPr/>
        </p:nvSpPr>
        <p:spPr>
          <a:xfrm>
            <a:off x="783770" y="1694715"/>
            <a:ext cx="2651399" cy="461665"/>
          </a:xfrm>
          <a:prstGeom prst="rect">
            <a:avLst/>
          </a:prstGeom>
          <a:noFill/>
        </p:spPr>
        <p:txBody>
          <a:bodyPr wrap="square" rtlCol="0">
            <a:spAutoFit/>
          </a:bodyPr>
          <a:lstStyle/>
          <a:p>
            <a:r>
              <a:rPr lang="en-CA" sz="2400" b="1" dirty="0">
                <a:solidFill>
                  <a:srgbClr val="FF0000"/>
                </a:solidFill>
              </a:rPr>
              <a:t>Invalid</a:t>
            </a:r>
            <a:endParaRPr lang="en-US" sz="2400" b="1" dirty="0">
              <a:solidFill>
                <a:srgbClr val="FF0000"/>
              </a:solidFill>
            </a:endParaRPr>
          </a:p>
        </p:txBody>
      </p:sp>
      <p:sp>
        <p:nvSpPr>
          <p:cNvPr id="17" name="TextBox 16">
            <a:extLst>
              <a:ext uri="{FF2B5EF4-FFF2-40B4-BE49-F238E27FC236}">
                <a16:creationId xmlns:a16="http://schemas.microsoft.com/office/drawing/2014/main" id="{0323C508-E41C-4640-8791-87F5DA9E4CFC}"/>
              </a:ext>
            </a:extLst>
          </p:cNvPr>
          <p:cNvSpPr txBox="1"/>
          <p:nvPr/>
        </p:nvSpPr>
        <p:spPr>
          <a:xfrm>
            <a:off x="783770" y="2156380"/>
            <a:ext cx="4435929" cy="923330"/>
          </a:xfrm>
          <a:prstGeom prst="rect">
            <a:avLst/>
          </a:prstGeom>
          <a:noFill/>
        </p:spPr>
        <p:txBody>
          <a:bodyPr wrap="square" rtlCol="0">
            <a:spAutoFit/>
          </a:bodyPr>
          <a:lstStyle/>
          <a:p>
            <a:pPr marL="285750" indent="-285750">
              <a:buFont typeface="Arial" panose="020B0604020202020204" pitchFamily="34" charset="0"/>
              <a:buChar char="•"/>
            </a:pPr>
            <a:r>
              <a:rPr lang="en-CA" dirty="0"/>
              <a:t>That is just stupid</a:t>
            </a:r>
          </a:p>
          <a:p>
            <a:pPr marL="285750" indent="-285750">
              <a:buFont typeface="Arial" panose="020B0604020202020204" pitchFamily="34" charset="0"/>
              <a:buChar char="•"/>
            </a:pPr>
            <a:r>
              <a:rPr lang="en-CA" dirty="0"/>
              <a:t>I don’t want to do that</a:t>
            </a:r>
          </a:p>
          <a:p>
            <a:pPr marL="285750" indent="-285750">
              <a:buFont typeface="Arial" panose="020B0604020202020204" pitchFamily="34" charset="0"/>
              <a:buChar char="•"/>
            </a:pPr>
            <a:r>
              <a:rPr lang="en-CA" dirty="0"/>
              <a:t>You don’t know what you’re doing</a:t>
            </a:r>
            <a:endParaRPr lang="en-US" dirty="0"/>
          </a:p>
        </p:txBody>
      </p:sp>
      <p:sp>
        <p:nvSpPr>
          <p:cNvPr id="18" name="TextBox 17">
            <a:extLst>
              <a:ext uri="{FF2B5EF4-FFF2-40B4-BE49-F238E27FC236}">
                <a16:creationId xmlns:a16="http://schemas.microsoft.com/office/drawing/2014/main" id="{CC25C184-D378-46E6-80F7-0E8B6F6CA8AA}"/>
              </a:ext>
            </a:extLst>
          </p:cNvPr>
          <p:cNvSpPr txBox="1"/>
          <p:nvPr/>
        </p:nvSpPr>
        <p:spPr>
          <a:xfrm>
            <a:off x="7943850" y="1703505"/>
            <a:ext cx="2651399" cy="461665"/>
          </a:xfrm>
          <a:prstGeom prst="rect">
            <a:avLst/>
          </a:prstGeom>
          <a:noFill/>
        </p:spPr>
        <p:txBody>
          <a:bodyPr wrap="square" rtlCol="0">
            <a:spAutoFit/>
          </a:bodyPr>
          <a:lstStyle/>
          <a:p>
            <a:r>
              <a:rPr lang="en-CA" sz="2400" b="1" dirty="0">
                <a:solidFill>
                  <a:srgbClr val="92D050"/>
                </a:solidFill>
              </a:rPr>
              <a:t>Valid</a:t>
            </a:r>
            <a:endParaRPr lang="en-US" sz="2400" b="1" dirty="0">
              <a:solidFill>
                <a:srgbClr val="92D050"/>
              </a:solidFill>
            </a:endParaRPr>
          </a:p>
        </p:txBody>
      </p:sp>
      <p:sp>
        <p:nvSpPr>
          <p:cNvPr id="20" name="TextBox 19">
            <a:extLst>
              <a:ext uri="{FF2B5EF4-FFF2-40B4-BE49-F238E27FC236}">
                <a16:creationId xmlns:a16="http://schemas.microsoft.com/office/drawing/2014/main" id="{F9E5819B-30DA-4B9D-B0A3-E6D5AABE1CA5}"/>
              </a:ext>
            </a:extLst>
          </p:cNvPr>
          <p:cNvSpPr txBox="1"/>
          <p:nvPr/>
        </p:nvSpPr>
        <p:spPr>
          <a:xfrm>
            <a:off x="7943850" y="2149752"/>
            <a:ext cx="4435929" cy="1477328"/>
          </a:xfrm>
          <a:prstGeom prst="rect">
            <a:avLst/>
          </a:prstGeom>
          <a:noFill/>
        </p:spPr>
        <p:txBody>
          <a:bodyPr wrap="square" rtlCol="0">
            <a:spAutoFit/>
          </a:bodyPr>
          <a:lstStyle/>
          <a:p>
            <a:pPr marL="285750" indent="-285750">
              <a:buFont typeface="Arial" panose="020B0604020202020204" pitchFamily="34" charset="0"/>
              <a:buChar char="•"/>
            </a:pPr>
            <a:r>
              <a:rPr lang="en-CA" dirty="0"/>
              <a:t>This can’t be done</a:t>
            </a:r>
            <a:endParaRPr lang="en-US" dirty="0"/>
          </a:p>
          <a:p>
            <a:pPr marL="285750" indent="-285750">
              <a:buFont typeface="Arial" panose="020B0604020202020204" pitchFamily="34" charset="0"/>
              <a:buChar char="•"/>
            </a:pPr>
            <a:r>
              <a:rPr lang="en-US" dirty="0"/>
              <a:t>We can’t do this</a:t>
            </a:r>
          </a:p>
          <a:p>
            <a:pPr marL="285750" indent="-285750">
              <a:buFont typeface="Arial" panose="020B0604020202020204" pitchFamily="34" charset="0"/>
              <a:buChar char="•"/>
            </a:pPr>
            <a:r>
              <a:rPr lang="en-US" dirty="0"/>
              <a:t>This seems risky</a:t>
            </a:r>
          </a:p>
          <a:p>
            <a:pPr marL="285750" indent="-285750">
              <a:buFont typeface="Arial" panose="020B0604020202020204" pitchFamily="34" charset="0"/>
              <a:buChar char="•"/>
            </a:pPr>
            <a:r>
              <a:rPr lang="en-US" dirty="0"/>
              <a:t>This is unprofessional</a:t>
            </a:r>
          </a:p>
          <a:p>
            <a:pPr marL="285750" indent="-285750">
              <a:buFont typeface="Arial" panose="020B0604020202020204" pitchFamily="34" charset="0"/>
              <a:buChar char="•"/>
            </a:pPr>
            <a:r>
              <a:rPr lang="en-US" dirty="0"/>
              <a:t>This is unethical/unfair</a:t>
            </a:r>
            <a:endParaRPr lang="en-CA" dirty="0"/>
          </a:p>
        </p:txBody>
      </p:sp>
    </p:spTree>
    <p:extLst>
      <p:ext uri="{BB962C8B-B14F-4D97-AF65-F5344CB8AC3E}">
        <p14:creationId xmlns:p14="http://schemas.microsoft.com/office/powerpoint/2010/main" val="8751690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83771" y="841829"/>
            <a:ext cx="9027887" cy="646331"/>
          </a:xfrm>
          <a:prstGeom prst="rect">
            <a:avLst/>
          </a:prstGeom>
          <a:noFill/>
        </p:spPr>
        <p:txBody>
          <a:bodyPr wrap="square" rtlCol="0">
            <a:spAutoFit/>
          </a:bodyPr>
          <a:lstStyle/>
          <a:p>
            <a:r>
              <a:rPr lang="en-US" sz="3600" dirty="0"/>
              <a:t>Consensus doesn’t mean we all agree.</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1572495" y="3976187"/>
            <a:ext cx="552450" cy="819150"/>
          </a:xfrm>
          <a:prstGeom prst="rect">
            <a:avLst/>
          </a:prstGeom>
        </p:spPr>
      </p:pic>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2404653" y="3995870"/>
            <a:ext cx="552450" cy="819150"/>
          </a:xfrm>
          <a:prstGeom prst="rect">
            <a:avLst/>
          </a:prstGeom>
        </p:spPr>
      </p:pic>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562574">
            <a:off x="727736" y="3976817"/>
            <a:ext cx="552450" cy="819150"/>
          </a:xfrm>
          <a:prstGeom prst="rect">
            <a:avLst/>
          </a:prstGeom>
        </p:spPr>
      </p:pic>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6200000">
            <a:off x="1559487" y="3132148"/>
            <a:ext cx="552450" cy="819150"/>
          </a:xfrm>
          <a:prstGeom prst="rect">
            <a:avLst/>
          </a:prstGeom>
        </p:spPr>
      </p:pic>
      <p:sp>
        <p:nvSpPr>
          <p:cNvPr id="13" name="Oval Callout 12"/>
          <p:cNvSpPr/>
          <p:nvPr/>
        </p:nvSpPr>
        <p:spPr>
          <a:xfrm>
            <a:off x="1592321" y="1569568"/>
            <a:ext cx="1799771" cy="1514091"/>
          </a:xfrm>
          <a:prstGeom prst="wedgeEllipseCallou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b="1" dirty="0"/>
              <a:t>You’re all wrong!</a:t>
            </a:r>
          </a:p>
        </p:txBody>
      </p:sp>
      <p:sp>
        <p:nvSpPr>
          <p:cNvPr id="18" name="TextBox 17">
            <a:extLst>
              <a:ext uri="{FF2B5EF4-FFF2-40B4-BE49-F238E27FC236}">
                <a16:creationId xmlns:a16="http://schemas.microsoft.com/office/drawing/2014/main" id="{CC25C184-D378-46E6-80F7-0E8B6F6CA8AA}"/>
              </a:ext>
            </a:extLst>
          </p:cNvPr>
          <p:cNvSpPr txBox="1"/>
          <p:nvPr/>
        </p:nvSpPr>
        <p:spPr>
          <a:xfrm>
            <a:off x="3878035" y="2255387"/>
            <a:ext cx="2651399" cy="523220"/>
          </a:xfrm>
          <a:prstGeom prst="rect">
            <a:avLst/>
          </a:prstGeom>
          <a:noFill/>
        </p:spPr>
        <p:txBody>
          <a:bodyPr wrap="square" rtlCol="0">
            <a:spAutoFit/>
          </a:bodyPr>
          <a:lstStyle/>
          <a:p>
            <a:r>
              <a:rPr lang="en-CA" sz="2800" b="1" dirty="0">
                <a:solidFill>
                  <a:srgbClr val="92D050"/>
                </a:solidFill>
              </a:rPr>
              <a:t>Valid</a:t>
            </a:r>
            <a:endParaRPr lang="en-US" sz="2400" b="1" dirty="0">
              <a:solidFill>
                <a:srgbClr val="92D050"/>
              </a:solidFill>
            </a:endParaRPr>
          </a:p>
        </p:txBody>
      </p:sp>
      <p:sp>
        <p:nvSpPr>
          <p:cNvPr id="20" name="TextBox 19">
            <a:extLst>
              <a:ext uri="{FF2B5EF4-FFF2-40B4-BE49-F238E27FC236}">
                <a16:creationId xmlns:a16="http://schemas.microsoft.com/office/drawing/2014/main" id="{F9E5819B-30DA-4B9D-B0A3-E6D5AABE1CA5}"/>
              </a:ext>
            </a:extLst>
          </p:cNvPr>
          <p:cNvSpPr txBox="1"/>
          <p:nvPr/>
        </p:nvSpPr>
        <p:spPr>
          <a:xfrm>
            <a:off x="3878035" y="2756893"/>
            <a:ext cx="4435929" cy="1938992"/>
          </a:xfrm>
          <a:prstGeom prst="rect">
            <a:avLst/>
          </a:prstGeom>
          <a:noFill/>
        </p:spPr>
        <p:txBody>
          <a:bodyPr wrap="square" rtlCol="0">
            <a:spAutoFit/>
          </a:bodyPr>
          <a:lstStyle/>
          <a:p>
            <a:pPr marL="285750" indent="-285750">
              <a:buFont typeface="Arial" panose="020B0604020202020204" pitchFamily="34" charset="0"/>
              <a:buChar char="•"/>
            </a:pPr>
            <a:r>
              <a:rPr lang="en-CA" sz="2400" dirty="0"/>
              <a:t>This can’t be done</a:t>
            </a:r>
            <a:endParaRPr lang="en-US" sz="2400" dirty="0"/>
          </a:p>
          <a:p>
            <a:pPr marL="285750" indent="-285750">
              <a:buFont typeface="Arial" panose="020B0604020202020204" pitchFamily="34" charset="0"/>
              <a:buChar char="•"/>
            </a:pPr>
            <a:r>
              <a:rPr lang="en-US" sz="2400" dirty="0"/>
              <a:t>We can’t do this</a:t>
            </a:r>
          </a:p>
          <a:p>
            <a:pPr marL="285750" indent="-285750">
              <a:buFont typeface="Arial" panose="020B0604020202020204" pitchFamily="34" charset="0"/>
              <a:buChar char="•"/>
            </a:pPr>
            <a:r>
              <a:rPr lang="en-US" sz="2400" dirty="0"/>
              <a:t>This seems risky</a:t>
            </a:r>
          </a:p>
          <a:p>
            <a:pPr marL="285750" indent="-285750">
              <a:buFont typeface="Arial" panose="020B0604020202020204" pitchFamily="34" charset="0"/>
              <a:buChar char="•"/>
            </a:pPr>
            <a:r>
              <a:rPr lang="en-US" sz="2400" dirty="0"/>
              <a:t>This is unprofessional</a:t>
            </a:r>
          </a:p>
          <a:p>
            <a:pPr marL="285750" indent="-285750">
              <a:buFont typeface="Arial" panose="020B0604020202020204" pitchFamily="34" charset="0"/>
              <a:buChar char="•"/>
            </a:pPr>
            <a:r>
              <a:rPr lang="en-US" sz="2400" dirty="0"/>
              <a:t>This is unethical/unfair</a:t>
            </a:r>
            <a:endParaRPr lang="en-CA" sz="2400" dirty="0"/>
          </a:p>
        </p:txBody>
      </p:sp>
      <p:sp>
        <p:nvSpPr>
          <p:cNvPr id="3" name="Right Brace 2"/>
          <p:cNvSpPr/>
          <p:nvPr/>
        </p:nvSpPr>
        <p:spPr>
          <a:xfrm>
            <a:off x="7052581" y="2807779"/>
            <a:ext cx="295835" cy="60241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TextBox 3"/>
          <p:cNvSpPr txBox="1"/>
          <p:nvPr/>
        </p:nvSpPr>
        <p:spPr>
          <a:xfrm>
            <a:off x="7411169" y="2924319"/>
            <a:ext cx="3585883" cy="369332"/>
          </a:xfrm>
          <a:prstGeom prst="rect">
            <a:avLst/>
          </a:prstGeom>
          <a:noFill/>
        </p:spPr>
        <p:txBody>
          <a:bodyPr wrap="square" rtlCol="0">
            <a:spAutoFit/>
          </a:bodyPr>
          <a:lstStyle/>
          <a:p>
            <a:r>
              <a:rPr lang="en-US" dirty="0"/>
              <a:t>Perform feasibility activities</a:t>
            </a:r>
          </a:p>
        </p:txBody>
      </p:sp>
      <p:cxnSp>
        <p:nvCxnSpPr>
          <p:cNvPr id="8" name="Straight Arrow Connector 7"/>
          <p:cNvCxnSpPr>
            <a:cxnSpLocks/>
          </p:cNvCxnSpPr>
          <p:nvPr/>
        </p:nvCxnSpPr>
        <p:spPr>
          <a:xfrm flipH="1">
            <a:off x="6529434" y="3726389"/>
            <a:ext cx="1308568"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838002" y="3541723"/>
            <a:ext cx="3003656" cy="369332"/>
          </a:xfrm>
          <a:prstGeom prst="rect">
            <a:avLst/>
          </a:prstGeom>
          <a:noFill/>
        </p:spPr>
        <p:txBody>
          <a:bodyPr wrap="square" rtlCol="0">
            <a:spAutoFit/>
          </a:bodyPr>
          <a:lstStyle/>
          <a:p>
            <a:r>
              <a:rPr lang="en-US" dirty="0"/>
              <a:t>Risk management</a:t>
            </a:r>
          </a:p>
        </p:txBody>
      </p:sp>
      <p:sp>
        <p:nvSpPr>
          <p:cNvPr id="21" name="Right Brace 20"/>
          <p:cNvSpPr/>
          <p:nvPr/>
        </p:nvSpPr>
        <p:spPr>
          <a:xfrm>
            <a:off x="7542167" y="3961940"/>
            <a:ext cx="295835" cy="602413"/>
          </a:xfrm>
          <a:prstGeom prst="righ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TextBox 18"/>
          <p:cNvSpPr txBox="1"/>
          <p:nvPr/>
        </p:nvSpPr>
        <p:spPr>
          <a:xfrm>
            <a:off x="7838002" y="4064815"/>
            <a:ext cx="4267200" cy="369332"/>
          </a:xfrm>
          <a:prstGeom prst="rect">
            <a:avLst/>
          </a:prstGeom>
          <a:noFill/>
        </p:spPr>
        <p:txBody>
          <a:bodyPr wrap="square" rtlCol="0">
            <a:spAutoFit/>
          </a:bodyPr>
          <a:lstStyle/>
          <a:p>
            <a:r>
              <a:rPr lang="en-US" dirty="0"/>
              <a:t>Request governance from sponsors</a:t>
            </a:r>
          </a:p>
        </p:txBody>
      </p:sp>
    </p:spTree>
    <p:extLst>
      <p:ext uri="{BB962C8B-B14F-4D97-AF65-F5344CB8AC3E}">
        <p14:creationId xmlns:p14="http://schemas.microsoft.com/office/powerpoint/2010/main" val="17691194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p:cTn id="24" dur="500" fill="hold"/>
                                        <p:tgtEl>
                                          <p:spTgt spid="15"/>
                                        </p:tgtEl>
                                        <p:attrNameLst>
                                          <p:attrName>ppt_w</p:attrName>
                                        </p:attrNameLst>
                                      </p:cBhvr>
                                      <p:tavLst>
                                        <p:tav tm="0">
                                          <p:val>
                                            <p:fltVal val="0"/>
                                          </p:val>
                                        </p:tav>
                                        <p:tav tm="100000">
                                          <p:val>
                                            <p:strVal val="#ppt_w"/>
                                          </p:val>
                                        </p:tav>
                                      </p:tavLst>
                                    </p:anim>
                                    <p:anim calcmode="lin" valueType="num">
                                      <p:cBhvr>
                                        <p:cTn id="25" dur="500" fill="hold"/>
                                        <p:tgtEl>
                                          <p:spTgt spid="15"/>
                                        </p:tgtEl>
                                        <p:attrNameLst>
                                          <p:attrName>ppt_h</p:attrName>
                                        </p:attrNameLst>
                                      </p:cBhvr>
                                      <p:tavLst>
                                        <p:tav tm="0">
                                          <p:val>
                                            <p:fltVal val="0"/>
                                          </p:val>
                                        </p:tav>
                                        <p:tav tm="100000">
                                          <p:val>
                                            <p:strVal val="#ppt_h"/>
                                          </p:val>
                                        </p:tav>
                                      </p:tavLst>
                                    </p:anim>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500" fill="hold"/>
                                        <p:tgtEl>
                                          <p:spTgt spid="21"/>
                                        </p:tgtEl>
                                        <p:attrNameLst>
                                          <p:attrName>ppt_w</p:attrName>
                                        </p:attrNameLst>
                                      </p:cBhvr>
                                      <p:tavLst>
                                        <p:tav tm="0">
                                          <p:val>
                                            <p:fltVal val="0"/>
                                          </p:val>
                                        </p:tav>
                                        <p:tav tm="100000">
                                          <p:val>
                                            <p:strVal val="#ppt_w"/>
                                          </p:val>
                                        </p:tav>
                                      </p:tavLst>
                                    </p:anim>
                                    <p:anim calcmode="lin" valueType="num">
                                      <p:cBhvr>
                                        <p:cTn id="32" dur="500" fill="hold"/>
                                        <p:tgtEl>
                                          <p:spTgt spid="21"/>
                                        </p:tgtEl>
                                        <p:attrNameLst>
                                          <p:attrName>ppt_h</p:attrName>
                                        </p:attrNameLst>
                                      </p:cBhvr>
                                      <p:tavLst>
                                        <p:tav tm="0">
                                          <p:val>
                                            <p:fltVal val="0"/>
                                          </p:val>
                                        </p:tav>
                                        <p:tav tm="100000">
                                          <p:val>
                                            <p:strVal val="#ppt_h"/>
                                          </p:val>
                                        </p:tav>
                                      </p:tavLst>
                                    </p:anim>
                                    <p:animEffect transition="in" filter="fade">
                                      <p:cBhvr>
                                        <p:cTn id="33" dur="500"/>
                                        <p:tgtEl>
                                          <p:spTgt spid="21"/>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 calcmode="lin" valueType="num">
                                      <p:cBhvr>
                                        <p:cTn id="36" dur="500" fill="hold"/>
                                        <p:tgtEl>
                                          <p:spTgt spid="19"/>
                                        </p:tgtEl>
                                        <p:attrNameLst>
                                          <p:attrName>ppt_w</p:attrName>
                                        </p:attrNameLst>
                                      </p:cBhvr>
                                      <p:tavLst>
                                        <p:tav tm="0">
                                          <p:val>
                                            <p:fltVal val="0"/>
                                          </p:val>
                                        </p:tav>
                                        <p:tav tm="100000">
                                          <p:val>
                                            <p:strVal val="#ppt_w"/>
                                          </p:val>
                                        </p:tav>
                                      </p:tavLst>
                                    </p:anim>
                                    <p:anim calcmode="lin" valueType="num">
                                      <p:cBhvr>
                                        <p:cTn id="37" dur="500" fill="hold"/>
                                        <p:tgtEl>
                                          <p:spTgt spid="19"/>
                                        </p:tgtEl>
                                        <p:attrNameLst>
                                          <p:attrName>ppt_h</p:attrName>
                                        </p:attrNameLst>
                                      </p:cBhvr>
                                      <p:tavLst>
                                        <p:tav tm="0">
                                          <p:val>
                                            <p:fltVal val="0"/>
                                          </p:val>
                                        </p:tav>
                                        <p:tav tm="100000">
                                          <p:val>
                                            <p:strVal val="#ppt_h"/>
                                          </p:val>
                                        </p:tav>
                                      </p:tavLst>
                                    </p:anim>
                                    <p:animEffect transition="in" filter="fade">
                                      <p:cBhvr>
                                        <p:cTn id="38"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15" grpId="0"/>
      <p:bldP spid="21"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05853" y="577106"/>
            <a:ext cx="4575064" cy="584775"/>
          </a:xfrm>
          <a:prstGeom prst="rect">
            <a:avLst/>
          </a:prstGeom>
          <a:noFill/>
        </p:spPr>
        <p:txBody>
          <a:bodyPr wrap="square" rtlCol="0">
            <a:spAutoFit/>
          </a:bodyPr>
          <a:lstStyle/>
          <a:p>
            <a:r>
              <a:rPr lang="en-US" sz="3200" dirty="0">
                <a:latin typeface="+mj-lt"/>
              </a:rPr>
              <a:t>Project Charter</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80917" y="2878118"/>
            <a:ext cx="947762" cy="95414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65648" y="2847375"/>
            <a:ext cx="978299" cy="984887"/>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800000">
            <a:off x="-1747025" y="3016778"/>
            <a:ext cx="552450" cy="819150"/>
          </a:xfrm>
          <a:prstGeom prst="rect">
            <a:avLst/>
          </a:prstGeom>
        </p:spPr>
      </p:pic>
      <p:graphicFrame>
        <p:nvGraphicFramePr>
          <p:cNvPr id="11" name="Diagram 10"/>
          <p:cNvGraphicFramePr/>
          <p:nvPr>
            <p:extLst>
              <p:ext uri="{D42A27DB-BD31-4B8C-83A1-F6EECF244321}">
                <p14:modId xmlns:p14="http://schemas.microsoft.com/office/powerpoint/2010/main" val="1195148624"/>
              </p:ext>
            </p:extLst>
          </p:nvPr>
        </p:nvGraphicFramePr>
        <p:xfrm>
          <a:off x="1161143" y="1436914"/>
          <a:ext cx="9913257" cy="4702629"/>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256870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773 0.00625 L 0.02773 0.00625 C 0.04284 0.00879 0.04284 0.00995 0.06119 0.00625 C 0.06575 0.00532 0.07317 0.00046 0.07786 -0.00232 C 0.07903 -0.00301 0.08008 -0.00394 0.08138 -0.0044 L 0.08737 -0.00648 L 0.09687 -0.01505 C 0.09843 -0.01644 0.09987 -0.01852 0.10156 -0.01922 L 0.10638 -0.0213 C 0.10716 -0.02361 0.10768 -0.02616 0.10872 -0.02778 C 0.11093 -0.03102 0.11354 -0.03334 0.11588 -0.03611 C 0.11705 -0.03773 0.1181 -0.03982 0.11953 -0.04051 L 0.12409 -0.0426 C 0.12565 -0.04398 0.12721 -0.0456 0.1289 -0.04676 C 0.13008 -0.04769 0.13125 -0.04792 0.13242 -0.04885 C 0.13372 -0.05 0.13476 -0.05209 0.13606 -0.05324 C 0.13789 -0.05486 0.13997 -0.05602 0.14192 -0.05741 C 0.1483 -0.06158 0.14817 -0.06135 0.1539 -0.06366 C 0.16185 -0.06297 0.16979 -0.06273 0.17773 -0.06158 C 0.18307 -0.06088 0.18177 -0.05949 0.18606 -0.05533 C 0.19531 -0.0463 0.19284 -0.04792 0.20026 -0.04468 L 0.20976 -0.03611 C 0.21146 -0.03473 0.21289 -0.03264 0.21458 -0.03195 C 0.22174 -0.0294 0.21862 -0.03102 0.22409 -0.02778 C 0.22565 -0.0257 0.22708 -0.02292 0.2289 -0.0213 C 0.23034 -0.02014 0.23203 -0.02014 0.23359 -0.01922 C 0.23567 -0.01806 0.23763 -0.01667 0.23958 -0.01505 C 0.24778 -0.00764 0.23802 -0.0132 0.24791 -0.0088 C 0.25156 -0.0044 0.25208 -0.00348 0.25625 -0.00023 C 0.25742 0.00069 0.25872 0.00092 0.25976 0.00185 C 0.27448 0.01296 0.25625 -0.00023 0.2681 0.01041 C 0.26927 0.01134 0.27057 0.01157 0.27174 0.0125 C 0.28047 0.01921 0.27252 0.01504 0.28125 0.01898 C 0.29635 0.01805 0.31146 0.01898 0.32643 0.01666 C 0.33021 0.0162 0.33346 0.0118 0.33724 0.01041 C 0.34075 0.00926 0.34349 0.00856 0.34674 0.00625 C 0.35 0.0037 0.35221 0.00139 0.35508 -0.00232 C 0.35833 -0.00648 0.3608 -0.01273 0.36458 -0.01505 C 0.37291 -0.01991 0.36263 -0.01343 0.37291 -0.0213 C 0.37409 -0.02223 0.37539 -0.02269 0.37643 -0.02361 C 0.37812 -0.02477 0.37955 -0.02662 0.38125 -0.02778 C 0.38125 -0.02778 0.39023 -0.0331 0.39192 -0.03403 C 0.3931 -0.03473 0.39427 -0.03588 0.39557 -0.03611 L 0.4039 -0.03843 C 0.40508 -0.03912 0.40625 -0.04028 0.40742 -0.04051 C 0.42565 -0.04422 0.42981 -0.04213 0.45026 -0.04051 C 0.45195 -0.03982 0.45351 -0.03959 0.45508 -0.03843 C 0.45976 -0.03473 0.45794 -0.0331 0.46224 -0.02778 C 0.46367 -0.02593 0.46523 -0.02454 0.46692 -0.02361 C 0.47109 -0.02107 0.47291 -0.02246 0.47643 -0.01922 C 0.47773 -0.01806 0.47877 -0.01621 0.48008 -0.01505 C 0.48203 -0.01343 0.48659 -0.01181 0.48841 -0.01088 C 0.48958 -0.01019 0.49075 -0.00949 0.49192 -0.0088 C 0.49401 -0.00741 0.49583 -0.00556 0.49791 -0.0044 C 0.50104 -0.00278 0.5095 -0.00093 0.51224 -0.00023 C 0.51901 -0.00093 0.52591 0.00069 0.53242 -0.00232 C 0.53411 -0.00324 0.53372 -0.00834 0.53476 -0.01088 C 0.5358 -0.01273 0.53724 -0.01366 0.53841 -0.01505 C 0.54245 -0.0125 0.54114 -0.01459 0.54323 -0.01088 " pathEditMode="relative" ptsTypes="AAAAAAAAAAAAAAAAAAAAAAAAAAAAAAAAAAAAAAAAAAAAAAAAAAAAAAAAAAA">
                                      <p:cBhvr>
                                        <p:cTn id="6" dur="2000" fill="hold"/>
                                        <p:tgtEl>
                                          <p:spTgt spid="5"/>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0" presetClass="path" presetSubtype="0" accel="50000" decel="50000" fill="hold" nodeType="afterEffect">
                                  <p:stCondLst>
                                    <p:cond delay="0"/>
                                  </p:stCondLst>
                                  <p:childTnLst>
                                    <p:animMotion origin="layout" path="M 0.54322 -0.01088 L 0.54322 -0.01088 C 0.54713 -0.01389 0.55091 -0.01783 0.55507 -0.01945 C 0.55937 -0.0213 0.5638 -0.02084 0.56809 -0.02153 C 0.57174 -0.02223 0.57526 -0.02292 0.5789 -0.02362 C 0.59036 -0.03195 0.5802 -0.02593 0.59908 -0.0301 C 0.60221 -0.03079 0.60859 -0.03519 0.61106 -0.03635 C 0.61263 -0.03727 0.61419 -0.03774 0.61575 -0.03866 C 0.63164 -0.03774 0.64752 -0.03774 0.66341 -0.03635 C 0.66562 -0.03635 0.67395 -0.02801 0.67408 -0.02801 C 0.67721 -0.02593 0.68046 -0.02524 0.68359 -0.02362 C 0.68476 -0.02223 0.68593 -0.02038 0.68723 -0.01945 C 0.68958 -0.01783 0.697 -0.01459 0.70026 -0.0132 C 0.70182 -0.01112 0.70351 -0.00903 0.70507 -0.00672 C 0.70638 -0.00487 0.70703 -0.00163 0.70859 -0.00047 C 0.71119 0.00138 0.71419 0.00092 0.71692 0.00162 C 0.71809 0.00324 0.71914 0.00509 0.72057 0.00601 C 0.72239 0.00717 0.72447 0.0074 0.72643 0.0081 C 0.72812 0.00879 0.72968 0.00925 0.73125 0.01018 C 0.73528 0.01226 0.7427 0.01759 0.74674 0.01875 C 0.75104 0.0199 0.75546 0.02013 0.75976 0.02083 C 0.76263 0.02222 0.76523 0.0243 0.76809 0.025 C 0.79869 0.03287 0.77578 0.02314 0.78958 0.02939 C 0.80351 0.02847 0.81744 0.02893 0.83125 0.02708 C 0.83372 0.02685 0.83593 0.02407 0.83841 0.02291 L 0.84791 0.01875 C 0.84947 0.01666 0.85091 0.01388 0.8526 0.01226 C 0.85416 0.01111 0.85585 0.01111 0.85742 0.01018 C 0.85859 0.00949 0.85976 0.00856 0.86093 0.0081 C 0.86614 0.00578 0.87148 0.00532 0.87643 0.00162 C 0.87851 0.00023 0.88046 -0.00116 0.88242 -0.00255 C 0.88359 -0.00325 0.88489 -0.00371 0.88593 -0.00463 C 0.88763 -0.00579 0.88919 -0.00764 0.89075 -0.0088 C 0.89192 -0.00973 0.89322 -0.01019 0.89427 -0.01088 C 0.89596 -0.01227 0.89739 -0.01413 0.89908 -0.01528 C 0.90065 -0.01621 0.90234 -0.01644 0.9039 -0.01737 C 0.90703 -0.01922 0.91015 -0.02176 0.91341 -0.02362 C 0.91497 -0.02454 0.91653 -0.025 0.91809 -0.02593 C 0.92018 -0.02709 0.92213 -0.02848 0.92408 -0.0301 C 0.92539 -0.03125 0.9263 -0.03334 0.9276 -0.03426 C 0.92916 -0.03542 0.93085 -0.03565 0.93242 -0.03635 C 0.93359 -0.03704 0.93476 -0.03774 0.93593 -0.03866 C 0.94635 -0.03774 0.95664 -0.03843 0.96692 -0.03635 C 0.96835 -0.03612 0.96914 -0.03288 0.97057 -0.03218 C 0.9746 -0.03056 1.00104 -0.02801 1.00143 -0.02801 C 1.01041 -0.01737 0.99752 -0.03172 1.01458 -0.01945 C 1.01653 -0.01806 1.01862 -0.01667 1.02057 -0.01528 C 1.02213 -0.01389 1.02356 -0.01181 1.02526 -0.01088 C 1.0276 -0.00973 1.03007 -0.00973 1.03242 -0.0088 C 1.03398 -0.00834 1.03554 -0.00764 1.03723 -0.00672 C 1.04557 -0.00232 1.0427 -0.00325 1.05026 0.00162 C 1.05143 0.00254 1.0526 0.00324 1.0539 0.00393 C 1.06093 0.0074 1.06796 0.01273 1.07526 0.01435 L 1.09427 0.01875 C 1.09752 0.01944 1.10065 0.01967 1.10377 0.02083 C 1.10585 0.02152 1.10781 0.02245 1.10976 0.02291 C 1.11458 0.02384 1.11927 0.0243 1.12408 0.025 C 1.1427 0.0243 1.16145 0.02476 1.18007 0.02291 C 1.18333 0.02268 1.18958 0.01875 1.18958 0.01875 C 1.19114 0.01666 1.19257 0.01412 1.19427 0.01226 C 1.19622 0.01041 1.1983 0.00972 1.20026 0.0081 C 1.20273 0.00601 1.20507 0.00393 1.20742 0.00162 C 1.20859 0.00046 1.20963 -0.00139 1.21093 -0.00255 C 1.21289 -0.00417 1.2151 -0.00487 1.21692 -0.00672 C 1.22994 -0.01968 1.21445 -0.00672 1.22526 -0.01945 C 1.2263 -0.02061 1.2276 -0.02084 1.22877 -0.02153 C 1.23085 -0.02292 1.23281 -0.02431 1.23476 -0.02593 C 1.23776 -0.02825 1.24192 -0.03311 1.24544 -0.03426 C 1.2483 -0.03519 1.25104 -0.03565 1.25377 -0.03635 C 1.25559 -0.03774 1.2608 -0.04167 1.26341 -0.04283 C 1.26536 -0.04375 1.26731 -0.04422 1.26927 -0.04491 C 1.27096 -0.04561 1.27252 -0.04653 1.27408 -0.047 C 1.27838 -0.04862 1.28281 -0.04977 1.2871 -0.05116 L 1.34674 -0.04908 C 1.35091 -0.04885 1.35859 -0.047 1.36341 -0.04491 C 1.37018 -0.0419 1.3638 -0.04237 1.37408 -0.04075 C 1.37604 -0.04028 1.37799 -0.04075 1.38007 -0.04075 " pathEditMode="relative" ptsTypes="AAAAAAAAAAAAAAAAAAAAAAAAAAAAAAAAAAAAAAAAAAAAAAAAAAAAAAAAAAAAAAAAAAAAAAAAAAAAA">
                                      <p:cBhvr>
                                        <p:cTn id="15" dur="2000" fill="hold"/>
                                        <p:tgtEl>
                                          <p:spTgt spid="5"/>
                                        </p:tgtEl>
                                        <p:attrNameLst>
                                          <p:attrName>ppt_x</p:attrName>
                                          <p:attrName>ppt_y</p:attrName>
                                        </p:attrNameLst>
                                      </p:cBhvr>
                                    </p:animMotion>
                                  </p:childTnLst>
                                </p:cTn>
                              </p:par>
                            </p:childTnLst>
                          </p:cTn>
                        </p:par>
                        <p:par>
                          <p:cTn id="16" fill="hold">
                            <p:stCondLst>
                              <p:cond delay="2000"/>
                            </p:stCondLst>
                            <p:childTnLst>
                              <p:par>
                                <p:cTn id="17" presetID="14" presetClass="exit" presetSubtype="10" fill="hold" nodeType="afterEffect">
                                  <p:stCondLst>
                                    <p:cond delay="0"/>
                                  </p:stCondLst>
                                  <p:childTnLst>
                                    <p:animEffect transition="out" filter="randombar(horizontal)">
                                      <p:cBhvr>
                                        <p:cTn id="18" dur="500"/>
                                        <p:tgtEl>
                                          <p:spTgt spid="6"/>
                                        </p:tgtEl>
                                      </p:cBhvr>
                                    </p:animEffect>
                                    <p:set>
                                      <p:cBhvr>
                                        <p:cTn id="19" dur="1" fill="hold">
                                          <p:stCondLst>
                                            <p:cond delay="499"/>
                                          </p:stCondLst>
                                        </p:cTn>
                                        <p:tgtEl>
                                          <p:spTgt spid="6"/>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347784" y="729510"/>
            <a:ext cx="6962887" cy="584775"/>
          </a:xfrm>
          <a:prstGeom prst="rect">
            <a:avLst/>
          </a:prstGeom>
          <a:noFill/>
        </p:spPr>
        <p:txBody>
          <a:bodyPr wrap="square" rtlCol="0">
            <a:spAutoFit/>
          </a:bodyPr>
          <a:lstStyle/>
          <a:p>
            <a:r>
              <a:rPr lang="en-US" sz="3200" dirty="0"/>
              <a:t>Time budget calculations</a:t>
            </a:r>
          </a:p>
        </p:txBody>
      </p:sp>
      <p:sp>
        <p:nvSpPr>
          <p:cNvPr id="2" name="TextBox 1"/>
          <p:cNvSpPr txBox="1"/>
          <p:nvPr/>
        </p:nvSpPr>
        <p:spPr>
          <a:xfrm>
            <a:off x="347784" y="2004025"/>
            <a:ext cx="11452330" cy="3785652"/>
          </a:xfrm>
          <a:prstGeom prst="rect">
            <a:avLst/>
          </a:prstGeom>
          <a:noFill/>
          <a:ln>
            <a:noFill/>
          </a:ln>
        </p:spPr>
        <p:txBody>
          <a:bodyPr wrap="square" rtlCol="0">
            <a:spAutoFit/>
          </a:bodyPr>
          <a:lstStyle/>
          <a:p>
            <a:r>
              <a:rPr lang="en-US" dirty="0"/>
              <a:t>Calculate project capacity:</a:t>
            </a:r>
          </a:p>
          <a:p>
            <a:endParaRPr lang="en-US" dirty="0"/>
          </a:p>
          <a:p>
            <a:r>
              <a:rPr lang="en-US" dirty="0">
                <a:solidFill>
                  <a:srgbClr val="00B050"/>
                </a:solidFill>
              </a:rPr>
              <a:t>C</a:t>
            </a:r>
            <a:r>
              <a:rPr lang="en-US" dirty="0"/>
              <a:t> = Total available hours from projected kickoff date to the presentation date.</a:t>
            </a:r>
          </a:p>
          <a:p>
            <a:endParaRPr lang="en-US" dirty="0"/>
          </a:p>
          <a:p>
            <a:r>
              <a:rPr lang="en-US" dirty="0">
                <a:solidFill>
                  <a:srgbClr val="0070C0"/>
                </a:solidFill>
              </a:rPr>
              <a:t>H</a:t>
            </a:r>
            <a:r>
              <a:rPr lang="en-US" dirty="0"/>
              <a:t> = Total available homework hours from projected kick off</a:t>
            </a:r>
          </a:p>
          <a:p>
            <a:endParaRPr lang="en-US" dirty="0"/>
          </a:p>
          <a:p>
            <a:r>
              <a:rPr lang="en-US" dirty="0">
                <a:solidFill>
                  <a:srgbClr val="FF0000"/>
                </a:solidFill>
              </a:rPr>
              <a:t>L</a:t>
            </a:r>
            <a:r>
              <a:rPr lang="en-US" dirty="0"/>
              <a:t> = Total lost hours due to projected potential absences</a:t>
            </a:r>
          </a:p>
          <a:p>
            <a:endParaRPr lang="en-US" dirty="0"/>
          </a:p>
          <a:p>
            <a:r>
              <a:rPr lang="en-US" dirty="0">
                <a:solidFill>
                  <a:srgbClr val="FFC000"/>
                </a:solidFill>
              </a:rPr>
              <a:t>P</a:t>
            </a:r>
            <a:r>
              <a:rPr lang="en-US" dirty="0"/>
              <a:t> = Planned absences (holidays, weddings etc.) calculated per individual  </a:t>
            </a:r>
          </a:p>
          <a:p>
            <a:endParaRPr lang="en-US" dirty="0"/>
          </a:p>
          <a:p>
            <a:r>
              <a:rPr lang="en-US" dirty="0"/>
              <a:t>T = Team size</a:t>
            </a:r>
          </a:p>
          <a:p>
            <a:endParaRPr lang="en-US" dirty="0"/>
          </a:p>
          <a:p>
            <a:pPr algn="ctr"/>
            <a:r>
              <a:rPr lang="en-US" sz="2400" b="1" dirty="0"/>
              <a:t>Capacity = (</a:t>
            </a:r>
            <a:r>
              <a:rPr lang="en-US" sz="2400" b="1" dirty="0">
                <a:solidFill>
                  <a:srgbClr val="00B050"/>
                </a:solidFill>
              </a:rPr>
              <a:t>C</a:t>
            </a:r>
            <a:r>
              <a:rPr lang="en-US" sz="2400" b="1" dirty="0"/>
              <a:t> + </a:t>
            </a:r>
            <a:r>
              <a:rPr lang="en-US" sz="2400" b="1" dirty="0">
                <a:solidFill>
                  <a:srgbClr val="0070C0"/>
                </a:solidFill>
              </a:rPr>
              <a:t>H</a:t>
            </a:r>
            <a:r>
              <a:rPr lang="en-US" sz="2400" b="1" dirty="0"/>
              <a:t> - </a:t>
            </a:r>
            <a:r>
              <a:rPr lang="en-US" sz="2400" b="1" dirty="0">
                <a:solidFill>
                  <a:srgbClr val="FF0000"/>
                </a:solidFill>
              </a:rPr>
              <a:t>L</a:t>
            </a:r>
            <a:r>
              <a:rPr lang="en-US" sz="2400" b="1" dirty="0"/>
              <a:t>) * T - </a:t>
            </a:r>
            <a:r>
              <a:rPr lang="en-US" sz="2400" b="1" dirty="0">
                <a:solidFill>
                  <a:srgbClr val="FFC000"/>
                </a:solidFill>
              </a:rPr>
              <a:t>P</a:t>
            </a:r>
          </a:p>
        </p:txBody>
      </p:sp>
      <p:sp>
        <p:nvSpPr>
          <p:cNvPr id="7" name="Left Arrow 6"/>
          <p:cNvSpPr/>
          <p:nvPr/>
        </p:nvSpPr>
        <p:spPr>
          <a:xfrm rot="19292572">
            <a:off x="7333636" y="1523269"/>
            <a:ext cx="1615693" cy="63739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INPUT</a:t>
            </a:r>
          </a:p>
        </p:txBody>
      </p:sp>
      <p:sp>
        <p:nvSpPr>
          <p:cNvPr id="8" name="TextBox 7"/>
          <p:cNvSpPr txBox="1"/>
          <p:nvPr/>
        </p:nvSpPr>
        <p:spPr>
          <a:xfrm>
            <a:off x="8972294" y="580571"/>
            <a:ext cx="2827820" cy="646331"/>
          </a:xfrm>
          <a:prstGeom prst="rect">
            <a:avLst/>
          </a:prstGeom>
          <a:noFill/>
        </p:spPr>
        <p:txBody>
          <a:bodyPr wrap="square" rtlCol="0">
            <a:spAutoFit/>
          </a:bodyPr>
          <a:lstStyle/>
          <a:p>
            <a:r>
              <a:rPr lang="en-US" dirty="0"/>
              <a:t>Attendance and participation guidelines</a:t>
            </a:r>
          </a:p>
        </p:txBody>
      </p:sp>
      <p:sp>
        <p:nvSpPr>
          <p:cNvPr id="10" name="TextBox 9"/>
          <p:cNvSpPr txBox="1"/>
          <p:nvPr/>
        </p:nvSpPr>
        <p:spPr>
          <a:xfrm>
            <a:off x="495327" y="6106109"/>
            <a:ext cx="11196917" cy="369332"/>
          </a:xfrm>
          <a:prstGeom prst="rect">
            <a:avLst/>
          </a:prstGeom>
          <a:noFill/>
        </p:spPr>
        <p:txBody>
          <a:bodyPr wrap="square" rtlCol="0">
            <a:spAutoFit/>
          </a:bodyPr>
          <a:lstStyle/>
          <a:p>
            <a:r>
              <a:rPr lang="en-US" dirty="0"/>
              <a:t>Information can be found in your document templates</a:t>
            </a:r>
          </a:p>
        </p:txBody>
      </p:sp>
    </p:spTree>
    <p:extLst>
      <p:ext uri="{BB962C8B-B14F-4D97-AF65-F5344CB8AC3E}">
        <p14:creationId xmlns:p14="http://schemas.microsoft.com/office/powerpoint/2010/main" val="250460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randombar(horizontal)">
                                      <p:cBhvr>
                                        <p:cTn id="15"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p:bldP spid="1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33873" y="2270312"/>
            <a:ext cx="3787367" cy="400110"/>
          </a:xfrm>
          <a:prstGeom prst="rect">
            <a:avLst/>
          </a:prstGeom>
          <a:noFill/>
        </p:spPr>
        <p:txBody>
          <a:bodyPr wrap="square" rtlCol="0">
            <a:spAutoFit/>
          </a:bodyPr>
          <a:lstStyle/>
          <a:p>
            <a:pPr algn="ctr"/>
            <a:r>
              <a:rPr lang="en-US" sz="2000" dirty="0"/>
              <a:t>1-3 homework hours / week</a:t>
            </a:r>
          </a:p>
        </p:txBody>
      </p:sp>
      <p:sp>
        <p:nvSpPr>
          <p:cNvPr id="4" name="TextBox 3"/>
          <p:cNvSpPr txBox="1"/>
          <p:nvPr/>
        </p:nvSpPr>
        <p:spPr>
          <a:xfrm>
            <a:off x="3960115" y="3391694"/>
            <a:ext cx="3323553" cy="400110"/>
          </a:xfrm>
          <a:prstGeom prst="rect">
            <a:avLst/>
          </a:prstGeom>
          <a:noFill/>
        </p:spPr>
        <p:txBody>
          <a:bodyPr wrap="square" rtlCol="0">
            <a:spAutoFit/>
          </a:bodyPr>
          <a:lstStyle/>
          <a:p>
            <a:pPr algn="ctr"/>
            <a:r>
              <a:rPr lang="en-US" sz="2000" dirty="0"/>
              <a:t>Work over breaks?</a:t>
            </a:r>
          </a:p>
        </p:txBody>
      </p:sp>
      <p:sp>
        <p:nvSpPr>
          <p:cNvPr id="5" name="TextBox 4"/>
          <p:cNvSpPr txBox="1"/>
          <p:nvPr/>
        </p:nvSpPr>
        <p:spPr>
          <a:xfrm>
            <a:off x="815632" y="4508442"/>
            <a:ext cx="3527768" cy="400110"/>
          </a:xfrm>
          <a:prstGeom prst="rect">
            <a:avLst/>
          </a:prstGeom>
          <a:noFill/>
        </p:spPr>
        <p:txBody>
          <a:bodyPr wrap="square" rtlCol="0">
            <a:spAutoFit/>
          </a:bodyPr>
          <a:lstStyle/>
          <a:p>
            <a:pPr algn="ctr"/>
            <a:r>
              <a:rPr lang="en-US" sz="2000" dirty="0"/>
              <a:t>Did you check holidays?</a:t>
            </a:r>
          </a:p>
        </p:txBody>
      </p:sp>
      <p:sp>
        <p:nvSpPr>
          <p:cNvPr id="6" name="TextBox 5"/>
          <p:cNvSpPr txBox="1"/>
          <p:nvPr/>
        </p:nvSpPr>
        <p:spPr>
          <a:xfrm>
            <a:off x="7283668" y="4554609"/>
            <a:ext cx="4424237" cy="400110"/>
          </a:xfrm>
          <a:prstGeom prst="rect">
            <a:avLst/>
          </a:prstGeom>
          <a:noFill/>
        </p:spPr>
        <p:txBody>
          <a:bodyPr wrap="square" rtlCol="0">
            <a:spAutoFit/>
          </a:bodyPr>
          <a:lstStyle/>
          <a:p>
            <a:pPr algn="ctr"/>
            <a:r>
              <a:rPr lang="en-US" sz="2000" dirty="0"/>
              <a:t>Lessons learned from past groups</a:t>
            </a:r>
          </a:p>
        </p:txBody>
      </p:sp>
      <p:sp>
        <p:nvSpPr>
          <p:cNvPr id="7" name="TextBox 6"/>
          <p:cNvSpPr txBox="1"/>
          <p:nvPr/>
        </p:nvSpPr>
        <p:spPr>
          <a:xfrm>
            <a:off x="7557852" y="2470367"/>
            <a:ext cx="4037686" cy="400110"/>
          </a:xfrm>
          <a:prstGeom prst="rect">
            <a:avLst/>
          </a:prstGeom>
          <a:noFill/>
        </p:spPr>
        <p:txBody>
          <a:bodyPr wrap="square" rtlCol="0">
            <a:spAutoFit/>
          </a:bodyPr>
          <a:lstStyle/>
          <a:p>
            <a:pPr algn="ctr"/>
            <a:r>
              <a:rPr lang="en-US" sz="2000" dirty="0"/>
              <a:t>Cross check with other groups</a:t>
            </a:r>
          </a:p>
        </p:txBody>
      </p:sp>
      <p:sp>
        <p:nvSpPr>
          <p:cNvPr id="8" name="TextBox 7"/>
          <p:cNvSpPr txBox="1"/>
          <p:nvPr/>
        </p:nvSpPr>
        <p:spPr>
          <a:xfrm>
            <a:off x="347784" y="887166"/>
            <a:ext cx="6857057" cy="584775"/>
          </a:xfrm>
          <a:prstGeom prst="rect">
            <a:avLst/>
          </a:prstGeom>
          <a:noFill/>
        </p:spPr>
        <p:txBody>
          <a:bodyPr wrap="square" rtlCol="0">
            <a:spAutoFit/>
          </a:bodyPr>
          <a:lstStyle/>
          <a:p>
            <a:r>
              <a:rPr lang="en-US" sz="3200" dirty="0"/>
              <a:t>Time budget calculations</a:t>
            </a:r>
          </a:p>
        </p:txBody>
      </p:sp>
    </p:spTree>
    <p:extLst>
      <p:ext uri="{BB962C8B-B14F-4D97-AF65-F5344CB8AC3E}">
        <p14:creationId xmlns:p14="http://schemas.microsoft.com/office/powerpoint/2010/main" val="1023775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fltVal val="0"/>
                                          </p:val>
                                        </p:tav>
                                        <p:tav tm="100000">
                                          <p:val>
                                            <p:strVal val="#ppt_w"/>
                                          </p:val>
                                        </p:tav>
                                      </p:tavLst>
                                    </p:anim>
                                    <p:anim calcmode="lin" valueType="num">
                                      <p:cBhvr>
                                        <p:cTn id="8" dur="1000" fill="hold"/>
                                        <p:tgtEl>
                                          <p:spTgt spid="3"/>
                                        </p:tgtEl>
                                        <p:attrNameLst>
                                          <p:attrName>ppt_h</p:attrName>
                                        </p:attrNameLst>
                                      </p:cBhvr>
                                      <p:tavLst>
                                        <p:tav tm="0">
                                          <p:val>
                                            <p:fltVal val="0"/>
                                          </p:val>
                                        </p:tav>
                                        <p:tav tm="100000">
                                          <p:val>
                                            <p:strVal val="#ppt_h"/>
                                          </p:val>
                                        </p:tav>
                                      </p:tavLst>
                                    </p:anim>
                                    <p:anim calcmode="lin" valueType="num">
                                      <p:cBhvr>
                                        <p:cTn id="9" dur="1000" fill="hold"/>
                                        <p:tgtEl>
                                          <p:spTgt spid="3"/>
                                        </p:tgtEl>
                                        <p:attrNameLst>
                                          <p:attrName>style.rotation</p:attrName>
                                        </p:attrNameLst>
                                      </p:cBhvr>
                                      <p:tavLst>
                                        <p:tav tm="0">
                                          <p:val>
                                            <p:fltVal val="90"/>
                                          </p:val>
                                        </p:tav>
                                        <p:tav tm="100000">
                                          <p:val>
                                            <p:fltVal val="0"/>
                                          </p:val>
                                        </p:tav>
                                      </p:tavLst>
                                    </p:anim>
                                    <p:animEffect transition="in" filter="fade">
                                      <p:cBhvr>
                                        <p:cTn id="10" dur="1000"/>
                                        <p:tgtEl>
                                          <p:spTgt spid="3"/>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p:cTn id="15" dur="1000" fill="hold"/>
                                        <p:tgtEl>
                                          <p:spTgt spid="5"/>
                                        </p:tgtEl>
                                        <p:attrNameLst>
                                          <p:attrName>ppt_w</p:attrName>
                                        </p:attrNameLst>
                                      </p:cBhvr>
                                      <p:tavLst>
                                        <p:tav tm="0">
                                          <p:val>
                                            <p:fltVal val="0"/>
                                          </p:val>
                                        </p:tav>
                                        <p:tav tm="100000">
                                          <p:val>
                                            <p:strVal val="#ppt_w"/>
                                          </p:val>
                                        </p:tav>
                                      </p:tavLst>
                                    </p:anim>
                                    <p:anim calcmode="lin" valueType="num">
                                      <p:cBhvr>
                                        <p:cTn id="16" dur="1000" fill="hold"/>
                                        <p:tgtEl>
                                          <p:spTgt spid="5"/>
                                        </p:tgtEl>
                                        <p:attrNameLst>
                                          <p:attrName>ppt_h</p:attrName>
                                        </p:attrNameLst>
                                      </p:cBhvr>
                                      <p:tavLst>
                                        <p:tav tm="0">
                                          <p:val>
                                            <p:fltVal val="0"/>
                                          </p:val>
                                        </p:tav>
                                        <p:tav tm="100000">
                                          <p:val>
                                            <p:strVal val="#ppt_h"/>
                                          </p:val>
                                        </p:tav>
                                      </p:tavLst>
                                    </p:anim>
                                    <p:anim calcmode="lin" valueType="num">
                                      <p:cBhvr>
                                        <p:cTn id="17" dur="1000" fill="hold"/>
                                        <p:tgtEl>
                                          <p:spTgt spid="5"/>
                                        </p:tgtEl>
                                        <p:attrNameLst>
                                          <p:attrName>style.rotation</p:attrName>
                                        </p:attrNameLst>
                                      </p:cBhvr>
                                      <p:tavLst>
                                        <p:tav tm="0">
                                          <p:val>
                                            <p:fltVal val="90"/>
                                          </p:val>
                                        </p:tav>
                                        <p:tav tm="100000">
                                          <p:val>
                                            <p:fltVal val="0"/>
                                          </p:val>
                                        </p:tav>
                                      </p:tavLst>
                                    </p:anim>
                                    <p:animEffect transition="in" filter="fade">
                                      <p:cBhvr>
                                        <p:cTn id="18" dur="1000"/>
                                        <p:tgtEl>
                                          <p:spTgt spid="5"/>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 calcmode="lin" valueType="num">
                                      <p:cBhvr>
                                        <p:cTn id="25" dur="1000" fill="hold"/>
                                        <p:tgtEl>
                                          <p:spTgt spid="4"/>
                                        </p:tgtEl>
                                        <p:attrNameLst>
                                          <p:attrName>style.rotation</p:attrName>
                                        </p:attrNameLst>
                                      </p:cBhvr>
                                      <p:tavLst>
                                        <p:tav tm="0">
                                          <p:val>
                                            <p:fltVal val="90"/>
                                          </p:val>
                                        </p:tav>
                                        <p:tav tm="100000">
                                          <p:val>
                                            <p:fltVal val="0"/>
                                          </p:val>
                                        </p:tav>
                                      </p:tavLst>
                                    </p:anim>
                                    <p:animEffect transition="in" filter="fade">
                                      <p:cBhvr>
                                        <p:cTn id="26" dur="10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p:cTn id="31" dur="1000" fill="hold"/>
                                        <p:tgtEl>
                                          <p:spTgt spid="6"/>
                                        </p:tgtEl>
                                        <p:attrNameLst>
                                          <p:attrName>ppt_w</p:attrName>
                                        </p:attrNameLst>
                                      </p:cBhvr>
                                      <p:tavLst>
                                        <p:tav tm="0">
                                          <p:val>
                                            <p:fltVal val="0"/>
                                          </p:val>
                                        </p:tav>
                                        <p:tav tm="100000">
                                          <p:val>
                                            <p:strVal val="#ppt_w"/>
                                          </p:val>
                                        </p:tav>
                                      </p:tavLst>
                                    </p:anim>
                                    <p:anim calcmode="lin" valueType="num">
                                      <p:cBhvr>
                                        <p:cTn id="32" dur="1000" fill="hold"/>
                                        <p:tgtEl>
                                          <p:spTgt spid="6"/>
                                        </p:tgtEl>
                                        <p:attrNameLst>
                                          <p:attrName>ppt_h</p:attrName>
                                        </p:attrNameLst>
                                      </p:cBhvr>
                                      <p:tavLst>
                                        <p:tav tm="0">
                                          <p:val>
                                            <p:fltVal val="0"/>
                                          </p:val>
                                        </p:tav>
                                        <p:tav tm="100000">
                                          <p:val>
                                            <p:strVal val="#ppt_h"/>
                                          </p:val>
                                        </p:tav>
                                      </p:tavLst>
                                    </p:anim>
                                    <p:anim calcmode="lin" valueType="num">
                                      <p:cBhvr>
                                        <p:cTn id="33" dur="1000" fill="hold"/>
                                        <p:tgtEl>
                                          <p:spTgt spid="6"/>
                                        </p:tgtEl>
                                        <p:attrNameLst>
                                          <p:attrName>style.rotation</p:attrName>
                                        </p:attrNameLst>
                                      </p:cBhvr>
                                      <p:tavLst>
                                        <p:tav tm="0">
                                          <p:val>
                                            <p:fltVal val="90"/>
                                          </p:val>
                                        </p:tav>
                                        <p:tav tm="100000">
                                          <p:val>
                                            <p:fltVal val="0"/>
                                          </p:val>
                                        </p:tav>
                                      </p:tavLst>
                                    </p:anim>
                                    <p:animEffect transition="in" filter="fade">
                                      <p:cBhvr>
                                        <p:cTn id="34" dur="1000"/>
                                        <p:tgtEl>
                                          <p:spTgt spid="6"/>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7"/>
                                        </p:tgtEl>
                                        <p:attrNameLst>
                                          <p:attrName>style.visibility</p:attrName>
                                        </p:attrNameLst>
                                      </p:cBhvr>
                                      <p:to>
                                        <p:strVal val="visible"/>
                                      </p:to>
                                    </p:set>
                                    <p:anim calcmode="lin" valueType="num">
                                      <p:cBhvr>
                                        <p:cTn id="39" dur="1000" fill="hold"/>
                                        <p:tgtEl>
                                          <p:spTgt spid="7"/>
                                        </p:tgtEl>
                                        <p:attrNameLst>
                                          <p:attrName>ppt_w</p:attrName>
                                        </p:attrNameLst>
                                      </p:cBhvr>
                                      <p:tavLst>
                                        <p:tav tm="0">
                                          <p:val>
                                            <p:fltVal val="0"/>
                                          </p:val>
                                        </p:tav>
                                        <p:tav tm="100000">
                                          <p:val>
                                            <p:strVal val="#ppt_w"/>
                                          </p:val>
                                        </p:tav>
                                      </p:tavLst>
                                    </p:anim>
                                    <p:anim calcmode="lin" valueType="num">
                                      <p:cBhvr>
                                        <p:cTn id="40" dur="1000" fill="hold"/>
                                        <p:tgtEl>
                                          <p:spTgt spid="7"/>
                                        </p:tgtEl>
                                        <p:attrNameLst>
                                          <p:attrName>ppt_h</p:attrName>
                                        </p:attrNameLst>
                                      </p:cBhvr>
                                      <p:tavLst>
                                        <p:tav tm="0">
                                          <p:val>
                                            <p:fltVal val="0"/>
                                          </p:val>
                                        </p:tav>
                                        <p:tav tm="100000">
                                          <p:val>
                                            <p:strVal val="#ppt_h"/>
                                          </p:val>
                                        </p:tav>
                                      </p:tavLst>
                                    </p:anim>
                                    <p:anim calcmode="lin" valueType="num">
                                      <p:cBhvr>
                                        <p:cTn id="41" dur="1000" fill="hold"/>
                                        <p:tgtEl>
                                          <p:spTgt spid="7"/>
                                        </p:tgtEl>
                                        <p:attrNameLst>
                                          <p:attrName>style.rotation</p:attrName>
                                        </p:attrNameLst>
                                      </p:cBhvr>
                                      <p:tavLst>
                                        <p:tav tm="0">
                                          <p:val>
                                            <p:fltVal val="90"/>
                                          </p:val>
                                        </p:tav>
                                        <p:tav tm="100000">
                                          <p:val>
                                            <p:fltVal val="0"/>
                                          </p:val>
                                        </p:tav>
                                      </p:tavLst>
                                    </p:anim>
                                    <p:animEffect transition="in" filter="fade">
                                      <p:cBhvr>
                                        <p:cTn id="42"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539717" y="362857"/>
            <a:ext cx="6633028" cy="584775"/>
          </a:xfrm>
          <a:prstGeom prst="rect">
            <a:avLst/>
          </a:prstGeom>
          <a:noFill/>
        </p:spPr>
        <p:txBody>
          <a:bodyPr wrap="square" rtlCol="0">
            <a:spAutoFit/>
          </a:bodyPr>
          <a:lstStyle/>
          <a:p>
            <a:r>
              <a:rPr lang="en-US" sz="3200" dirty="0"/>
              <a:t>Milestone List</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539890" y="3443930"/>
            <a:ext cx="552450" cy="819150"/>
          </a:xfrm>
          <a:prstGeom prst="rect">
            <a:avLst/>
          </a:prstGeom>
        </p:spPr>
      </p:pic>
      <p:graphicFrame>
        <p:nvGraphicFramePr>
          <p:cNvPr id="2" name="Table 1">
            <a:extLst>
              <a:ext uri="{FF2B5EF4-FFF2-40B4-BE49-F238E27FC236}">
                <a16:creationId xmlns:a16="http://schemas.microsoft.com/office/drawing/2014/main" id="{6DD795BE-83E3-65F7-3DB3-29F922386FE0}"/>
              </a:ext>
            </a:extLst>
          </p:cNvPr>
          <p:cNvGraphicFramePr>
            <a:graphicFrameLocks noGrp="1"/>
          </p:cNvGraphicFramePr>
          <p:nvPr>
            <p:extLst>
              <p:ext uri="{D42A27DB-BD31-4B8C-83A1-F6EECF244321}">
                <p14:modId xmlns:p14="http://schemas.microsoft.com/office/powerpoint/2010/main" val="3104673805"/>
              </p:ext>
            </p:extLst>
          </p:nvPr>
        </p:nvGraphicFramePr>
        <p:xfrm>
          <a:off x="1906494" y="2234700"/>
          <a:ext cx="8127999" cy="218490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750132811"/>
                    </a:ext>
                  </a:extLst>
                </a:gridCol>
                <a:gridCol w="2475255">
                  <a:extLst>
                    <a:ext uri="{9D8B030D-6E8A-4147-A177-3AD203B41FA5}">
                      <a16:colId xmlns:a16="http://schemas.microsoft.com/office/drawing/2014/main" val="3086022354"/>
                    </a:ext>
                  </a:extLst>
                </a:gridCol>
                <a:gridCol w="2943411">
                  <a:extLst>
                    <a:ext uri="{9D8B030D-6E8A-4147-A177-3AD203B41FA5}">
                      <a16:colId xmlns:a16="http://schemas.microsoft.com/office/drawing/2014/main" val="1919841678"/>
                    </a:ext>
                  </a:extLst>
                </a:gridCol>
              </a:tblGrid>
              <a:tr h="436980">
                <a:tc>
                  <a:txBody>
                    <a:bodyPr/>
                    <a:lstStyle/>
                    <a:p>
                      <a:pPr algn="ctr"/>
                      <a:r>
                        <a:rPr lang="en-US" dirty="0"/>
                        <a:t>Phase</a:t>
                      </a:r>
                    </a:p>
                  </a:txBody>
                  <a:tcPr>
                    <a:solidFill>
                      <a:schemeClr val="bg2"/>
                    </a:solidFill>
                  </a:tcPr>
                </a:tc>
                <a:tc>
                  <a:txBody>
                    <a:bodyPr/>
                    <a:lstStyle/>
                    <a:p>
                      <a:pPr algn="ctr"/>
                      <a:r>
                        <a:rPr lang="en-US" dirty="0"/>
                        <a:t>Duration</a:t>
                      </a:r>
                    </a:p>
                  </a:txBody>
                  <a:tcPr>
                    <a:solidFill>
                      <a:schemeClr val="bg2"/>
                    </a:solidFill>
                  </a:tcPr>
                </a:tc>
                <a:tc>
                  <a:txBody>
                    <a:bodyPr/>
                    <a:lstStyle/>
                    <a:p>
                      <a:pPr algn="ctr"/>
                      <a:r>
                        <a:rPr lang="en-US" dirty="0"/>
                        <a:t>Ideal Progression Date</a:t>
                      </a:r>
                    </a:p>
                  </a:txBody>
                  <a:tcPr>
                    <a:solidFill>
                      <a:schemeClr val="bg2"/>
                    </a:solidFill>
                  </a:tcPr>
                </a:tc>
                <a:extLst>
                  <a:ext uri="{0D108BD9-81ED-4DB2-BD59-A6C34878D82A}">
                    <a16:rowId xmlns:a16="http://schemas.microsoft.com/office/drawing/2014/main" val="532854619"/>
                  </a:ext>
                </a:extLst>
              </a:tr>
              <a:tr h="436980">
                <a:tc>
                  <a:txBody>
                    <a:bodyPr/>
                    <a:lstStyle/>
                    <a:p>
                      <a:pPr algn="ctr"/>
                      <a:r>
                        <a:rPr lang="en-US" dirty="0"/>
                        <a:t>Initiation</a:t>
                      </a:r>
                    </a:p>
                  </a:txBody>
                  <a:tcPr anchor="ctr">
                    <a:solidFill>
                      <a:schemeClr val="accent1">
                        <a:lumMod val="40000"/>
                        <a:lumOff val="60000"/>
                      </a:schemeClr>
                    </a:solidFill>
                  </a:tcPr>
                </a:tc>
                <a:tc>
                  <a:txBody>
                    <a:bodyPr/>
                    <a:lstStyle/>
                    <a:p>
                      <a:pPr algn="ctr"/>
                      <a:r>
                        <a:rPr lang="en-US" dirty="0"/>
                        <a:t>~ 2 weeks</a:t>
                      </a:r>
                    </a:p>
                  </a:txBody>
                  <a:tcPr anchor="ctr">
                    <a:solidFill>
                      <a:schemeClr val="accent1">
                        <a:lumMod val="40000"/>
                        <a:lumOff val="60000"/>
                      </a:schemeClr>
                    </a:solidFill>
                  </a:tcPr>
                </a:tc>
                <a:tc>
                  <a:txBody>
                    <a:bodyPr/>
                    <a:lstStyle/>
                    <a:p>
                      <a:pPr algn="ctr"/>
                      <a:r>
                        <a:rPr lang="en-US" dirty="0"/>
                        <a:t>September 12</a:t>
                      </a:r>
                    </a:p>
                  </a:txBody>
                  <a:tcPr anchor="ctr">
                    <a:solidFill>
                      <a:schemeClr val="accent1">
                        <a:lumMod val="40000"/>
                        <a:lumOff val="60000"/>
                      </a:schemeClr>
                    </a:solidFill>
                  </a:tcPr>
                </a:tc>
                <a:extLst>
                  <a:ext uri="{0D108BD9-81ED-4DB2-BD59-A6C34878D82A}">
                    <a16:rowId xmlns:a16="http://schemas.microsoft.com/office/drawing/2014/main" val="2078626443"/>
                  </a:ext>
                </a:extLst>
              </a:tr>
              <a:tr h="436980">
                <a:tc>
                  <a:txBody>
                    <a:bodyPr/>
                    <a:lstStyle/>
                    <a:p>
                      <a:pPr algn="ctr"/>
                      <a:r>
                        <a:rPr lang="en-US" dirty="0"/>
                        <a:t>Planning</a:t>
                      </a:r>
                    </a:p>
                  </a:txBody>
                  <a:tcPr anchor="ctr">
                    <a:solidFill>
                      <a:schemeClr val="accent2">
                        <a:lumMod val="40000"/>
                        <a:lumOff val="60000"/>
                      </a:schemeClr>
                    </a:solidFill>
                  </a:tcPr>
                </a:tc>
                <a:tc>
                  <a:txBody>
                    <a:bodyPr/>
                    <a:lstStyle/>
                    <a:p>
                      <a:pPr algn="ctr"/>
                      <a:r>
                        <a:rPr lang="en-US" dirty="0"/>
                        <a:t>~ 3 weeks</a:t>
                      </a:r>
                    </a:p>
                  </a:txBody>
                  <a:tcPr anchor="ctr">
                    <a:solidFill>
                      <a:schemeClr val="accent2">
                        <a:lumMod val="40000"/>
                        <a:lumOff val="60000"/>
                      </a:schemeClr>
                    </a:solidFill>
                  </a:tcPr>
                </a:tc>
                <a:tc>
                  <a:txBody>
                    <a:bodyPr/>
                    <a:lstStyle/>
                    <a:p>
                      <a:pPr algn="ctr"/>
                      <a:r>
                        <a:rPr lang="en-US" dirty="0"/>
                        <a:t>October 3</a:t>
                      </a:r>
                    </a:p>
                  </a:txBody>
                  <a:tcPr anchor="ctr">
                    <a:solidFill>
                      <a:schemeClr val="accent2">
                        <a:lumMod val="40000"/>
                        <a:lumOff val="60000"/>
                      </a:schemeClr>
                    </a:solidFill>
                  </a:tcPr>
                </a:tc>
                <a:extLst>
                  <a:ext uri="{0D108BD9-81ED-4DB2-BD59-A6C34878D82A}">
                    <a16:rowId xmlns:a16="http://schemas.microsoft.com/office/drawing/2014/main" val="1036586586"/>
                  </a:ext>
                </a:extLst>
              </a:tr>
              <a:tr h="436980">
                <a:tc>
                  <a:txBody>
                    <a:bodyPr/>
                    <a:lstStyle/>
                    <a:p>
                      <a:pPr algn="ctr"/>
                      <a:r>
                        <a:rPr lang="en-US" dirty="0"/>
                        <a:t>Execution</a:t>
                      </a:r>
                    </a:p>
                  </a:txBody>
                  <a:tcPr anchor="ctr">
                    <a:solidFill>
                      <a:schemeClr val="accent4">
                        <a:lumMod val="40000"/>
                        <a:lumOff val="60000"/>
                      </a:schemeClr>
                    </a:solidFill>
                  </a:tcPr>
                </a:tc>
                <a:tc>
                  <a:txBody>
                    <a:bodyPr/>
                    <a:lstStyle/>
                    <a:p>
                      <a:pPr algn="ctr"/>
                      <a:r>
                        <a:rPr lang="en-US" dirty="0"/>
                        <a:t>~ 7 weeks</a:t>
                      </a:r>
                    </a:p>
                  </a:txBody>
                  <a:tcPr anchor="ctr">
                    <a:solidFill>
                      <a:schemeClr val="accent4">
                        <a:lumMod val="40000"/>
                        <a:lumOff val="60000"/>
                      </a:schemeClr>
                    </a:solidFill>
                  </a:tcPr>
                </a:tc>
                <a:tc>
                  <a:txBody>
                    <a:bodyPr/>
                    <a:lstStyle/>
                    <a:p>
                      <a:pPr algn="ctr"/>
                      <a:r>
                        <a:rPr lang="en-US" dirty="0"/>
                        <a:t>December 5</a:t>
                      </a:r>
                    </a:p>
                  </a:txBody>
                  <a:tcPr anchor="ctr">
                    <a:solidFill>
                      <a:schemeClr val="accent4">
                        <a:lumMod val="40000"/>
                        <a:lumOff val="60000"/>
                      </a:schemeClr>
                    </a:solidFill>
                  </a:tcPr>
                </a:tc>
                <a:extLst>
                  <a:ext uri="{0D108BD9-81ED-4DB2-BD59-A6C34878D82A}">
                    <a16:rowId xmlns:a16="http://schemas.microsoft.com/office/drawing/2014/main" val="3750758246"/>
                  </a:ext>
                </a:extLst>
              </a:tr>
              <a:tr h="436980">
                <a:tc>
                  <a:txBody>
                    <a:bodyPr/>
                    <a:lstStyle/>
                    <a:p>
                      <a:pPr algn="ctr"/>
                      <a:r>
                        <a:rPr lang="en-US" dirty="0"/>
                        <a:t>Closing</a:t>
                      </a:r>
                    </a:p>
                  </a:txBody>
                  <a:tcPr anchor="ctr">
                    <a:solidFill>
                      <a:schemeClr val="accent6">
                        <a:lumMod val="40000"/>
                        <a:lumOff val="60000"/>
                      </a:schemeClr>
                    </a:solidFill>
                  </a:tcPr>
                </a:tc>
                <a:tc>
                  <a:txBody>
                    <a:bodyPr/>
                    <a:lstStyle/>
                    <a:p>
                      <a:pPr algn="ctr"/>
                      <a:r>
                        <a:rPr lang="en-US" dirty="0"/>
                        <a:t>~ 2 weeks</a:t>
                      </a:r>
                    </a:p>
                  </a:txBody>
                  <a:tcPr anchor="ctr">
                    <a:solidFill>
                      <a:schemeClr val="accent6">
                        <a:lumMod val="40000"/>
                        <a:lumOff val="60000"/>
                      </a:schemeClr>
                    </a:solidFill>
                  </a:tcPr>
                </a:tc>
                <a:tc>
                  <a:txBody>
                    <a:bodyPr/>
                    <a:lstStyle/>
                    <a:p>
                      <a:pPr algn="ctr"/>
                      <a:r>
                        <a:rPr lang="en-US" dirty="0"/>
                        <a:t>December 17</a:t>
                      </a:r>
                    </a:p>
                  </a:txBody>
                  <a:tcPr anchor="ctr">
                    <a:solidFill>
                      <a:schemeClr val="accent6">
                        <a:lumMod val="40000"/>
                        <a:lumOff val="60000"/>
                      </a:schemeClr>
                    </a:solidFill>
                  </a:tcPr>
                </a:tc>
                <a:extLst>
                  <a:ext uri="{0D108BD9-81ED-4DB2-BD59-A6C34878D82A}">
                    <a16:rowId xmlns:a16="http://schemas.microsoft.com/office/drawing/2014/main" val="3471615094"/>
                  </a:ext>
                </a:extLst>
              </a:tr>
            </a:tbl>
          </a:graphicData>
        </a:graphic>
      </p:graphicFrame>
    </p:spTree>
    <p:extLst>
      <p:ext uri="{BB962C8B-B14F-4D97-AF65-F5344CB8AC3E}">
        <p14:creationId xmlns:p14="http://schemas.microsoft.com/office/powerpoint/2010/main" val="4252083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3216 -0.00093 L -0.03216 -0.00093 C -0.0362 -0.00186 -0.0401 -0.00278 -0.04414 -0.00325 C -0.05247 -0.00417 -0.06081 -0.00348 -0.06914 -0.00533 C -0.07057 -0.00556 -0.07148 -0.00834 -0.07265 -0.0095 C -0.07435 -0.01112 -0.07956 -0.01297 -0.08099 -0.01366 C -0.08216 -0.01505 -0.08333 -0.0169 -0.08463 -0.01806 C -0.08763 -0.02037 -0.0931 -0.02292 -0.09648 -0.02431 C -0.09844 -0.025 -0.10052 -0.02547 -0.10247 -0.02639 C -0.10364 -0.02709 -0.10482 -0.02778 -0.10599 -0.02848 C -0.1414 -0.02686 -0.14818 -0.02477 -0.17864 -0.02848 C -0.18112 -0.02894 -0.18346 -0.0301 -0.18581 -0.03079 C -0.18698 -0.03149 -0.18828 -0.03172 -0.18932 -0.03287 C -0.19062 -0.03403 -0.19166 -0.03612 -0.19297 -0.03704 C -0.1944 -0.0382 -0.19609 -0.03843 -0.19765 -0.03912 C -0.20794 -0.05139 -0.19492 -0.03681 -0.20482 -0.04561 C -0.21263 -0.05255 -0.20403 -0.04676 -0.21198 -0.05602 C -0.21302 -0.05741 -0.21432 -0.05741 -0.21549 -0.05811 C -0.2164 -0.06042 -0.21679 -0.06297 -0.21797 -0.06459 C -0.21888 -0.06598 -0.22044 -0.06575 -0.22148 -0.06667 C -0.22278 -0.06783 -0.22383 -0.06968 -0.22513 -0.07084 C -0.2289 -0.07477 -0.23151 -0.07639 -0.23581 -0.0794 C -0.24414 -0.09422 -0.23489 -0.07963 -0.24297 -0.08797 C -0.24466 -0.08959 -0.24596 -0.0926 -0.24765 -0.09422 C -0.25 -0.0963 -0.25247 -0.097 -0.25482 -0.09838 C -0.26862 -0.10649 -0.25716 -0.10047 -0.29049 -0.10278 C -0.31198 -0.10741 -0.29166 -0.10232 -0.30482 -0.10695 C -0.31601 -0.11088 -0.30833 -0.10718 -0.32148 -0.11112 C -0.32318 -0.11158 -0.32461 -0.11274 -0.3263 -0.1132 C -0.33294 -0.11575 -0.33698 -0.11598 -0.34414 -0.1176 C -0.36341 -0.12894 -0.34831 -0.12084 -0.39765 -0.1176 C -0.40208 -0.11713 -0.40638 -0.11598 -0.41081 -0.11528 C -0.42617 -0.10764 -0.41185 -0.11389 -0.42982 -0.10903 C -0.43138 -0.10857 -0.43294 -0.10718 -0.43463 -0.10695 C -0.43971 -0.10579 -0.44492 -0.10556 -0.45 -0.10487 C -0.46419 -0.10278 -0.45963 -0.10371 -0.47031 -0.10047 C -0.4806 -0.09445 -0.47109 -0.09954 -0.49414 -0.0963 C -0.49765 -0.09584 -0.5013 -0.09491 -0.50482 -0.09422 C -0.50963 -0.09329 -0.51432 -0.09283 -0.51914 -0.09213 C -0.53424 -0.09283 -0.54935 -0.09237 -0.56432 -0.09422 C -0.56758 -0.09468 -0.57383 -0.09838 -0.57383 -0.09838 C -0.58411 -0.11065 -0.57109 -0.09607 -0.58099 -0.10487 C -0.58307 -0.10672 -0.58489 -0.10926 -0.58698 -0.11112 C -0.59687 -0.11991 -0.58294 -0.10417 -0.59531 -0.1176 C -0.60547 -0.12848 -0.59883 -0.12385 -0.60599 -0.12801 C -0.60716 -0.1294 -0.6082 -0.13218 -0.60963 -0.13241 L -0.68698 -0.1301 C -0.68854 -0.1301 -0.6901 -0.12871 -0.69166 -0.12801 C -0.69414 -0.12732 -0.69648 -0.12662 -0.69883 -0.12593 C -0.73411 -0.12662 -0.76953 -0.12616 -0.80482 -0.12801 C -0.80651 -0.12825 -0.81471 -0.13403 -0.81666 -0.13658 C -0.81849 -0.13889 -0.81953 -0.14283 -0.82148 -0.14514 C -0.82291 -0.14653 -0.82461 -0.14653 -0.8263 -0.14723 C -0.83294 -0.16505 -0.82187 -0.13727 -0.83581 -0.16204 C -0.84023 -0.16991 -0.83776 -0.16737 -0.84297 -0.17037 C -0.85208 -0.18149 -0.84739 -0.17732 -0.85716 -0.18311 L -0.86081 -0.18519 C -0.86198 -0.18658 -0.86302 -0.18843 -0.86432 -0.18959 C -0.86601 -0.19098 -0.87109 -0.19306 -0.87265 -0.19375 C -0.87383 -0.19514 -0.87487 -0.19769 -0.87617 -0.19792 C -0.92539 -0.20533 -0.90221 -0.19213 -0.91914 -0.20209 C -0.92344 -0.20741 -0.92278 -0.20718 -0.92864 -0.21065 C -0.93021 -0.21158 -0.93177 -0.21204 -0.93333 -0.21274 C -0.93594 -0.21412 -0.93958 -0.21644 -0.94166 -0.21922 C -0.9431 -0.22084 -0.94388 -0.22385 -0.94531 -0.22547 C -0.94674 -0.22732 -0.94844 -0.22825 -0.95 -0.22963 C -0.9513 -0.23102 -0.95247 -0.23241 -0.95364 -0.23403 C -0.95599 -0.23704 -0.96341 -0.24746 -0.96549 -0.24885 L -0.97265 -0.25301 C -0.97383 -0.25371 -0.97513 -0.25394 -0.97617 -0.2551 C -0.98086 -0.26065 -0.97838 -0.25857 -0.98333 -0.26158 C -0.99362 -0.27362 -0.9806 -0.25903 -0.99049 -0.26783 C -0.99179 -0.26899 -0.99271 -0.27153 -0.99414 -0.272 C -0.99883 -0.27385 -1.00364 -0.27338 -1.00833 -0.27408 C -1.01159 -0.2757 -1.01484 -0.27662 -1.01784 -0.27848 C -1.01914 -0.27917 -1.02018 -0.28033 -1.02148 -0.28056 C -1.02578 -0.28172 -1.03021 -0.28195 -1.0345 -0.28264 C -1.05794 -0.29098 -1.04206 -0.28612 -1.09518 -0.28056 C -1.11823 -0.27801 -1.08971 -0.27848 -1.10234 -0.27848 " pathEditMode="relative" ptsTypes="AAAAAAAAAAAAAAAAAAAAAAAAAAAAAAAAAAAAAAAAAAAAAAAAAAAAAAAAAAAAAAAAAAAAAAAAAAAAAAA">
                                      <p:cBhvr>
                                        <p:cTn id="6" dur="4000" fill="hold"/>
                                        <p:tgtEl>
                                          <p:spTgt spid="8"/>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Mission statement</a:t>
            </a:r>
          </a:p>
        </p:txBody>
      </p:sp>
      <p:sp>
        <p:nvSpPr>
          <p:cNvPr id="3" name="Content Placeholder 2"/>
          <p:cNvSpPr>
            <a:spLocks noGrp="1"/>
          </p:cNvSpPr>
          <p:nvPr>
            <p:ph idx="1"/>
          </p:nvPr>
        </p:nvSpPr>
        <p:spPr/>
        <p:txBody>
          <a:bodyPr>
            <a:normAutofit/>
          </a:bodyPr>
          <a:lstStyle/>
          <a:p>
            <a:pPr marL="0" indent="0" algn="ctr">
              <a:buNone/>
            </a:pPr>
            <a:r>
              <a:rPr lang="en-US" sz="2800" cap="none" dirty="0">
                <a:effectLst>
                  <a:glow rad="38100">
                    <a:schemeClr val="bg1">
                      <a:lumMod val="50000"/>
                      <a:lumOff val="50000"/>
                      <a:alpha val="20000"/>
                    </a:schemeClr>
                  </a:glow>
                </a:effectLst>
              </a:rPr>
              <a:t>To effectively manage projects that produce complete products of high quality using a consistent methodology and effective communication.</a:t>
            </a:r>
          </a:p>
        </p:txBody>
      </p:sp>
    </p:spTree>
    <p:extLst>
      <p:ext uri="{BB962C8B-B14F-4D97-AF65-F5344CB8AC3E}">
        <p14:creationId xmlns:p14="http://schemas.microsoft.com/office/powerpoint/2010/main" val="8617688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stretch>
            <a:fillRect/>
          </a:stretch>
        </p:blipFill>
        <p:spPr>
          <a:xfrm>
            <a:off x="4460354" y="135826"/>
            <a:ext cx="2996157" cy="1688400"/>
          </a:xfrm>
          <a:prstGeom prst="rect">
            <a:avLst/>
          </a:prstGeom>
        </p:spPr>
      </p:pic>
      <p:pic>
        <p:nvPicPr>
          <p:cNvPr id="9" name="Picture 8"/>
          <p:cNvPicPr>
            <a:picLocks noChangeAspect="1"/>
          </p:cNvPicPr>
          <p:nvPr/>
        </p:nvPicPr>
        <p:blipFill>
          <a:blip r:embed="rId3"/>
          <a:stretch>
            <a:fillRect/>
          </a:stretch>
        </p:blipFill>
        <p:spPr>
          <a:xfrm>
            <a:off x="3794047" y="3108635"/>
            <a:ext cx="4328775" cy="509200"/>
          </a:xfrm>
          <a:prstGeom prst="rect">
            <a:avLst/>
          </a:prstGeom>
        </p:spPr>
      </p:pic>
      <p:pic>
        <p:nvPicPr>
          <p:cNvPr id="14" name="Picture 13"/>
          <p:cNvPicPr>
            <a:picLocks noChangeAspect="1"/>
          </p:cNvPicPr>
          <p:nvPr/>
        </p:nvPicPr>
        <p:blipFill>
          <a:blip r:embed="rId3"/>
          <a:stretch>
            <a:fillRect/>
          </a:stretch>
        </p:blipFill>
        <p:spPr>
          <a:xfrm>
            <a:off x="3794046" y="4367814"/>
            <a:ext cx="4328775" cy="509200"/>
          </a:xfrm>
          <a:prstGeom prst="rect">
            <a:avLst/>
          </a:prstGeom>
        </p:spPr>
      </p:pic>
      <p:pic>
        <p:nvPicPr>
          <p:cNvPr id="11" name="Picture 10"/>
          <p:cNvPicPr>
            <a:picLocks noChangeAspect="1"/>
          </p:cNvPicPr>
          <p:nvPr/>
        </p:nvPicPr>
        <p:blipFill>
          <a:blip r:embed="rId4"/>
          <a:stretch>
            <a:fillRect/>
          </a:stretch>
        </p:blipFill>
        <p:spPr>
          <a:xfrm>
            <a:off x="3006996" y="4367814"/>
            <a:ext cx="787050" cy="786133"/>
          </a:xfrm>
          <a:prstGeom prst="rect">
            <a:avLst/>
          </a:prstGeom>
        </p:spPr>
      </p:pic>
      <p:pic>
        <p:nvPicPr>
          <p:cNvPr id="16" name="Picture 15"/>
          <p:cNvPicPr>
            <a:picLocks noChangeAspect="1"/>
          </p:cNvPicPr>
          <p:nvPr/>
        </p:nvPicPr>
        <p:blipFill>
          <a:blip r:embed="rId4"/>
          <a:stretch>
            <a:fillRect/>
          </a:stretch>
        </p:blipFill>
        <p:spPr>
          <a:xfrm>
            <a:off x="3006996" y="3108635"/>
            <a:ext cx="787050" cy="786133"/>
          </a:xfrm>
          <a:prstGeom prst="rect">
            <a:avLst/>
          </a:prstGeom>
        </p:spPr>
      </p:pic>
      <p:pic>
        <p:nvPicPr>
          <p:cNvPr id="17" name="Picture 16"/>
          <p:cNvPicPr>
            <a:picLocks noChangeAspect="1"/>
          </p:cNvPicPr>
          <p:nvPr/>
        </p:nvPicPr>
        <p:blipFill>
          <a:blip r:embed="rId4"/>
          <a:stretch>
            <a:fillRect/>
          </a:stretch>
        </p:blipFill>
        <p:spPr>
          <a:xfrm rot="5400000">
            <a:off x="8123279" y="4403256"/>
            <a:ext cx="787050" cy="786133"/>
          </a:xfrm>
          <a:prstGeom prst="rect">
            <a:avLst/>
          </a:prstGeom>
        </p:spPr>
      </p:pic>
      <p:pic>
        <p:nvPicPr>
          <p:cNvPr id="18" name="Picture 17"/>
          <p:cNvPicPr>
            <a:picLocks noChangeAspect="1"/>
          </p:cNvPicPr>
          <p:nvPr/>
        </p:nvPicPr>
        <p:blipFill>
          <a:blip r:embed="rId4"/>
          <a:stretch>
            <a:fillRect/>
          </a:stretch>
        </p:blipFill>
        <p:spPr>
          <a:xfrm rot="5400000">
            <a:off x="8122362" y="3114884"/>
            <a:ext cx="787050" cy="786133"/>
          </a:xfrm>
          <a:prstGeom prst="rect">
            <a:avLst/>
          </a:prstGeom>
        </p:spPr>
      </p:pic>
      <p:pic>
        <p:nvPicPr>
          <p:cNvPr id="12" name="Picture 11"/>
          <p:cNvPicPr>
            <a:picLocks noChangeAspect="1"/>
          </p:cNvPicPr>
          <p:nvPr/>
        </p:nvPicPr>
        <p:blipFill>
          <a:blip r:embed="rId5"/>
          <a:stretch>
            <a:fillRect/>
          </a:stretch>
        </p:blipFill>
        <p:spPr>
          <a:xfrm>
            <a:off x="2776160" y="1281933"/>
            <a:ext cx="804938" cy="839733"/>
          </a:xfrm>
          <a:prstGeom prst="rect">
            <a:avLst/>
          </a:prstGeom>
        </p:spPr>
      </p:pic>
      <p:pic>
        <p:nvPicPr>
          <p:cNvPr id="20" name="Picture 1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005664" y="7261188"/>
            <a:ext cx="552450" cy="819150"/>
          </a:xfrm>
          <a:prstGeom prst="rect">
            <a:avLst/>
          </a:prstGeom>
        </p:spPr>
      </p:pic>
      <p:pic>
        <p:nvPicPr>
          <p:cNvPr id="21" name="Picture 2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5474407" y="8182846"/>
            <a:ext cx="552450" cy="819150"/>
          </a:xfrm>
          <a:prstGeom prst="rect">
            <a:avLst/>
          </a:prstGeom>
        </p:spPr>
      </p:pic>
      <p:pic>
        <p:nvPicPr>
          <p:cNvPr id="22" name="Picture 2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279122" y="7137817"/>
            <a:ext cx="552450" cy="819150"/>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7415239" y="8699427"/>
            <a:ext cx="552450" cy="819150"/>
          </a:xfrm>
          <a:prstGeom prst="rect">
            <a:avLst/>
          </a:prstGeom>
        </p:spPr>
      </p:pic>
      <p:pic>
        <p:nvPicPr>
          <p:cNvPr id="24" name="Picture 2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3573585" y="8975652"/>
            <a:ext cx="552450" cy="819150"/>
          </a:xfrm>
          <a:prstGeom prst="rect">
            <a:avLst/>
          </a:prstGeom>
        </p:spPr>
      </p:pic>
      <p:pic>
        <p:nvPicPr>
          <p:cNvPr id="25" name="Picture 2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5358611" y="7036179"/>
            <a:ext cx="552450" cy="819150"/>
          </a:xfrm>
          <a:prstGeom prst="rect">
            <a:avLst/>
          </a:prstGeom>
        </p:spPr>
      </p:pic>
      <p:pic>
        <p:nvPicPr>
          <p:cNvPr id="26" name="Picture 2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6444823" y="8777062"/>
            <a:ext cx="552450" cy="819150"/>
          </a:xfrm>
          <a:prstGeom prst="rect">
            <a:avLst/>
          </a:prstGeom>
        </p:spPr>
      </p:pic>
      <p:pic>
        <p:nvPicPr>
          <p:cNvPr id="27" name="Picture 2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5064832" y="9053287"/>
            <a:ext cx="552450" cy="819150"/>
          </a:xfrm>
          <a:prstGeom prst="rect">
            <a:avLst/>
          </a:prstGeom>
        </p:spPr>
      </p:pic>
      <p:pic>
        <p:nvPicPr>
          <p:cNvPr id="28" name="Picture 2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3527154">
            <a:off x="576153" y="-1113592"/>
            <a:ext cx="552450" cy="819150"/>
          </a:xfrm>
          <a:prstGeom prst="rect">
            <a:avLst/>
          </a:prstGeom>
        </p:spPr>
      </p:pic>
      <p:pic>
        <p:nvPicPr>
          <p:cNvPr id="29" name="Picture 2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5400000">
            <a:off x="6091783" y="7057063"/>
            <a:ext cx="552450" cy="819150"/>
          </a:xfrm>
          <a:prstGeom prst="rect">
            <a:avLst/>
          </a:prstGeom>
        </p:spPr>
      </p:pic>
      <p:pic>
        <p:nvPicPr>
          <p:cNvPr id="30" name="Picture 2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312441">
            <a:off x="8885582" y="-1989891"/>
            <a:ext cx="552450" cy="819150"/>
          </a:xfrm>
          <a:prstGeom prst="rect">
            <a:avLst/>
          </a:prstGeom>
        </p:spPr>
      </p:pic>
      <p:pic>
        <p:nvPicPr>
          <p:cNvPr id="31" name="Picture 30"/>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7464502">
            <a:off x="9622874" y="-1424461"/>
            <a:ext cx="552450" cy="819150"/>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rot="16406632">
            <a:off x="3517821" y="-1424461"/>
            <a:ext cx="552450" cy="819150"/>
          </a:xfrm>
          <a:prstGeom prst="rect">
            <a:avLst/>
          </a:prstGeom>
        </p:spPr>
      </p:pic>
      <p:sp>
        <p:nvSpPr>
          <p:cNvPr id="13" name="TextBox 12"/>
          <p:cNvSpPr txBox="1"/>
          <p:nvPr/>
        </p:nvSpPr>
        <p:spPr>
          <a:xfrm>
            <a:off x="4861422" y="335897"/>
            <a:ext cx="2194019" cy="369332"/>
          </a:xfrm>
          <a:prstGeom prst="rect">
            <a:avLst/>
          </a:prstGeom>
          <a:noFill/>
        </p:spPr>
        <p:txBody>
          <a:bodyPr wrap="square" rtlCol="0">
            <a:spAutoFit/>
          </a:bodyPr>
          <a:lstStyle/>
          <a:p>
            <a:pPr algn="ctr"/>
            <a:r>
              <a:rPr lang="en-US" b="1" dirty="0">
                <a:solidFill>
                  <a:schemeClr val="bg1">
                    <a:lumMod val="85000"/>
                    <a:lumOff val="15000"/>
                  </a:schemeClr>
                </a:solidFill>
              </a:rPr>
              <a:t>DECEMBER 11</a:t>
            </a:r>
          </a:p>
        </p:txBody>
      </p:sp>
      <p:sp>
        <p:nvSpPr>
          <p:cNvPr id="15" name="TextBox 14"/>
          <p:cNvSpPr txBox="1"/>
          <p:nvPr/>
        </p:nvSpPr>
        <p:spPr>
          <a:xfrm>
            <a:off x="5050971" y="679947"/>
            <a:ext cx="1726612" cy="646331"/>
          </a:xfrm>
          <a:prstGeom prst="rect">
            <a:avLst/>
          </a:prstGeom>
          <a:noFill/>
        </p:spPr>
        <p:txBody>
          <a:bodyPr wrap="square" rtlCol="0">
            <a:spAutoFit/>
          </a:bodyPr>
          <a:lstStyle/>
          <a:p>
            <a:pPr algn="ctr"/>
            <a:r>
              <a:rPr lang="en-US" dirty="0">
                <a:solidFill>
                  <a:srgbClr val="FF0000"/>
                </a:solidFill>
                <a:latin typeface="Copperplate Gothic Bold" panose="020E0705020206020404" pitchFamily="34" charset="0"/>
              </a:rPr>
              <a:t>Revenge of </a:t>
            </a:r>
          </a:p>
          <a:p>
            <a:pPr algn="ctr"/>
            <a:r>
              <a:rPr lang="en-US" dirty="0">
                <a:solidFill>
                  <a:srgbClr val="FF0000"/>
                </a:solidFill>
                <a:latin typeface="Copperplate Gothic Bold" panose="020E0705020206020404" pitchFamily="34" charset="0"/>
              </a:rPr>
              <a:t>The Flytrap</a:t>
            </a:r>
          </a:p>
        </p:txBody>
      </p:sp>
    </p:spTree>
    <p:extLst>
      <p:ext uri="{BB962C8B-B14F-4D97-AF65-F5344CB8AC3E}">
        <p14:creationId xmlns:p14="http://schemas.microsoft.com/office/powerpoint/2010/main" val="15180121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4.16667E-6 1.85185E-6 L -4.16667E-6 1.85185E-6 C -0.00325 0.00232 -0.00638 0.00463 -0.00963 0.00648 C -0.01119 0.00741 -0.01289 0.00718 -0.01432 0.00857 C -0.02578 0.02014 -0.0056 0.01227 -0.02747 0.01713 C -0.02864 0.01921 -0.02955 0.02199 -0.03099 0.02338 C -0.0332 0.02546 -0.03815 0.02755 -0.03815 0.02755 C -0.03932 0.02963 -0.04036 0.03241 -0.04166 0.03403 C -0.0427 0.03519 -0.04414 0.03519 -0.04531 0.03611 C -0.04739 0.03796 -0.04935 0.04005 -0.0513 0.04236 C -0.0526 0.04421 -0.05338 0.04699 -0.05481 0.04884 C -0.05625 0.0507 -0.0582 0.05116 -0.05963 0.05301 C -0.06224 0.05671 -0.06666 0.06574 -0.06666 0.06574 C -0.06705 0.06783 -0.06757 0.06991 -0.06797 0.07199 C -0.06875 0.07778 -0.06888 0.0838 -0.07031 0.08889 C -0.07109 0.0919 -0.072 0.09468 -0.07265 0.09746 C -0.07356 0.10093 -0.07395 0.10463 -0.075 0.1081 C -0.07604 0.11111 -0.07734 0.11343 -0.07864 0.11621 C -0.08216 0.12408 -0.08932 0.13958 -0.08932 0.13958 C -0.09205 0.15903 -0.08815 0.13889 -0.09414 0.15232 C -0.09479 0.15371 -0.09635 0.16644 -0.09648 0.16713 C -0.09804 0.17708 -0.09739 0.1706 -0.1 0.18195 C -0.10052 0.18403 -0.10078 0.18611 -0.1013 0.1882 C -0.10078 0.21088 -0.1 0.23333 -0.1 0.25602 C -0.1 0.26435 -0.1 0.27315 -0.1013 0.28125 C -0.10169 0.28426 -0.10377 0.28542 -0.10481 0.28773 C -0.10729 0.29329 -0.10976 0.29884 -0.11198 0.30463 C -0.11276 0.30671 -0.11341 0.30903 -0.11432 0.31111 C -0.122 0.32732 -0.11432 0.30787 -0.12031 0.32361 L -0.12265 0.33634 L -0.12382 0.34283 C -0.12161 0.3544 -0.12265 0.34375 -0.125 0.35556 C -0.12578 0.3588 -0.12552 0.36273 -0.1263 0.36597 C -0.12747 0.37176 -0.13007 0.37431 -0.13216 0.37871 C -0.13307 0.38079 -0.13359 0.3831 -0.13463 0.38496 C -0.13685 0.38982 -0.14284 0.39769 -0.14284 0.40417 L -0.14284 0.41482 " pathEditMode="relative" ptsTypes="AAAAAAAAAAAAAAAAAAAAAAAAAAAAAAAAAAAAA">
                                      <p:cBhvr>
                                        <p:cTn id="6" dur="2000" fill="hold"/>
                                        <p:tgtEl>
                                          <p:spTgt spid="31"/>
                                        </p:tgtEl>
                                        <p:attrNameLst>
                                          <p:attrName>ppt_x</p:attrName>
                                          <p:attrName>ppt_y</p:attrName>
                                        </p:attrNameLst>
                                      </p:cBhvr>
                                    </p:animMotion>
                                  </p:childTnLst>
                                </p:cTn>
                              </p:par>
                              <p:par>
                                <p:cTn id="7" presetID="0" presetClass="path" presetSubtype="0" accel="50000" decel="50000" fill="hold" nodeType="withEffect">
                                  <p:stCondLst>
                                    <p:cond delay="0"/>
                                  </p:stCondLst>
                                  <p:childTnLst>
                                    <p:animMotion origin="layout" path="M -2.5E-6 -2.96296E-6 L -2.5E-6 -2.96296E-6 C -0.0052 0.00092 -0.01054 0.00023 -0.01549 0.00231 C -0.01744 0.00301 -0.01861 0.00671 -0.02031 0.00856 C -0.02343 0.01227 -0.02669 0.01574 -0.02981 0.01921 C -0.03177 0.0213 -0.03385 0.02315 -0.0358 0.02546 C -0.03697 0.02685 -0.03802 0.0287 -0.03932 0.02963 C -0.04049 0.03079 -0.04179 0.03125 -0.04296 0.03194 C -0.04335 0.03403 -0.04348 0.03611 -0.04414 0.03819 C -0.04479 0.04051 -0.04609 0.04213 -0.04648 0.04444 C -0.04726 0.04861 -0.04726 0.05301 -0.04765 0.05717 C -0.04843 0.08542 -0.04804 0.11389 -0.05 0.1419 C -0.05052 0.14815 -0.05234 0.1544 -0.05481 0.1588 L -0.05963 0.16736 C -0.06614 0.19028 -0.05755 0.16204 -0.06549 0.18194 C -0.06835 0.18889 -0.06744 0.18981 -0.06914 0.19676 C -0.06979 0.19954 -0.07083 0.20231 -0.07148 0.20509 C -0.072 0.20717 -0.072 0.20972 -0.07265 0.21157 C -0.07356 0.21389 -0.07513 0.21574 -0.0763 0.21782 C -0.07656 0.22083 -0.07747 0.23102 -0.07864 0.23472 C -0.08007 0.23912 -0.08177 0.24329 -0.08333 0.24745 C -0.08385 0.25023 -0.08398 0.25324 -0.08463 0.25602 C -0.08515 0.25833 -0.08684 0.25972 -0.08697 0.26227 C -0.08802 0.28194 -0.0871 0.30185 -0.08815 0.32153 C -0.08828 0.32477 -0.08932 0.32778 -0.09049 0.33009 C -0.0914 0.33148 -0.09296 0.33125 -0.09414 0.33217 C -0.0957 0.33333 -0.09739 0.33472 -0.09882 0.33634 C -0.10273 0.34028 -0.10273 0.34097 -0.10598 0.34699 C -0.10677 0.34977 -0.10755 0.35255 -0.10833 0.35532 C -0.11223 0.36713 -0.10989 0.35625 -0.11432 0.37222 C -0.11575 0.37755 -0.11588 0.38403 -0.11666 0.38935 C -0.11744 0.39352 -0.11835 0.39768 -0.11914 0.40185 C -0.11953 0.40417 -0.11927 0.40694 -0.12031 0.40833 L -0.12382 0.4125 L -0.125 0.41875 " pathEditMode="relative" ptsTypes="AAAAAAAAAAAAAAAAAAAAAAAAAAAAAAAAAAA">
                                      <p:cBhvr>
                                        <p:cTn id="8" dur="2000" fill="hold"/>
                                        <p:tgtEl>
                                          <p:spTgt spid="30"/>
                                        </p:tgtEl>
                                        <p:attrNameLst>
                                          <p:attrName>ppt_x</p:attrName>
                                          <p:attrName>ppt_y</p:attrName>
                                        </p:attrNameLst>
                                      </p:cBhvr>
                                    </p:animMotion>
                                  </p:childTnLst>
                                </p:cTn>
                              </p:par>
                              <p:par>
                                <p:cTn id="9" presetID="0" presetClass="path" presetSubtype="0" accel="50000" decel="50000" fill="hold" nodeType="withEffect">
                                  <p:stCondLst>
                                    <p:cond delay="0"/>
                                  </p:stCondLst>
                                  <p:childTnLst>
                                    <p:animMotion origin="layout" path="M 8.33333E-7 7.03704E-6 L 8.33333E-7 7.03704E-6 C 0.00013 0.00394 0.00078 0.0213 0.00234 0.02755 C 0.00286 0.0301 0.0039 0.03195 0.00468 0.03403 C 0.00768 0.05001 0.00364 0.03033 0.00833 0.04677 C 0.00885 0.04862 0.00885 0.05116 0.0095 0.05302 C 0.01015 0.05533 0.0112 0.05718 0.01185 0.0595 C 0.01328 0.06436 0.01354 0.07153 0.01419 0.0764 C 0.01458 0.07848 0.01497 0.08056 0.01549 0.08265 C 0.01497 0.0926 0.01484 0.10232 0.01419 0.11204 C 0.01393 0.11621 0.01263 0.12292 0.01185 0.12686 C 0.01263 0.13357 0.01289 0.14052 0.01549 0.14607 C 0.0164 0.14792 0.01784 0.14885 0.01901 0.15024 C 0.0194 0.15232 0.01953 0.15464 0.02018 0.15649 C 0.02161 0.16112 0.025 0.16922 0.025 0.16922 C 0.02539 0.1713 0.02565 0.17362 0.02617 0.1757 C 0.02682 0.17802 0.02838 0.1794 0.02851 0.18195 C 0.0289 0.18843 0.02825 0.19491 0.02734 0.20116 C 0.02695 0.20348 0.02565 0.2051 0.025 0.20741 C 0.02409 0.21019 0.02343 0.21297 0.02252 0.21598 C 0.02213 0.21876 0.02187 0.22153 0.02135 0.22431 C 0.01992 0.23311 0.0181 0.23589 0.02135 0.24769 C 0.02708 0.26783 0.02773 0.2551 0.03567 0.26459 C 0.03932 0.26876 0.04114 0.27038 0.04401 0.27732 C 0.04505 0.27987 0.04544 0.28311 0.04648 0.28565 C 0.04739 0.2882 0.04896 0.28982 0.05 0.29214 C 0.0526 0.29769 0.05234 0.29839 0.05364 0.30487 C 0.05312 0.30765 0.05312 0.31065 0.05234 0.3132 C 0.04948 0.32339 0.04791 0.32547 0.04401 0.33241 C 0.04075 0.35579 0.04284 0.33797 0.04284 0.38751 " pathEditMode="relative" ptsTypes="AAAAAAAAAAAAAAAAAAAAAAAAAAAAAA">
                                      <p:cBhvr>
                                        <p:cTn id="10" dur="2000" fill="hold"/>
                                        <p:tgtEl>
                                          <p:spTgt spid="33"/>
                                        </p:tgtEl>
                                        <p:attrNameLst>
                                          <p:attrName>ppt_x</p:attrName>
                                          <p:attrName>ppt_y</p:attrName>
                                        </p:attrNameLst>
                                      </p:cBhvr>
                                    </p:animMotion>
                                  </p:childTnLst>
                                </p:cTn>
                              </p:par>
                            </p:childTnLst>
                          </p:cTn>
                        </p:par>
                        <p:par>
                          <p:cTn id="11" fill="hold">
                            <p:stCondLst>
                              <p:cond delay="2000"/>
                            </p:stCondLst>
                            <p:childTnLst>
                              <p:par>
                                <p:cTn id="12" presetID="0" presetClass="path" presetSubtype="0" accel="50000" decel="50000" fill="hold" nodeType="afterEffect">
                                  <p:stCondLst>
                                    <p:cond delay="0"/>
                                  </p:stCondLst>
                                  <p:childTnLst>
                                    <p:animMotion origin="layout" path="M -1.875E-6 -3.7037E-6 L -1.875E-6 0.00047 C 0.00326 0.00417 0.00677 0.00787 0.01003 0.01181 C 0.01172 0.01412 0.01328 0.01667 0.01498 0.01899 C 0.01628 0.02061 0.01758 0.02199 0.01888 0.02361 C 0.01966 0.02755 0.02018 0.03172 0.02136 0.03542 C 0.02513 0.04561 0.02969 0.04746 0.03529 0.05394 C 0.03698 0.05602 0.03867 0.05857 0.04037 0.06088 C 0.04154 0.0625 0.04284 0.06389 0.04414 0.06551 C 0.05117 0.08635 0.04818 0.07801 0.053 0.09098 C 0.05495 0.09653 0.0569 0.10232 0.05925 0.10718 C 0.06055 0.10973 0.06185 0.11181 0.06315 0.11412 C 0.06432 0.15162 0.06016 0.14375 0.06927 0.16297 C 0.07057 0.16551 0.07201 0.1676 0.07318 0.17014 C 0.07357 0.17246 0.07396 0.17477 0.07448 0.17709 C 0.07696 0.18611 0.08255 0.19445 0.08581 0.20024 C 0.09089 0.20973 0.08789 0.20672 0.09466 0.20973 C 0.09649 0.21135 0.09779 0.21389 0.09974 0.21436 C 0.12513 0.22153 0.11354 0.2088 0.12383 0.22153 C 0.12682 0.23866 0.12435 0.23195 0.13008 0.2426 C 0.13242 0.25533 0.13008 0.24375 0.13386 0.25649 C 0.13477 0.25903 0.13737 0.27037 0.1388 0.27292 C 0.13998 0.27431 0.14154 0.27431 0.14271 0.27524 C 0.14401 0.27755 0.14544 0.27917 0.14649 0.28218 C 0.14727 0.28403 0.14792 0.28912 0.14792 0.28959 " pathEditMode="relative" rAng="0" ptsTypes="AAAAAAAAAAAAAAAAAAAAAAAAA">
                                      <p:cBhvr>
                                        <p:cTn id="13" dur="2000" fill="hold"/>
                                        <p:tgtEl>
                                          <p:spTgt spid="28"/>
                                        </p:tgtEl>
                                        <p:attrNameLst>
                                          <p:attrName>ppt_x</p:attrName>
                                          <p:attrName>ppt_y</p:attrName>
                                        </p:attrNameLst>
                                      </p:cBhvr>
                                      <p:rCtr x="7396" y="14468"/>
                                    </p:animMotion>
                                  </p:childTnLst>
                                </p:cTn>
                              </p:par>
                            </p:childTnLst>
                          </p:cTn>
                        </p:par>
                        <p:par>
                          <p:cTn id="14" fill="hold">
                            <p:stCondLst>
                              <p:cond delay="4000"/>
                            </p:stCondLst>
                            <p:childTnLst>
                              <p:par>
                                <p:cTn id="15" presetID="0" presetClass="path" presetSubtype="0" accel="50000" decel="50000" fill="hold" nodeType="afterEffect">
                                  <p:stCondLst>
                                    <p:cond delay="0"/>
                                  </p:stCondLst>
                                  <p:childTnLst>
                                    <p:animMotion origin="layout" path="M 0.00911 -0.02801 L 0.00911 -0.02777 C 0.01146 -0.0331 0.01406 -0.03773 0.01614 -0.04282 C 0.01718 -0.0456 0.01771 -0.04861 0.01862 -0.05139 C 0.01927 -0.0537 0.02018 -0.05555 0.02096 -0.05764 C 0.02135 -0.06065 0.02135 -0.06365 0.02213 -0.0662 C 0.02343 -0.07083 0.02695 -0.07893 0.02695 -0.0787 C 0.02734 -0.08102 0.02747 -0.08333 0.02812 -0.08518 C 0.0289 -0.08842 0.0332 -0.09815 0.03398 -0.1 C 0.03724 -0.1169 0.03242 -0.09467 0.0388 -0.11273 C 0.03997 -0.11597 0.04036 -0.1199 0.04114 -0.12338 C 0.0401 -0.15833 0.04114 -0.15347 0.0388 -0.17615 C 0.03841 -0.17986 0.03815 -0.18333 0.03763 -0.1868 C 0.03659 -0.19328 0.03398 -0.20578 0.03398 -0.20555 C 0.03203 -0.23495 0.03203 -0.22592 0.03398 -0.26944 C 0.03411 -0.27152 0.03437 -0.27407 0.03528 -0.27569 C 0.03646 -0.27847 0.03841 -0.27986 0.03997 -0.28217 C 0.04153 -0.28634 0.04388 -0.29004 0.04479 -0.29467 C 0.04635 -0.30347 0.04531 -0.2993 0.0483 -0.3074 C 0.05104 -0.32176 0.04948 -0.31157 0.04948 -0.33912 " pathEditMode="relative" rAng="0" ptsTypes="AAAAAAAAAAAAAAAAAAAA">
                                      <p:cBhvr>
                                        <p:cTn id="16" dur="2000" fill="hold"/>
                                        <p:tgtEl>
                                          <p:spTgt spid="22"/>
                                        </p:tgtEl>
                                        <p:attrNameLst>
                                          <p:attrName>ppt_x</p:attrName>
                                          <p:attrName>ppt_y</p:attrName>
                                        </p:attrNameLst>
                                      </p:cBhvr>
                                      <p:rCtr x="2031" y="-15556"/>
                                    </p:animMotion>
                                  </p:childTnLst>
                                </p:cTn>
                              </p:par>
                              <p:par>
                                <p:cTn id="17" presetID="0" presetClass="path" presetSubtype="0" accel="50000" decel="50000" fill="hold" nodeType="withEffect">
                                  <p:stCondLst>
                                    <p:cond delay="0"/>
                                  </p:stCondLst>
                                  <p:childTnLst>
                                    <p:animMotion origin="layout" path="M 4.375E-6 2.59259E-6 L 4.375E-6 0.00023 C 0.00208 -0.0051 0.00377 -0.01042 0.00599 -0.01482 C 0.01184 -0.02639 0.0082 -0.01158 0.0108 -0.02547 C 0.01002 -0.04028 0.00937 -0.0551 0.00846 -0.06991 C 0.00807 -0.075 0.00546 -0.0875 0.00481 -0.09121 C 0.00442 -0.09329 0.00429 -0.0956 0.00364 -0.09746 C 0.00247 -0.10093 0.00104 -0.1044 4.375E-6 -0.1081 C -0.00456 -0.12431 0.0039 -0.10232 -0.00469 -0.12292 C -0.00508 -0.125 -0.00534 -0.12732 -0.00586 -0.12917 C -0.01172 -0.14722 -0.00795 -0.1294 -0.01068 -0.14398 C -0.01276 -0.16551 -0.01263 -0.15834 -0.01068 -0.19051 C -0.01042 -0.19445 -0.0086 -0.2007 -0.00717 -0.20324 C -0.00612 -0.2051 -0.00469 -0.20602 -0.00352 -0.20741 C 0.00221 -0.22269 -0.00079 -0.21667 0.00481 -0.22662 C 0.0052 -0.22871 0.0052 -0.23125 0.00599 -0.23287 C 0.0069 -0.23496 0.00885 -0.23496 0.00963 -0.23704 C 0.01093 -0.24097 0.01119 -0.2456 0.01197 -0.24977 L 0.01328 -0.25625 C 0.01276 -0.27107 0.01276 -0.28588 0.01197 -0.3007 C 0.01197 -0.30278 0.01119 -0.30486 0.0108 -0.30695 C 0.00989 -0.3125 0.00924 -0.31829 0.00846 -0.32385 C 0.0069 -0.33472 0.0082 -0.32986 0.00481 -0.33866 C 0.00403 -0.34283 0.00312 -0.34699 0.00247 -0.35139 C 0.00208 -0.35417 0.00195 -0.35718 0.0013 -0.35996 C 0.00065 -0.36227 -0.00039 -0.36412 -0.00118 -0.36621 C -0.00157 -0.36898 -0.0017 -0.37199 -0.00235 -0.37477 C -0.00287 -0.37709 -0.00404 -0.37871 -0.00469 -0.38102 C -0.00534 -0.3831 -0.00547 -0.38519 -0.00586 -0.38727 C -0.00547 -0.40139 -0.0056 -0.41574 -0.00469 -0.42963 C -0.00443 -0.43357 -0.00183 -0.44352 -0.00118 -0.44861 C -0.00079 -0.45162 -0.00039 -0.4544 4.375E-6 -0.45718 C 0.00078 -0.46158 0.00195 -0.46551 0.00247 -0.46991 C 0.0039 -0.48287 0.00247 -0.47755 0.00599 -0.48681 C 0.00872 -0.50625 0.0082 -0.49861 0.00599 -0.53334 C 0.00599 -0.53403 0.0052 -0.53334 0.00481 -0.53334 " pathEditMode="relative" rAng="0" ptsTypes="AAAAAAAAAAAAAAAAAAAAAAAAAAAAAAAAAAAA">
                                      <p:cBhvr>
                                        <p:cTn id="18" dur="2000" fill="hold"/>
                                        <p:tgtEl>
                                          <p:spTgt spid="29"/>
                                        </p:tgtEl>
                                        <p:attrNameLst>
                                          <p:attrName>ppt_x</p:attrName>
                                          <p:attrName>ppt_y</p:attrName>
                                        </p:attrNameLst>
                                      </p:cBhvr>
                                      <p:rCtr x="52" y="-26690"/>
                                    </p:animMotion>
                                  </p:childTnLst>
                                </p:cTn>
                              </p:par>
                              <p:par>
                                <p:cTn id="19" presetID="0" presetClass="path" presetSubtype="0" accel="50000" decel="50000" fill="hold" nodeType="withEffect">
                                  <p:stCondLst>
                                    <p:cond delay="0"/>
                                  </p:stCondLst>
                                  <p:childTnLst>
                                    <p:animMotion origin="layout" path="M 0.0069 -0.05371 L 0.0069 -0.05347 C 0.00729 -0.06088 0.00755 -0.06806 0.00807 -0.075 C 0.00833 -0.07709 0.00937 -0.07917 0.00937 -0.08125 C 0.00937 -0.09329 0.00885 -0.10533 0.00807 -0.11736 C 0.00794 -0.11945 0.00768 -0.12176 0.0069 -0.12361 C 0.00599 -0.12616 0.00456 -0.12801 0.00339 -0.13009 C 0.00299 -0.13287 0.00312 -0.13611 0.00221 -0.13843 C 0.0013 -0.14051 -0.00026 -0.14097 -0.00143 -0.14283 C -0.00482 -0.14792 -0.00508 -0.14908 -0.00742 -0.15533 C -0.00781 -0.15834 -0.00794 -0.16111 -0.00859 -0.16389 C -0.00925 -0.1669 -0.01055 -0.16921 -0.01094 -0.17246 C -0.01172 -0.17778 -0.01172 -0.18357 -0.01211 -0.18935 C -0.01172 -0.20347 -0.01302 -0.21806 -0.01094 -0.23171 C -0.01003 -0.2375 -0.00612 -0.24005 -0.00378 -0.24421 C -0.0026 -0.24653 -0.00117 -0.24815 -0.00026 -0.2507 C 0.00052 -0.25278 0.00117 -0.25533 0.00221 -0.25695 C 0.00312 -0.2588 0.00456 -0.25972 0.00573 -0.26134 C 0.0095 -0.28773 0.00469 -0.25486 0.00807 -0.27616 C 0.00859 -0.27894 0.00885 -0.28171 0.00937 -0.28449 C 0.00885 -0.29584 0.00898 -0.30718 0.00807 -0.31829 C 0.00781 -0.32292 0.00651 -0.32685 0.00573 -0.33102 L 0.00339 -0.34375 C 0.00299 -0.34584 0.00286 -0.34838 0.00221 -0.35023 C 0.0013 -0.35232 0.00039 -0.35417 -0.00026 -0.35648 C -0.00078 -0.35857 -0.00091 -0.36088 -0.00143 -0.36273 C -0.00208 -0.36574 -0.003 -0.36852 -0.00378 -0.3713 C -0.00417 -0.37546 -0.00443 -0.37986 -0.00495 -0.38403 C -0.00521 -0.38611 -0.00586 -0.3882 -0.00612 -0.39028 C -0.00664 -0.39306 -0.00703 -0.39607 -0.00742 -0.39884 C -0.00703 -0.41644 -0.0069 -0.43403 -0.00612 -0.45162 C -0.00599 -0.45579 -0.00326 -0.46366 -0.0026 -0.46644 C -0.00208 -0.46852 -0.00195 -0.47084 -0.00143 -0.47292 C 0.00039 -0.48033 0.00091 -0.48125 0.00339 -0.48773 C 0.00651 -0.5044 0.00729 -0.50625 0.00339 -0.53426 C 0.00299 -0.53704 -0.00052 -0.53403 -0.00143 -0.53634 C -0.00208 -0.53796 0.00013 -0.53912 0.00091 -0.54051 " pathEditMode="relative" rAng="0" ptsTypes="AAAAAAAAAAAAAAAAAAAAAAAAAAAAAAAAAAAAA">
                                      <p:cBhvr>
                                        <p:cTn id="20" dur="2000" fill="hold"/>
                                        <p:tgtEl>
                                          <p:spTgt spid="25"/>
                                        </p:tgtEl>
                                        <p:attrNameLst>
                                          <p:attrName>ppt_x</p:attrName>
                                          <p:attrName>ppt_y</p:attrName>
                                        </p:attrNameLst>
                                      </p:cBhvr>
                                      <p:rCtr x="-833" y="-24329"/>
                                    </p:animMotion>
                                  </p:childTnLst>
                                </p:cTn>
                              </p:par>
                            </p:childTnLst>
                          </p:cTn>
                        </p:par>
                        <p:par>
                          <p:cTn id="21" fill="hold">
                            <p:stCondLst>
                              <p:cond delay="6000"/>
                            </p:stCondLst>
                            <p:childTnLst>
                              <p:par>
                                <p:cTn id="22" presetID="0" presetClass="path" presetSubtype="0" accel="50000" decel="50000" fill="hold" nodeType="afterEffect">
                                  <p:stCondLst>
                                    <p:cond delay="0"/>
                                  </p:stCondLst>
                                  <p:childTnLst>
                                    <p:animMotion origin="layout" path="M 3.54167E-6 3.7037E-7 L 3.54167E-6 0.00023 C 0.01237 -0.01944 0.00651 -0.00972 0.01784 -0.02963 L 0.025 -0.04236 C 0.02656 -0.04537 0.0276 -0.05 0.02968 -0.05093 L 0.0345 -0.05301 C 0.0401 -0.06782 0.03281 -0.05162 0.04166 -0.06157 C 0.04349 -0.06366 0.04492 -0.0669 0.04635 -0.06991 C 0.05 -0.07732 0.05 -0.07847 0.05234 -0.08681 C 0.05273 -0.0912 0.05299 -0.09537 0.05351 -0.09954 C 0.05416 -0.10394 0.05586 -0.10787 0.05599 -0.11227 C 0.05625 -0.12569 0.0556 -0.13912 0.05468 -0.15255 C 0.05442 -0.15648 0.05195 -0.1662 0.05117 -0.17153 C 0.04961 -0.18241 0.05091 -0.17755 0.04752 -0.18634 C 0.0427 -0.21204 0.0444 -0.19861 0.04284 -0.22662 C 0.04323 -0.24005 0.04336 -0.25347 0.04401 -0.26667 C 0.04414 -0.26898 0.04479 -0.27107 0.04518 -0.27315 C 0.04596 -0.27662 0.04687 -0.28009 0.04752 -0.2838 C 0.04804 -0.28588 0.04804 -0.28819 0.04882 -0.29005 C 0.05286 -0.30139 0.05781 -0.3125 0.06432 -0.31968 C 0.06575 -0.3213 0.06744 -0.32222 0.06901 -0.32384 C 0.07031 -0.32523 0.07135 -0.32685 0.07265 -0.32801 C 0.07409 -0.32963 0.07578 -0.33079 0.07734 -0.33241 C 0.08112 -0.33611 0.0819 -0.33843 0.08567 -0.34282 C 0.08763 -0.34514 0.08971 -0.34699 0.09166 -0.34931 C 0.10651 -0.3669 0.08502 -0.34352 0.10234 -0.36204 C 0.10494 -0.36875 0.1052 -0.36875 0.10716 -0.37685 C 0.10807 -0.38032 0.10846 -0.38403 0.1095 -0.38727 C 0.11093 -0.3919 0.11341 -0.39514 0.11432 -0.4 C 0.1151 -0.4044 0.11614 -0.40833 0.11666 -0.41273 L 0.11914 -0.42963 C 0.11888 -0.43565 0.11849 -0.47639 0.11666 -0.49097 C 0.11614 -0.49537 0.1151 -0.49954 0.11432 -0.5037 L 0.11315 -0.51019 C 0.11276 -0.51713 0.1125 -0.52431 0.11198 -0.53125 C 0.11172 -0.53357 0.11067 -0.53542 0.11067 -0.53773 C 0.11067 -0.54954 0.11119 -0.56157 0.11198 -0.57361 C 0.11211 -0.57593 0.11276 -0.57778 0.11315 -0.57986 C 0.11354 -0.58264 0.11393 -0.58565 0.11432 -0.58843 L 0.11315 -0.59676 " pathEditMode="relative" rAng="0" ptsTypes="AAAAAAAAAAAAAAAAAAAAAAAAAAAAAAAAAAAAAAAA">
                                      <p:cBhvr>
                                        <p:cTn id="23" dur="2000" fill="hold"/>
                                        <p:tgtEl>
                                          <p:spTgt spid="24"/>
                                        </p:tgtEl>
                                        <p:attrNameLst>
                                          <p:attrName>ppt_x</p:attrName>
                                          <p:attrName>ppt_y</p:attrName>
                                        </p:attrNameLst>
                                      </p:cBhvr>
                                      <p:rCtr x="5951" y="-29838"/>
                                    </p:animMotion>
                                  </p:childTnLst>
                                </p:cTn>
                              </p:par>
                              <p:par>
                                <p:cTn id="24" presetID="0" presetClass="path" presetSubtype="0" accel="50000" decel="50000" fill="hold" nodeType="withEffect">
                                  <p:stCondLst>
                                    <p:cond delay="0"/>
                                  </p:stCondLst>
                                  <p:childTnLst>
                                    <p:animMotion origin="layout" path="M -0.00287 -0.01991 L -0.00287 -0.01968 C -0.00612 -0.025 -0.00925 -0.02986 -0.01237 -0.03472 C -0.01368 -0.03681 -0.01498 -0.03889 -0.01602 -0.04121 C -0.01784 -0.04514 -0.01914 -0.04977 -0.02084 -0.05394 C -0.02201 -0.05671 -0.02318 -0.05949 -0.02435 -0.06227 C -0.02474 -0.06597 -0.02566 -0.06921 -0.02553 -0.07292 C -0.02526 -0.08426 -0.02409 -0.0956 -0.02318 -0.10671 C -0.02292 -0.10972 -0.02266 -0.1125 -0.02201 -0.11528 C -0.02097 -0.11968 -0.01797 -0.12477 -0.01602 -0.12801 C -0.01407 -0.13079 -0.01198 -0.13333 -0.01003 -0.13634 C -0.00469 -0.14468 -0.00769 -0.14028 -0.00404 -0.15116 C -0.00261 -0.15556 0.00078 -0.16389 0.00078 -0.16366 C 0.00026 -0.18009 0.00026 -0.1963 -0.00053 -0.2125 C -0.00053 -0.21482 -0.00118 -0.2169 -0.0017 -0.21898 C -0.00235 -0.2213 -0.00326 -0.22315 -0.00404 -0.22523 C -0.00443 -0.22732 -0.00495 -0.2294 -0.00521 -0.23171 C -0.00638 -0.23866 -0.00678 -0.24329 -0.00769 -0.2507 C -0.00547 -0.31204 -0.00651 -0.27315 -0.00651 -0.3669 " pathEditMode="relative" rAng="0" ptsTypes="AAAAAAAAAAAAAAAAAAA">
                                      <p:cBhvr>
                                        <p:cTn id="25" dur="2000" fill="hold"/>
                                        <p:tgtEl>
                                          <p:spTgt spid="20"/>
                                        </p:tgtEl>
                                        <p:attrNameLst>
                                          <p:attrName>ppt_x</p:attrName>
                                          <p:attrName>ppt_y</p:attrName>
                                        </p:attrNameLst>
                                      </p:cBhvr>
                                      <p:rCtr x="-964" y="-17338"/>
                                    </p:animMotion>
                                  </p:childTnLst>
                                </p:cTn>
                              </p:par>
                              <p:par>
                                <p:cTn id="26" presetID="0" presetClass="path" presetSubtype="0" accel="50000" decel="50000" fill="hold" nodeType="withEffect">
                                  <p:stCondLst>
                                    <p:cond delay="0"/>
                                  </p:stCondLst>
                                  <p:childTnLst>
                                    <p:animMotion origin="layout" path="M 0.00039 -0.03356 L 0.00039 -0.03333 C -0.00013 -0.04074 -2.08333E-6 -0.04791 -0.00091 -0.05486 C -0.00117 -0.0574 -0.00221 -0.05949 -0.00325 -0.06111 C -0.00638 -0.06666 -0.00898 -0.06852 -0.01276 -0.07176 C -0.01354 -0.07384 -0.01406 -0.07639 -0.0151 -0.07801 C -0.01732 -0.08148 -0.02226 -0.08657 -0.02226 -0.08634 C -0.02474 -0.09305 -0.02526 -0.09398 -0.02708 -0.10139 C -0.0276 -0.10347 -0.02786 -0.10555 -0.02825 -0.10764 C -0.02747 -0.12245 -0.02838 -0.12986 -0.02461 -0.14166 C -0.0237 -0.14467 -0.02226 -0.14722 -0.02109 -0.15 C -0.0207 -0.15208 -0.02044 -0.15439 -0.01992 -0.15648 C -0.01927 -0.15879 -0.01797 -0.16041 -0.01758 -0.16273 C -0.01679 -0.16689 -0.01679 -0.17129 -0.01627 -0.17546 C -0.01679 -0.19375 -0.01679 -0.21227 -0.01758 -0.23055 C -0.01771 -0.23657 -0.02044 -0.24074 -0.02226 -0.24537 C -0.03229 -0.27037 -0.01575 -0.23078 -0.02825 -0.25787 C -0.03073 -0.26342 -0.0332 -0.26898 -0.03541 -0.275 C -0.0362 -0.27708 -0.03685 -0.27939 -0.03776 -0.28125 C -0.03958 -0.28495 -0.04206 -0.28796 -0.04375 -0.29189 C -0.04479 -0.29421 -0.04518 -0.29745 -0.04609 -0.30023 C -0.04726 -0.30393 -0.04831 -0.30764 -0.04961 -0.31088 C -0.06341 -0.34352 -0.04453 -0.29398 -0.0556 -0.32361 C -0.05599 -0.32639 -0.05638 -0.32916 -0.05677 -0.33194 C -0.05716 -0.33426 -0.05794 -0.33611 -0.05794 -0.33842 C -0.05794 -0.3456 -0.05742 -0.3574 -0.05442 -0.36389 C -0.05351 -0.36574 -0.05208 -0.36666 -0.05091 -0.36805 C -0.05013 -0.37014 -0.04935 -0.37245 -0.04844 -0.3743 C -0.04739 -0.37662 -0.04557 -0.37801 -0.04492 -0.38078 C -0.04388 -0.38541 -0.04401 -0.39051 -0.04375 -0.3956 C -0.04271 -0.41064 -0.04284 -0.41389 -0.04127 -0.42731 C -0.03867 -0.45069 -0.04166 -0.41689 -0.03893 -0.44838 C -0.03854 -0.45393 -0.03737 -0.4699 -0.03659 -0.47592 C -0.03633 -0.47801 -0.03567 -0.48009 -0.03541 -0.48217 C -0.03424 -0.48935 -0.03385 -0.49398 -0.03294 -0.50139 C -0.03515 -0.54652 -0.03177 -0.51296 -0.03659 -0.53518 C -0.03789 -0.54143 -0.0401 -0.55416 -0.0401 -0.55393 C -0.03971 -0.55995 -0.03945 -0.56551 -0.03893 -0.57106 C -0.03867 -0.57407 -0.03828 -0.57685 -0.03776 -0.57963 C -0.03646 -0.58773 -0.03659 -0.58333 -0.03659 -0.58796 " pathEditMode="relative" rAng="0" ptsTypes="AAAAAAAAAAAAAAAAAAAAAAAAAAAAAAAAAAAAAAAA">
                                      <p:cBhvr>
                                        <p:cTn id="27" dur="2000" fill="hold"/>
                                        <p:tgtEl>
                                          <p:spTgt spid="26"/>
                                        </p:tgtEl>
                                        <p:attrNameLst>
                                          <p:attrName>ppt_x</p:attrName>
                                          <p:attrName>ppt_y</p:attrName>
                                        </p:attrNameLst>
                                      </p:cBhvr>
                                      <p:rCtr x="-2917" y="-27708"/>
                                    </p:animMotion>
                                  </p:childTnLst>
                                </p:cTn>
                              </p:par>
                              <p:par>
                                <p:cTn id="28" presetID="0" presetClass="path" presetSubtype="0" accel="50000" decel="50000" fill="hold" nodeType="withEffect">
                                  <p:stCondLst>
                                    <p:cond delay="0"/>
                                  </p:stCondLst>
                                  <p:childTnLst>
                                    <p:animMotion origin="layout" path="M -0.00586 -0.01157 L -0.00586 -0.01134 C -0.00417 -0.0375 -0.00391 -0.03241 -0.00586 -0.06458 C -0.00599 -0.0669 -0.00638 -0.06898 -0.00703 -0.07083 C -0.0082 -0.07546 -0.01159 -0.08194 -0.01289 -0.08565 C -0.01393 -0.08842 -0.01445 -0.09143 -0.01536 -0.09421 C -0.01601 -0.09653 -0.01693 -0.09838 -0.01771 -0.10046 C -0.01849 -0.10486 -0.01953 -0.10903 -0.02005 -0.11319 C -0.02161 -0.12384 -0.0207 -0.11898 -0.02239 -0.12801 C -0.022 -0.15 -0.02226 -0.17199 -0.02122 -0.19375 C -0.02109 -0.19815 -0.01966 -0.20208 -0.01888 -0.20648 L -0.01771 -0.21273 C -0.01732 -0.21481 -0.0168 -0.2169 -0.01654 -0.21898 L -0.01536 -0.22755 C -0.01575 -0.24236 -0.01588 -0.25717 -0.01654 -0.27199 C -0.0168 -0.27986 -0.01875 -0.28819 -0.02005 -0.29537 C -0.02044 -0.29745 -0.02057 -0.29977 -0.02122 -0.30162 C -0.02461 -0.31065 -0.02305 -0.30579 -0.02604 -0.31643 C -0.02643 -0.3206 -0.02669 -0.325 -0.02721 -0.32917 C -0.02943 -0.34884 -0.02734 -0.32778 -0.02956 -0.34398 C -0.03008 -0.34745 -0.03008 -0.35116 -0.03073 -0.35463 C -0.03138 -0.35764 -0.03242 -0.36018 -0.0332 -0.36296 C -0.03359 -0.36505 -0.03372 -0.36736 -0.03437 -0.36944 C -0.03503 -0.37153 -0.03607 -0.37338 -0.03672 -0.37569 C -0.03724 -0.37778 -0.03763 -0.37986 -0.03789 -0.38194 C -0.0388 -0.38773 -0.03945 -0.39329 -0.04023 -0.39907 L -0.04141 -0.40741 C -0.04062 -0.43542 -0.04206 -0.43796 -0.03906 -0.45602 C -0.0388 -0.45833 -0.03854 -0.46065 -0.03789 -0.4625 C -0.03581 -0.46921 -0.03385 -0.47083 -0.0319 -0.47731 C -0.03099 -0.48079 -0.03021 -0.48426 -0.02956 -0.48796 C -0.02904 -0.49074 -0.02917 -0.49375 -0.02838 -0.4963 C -0.0276 -0.49884 -0.02604 -0.50046 -0.02487 -0.50278 C -0.02331 -0.53426 -0.02253 -0.53866 -0.02487 -0.57685 C -0.02526 -0.58449 -0.0276 -0.58773 -0.02956 -0.59375 C -0.03476 -0.60995 -0.02878 -0.59444 -0.03555 -0.61065 C -0.03854 -0.62662 -0.0345 -0.60694 -0.03906 -0.62338 C -0.03997 -0.62639 -0.04114 -0.63542 -0.04141 -0.63819 C -0.04101 -0.64792 -0.04088 -0.65787 -0.04023 -0.66782 C -0.0401 -0.66991 -0.03854 -0.68009 -0.03789 -0.68264 C -0.03646 -0.68842 -0.03424 -0.69352 -0.0332 -0.69954 L -0.03073 -0.71227 C -0.03034 -0.71921 -0.03021 -0.72639 -0.02956 -0.73333 C -0.02943 -0.73565 -0.02878 -0.7375 -0.02838 -0.73981 C -0.02799 -0.74259 -0.0276 -0.74537 -0.02721 -0.74815 C -0.0276 -0.75324 -0.02734 -0.75833 -0.02838 -0.76296 C -0.02904 -0.76574 -0.03086 -0.76713 -0.0319 -0.76944 C -0.03411 -0.77384 -0.03529 -0.77893 -0.03672 -0.78426 C -0.03633 -0.79259 -0.03646 -0.80116 -0.03555 -0.80949 C -0.03294 -0.83264 -0.0332 -0.8088 -0.0332 -0.81805 " pathEditMode="relative" rAng="0" ptsTypes="AAAAAAAAAAAAAAAAAAAAAAAAAAAAAAAAAAAAAAAAAAAAAAAAAA">
                                      <p:cBhvr>
                                        <p:cTn id="29" dur="2000" fill="hold"/>
                                        <p:tgtEl>
                                          <p:spTgt spid="27"/>
                                        </p:tgtEl>
                                        <p:attrNameLst>
                                          <p:attrName>ppt_x</p:attrName>
                                          <p:attrName>ppt_y</p:attrName>
                                        </p:attrNameLst>
                                      </p:cBhvr>
                                      <p:rCtr x="-1719" y="-40417"/>
                                    </p:animMotion>
                                  </p:childTnLst>
                                </p:cTn>
                              </p:par>
                            </p:childTnLst>
                          </p:cTn>
                        </p:par>
                        <p:par>
                          <p:cTn id="30" fill="hold">
                            <p:stCondLst>
                              <p:cond delay="8000"/>
                            </p:stCondLst>
                            <p:childTnLst>
                              <p:par>
                                <p:cTn id="31" presetID="0" presetClass="path" presetSubtype="0" accel="50000" decel="50000" fill="hold" nodeType="afterEffect">
                                  <p:stCondLst>
                                    <p:cond delay="0"/>
                                  </p:stCondLst>
                                  <p:childTnLst>
                                    <p:animMotion origin="layout" path="M 0.00026 -0.00023 L 0.00026 0.00023 C 0.00247 -0.00463 0.00469 -0.00903 0.00729 -0.01296 C 0.01354 -0.02338 0.00833 -0.01065 0.01302 -0.02361 C 0.01341 -0.02662 0.01354 -0.02963 0.01419 -0.03241 C 0.0151 -0.03542 0.01771 -0.03727 0.01784 -0.04074 C 0.01797 -0.04907 0.01849 -0.09259 0.01549 -0.11343 C 0.01471 -0.11782 0.01367 -0.12176 0.01302 -0.12616 C 0.01263 -0.12917 0.01263 -0.13218 0.01185 -0.13495 C 0.00781 -0.14977 0.00833 -0.14421 0.00365 -0.15417 C -0.00208 -0.16643 0.00286 -0.15926 -0.00339 -0.1669 C -0.00521 -0.18055 -0.00365 -0.17292 -0.00912 -0.18819 L -0.01159 -0.19468 C -0.01198 -0.19722 -0.01302 -0.20648 -0.01393 -0.20972 C -0.01458 -0.2118 -0.0155 -0.21389 -0.01628 -0.21597 C -0.01589 -0.22361 -0.01667 -0.23218 -0.0151 -0.23958 C -0.01354 -0.24606 -0.00794 -0.25208 -0.00456 -0.25671 C -0.00169 -0.27153 -0.00534 -0.25301 -0.00091 -0.27153 C -0.00052 -0.27361 -0.00013 -0.27569 0.00026 -0.27778 C -0.00013 -0.30278 -0.00026 -0.32778 -0.00091 -0.35255 C -0.00117 -0.35949 -0.0043 -0.36389 -0.0069 -0.36759 C -0.00898 -0.37083 -0.01198 -0.37245 -0.01393 -0.37616 C -0.0151 -0.37824 -0.01641 -0.38009 -0.01732 -0.38264 C -0.01836 -0.38472 -0.01875 -0.38727 -0.01979 -0.38912 C -0.02083 -0.39074 -0.02214 -0.3919 -0.02331 -0.39329 C -0.02643 -0.41111 -0.02109 -0.3831 -0.02917 -0.4125 C -0.02995 -0.41528 -0.03086 -0.41805 -0.03151 -0.42106 C -0.03216 -0.42361 -0.03229 -0.42662 -0.03268 -0.4294 C -0.03307 -0.43194 -0.03346 -0.43403 -0.03372 -0.43611 C -0.03346 -0.44884 -0.03359 -0.4618 -0.03268 -0.4743 C -0.03242 -0.47824 -0.03112 -0.48148 -0.03034 -0.48518 C -0.02995 -0.48727 -0.02969 -0.48958 -0.02917 -0.49143 C -0.02734 -0.49792 -0.02513 -0.50116 -0.02214 -0.50625 L -0.01862 -0.52569 C -0.01823 -0.52778 -0.0181 -0.53009 -0.01732 -0.53194 L -0.0151 -0.53866 C -0.01406 -0.54653 -0.01172 -0.56273 -0.01159 -0.56852 C -0.01133 -0.58125 -0.01185 -0.59421 -0.01276 -0.60671 C -0.01302 -0.61134 -0.01341 -0.61643 -0.0151 -0.61968 L -0.01862 -0.62593 C -0.0194 -0.62893 -0.02005 -0.63171 -0.02096 -0.63472 C -0.0224 -0.63912 -0.02552 -0.64745 -0.02552 -0.64722 C -0.02852 -0.66319 -0.02734 -0.65579 -0.02917 -0.66875 C -0.02878 -0.68588 -0.02865 -0.70301 -0.028 -0.72014 C -0.02787 -0.7243 -0.02734 -0.7287 -0.02682 -0.73287 C -0.02656 -0.73495 -0.02565 -0.73704 -0.02552 -0.73935 C -0.02526 -0.7463 -0.02552 -0.75347 -0.02552 -0.76042 " pathEditMode="relative" rAng="0" ptsTypes="AAAAAAAAAAAAAAAAAAAAAAAAAAAAAAAAAAAAAAAAAAAAAAA">
                                      <p:cBhvr>
                                        <p:cTn id="32" dur="2000" fill="hold"/>
                                        <p:tgtEl>
                                          <p:spTgt spid="23"/>
                                        </p:tgtEl>
                                        <p:attrNameLst>
                                          <p:attrName>ppt_x</p:attrName>
                                          <p:attrName>ppt_y</p:attrName>
                                        </p:attrNameLst>
                                      </p:cBhvr>
                                      <p:rCtr x="-820" y="-37986"/>
                                    </p:animMotion>
                                  </p:childTnLst>
                                </p:cTn>
                              </p:par>
                            </p:childTnLst>
                          </p:cTn>
                        </p:par>
                        <p:par>
                          <p:cTn id="33" fill="hold">
                            <p:stCondLst>
                              <p:cond delay="10000"/>
                            </p:stCondLst>
                            <p:childTnLst>
                              <p:par>
                                <p:cTn id="34" presetID="53" presetClass="entr" presetSubtype="16"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500" fill="hold"/>
                                        <p:tgtEl>
                                          <p:spTgt spid="13"/>
                                        </p:tgtEl>
                                        <p:attrNameLst>
                                          <p:attrName>ppt_w</p:attrName>
                                        </p:attrNameLst>
                                      </p:cBhvr>
                                      <p:tavLst>
                                        <p:tav tm="0">
                                          <p:val>
                                            <p:fltVal val="0"/>
                                          </p:val>
                                        </p:tav>
                                        <p:tav tm="100000">
                                          <p:val>
                                            <p:strVal val="#ppt_w"/>
                                          </p:val>
                                        </p:tav>
                                      </p:tavLst>
                                    </p:anim>
                                    <p:anim calcmode="lin" valueType="num">
                                      <p:cBhvr>
                                        <p:cTn id="37" dur="500" fill="hold"/>
                                        <p:tgtEl>
                                          <p:spTgt spid="13"/>
                                        </p:tgtEl>
                                        <p:attrNameLst>
                                          <p:attrName>ppt_h</p:attrName>
                                        </p:attrNameLst>
                                      </p:cBhvr>
                                      <p:tavLst>
                                        <p:tav tm="0">
                                          <p:val>
                                            <p:fltVal val="0"/>
                                          </p:val>
                                        </p:tav>
                                        <p:tav tm="100000">
                                          <p:val>
                                            <p:strVal val="#ppt_h"/>
                                          </p:val>
                                        </p:tav>
                                      </p:tavLst>
                                    </p:anim>
                                    <p:animEffect transition="in" filter="fade">
                                      <p:cBhvr>
                                        <p:cTn id="38" dur="500"/>
                                        <p:tgtEl>
                                          <p:spTgt spid="13"/>
                                        </p:tgtEl>
                                      </p:cBhvr>
                                    </p:animEffect>
                                  </p:childTnLst>
                                </p:cTn>
                              </p:par>
                            </p:childTnLst>
                          </p:cTn>
                        </p:par>
                        <p:par>
                          <p:cTn id="39" fill="hold">
                            <p:stCondLst>
                              <p:cond delay="10500"/>
                            </p:stCondLst>
                            <p:childTnLst>
                              <p:par>
                                <p:cTn id="40" presetID="53" presetClass="entr" presetSubtype="16" fill="hold" grpId="0" nodeType="after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EE0B-2BE8-B69A-EC74-43D3A88A1A86}"/>
              </a:ext>
            </a:extLst>
          </p:cNvPr>
          <p:cNvSpPr>
            <a:spLocks noGrp="1"/>
          </p:cNvSpPr>
          <p:nvPr>
            <p:ph type="title"/>
          </p:nvPr>
        </p:nvSpPr>
        <p:spPr/>
        <p:txBody>
          <a:bodyPr anchor="t"/>
          <a:lstStyle/>
          <a:p>
            <a:r>
              <a:rPr lang="en-US" dirty="0"/>
              <a:t>What next?</a:t>
            </a:r>
          </a:p>
        </p:txBody>
      </p:sp>
      <p:sp>
        <p:nvSpPr>
          <p:cNvPr id="3" name="Content Placeholder 2">
            <a:extLst>
              <a:ext uri="{FF2B5EF4-FFF2-40B4-BE49-F238E27FC236}">
                <a16:creationId xmlns:a16="http://schemas.microsoft.com/office/drawing/2014/main" id="{86B1D51C-99D5-5204-A185-D35ED57E9914}"/>
              </a:ext>
            </a:extLst>
          </p:cNvPr>
          <p:cNvSpPr>
            <a:spLocks noGrp="1"/>
          </p:cNvSpPr>
          <p:nvPr>
            <p:ph idx="1"/>
          </p:nvPr>
        </p:nvSpPr>
        <p:spPr/>
        <p:txBody>
          <a:bodyPr anchor="t">
            <a:normAutofit/>
          </a:bodyPr>
          <a:lstStyle/>
          <a:p>
            <a:pPr marL="457200" indent="-457200">
              <a:buFont typeface="+mj-lt"/>
              <a:buAutoNum type="arabicPeriod"/>
            </a:pPr>
            <a:r>
              <a:rPr lang="en-US" sz="2400" dirty="0"/>
              <a:t>Break into your teams</a:t>
            </a:r>
          </a:p>
          <a:p>
            <a:pPr marL="457200" indent="-457200">
              <a:buFont typeface="+mj-lt"/>
              <a:buAutoNum type="arabicPeriod"/>
            </a:pPr>
            <a:r>
              <a:rPr lang="en-US" sz="2400" dirty="0"/>
              <a:t>Brainstorm a team name</a:t>
            </a:r>
          </a:p>
          <a:p>
            <a:pPr marL="857250" lvl="1" indent="-400050">
              <a:buFont typeface="+mj-lt"/>
              <a:buAutoNum type="romanLcPeriod"/>
            </a:pPr>
            <a:r>
              <a:rPr lang="en-US" dirty="0"/>
              <a:t>Must be submitted by end of first class</a:t>
            </a:r>
          </a:p>
          <a:p>
            <a:pPr marL="457200" indent="-457200">
              <a:buFont typeface="+mj-lt"/>
              <a:buAutoNum type="arabicPeriod"/>
            </a:pPr>
            <a:r>
              <a:rPr lang="en-US" sz="2400" dirty="0"/>
              <a:t>Review past material, discuss game idea</a:t>
            </a:r>
          </a:p>
          <a:p>
            <a:pPr marL="457200" indent="-457200">
              <a:buFont typeface="+mj-lt"/>
              <a:buAutoNum type="arabicPeriod"/>
            </a:pPr>
            <a:r>
              <a:rPr lang="en-US" sz="2400" dirty="0"/>
              <a:t>Access your team SharePoint</a:t>
            </a:r>
          </a:p>
        </p:txBody>
      </p:sp>
    </p:spTree>
    <p:extLst>
      <p:ext uri="{BB962C8B-B14F-4D97-AF65-F5344CB8AC3E}">
        <p14:creationId xmlns:p14="http://schemas.microsoft.com/office/powerpoint/2010/main" val="19202475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motto</a:t>
            </a:r>
          </a:p>
        </p:txBody>
      </p:sp>
      <p:sp>
        <p:nvSpPr>
          <p:cNvPr id="3" name="Content Placeholder 2"/>
          <p:cNvSpPr>
            <a:spLocks noGrp="1"/>
          </p:cNvSpPr>
          <p:nvPr>
            <p:ph idx="1"/>
          </p:nvPr>
        </p:nvSpPr>
        <p:spPr>
          <a:xfrm>
            <a:off x="1003627" y="2892468"/>
            <a:ext cx="3618477" cy="589768"/>
          </a:xfrm>
        </p:spPr>
        <p:txBody>
          <a:bodyPr>
            <a:normAutofit fontScale="25000" lnSpcReduction="20000"/>
          </a:bodyPr>
          <a:lstStyle/>
          <a:p>
            <a:pPr marL="0" indent="0">
              <a:buNone/>
            </a:pPr>
            <a:endParaRPr lang="en-US" dirty="0"/>
          </a:p>
          <a:p>
            <a:pPr marL="0" indent="0">
              <a:buNone/>
            </a:pPr>
            <a:r>
              <a:rPr lang="en-US" sz="26400" u="sng" dirty="0"/>
              <a:t>Process  </a:t>
            </a:r>
          </a:p>
        </p:txBody>
      </p:sp>
      <p:sp>
        <p:nvSpPr>
          <p:cNvPr id="6" name="TextBox 5"/>
          <p:cNvSpPr txBox="1"/>
          <p:nvPr/>
        </p:nvSpPr>
        <p:spPr>
          <a:xfrm>
            <a:off x="951978" y="3644030"/>
            <a:ext cx="3670126" cy="1107996"/>
          </a:xfrm>
          <a:prstGeom prst="rect">
            <a:avLst/>
          </a:prstGeom>
          <a:noFill/>
        </p:spPr>
        <p:txBody>
          <a:bodyPr wrap="square" rtlCol="0">
            <a:spAutoFit/>
          </a:bodyPr>
          <a:lstStyle/>
          <a:p>
            <a:r>
              <a:rPr lang="en-US" sz="6600" dirty="0"/>
              <a:t>Product</a:t>
            </a:r>
          </a:p>
        </p:txBody>
      </p:sp>
      <p:sp>
        <p:nvSpPr>
          <p:cNvPr id="7" name="TextBox 6"/>
          <p:cNvSpPr txBox="1"/>
          <p:nvPr/>
        </p:nvSpPr>
        <p:spPr>
          <a:xfrm>
            <a:off x="4384108" y="3090032"/>
            <a:ext cx="5674291" cy="1107996"/>
          </a:xfrm>
          <a:prstGeom prst="rect">
            <a:avLst/>
          </a:prstGeom>
          <a:noFill/>
        </p:spPr>
        <p:txBody>
          <a:bodyPr wrap="square" rtlCol="0">
            <a:spAutoFit/>
          </a:bodyPr>
          <a:lstStyle/>
          <a:p>
            <a:r>
              <a:rPr lang="en-US" sz="6600" dirty="0"/>
              <a:t>= Product++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3041327">
            <a:off x="9924927" y="4837084"/>
            <a:ext cx="552450" cy="819150"/>
          </a:xfrm>
          <a:prstGeom prst="rect">
            <a:avLst/>
          </a:prstGeom>
        </p:spPr>
      </p:pic>
    </p:spTree>
    <p:extLst>
      <p:ext uri="{BB962C8B-B14F-4D97-AF65-F5344CB8AC3E}">
        <p14:creationId xmlns:p14="http://schemas.microsoft.com/office/powerpoint/2010/main" val="385404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0" presetClass="path" presetSubtype="0" accel="50000" decel="50000" fill="hold" nodeType="clickEffect">
                                  <p:stCondLst>
                                    <p:cond delay="0"/>
                                  </p:stCondLst>
                                  <p:childTnLst>
                                    <p:animMotion origin="layout" path="M -0.04766 -0.06922 L -0.04766 -0.06899 C -0.04818 -0.07315 -0.0487 -0.07709 -0.04922 -0.08079 C -0.04948 -0.08311 -0.04974 -0.08519 -0.04987 -0.08727 C -0.05 -0.08797 -0.05091 -0.1088 -0.05208 -0.11551 C -0.05274 -0.11945 -0.05365 -0.12315 -0.05417 -0.12709 C -0.05443 -0.12871 -0.05508 -0.13426 -0.0556 -0.13611 C -0.05599 -0.13727 -0.05664 -0.13866 -0.05716 -0.13982 C -0.05729 -0.14167 -0.05742 -0.14329 -0.05781 -0.14491 C -0.0612 -0.15718 -0.05886 -0.14329 -0.06146 -0.15533 C -0.06172 -0.15695 -0.06185 -0.1588 -0.06211 -0.16042 C -0.0625 -0.16227 -0.06315 -0.16366 -0.06354 -0.16551 C -0.06393 -0.16713 -0.06406 -0.16899 -0.06432 -0.17061 C -0.06458 -0.17199 -0.06484 -0.17315 -0.06498 -0.17454 C -0.06367 -0.21598 -0.0655 -0.18496 -0.06354 -0.20139 C -0.06328 -0.20394 -0.06328 -0.20672 -0.06289 -0.20903 C -0.06263 -0.21065 -0.06185 -0.21158 -0.06146 -0.21297 C -0.05794 -0.22547 -0.06185 -0.21436 -0.05859 -0.22315 C -0.05781 -0.23843 -0.0569 -0.24769 -0.05859 -0.26412 C -0.05886 -0.26806 -0.06081 -0.27084 -0.06146 -0.27454 C -0.0625 -0.28056 -0.06211 -0.27894 -0.06498 -0.28611 C -0.06576 -0.28774 -0.06641 -0.28959 -0.06719 -0.29121 C -0.0681 -0.29283 -0.07096 -0.29607 -0.07227 -0.29746 C -0.07565 -0.30672 -0.07123 -0.29561 -0.07656 -0.30533 C -0.07721 -0.30625 -0.07748 -0.30787 -0.078 -0.30903 C -0.08073 -0.31482 -0.08125 -0.31412 -0.08451 -0.31945 C -0.08529 -0.32061 -0.08594 -0.32199 -0.08672 -0.32315 C -0.09258 -0.33195 -0.08373 -0.31412 -0.09531 -0.33473 C -0.09623 -0.33635 -0.09714 -0.33843 -0.09818 -0.33982 C -0.09961 -0.3419 -0.1013 -0.34306 -0.10248 -0.34491 C -0.10729 -0.35255 -0.10221 -0.34861 -0.1069 -0.35139 C -0.11029 -0.36042 -0.10586 -0.34954 -0.1112 -0.35903 C -0.11185 -0.36019 -0.11211 -0.36181 -0.11263 -0.36297 C -0.11328 -0.36436 -0.11419 -0.36551 -0.11484 -0.3669 C -0.11537 -0.36806 -0.11576 -0.36945 -0.11628 -0.37061 C -0.11693 -0.37246 -0.11771 -0.37408 -0.11836 -0.3757 C -0.11966 -0.37917 -0.1207 -0.38287 -0.12201 -0.38611 C -0.1319 -0.40949 -0.12149 -0.38565 -0.12995 -0.40278 C -0.13073 -0.4044 -0.13125 -0.40625 -0.13216 -0.40787 C -0.13268 -0.40903 -0.13359 -0.40949 -0.13425 -0.41042 C -0.13542 -0.41181 -0.13685 -0.41274 -0.13789 -0.41412 C -0.13998 -0.41736 -0.14141 -0.42153 -0.14362 -0.42454 C -0.14466 -0.4257 -0.1457 -0.42686 -0.14649 -0.42824 C -0.1474 -0.42986 -0.14779 -0.43218 -0.1487 -0.43357 C -0.14948 -0.43473 -0.15078 -0.43496 -0.15156 -0.43611 C -0.15261 -0.4375 -0.15339 -0.43959 -0.15443 -0.44121 C -0.15534 -0.4426 -0.15651 -0.44352 -0.15729 -0.44491 C -0.15833 -0.44676 -0.15964 -0.45209 -0.16029 -0.45394 C -0.16042 -0.45602 -0.16068 -0.45834 -0.16094 -0.46042 C -0.16133 -0.46297 -0.16198 -0.46551 -0.16237 -0.46806 L -0.16315 -0.47315 C -0.16354 -0.48102 -0.16393 -0.48866 -0.16458 -0.4963 C -0.16471 -0.49769 -0.16511 -0.49885 -0.16524 -0.50024 C -0.16537 -0.50139 -0.16589 -0.50949 -0.16667 -0.51181 C -0.16823 -0.51598 -0.17005 -0.51968 -0.17175 -0.52315 C -0.17448 -0.5294 -0.17279 -0.52755 -0.17604 -0.52963 C -0.17813 -0.53334 -0.17969 -0.53658 -0.18255 -0.53866 C -0.18386 -0.53936 -0.18503 -0.54005 -0.1862 -0.54121 C -0.19128 -0.54561 -0.18581 -0.54561 -0.19557 -0.55139 C -0.19766 -0.55278 -0.19857 -0.55301 -0.20065 -0.55533 C -0.20169 -0.55649 -0.20248 -0.55787 -0.20352 -0.55903 C -0.2069 -0.5632 -0.20625 -0.5625 -0.20925 -0.56436 C -0.21029 -0.56598 -0.2112 -0.56783 -0.21211 -0.56945 C -0.21511 -0.57408 -0.21589 -0.57361 -0.2194 -0.57824 C -0.22018 -0.5794 -0.2207 -0.58125 -0.22149 -0.58218 C -0.22292 -0.5838 -0.22448 -0.58449 -0.22591 -0.58611 C -0.22813 -0.58843 -0.23034 -0.59098 -0.23242 -0.59375 C -0.23307 -0.59468 -0.23633 -0.59931 -0.23737 -0.60024 C -0.24453 -0.60649 -0.24271 -0.60394 -0.24961 -0.60903 C -0.25469 -0.61297 -0.25977 -0.61667 -0.26484 -0.62061 C -0.26745 -0.62269 -0.27005 -0.62547 -0.27279 -0.62709 C -0.27487 -0.62848 -0.27708 -0.6294 -0.2793 -0.63102 C -0.28151 -0.63241 -0.28346 -0.63473 -0.28568 -0.63611 C -0.2905 -0.63889 -0.29531 -0.64167 -0.30013 -0.64375 L -0.30599 -0.6463 C -0.3155 -0.65764 -0.30195 -0.64005 -0.31029 -0.69236 C -0.31133 -0.69885 -0.31484 -0.70324 -0.31745 -0.70787 C -0.31914 -0.71088 -0.3207 -0.71412 -0.32253 -0.7169 C -0.32695 -0.72338 -0.3293 -0.72616 -0.33333 -0.73102 C -0.33386 -0.73218 -0.33412 -0.7338 -0.33477 -0.73473 C -0.33542 -0.73588 -0.3362 -0.73635 -0.33698 -0.73727 C -0.33789 -0.73889 -0.33893 -0.73982 -0.33984 -0.74121 C -0.34089 -0.74283 -0.34167 -0.74491 -0.34271 -0.74653 C -0.34623 -0.75139 -0.34596 -0.75093 -0.34922 -0.75278 C -0.35013 -0.75394 -0.35104 -0.75556 -0.35208 -0.75649 C -0.35326 -0.75764 -0.35456 -0.75787 -0.35573 -0.75903 C -0.35651 -0.76019 -0.35703 -0.76181 -0.35781 -0.76297 C -0.35846 -0.76389 -0.35938 -0.76459 -0.36003 -0.76551 C -0.36081 -0.76667 -0.36133 -0.76852 -0.36224 -0.76945 C -0.36302 -0.77037 -0.36406 -0.77014 -0.36511 -0.77061 C -0.37005 -0.77315 -0.36393 -0.77037 -0.37005 -0.77454 C -0.37109 -0.77524 -0.37201 -0.77547 -0.37305 -0.7757 C -0.37604 -0.77848 -0.37617 -0.77871 -0.37956 -0.78102 C -0.38086 -0.78195 -0.38242 -0.78264 -0.38386 -0.78357 C -0.38503 -0.78426 -0.3862 -0.78542 -0.38737 -0.78611 C -0.3931 -0.78912 -0.38893 -0.78565 -0.39388 -0.78866 C -0.39518 -0.78936 -0.39636 -0.79028 -0.39753 -0.79121 C -0.39831 -0.7919 -0.39883 -0.79329 -0.39974 -0.79375 C -0.4013 -0.79491 -0.40313 -0.79537 -0.40469 -0.7963 C -0.40625 -0.79723 -0.40768 -0.79815 -0.40912 -0.79885 C -0.41198 -0.8007 -0.41471 -0.80324 -0.41771 -0.80394 C -0.4237 -0.80556 -0.42109 -0.80463 -0.42565 -0.80649 C -0.43151 -0.81343 -0.4237 -0.80486 -0.43073 -0.81042 C -0.43203 -0.81135 -0.43307 -0.8132 -0.43425 -0.81436 C -0.43503 -0.81482 -0.43581 -0.81482 -0.43646 -0.81551 C -0.43802 -0.81713 -0.43932 -0.81899 -0.44076 -0.82061 C -0.44154 -0.82153 -0.44245 -0.82199 -0.44297 -0.82315 C -0.44362 -0.825 -0.44453 -0.82662 -0.44518 -0.82848 C -0.44727 -0.83449 -0.44596 -0.83172 -0.44727 -0.83727 C -0.44857 -0.84283 -0.44883 -0.8426 -0.45091 -0.84769 C -0.45208 -0.85602 -0.45065 -0.85 -0.45378 -0.85649 C -0.45716 -0.86389 -0.45313 -0.85649 -0.45664 -0.86551 C -0.45729 -0.86713 -0.45807 -0.86806 -0.45886 -0.86945 L -0.46029 -0.87709 C -0.46055 -0.87848 -0.46042 -0.8801 -0.46094 -0.88102 C -0.46263 -0.88403 -0.46471 -0.88635 -0.46602 -0.88982 C -0.46654 -0.89121 -0.46693 -0.8926 -0.46745 -0.89375 C -0.46888 -0.89653 -0.47188 -0.90139 -0.47188 -0.90116 C -0.47305 -0.90787 -0.47162 -0.90301 -0.47474 -0.90764 C -0.47617 -0.90996 -0.47904 -0.91528 -0.47904 -0.91505 C -0.48047 -0.92593 -0.47865 -0.91551 -0.48125 -0.92431 C -0.48151 -0.92547 -0.48151 -0.92686 -0.4819 -0.92824 C -0.48281 -0.93125 -0.48412 -0.93357 -0.48555 -0.93588 C -0.48672 -0.93774 -0.48789 -0.93936 -0.48906 -0.94098 C -0.48998 -0.94213 -0.49102 -0.9426 -0.49206 -0.94352 C -0.49323 -0.94468 -0.4944 -0.94607 -0.49557 -0.94746 C -0.49609 -0.94861 -0.49649 -0.95 -0.49701 -0.95116 C -0.49883 -0.95486 -0.49922 -0.9551 -0.50143 -0.95764 C -0.50261 -0.96436 -0.5013 -0.95903 -0.5043 -0.96528 C -0.50482 -0.96644 -0.50508 -0.96806 -0.50573 -0.96922 C -0.50807 -0.97338 -0.50781 -0.96991 -0.50781 -0.97315 " pathEditMode="relative" rAng="0" ptsTypes="AAAAAAAAAAAAAAAAAAAAAAAAAAAAAAAAAAAAAAAAAAAAAAAAAAAAAAAAAAAAAAAAAAAAAAAAAAAAAAAAAAAAAAAAAAAAAAAAAAAAAAAAAAAAAAAAAAAAAAAAAAAAAAAAAAA">
                                      <p:cBhvr>
                                        <p:cTn id="28" dur="2000" fill="hold"/>
                                        <p:tgtEl>
                                          <p:spTgt spid="9"/>
                                        </p:tgtEl>
                                        <p:attrNameLst>
                                          <p:attrName>ppt_x</p:attrName>
                                          <p:attrName>ppt_y</p:attrName>
                                        </p:attrNameLst>
                                      </p:cBhvr>
                                      <p:rCtr x="-23021" y="-45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Our products</a:t>
            </a:r>
          </a:p>
        </p:txBody>
      </p:sp>
      <p:pic>
        <p:nvPicPr>
          <p:cNvPr id="4" name="Content Placeholder 3"/>
          <p:cNvPicPr>
            <a:picLocks noGrp="1" noChangeAspect="1"/>
          </p:cNvPicPr>
          <p:nvPr>
            <p:ph idx="1"/>
          </p:nvPr>
        </p:nvPicPr>
        <p:blipFill>
          <a:blip r:embed="rId2"/>
          <a:stretch>
            <a:fillRect/>
          </a:stretch>
        </p:blipFill>
        <p:spPr>
          <a:xfrm>
            <a:off x="7747796" y="328317"/>
            <a:ext cx="3933906" cy="2477636"/>
          </a:xfrm>
          <a:prstGeom prst="rect">
            <a:avLst/>
          </a:prstGeom>
        </p:spPr>
      </p:pic>
      <p:pic>
        <p:nvPicPr>
          <p:cNvPr id="5" name="Picture 4"/>
          <p:cNvPicPr>
            <a:picLocks noChangeAspect="1"/>
          </p:cNvPicPr>
          <p:nvPr/>
        </p:nvPicPr>
        <p:blipFill>
          <a:blip r:embed="rId3"/>
          <a:stretch>
            <a:fillRect/>
          </a:stretch>
        </p:blipFill>
        <p:spPr>
          <a:xfrm>
            <a:off x="2206826" y="1247479"/>
            <a:ext cx="5030242" cy="2302546"/>
          </a:xfrm>
          <a:prstGeom prst="rect">
            <a:avLst/>
          </a:prstGeom>
        </p:spPr>
      </p:pic>
      <p:pic>
        <p:nvPicPr>
          <p:cNvPr id="6" name="Picture 5"/>
          <p:cNvPicPr>
            <a:picLocks noChangeAspect="1"/>
          </p:cNvPicPr>
          <p:nvPr/>
        </p:nvPicPr>
        <p:blipFill>
          <a:blip r:embed="rId4"/>
          <a:stretch>
            <a:fillRect/>
          </a:stretch>
        </p:blipFill>
        <p:spPr>
          <a:xfrm>
            <a:off x="7785081" y="3241861"/>
            <a:ext cx="3859335" cy="3006539"/>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524335" y="3268048"/>
            <a:ext cx="552450" cy="819150"/>
          </a:xfrm>
          <a:prstGeom prst="rect">
            <a:avLst/>
          </a:prstGeom>
        </p:spPr>
      </p:pic>
      <p:pic>
        <p:nvPicPr>
          <p:cNvPr id="8" name="Picture 7">
            <a:extLst>
              <a:ext uri="{FF2B5EF4-FFF2-40B4-BE49-F238E27FC236}">
                <a16:creationId xmlns:a16="http://schemas.microsoft.com/office/drawing/2014/main" id="{3A409ABF-000A-B306-8822-3D46F0B293C3}"/>
              </a:ext>
            </a:extLst>
          </p:cNvPr>
          <p:cNvPicPr>
            <a:picLocks noChangeAspect="1"/>
          </p:cNvPicPr>
          <p:nvPr/>
        </p:nvPicPr>
        <p:blipFill>
          <a:blip r:embed="rId6"/>
          <a:stretch>
            <a:fillRect/>
          </a:stretch>
        </p:blipFill>
        <p:spPr>
          <a:xfrm>
            <a:off x="547584" y="3677623"/>
            <a:ext cx="5371818" cy="2907066"/>
          </a:xfrm>
          <a:prstGeom prst="rect">
            <a:avLst/>
          </a:prstGeom>
        </p:spPr>
      </p:pic>
    </p:spTree>
    <p:extLst>
      <p:ext uri="{BB962C8B-B14F-4D97-AF65-F5344CB8AC3E}">
        <p14:creationId xmlns:p14="http://schemas.microsoft.com/office/powerpoint/2010/main" val="1811343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fade">
                                      <p:cBhvr>
                                        <p:cTn id="19" dur="500"/>
                                        <p:tgtEl>
                                          <p:spTgt spid="8"/>
                                        </p:tgtEl>
                                      </p:cBhvr>
                                    </p:animEffect>
                                  </p:childTnLst>
                                </p:cTn>
                              </p:par>
                            </p:childTnLst>
                          </p:cTn>
                        </p:par>
                        <p:par>
                          <p:cTn id="20" fill="hold">
                            <p:stCondLst>
                              <p:cond delay="2000"/>
                            </p:stCondLst>
                            <p:childTnLst>
                              <p:par>
                                <p:cTn id="21" presetID="0" presetClass="path" presetSubtype="0" accel="50000" decel="50000" fill="hold" nodeType="afterEffect">
                                  <p:stCondLst>
                                    <p:cond delay="0"/>
                                  </p:stCondLst>
                                  <p:childTnLst>
                                    <p:animMotion origin="layout" path="M -0.02591 0.0007 L -0.02591 0.0007 L -0.03529 -0.00856 C -0.03672 -0.00995 -0.03815 -0.01088 -0.03945 -0.01227 C -0.04271 -0.01597 -0.04531 -0.02129 -0.04883 -0.02338 C -0.04987 -0.02407 -0.05104 -0.02453 -0.05195 -0.02523 C -0.0599 -0.0324 -0.05456 -0.0287 -0.06029 -0.03449 C -0.06523 -0.03958 -0.06432 -0.0375 -0.06966 -0.0419 C -0.07188 -0.04375 -0.07383 -0.04583 -0.07591 -0.04745 C -0.07839 -0.04953 -0.08073 -0.05 -0.0832 -0.05115 C -0.08542 -0.05231 -0.08737 -0.05416 -0.08945 -0.05486 C -0.09779 -0.05787 -0.09297 -0.05648 -0.10404 -0.05856 L -0.16966 -0.05486 C -0.17083 -0.05486 -0.17174 -0.05347 -0.17279 -0.05301 C -0.17591 -0.05231 -0.17904 -0.05185 -0.18216 -0.05115 L -0.20508 -0.04745 C -0.20729 -0.04722 -0.20924 -0.04629 -0.21146 -0.0456 C -0.2138 -0.04514 -0.21628 -0.04467 -0.21875 -0.04375 C -0.22044 -0.04328 -0.22214 -0.04236 -0.22383 -0.0419 C -0.22839 -0.0412 -0.23294 -0.04074 -0.2375 -0.04004 C -0.24232 -0.03727 -0.23997 -0.03842 -0.24674 -0.03634 C -0.25534 -0.03403 -0.25339 -0.03495 -0.26237 -0.03264 C -0.26484 -0.03217 -0.26732 -0.03171 -0.26966 -0.03078 C -0.27148 -0.03032 -0.27318 -0.0294 -0.27487 -0.02893 C -0.27878 -0.02824 -0.28255 -0.02801 -0.28633 -0.02708 C -0.2888 -0.02662 -0.29128 -0.02615 -0.29362 -0.02523 C -0.29714 -0.0243 -0.30404 -0.02153 -0.30404 -0.02153 L -0.32695 -0.02338 C -0.33633 -0.02407 -0.34583 -0.0243 -0.35521 -0.02523 C -0.36159 -0.02615 -0.36146 -0.02778 -0.36758 -0.03078 C -0.3694 -0.03171 -0.37109 -0.03217 -0.37279 -0.03264 C -0.40104 -0.04074 -0.38542 -0.03541 -0.39883 -0.04004 C -0.40104 -0.0419 -0.40299 -0.04421 -0.40521 -0.0456 C -0.41003 -0.0493 -0.41172 -0.04953 -0.41667 -0.05115 C -0.41979 -0.05509 -0.42018 -0.05578 -0.42396 -0.05856 C -0.42487 -0.05949 -0.42604 -0.05972 -0.42695 -0.06041 C -0.4319 -0.06481 -0.42865 -0.06365 -0.4332 -0.06967 C -0.43815 -0.07639 -0.43815 -0.07523 -0.44375 -0.07708 C -0.44466 -0.07847 -0.44583 -0.0794 -0.44688 -0.08078 C -0.44792 -0.08264 -0.4487 -0.08518 -0.44987 -0.08634 C -0.45117 -0.08773 -0.45273 -0.08773 -0.45417 -0.08819 C -0.46211 -0.10254 -0.45807 -0.0993 -0.46445 -0.10301 C -0.46992 -0.11273 -0.46576 -0.10625 -0.47487 -0.11597 C -0.48594 -0.12778 -0.4681 -0.10972 -0.48216 -0.12523 C -0.48359 -0.12685 -0.4849 -0.12801 -0.48633 -0.12893 C -0.48776 -0.12986 -0.48919 -0.12986 -0.49049 -0.13078 C -0.49349 -0.1331 -0.49609 -0.13588 -0.49883 -0.13819 C -0.50026 -0.13958 -0.50182 -0.14051 -0.50299 -0.1419 C -0.5168 -0.15833 -0.51068 -0.15463 -0.51979 -0.15856 C -0.5207 -0.16041 -0.52161 -0.16273 -0.52292 -0.16412 C -0.52552 -0.16782 -0.5293 -0.17083 -0.53216 -0.17338 C -0.53529 -0.18032 -0.53945 -0.18611 -0.54154 -0.19375 C -0.54232 -0.19629 -0.54284 -0.19884 -0.54362 -0.20115 C -0.54466 -0.20393 -0.54583 -0.20602 -0.54674 -0.20856 C -0.54766 -0.21111 -0.54818 -0.21365 -0.54883 -0.21597 C -0.55117 -0.22315 -0.55651 -0.23403 -0.55924 -0.23634 C -0.56068 -0.23773 -0.56211 -0.23912 -0.56341 -0.24004 C -0.56523 -0.24143 -0.56706 -0.24236 -0.56875 -0.24375 C -0.56979 -0.2449 -0.5707 -0.24653 -0.57174 -0.24745 C -0.57448 -0.25023 -0.57799 -0.25115 -0.58021 -0.25486 C -0.58229 -0.25879 -0.58477 -0.26365 -0.5875 -0.26597 C -0.58945 -0.26782 -0.59167 -0.26828 -0.59362 -0.26967 C -0.59544 -0.27106 -0.59714 -0.27222 -0.59896 -0.27338 C -0.59987 -0.27407 -0.60104 -0.27453 -0.60195 -0.27523 C -0.60547 -0.27778 -0.60885 -0.28102 -0.61237 -0.28264 C -0.61914 -0.28611 -0.62109 -0.28727 -0.62799 -0.29004 C -0.62982 -0.29097 -0.63151 -0.2912 -0.63333 -0.2919 C -0.64883 -0.3 -0.63646 -0.29606 -0.64987 -0.2993 C -0.65378 -0.30208 -0.6582 -0.30555 -0.66237 -0.30671 C -0.66523 -0.30764 -0.66797 -0.3081 -0.6707 -0.30856 C -0.67357 -0.31065 -0.6763 -0.31273 -0.67904 -0.31412 C -0.68047 -0.31504 -0.6819 -0.31551 -0.6832 -0.31597 C -0.69284 -0.32754 -0.67813 -0.31088 -0.69154 -0.32153 C -0.69323 -0.32291 -0.69414 -0.32592 -0.6957 -0.32708 C -0.6974 -0.32847 -0.69922 -0.32824 -0.70091 -0.32893 C -0.70508 -0.33102 -0.70781 -0.33287 -0.71133 -0.33634 C -0.7125 -0.3375 -0.71354 -0.33865 -0.71445 -0.34004 C -0.71563 -0.3419 -0.71654 -0.34398 -0.71758 -0.3456 C -0.72487 -0.35648 -0.72865 -0.35972 -0.73542 -0.37153 C -0.73672 -0.37407 -0.73815 -0.37639 -0.73945 -0.37893 C -0.74167 -0.38333 -0.74349 -0.38819 -0.7457 -0.3919 C -0.74896 -0.39745 -0.75247 -0.40231 -0.75625 -0.40671 C -0.75703 -0.40787 -0.75833 -0.40787 -0.75924 -0.40856 C -0.76979 -0.41805 -0.75964 -0.41088 -0.76862 -0.41782 C -0.77044 -0.41921 -0.77227 -0.42014 -0.77383 -0.42153 C -0.77539 -0.42315 -0.77656 -0.42546 -0.77799 -0.42708 C -0.77943 -0.4287 -0.78086 -0.4294 -0.78216 -0.43078 C -0.79661 -0.44676 -0.78646 -0.43912 -0.7957 -0.44375 C -0.79688 -0.44444 -0.79779 -0.4456 -0.79883 -0.4456 L -0.94674 -0.45115 C -0.94922 -0.45254 -0.95169 -0.45393 -0.95404 -0.45486 C -0.95586 -0.45578 -0.95768 -0.45555 -0.95924 -0.45671 C -0.96185 -0.45879 -0.96406 -0.46203 -0.96654 -0.46412 C -0.96927 -0.46643 -0.97214 -0.46805 -0.97487 -0.46967 C -0.97591 -0.47037 -0.97708 -0.47083 -0.97799 -0.47153 C -0.97943 -0.47268 -0.98073 -0.47477 -0.98216 -0.47523 C -0.98633 -0.47708 -0.99063 -0.47685 -0.99479 -0.47893 L -1.00521 -0.48449 C -1.01029 -0.49074 -1.01029 -0.4912 -1.01862 -0.4956 C -1.02214 -0.49745 -1.02904 -0.4993 -1.02904 -0.4993 C -1.03008 -0.50069 -1.03112 -0.50231 -1.03216 -0.50301 C -1.05326 -0.5199 -1.02747 -0.49791 -1.04258 -0.50856 C -1.04714 -0.5118 -1.04948 -0.51574 -1.05404 -0.51782 C -1.06797 -0.52453 -1.0681 -0.52338 -1.08216 -0.52523 C -1.09258 -0.53148 -1.0763 -0.52199 -1.08945 -0.52893 C -1.09154 -0.53009 -1.09349 -0.5324 -1.0957 -0.53264 L -1.128 -0.53634 C -1.12969 -0.5368 -1.13138 -0.53773 -1.1332 -0.53819 C -1.13802 -0.53912 -1.15169 -0.5412 -1.15612 -0.5419 C -1.15742 -0.54305 -1.15885 -0.54421 -1.16029 -0.5456 C -1.16133 -0.54653 -1.16224 -0.54815 -1.16341 -0.5493 C -1.16432 -0.55 -1.1655 -0.55046 -1.16654 -0.55092 C -1.16784 -0.55301 -1.16914 -0.55509 -1.1707 -0.55648 C -1.1724 -0.55833 -1.1776 -0.55972 -1.17904 -0.56041 C -1.18138 -0.56227 -1.18372 -0.56435 -1.18633 -0.56574 C -1.18763 -0.56666 -1.18906 -0.56713 -1.1905 -0.56782 C -1.19531 -0.57014 -1.20026 -0.57199 -1.20508 -0.57523 C -1.22721 -0.58912 -1.21302 -0.58148 -1.22383 -0.59004 C -1.22865 -0.59375 -1.23346 -0.59745 -1.23841 -0.60115 C -1.23932 -0.60185 -1.2405 -0.60208 -1.24154 -0.60301 C -1.24323 -0.6044 -1.24492 -0.60694 -1.24675 -0.60856 C -1.24766 -0.60926 -1.24883 -0.60949 -1.24987 -0.61018 C -1.25052 -0.61088 -1.25117 -0.61157 -1.25195 -0.61227 L -1.25195 -0.61782 C -1.25013 -0.62268 -1.24818 -0.62731 -1.24675 -0.63264 C -1.23815 -0.66296 -1.24974 -0.62847 -1.24258 -0.65115 C -1.24193 -0.65301 -1.24089 -0.65463 -1.2405 -0.65671 C -1.23828 -0.66528 -1.23841 -0.66435 -1.23841 -0.66967 " pathEditMode="relative" ptsTypes="AAAAAAAAAAAAAAAAAAAAAAAAAAAAAAAAAAAAAAAAAAAAAAAAAAAAAAAAAAAAAAAAAAAAAAAAAAAAAAAAAAAAAAAAAAAAAAAAAAAAAAAAAAAAAAAAAAAAAAAAAAAAAAAA">
                                      <p:cBhvr>
                                        <p:cTn id="22" dur="2000" fill="hold"/>
                                        <p:tgtEl>
                                          <p:spTgt spid="7"/>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Our Process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507397253"/>
              </p:ext>
            </p:extLst>
          </p:nvPr>
        </p:nvGraphicFramePr>
        <p:xfrm>
          <a:off x="-88900" y="2514600"/>
          <a:ext cx="8824913" cy="34163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Diagram 4"/>
          <p:cNvGraphicFramePr/>
          <p:nvPr>
            <p:extLst>
              <p:ext uri="{D42A27DB-BD31-4B8C-83A1-F6EECF244321}">
                <p14:modId xmlns:p14="http://schemas.microsoft.com/office/powerpoint/2010/main" val="1610773382"/>
              </p:ext>
            </p:extLst>
          </p:nvPr>
        </p:nvGraphicFramePr>
        <p:xfrm>
          <a:off x="396310" y="2514600"/>
          <a:ext cx="8645742" cy="3890201"/>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Oval 5"/>
          <p:cNvSpPr/>
          <p:nvPr/>
        </p:nvSpPr>
        <p:spPr>
          <a:xfrm>
            <a:off x="925185" y="2682953"/>
            <a:ext cx="1689101" cy="1357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Initiating</a:t>
            </a:r>
          </a:p>
        </p:txBody>
      </p:sp>
      <p:sp>
        <p:nvSpPr>
          <p:cNvPr id="7" name="Oval 6"/>
          <p:cNvSpPr/>
          <p:nvPr/>
        </p:nvSpPr>
        <p:spPr>
          <a:xfrm>
            <a:off x="1039486" y="4886727"/>
            <a:ext cx="14605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Closing</a:t>
            </a:r>
          </a:p>
        </p:txBody>
      </p:sp>
      <p:sp>
        <p:nvSpPr>
          <p:cNvPr id="8" name="Right Arrow 7"/>
          <p:cNvSpPr/>
          <p:nvPr/>
        </p:nvSpPr>
        <p:spPr>
          <a:xfrm>
            <a:off x="2813833" y="3107794"/>
            <a:ext cx="2328873"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p:cNvSpPr/>
          <p:nvPr/>
        </p:nvSpPr>
        <p:spPr>
          <a:xfrm rot="10800000">
            <a:off x="2599573" y="5252374"/>
            <a:ext cx="1477375"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p:cNvSpPr/>
          <p:nvPr/>
        </p:nvSpPr>
        <p:spPr>
          <a:xfrm rot="17688706">
            <a:off x="5238782" y="4103549"/>
            <a:ext cx="463431"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rot="10570793">
            <a:off x="645819" y="2961258"/>
            <a:ext cx="552450" cy="819150"/>
          </a:xfrm>
          <a:prstGeom prst="rect">
            <a:avLst/>
          </a:prstGeom>
        </p:spPr>
      </p:pic>
      <p:sp>
        <p:nvSpPr>
          <p:cNvPr id="12" name="TextBox 11"/>
          <p:cNvSpPr txBox="1"/>
          <p:nvPr/>
        </p:nvSpPr>
        <p:spPr>
          <a:xfrm>
            <a:off x="6879318" y="949818"/>
            <a:ext cx="3771900" cy="1477328"/>
          </a:xfrm>
          <a:prstGeom prst="rect">
            <a:avLst/>
          </a:prstGeom>
          <a:noFill/>
        </p:spPr>
        <p:txBody>
          <a:bodyPr wrap="square" rtlCol="0">
            <a:spAutoFit/>
          </a:bodyPr>
          <a:lstStyle/>
          <a:p>
            <a:r>
              <a:rPr lang="en-US" dirty="0"/>
              <a:t>The initiation phase is where the project is approved, defined at a high level, and the stakeholders and teams are identified. </a:t>
            </a:r>
          </a:p>
        </p:txBody>
      </p:sp>
      <p:sp>
        <p:nvSpPr>
          <p:cNvPr id="13" name="TextBox 12"/>
          <p:cNvSpPr txBox="1"/>
          <p:nvPr/>
        </p:nvSpPr>
        <p:spPr>
          <a:xfrm>
            <a:off x="8199327" y="2927765"/>
            <a:ext cx="2743200" cy="1477328"/>
          </a:xfrm>
          <a:prstGeom prst="rect">
            <a:avLst/>
          </a:prstGeom>
          <a:noFill/>
        </p:spPr>
        <p:txBody>
          <a:bodyPr wrap="square" rtlCol="0">
            <a:spAutoFit/>
          </a:bodyPr>
          <a:lstStyle/>
          <a:p>
            <a:r>
              <a:rPr lang="en-US" dirty="0"/>
              <a:t>High level risk and reward decisions are made here and measured against feasibility</a:t>
            </a:r>
          </a:p>
        </p:txBody>
      </p:sp>
      <p:sp>
        <p:nvSpPr>
          <p:cNvPr id="14" name="TextBox 13"/>
          <p:cNvSpPr txBox="1"/>
          <p:nvPr/>
        </p:nvSpPr>
        <p:spPr>
          <a:xfrm>
            <a:off x="6616700" y="590818"/>
            <a:ext cx="5575300" cy="1754326"/>
          </a:xfrm>
          <a:prstGeom prst="rect">
            <a:avLst/>
          </a:prstGeom>
          <a:noFill/>
        </p:spPr>
        <p:txBody>
          <a:bodyPr wrap="square" rtlCol="0">
            <a:spAutoFit/>
          </a:bodyPr>
          <a:lstStyle/>
          <a:p>
            <a:r>
              <a:rPr lang="en-US" b="1" dirty="0"/>
              <a:t>Questions:</a:t>
            </a:r>
          </a:p>
          <a:p>
            <a:pPr marL="285750" indent="-285750">
              <a:buFont typeface="Arial" panose="020B0604020202020204" pitchFamily="34" charset="0"/>
              <a:buChar char="•"/>
            </a:pPr>
            <a:r>
              <a:rPr lang="en-US" dirty="0"/>
              <a:t>Why do this?</a:t>
            </a:r>
          </a:p>
          <a:p>
            <a:pPr marL="285750" indent="-285750">
              <a:buFont typeface="Arial" panose="020B0604020202020204" pitchFamily="34" charset="0"/>
              <a:buChar char="•"/>
            </a:pPr>
            <a:r>
              <a:rPr lang="en-US" dirty="0"/>
              <a:t>What is the cost of doing nothing?</a:t>
            </a:r>
          </a:p>
          <a:p>
            <a:pPr marL="285750" indent="-285750">
              <a:buFont typeface="Arial" panose="020B0604020202020204" pitchFamily="34" charset="0"/>
              <a:buChar char="•"/>
            </a:pPr>
            <a:r>
              <a:rPr lang="en-US" dirty="0"/>
              <a:t>What does success look like?</a:t>
            </a:r>
          </a:p>
          <a:p>
            <a:pPr marL="285750" indent="-285750">
              <a:buFont typeface="Arial" panose="020B0604020202020204" pitchFamily="34" charset="0"/>
              <a:buChar char="•"/>
            </a:pPr>
            <a:r>
              <a:rPr lang="en-US" dirty="0"/>
              <a:t>What does failure look like?</a:t>
            </a:r>
          </a:p>
          <a:p>
            <a:pPr marL="285750" indent="-285750">
              <a:buFont typeface="Arial" panose="020B0604020202020204" pitchFamily="34" charset="0"/>
              <a:buChar char="•"/>
            </a:pPr>
            <a:r>
              <a:rPr lang="en-US" dirty="0"/>
              <a:t>Can we do it?</a:t>
            </a:r>
          </a:p>
        </p:txBody>
      </p:sp>
      <p:sp>
        <p:nvSpPr>
          <p:cNvPr id="15" name="TextBox 14"/>
          <p:cNvSpPr txBox="1"/>
          <p:nvPr/>
        </p:nvSpPr>
        <p:spPr>
          <a:xfrm>
            <a:off x="6903927" y="644596"/>
            <a:ext cx="4038600" cy="1754326"/>
          </a:xfrm>
          <a:prstGeom prst="rect">
            <a:avLst/>
          </a:prstGeom>
          <a:noFill/>
        </p:spPr>
        <p:txBody>
          <a:bodyPr wrap="square" rtlCol="0">
            <a:spAutoFit/>
          </a:bodyPr>
          <a:lstStyle/>
          <a:p>
            <a:r>
              <a:rPr lang="en-US" dirty="0"/>
              <a:t>The planning phase is where we perform detailed planning on how we will execute the project.  We determine exactly what the project is, how long it will take and how much it will cost. </a:t>
            </a:r>
          </a:p>
        </p:txBody>
      </p:sp>
      <p:sp>
        <p:nvSpPr>
          <p:cNvPr id="17" name="TextBox 16"/>
          <p:cNvSpPr txBox="1"/>
          <p:nvPr/>
        </p:nvSpPr>
        <p:spPr>
          <a:xfrm>
            <a:off x="7599781" y="3154129"/>
            <a:ext cx="3609138" cy="923330"/>
          </a:xfrm>
          <a:prstGeom prst="rect">
            <a:avLst/>
          </a:prstGeom>
          <a:noFill/>
        </p:spPr>
        <p:txBody>
          <a:bodyPr wrap="square" rtlCol="0">
            <a:spAutoFit/>
          </a:bodyPr>
          <a:lstStyle/>
          <a:p>
            <a:r>
              <a:rPr lang="en-US" dirty="0"/>
              <a:t>Here we are concerned with scope &amp; schedule (&amp; budget).</a:t>
            </a:r>
          </a:p>
          <a:p>
            <a:endParaRPr lang="en-US" dirty="0"/>
          </a:p>
        </p:txBody>
      </p:sp>
      <p:sp>
        <p:nvSpPr>
          <p:cNvPr id="18" name="TextBox 17"/>
          <p:cNvSpPr txBox="1"/>
          <p:nvPr/>
        </p:nvSpPr>
        <p:spPr>
          <a:xfrm>
            <a:off x="6979793" y="505927"/>
            <a:ext cx="5575300" cy="2308324"/>
          </a:xfrm>
          <a:prstGeom prst="rect">
            <a:avLst/>
          </a:prstGeom>
          <a:noFill/>
        </p:spPr>
        <p:txBody>
          <a:bodyPr wrap="square" rtlCol="0">
            <a:spAutoFit/>
          </a:bodyPr>
          <a:lstStyle/>
          <a:p>
            <a:r>
              <a:rPr lang="en-US" b="1" dirty="0"/>
              <a:t>Questions:</a:t>
            </a:r>
          </a:p>
          <a:p>
            <a:pPr marL="285750" indent="-285750">
              <a:buFont typeface="Arial" panose="020B0604020202020204" pitchFamily="34" charset="0"/>
              <a:buChar char="•"/>
            </a:pPr>
            <a:r>
              <a:rPr lang="en-US" dirty="0"/>
              <a:t>What are all the pieces of our project?</a:t>
            </a:r>
          </a:p>
          <a:p>
            <a:pPr marL="285750" indent="-285750">
              <a:buFont typeface="Arial" panose="020B0604020202020204" pitchFamily="34" charset="0"/>
              <a:buChar char="•"/>
            </a:pPr>
            <a:r>
              <a:rPr lang="en-US" dirty="0"/>
              <a:t>How long does each piece take?</a:t>
            </a:r>
          </a:p>
          <a:p>
            <a:pPr marL="285750" indent="-285750">
              <a:buFont typeface="Arial" panose="020B0604020202020204" pitchFamily="34" charset="0"/>
              <a:buChar char="•"/>
            </a:pPr>
            <a:r>
              <a:rPr lang="en-US" dirty="0"/>
              <a:t>Who will do what?</a:t>
            </a:r>
          </a:p>
          <a:p>
            <a:pPr marL="285750" indent="-285750">
              <a:buFont typeface="Arial" panose="020B0604020202020204" pitchFamily="34" charset="0"/>
              <a:buChar char="•"/>
            </a:pPr>
            <a:r>
              <a:rPr lang="en-US" dirty="0"/>
              <a:t>How will we monitor our project?</a:t>
            </a:r>
          </a:p>
          <a:p>
            <a:pPr marL="285750" indent="-285750">
              <a:buFont typeface="Arial" panose="020B0604020202020204" pitchFamily="34" charset="0"/>
              <a:buChar char="•"/>
            </a:pPr>
            <a:r>
              <a:rPr lang="en-US" dirty="0"/>
              <a:t>How and when will we communicate?</a:t>
            </a:r>
          </a:p>
          <a:p>
            <a:pPr marL="285750" indent="-285750">
              <a:buFont typeface="Arial" panose="020B0604020202020204" pitchFamily="34" charset="0"/>
              <a:buChar char="•"/>
            </a:pPr>
            <a:r>
              <a:rPr lang="en-US" dirty="0"/>
              <a:t>How will we handle change?</a:t>
            </a:r>
          </a:p>
          <a:p>
            <a:pPr marL="285750" indent="-285750">
              <a:buFont typeface="Arial" panose="020B0604020202020204" pitchFamily="34" charset="0"/>
              <a:buChar char="•"/>
            </a:pPr>
            <a:r>
              <a:rPr lang="en-US" dirty="0"/>
              <a:t>How will we handle risk?</a:t>
            </a:r>
          </a:p>
        </p:txBody>
      </p:sp>
      <p:sp>
        <p:nvSpPr>
          <p:cNvPr id="19" name="TextBox 18"/>
          <p:cNvSpPr txBox="1"/>
          <p:nvPr/>
        </p:nvSpPr>
        <p:spPr>
          <a:xfrm>
            <a:off x="7599781" y="1035108"/>
            <a:ext cx="4413587" cy="1477328"/>
          </a:xfrm>
          <a:prstGeom prst="rect">
            <a:avLst/>
          </a:prstGeom>
          <a:noFill/>
        </p:spPr>
        <p:txBody>
          <a:bodyPr wrap="square" rtlCol="0">
            <a:spAutoFit/>
          </a:bodyPr>
          <a:lstStyle/>
          <a:p>
            <a:r>
              <a:rPr lang="en-US" dirty="0"/>
              <a:t>Then we execute our plan.  We monitor our progress, team morale, obstacles, risks.  Communication is the key.  The plan doesn’t have to be perfect – but communication does.</a:t>
            </a:r>
          </a:p>
        </p:txBody>
      </p:sp>
      <p:sp>
        <p:nvSpPr>
          <p:cNvPr id="20" name="TextBox 19"/>
          <p:cNvSpPr txBox="1"/>
          <p:nvPr/>
        </p:nvSpPr>
        <p:spPr>
          <a:xfrm>
            <a:off x="7829286" y="3144823"/>
            <a:ext cx="3954576" cy="1477328"/>
          </a:xfrm>
          <a:prstGeom prst="rect">
            <a:avLst/>
          </a:prstGeom>
          <a:noFill/>
        </p:spPr>
        <p:txBody>
          <a:bodyPr wrap="square" rtlCol="0">
            <a:spAutoFit/>
          </a:bodyPr>
          <a:lstStyle/>
          <a:p>
            <a:r>
              <a:rPr lang="en-US" dirty="0"/>
              <a:t>As we perform tasks, we reflect on the baseline plan.  The goal is to identify variance early through scrums, status meetings, or informal communication.  </a:t>
            </a:r>
          </a:p>
        </p:txBody>
      </p:sp>
      <p:sp>
        <p:nvSpPr>
          <p:cNvPr id="22" name="TextBox 21"/>
          <p:cNvSpPr txBox="1"/>
          <p:nvPr/>
        </p:nvSpPr>
        <p:spPr>
          <a:xfrm>
            <a:off x="8227601" y="697519"/>
            <a:ext cx="3875314" cy="2031325"/>
          </a:xfrm>
          <a:prstGeom prst="rect">
            <a:avLst/>
          </a:prstGeom>
          <a:noFill/>
        </p:spPr>
        <p:txBody>
          <a:bodyPr wrap="square" rtlCol="0">
            <a:spAutoFit/>
          </a:bodyPr>
          <a:lstStyle/>
          <a:p>
            <a:r>
              <a:rPr lang="en-US" b="1" dirty="0"/>
              <a:t>Questions:</a:t>
            </a:r>
          </a:p>
          <a:p>
            <a:pPr marL="285750" indent="-285750">
              <a:buFont typeface="Arial" panose="020B0604020202020204" pitchFamily="34" charset="0"/>
              <a:buChar char="•"/>
            </a:pPr>
            <a:r>
              <a:rPr lang="en-US" dirty="0"/>
              <a:t>Are we on schedule?</a:t>
            </a:r>
          </a:p>
          <a:p>
            <a:pPr marL="285750" indent="-285750">
              <a:buFont typeface="Arial" panose="020B0604020202020204" pitchFamily="34" charset="0"/>
              <a:buChar char="•"/>
            </a:pPr>
            <a:r>
              <a:rPr lang="en-US" dirty="0"/>
              <a:t>Are we behind?</a:t>
            </a:r>
          </a:p>
          <a:p>
            <a:pPr marL="285750" indent="-285750">
              <a:buFont typeface="Arial" panose="020B0604020202020204" pitchFamily="34" charset="0"/>
              <a:buChar char="•"/>
            </a:pPr>
            <a:r>
              <a:rPr lang="en-US" dirty="0"/>
              <a:t>Are we ahead?</a:t>
            </a:r>
          </a:p>
          <a:p>
            <a:pPr marL="285750" indent="-285750">
              <a:buFont typeface="Arial" panose="020B0604020202020204" pitchFamily="34" charset="0"/>
              <a:buChar char="•"/>
            </a:pPr>
            <a:r>
              <a:rPr lang="en-US" dirty="0"/>
              <a:t>Were our estimates correct?</a:t>
            </a:r>
          </a:p>
          <a:p>
            <a:pPr marL="285750" indent="-285750">
              <a:buFont typeface="Arial" panose="020B0604020202020204" pitchFamily="34" charset="0"/>
              <a:buChar char="•"/>
            </a:pPr>
            <a:r>
              <a:rPr lang="en-US" dirty="0"/>
              <a:t>Is the team getting along?</a:t>
            </a:r>
          </a:p>
          <a:p>
            <a:pPr marL="285750" indent="-285750">
              <a:buFont typeface="Arial" panose="020B0604020202020204" pitchFamily="34" charset="0"/>
              <a:buChar char="•"/>
            </a:pPr>
            <a:r>
              <a:rPr lang="en-US" dirty="0"/>
              <a:t>Are the sponsors happy?</a:t>
            </a:r>
          </a:p>
        </p:txBody>
      </p:sp>
      <p:sp>
        <p:nvSpPr>
          <p:cNvPr id="23" name="TextBox 22"/>
          <p:cNvSpPr txBox="1"/>
          <p:nvPr/>
        </p:nvSpPr>
        <p:spPr>
          <a:xfrm>
            <a:off x="8227601" y="749803"/>
            <a:ext cx="3480361" cy="1477328"/>
          </a:xfrm>
          <a:prstGeom prst="rect">
            <a:avLst/>
          </a:prstGeom>
          <a:noFill/>
        </p:spPr>
        <p:txBody>
          <a:bodyPr wrap="square" rtlCol="0">
            <a:spAutoFit/>
          </a:bodyPr>
          <a:lstStyle/>
          <a:p>
            <a:r>
              <a:rPr lang="en-US" dirty="0"/>
              <a:t>Answers to these questions help us control the project, which involves modifying the plan, and perhaps redefining what success look like. </a:t>
            </a:r>
          </a:p>
        </p:txBody>
      </p:sp>
      <p:sp>
        <p:nvSpPr>
          <p:cNvPr id="24" name="TextBox 23"/>
          <p:cNvSpPr txBox="1"/>
          <p:nvPr/>
        </p:nvSpPr>
        <p:spPr>
          <a:xfrm>
            <a:off x="6508070" y="812558"/>
            <a:ext cx="4455885" cy="1754326"/>
          </a:xfrm>
          <a:prstGeom prst="rect">
            <a:avLst/>
          </a:prstGeom>
          <a:noFill/>
        </p:spPr>
        <p:txBody>
          <a:bodyPr wrap="square" rtlCol="0">
            <a:spAutoFit/>
          </a:bodyPr>
          <a:lstStyle/>
          <a:p>
            <a:r>
              <a:rPr lang="en-US" dirty="0"/>
              <a:t>Once the plan is revised the iterative cycle continues.  Execute the new plan, control execution and adjust as required.  At some point after success, failure or something in between, the project is formally closed.</a:t>
            </a:r>
          </a:p>
        </p:txBody>
      </p:sp>
      <p:sp>
        <p:nvSpPr>
          <p:cNvPr id="25" name="TextBox 24"/>
          <p:cNvSpPr txBox="1"/>
          <p:nvPr/>
        </p:nvSpPr>
        <p:spPr>
          <a:xfrm>
            <a:off x="7686177" y="2700736"/>
            <a:ext cx="4162532" cy="1754326"/>
          </a:xfrm>
          <a:prstGeom prst="rect">
            <a:avLst/>
          </a:prstGeom>
          <a:noFill/>
        </p:spPr>
        <p:txBody>
          <a:bodyPr wrap="square" rtlCol="0">
            <a:spAutoFit/>
          </a:bodyPr>
          <a:lstStyle/>
          <a:p>
            <a:r>
              <a:rPr lang="en-US" dirty="0"/>
              <a:t>A project is formally closed to ensure it is handed off to operations, to allow for a last round of team building, but most importantly to inform other projects of lessons learned along the way!</a:t>
            </a:r>
          </a:p>
        </p:txBody>
      </p:sp>
    </p:spTree>
    <p:extLst>
      <p:ext uri="{BB962C8B-B14F-4D97-AF65-F5344CB8AC3E}">
        <p14:creationId xmlns:p14="http://schemas.microsoft.com/office/powerpoint/2010/main" val="3165180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randombar(horizontal)">
                                      <p:cBhvr>
                                        <p:cTn id="13" dur="500"/>
                                        <p:tgtEl>
                                          <p:spTgt spid="12"/>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randombar(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xit" presetSubtype="10" fill="hold" grpId="1" nodeType="clickEffect">
                                  <p:stCondLst>
                                    <p:cond delay="0"/>
                                  </p:stCondLst>
                                  <p:childTnLst>
                                    <p:animEffect transition="out" filter="randombar(horizontal)">
                                      <p:cBhvr>
                                        <p:cTn id="22" dur="500"/>
                                        <p:tgtEl>
                                          <p:spTgt spid="12"/>
                                        </p:tgtEl>
                                      </p:cBhvr>
                                    </p:animEffect>
                                    <p:set>
                                      <p:cBhvr>
                                        <p:cTn id="23" dur="1" fill="hold">
                                          <p:stCondLst>
                                            <p:cond delay="499"/>
                                          </p:stCondLst>
                                        </p:cTn>
                                        <p:tgtEl>
                                          <p:spTgt spid="12"/>
                                        </p:tgtEl>
                                        <p:attrNameLst>
                                          <p:attrName>style.visibility</p:attrName>
                                        </p:attrNameLst>
                                      </p:cBhvr>
                                      <p:to>
                                        <p:strVal val="hidden"/>
                                      </p:to>
                                    </p:set>
                                  </p:childTnLst>
                                </p:cTn>
                              </p:par>
                              <p:par>
                                <p:cTn id="24" presetID="14" presetClass="exit" presetSubtype="10" fill="hold" grpId="1" nodeType="withEffect">
                                  <p:stCondLst>
                                    <p:cond delay="0"/>
                                  </p:stCondLst>
                                  <p:childTnLst>
                                    <p:animEffect transition="out" filter="randombar(horizontal)">
                                      <p:cBhvr>
                                        <p:cTn id="25" dur="500"/>
                                        <p:tgtEl>
                                          <p:spTgt spid="13"/>
                                        </p:tgtEl>
                                      </p:cBhvr>
                                    </p:animEffect>
                                    <p:set>
                                      <p:cBhvr>
                                        <p:cTn id="26" dur="1" fill="hold">
                                          <p:stCondLst>
                                            <p:cond delay="499"/>
                                          </p:stCondLst>
                                        </p:cTn>
                                        <p:tgtEl>
                                          <p:spTgt spid="13"/>
                                        </p:tgtEl>
                                        <p:attrNameLst>
                                          <p:attrName>style.visibility</p:attrName>
                                        </p:attrNameLst>
                                      </p:cBhvr>
                                      <p:to>
                                        <p:strVal val="hidden"/>
                                      </p:to>
                                    </p:set>
                                  </p:childTnLst>
                                </p:cTn>
                              </p:par>
                              <p:par>
                                <p:cTn id="27" presetID="16" presetClass="entr" presetSubtype="21"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barn(inVertical)">
                                      <p:cBhvr>
                                        <p:cTn id="29" dur="500"/>
                                        <p:tgtEl>
                                          <p:spTgt spid="14"/>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xit" presetSubtype="0" fill="hold" grpId="1" nodeType="clickEffect">
                                  <p:stCondLst>
                                    <p:cond delay="0"/>
                                  </p:stCondLst>
                                  <p:childTnLst>
                                    <p:set>
                                      <p:cBhvr>
                                        <p:cTn id="33" dur="1" fill="hold">
                                          <p:stCondLst>
                                            <p:cond delay="0"/>
                                          </p:stCondLst>
                                        </p:cTn>
                                        <p:tgtEl>
                                          <p:spTgt spid="14"/>
                                        </p:tgtEl>
                                        <p:attrNameLst>
                                          <p:attrName>style.visibility</p:attrName>
                                        </p:attrNameLst>
                                      </p:cBhvr>
                                      <p:to>
                                        <p:strVal val="hidden"/>
                                      </p:to>
                                    </p:set>
                                  </p:childTnLst>
                                </p:cTn>
                              </p:par>
                              <p:par>
                                <p:cTn id="34" presetID="0" presetClass="path" presetSubtype="0" accel="50000" decel="50000" fill="hold" nodeType="withEffect">
                                  <p:stCondLst>
                                    <p:cond delay="0"/>
                                  </p:stCondLst>
                                  <p:childTnLst>
                                    <p:animMotion origin="layout" path="M -1.04167E-6 -0.00024 L -1.04167E-6 4.81481E-6 C 0.0181 0.0081 0.0056 0.00162 0.0168 0.00879 C 0.01784 0.00925 0.01914 0.00972 0.02018 0.01064 C 0.02123 0.01134 0.02201 0.01342 0.02331 0.01412 C 0.02734 0.01597 0.03607 0.01782 0.03607 0.01828 L 0.18503 0.01597 C 0.18607 0.01574 0.18698 0.01412 0.18828 0.01412 C 0.19349 0.01296 0.1987 0.01226 0.20417 0.01226 L 0.30859 0.01064 C 0.31068 0.00995 0.31276 0.00949 0.31498 0.00879 C 0.31628 0.0081 0.31771 0.0074 0.31914 0.00694 C 0.3237 0.00509 0.3263 0.00509 0.33086 0.00347 C 0.34063 -0.00116 0.32305 0.00393 0.34154 -0.00024 C 0.34258 -0.00116 0.34362 -0.00186 0.34479 -0.00232 C 0.34753 -0.00348 0.35039 -0.0044 0.35326 -0.00579 C 0.35534 -0.00718 0.35729 -0.00857 0.35964 -0.0095 C 0.36094 -0.01019 0.3625 -0.01042 0.36393 -0.01112 C 0.36537 -0.01227 0.36667 -0.01389 0.3681 -0.01482 C 0.36979 -0.01621 0.37149 -0.01713 0.37344 -0.01829 C 0.38047 -0.03079 0.37279 -0.01922 0.37982 -0.0257 C 0.38203 -0.02801 0.38373 -0.03195 0.3862 -0.03288 C 0.3875 -0.03357 0.38893 -0.03403 0.39037 -0.03473 C 0.39271 -0.03588 0.39466 -0.0382 0.39688 -0.0382 L 0.40977 -0.0382 " pathEditMode="relative" rAng="0" ptsTypes="AAAAAAAAAAAAAAAAAAAAAAAAA">
                                      <p:cBhvr>
                                        <p:cTn id="35" dur="2000" fill="hold"/>
                                        <p:tgtEl>
                                          <p:spTgt spid="11"/>
                                        </p:tgtEl>
                                        <p:attrNameLst>
                                          <p:attrName>ppt_x</p:attrName>
                                          <p:attrName>ppt_y</p:attrName>
                                        </p:attrNameLst>
                                      </p:cBhvr>
                                      <p:rCtr x="20482" y="-972"/>
                                    </p:animMotion>
                                  </p:childTnLst>
                                </p:cTn>
                              </p:par>
                            </p:childTnLst>
                          </p:cTn>
                        </p:par>
                        <p:par>
                          <p:cTn id="36" fill="hold">
                            <p:stCondLst>
                              <p:cond delay="2000"/>
                            </p:stCondLst>
                            <p:childTnLst>
                              <p:par>
                                <p:cTn id="37" presetID="14" presetClass="entr" presetSubtype="10" fill="hold" grpId="0" nodeType="afterEffect">
                                  <p:stCondLst>
                                    <p:cond delay="0"/>
                                  </p:stCondLst>
                                  <p:childTnLst>
                                    <p:set>
                                      <p:cBhvr>
                                        <p:cTn id="38" dur="1" fill="hold">
                                          <p:stCondLst>
                                            <p:cond delay="0"/>
                                          </p:stCondLst>
                                        </p:cTn>
                                        <p:tgtEl>
                                          <p:spTgt spid="15"/>
                                        </p:tgtEl>
                                        <p:attrNameLst>
                                          <p:attrName>style.visibility</p:attrName>
                                        </p:attrNameLst>
                                      </p:cBhvr>
                                      <p:to>
                                        <p:strVal val="visible"/>
                                      </p:to>
                                    </p:set>
                                    <p:animEffect transition="in" filter="randombar(horizontal)">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14" presetClass="entr" presetSubtype="10" fill="hold" grpId="0"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randombar(horizontal)">
                                      <p:cBhvr>
                                        <p:cTn id="44" dur="500"/>
                                        <p:tgtEl>
                                          <p:spTgt spid="17"/>
                                        </p:tgtEl>
                                      </p:cBhvr>
                                    </p:animEffect>
                                  </p:childTnLst>
                                </p:cTn>
                              </p:par>
                            </p:childTnLst>
                          </p:cTn>
                        </p:par>
                      </p:childTnLst>
                    </p:cTn>
                  </p:par>
                  <p:par>
                    <p:cTn id="45" fill="hold">
                      <p:stCondLst>
                        <p:cond delay="indefinite"/>
                      </p:stCondLst>
                      <p:childTnLst>
                        <p:par>
                          <p:cTn id="46" fill="hold">
                            <p:stCondLst>
                              <p:cond delay="0"/>
                            </p:stCondLst>
                            <p:childTnLst>
                              <p:par>
                                <p:cTn id="47" presetID="14" presetClass="exit" presetSubtype="10" fill="hold" grpId="1" nodeType="clickEffect">
                                  <p:stCondLst>
                                    <p:cond delay="0"/>
                                  </p:stCondLst>
                                  <p:childTnLst>
                                    <p:animEffect transition="out" filter="randombar(horizontal)">
                                      <p:cBhvr>
                                        <p:cTn id="48" dur="500"/>
                                        <p:tgtEl>
                                          <p:spTgt spid="17"/>
                                        </p:tgtEl>
                                      </p:cBhvr>
                                    </p:animEffect>
                                    <p:set>
                                      <p:cBhvr>
                                        <p:cTn id="49" dur="1" fill="hold">
                                          <p:stCondLst>
                                            <p:cond delay="499"/>
                                          </p:stCondLst>
                                        </p:cTn>
                                        <p:tgtEl>
                                          <p:spTgt spid="17"/>
                                        </p:tgtEl>
                                        <p:attrNameLst>
                                          <p:attrName>style.visibility</p:attrName>
                                        </p:attrNameLst>
                                      </p:cBhvr>
                                      <p:to>
                                        <p:strVal val="hidden"/>
                                      </p:to>
                                    </p:set>
                                  </p:childTnLst>
                                </p:cTn>
                              </p:par>
                              <p:par>
                                <p:cTn id="50" presetID="1" presetClass="exit" presetSubtype="0" fill="hold" grpId="1" nodeType="withEffect">
                                  <p:stCondLst>
                                    <p:cond delay="0"/>
                                  </p:stCondLst>
                                  <p:childTnLst>
                                    <p:set>
                                      <p:cBhvr>
                                        <p:cTn id="51" dur="1" fill="hold">
                                          <p:stCondLst>
                                            <p:cond delay="0"/>
                                          </p:stCondLst>
                                        </p:cTn>
                                        <p:tgtEl>
                                          <p:spTgt spid="15"/>
                                        </p:tgtEl>
                                        <p:attrNameLst>
                                          <p:attrName>style.visibility</p:attrName>
                                        </p:attrNameLst>
                                      </p:cBhvr>
                                      <p:to>
                                        <p:strVal val="hidden"/>
                                      </p:to>
                                    </p:set>
                                  </p:childTnLst>
                                </p:cTn>
                              </p:par>
                              <p:par>
                                <p:cTn id="52" presetID="16" presetClass="entr" presetSubtype="21" fill="hold" grpId="0" nodeType="withEffect">
                                  <p:stCondLst>
                                    <p:cond delay="0"/>
                                  </p:stCondLst>
                                  <p:childTnLst>
                                    <p:set>
                                      <p:cBhvr>
                                        <p:cTn id="53" dur="1" fill="hold">
                                          <p:stCondLst>
                                            <p:cond delay="0"/>
                                          </p:stCondLst>
                                        </p:cTn>
                                        <p:tgtEl>
                                          <p:spTgt spid="18"/>
                                        </p:tgtEl>
                                        <p:attrNameLst>
                                          <p:attrName>style.visibility</p:attrName>
                                        </p:attrNameLst>
                                      </p:cBhvr>
                                      <p:to>
                                        <p:strVal val="visible"/>
                                      </p:to>
                                    </p:set>
                                    <p:animEffect transition="in" filter="barn(inVertical)">
                                      <p:cBhvr>
                                        <p:cTn id="54" dur="500"/>
                                        <p:tgtEl>
                                          <p:spTgt spid="18"/>
                                        </p:tgtEl>
                                      </p:cBhvr>
                                    </p:animEffect>
                                  </p:childTnLst>
                                </p:cTn>
                              </p:par>
                            </p:childTnLst>
                          </p:cTn>
                        </p:par>
                      </p:childTnLst>
                    </p:cTn>
                  </p:par>
                  <p:par>
                    <p:cTn id="55" fill="hold">
                      <p:stCondLst>
                        <p:cond delay="indefinite"/>
                      </p:stCondLst>
                      <p:childTnLst>
                        <p:par>
                          <p:cTn id="56" fill="hold">
                            <p:stCondLst>
                              <p:cond delay="0"/>
                            </p:stCondLst>
                            <p:childTnLst>
                              <p:par>
                                <p:cTn id="57" presetID="1" presetClass="exit" presetSubtype="0" fill="hold" grpId="1" nodeType="clickEffect">
                                  <p:stCondLst>
                                    <p:cond delay="0"/>
                                  </p:stCondLst>
                                  <p:childTnLst>
                                    <p:set>
                                      <p:cBhvr>
                                        <p:cTn id="58" dur="1" fill="hold">
                                          <p:stCondLst>
                                            <p:cond delay="0"/>
                                          </p:stCondLst>
                                        </p:cTn>
                                        <p:tgtEl>
                                          <p:spTgt spid="18"/>
                                        </p:tgtEl>
                                        <p:attrNameLst>
                                          <p:attrName>style.visibility</p:attrName>
                                        </p:attrNameLst>
                                      </p:cBhvr>
                                      <p:to>
                                        <p:strVal val="hidden"/>
                                      </p:to>
                                    </p:set>
                                  </p:childTnLst>
                                </p:cTn>
                              </p:par>
                              <p:par>
                                <p:cTn id="59" presetID="8" presetClass="emph" presetSubtype="0" fill="hold" nodeType="withEffect">
                                  <p:stCondLst>
                                    <p:cond delay="0"/>
                                  </p:stCondLst>
                                  <p:childTnLst>
                                    <p:animRot by="3300000">
                                      <p:cBhvr>
                                        <p:cTn id="60" dur="1000" fill="hold"/>
                                        <p:tgtEl>
                                          <p:spTgt spid="11"/>
                                        </p:tgtEl>
                                        <p:attrNameLst>
                                          <p:attrName>r</p:attrName>
                                        </p:attrNameLst>
                                      </p:cBhvr>
                                    </p:animRot>
                                  </p:childTnLst>
                                </p:cTn>
                              </p:par>
                            </p:childTnLst>
                          </p:cTn>
                        </p:par>
                        <p:par>
                          <p:cTn id="61" fill="hold">
                            <p:stCondLst>
                              <p:cond delay="1000"/>
                            </p:stCondLst>
                            <p:childTnLst>
                              <p:par>
                                <p:cTn id="62" presetID="0" presetClass="path" presetSubtype="0" accel="50000" decel="50000" fill="hold" nodeType="afterEffect">
                                  <p:stCondLst>
                                    <p:cond delay="0"/>
                                  </p:stCondLst>
                                  <p:childTnLst>
                                    <p:animMotion origin="layout" path="M 0.40977 -0.0382 L 0.40977 -0.03797 C 0.41081 -0.03334 0.41133 -0.02801 0.41289 -0.02338 C 0.41341 -0.02153 0.41498 -0.0213 0.41602 -0.01968 C 0.4194 -0.01459 0.41836 -0.01389 0.42227 -0.01042 C 0.42318 -0.00973 0.42435 -0.0095 0.42539 -0.00857 C 0.42669 -0.00741 0.4319 -0.00047 0.43268 0.00069 C 0.43373 0.00231 0.43451 0.00462 0.43581 0.00625 C 0.43698 0.00763 0.43867 0.0081 0.43998 0.00995 C 0.44219 0.01319 0.44375 0.01805 0.44623 0.02106 L 0.44935 0.02476 C 0.45039 0.02777 0.45104 0.03148 0.45248 0.03402 C 0.45417 0.03703 0.4569 0.03819 0.45873 0.04143 C 0.46797 0.05787 0.45313 0.03217 0.4681 0.05439 C 0.47031 0.05763 0.47227 0.0618 0.47435 0.0655 C 0.47539 0.06736 0.47669 0.06851 0.47748 0.07106 C 0.47813 0.07337 0.47852 0.07615 0.47956 0.07847 C 0.48789 0.0956 0.47982 0.07152 0.48685 0.09143 C 0.48763 0.09375 0.48802 0.09629 0.48893 0.09884 C 0.48984 0.10138 0.49115 0.10347 0.49206 0.10625 C 0.49427 0.11342 0.49623 0.12106 0.49831 0.12847 C 0.49935 0.13217 0.50065 0.13564 0.50143 0.13958 C 0.50169 0.14143 0.50182 0.14328 0.50248 0.14513 C 0.50365 0.14884 0.50534 0.15231 0.50664 0.15625 C 0.50846 0.16157 0.51016 0.16712 0.51185 0.17291 C 0.51289 0.17638 0.5138 0.18032 0.51498 0.18402 C 0.51602 0.1875 0.51901 0.19421 0.52018 0.19699 C 0.52253 0.20972 0.51927 0.19421 0.52435 0.20995 C 0.52734 0.21944 0.52253 0.21203 0.52852 0.21921 C 0.52878 0.22152 0.52995 0.23287 0.5306 0.23587 C 0.53112 0.23842 0.53203 0.2405 0.53268 0.24328 C 0.53307 0.2456 0.53307 0.24814 0.53373 0.25069 C 0.53412 0.25254 0.53516 0.25416 0.53581 0.25625 C 0.5362 0.25787 0.53607 0.26018 0.53685 0.2618 C 0.53763 0.26342 0.53893 0.26388 0.53998 0.2655 C 0.54297 0.2699 0.5431 0.27106 0.54518 0.27662 C 0.54544 0.27962 0.5457 0.28263 0.54623 0.28587 C 0.54701 0.29097 0.54805 0.29421 0.54935 0.29884 " pathEditMode="relative" rAng="0" ptsTypes="AAAAAAAAAAAAAAAAAAAAAAAAAAAAAAAAAAAAAA">
                                      <p:cBhvr>
                                        <p:cTn id="63" dur="2000" fill="hold"/>
                                        <p:tgtEl>
                                          <p:spTgt spid="11"/>
                                        </p:tgtEl>
                                        <p:attrNameLst>
                                          <p:attrName>ppt_x</p:attrName>
                                          <p:attrName>ppt_y</p:attrName>
                                        </p:attrNameLst>
                                      </p:cBhvr>
                                      <p:rCtr x="6979" y="16852"/>
                                    </p:animMotion>
                                  </p:childTnLst>
                                </p:cTn>
                              </p:par>
                            </p:childTnLst>
                          </p:cTn>
                        </p:par>
                        <p:par>
                          <p:cTn id="64" fill="hold">
                            <p:stCondLst>
                              <p:cond delay="3000"/>
                            </p:stCondLst>
                            <p:childTnLst>
                              <p:par>
                                <p:cTn id="65" presetID="14" presetClass="entr" presetSubtype="10" fill="hold" grpId="0" nodeType="afterEffect">
                                  <p:stCondLst>
                                    <p:cond delay="0"/>
                                  </p:stCondLst>
                                  <p:childTnLst>
                                    <p:set>
                                      <p:cBhvr>
                                        <p:cTn id="66" dur="1" fill="hold">
                                          <p:stCondLst>
                                            <p:cond delay="0"/>
                                          </p:stCondLst>
                                        </p:cTn>
                                        <p:tgtEl>
                                          <p:spTgt spid="19"/>
                                        </p:tgtEl>
                                        <p:attrNameLst>
                                          <p:attrName>style.visibility</p:attrName>
                                        </p:attrNameLst>
                                      </p:cBhvr>
                                      <p:to>
                                        <p:strVal val="visible"/>
                                      </p:to>
                                    </p:set>
                                    <p:animEffect transition="in" filter="randombar(horizontal)">
                                      <p:cBhvr>
                                        <p:cTn id="67" dur="500"/>
                                        <p:tgtEl>
                                          <p:spTgt spid="19"/>
                                        </p:tgtEl>
                                      </p:cBhvr>
                                    </p:animEffect>
                                  </p:childTnLst>
                                </p:cTn>
                              </p:par>
                            </p:childTnLst>
                          </p:cTn>
                        </p:par>
                      </p:childTnLst>
                    </p:cTn>
                  </p:par>
                  <p:par>
                    <p:cTn id="68" fill="hold">
                      <p:stCondLst>
                        <p:cond delay="indefinite"/>
                      </p:stCondLst>
                      <p:childTnLst>
                        <p:par>
                          <p:cTn id="69" fill="hold">
                            <p:stCondLst>
                              <p:cond delay="0"/>
                            </p:stCondLst>
                            <p:childTnLst>
                              <p:par>
                                <p:cTn id="70" presetID="14" presetClass="entr" presetSubtype="10" fill="hold" grpId="0" nodeType="clickEffect">
                                  <p:stCondLst>
                                    <p:cond delay="0"/>
                                  </p:stCondLst>
                                  <p:childTnLst>
                                    <p:set>
                                      <p:cBhvr>
                                        <p:cTn id="71" dur="1" fill="hold">
                                          <p:stCondLst>
                                            <p:cond delay="0"/>
                                          </p:stCondLst>
                                        </p:cTn>
                                        <p:tgtEl>
                                          <p:spTgt spid="20"/>
                                        </p:tgtEl>
                                        <p:attrNameLst>
                                          <p:attrName>style.visibility</p:attrName>
                                        </p:attrNameLst>
                                      </p:cBhvr>
                                      <p:to>
                                        <p:strVal val="visible"/>
                                      </p:to>
                                    </p:set>
                                    <p:animEffect transition="in" filter="randombar(horizontal)">
                                      <p:cBhvr>
                                        <p:cTn id="72" dur="500"/>
                                        <p:tgtEl>
                                          <p:spTgt spid="20"/>
                                        </p:tgtEl>
                                      </p:cBhvr>
                                    </p:animEffec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1" nodeType="clickEffect">
                                  <p:stCondLst>
                                    <p:cond delay="0"/>
                                  </p:stCondLst>
                                  <p:childTnLst>
                                    <p:animEffect transition="out" filter="fade">
                                      <p:cBhvr>
                                        <p:cTn id="76" dur="500"/>
                                        <p:tgtEl>
                                          <p:spTgt spid="19"/>
                                        </p:tgtEl>
                                      </p:cBhvr>
                                    </p:animEffect>
                                    <p:set>
                                      <p:cBhvr>
                                        <p:cTn id="77" dur="1" fill="hold">
                                          <p:stCondLst>
                                            <p:cond delay="499"/>
                                          </p:stCondLst>
                                        </p:cTn>
                                        <p:tgtEl>
                                          <p:spTgt spid="19"/>
                                        </p:tgtEl>
                                        <p:attrNameLst>
                                          <p:attrName>style.visibility</p:attrName>
                                        </p:attrNameLst>
                                      </p:cBhvr>
                                      <p:to>
                                        <p:strVal val="hidden"/>
                                      </p:to>
                                    </p:set>
                                  </p:childTnLst>
                                </p:cTn>
                              </p:par>
                              <p:par>
                                <p:cTn id="78" presetID="10" presetClass="exit" presetSubtype="0" fill="hold" grpId="1" nodeType="withEffect">
                                  <p:stCondLst>
                                    <p:cond delay="0"/>
                                  </p:stCondLst>
                                  <p:childTnLst>
                                    <p:animEffect transition="out" filter="fade">
                                      <p:cBhvr>
                                        <p:cTn id="79" dur="500"/>
                                        <p:tgtEl>
                                          <p:spTgt spid="20"/>
                                        </p:tgtEl>
                                      </p:cBhvr>
                                    </p:animEffect>
                                    <p:set>
                                      <p:cBhvr>
                                        <p:cTn id="80" dur="1" fill="hold">
                                          <p:stCondLst>
                                            <p:cond delay="499"/>
                                          </p:stCondLst>
                                        </p:cTn>
                                        <p:tgtEl>
                                          <p:spTgt spid="20"/>
                                        </p:tgtEl>
                                        <p:attrNameLst>
                                          <p:attrName>style.visibility</p:attrName>
                                        </p:attrNameLst>
                                      </p:cBhvr>
                                      <p:to>
                                        <p:strVal val="hidden"/>
                                      </p:to>
                                    </p:set>
                                  </p:childTnLst>
                                </p:cTn>
                              </p:par>
                            </p:childTnLst>
                          </p:cTn>
                        </p:par>
                        <p:par>
                          <p:cTn id="81" fill="hold">
                            <p:stCondLst>
                              <p:cond delay="500"/>
                            </p:stCondLst>
                            <p:childTnLst>
                              <p:par>
                                <p:cTn id="82" presetID="8" presetClass="emph" presetSubtype="0" fill="hold" nodeType="afterEffect">
                                  <p:stCondLst>
                                    <p:cond delay="0"/>
                                  </p:stCondLst>
                                  <p:childTnLst>
                                    <p:animRot by="5400000">
                                      <p:cBhvr>
                                        <p:cTn id="83" dur="1000" fill="hold"/>
                                        <p:tgtEl>
                                          <p:spTgt spid="11"/>
                                        </p:tgtEl>
                                        <p:attrNameLst>
                                          <p:attrName>r</p:attrName>
                                        </p:attrNameLst>
                                      </p:cBhvr>
                                    </p:animRot>
                                  </p:childTnLst>
                                </p:cTn>
                              </p:par>
                            </p:childTnLst>
                          </p:cTn>
                        </p:par>
                        <p:par>
                          <p:cTn id="84" fill="hold">
                            <p:stCondLst>
                              <p:cond delay="1500"/>
                            </p:stCondLst>
                            <p:childTnLst>
                              <p:par>
                                <p:cTn id="85" presetID="0" presetClass="path" presetSubtype="0" accel="50000" decel="50000" fill="hold" nodeType="afterEffect">
                                  <p:stCondLst>
                                    <p:cond delay="0"/>
                                  </p:stCondLst>
                                  <p:childTnLst>
                                    <p:animMotion origin="layout" path="M 0.54935 0.29884 L 0.54935 0.29884 C 0.54649 0.30069 0.54349 0.30139 0.54102 0.3044 C 0.53672 0.30926 0.53646 0.31667 0.53165 0.31736 C 0.52357 0.31829 0.51563 0.31852 0.50769 0.31921 C 0.49805 0.32477 0.51524 0.31505 0.49623 0.32292 C 0.49441 0.32361 0.49284 0.32593 0.49102 0.32662 C 0.48685 0.32778 0.48256 0.32755 0.47852 0.32847 C 0.45157 0.33287 0.49258 0.32894 0.43165 0.33218 C 0.4306 0.33264 0.42943 0.3331 0.42852 0.33403 C 0.42566 0.33611 0.42019 0.34144 0.42019 0.34144 C 0.4181 0.34722 0.41641 0.35185 0.41498 0.3581 C 0.41446 0.35972 0.41459 0.36204 0.41394 0.36366 C 0.41303 0.36528 0.41185 0.36644 0.41081 0.36736 C 0.40925 0.36852 0.40261 0.37222 0.4004 0.37292 C 0.39727 0.37361 0.39415 0.37407 0.39102 0.37477 C 0.38959 0.37523 0.38816 0.37616 0.38685 0.37662 C 0.38191 0.37755 0.37696 0.37685 0.37227 0.37847 C 0.37097 0.3787 0.37019 0.38125 0.36915 0.38218 C 0.36771 0.3831 0.36628 0.3831 0.36498 0.38403 C 0.35547 0.38866 0.37123 0.38194 0.3556 0.38773 C 0.35417 0.38819 0.35274 0.38912 0.35144 0.38958 C 0.34584 0.39051 0.33477 0.39144 0.33477 0.39144 " pathEditMode="relative" ptsTypes="AAAAAAAAAAAAAAAAAAAAAAA">
                                      <p:cBhvr>
                                        <p:cTn id="86" dur="2000" fill="hold"/>
                                        <p:tgtEl>
                                          <p:spTgt spid="11"/>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22"/>
                                        </p:tgtEl>
                                        <p:attrNameLst>
                                          <p:attrName>style.visibility</p:attrName>
                                        </p:attrNameLst>
                                      </p:cBhvr>
                                      <p:to>
                                        <p:strVal val="visible"/>
                                      </p:to>
                                    </p:set>
                                    <p:animEffect transition="in" filter="randombar(horizontal)">
                                      <p:cBhvr>
                                        <p:cTn id="91" dur="500"/>
                                        <p:tgtEl>
                                          <p:spTgt spid="22"/>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xit" presetSubtype="10" fill="hold" grpId="1" nodeType="clickEffect">
                                  <p:stCondLst>
                                    <p:cond delay="0"/>
                                  </p:stCondLst>
                                  <p:childTnLst>
                                    <p:animEffect transition="out" filter="randombar(horizontal)">
                                      <p:cBhvr>
                                        <p:cTn id="95" dur="500"/>
                                        <p:tgtEl>
                                          <p:spTgt spid="22"/>
                                        </p:tgtEl>
                                      </p:cBhvr>
                                    </p:animEffect>
                                    <p:set>
                                      <p:cBhvr>
                                        <p:cTn id="96" dur="1" fill="hold">
                                          <p:stCondLst>
                                            <p:cond delay="499"/>
                                          </p:stCondLst>
                                        </p:cTn>
                                        <p:tgtEl>
                                          <p:spTgt spid="22"/>
                                        </p:tgtEl>
                                        <p:attrNameLst>
                                          <p:attrName>style.visibility</p:attrName>
                                        </p:attrNameLst>
                                      </p:cBhvr>
                                      <p:to>
                                        <p:strVal val="hidden"/>
                                      </p:to>
                                    </p:set>
                                  </p:childTnLst>
                                </p:cTn>
                              </p:par>
                              <p:par>
                                <p:cTn id="97" presetID="14" presetClass="entr" presetSubtype="10"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Effect transition="in" filter="randombar(horizontal)">
                                      <p:cBhvr>
                                        <p:cTn id="99" dur="500"/>
                                        <p:tgtEl>
                                          <p:spTgt spid="23"/>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xit" presetSubtype="10" fill="hold" grpId="1" nodeType="clickEffect">
                                  <p:stCondLst>
                                    <p:cond delay="0"/>
                                  </p:stCondLst>
                                  <p:childTnLst>
                                    <p:animEffect transition="out" filter="randombar(horizontal)">
                                      <p:cBhvr>
                                        <p:cTn id="103" dur="500"/>
                                        <p:tgtEl>
                                          <p:spTgt spid="23"/>
                                        </p:tgtEl>
                                      </p:cBhvr>
                                    </p:animEffect>
                                    <p:set>
                                      <p:cBhvr>
                                        <p:cTn id="104" dur="1" fill="hold">
                                          <p:stCondLst>
                                            <p:cond delay="499"/>
                                          </p:stCondLst>
                                        </p:cTn>
                                        <p:tgtEl>
                                          <p:spTgt spid="23"/>
                                        </p:tgtEl>
                                        <p:attrNameLst>
                                          <p:attrName>style.visibility</p:attrName>
                                        </p:attrNameLst>
                                      </p:cBhvr>
                                      <p:to>
                                        <p:strVal val="hidden"/>
                                      </p:to>
                                    </p:set>
                                  </p:childTnLst>
                                </p:cTn>
                              </p:par>
                              <p:par>
                                <p:cTn id="105" presetID="8" presetClass="emph" presetSubtype="0" fill="hold" nodeType="withEffect">
                                  <p:stCondLst>
                                    <p:cond delay="0"/>
                                  </p:stCondLst>
                                  <p:childTnLst>
                                    <p:animRot by="10800000">
                                      <p:cBhvr>
                                        <p:cTn id="106" dur="1000" fill="hold"/>
                                        <p:tgtEl>
                                          <p:spTgt spid="11"/>
                                        </p:tgtEl>
                                        <p:attrNameLst>
                                          <p:attrName>r</p:attrName>
                                        </p:attrNameLst>
                                      </p:cBhvr>
                                    </p:animRot>
                                  </p:childTnLst>
                                </p:cTn>
                              </p:par>
                            </p:childTnLst>
                          </p:cTn>
                        </p:par>
                        <p:par>
                          <p:cTn id="107" fill="hold">
                            <p:stCondLst>
                              <p:cond delay="1000"/>
                            </p:stCondLst>
                            <p:childTnLst>
                              <p:par>
                                <p:cTn id="108" presetID="0" presetClass="path" presetSubtype="0" accel="50000" decel="50000" fill="hold" nodeType="afterEffect">
                                  <p:stCondLst>
                                    <p:cond delay="0"/>
                                  </p:stCondLst>
                                  <p:childTnLst>
                                    <p:animMotion origin="layout" path="M 0.33477 0.39166 L 0.33477 0.39166 C 0.33386 0.36504 0.33281 0.35185 0.33477 0.325 C 0.33503 0.32222 0.33607 0.3199 0.33685 0.31759 C 0.3388 0.31157 0.33919 0.31157 0.34206 0.30648 C 0.34245 0.30463 0.34245 0.30231 0.3431 0.30092 C 0.34492 0.29675 0.34935 0.28981 0.34935 0.28981 C 0.35104 0.28032 0.34922 0.28657 0.35456 0.2787 C 0.3556 0.27685 0.35651 0.27476 0.35768 0.27314 C 0.3599 0.26967 0.3625 0.26666 0.36498 0.26388 C 0.36823 0.25486 0.36667 0.26041 0.36914 0.24722 L 0.37018 0.24166 C 0.36979 0.23472 0.36914 0.228 0.36914 0.22129 C 0.36914 0.17939 0.36992 0.20046 0.37123 0.17314 C 0.37162 0.16319 0.37188 0.15324 0.37227 0.14351 C 0.3724 0.14027 0.37292 0.11458 0.37435 0.10648 C 0.37474 0.1037 0.37565 0.10138 0.37643 0.09907 C 0.37669 0.08842 0.37682 0.078 0.37748 0.06759 C 0.37761 0.0655 0.37774 0.06342 0.37852 0.06203 C 0.3793 0.06018 0.3806 0.05949 0.38164 0.05833 C 0.38451 0.05023 0.38594 0.04768 0.38789 0.03981 C 0.3888 0.03588 0.38945 0.03055 0.38998 0.02685 C 0.38998 0.02615 0.39063 0.00578 0.39206 0.00092 C 0.3931 -0.00325 0.39479 -0.00649 0.39623 -0.01019 C 0.39688 -0.01204 0.39701 -0.01505 0.39831 -0.01575 C 0.39935 -0.01644 0.40039 -0.0169 0.40143 -0.0176 C 0.40248 -0.01875 0.40339 -0.02061 0.40456 -0.0213 C 0.40586 -0.02246 0.40873 -0.02315 0.40873 -0.02315 " pathEditMode="relative" ptsTypes="AAAAAAAAAAAAAAAAAAAAAAAAAAAA">
                                      <p:cBhvr>
                                        <p:cTn id="109" dur="2000" fill="hold"/>
                                        <p:tgtEl>
                                          <p:spTgt spid="11"/>
                                        </p:tgtEl>
                                        <p:attrNameLst>
                                          <p:attrName>ppt_x</p:attrName>
                                          <p:attrName>ppt_y</p:attrName>
                                        </p:attrNameLst>
                                      </p:cBhvr>
                                    </p:animMotion>
                                  </p:childTnLst>
                                </p:cTn>
                              </p:par>
                            </p:childTnLst>
                          </p:cTn>
                        </p:par>
                        <p:par>
                          <p:cTn id="110" fill="hold">
                            <p:stCondLst>
                              <p:cond delay="3000"/>
                            </p:stCondLst>
                            <p:childTnLst>
                              <p:par>
                                <p:cTn id="111" presetID="14" presetClass="entr" presetSubtype="10" fill="hold" grpId="0" nodeType="after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randombar(horizontal)">
                                      <p:cBhvr>
                                        <p:cTn id="113" dur="500"/>
                                        <p:tgtEl>
                                          <p:spTgt spid="24"/>
                                        </p:tgtEl>
                                      </p:cBhvr>
                                    </p:animEffect>
                                  </p:childTnLst>
                                </p:cTn>
                              </p:par>
                            </p:childTnLst>
                          </p:cTn>
                        </p:par>
                        <p:par>
                          <p:cTn id="114" fill="hold">
                            <p:stCondLst>
                              <p:cond delay="3500"/>
                            </p:stCondLst>
                            <p:childTnLst>
                              <p:par>
                                <p:cTn id="115" presetID="8" presetClass="emph" presetSubtype="0" fill="hold" nodeType="afterEffect">
                                  <p:stCondLst>
                                    <p:cond delay="0"/>
                                  </p:stCondLst>
                                  <p:childTnLst>
                                    <p:animRot by="5400000">
                                      <p:cBhvr>
                                        <p:cTn id="116" dur="1000" fill="hold"/>
                                        <p:tgtEl>
                                          <p:spTgt spid="11"/>
                                        </p:tgtEl>
                                        <p:attrNameLst>
                                          <p:attrName>r</p:attrName>
                                        </p:attrNameLst>
                                      </p:cBhvr>
                                    </p:animRot>
                                  </p:childTnLst>
                                </p:cTn>
                              </p:par>
                            </p:childTnLst>
                          </p:cTn>
                        </p:par>
                        <p:par>
                          <p:cTn id="117" fill="hold">
                            <p:stCondLst>
                              <p:cond delay="4500"/>
                            </p:stCondLst>
                            <p:childTnLst>
                              <p:par>
                                <p:cTn id="118" presetID="0" presetClass="path" presetSubtype="0" accel="50000" decel="50000" fill="hold" nodeType="afterEffect">
                                  <p:stCondLst>
                                    <p:cond delay="0"/>
                                  </p:stCondLst>
                                  <p:childTnLst>
                                    <p:animMotion origin="layout" path="M 0.40976 -0.0382 L 0.40976 -0.0382 C 0.41458 -0.03774 0.4194 -0.03774 0.42422 -0.03635 C 0.42643 -0.03589 0.42838 -0.03311 0.43047 -0.03265 C 0.44791 -0.0301 0.43893 -0.03195 0.45755 -0.02709 C 0.46172 -0.01992 0.46341 -0.01737 0.46692 -0.00672 C 0.46797 -0.00371 0.46888 -0.00047 0.47005 0.00254 C 0.47239 0.00809 0.47461 0.01411 0.47734 0.0192 C 0.47838 0.02106 0.47969 0.02244 0.48047 0.02476 C 0.48138 0.02684 0.4819 0.02962 0.48255 0.03217 C 0.48476 0.03888 0.48502 0.0368 0.48672 0.04513 C 0.48724 0.04744 0.4875 0.04999 0.48776 0.05254 C 0.48828 0.05601 0.48854 0.05971 0.4888 0.06365 C 0.48932 0.06897 0.48932 0.07476 0.48984 0.08032 C 0.49036 0.08402 0.49127 0.08772 0.49192 0.09143 C 0.49232 0.09328 0.49245 0.09513 0.49297 0.09698 C 0.4944 0.10069 0.49635 0.10369 0.49713 0.10809 C 0.49909 0.11828 0.49713 0.10902 0.50026 0.1192 C 0.50429 0.13147 0.50091 0.12175 0.50338 0.13217 C 0.50403 0.13448 0.50469 0.13703 0.50547 0.13957 C 0.50677 0.14328 0.50963 0.15069 0.50963 0.15069 C 0.51159 0.16411 0.50911 0.15323 0.5138 0.1618 C 0.51471 0.16319 0.51523 0.1655 0.51588 0.16735 C 0.51692 0.16967 0.5181 0.17221 0.51901 0.17476 C 0.52096 0.17939 0.52135 0.18194 0.52422 0.18587 C 0.52695 0.18911 0.52982 0.19189 0.53255 0.19513 C 0.53359 0.19629 0.53463 0.19768 0.53567 0.19883 C 0.53737 0.20022 0.53919 0.20115 0.54088 0.20254 C 0.54192 0.203 0.5431 0.20346 0.54401 0.20439 C 0.547 0.20694 0.54804 0.20948 0.55026 0.21365 C 0.55065 0.2155 0.55091 0.21735 0.5513 0.2192 C 0.55195 0.22152 0.55325 0.22383 0.55338 0.22661 C 0.55364 0.23055 0.55182 0.24675 0.55026 0.25069 L 0.54609 0.2618 C 0.54883 0.28078 0.54817 0.27152 0.54817 0.28957 " pathEditMode="relative" ptsTypes="AAAAAAAAAAAAAAAAAAAAAAAAAAAAAAAAAAA">
                                      <p:cBhvr>
                                        <p:cTn id="119" dur="2000" fill="hold"/>
                                        <p:tgtEl>
                                          <p:spTgt spid="11"/>
                                        </p:tgtEl>
                                        <p:attrNameLst>
                                          <p:attrName>ppt_x</p:attrName>
                                          <p:attrName>ppt_y</p:attrName>
                                        </p:attrNameLst>
                                      </p:cBhvr>
                                    </p:animMotion>
                                  </p:childTnLst>
                                </p:cTn>
                              </p:par>
                            </p:childTnLst>
                          </p:cTn>
                        </p:par>
                        <p:par>
                          <p:cTn id="120" fill="hold">
                            <p:stCondLst>
                              <p:cond delay="6500"/>
                            </p:stCondLst>
                            <p:childTnLst>
                              <p:par>
                                <p:cTn id="121" presetID="8" presetClass="emph" presetSubtype="0" fill="hold" nodeType="afterEffect">
                                  <p:stCondLst>
                                    <p:cond delay="0"/>
                                  </p:stCondLst>
                                  <p:childTnLst>
                                    <p:animRot by="6600000">
                                      <p:cBhvr>
                                        <p:cTn id="122" dur="1000" fill="hold"/>
                                        <p:tgtEl>
                                          <p:spTgt spid="11"/>
                                        </p:tgtEl>
                                        <p:attrNameLst>
                                          <p:attrName>r</p:attrName>
                                        </p:attrNameLst>
                                      </p:cBhvr>
                                    </p:animRot>
                                  </p:childTnLst>
                                </p:cTn>
                              </p:par>
                            </p:childTnLst>
                          </p:cTn>
                        </p:par>
                        <p:par>
                          <p:cTn id="123" fill="hold">
                            <p:stCondLst>
                              <p:cond delay="7500"/>
                            </p:stCondLst>
                            <p:childTnLst>
                              <p:par>
                                <p:cTn id="124" presetID="0" presetClass="path" presetSubtype="0" accel="50000" decel="50000" fill="hold" nodeType="afterEffect">
                                  <p:stCondLst>
                                    <p:cond delay="0"/>
                                  </p:stCondLst>
                                  <p:childTnLst>
                                    <p:animMotion origin="layout" path="M 0.54935 0.29883 L 0.54935 0.29883 C 0.53581 0.29606 0.53464 0.29513 0.51706 0.29883 C 0.51576 0.29907 0.51498 0.30161 0.51394 0.30254 C 0.51185 0.30416 0.50769 0.30624 0.50769 0.30624 C 0.50547 0.31203 0.50547 0.31272 0.50248 0.31735 C 0.50105 0.31944 0.49948 0.32082 0.49831 0.32291 C 0.4974 0.32453 0.49714 0.32707 0.49623 0.32846 C 0.49493 0.33032 0.49336 0.33078 0.49206 0.33217 C 0.48646 0.33795 0.49154 0.33471 0.48477 0.33772 C 0.47748 0.33726 0.47006 0.33703 0.4629 0.33587 C 0.46172 0.33564 0.46081 0.33448 0.45977 0.33402 C 0.45521 0.33263 0.45066 0.3317 0.44623 0.33032 C 0.41537 0.33309 0.43386 0.32916 0.42123 0.33402 C 0.41954 0.33471 0.41368 0.33657 0.41185 0.33772 C 0.40873 0.33981 0.40704 0.34212 0.40456 0.34513 C 0.40378 0.34698 0.40326 0.34907 0.40248 0.35069 C 0.39948 0.35601 0.39961 0.35323 0.39623 0.35624 C 0.39441 0.35786 0.39271 0.35994 0.39102 0.3618 C 0.38985 0.36295 0.38894 0.36457 0.3879 0.3655 C 0.37618 0.37592 0.39571 0.35578 0.3806 0.37106 C 0.37943 0.37221 0.37865 0.3743 0.37748 0.37476 C 0.37435 0.37615 0.37123 0.37615 0.3681 0.37661 C 0.36667 0.378 0.36537 0.37939 0.36394 0.38032 C 0.3629 0.38124 0.36172 0.38124 0.36081 0.38217 C 0.3586 0.38448 0.35665 0.38726 0.35456 0.38957 L 0.35144 0.39328 C 0.3504 0.39467 0.34948 0.39675 0.34831 0.39698 C 0.34649 0.39768 0.3448 0.39814 0.3431 0.39883 C 0.34089 0.39999 0.33685 0.40277 0.33685 0.40277 C 0.3323 0.39999 0.3336 0.40277 0.33477 0.39513 C 0.33477 0.39467 0.33477 0.39397 0.33477 0.39328 " pathEditMode="relative" ptsTypes="AAAAAAAAAAAAAAAAAAAAAAAAAAAAAAAA">
                                      <p:cBhvr>
                                        <p:cTn id="125" dur="2000" fill="hold"/>
                                        <p:tgtEl>
                                          <p:spTgt spid="11"/>
                                        </p:tgtEl>
                                        <p:attrNameLst>
                                          <p:attrName>ppt_x</p:attrName>
                                          <p:attrName>ppt_y</p:attrName>
                                        </p:attrNameLst>
                                      </p:cBhvr>
                                    </p:animMotion>
                                  </p:childTnLst>
                                </p:cTn>
                              </p:par>
                            </p:childTnLst>
                          </p:cTn>
                        </p:par>
                        <p:par>
                          <p:cTn id="126" fill="hold">
                            <p:stCondLst>
                              <p:cond delay="9500"/>
                            </p:stCondLst>
                            <p:childTnLst>
                              <p:par>
                                <p:cTn id="127" presetID="8" presetClass="emph" presetSubtype="0" fill="hold" nodeType="afterEffect">
                                  <p:stCondLst>
                                    <p:cond delay="0"/>
                                  </p:stCondLst>
                                  <p:childTnLst>
                                    <p:animRot by="6600000">
                                      <p:cBhvr>
                                        <p:cTn id="128" dur="1000" fill="hold"/>
                                        <p:tgtEl>
                                          <p:spTgt spid="11"/>
                                        </p:tgtEl>
                                        <p:attrNameLst>
                                          <p:attrName>r</p:attrName>
                                        </p:attrNameLst>
                                      </p:cBhvr>
                                    </p:animRot>
                                  </p:childTnLst>
                                </p:cTn>
                              </p:par>
                            </p:childTnLst>
                          </p:cTn>
                        </p:par>
                        <p:par>
                          <p:cTn id="129" fill="hold">
                            <p:stCondLst>
                              <p:cond delay="10500"/>
                            </p:stCondLst>
                            <p:childTnLst>
                              <p:par>
                                <p:cTn id="130" presetID="0" presetClass="path" presetSubtype="0" accel="50000" decel="50000" fill="hold" nodeType="afterEffect">
                                  <p:stCondLst>
                                    <p:cond delay="0"/>
                                  </p:stCondLst>
                                  <p:childTnLst>
                                    <p:animMotion origin="layout" path="M 0.33477 0.39166 L 0.33477 0.39166 C 0.33437 0.38356 0.33424 0.37546 0.33372 0.36735 C 0.33268 0.35184 0.32956 0.3655 0.33372 0.33772 C 0.33463 0.33171 0.33763 0.3324 0.33997 0.33032 C 0.34805 0.32314 0.33828 0.32962 0.34622 0.32476 C 0.34727 0.32291 0.34805 0.32083 0.34935 0.31921 C 0.35026 0.31828 0.35169 0.31874 0.35247 0.31735 C 0.35352 0.3155 0.35365 0.31249 0.35456 0.30995 C 0.35573 0.30624 0.35729 0.30254 0.35872 0.29883 L 0.36081 0.29328 C 0.36068 0.29166 0.35833 0.20879 0.36081 0.18772 C 0.36107 0.18518 0.36289 0.18402 0.36393 0.18217 C 0.36523 0.17499 0.36458 0.17638 0.3681 0.16921 C 0.36901 0.16735 0.37031 0.16573 0.37122 0.16365 C 0.372 0.16157 0.3724 0.15856 0.37331 0.15624 C 0.37865 0.14027 0.3763 0.15092 0.37852 0.13958 C 0.37878 0.13541 0.37904 0.13101 0.37956 0.12661 C 0.37969 0.12476 0.38034 0.12314 0.3806 0.12106 C 0.38112 0.11434 0.38099 0.1074 0.38164 0.10069 C 0.38177 0.09883 0.38229 0.09698 0.38268 0.09513 C 0.38529 0.07893 0.38216 0.09559 0.38477 0.08217 C 0.38542 0.0611 0.38581 0.04027 0.38685 0.01921 C 0.38685 0.01735 0.3875 0.0155 0.38789 0.01365 C 0.38828 0.01133 0.38828 0.00856 0.38893 0.00624 C 0.38997 0.00231 0.39219 -0.0007 0.3931 -0.00487 C 0.3944 -0.01228 0.3931 -0.00973 0.39727 -0.01228 C 0.39792 -0.01413 0.3987 -0.01575 0.39935 -0.01783 C 0.39974 -0.01945 0.39961 -0.02177 0.40039 -0.02339 C 0.40117 -0.02501 0.40247 -0.02593 0.40352 -0.02709 C 0.40469 -0.03357 0.40391 -0.03288 0.40768 -0.03635 C 0.40794 -0.03658 0.40833 -0.03635 0.40872 -0.03635 " pathEditMode="relative" ptsTypes="AAAAAAAAAAAAAAAAAAAAAAAAAAAAAAAA">
                                      <p:cBhvr>
                                        <p:cTn id="131" dur="2000" fill="hold"/>
                                        <p:tgtEl>
                                          <p:spTgt spid="11"/>
                                        </p:tgtEl>
                                        <p:attrNameLst>
                                          <p:attrName>ppt_x</p:attrName>
                                          <p:attrName>ppt_y</p:attrName>
                                        </p:attrNameLst>
                                      </p:cBhvr>
                                    </p:animMotion>
                                  </p:childTnLst>
                                </p:cTn>
                              </p:par>
                            </p:childTnLst>
                          </p:cTn>
                        </p:par>
                        <p:par>
                          <p:cTn id="132" fill="hold">
                            <p:stCondLst>
                              <p:cond delay="12500"/>
                            </p:stCondLst>
                            <p:childTnLst>
                              <p:par>
                                <p:cTn id="133" presetID="8" presetClass="emph" presetSubtype="0" fill="hold" nodeType="afterEffect">
                                  <p:stCondLst>
                                    <p:cond delay="0"/>
                                  </p:stCondLst>
                                  <p:childTnLst>
                                    <p:animRot by="7800000">
                                      <p:cBhvr>
                                        <p:cTn id="134" dur="1000" fill="hold"/>
                                        <p:tgtEl>
                                          <p:spTgt spid="11"/>
                                        </p:tgtEl>
                                        <p:attrNameLst>
                                          <p:attrName>r</p:attrName>
                                        </p:attrNameLst>
                                      </p:cBhvr>
                                    </p:animRot>
                                  </p:childTnLst>
                                </p:cTn>
                              </p:par>
                            </p:childTnLst>
                          </p:cTn>
                        </p:par>
                        <p:par>
                          <p:cTn id="135" fill="hold">
                            <p:stCondLst>
                              <p:cond delay="13500"/>
                            </p:stCondLst>
                            <p:childTnLst>
                              <p:par>
                                <p:cTn id="136" presetID="0" presetClass="path" presetSubtype="0" accel="50000" decel="50000" fill="hold" nodeType="afterEffect">
                                  <p:stCondLst>
                                    <p:cond delay="0"/>
                                  </p:stCondLst>
                                  <p:childTnLst>
                                    <p:animMotion origin="layout" path="M 0.40977 -0.0382 L 0.40977 -0.0382 C 0.41289 -0.03774 0.41602 -0.03774 0.41914 -0.03635 C 0.42058 -0.03589 0.42188 -0.0338 0.42331 -0.03265 C 0.42422 -0.03195 0.42539 -0.03172 0.42644 -0.0308 C 0.42748 -0.02987 0.42852 -0.02871 0.42956 -0.02709 C 0.4319 -0.02362 0.43321 -0.02084 0.43477 -0.01598 C 0.43542 -0.01367 0.43607 -0.01112 0.43685 -0.00857 C 0.43841 0.02106 0.43659 0.00092 0.43894 0.0155 C 0.43933 0.01805 0.44011 0.02545 0.44102 0.02846 C 0.4418 0.03147 0.44453 0.03795 0.44623 0.03958 C 0.45052 0.04374 0.45612 0.04397 0.46081 0.04513 C 0.47149 0.05138 0.46784 0.04652 0.47331 0.05624 C 0.47357 0.05809 0.47383 0.05995 0.47435 0.0618 C 0.47487 0.06365 0.47617 0.06504 0.47644 0.06735 C 0.47696 0.07684 0.475 0.07916 0.47227 0.08587 C 0.47149 0.08958 0.47005 0.09305 0.47019 0.09698 C 0.47045 0.1074 0.47032 0.11805 0.47123 0.12846 C 0.47136 0.13055 0.47266 0.13194 0.47331 0.13402 C 0.4737 0.13564 0.47383 0.13772 0.47435 0.13958 C 0.47487 0.14143 0.47565 0.14328 0.47644 0.14513 C 0.47839 0.14999 0.47995 0.15393 0.48269 0.15809 C 0.4836 0.15948 0.48477 0.16018 0.48581 0.1618 C 0.48685 0.16342 0.48763 0.16596 0.48894 0.16735 C 0.49154 0.1699 0.49623 0.17129 0.49935 0.17291 C 0.50534 0.17592 0.49948 0.17291 0.5056 0.17846 C 0.50651 0.17916 0.50769 0.17962 0.50873 0.18032 C 0.50977 0.18217 0.51055 0.18448 0.51185 0.18587 C 0.51367 0.18772 0.51615 0.18726 0.5181 0.18958 C 0.51914 0.19073 0.52005 0.19212 0.52123 0.19328 C 0.52253 0.19444 0.52409 0.19536 0.52539 0.19698 C 0.52657 0.19837 0.52735 0.20069 0.52852 0.20254 C 0.52943 0.20393 0.5306 0.20462 0.53164 0.20624 C 0.53269 0.20786 0.5336 0.20995 0.53477 0.2118 C 0.54336 0.22453 0.53177 0.20462 0.54102 0.22106 C 0.54206 0.22661 0.5418 0.22731 0.54414 0.23217 C 0.54701 0.23819 0.5474 0.23633 0.54935 0.24328 C 0.54974 0.2449 0.55 0.24698 0.55039 0.24883 C 0.55 0.253 0.55 0.2574 0.54935 0.2618 C 0.54896 0.26388 0.5474 0.26504 0.54727 0.26735 C 0.54662 0.27638 0.54727 0.28587 0.54727 0.29513 " pathEditMode="relative" ptsTypes="AAAAAAAAAAAAAAAAAAAAAAAAAAAAAAAAAAAAAAAAA">
                                      <p:cBhvr>
                                        <p:cTn id="137" dur="2000" fill="hold"/>
                                        <p:tgtEl>
                                          <p:spTgt spid="11"/>
                                        </p:tgtEl>
                                        <p:attrNameLst>
                                          <p:attrName>ppt_x</p:attrName>
                                          <p:attrName>ppt_y</p:attrName>
                                        </p:attrNameLst>
                                      </p:cBhvr>
                                    </p:animMotion>
                                  </p:childTnLst>
                                </p:cTn>
                              </p:par>
                            </p:childTnLst>
                          </p:cTn>
                        </p:par>
                        <p:par>
                          <p:cTn id="138" fill="hold">
                            <p:stCondLst>
                              <p:cond delay="15500"/>
                            </p:stCondLst>
                            <p:childTnLst>
                              <p:par>
                                <p:cTn id="139" presetID="8" presetClass="emph" presetSubtype="0" fill="hold" nodeType="afterEffect">
                                  <p:stCondLst>
                                    <p:cond delay="0"/>
                                  </p:stCondLst>
                                  <p:childTnLst>
                                    <p:animRot by="10800000">
                                      <p:cBhvr>
                                        <p:cTn id="140" dur="1000" fill="hold"/>
                                        <p:tgtEl>
                                          <p:spTgt spid="11"/>
                                        </p:tgtEl>
                                        <p:attrNameLst>
                                          <p:attrName>r</p:attrName>
                                        </p:attrNameLst>
                                      </p:cBhvr>
                                    </p:animRot>
                                  </p:childTnLst>
                                </p:cTn>
                              </p:par>
                            </p:childTnLst>
                          </p:cTn>
                        </p:par>
                        <p:par>
                          <p:cTn id="141" fill="hold">
                            <p:stCondLst>
                              <p:cond delay="16500"/>
                            </p:stCondLst>
                            <p:childTnLst>
                              <p:par>
                                <p:cTn id="142" presetID="0" presetClass="path" presetSubtype="0" accel="50000" decel="50000" fill="hold" nodeType="afterEffect">
                                  <p:stCondLst>
                                    <p:cond delay="0"/>
                                  </p:stCondLst>
                                  <p:childTnLst>
                                    <p:animMotion origin="layout" path="M 0.54935 0.29884 L 0.54935 0.29884 C 0.54792 0.29907 0.53685 0.30023 0.53373 0.30255 C 0.53243 0.30324 0.53178 0.30556 0.5306 0.30625 C 0.52813 0.30741 0.52566 0.30741 0.52331 0.3081 C 0.52045 0.31042 0.51706 0.31157 0.51498 0.31551 C 0.51303 0.31875 0.50886 0.32755 0.5056 0.33032 C 0.50352 0.33171 0.50131 0.33241 0.49935 0.33403 C 0.49753 0.33519 0.49584 0.33657 0.49415 0.33773 C 0.49128 0.33912 0.48581 0.34144 0.48581 0.34144 C 0.48399 0.34074 0.48217 0.34051 0.4806 0.33958 C 0.4793 0.33866 0.47839 0.33727 0.47748 0.33588 C 0.47487 0.33218 0.47097 0.32384 0.47019 0.31921 C 0.4698 0.31736 0.4698 0.31481 0.46915 0.31366 C 0.46732 0.31042 0.46524 0.30764 0.4629 0.30625 L 0.45665 0.30255 C 0.44167 0.30347 0.43269 0.30046 0.42019 0.3081 C 0.41915 0.30856 0.41797 0.3088 0.41706 0.30995 C 0.41407 0.31273 0.41172 0.31736 0.40873 0.31921 C 0.40665 0.32037 0.4043 0.3206 0.40248 0.32292 C 0.40144 0.32407 0.40053 0.32593 0.39935 0.32662 C 0.39623 0.32778 0.3931 0.32778 0.38998 0.32847 C 0.38399 0.33194 0.38503 0.33218 0.3754 0.32847 C 0.37409 0.32778 0.37331 0.32569 0.37227 0.32477 C 0.36745 0.32037 0.37045 0.32569 0.36602 0.31921 C 0.36485 0.31736 0.36407 0.31481 0.3629 0.31366 C 0.35625 0.30694 0.35795 0.31319 0.35352 0.30625 C 0.35131 0.30255 0.34935 0.29884 0.34727 0.29514 C 0.34545 0.2919 0.34349 0.2875 0.34102 0.28588 C 0.3362 0.28218 0.33138 0.27963 0.32644 0.27847 C 0.31368 0.275 0.32227 0.27847 0.31394 0.27477 C 0.3125 0.27523 0.31107 0.27569 0.30977 0.27662 C 0.30756 0.27755 0.3056 0.28032 0.30352 0.28032 L 0.3004 0.28032 " pathEditMode="relative" ptsTypes="AAAAAAAAAAAAAAAAAAAAAAAAAAAAAAAAAA">
                                      <p:cBhvr>
                                        <p:cTn id="143" dur="2000" fill="hold"/>
                                        <p:tgtEl>
                                          <p:spTgt spid="11"/>
                                        </p:tgtEl>
                                        <p:attrNameLst>
                                          <p:attrName>ppt_x</p:attrName>
                                          <p:attrName>ppt_y</p:attrName>
                                        </p:attrNameLst>
                                      </p:cBhvr>
                                    </p:animMotion>
                                  </p:childTnLst>
                                </p:cTn>
                              </p:par>
                            </p:childTnLst>
                          </p:cTn>
                        </p:par>
                        <p:par>
                          <p:cTn id="144" fill="hold">
                            <p:stCondLst>
                              <p:cond delay="18500"/>
                            </p:stCondLst>
                            <p:childTnLst>
                              <p:par>
                                <p:cTn id="145" presetID="0" presetClass="path" presetSubtype="0" accel="50000" decel="50000" fill="hold" nodeType="afterEffect">
                                  <p:stCondLst>
                                    <p:cond delay="0"/>
                                  </p:stCondLst>
                                  <p:childTnLst>
                                    <p:animMotion origin="layout" path="M 0.3004 0.28032 L 0.3004 0.28032 C 0.29271 0.28078 0.28503 0.28055 0.27735 0.28217 C 0.27526 0.2824 0.2711 0.28587 0.2711 0.28587 C 0.27006 0.28773 0.26928 0.28981 0.26797 0.29143 C 0.2586 0.30254 0.27162 0.2824 0.26172 0.29699 C 0.25665 0.30462 0.26107 0.30092 0.25547 0.30439 C 0.25443 0.30624 0.25326 0.30786 0.25235 0.30995 C 0.25092 0.31342 0.25 0.31782 0.24818 0.32106 C 0.23907 0.33726 0.25066 0.31736 0.24193 0.33032 C 0.24089 0.33194 0.23998 0.33402 0.23881 0.33587 C 0.2362 0.33981 0.23568 0.33935 0.23256 0.34143 C 0.22045 0.34074 0.20834 0.3405 0.1961 0.33958 C 0.19506 0.33935 0.19401 0.33819 0.19297 0.33773 C 0.19193 0.33703 0.18711 0.33518 0.18568 0.33402 C 0.1836 0.33171 0.18191 0.32777 0.17943 0.32661 C 0.16602 0.31967 0.17813 0.32523 0.16589 0.32106 C 0.16459 0.32036 0.16316 0.31944 0.16172 0.31921 C 0.15691 0.31805 0.15209 0.31782 0.14714 0.31736 C 0.14584 0.31666 0.14441 0.3155 0.14297 0.3155 C 0.12761 0.3155 0.12331 0.31666 0.11068 0.31921 C 0.10964 0.31967 0.1086 0.32036 0.10756 0.32106 C 0.09662 0.32638 0.09701 0.32222 0.07839 0.32106 C 0.07735 0.32036 0.07631 0.3199 0.07526 0.31921 C 0.07422 0.31805 0.07318 0.31689 0.07214 0.3155 C 0.07019 0.31249 0.0681 0.30833 0.06693 0.30439 C 0.06641 0.30254 0.06602 0.30069 0.06589 0.29884 C 0.06576 0.2956 0.06589 0.29259 0.06589 0.28958 " pathEditMode="relative" ptsTypes="AAAAAAAAAAAAAAAAAAAAAAAAAAAA">
                                      <p:cBhvr>
                                        <p:cTn id="146" dur="2000" fill="hold"/>
                                        <p:tgtEl>
                                          <p:spTgt spid="11"/>
                                        </p:tgtEl>
                                        <p:attrNameLst>
                                          <p:attrName>ppt_x</p:attrName>
                                          <p:attrName>ppt_y</p:attrName>
                                        </p:attrNameLst>
                                      </p:cBhvr>
                                    </p:animMotion>
                                  </p:childTnLst>
                                </p:cTn>
                              </p:par>
                            </p:childTnLst>
                          </p:cTn>
                        </p:par>
                      </p:childTnLst>
                    </p:cTn>
                  </p:par>
                  <p:par>
                    <p:cTn id="147" fill="hold">
                      <p:stCondLst>
                        <p:cond delay="indefinite"/>
                      </p:stCondLst>
                      <p:childTnLst>
                        <p:par>
                          <p:cTn id="148" fill="hold">
                            <p:stCondLst>
                              <p:cond delay="0"/>
                            </p:stCondLst>
                            <p:childTnLst>
                              <p:par>
                                <p:cTn id="149" presetID="10" presetClass="exit" presetSubtype="0" fill="hold" grpId="1" nodeType="clickEffect">
                                  <p:stCondLst>
                                    <p:cond delay="0"/>
                                  </p:stCondLst>
                                  <p:childTnLst>
                                    <p:animEffect transition="out" filter="fade">
                                      <p:cBhvr>
                                        <p:cTn id="150" dur="500"/>
                                        <p:tgtEl>
                                          <p:spTgt spid="24"/>
                                        </p:tgtEl>
                                      </p:cBhvr>
                                    </p:animEffect>
                                    <p:set>
                                      <p:cBhvr>
                                        <p:cTn id="151" dur="1" fill="hold">
                                          <p:stCondLst>
                                            <p:cond delay="499"/>
                                          </p:stCondLst>
                                        </p:cTn>
                                        <p:tgtEl>
                                          <p:spTgt spid="24"/>
                                        </p:tgtEl>
                                        <p:attrNameLst>
                                          <p:attrName>style.visibility</p:attrName>
                                        </p:attrNameLst>
                                      </p:cBhvr>
                                      <p:to>
                                        <p:strVal val="hidden"/>
                                      </p:to>
                                    </p:set>
                                  </p:childTnLst>
                                </p:cTn>
                              </p:par>
                            </p:childTnLst>
                          </p:cTn>
                        </p:par>
                        <p:par>
                          <p:cTn id="152" fill="hold">
                            <p:stCondLst>
                              <p:cond delay="500"/>
                            </p:stCondLst>
                            <p:childTnLst>
                              <p:par>
                                <p:cTn id="153" presetID="14" presetClass="entr" presetSubtype="10" fill="hold" grpId="1" nodeType="afterEffect">
                                  <p:stCondLst>
                                    <p:cond delay="0"/>
                                  </p:stCondLst>
                                  <p:childTnLst>
                                    <p:set>
                                      <p:cBhvr>
                                        <p:cTn id="154" dur="1" fill="hold">
                                          <p:stCondLst>
                                            <p:cond delay="0"/>
                                          </p:stCondLst>
                                        </p:cTn>
                                        <p:tgtEl>
                                          <p:spTgt spid="25"/>
                                        </p:tgtEl>
                                        <p:attrNameLst>
                                          <p:attrName>style.visibility</p:attrName>
                                        </p:attrNameLst>
                                      </p:cBhvr>
                                      <p:to>
                                        <p:strVal val="visible"/>
                                      </p:to>
                                    </p:set>
                                    <p:animEffect transition="in" filter="randombar(horizontal)">
                                      <p:cBhvr>
                                        <p:cTn id="155" dur="500"/>
                                        <p:tgtEl>
                                          <p:spTgt spid="25"/>
                                        </p:tgtEl>
                                      </p:cBhvr>
                                    </p:animEffect>
                                  </p:childTnLst>
                                </p:cTn>
                              </p:par>
                            </p:childTnLst>
                          </p:cTn>
                        </p:par>
                      </p:childTnLst>
                    </p:cTn>
                  </p:par>
                  <p:par>
                    <p:cTn id="156" fill="hold">
                      <p:stCondLst>
                        <p:cond delay="indefinite"/>
                      </p:stCondLst>
                      <p:childTnLst>
                        <p:par>
                          <p:cTn id="157" fill="hold">
                            <p:stCondLst>
                              <p:cond delay="0"/>
                            </p:stCondLst>
                            <p:childTnLst>
                              <p:par>
                                <p:cTn id="158" presetID="10" presetClass="exit" presetSubtype="0" fill="hold" grpId="0" nodeType="clickEffect">
                                  <p:stCondLst>
                                    <p:cond delay="0"/>
                                  </p:stCondLst>
                                  <p:childTnLst>
                                    <p:animEffect transition="out" filter="fade">
                                      <p:cBhvr>
                                        <p:cTn id="159" dur="500"/>
                                        <p:tgtEl>
                                          <p:spTgt spid="25"/>
                                        </p:tgtEl>
                                      </p:cBhvr>
                                    </p:animEffect>
                                    <p:set>
                                      <p:cBhvr>
                                        <p:cTn id="160" dur="1" fill="hold">
                                          <p:stCondLst>
                                            <p:cond delay="499"/>
                                          </p:stCondLst>
                                        </p:cTn>
                                        <p:tgtEl>
                                          <p:spTgt spid="2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2" grpId="0"/>
      <p:bldP spid="12" grpId="1"/>
      <p:bldP spid="13" grpId="0"/>
      <p:bldP spid="13" grpId="1"/>
      <p:bldP spid="14" grpId="0"/>
      <p:bldP spid="14" grpId="1"/>
      <p:bldP spid="15" grpId="0"/>
      <p:bldP spid="15" grpId="1"/>
      <p:bldP spid="17" grpId="0"/>
      <p:bldP spid="17" grpId="1"/>
      <p:bldP spid="18" grpId="0"/>
      <p:bldP spid="18" grpId="1"/>
      <p:bldP spid="19" grpId="0"/>
      <p:bldP spid="19" grpId="1"/>
      <p:bldP spid="20" grpId="0"/>
      <p:bldP spid="20" grpId="1"/>
      <p:bldP spid="22" grpId="0"/>
      <p:bldP spid="22" grpId="1"/>
      <p:bldP spid="23" grpId="0"/>
      <p:bldP spid="23" grpId="1"/>
      <p:bldP spid="24" grpId="0"/>
      <p:bldP spid="24" grpId="1"/>
      <p:bldP spid="25" grpId="0"/>
      <p:bldP spid="25"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Initiating</a:t>
            </a:r>
          </a:p>
        </p:txBody>
      </p:sp>
      <p:graphicFrame>
        <p:nvGraphicFramePr>
          <p:cNvPr id="7" name="Diagram 6"/>
          <p:cNvGraphicFramePr/>
          <p:nvPr>
            <p:extLst>
              <p:ext uri="{D42A27DB-BD31-4B8C-83A1-F6EECF244321}">
                <p14:modId xmlns:p14="http://schemas.microsoft.com/office/powerpoint/2010/main" val="2826820531"/>
              </p:ext>
            </p:extLst>
          </p:nvPr>
        </p:nvGraphicFramePr>
        <p:xfrm>
          <a:off x="396310" y="2514600"/>
          <a:ext cx="8645742" cy="389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925185" y="2682953"/>
            <a:ext cx="1689101" cy="135768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Initiating</a:t>
            </a:r>
          </a:p>
        </p:txBody>
      </p:sp>
      <p:sp>
        <p:nvSpPr>
          <p:cNvPr id="9" name="Oval 8"/>
          <p:cNvSpPr/>
          <p:nvPr/>
        </p:nvSpPr>
        <p:spPr>
          <a:xfrm>
            <a:off x="1039486" y="4886727"/>
            <a:ext cx="14605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Closing</a:t>
            </a:r>
          </a:p>
        </p:txBody>
      </p:sp>
      <p:sp>
        <p:nvSpPr>
          <p:cNvPr id="10" name="Right Arrow 9"/>
          <p:cNvSpPr/>
          <p:nvPr/>
        </p:nvSpPr>
        <p:spPr>
          <a:xfrm>
            <a:off x="2813833" y="3107794"/>
            <a:ext cx="2328873"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2599573" y="5252374"/>
            <a:ext cx="1477375"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98014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lstStyle/>
          <a:p>
            <a:r>
              <a:rPr lang="en-US" dirty="0"/>
              <a:t>Initiating</a:t>
            </a:r>
          </a:p>
        </p:txBody>
      </p:sp>
      <p:graphicFrame>
        <p:nvGraphicFramePr>
          <p:cNvPr id="7" name="Diagram 6"/>
          <p:cNvGraphicFramePr/>
          <p:nvPr>
            <p:extLst>
              <p:ext uri="{D42A27DB-BD31-4B8C-83A1-F6EECF244321}">
                <p14:modId xmlns:p14="http://schemas.microsoft.com/office/powerpoint/2010/main" val="2826820531"/>
              </p:ext>
            </p:extLst>
          </p:nvPr>
        </p:nvGraphicFramePr>
        <p:xfrm>
          <a:off x="396310" y="2514600"/>
          <a:ext cx="8645742" cy="38902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Oval 7"/>
          <p:cNvSpPr/>
          <p:nvPr/>
        </p:nvSpPr>
        <p:spPr>
          <a:xfrm>
            <a:off x="925185" y="2682953"/>
            <a:ext cx="1689101" cy="135768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Initiating</a:t>
            </a:r>
          </a:p>
        </p:txBody>
      </p:sp>
      <p:sp>
        <p:nvSpPr>
          <p:cNvPr id="9" name="Oval 8"/>
          <p:cNvSpPr/>
          <p:nvPr/>
        </p:nvSpPr>
        <p:spPr>
          <a:xfrm>
            <a:off x="1039486" y="4886727"/>
            <a:ext cx="1460500" cy="12827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Closing</a:t>
            </a:r>
          </a:p>
        </p:txBody>
      </p:sp>
      <p:sp>
        <p:nvSpPr>
          <p:cNvPr id="10" name="Right Arrow 9"/>
          <p:cNvSpPr/>
          <p:nvPr/>
        </p:nvSpPr>
        <p:spPr>
          <a:xfrm>
            <a:off x="2813833" y="3107794"/>
            <a:ext cx="2328873"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p:cNvSpPr/>
          <p:nvPr/>
        </p:nvSpPr>
        <p:spPr>
          <a:xfrm rot="10800000">
            <a:off x="2599573" y="5252374"/>
            <a:ext cx="1477375" cy="508000"/>
          </a:xfrm>
          <a:prstGeom prst="rightArrow">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rot="10622344">
            <a:off x="-1588261" y="4054357"/>
            <a:ext cx="552450" cy="819150"/>
          </a:xfrm>
          <a:prstGeom prst="rect">
            <a:avLst/>
          </a:prstGeom>
        </p:spPr>
      </p:pic>
    </p:spTree>
    <p:extLst>
      <p:ext uri="{BB962C8B-B14F-4D97-AF65-F5344CB8AC3E}">
        <p14:creationId xmlns:p14="http://schemas.microsoft.com/office/powerpoint/2010/main" val="578867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2304 -0.00255 L 0.02304 -0.00255 L 0.03567 -0.01088 C 0.0371 -0.01204 0.03893 -0.01227 0.04036 -0.01366 C 0.04531 -0.01875 0.05052 -0.0301 0.05599 -0.03311 C 0.05755 -0.03403 0.05911 -0.0345 0.06067 -0.03588 C 0.06497 -0.04028 0.07317 -0.04977 0.07317 -0.04977 C 0.07643 -0.05857 0.08138 -0.07269 0.08567 -0.08033 C 0.08697 -0.08288 0.08854 -0.08473 0.09036 -0.08588 C 0.10052 -0.09352 0.10286 -0.09375 0.11211 -0.097 C 0.11367 -0.09977 0.11497 -0.10325 0.11679 -0.10533 C 0.11809 -0.10718 0.11992 -0.10695 0.12148 -0.10811 C 0.12317 -0.10973 0.12447 -0.11227 0.12617 -0.11366 C 0.1276 -0.11505 0.12929 -0.11528 0.13086 -0.11644 C 0.13255 -0.11806 0.13372 -0.12084 0.13554 -0.122 C 0.1375 -0.12362 0.13971 -0.12385 0.14179 -0.12477 C 0.15742 -0.13311 0.14479 -0.12894 0.16211 -0.13311 C 0.17643 -0.14607 0.15846 -0.13149 0.17929 -0.14144 C 0.18151 -0.1426 0.18333 -0.14584 0.18554 -0.147 C 0.19336 -0.15163 0.19947 -0.15301 0.20742 -0.15533 C 0.2095 -0.15718 0.21145 -0.1595 0.21367 -0.16088 C 0.21666 -0.1632 0.22304 -0.16644 0.22304 -0.16644 C 0.23086 -0.16551 0.23867 -0.16528 0.24648 -0.16366 C 0.26197 -0.16065 0.24622 -0.16088 0.25273 -0.16088 " pathEditMode="relative" ptsTypes="AAAAAAAAAAAAAAAAAAAAAAAA">
                                      <p:cBhvr>
                                        <p:cTn id="6" dur="2000" fill="hold"/>
                                        <p:tgtEl>
                                          <p:spTgt spid="3"/>
                                        </p:tgtEl>
                                        <p:attrNameLst>
                                          <p:attrName>ppt_x</p:attrName>
                                          <p:attrName>ppt_y</p:attrName>
                                        </p:attrNameLst>
                                      </p:cBhvr>
                                    </p:animMotion>
                                  </p:childTnLst>
                                </p:cTn>
                              </p:par>
                            </p:childTnLst>
                          </p:cTn>
                        </p:par>
                      </p:childTnLst>
                    </p:cTn>
                  </p:par>
                  <p:par>
                    <p:cTn id="7" fill="hold">
                      <p:stCondLst>
                        <p:cond delay="indefinite"/>
                      </p:stCondLst>
                      <p:childTnLst>
                        <p:par>
                          <p:cTn id="8" fill="hold">
                            <p:stCondLst>
                              <p:cond delay="0"/>
                            </p:stCondLst>
                            <p:childTnLst>
                              <p:par>
                                <p:cTn id="9" presetID="34" presetClass="emph" presetSubtype="0" fill="hold" grpId="0" nodeType="clickEffect">
                                  <p:stCondLst>
                                    <p:cond delay="0"/>
                                  </p:stCondLst>
                                  <p:iterate type="lt">
                                    <p:tmPct val="10000"/>
                                  </p:iterate>
                                  <p:childTnLst>
                                    <p:animMotion origin="layout" path="M 0.0 0.0 L 0.0 -0.07213" pathEditMode="relative" ptsTypes="">
                                      <p:cBhvr>
                                        <p:cTn id="10" dur="250" accel="50000" decel="50000" autoRev="1" fill="hold">
                                          <p:stCondLst>
                                            <p:cond delay="0"/>
                                          </p:stCondLst>
                                        </p:cTn>
                                        <p:tgtEl>
                                          <p:spTgt spid="8"/>
                                        </p:tgtEl>
                                        <p:attrNameLst>
                                          <p:attrName>ppt_x</p:attrName>
                                          <p:attrName>ppt_y</p:attrName>
                                        </p:attrNameLst>
                                      </p:cBhvr>
                                    </p:animMotion>
                                    <p:animRot by="1500000">
                                      <p:cBhvr>
                                        <p:cTn id="11" dur="125" fill="hold">
                                          <p:stCondLst>
                                            <p:cond delay="0"/>
                                          </p:stCondLst>
                                        </p:cTn>
                                        <p:tgtEl>
                                          <p:spTgt spid="8"/>
                                        </p:tgtEl>
                                        <p:attrNameLst>
                                          <p:attrName>r</p:attrName>
                                        </p:attrNameLst>
                                      </p:cBhvr>
                                    </p:animRot>
                                    <p:animRot by="-1500000">
                                      <p:cBhvr>
                                        <p:cTn id="12" dur="125" fill="hold">
                                          <p:stCondLst>
                                            <p:cond delay="125"/>
                                          </p:stCondLst>
                                        </p:cTn>
                                        <p:tgtEl>
                                          <p:spTgt spid="8"/>
                                        </p:tgtEl>
                                        <p:attrNameLst>
                                          <p:attrName>r</p:attrName>
                                        </p:attrNameLst>
                                      </p:cBhvr>
                                    </p:animRot>
                                    <p:animRot by="-1500000">
                                      <p:cBhvr>
                                        <p:cTn id="13" dur="125" fill="hold">
                                          <p:stCondLst>
                                            <p:cond delay="250"/>
                                          </p:stCondLst>
                                        </p:cTn>
                                        <p:tgtEl>
                                          <p:spTgt spid="8"/>
                                        </p:tgtEl>
                                        <p:attrNameLst>
                                          <p:attrName>r</p:attrName>
                                        </p:attrNameLst>
                                      </p:cBhvr>
                                    </p:animRot>
                                    <p:animRot by="1500000">
                                      <p:cBhvr>
                                        <p:cTn id="14" dur="125" fill="hold">
                                          <p:stCondLst>
                                            <p:cond delay="375"/>
                                          </p:stCondLst>
                                        </p:cTn>
                                        <p:tgtEl>
                                          <p:spTgt spid="8"/>
                                        </p:tgtEl>
                                        <p:attrNameLst>
                                          <p:attrName>r</p:attrName>
                                        </p:attrNameLst>
                                      </p:cBhvr>
                                    </p:animRot>
                                  </p:childTnLst>
                                </p:cTn>
                              </p:par>
                              <p:par>
                                <p:cTn id="15" presetID="0" presetClass="path" presetSubtype="0" accel="50000" decel="50000" fill="hold" nodeType="withEffect">
                                  <p:stCondLst>
                                    <p:cond delay="0"/>
                                  </p:stCondLst>
                                  <p:childTnLst>
                                    <p:animMotion origin="layout" path="M 0.25273 -0.16088 L 0.25273 -0.16065 C 0.26562 -0.15764 0.26901 -0.1544 0.28255 -0.16088 C 0.28737 -0.16343 0.29192 -0.16829 0.29674 -0.17199 C 0.2983 -0.17338 0.29974 -0.17546 0.30143 -0.1757 L 0.31393 -0.1794 C 0.33255 -0.19746 0.30781 -0.17616 0.34075 -0.19051 C 0.34557 -0.19306 0.35 -0.19861 0.35481 -0.20162 C 0.35859 -0.20417 0.36224 -0.20671 0.36588 -0.20903 C 0.36901 -0.21158 0.372 -0.21458 0.37526 -0.21644 L 0.38789 -0.22384 C 0.38997 -0.22523 0.39192 -0.22732 0.39414 -0.22755 L 0.41927 -0.23125 L 0.48372 -0.22384 C 0.48697 -0.22361 0.49023 -0.22338 0.49322 -0.22014 C 0.49518 -0.21829 0.49596 -0.21181 0.49791 -0.20903 C 0.50286 -0.20255 0.50963 -0.20116 0.51523 -0.19792 C 0.5194 -0.19583 0.52382 -0.19514 0.52786 -0.19051 C 0.52994 -0.1882 0.53177 -0.18472 0.53411 -0.1831 C 0.53763 -0.18102 0.54127 -0.18079 0.54505 -0.1794 C 0.54921 -0.17847 0.56328 -0.17546 0.56862 -0.17199 C 0.57343 -0.16921 0.57799 -0.16435 0.58281 -0.16088 C 0.58684 -0.1581 0.59127 -0.15602 0.59544 -0.15347 C 0.61692 -0.15602 0.63841 -0.15695 0.65989 -0.16088 C 0.68138 -0.16528 0.66705 -0.16551 0.68033 -0.1757 C 0.69882 -0.19051 0.67578 -0.16505 0.69921 -0.18681 C 0.72213 -0.2088 0.70052 -0.19931 0.72747 -0.20533 C 0.73059 -0.20903 0.73346 -0.21366 0.73684 -0.21644 C 0.73945 -0.21875 0.74218 -0.21898 0.74479 -0.22014 C 0.74635 -0.22153 0.74778 -0.22338 0.74947 -0.22384 C 0.75247 -0.2257 0.75559 -0.22662 0.75885 -0.22755 C 0.78515 -0.23727 0.75572 -0.22616 0.77929 -0.23496 C 0.78151 -0.2375 0.78333 -0.24236 0.78567 -0.24236 C 0.8039 -0.24468 0.8082 -0.24144 0.82174 -0.23496 C 0.83359 -0.21644 0.81849 -0.23843 0.83281 -0.22384 C 0.8345 -0.22246 0.8358 -0.21898 0.8375 -0.21644 C 0.83945 -0.21412 0.84153 -0.21134 0.84375 -0.20903 C 0.84687 -0.20625 0.85013 -0.20486 0.85325 -0.20162 C 0.85533 -0.19977 0.85729 -0.19676 0.8595 -0.19421 C 0.86471 -0.18912 0.86445 -0.1919 0.87057 -0.18681 C 0.87317 -0.18496 0.87552 -0.18079 0.87838 -0.1794 C 0.88398 -0.17708 0.88997 -0.17708 0.8957 -0.1757 C 0.89987 -0.17338 0.9039 -0.1706 0.9082 -0.16829 C 0.91614 -0.16458 0.92929 -0.16273 0.93658 -0.16088 C 0.94752 -0.16227 0.95859 -0.16158 0.96953 -0.16458 C 0.97148 -0.16528 0.97265 -0.16991 0.97434 -0.17199 C 0.97734 -0.17639 0.98072 -0.17894 0.98372 -0.1831 C 0.98554 -0.18634 0.98658 -0.19121 0.98841 -0.19421 C 0.98984 -0.19746 0.99153 -0.19931 0.99322 -0.20162 C 0.99583 -0.20671 0.99804 -0.2132 1.00104 -0.21644 C 1.00338 -0.21968 1.00625 -0.21875 1.00885 -0.22014 C 1.01145 -0.22246 1.01406 -0.22546 1.01679 -0.22755 C 1.01822 -0.22917 1.01992 -0.23009 1.02148 -0.23125 C 1.03502 -0.24514 1.02135 -0.2338 1.03242 -0.24236 C 1.03398 -0.24607 1.03528 -0.25116 1.03724 -0.25347 C 1.03958 -0.25718 1.04244 -0.25857 1.04505 -0.26088 C 1.04713 -0.26343 1.04908 -0.26644 1.0513 -0.26829 C 1.05937 -0.27546 1.06145 -0.27477 1.06862 -0.2794 C 1.07018 -0.28079 1.07174 -0.28195 1.0733 -0.2831 L 1.15664 -0.2757 C 1.16028 -0.27546 1.16406 -0.27384 1.1677 -0.27199 C 1.16979 -0.27153 1.17174 -0.26898 1.17395 -0.26829 C 1.18541 -0.26644 1.197 -0.26597 1.20859 -0.26458 C 1.21224 -0.26343 1.21588 -0.26273 1.21953 -0.26088 C 1.22109 -0.26042 1.22252 -0.25718 1.22421 -0.25718 C 1.2552 -0.25857 1.28606 -0.26227 1.31705 -0.26458 C 1.32174 -0.26644 1.33086 -0.26898 1.33593 -0.27199 C 1.33906 -0.27431 1.34218 -0.27662 1.34531 -0.2794 C 1.34791 -0.28195 1.35065 -0.2838 1.35325 -0.28681 C 1.35638 -0.29121 1.36171 -0.30232 1.36419 -0.30903 C 1.36536 -0.31273 1.36588 -0.31713 1.36731 -0.32014 C 1.3763 -0.34144 1.37526 -0.33287 1.38776 -0.34607 C 1.3957 -0.35486 1.39934 -0.37824 1.4082 -0.3831 C 1.41028 -0.38449 1.41237 -0.38565 1.41445 -0.38681 C 1.42083 -0.3919 1.42682 -0.39792 1.43333 -0.40162 C 1.43541 -0.40301 1.43763 -0.40394 1.43971 -0.40533 C 1.44205 -0.40764 1.44752 -0.41621 1.45065 -0.41644 C 1.4763 -0.42037 1.48242 -0.42014 1.49947 -0.42014 " pathEditMode="relative" rAng="0" ptsTypes="AAAAAAAAAAAAAAAAAAAAAAAAAAAAAAAAAAAAAAAAAAAAAAAAAAAAAAAAAAAAAAAAAAAAAAAAAAAAAA">
                                      <p:cBhvr>
                                        <p:cTn id="16" dur="2000" fill="hold"/>
                                        <p:tgtEl>
                                          <p:spTgt spid="3"/>
                                        </p:tgtEl>
                                        <p:attrNameLst>
                                          <p:attrName>ppt_x</p:attrName>
                                          <p:attrName>ppt_y</p:attrName>
                                        </p:attrNameLst>
                                      </p:cBhvr>
                                      <p:rCtr x="62331" y="-12616"/>
                                    </p:animMotion>
                                  </p:childTnLst>
                                </p:cTn>
                              </p:par>
                              <p:par>
                                <p:cTn id="17" presetID="10" presetClass="exit" presetSubtype="0" fill="hold" grpId="0" nodeType="withEffect">
                                  <p:stCondLst>
                                    <p:cond delay="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par>
                                <p:cTn id="20" presetID="10" presetClass="exit" presetSubtype="0" fill="hold" grpId="0" nodeType="withEffect">
                                  <p:stCondLst>
                                    <p:cond delay="0"/>
                                  </p:stCondLst>
                                  <p:childTnLst>
                                    <p:animEffect transition="out" filter="fade">
                                      <p:cBhvr>
                                        <p:cTn id="21" dur="500"/>
                                        <p:tgtEl>
                                          <p:spTgt spid="7"/>
                                        </p:tgtEl>
                                      </p:cBhvr>
                                    </p:animEffect>
                                    <p:set>
                                      <p:cBhvr>
                                        <p:cTn id="22" dur="1" fill="hold">
                                          <p:stCondLst>
                                            <p:cond delay="499"/>
                                          </p:stCondLst>
                                        </p:cTn>
                                        <p:tgtEl>
                                          <p:spTgt spid="7"/>
                                        </p:tgtEl>
                                        <p:attrNameLst>
                                          <p:attrName>style.visibility</p:attrName>
                                        </p:attrNameLst>
                                      </p:cBhvr>
                                      <p:to>
                                        <p:strVal val="hidden"/>
                                      </p:to>
                                    </p:set>
                                  </p:childTnLst>
                                </p:cTn>
                              </p:par>
                              <p:par>
                                <p:cTn id="23" presetID="10" presetClass="exit" presetSubtype="0" fill="hold" grpId="0" nodeType="withEffect">
                                  <p:stCondLst>
                                    <p:cond delay="0"/>
                                  </p:stCondLst>
                                  <p:childTnLst>
                                    <p:animEffect transition="out" filter="fade">
                                      <p:cBhvr>
                                        <p:cTn id="24" dur="500"/>
                                        <p:tgtEl>
                                          <p:spTgt spid="10"/>
                                        </p:tgtEl>
                                      </p:cBhvr>
                                    </p:animEffect>
                                    <p:set>
                                      <p:cBhvr>
                                        <p:cTn id="25" dur="1" fill="hold">
                                          <p:stCondLst>
                                            <p:cond delay="499"/>
                                          </p:stCondLst>
                                        </p:cTn>
                                        <p:tgtEl>
                                          <p:spTgt spid="10"/>
                                        </p:tgtEl>
                                        <p:attrNameLst>
                                          <p:attrName>style.visibility</p:attrName>
                                        </p:attrNameLst>
                                      </p:cBhvr>
                                      <p:to>
                                        <p:strVal val="hidden"/>
                                      </p:to>
                                    </p:set>
                                  </p:childTnLst>
                                </p:cTn>
                              </p:par>
                              <p:par>
                                <p:cTn id="26" presetID="10" presetClass="exit" presetSubtype="0" fill="hold" grpId="0" nodeType="withEffect">
                                  <p:stCondLst>
                                    <p:cond delay="0"/>
                                  </p:stCondLst>
                                  <p:childTnLst>
                                    <p:animEffect transition="out" filter="fade">
                                      <p:cBhvr>
                                        <p:cTn id="27" dur="500"/>
                                        <p:tgtEl>
                                          <p:spTgt spid="11"/>
                                        </p:tgtEl>
                                      </p:cBhvr>
                                    </p:animEffect>
                                    <p:set>
                                      <p:cBhvr>
                                        <p:cTn id="28"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P spid="8" grpId="0" animBg="1"/>
      <p:bldP spid="9" grpId="0" animBg="1"/>
      <p:bldP spid="10" grpId="0" animBg="1"/>
      <p:bldP spid="11"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p:cNvPicPr>
            <a:picLocks noChangeAspect="1"/>
          </p:cNvPicPr>
          <p:nvPr/>
        </p:nvPicPr>
        <p:blipFill>
          <a:blip r:embed="rId2"/>
          <a:stretch>
            <a:fillRect/>
          </a:stretch>
        </p:blipFill>
        <p:spPr>
          <a:xfrm>
            <a:off x="4514501" y="3596790"/>
            <a:ext cx="509794" cy="509200"/>
          </a:xfrm>
          <a:prstGeom prst="rect">
            <a:avLst/>
          </a:prstGeom>
        </p:spPr>
      </p:pic>
      <p:sp>
        <p:nvSpPr>
          <p:cNvPr id="8" name="Oval 7"/>
          <p:cNvSpPr/>
          <p:nvPr/>
        </p:nvSpPr>
        <p:spPr>
          <a:xfrm>
            <a:off x="939231" y="3011691"/>
            <a:ext cx="1689101" cy="135768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Initiating</a:t>
            </a:r>
          </a:p>
        </p:txBody>
      </p:sp>
      <p:grpSp>
        <p:nvGrpSpPr>
          <p:cNvPr id="3" name="Group 2"/>
          <p:cNvGrpSpPr/>
          <p:nvPr/>
        </p:nvGrpSpPr>
        <p:grpSpPr>
          <a:xfrm>
            <a:off x="7063260" y="558752"/>
            <a:ext cx="3332553" cy="5418666"/>
            <a:chOff x="7063260" y="558752"/>
            <a:chExt cx="3332553" cy="5418666"/>
          </a:xfrm>
        </p:grpSpPr>
        <p:sp>
          <p:nvSpPr>
            <p:cNvPr id="4" name="Circular Arrow 3"/>
            <p:cNvSpPr/>
            <p:nvPr/>
          </p:nvSpPr>
          <p:spPr>
            <a:xfrm>
              <a:off x="7787664" y="558752"/>
              <a:ext cx="2608149" cy="2608546"/>
            </a:xfrm>
            <a:prstGeom prst="circularArrow">
              <a:avLst>
                <a:gd name="adj1" fmla="val 10980"/>
                <a:gd name="adj2" fmla="val 1142322"/>
                <a:gd name="adj3" fmla="val 4500000"/>
                <a:gd name="adj4" fmla="val 108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5" name="Freeform 4"/>
            <p:cNvSpPr/>
            <p:nvPr/>
          </p:nvSpPr>
          <p:spPr>
            <a:xfrm>
              <a:off x="8364151" y="1500516"/>
              <a:ext cx="1449298" cy="724475"/>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a:t>Identify the team</a:t>
              </a:r>
            </a:p>
          </p:txBody>
        </p:sp>
        <p:sp>
          <p:nvSpPr>
            <p:cNvPr id="6" name="Shape 5"/>
            <p:cNvSpPr/>
            <p:nvPr/>
          </p:nvSpPr>
          <p:spPr>
            <a:xfrm>
              <a:off x="7063260" y="2057555"/>
              <a:ext cx="2608149" cy="2608546"/>
            </a:xfrm>
            <a:prstGeom prst="leftCircularArrow">
              <a:avLst>
                <a:gd name="adj1" fmla="val 10980"/>
                <a:gd name="adj2" fmla="val 1142322"/>
                <a:gd name="adj3" fmla="val 6300000"/>
                <a:gd name="adj4" fmla="val 18900000"/>
                <a:gd name="adj5" fmla="val 1250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7" name="Freeform 6"/>
            <p:cNvSpPr/>
            <p:nvPr/>
          </p:nvSpPr>
          <p:spPr>
            <a:xfrm>
              <a:off x="7642685" y="3007989"/>
              <a:ext cx="1449298" cy="724475"/>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a:t>Establish the work space</a:t>
              </a:r>
            </a:p>
          </p:txBody>
        </p:sp>
        <p:sp>
          <p:nvSpPr>
            <p:cNvPr id="9" name="Block Arc 8"/>
            <p:cNvSpPr/>
            <p:nvPr/>
          </p:nvSpPr>
          <p:spPr>
            <a:xfrm>
              <a:off x="7973296" y="3735716"/>
              <a:ext cx="2240804" cy="2241702"/>
            </a:xfrm>
            <a:prstGeom prst="blockArc">
              <a:avLst>
                <a:gd name="adj1" fmla="val 13500000"/>
                <a:gd name="adj2" fmla="val 10800000"/>
                <a:gd name="adj3" fmla="val 12740"/>
              </a:avLst>
            </a:prstGeom>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CA"/>
            </a:p>
          </p:txBody>
        </p:sp>
        <p:sp>
          <p:nvSpPr>
            <p:cNvPr id="10" name="Freeform 9"/>
            <p:cNvSpPr/>
            <p:nvPr/>
          </p:nvSpPr>
          <p:spPr>
            <a:xfrm>
              <a:off x="8367579" y="4517630"/>
              <a:ext cx="1449298" cy="724475"/>
            </a:xfrm>
            <a:custGeom>
              <a:avLst/>
              <a:gdLst>
                <a:gd name="connsiteX0" fmla="*/ 0 w 1449298"/>
                <a:gd name="connsiteY0" fmla="*/ 0 h 724475"/>
                <a:gd name="connsiteX1" fmla="*/ 1449298 w 1449298"/>
                <a:gd name="connsiteY1" fmla="*/ 0 h 724475"/>
                <a:gd name="connsiteX2" fmla="*/ 1449298 w 1449298"/>
                <a:gd name="connsiteY2" fmla="*/ 724475 h 724475"/>
                <a:gd name="connsiteX3" fmla="*/ 0 w 1449298"/>
                <a:gd name="connsiteY3" fmla="*/ 724475 h 724475"/>
                <a:gd name="connsiteX4" fmla="*/ 0 w 1449298"/>
                <a:gd name="connsiteY4" fmla="*/ 0 h 7244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49298" h="724475">
                  <a:moveTo>
                    <a:pt x="0" y="0"/>
                  </a:moveTo>
                  <a:lnTo>
                    <a:pt x="1449298" y="0"/>
                  </a:lnTo>
                  <a:lnTo>
                    <a:pt x="1449298" y="724475"/>
                  </a:lnTo>
                  <a:lnTo>
                    <a:pt x="0" y="724475"/>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12065" tIns="12065" rIns="12065" bIns="12065" numCol="1" spcCol="1270" anchor="ctr" anchorCtr="0">
              <a:noAutofit/>
            </a:bodyPr>
            <a:lstStyle/>
            <a:p>
              <a:pPr lvl="0" algn="ctr" defTabSz="844550">
                <a:lnSpc>
                  <a:spcPct val="90000"/>
                </a:lnSpc>
                <a:spcBef>
                  <a:spcPct val="0"/>
                </a:spcBef>
                <a:spcAft>
                  <a:spcPct val="35000"/>
                </a:spcAft>
              </a:pPr>
              <a:r>
                <a:rPr lang="en-US" sz="1900" kern="1200" dirty="0"/>
                <a:t>Build the team</a:t>
              </a:r>
            </a:p>
          </p:txBody>
        </p:sp>
      </p:gr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384303">
            <a:off x="4741937" y="-1057274"/>
            <a:ext cx="552450" cy="819150"/>
          </a:xfrm>
          <a:prstGeom prst="rect">
            <a:avLst/>
          </a:prstGeom>
        </p:spPr>
      </p:pic>
      <p:pic>
        <p:nvPicPr>
          <p:cNvPr id="14" name="Picture 1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9344384">
            <a:off x="-5034289" y="8035946"/>
            <a:ext cx="552450" cy="819150"/>
          </a:xfrm>
          <a:prstGeom prst="rect">
            <a:avLst/>
          </a:prstGeom>
        </p:spPr>
      </p:pic>
      <p:pic>
        <p:nvPicPr>
          <p:cNvPr id="15" name="Picture 1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5400000">
            <a:off x="3908573" y="9305925"/>
            <a:ext cx="552450" cy="819150"/>
          </a:xfrm>
          <a:prstGeom prst="rect">
            <a:avLst/>
          </a:prstGeom>
        </p:spPr>
      </p:pic>
      <p:pic>
        <p:nvPicPr>
          <p:cNvPr id="16" name="Picture 1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3294429">
            <a:off x="11653511" y="8010525"/>
            <a:ext cx="552450" cy="819150"/>
          </a:xfrm>
          <a:prstGeom prst="rect">
            <a:avLst/>
          </a:prstGeom>
        </p:spPr>
      </p:pic>
      <p:pic>
        <p:nvPicPr>
          <p:cNvPr id="18" name="Picture 17"/>
          <p:cNvPicPr>
            <a:picLocks noChangeAspect="1"/>
          </p:cNvPicPr>
          <p:nvPr/>
        </p:nvPicPr>
        <p:blipFill>
          <a:blip r:embed="rId4"/>
          <a:stretch>
            <a:fillRect/>
          </a:stretch>
        </p:blipFill>
        <p:spPr>
          <a:xfrm rot="20970191">
            <a:off x="3199815" y="3176923"/>
            <a:ext cx="804938" cy="839733"/>
          </a:xfrm>
          <a:prstGeom prst="rect">
            <a:avLst/>
          </a:prstGeom>
        </p:spPr>
      </p:pic>
      <p:pic>
        <p:nvPicPr>
          <p:cNvPr id="19" name="Picture 18"/>
          <p:cNvPicPr>
            <a:picLocks noChangeAspect="1"/>
          </p:cNvPicPr>
          <p:nvPr/>
        </p:nvPicPr>
        <p:blipFill>
          <a:blip r:embed="rId5"/>
          <a:stretch>
            <a:fillRect/>
          </a:stretch>
        </p:blipFill>
        <p:spPr>
          <a:xfrm rot="20580136">
            <a:off x="4356198" y="2670910"/>
            <a:ext cx="885431" cy="509200"/>
          </a:xfrm>
          <a:prstGeom prst="rect">
            <a:avLst/>
          </a:prstGeom>
        </p:spPr>
      </p:pic>
      <p:pic>
        <p:nvPicPr>
          <p:cNvPr id="20" name="Picture 19"/>
          <p:cNvPicPr>
            <a:picLocks noChangeAspect="1"/>
          </p:cNvPicPr>
          <p:nvPr/>
        </p:nvPicPr>
        <p:blipFill>
          <a:blip r:embed="rId6"/>
          <a:stretch>
            <a:fillRect/>
          </a:stretch>
        </p:blipFill>
        <p:spPr>
          <a:xfrm>
            <a:off x="4295917" y="4640732"/>
            <a:ext cx="795994" cy="500267"/>
          </a:xfrm>
          <a:prstGeom prst="rect">
            <a:avLst/>
          </a:prstGeom>
        </p:spPr>
      </p:pic>
      <p:pic>
        <p:nvPicPr>
          <p:cNvPr id="22" name="Picture 21"/>
          <p:cNvPicPr>
            <a:picLocks noChangeAspect="1"/>
          </p:cNvPicPr>
          <p:nvPr/>
        </p:nvPicPr>
        <p:blipFill>
          <a:blip r:embed="rId7"/>
          <a:stretch>
            <a:fillRect/>
          </a:stretch>
        </p:blipFill>
        <p:spPr>
          <a:xfrm>
            <a:off x="5429212" y="4040609"/>
            <a:ext cx="804938" cy="839733"/>
          </a:xfrm>
          <a:prstGeom prst="rect">
            <a:avLst/>
          </a:prstGeom>
        </p:spPr>
      </p:pic>
      <p:pic>
        <p:nvPicPr>
          <p:cNvPr id="11" name="Picture 1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40678" y="1211758"/>
            <a:ext cx="753566" cy="1179905"/>
          </a:xfrm>
          <a:prstGeom prst="rect">
            <a:avLst/>
          </a:prstGeom>
        </p:spPr>
      </p:pic>
      <p:sp>
        <p:nvSpPr>
          <p:cNvPr id="17" name="TextBox 16"/>
          <p:cNvSpPr txBox="1"/>
          <p:nvPr/>
        </p:nvSpPr>
        <p:spPr>
          <a:xfrm>
            <a:off x="10622919" y="1503361"/>
            <a:ext cx="589084" cy="738664"/>
          </a:xfrm>
          <a:prstGeom prst="rect">
            <a:avLst/>
          </a:prstGeom>
          <a:noFill/>
        </p:spPr>
        <p:txBody>
          <a:bodyPr wrap="square" rtlCol="0">
            <a:spAutoFit/>
          </a:bodyPr>
          <a:lstStyle/>
          <a:p>
            <a:pPr algn="ctr"/>
            <a:r>
              <a:rPr lang="en-US" sz="1400" dirty="0">
                <a:solidFill>
                  <a:schemeClr val="bg1"/>
                </a:solidFill>
              </a:rPr>
              <a:t>Who am I?</a:t>
            </a:r>
          </a:p>
        </p:txBody>
      </p:sp>
      <p:cxnSp>
        <p:nvCxnSpPr>
          <p:cNvPr id="24" name="Curved Connector 23"/>
          <p:cNvCxnSpPr>
            <a:cxnSpLocks/>
          </p:cNvCxnSpPr>
          <p:nvPr/>
        </p:nvCxnSpPr>
        <p:spPr>
          <a:xfrm rot="16200000" flipH="1">
            <a:off x="6279119" y="1527902"/>
            <a:ext cx="1530054" cy="1475282"/>
          </a:xfrm>
          <a:prstGeom prst="curvedConnector3">
            <a:avLst/>
          </a:prstGeom>
          <a:ln>
            <a:solidFill>
              <a:schemeClr val="tx1"/>
            </a:solidFill>
            <a:tailEnd type="triangle"/>
          </a:ln>
        </p:spPr>
        <p:style>
          <a:lnRef idx="3">
            <a:schemeClr val="accent5"/>
          </a:lnRef>
          <a:fillRef idx="0">
            <a:schemeClr val="accent5"/>
          </a:fillRef>
          <a:effectRef idx="2">
            <a:schemeClr val="accent5"/>
          </a:effectRef>
          <a:fontRef idx="minor">
            <a:schemeClr val="tx1"/>
          </a:fontRef>
        </p:style>
      </p:cxnSp>
      <p:sp>
        <p:nvSpPr>
          <p:cNvPr id="25" name="TextBox 24"/>
          <p:cNvSpPr txBox="1"/>
          <p:nvPr/>
        </p:nvSpPr>
        <p:spPr>
          <a:xfrm>
            <a:off x="4924873" y="848160"/>
            <a:ext cx="2706278" cy="646331"/>
          </a:xfrm>
          <a:prstGeom prst="rect">
            <a:avLst/>
          </a:prstGeom>
          <a:noFill/>
        </p:spPr>
        <p:txBody>
          <a:bodyPr wrap="square" rtlCol="0">
            <a:spAutoFit/>
          </a:bodyPr>
          <a:lstStyle/>
          <a:p>
            <a:r>
              <a:rPr lang="en-US" i="1" dirty="0">
                <a:cs typeface="Arial" panose="020B0604020202020204" pitchFamily="34" charset="0"/>
              </a:rPr>
              <a:t>Co-location makes for more efficient teams </a:t>
            </a:r>
          </a:p>
        </p:txBody>
      </p:sp>
      <p:pic>
        <p:nvPicPr>
          <p:cNvPr id="26" name="Picture 2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9204" y="4401470"/>
            <a:ext cx="753566" cy="1179905"/>
          </a:xfrm>
          <a:prstGeom prst="rect">
            <a:avLst/>
          </a:prstGeom>
        </p:spPr>
      </p:pic>
      <p:sp>
        <p:nvSpPr>
          <p:cNvPr id="27" name="TextBox 26"/>
          <p:cNvSpPr txBox="1"/>
          <p:nvPr/>
        </p:nvSpPr>
        <p:spPr>
          <a:xfrm>
            <a:off x="10581445" y="4622091"/>
            <a:ext cx="589084" cy="738664"/>
          </a:xfrm>
          <a:prstGeom prst="rect">
            <a:avLst/>
          </a:prstGeom>
          <a:noFill/>
        </p:spPr>
        <p:txBody>
          <a:bodyPr wrap="square" rtlCol="0">
            <a:spAutoFit/>
          </a:bodyPr>
          <a:lstStyle/>
          <a:p>
            <a:pPr algn="ctr"/>
            <a:r>
              <a:rPr lang="en-US" sz="1400" dirty="0">
                <a:solidFill>
                  <a:schemeClr val="bg1"/>
                </a:solidFill>
              </a:rPr>
              <a:t>Who are we?</a:t>
            </a:r>
          </a:p>
        </p:txBody>
      </p:sp>
      <p:cxnSp>
        <p:nvCxnSpPr>
          <p:cNvPr id="29" name="Curved Connector 28"/>
          <p:cNvCxnSpPr/>
          <p:nvPr/>
        </p:nvCxnSpPr>
        <p:spPr>
          <a:xfrm flipV="1">
            <a:off x="4995918" y="4682899"/>
            <a:ext cx="2835287" cy="1294519"/>
          </a:xfrm>
          <a:prstGeom prst="curvedConnector3">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604211" y="5360755"/>
            <a:ext cx="3320662" cy="923330"/>
          </a:xfrm>
          <a:prstGeom prst="rect">
            <a:avLst/>
          </a:prstGeom>
          <a:noFill/>
        </p:spPr>
        <p:txBody>
          <a:bodyPr wrap="square" rtlCol="0">
            <a:spAutoFit/>
          </a:bodyPr>
          <a:lstStyle/>
          <a:p>
            <a:pPr algn="ctr"/>
            <a:r>
              <a:rPr lang="en-US" i="1" dirty="0"/>
              <a:t>Team building starts in initiation, but is critical in every phase of the project</a:t>
            </a:r>
          </a:p>
        </p:txBody>
      </p:sp>
      <p:pic>
        <p:nvPicPr>
          <p:cNvPr id="35" name="Picture 3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622750" y="3698930"/>
            <a:ext cx="304917" cy="325146"/>
          </a:xfrm>
          <a:prstGeom prst="rect">
            <a:avLst/>
          </a:prstGeom>
        </p:spPr>
      </p:pic>
      <p:pic>
        <p:nvPicPr>
          <p:cNvPr id="36" name="Picture 3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173869">
            <a:off x="7505561" y="-1250397"/>
            <a:ext cx="552450" cy="819150"/>
          </a:xfrm>
          <a:prstGeom prst="rect">
            <a:avLst/>
          </a:prstGeom>
        </p:spPr>
      </p:pic>
      <p:pic>
        <p:nvPicPr>
          <p:cNvPr id="44" name="Picture 43"/>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05789" y="1320870"/>
            <a:ext cx="568354" cy="447794"/>
          </a:xfrm>
          <a:prstGeom prst="rect">
            <a:avLst/>
          </a:prstGeom>
        </p:spPr>
      </p:pic>
      <p:sp>
        <p:nvSpPr>
          <p:cNvPr id="45" name="TextBox 44"/>
          <p:cNvSpPr txBox="1"/>
          <p:nvPr/>
        </p:nvSpPr>
        <p:spPr>
          <a:xfrm>
            <a:off x="1406291" y="1432134"/>
            <a:ext cx="2876890" cy="369332"/>
          </a:xfrm>
          <a:prstGeom prst="rect">
            <a:avLst/>
          </a:prstGeom>
          <a:noFill/>
        </p:spPr>
        <p:txBody>
          <a:bodyPr wrap="square" rtlCol="0">
            <a:spAutoFit/>
          </a:bodyPr>
          <a:lstStyle/>
          <a:p>
            <a:r>
              <a:rPr lang="en-US" dirty="0"/>
              <a:t>Self Identification form</a:t>
            </a:r>
          </a:p>
        </p:txBody>
      </p:sp>
      <p:pic>
        <p:nvPicPr>
          <p:cNvPr id="46" name="Picture 45"/>
          <p:cNvPicPr>
            <a:picLocks noChangeAspect="1"/>
          </p:cNvPicPr>
          <p:nvPr/>
        </p:nvPicPr>
        <p:blipFill>
          <a:blip r:embed="rId10">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905789" y="1787553"/>
            <a:ext cx="568354" cy="447794"/>
          </a:xfrm>
          <a:prstGeom prst="rect">
            <a:avLst/>
          </a:prstGeom>
        </p:spPr>
      </p:pic>
      <p:sp>
        <p:nvSpPr>
          <p:cNvPr id="47" name="TextBox 46"/>
          <p:cNvSpPr txBox="1"/>
          <p:nvPr/>
        </p:nvSpPr>
        <p:spPr>
          <a:xfrm>
            <a:off x="1406290" y="1898817"/>
            <a:ext cx="4202171" cy="369332"/>
          </a:xfrm>
          <a:prstGeom prst="rect">
            <a:avLst/>
          </a:prstGeom>
          <a:noFill/>
        </p:spPr>
        <p:txBody>
          <a:bodyPr wrap="square" rtlCol="0">
            <a:spAutoFit/>
          </a:bodyPr>
          <a:lstStyle/>
          <a:p>
            <a:r>
              <a:rPr lang="en-US" dirty="0"/>
              <a:t>Self directed team building activity</a:t>
            </a:r>
          </a:p>
        </p:txBody>
      </p:sp>
      <p:sp>
        <p:nvSpPr>
          <p:cNvPr id="48" name="TextBox 47"/>
          <p:cNvSpPr txBox="1"/>
          <p:nvPr/>
        </p:nvSpPr>
        <p:spPr>
          <a:xfrm>
            <a:off x="660297" y="555772"/>
            <a:ext cx="3622884" cy="584775"/>
          </a:xfrm>
          <a:prstGeom prst="rect">
            <a:avLst/>
          </a:prstGeom>
          <a:noFill/>
        </p:spPr>
        <p:txBody>
          <a:bodyPr wrap="square" rtlCol="0">
            <a:spAutoFit/>
          </a:bodyPr>
          <a:lstStyle/>
          <a:p>
            <a:r>
              <a:rPr lang="en-US" sz="3200" cap="all" dirty="0">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rPr>
              <a:t>Deliverables:</a:t>
            </a:r>
            <a:endParaRPr lang="en-US" sz="3200" dirty="0"/>
          </a:p>
        </p:txBody>
      </p:sp>
    </p:spTree>
    <p:extLst>
      <p:ext uri="{BB962C8B-B14F-4D97-AF65-F5344CB8AC3E}">
        <p14:creationId xmlns:p14="http://schemas.microsoft.com/office/powerpoint/2010/main" val="2859021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nodeType="clickEffect">
                                  <p:stCondLst>
                                    <p:cond delay="0"/>
                                  </p:stCondLst>
                                  <p:childTnLst>
                                    <p:animMotion origin="layout" path="M -0.01836 0.00023 L -0.01836 0.00069 C -0.01628 0.00833 -0.01341 0.01574 -0.01211 0.02407 C -0.01172 0.02731 -0.01328 0.03009 -0.01367 0.03287 C -0.01432 0.0368 -0.01445 0.0412 -0.01524 0.0449 C -0.01602 0.04838 -0.01758 0.05069 -0.01836 0.0537 C -0.01914 0.05671 -0.01927 0.05972 -0.01992 0.06226 C -0.02083 0.0655 -0.02227 0.06828 -0.02305 0.07152 C -0.02956 0.0956 -0.01888 0.06365 -0.02787 0.08912 C -0.02721 0.10509 -0.0306 0.13101 -0.02305 0.14537 C -0.02175 0.14768 -0.01992 0.14884 -0.01836 0.15138 L -0.01524 0.16898 L -0.01367 0.17777 C -0.01419 0.1949 -0.01393 0.21134 -0.01524 0.22824 C -0.01563 0.23194 -0.01719 0.23425 -0.01836 0.2368 C -0.02083 0.24282 -0.02435 0.24861 -0.02787 0.25185 C -0.03568 0.25949 -0.03203 0.24814 -0.04193 0.26666 C -0.0556 0.29282 -0.0388 0.25972 -0.04974 0.28472 C -0.05117 0.28796 -0.053 0.29027 -0.05443 0.29328 C -0.05794 0.30185 -0.06146 0.31296 -0.0638 0.32314 C -0.06445 0.32592 -0.06485 0.32893 -0.06537 0.33217 C -0.06445 0.36504 -0.0694 0.38032 -0.06068 0.40023 C -0.05925 0.4037 -0.05755 0.40578 -0.05599 0.40902 C -0.05339 0.42384 -0.05625 0.41365 -0.04974 0.42384 C -0.04805 0.42662 -0.04688 0.43078 -0.04505 0.4331 C -0.04206 0.43564 -0.03841 0.43518 -0.03568 0.43865 C -0.03203 0.44305 -0.02474 0.45347 -0.01992 0.45648 C -0.01745 0.45787 -0.01471 0.45833 -0.01211 0.45949 C -0.01055 0.46111 -0.00912 0.46388 -0.00742 0.46527 C -0.00521 0.46736 0.00143 0.47037 0.00351 0.47152 C 0.00482 0.47523 0.00963 0.48819 0.00976 0.49236 C 0.01015 0.50324 0.00937 0.51412 0.0082 0.52476 C 0.00703 0.53495 0.0026 0.53495 -0.00117 0.53981 C -0.00339 0.54213 -0.00534 0.5456 -0.00742 0.54861 C -0.00899 0.55069 -0.01055 0.55231 -0.01211 0.55439 C -0.01315 0.55717 -0.01458 0.55995 -0.01524 0.56319 C -0.01836 0.57662 -0.01537 0.57268 -0.01836 0.58402 C -0.01875 0.58541 -0.0194 0.58611 -0.01992 0.58703 " pathEditMode="relative" rAng="0" ptsTypes="AAAAAAAAAAAAAAAAAAAAAAAAAAAAAAAAAAAAAA">
                                      <p:cBhvr>
                                        <p:cTn id="6" dur="2000" fill="hold"/>
                                        <p:tgtEl>
                                          <p:spTgt spid="13"/>
                                        </p:tgtEl>
                                        <p:attrNameLst>
                                          <p:attrName>ppt_x</p:attrName>
                                          <p:attrName>ppt_y</p:attrName>
                                        </p:attrNameLst>
                                      </p:cBhvr>
                                      <p:rCtr x="-977" y="29329"/>
                                    </p:animMotion>
                                  </p:childTnLst>
                                </p:cTn>
                              </p:par>
                              <p:par>
                                <p:cTn id="7" presetID="0" presetClass="path" presetSubtype="0" accel="50000" decel="50000" fill="hold" nodeType="withEffect">
                                  <p:stCondLst>
                                    <p:cond delay="0"/>
                                  </p:stCondLst>
                                  <p:childTnLst>
                                    <p:animMotion origin="layout" path="M -0.05599 -0.59467 L -0.05586 -0.59444 C -0.04974 -0.60023 -0.04441 -0.61018 -0.03737 -0.6118 C -0.03555 -0.61204 -0.03373 -0.61227 -0.03191 -0.61319 C -0.02956 -0.61366 -0.02787 -0.61713 -0.02566 -0.61667 C -0.01915 -0.61504 -0.01329 -0.61065 -0.00717 -0.60717 C -0.00235 -0.6044 0.00625 -0.5993 0.01132 -0.59768 C 0.01471 -0.59629 0.01796 -0.59606 0.02122 -0.59537 C 0.02278 -0.59491 0.0246 -0.59467 0.02617 -0.59398 C 0.03033 -0.59259 0.03489 -0.5919 0.03893 -0.58935 L 0.05247 -0.58102 C 0.05572 -0.58032 0.05911 -0.58009 0.06237 -0.5787 C 0.06445 -0.57801 0.06666 -0.57685 0.06875 -0.57639 C 0.07513 -0.575 0.08072 -0.57592 0.08697 -0.57292 L 0.10273 -0.5662 C 0.1069 -0.56528 0.11067 -0.56528 0.11458 -0.56481 C 0.11692 -0.56435 0.11888 -0.56273 0.12096 -0.56227 C 0.12291 -0.56204 0.12487 -0.56366 0.12656 -0.56342 C 0.12838 -0.56342 0.12994 -0.56273 0.13151 -0.5625 C 0.13398 -0.56319 0.13684 -0.56458 0.13919 -0.56481 C 0.14088 -0.56504 0.14257 -0.56389 0.14414 -0.56366 C 0.15898 -0.5625 0.14453 -0.56504 0.15612 -0.5625 C 0.16341 -0.56481 0.16341 -0.56574 0.1707 -0.56504 C 0.17239 -0.56481 0.17408 -0.56389 0.17565 -0.56389 C 0.19166 -0.56389 0.16627 -0.56852 0.19166 -0.56504 C 0.19401 -0.56504 0.19609 -0.56319 0.19817 -0.56296 C 0.20182 -0.56204 0.20703 -0.56296 0.21067 -0.56389 C 0.21406 -0.56528 0.21744 -0.56597 0.22057 -0.56759 C 0.2246 -0.56967 0.22864 -0.57245 0.23281 -0.575 L 0.23893 -0.5787 L 0.24726 -0.58356 C 0.24934 -0.58472 0.25169 -0.58542 0.25351 -0.58727 C 0.25572 -0.58912 0.25807 -0.59097 0.26028 -0.59305 C 0.26458 -0.59722 0.26627 -0.60023 0.27122 -0.60162 C 0.27356 -0.60254 0.27604 -0.60139 0.27825 -0.60162 C 0.29388 -0.6037 0.2845 -0.60555 0.29427 -0.60301 C 0.3082 -0.61111 0.29388 -0.60463 0.30546 -0.60555 C 0.31627 -0.60648 0.31458 -0.60926 0.32356 -0.6081 C 0.32708 -0.60764 0.33333 -0.60579 0.33346 -0.60555 C 0.33867 -0.60764 0.3427 -0.60949 0.34791 -0.60833 C 0.35078 -0.60787 0.35325 -0.60602 0.35599 -0.60463 C 0.37005 -0.60486 0.35794 -0.60625 0.38059 -0.59305 C 0.38281 -0.5919 0.38502 -0.5919 0.3871 -0.59051 C 0.39049 -0.58912 0.39414 -0.58657 0.39778 -0.58449 C 0.41849 -0.57986 0.39739 -0.58403 0.41601 -0.58125 C 0.41757 -0.58125 0.4194 -0.58032 0.42096 -0.57986 C 0.42291 -0.58009 0.42474 -0.58171 0.42656 -0.58079 C 0.43099 -0.58055 0.43502 -0.57685 0.43945 -0.57639 C 0.44166 -0.57662 0.44401 -0.57662 0.44622 -0.57662 C 0.44765 -0.57662 0.44974 -0.57546 0.4513 -0.57546 C 0.45312 -0.57546 0.45494 -0.57685 0.45664 -0.57685 C 0.45846 -0.57662 0.46002 -0.57569 0.46171 -0.57546 C 0.47539 -0.57569 0.45989 -0.57847 0.47226 -0.57546 C 0.48359 -0.59977 0.46914 -0.57037 0.48112 -0.58889 C 0.48359 -0.59259 0.48554 -0.6 0.48828 -0.60324 C 0.4914 -0.60694 0.49765 -0.61134 0.5013 -0.61296 C 0.5069 -0.61574 0.50768 -0.61342 0.51393 -0.61435 C 0.51731 -0.61481 0.52148 -0.61574 0.52487 -0.6169 C 0.53007 -0.61782 0.53072 -0.61875 0.53554 -0.61667 C 0.55078 -0.61042 0.56666 -0.59583 0.57994 -0.58565 C 0.59244 -0.57963 0.58606 -0.58194 0.59921 -0.57847 L 0.60416 -0.57754 C 0.60612 -0.5787 0.60833 -0.57963 0.61028 -0.58102 C 0.61419 -0.58426 0.61718 -0.58889 0.62044 -0.59305 C 0.62304 -0.60092 0.62539 -0.60856 0.62825 -0.61597 C 0.62955 -0.61991 0.63072 -0.62407 0.63281 -0.62685 C 0.63554 -0.63102 0.63971 -0.63194 0.64231 -0.63657 C 0.6539 -0.65764 0.64401 -0.6419 0.65364 -0.65347 C 0.65559 -0.65602 0.65716 -0.65833 0.65911 -0.66065 C 0.66119 -0.66366 0.66289 -0.66782 0.66523 -0.67014 C 0.66692 -0.67245 0.6694 -0.67222 0.67122 -0.67407 C 0.67304 -0.67546 0.67447 -0.67801 0.67617 -0.6787 C 0.67994 -0.68055 0.68945 -0.68217 0.69427 -0.68125 C 0.69765 -0.68102 0.70065 -0.67847 0.70403 -0.67917 C 0.71289 -0.68102 0.70794 -0.68125 0.71901 -0.67546 C 0.72135 -0.67546 0.72369 -0.67569 0.72604 -0.67546 C 0.73072 -0.67616 0.73177 -0.67824 0.73658 -0.67569 C 0.73828 -0.67454 0.74036 -0.67245 0.74218 -0.67083 " pathEditMode="relative" rAng="1500000" ptsTypes="AAAAAAAAAAAAAAAAAAAAAAAAAAAAAAAAAAAAAAAAAAAAAAAAAAAAAAAAAAAAAAAAAAAAAAAAAAAAAA">
                                      <p:cBhvr>
                                        <p:cTn id="8" dur="2000" fill="hold"/>
                                        <p:tgtEl>
                                          <p:spTgt spid="14"/>
                                        </p:tgtEl>
                                        <p:attrNameLst>
                                          <p:attrName>ppt_x</p:attrName>
                                          <p:attrName>ppt_y</p:attrName>
                                        </p:attrNameLst>
                                      </p:cBhvr>
                                      <p:rCtr x="39922" y="-3819"/>
                                    </p:animMotion>
                                  </p:childTnLst>
                                </p:cTn>
                              </p:par>
                              <p:par>
                                <p:cTn id="9" presetID="0" presetClass="path" presetSubtype="0" accel="50000" decel="50000" fill="hold" nodeType="withEffect">
                                  <p:stCondLst>
                                    <p:cond delay="0"/>
                                  </p:stCondLst>
                                  <p:childTnLst>
                                    <p:animMotion origin="layout" path="M -0.00104 -0.1 L -0.00104 -0.09954 C 0.00039 -0.10764 0.00143 -0.11574 0.00351 -0.12223 C 0.00456 -0.1257 0.00664 -0.12732 0.0082 -0.12986 C 0.00924 -0.13125 0.01719 -0.14051 0.01914 -0.14213 C 0.0207 -0.14329 0.0224 -0.14352 0.02383 -0.14445 C 0.03411 -0.15301 0.02292 -0.14607 0.0332 -0.15695 C 0.03463 -0.15857 0.03633 -0.15857 0.03789 -0.15926 C 0.03893 -0.16204 0.04023 -0.16459 0.04101 -0.1669 C 0.04388 -0.17593 0.0418 -0.17801 0.04414 -0.18889 C 0.04479 -0.19213 0.04622 -0.19422 0.04726 -0.19676 C 0.04792 -0.2044 0.04831 -0.22014 0.05039 -0.22894 C 0.0513 -0.23218 0.05247 -0.23542 0.05351 -0.23866 C 0.05404 -0.24769 0.05469 -0.25672 0.05508 -0.26598 C 0.05573 -0.28079 0.05586 -0.29607 0.05664 -0.31042 C 0.0569 -0.3132 0.05729 -0.31574 0.0582 -0.31806 C 0.0595 -0.32107 0.06133 -0.32269 0.06289 -0.32547 C 0.06341 -0.32871 0.06341 -0.33218 0.06445 -0.33519 C 0.06562 -0.3382 0.06784 -0.34005 0.06914 -0.3426 C 0.08008 -0.36343 0.06328 -0.33588 0.07695 -0.35764 C 0.08099 -0.37616 0.07565 -0.35324 0.08164 -0.37246 C 0.08242 -0.375 0.08268 -0.37732 0.0832 -0.37986 C 0.08828 -0.43635 0.08555 -0.39746 0.08164 -0.51829 C 0.08138 -0.52778 0.08099 -0.53681 0.08008 -0.54537 C 0.07917 -0.55579 0.07799 -0.55116 0.07539 -0.56042 C 0.07409 -0.56551 0.07331 -0.57037 0.07226 -0.57523 L 0.06758 -0.59769 C 0.06706 -0.6 0.0668 -0.60278 0.06601 -0.60486 C 0.06497 -0.60811 0.0638 -0.61181 0.06289 -0.61505 C 0.06172 -0.61991 0.06107 -0.625 0.05976 -0.62986 C 0.05872 -0.63403 0.05755 -0.63797 0.05664 -0.64213 C 0.05338 -0.65834 0.05755 -0.64653 0.05195 -0.65949 C 0.04805 -0.68426 0.05026 -0.67292 0.0457 -0.69398 L 0.04414 -0.70162 C 0.04609 -0.7676 0.0457 -0.73773 0.0457 -0.79028 " pathEditMode="relative" rAng="0" ptsTypes="AAAAAAAAAAAAAAAAAAAAAAAAAAAAAAAAAAA">
                                      <p:cBhvr>
                                        <p:cTn id="10" dur="2000" fill="hold"/>
                                        <p:tgtEl>
                                          <p:spTgt spid="15"/>
                                        </p:tgtEl>
                                        <p:attrNameLst>
                                          <p:attrName>ppt_x</p:attrName>
                                          <p:attrName>ppt_y</p:attrName>
                                        </p:attrNameLst>
                                      </p:cBhvr>
                                      <p:rCtr x="4349" y="-34491"/>
                                    </p:animMotion>
                                  </p:childTnLst>
                                </p:cTn>
                              </p:par>
                              <p:par>
                                <p:cTn id="11" presetID="0" presetClass="path" presetSubtype="0" accel="50000" decel="50000" fill="hold" nodeType="withEffect">
                                  <p:stCondLst>
                                    <p:cond delay="0"/>
                                  </p:stCondLst>
                                  <p:childTnLst>
                                    <p:animMotion origin="layout" path="M -0.16667 -1.50371 L -0.16654 -1.50347 C -0.16784 -1.48866 -0.16823 -1.47384 -0.1698 -1.45926 C -0.17019 -1.45347 -0.1724 -1.44861 -0.17344 -1.44283 C -0.17422 -1.43681 -0.17474 -1.42986 -0.17553 -1.42384 C -0.17592 -1.41852 -0.17657 -1.41482 -0.17748 -1.40996 C -0.17865 -1.40232 -0.17969 -1.39537 -0.18112 -1.3882 C -0.18164 -1.38519 -0.18243 -1.38264 -0.18295 -1.38009 C -0.1836 -1.37547 -0.18438 -1.37084 -0.18503 -1.36644 C -0.18607 -1.3632 -0.18737 -1.36088 -0.18829 -1.35834 C -0.19154 -1.34769 -0.18829 -1.35116 -0.19349 -1.34213 C -0.19714 -1.33542 -0.20066 -1.32801 -0.20521 -1.32384 C -0.21654 -1.31134 -0.21172 -1.31783 -0.21954 -1.30556 L -0.22904 -1.3007 C -0.23073 -1.3 -0.2323 -1.29884 -0.23386 -1.29861 C -0.23594 -1.29792 -0.24375 -1.29653 -0.24649 -1.29422 C -0.26511 -1.27755 -0.24935 -1.29074 -0.2612 -1.27616 C -0.27448 -1.25972 -0.26758 -1.27315 -0.27409 -1.25764 C -0.27592 -1.25625 -0.27761 -1.25509 -0.27917 -1.25255 C -0.28073 -1.24954 -0.28099 -1.2456 -0.28256 -1.24167 C -0.28386 -1.2382 -0.28568 -1.23449 -0.2875 -1.23102 C -0.28907 -1.22847 -0.29102 -1.22616 -0.29245 -1.22315 C -0.29336 -1.22084 -0.29349 -1.21759 -0.29428 -1.21505 C -0.29532 -1.21134 -0.29623 -1.20764 -0.29779 -1.20417 C -0.29909 -1.20047 -0.30118 -1.19746 -0.30274 -1.19352 C -0.30951 -1.17523 -0.30873 -1.17662 -0.31146 -1.16065 C -0.31498 -1.15324 -0.3155 -1.15185 -0.31823 -1.14213 C -0.31914 -1.13959 -0.31928 -1.13658 -0.32006 -1.13449 C -0.3211 -1.13033 -0.32266 -1.12732 -0.32344 -1.12338 C -0.32461 -1.11783 -0.32461 -1.11204 -0.32566 -1.10672 C -0.32657 -1.10023 -0.32813 -1.09398 -0.32917 -1.08773 C -0.33047 -1.08195 -0.33086 -1.07639 -0.33295 -1.0713 C -0.34258 -1.04792 -0.33086 -1.07755 -0.33816 -1.05509 C -0.33894 -1.05232 -0.34037 -1.04954 -0.34141 -1.04722 C -0.34271 -1.04236 -0.34349 -1.03773 -0.34506 -1.03334 C -0.34753 -1.025 -0.35013 -1.02338 -0.35326 -1.01482 C -0.35417 -1.01273 -0.35417 -1.00949 -0.35508 -1.00672 C -0.3573 -0.99931 -0.36211 -0.98542 -0.36185 -0.98496 C -0.3642 -0.98334 -0.36628 -0.98172 -0.36836 -0.98009 C -0.37006 -0.97847 -0.37149 -0.97616 -0.37331 -0.975 C -0.37917 -0.96991 -0.37878 -0.97431 -0.38594 -0.9706 C -0.38776 -0.96922 -0.38894 -0.96667 -0.39076 -0.96528 C -0.39688 -0.96042 -0.39467 -0.96551 -0.40183 -0.96088 C -0.40352 -0.95949 -0.40508 -0.95741 -0.40664 -0.95556 C -0.41094 -0.9507 -0.41524 -0.94491 -0.41967 -0.94028 C -0.42305 -0.93704 -0.42566 -0.93195 -0.42956 -0.93009 C -0.43099 -0.92917 -0.43256 -0.9294 -0.43412 -0.92778 C -0.43946 -0.92176 -0.43855 -0.91898 -0.44245 -0.91181 C -0.44388 -0.9088 -0.44597 -0.90695 -0.44727 -0.90371 C -0.45039 -0.89792 -0.45196 -0.89167 -0.45417 -0.88519 C -0.45625 -0.88264 -0.45847 -0.87963 -0.46055 -0.87709 C -0.46224 -0.87547 -0.46407 -0.87408 -0.46563 -0.87199 C -0.46719 -0.86991 -0.46875 -0.86713 -0.47045 -0.86412 C -0.47409 -0.8632 -0.48373 -0.85972 -0.4862 -0.85764 L -0.49102 -0.85278 C -0.49454 -0.85116 -0.50105 -0.84977 -0.50378 -0.84537 C -0.50664 -0.84051 -0.50847 -0.83449 -0.51055 -0.82917 C -0.51159 -0.82662 -0.51316 -0.82408 -0.51407 -0.8213 C -0.51446 -0.81852 -0.51498 -0.81551 -0.5155 -0.81297 C -0.51654 -0.81042 -0.5181 -0.80764 -0.51901 -0.80533 C -0.51993 -0.80232 -0.52006 -0.79908 -0.52084 -0.79653 C -0.52175 -0.79422 -0.52331 -0.79144 -0.52422 -0.78912 C -0.525 -0.78611 -0.52526 -0.7831 -0.52605 -0.78056 C -0.52709 -0.77662 -0.52904 -0.77361 -0.52943 -0.77014 C -0.53073 -0.76158 -0.53099 -0.75324 -0.53191 -0.74491 C -0.53243 -0.74259 -0.53308 -0.73959 -0.5336 -0.73681 C -0.53477 -0.73009 -0.53685 -0.71783 -0.5375 -0.71204 C -0.53842 -0.70509 -0.53881 -0.69722 -0.53972 -0.68982 C -0.54024 -0.68426 -0.54115 -0.67917 -0.54167 -0.67361 C -0.54454 -0.66667 -0.54571 -0.66505 -0.54701 -0.65741 C -0.54701 -0.65556 -0.54701 -0.65371 -0.54701 -0.65185 " pathEditMode="relative" rAng="16380000" ptsTypes="AAAAAAAAAAAAAAAAAAAAAAAAAAAAAAAAAAAAAAAAAAAAAAAAAAAAAAAAAAAAAAAAAAAAAAA">
                                      <p:cBhvr>
                                        <p:cTn id="12" dur="2000" fill="hold"/>
                                        <p:tgtEl>
                                          <p:spTgt spid="16"/>
                                        </p:tgtEl>
                                        <p:attrNameLst>
                                          <p:attrName>ppt_x</p:attrName>
                                          <p:attrName>ppt_y</p:attrName>
                                        </p:attrNameLst>
                                      </p:cBhvr>
                                      <p:rCtr x="-19023" y="42593"/>
                                    </p:animMotion>
                                  </p:childTnLst>
                                </p:cTn>
                              </p:par>
                              <p:par>
                                <p:cTn id="13" presetID="14" presetClass="entr" presetSubtype="1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randombar(horizontal)">
                                      <p:cBhvr>
                                        <p:cTn id="15" dur="500"/>
                                        <p:tgtEl>
                                          <p:spTgt spid="11"/>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randombar(horizontal)">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nodeType="click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p:cTn id="23" dur="1000" fill="hold"/>
                                        <p:tgtEl>
                                          <p:spTgt spid="18"/>
                                        </p:tgtEl>
                                        <p:attrNameLst>
                                          <p:attrName>ppt_w</p:attrName>
                                        </p:attrNameLst>
                                      </p:cBhvr>
                                      <p:tavLst>
                                        <p:tav tm="0">
                                          <p:val>
                                            <p:fltVal val="0"/>
                                          </p:val>
                                        </p:tav>
                                        <p:tav tm="100000">
                                          <p:val>
                                            <p:strVal val="#ppt_w"/>
                                          </p:val>
                                        </p:tav>
                                      </p:tavLst>
                                    </p:anim>
                                    <p:anim calcmode="lin" valueType="num">
                                      <p:cBhvr>
                                        <p:cTn id="24" dur="1000" fill="hold"/>
                                        <p:tgtEl>
                                          <p:spTgt spid="18"/>
                                        </p:tgtEl>
                                        <p:attrNameLst>
                                          <p:attrName>ppt_h</p:attrName>
                                        </p:attrNameLst>
                                      </p:cBhvr>
                                      <p:tavLst>
                                        <p:tav tm="0">
                                          <p:val>
                                            <p:fltVal val="0"/>
                                          </p:val>
                                        </p:tav>
                                        <p:tav tm="100000">
                                          <p:val>
                                            <p:strVal val="#ppt_h"/>
                                          </p:val>
                                        </p:tav>
                                      </p:tavLst>
                                    </p:anim>
                                    <p:anim calcmode="lin" valueType="num">
                                      <p:cBhvr>
                                        <p:cTn id="25" dur="1000" fill="hold"/>
                                        <p:tgtEl>
                                          <p:spTgt spid="18"/>
                                        </p:tgtEl>
                                        <p:attrNameLst>
                                          <p:attrName>style.rotation</p:attrName>
                                        </p:attrNameLst>
                                      </p:cBhvr>
                                      <p:tavLst>
                                        <p:tav tm="0">
                                          <p:val>
                                            <p:fltVal val="90"/>
                                          </p:val>
                                        </p:tav>
                                        <p:tav tm="100000">
                                          <p:val>
                                            <p:fltVal val="0"/>
                                          </p:val>
                                        </p:tav>
                                      </p:tavLst>
                                    </p:anim>
                                    <p:animEffect transition="in" filter="fade">
                                      <p:cBhvr>
                                        <p:cTn id="26" dur="1000"/>
                                        <p:tgtEl>
                                          <p:spTgt spid="18"/>
                                        </p:tgtEl>
                                      </p:cBhvr>
                                    </p:animEffect>
                                  </p:childTnLst>
                                </p:cTn>
                              </p:par>
                              <p:par>
                                <p:cTn id="27" presetID="3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anim calcmode="lin" valueType="num">
                                      <p:cBhvr>
                                        <p:cTn id="29" dur="1000" fill="hold"/>
                                        <p:tgtEl>
                                          <p:spTgt spid="19"/>
                                        </p:tgtEl>
                                        <p:attrNameLst>
                                          <p:attrName>ppt_w</p:attrName>
                                        </p:attrNameLst>
                                      </p:cBhvr>
                                      <p:tavLst>
                                        <p:tav tm="0">
                                          <p:val>
                                            <p:fltVal val="0"/>
                                          </p:val>
                                        </p:tav>
                                        <p:tav tm="100000">
                                          <p:val>
                                            <p:strVal val="#ppt_w"/>
                                          </p:val>
                                        </p:tav>
                                      </p:tavLst>
                                    </p:anim>
                                    <p:anim calcmode="lin" valueType="num">
                                      <p:cBhvr>
                                        <p:cTn id="30" dur="1000" fill="hold"/>
                                        <p:tgtEl>
                                          <p:spTgt spid="19"/>
                                        </p:tgtEl>
                                        <p:attrNameLst>
                                          <p:attrName>ppt_h</p:attrName>
                                        </p:attrNameLst>
                                      </p:cBhvr>
                                      <p:tavLst>
                                        <p:tav tm="0">
                                          <p:val>
                                            <p:fltVal val="0"/>
                                          </p:val>
                                        </p:tav>
                                        <p:tav tm="100000">
                                          <p:val>
                                            <p:strVal val="#ppt_h"/>
                                          </p:val>
                                        </p:tav>
                                      </p:tavLst>
                                    </p:anim>
                                    <p:anim calcmode="lin" valueType="num">
                                      <p:cBhvr>
                                        <p:cTn id="31" dur="1000" fill="hold"/>
                                        <p:tgtEl>
                                          <p:spTgt spid="19"/>
                                        </p:tgtEl>
                                        <p:attrNameLst>
                                          <p:attrName>style.rotation</p:attrName>
                                        </p:attrNameLst>
                                      </p:cBhvr>
                                      <p:tavLst>
                                        <p:tav tm="0">
                                          <p:val>
                                            <p:fltVal val="90"/>
                                          </p:val>
                                        </p:tav>
                                        <p:tav tm="100000">
                                          <p:val>
                                            <p:fltVal val="0"/>
                                          </p:val>
                                        </p:tav>
                                      </p:tavLst>
                                    </p:anim>
                                    <p:animEffect transition="in" filter="fade">
                                      <p:cBhvr>
                                        <p:cTn id="32" dur="1000"/>
                                        <p:tgtEl>
                                          <p:spTgt spid="19"/>
                                        </p:tgtEl>
                                      </p:cBhvr>
                                    </p:animEffect>
                                  </p:childTnLst>
                                </p:cTn>
                              </p:par>
                              <p:par>
                                <p:cTn id="33" presetID="31" presetClass="entr" presetSubtype="0"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1000" fill="hold"/>
                                        <p:tgtEl>
                                          <p:spTgt spid="22"/>
                                        </p:tgtEl>
                                        <p:attrNameLst>
                                          <p:attrName>ppt_w</p:attrName>
                                        </p:attrNameLst>
                                      </p:cBhvr>
                                      <p:tavLst>
                                        <p:tav tm="0">
                                          <p:val>
                                            <p:fltVal val="0"/>
                                          </p:val>
                                        </p:tav>
                                        <p:tav tm="100000">
                                          <p:val>
                                            <p:strVal val="#ppt_w"/>
                                          </p:val>
                                        </p:tav>
                                      </p:tavLst>
                                    </p:anim>
                                    <p:anim calcmode="lin" valueType="num">
                                      <p:cBhvr>
                                        <p:cTn id="36" dur="1000" fill="hold"/>
                                        <p:tgtEl>
                                          <p:spTgt spid="22"/>
                                        </p:tgtEl>
                                        <p:attrNameLst>
                                          <p:attrName>ppt_h</p:attrName>
                                        </p:attrNameLst>
                                      </p:cBhvr>
                                      <p:tavLst>
                                        <p:tav tm="0">
                                          <p:val>
                                            <p:fltVal val="0"/>
                                          </p:val>
                                        </p:tav>
                                        <p:tav tm="100000">
                                          <p:val>
                                            <p:strVal val="#ppt_h"/>
                                          </p:val>
                                        </p:tav>
                                      </p:tavLst>
                                    </p:anim>
                                    <p:anim calcmode="lin" valueType="num">
                                      <p:cBhvr>
                                        <p:cTn id="37" dur="1000" fill="hold"/>
                                        <p:tgtEl>
                                          <p:spTgt spid="22"/>
                                        </p:tgtEl>
                                        <p:attrNameLst>
                                          <p:attrName>style.rotation</p:attrName>
                                        </p:attrNameLst>
                                      </p:cBhvr>
                                      <p:tavLst>
                                        <p:tav tm="0">
                                          <p:val>
                                            <p:fltVal val="90"/>
                                          </p:val>
                                        </p:tav>
                                        <p:tav tm="100000">
                                          <p:val>
                                            <p:fltVal val="0"/>
                                          </p:val>
                                        </p:tav>
                                      </p:tavLst>
                                    </p:anim>
                                    <p:animEffect transition="in" filter="fade">
                                      <p:cBhvr>
                                        <p:cTn id="38" dur="1000"/>
                                        <p:tgtEl>
                                          <p:spTgt spid="22"/>
                                        </p:tgtEl>
                                      </p:cBhvr>
                                    </p:animEffect>
                                  </p:childTnLst>
                                </p:cTn>
                              </p:par>
                              <p:par>
                                <p:cTn id="39" presetID="3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anim calcmode="lin" valueType="num">
                                      <p:cBhvr>
                                        <p:cTn id="41" dur="1000" fill="hold"/>
                                        <p:tgtEl>
                                          <p:spTgt spid="20"/>
                                        </p:tgtEl>
                                        <p:attrNameLst>
                                          <p:attrName>ppt_w</p:attrName>
                                        </p:attrNameLst>
                                      </p:cBhvr>
                                      <p:tavLst>
                                        <p:tav tm="0">
                                          <p:val>
                                            <p:fltVal val="0"/>
                                          </p:val>
                                        </p:tav>
                                        <p:tav tm="100000">
                                          <p:val>
                                            <p:strVal val="#ppt_w"/>
                                          </p:val>
                                        </p:tav>
                                      </p:tavLst>
                                    </p:anim>
                                    <p:anim calcmode="lin" valueType="num">
                                      <p:cBhvr>
                                        <p:cTn id="42" dur="1000" fill="hold"/>
                                        <p:tgtEl>
                                          <p:spTgt spid="20"/>
                                        </p:tgtEl>
                                        <p:attrNameLst>
                                          <p:attrName>ppt_h</p:attrName>
                                        </p:attrNameLst>
                                      </p:cBhvr>
                                      <p:tavLst>
                                        <p:tav tm="0">
                                          <p:val>
                                            <p:fltVal val="0"/>
                                          </p:val>
                                        </p:tav>
                                        <p:tav tm="100000">
                                          <p:val>
                                            <p:strVal val="#ppt_h"/>
                                          </p:val>
                                        </p:tav>
                                      </p:tavLst>
                                    </p:anim>
                                    <p:anim calcmode="lin" valueType="num">
                                      <p:cBhvr>
                                        <p:cTn id="43" dur="1000" fill="hold"/>
                                        <p:tgtEl>
                                          <p:spTgt spid="20"/>
                                        </p:tgtEl>
                                        <p:attrNameLst>
                                          <p:attrName>style.rotation</p:attrName>
                                        </p:attrNameLst>
                                      </p:cBhvr>
                                      <p:tavLst>
                                        <p:tav tm="0">
                                          <p:val>
                                            <p:fltVal val="90"/>
                                          </p:val>
                                        </p:tav>
                                        <p:tav tm="100000">
                                          <p:val>
                                            <p:fltVal val="0"/>
                                          </p:val>
                                        </p:tav>
                                      </p:tavLst>
                                    </p:anim>
                                    <p:animEffect transition="in" filter="fade">
                                      <p:cBhvr>
                                        <p:cTn id="44" dur="1000"/>
                                        <p:tgtEl>
                                          <p:spTgt spid="20"/>
                                        </p:tgtEl>
                                      </p:cBhvr>
                                    </p:animEffect>
                                  </p:childTnLst>
                                </p:cTn>
                              </p:par>
                              <p:par>
                                <p:cTn id="45" presetID="31" presetClass="entr" presetSubtype="0" fill="hold" nodeType="withEffect">
                                  <p:stCondLst>
                                    <p:cond delay="0"/>
                                  </p:stCondLst>
                                  <p:childTnLst>
                                    <p:set>
                                      <p:cBhvr>
                                        <p:cTn id="46" dur="1" fill="hold">
                                          <p:stCondLst>
                                            <p:cond delay="0"/>
                                          </p:stCondLst>
                                        </p:cTn>
                                        <p:tgtEl>
                                          <p:spTgt spid="21"/>
                                        </p:tgtEl>
                                        <p:attrNameLst>
                                          <p:attrName>style.visibility</p:attrName>
                                        </p:attrNameLst>
                                      </p:cBhvr>
                                      <p:to>
                                        <p:strVal val="visible"/>
                                      </p:to>
                                    </p:set>
                                    <p:anim calcmode="lin" valueType="num">
                                      <p:cBhvr>
                                        <p:cTn id="47" dur="1000" fill="hold"/>
                                        <p:tgtEl>
                                          <p:spTgt spid="21"/>
                                        </p:tgtEl>
                                        <p:attrNameLst>
                                          <p:attrName>ppt_w</p:attrName>
                                        </p:attrNameLst>
                                      </p:cBhvr>
                                      <p:tavLst>
                                        <p:tav tm="0">
                                          <p:val>
                                            <p:fltVal val="0"/>
                                          </p:val>
                                        </p:tav>
                                        <p:tav tm="100000">
                                          <p:val>
                                            <p:strVal val="#ppt_w"/>
                                          </p:val>
                                        </p:tav>
                                      </p:tavLst>
                                    </p:anim>
                                    <p:anim calcmode="lin" valueType="num">
                                      <p:cBhvr>
                                        <p:cTn id="48" dur="1000" fill="hold"/>
                                        <p:tgtEl>
                                          <p:spTgt spid="21"/>
                                        </p:tgtEl>
                                        <p:attrNameLst>
                                          <p:attrName>ppt_h</p:attrName>
                                        </p:attrNameLst>
                                      </p:cBhvr>
                                      <p:tavLst>
                                        <p:tav tm="0">
                                          <p:val>
                                            <p:fltVal val="0"/>
                                          </p:val>
                                        </p:tav>
                                        <p:tav tm="100000">
                                          <p:val>
                                            <p:strVal val="#ppt_h"/>
                                          </p:val>
                                        </p:tav>
                                      </p:tavLst>
                                    </p:anim>
                                    <p:anim calcmode="lin" valueType="num">
                                      <p:cBhvr>
                                        <p:cTn id="49" dur="1000" fill="hold"/>
                                        <p:tgtEl>
                                          <p:spTgt spid="21"/>
                                        </p:tgtEl>
                                        <p:attrNameLst>
                                          <p:attrName>style.rotation</p:attrName>
                                        </p:attrNameLst>
                                      </p:cBhvr>
                                      <p:tavLst>
                                        <p:tav tm="0">
                                          <p:val>
                                            <p:fltVal val="90"/>
                                          </p:val>
                                        </p:tav>
                                        <p:tav tm="100000">
                                          <p:val>
                                            <p:fltVal val="0"/>
                                          </p:val>
                                        </p:tav>
                                      </p:tavLst>
                                    </p:anim>
                                    <p:animEffect transition="in" filter="fade">
                                      <p:cBhvr>
                                        <p:cTn id="50" dur="1000"/>
                                        <p:tgtEl>
                                          <p:spTgt spid="21"/>
                                        </p:tgtEl>
                                      </p:cBhvr>
                                    </p:animEffect>
                                  </p:childTnLst>
                                </p:cTn>
                              </p:par>
                              <p:par>
                                <p:cTn id="51" presetID="8" presetClass="emph" presetSubtype="0" fill="hold" nodeType="withEffect">
                                  <p:stCondLst>
                                    <p:cond delay="0"/>
                                  </p:stCondLst>
                                  <p:childTnLst>
                                    <p:animRot by="11100000">
                                      <p:cBhvr>
                                        <p:cTn id="52" dur="2000" fill="hold"/>
                                        <p:tgtEl>
                                          <p:spTgt spid="15"/>
                                        </p:tgtEl>
                                        <p:attrNameLst>
                                          <p:attrName>r</p:attrName>
                                        </p:attrNameLst>
                                      </p:cBhvr>
                                    </p:animRot>
                                  </p:childTnLst>
                                </p:cTn>
                              </p:par>
                              <p:par>
                                <p:cTn id="53" presetID="8" presetClass="emph" presetSubtype="0" fill="hold" nodeType="withEffect">
                                  <p:stCondLst>
                                    <p:cond delay="0"/>
                                  </p:stCondLst>
                                  <p:childTnLst>
                                    <p:animRot by="11100000">
                                      <p:cBhvr>
                                        <p:cTn id="54" dur="2000" fill="hold"/>
                                        <p:tgtEl>
                                          <p:spTgt spid="16"/>
                                        </p:tgtEl>
                                        <p:attrNameLst>
                                          <p:attrName>r</p:attrName>
                                        </p:attrNameLst>
                                      </p:cBhvr>
                                    </p:animRot>
                                  </p:childTnLst>
                                </p:cTn>
                              </p:par>
                              <p:par>
                                <p:cTn id="55" presetID="8" presetClass="emph" presetSubtype="0" fill="hold" nodeType="withEffect">
                                  <p:stCondLst>
                                    <p:cond delay="0"/>
                                  </p:stCondLst>
                                  <p:childTnLst>
                                    <p:animRot by="9900000">
                                      <p:cBhvr>
                                        <p:cTn id="56" dur="2000" fill="hold"/>
                                        <p:tgtEl>
                                          <p:spTgt spid="13"/>
                                        </p:tgtEl>
                                        <p:attrNameLst>
                                          <p:attrName>r</p:attrName>
                                        </p:attrNameLst>
                                      </p:cBhvr>
                                    </p:animRot>
                                  </p:childTnLst>
                                </p:cTn>
                              </p:par>
                              <p:par>
                                <p:cTn id="57" presetID="8" presetClass="emph" presetSubtype="0" fill="hold" nodeType="withEffect">
                                  <p:stCondLst>
                                    <p:cond delay="0"/>
                                  </p:stCondLst>
                                  <p:childTnLst>
                                    <p:animRot by="-8400000">
                                      <p:cBhvr>
                                        <p:cTn id="58" dur="2000" fill="hold"/>
                                        <p:tgtEl>
                                          <p:spTgt spid="14"/>
                                        </p:tgtEl>
                                        <p:attrNameLst>
                                          <p:attrName>r</p:attrName>
                                        </p:attrNameLst>
                                      </p:cBhvr>
                                    </p:animRot>
                                  </p:childTnLst>
                                </p:cTn>
                              </p:par>
                              <p:par>
                                <p:cTn id="59" presetID="10" presetClass="entr" presetSubtype="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fade">
                                      <p:cBhvr>
                                        <p:cTn id="61" dur="500"/>
                                        <p:tgtEl>
                                          <p:spTgt spid="24"/>
                                        </p:tgtEl>
                                      </p:cBhvr>
                                    </p:animEffect>
                                  </p:childTnLst>
                                </p:cTn>
                              </p:par>
                              <p:par>
                                <p:cTn id="62" presetID="10" presetClass="entr" presetSubtype="0" fill="hold" grpId="1" nodeType="withEffect">
                                  <p:stCondLst>
                                    <p:cond delay="0"/>
                                  </p:stCondLst>
                                  <p:childTnLst>
                                    <p:set>
                                      <p:cBhvr>
                                        <p:cTn id="63" dur="1" fill="hold">
                                          <p:stCondLst>
                                            <p:cond delay="0"/>
                                          </p:stCondLst>
                                        </p:cTn>
                                        <p:tgtEl>
                                          <p:spTgt spid="25"/>
                                        </p:tgtEl>
                                        <p:attrNameLst>
                                          <p:attrName>style.visibility</p:attrName>
                                        </p:attrNameLst>
                                      </p:cBhvr>
                                      <p:to>
                                        <p:strVal val="visible"/>
                                      </p:to>
                                    </p:set>
                                    <p:animEffect transition="in" filter="fade">
                                      <p:cBhvr>
                                        <p:cTn id="64" dur="500"/>
                                        <p:tgtEl>
                                          <p:spTgt spid="25"/>
                                        </p:tgtEl>
                                      </p:cBhvr>
                                    </p:animEffect>
                                  </p:childTnLst>
                                </p:cTn>
                              </p:par>
                            </p:childTnLst>
                          </p:cTn>
                        </p:par>
                      </p:childTnLst>
                    </p:cTn>
                  </p:par>
                  <p:par>
                    <p:cTn id="65" fill="hold">
                      <p:stCondLst>
                        <p:cond delay="indefinite"/>
                      </p:stCondLst>
                      <p:childTnLst>
                        <p:par>
                          <p:cTn id="66" fill="hold">
                            <p:stCondLst>
                              <p:cond delay="0"/>
                            </p:stCondLst>
                            <p:childTnLst>
                              <p:par>
                                <p:cTn id="67" presetID="14" presetClass="exit" presetSubtype="10" fill="hold" nodeType="clickEffect">
                                  <p:stCondLst>
                                    <p:cond delay="0"/>
                                  </p:stCondLst>
                                  <p:childTnLst>
                                    <p:animEffect transition="out" filter="randombar(horizontal)">
                                      <p:cBhvr>
                                        <p:cTn id="68" dur="500"/>
                                        <p:tgtEl>
                                          <p:spTgt spid="24"/>
                                        </p:tgtEl>
                                      </p:cBhvr>
                                    </p:animEffect>
                                    <p:set>
                                      <p:cBhvr>
                                        <p:cTn id="69" dur="1" fill="hold">
                                          <p:stCondLst>
                                            <p:cond delay="499"/>
                                          </p:stCondLst>
                                        </p:cTn>
                                        <p:tgtEl>
                                          <p:spTgt spid="24"/>
                                        </p:tgtEl>
                                        <p:attrNameLst>
                                          <p:attrName>style.visibility</p:attrName>
                                        </p:attrNameLst>
                                      </p:cBhvr>
                                      <p:to>
                                        <p:strVal val="hidden"/>
                                      </p:to>
                                    </p:set>
                                  </p:childTnLst>
                                </p:cTn>
                              </p:par>
                              <p:par>
                                <p:cTn id="70" presetID="14" presetClass="exit" presetSubtype="10" fill="hold" grpId="0" nodeType="withEffect">
                                  <p:stCondLst>
                                    <p:cond delay="0"/>
                                  </p:stCondLst>
                                  <p:childTnLst>
                                    <p:animEffect transition="out" filter="randombar(horizontal)">
                                      <p:cBhvr>
                                        <p:cTn id="71" dur="500"/>
                                        <p:tgtEl>
                                          <p:spTgt spid="25"/>
                                        </p:tgtEl>
                                      </p:cBhvr>
                                    </p:animEffect>
                                    <p:set>
                                      <p:cBhvr>
                                        <p:cTn id="72" dur="1" fill="hold">
                                          <p:stCondLst>
                                            <p:cond delay="499"/>
                                          </p:stCondLst>
                                        </p:cTn>
                                        <p:tgtEl>
                                          <p:spTgt spid="25"/>
                                        </p:tgtEl>
                                        <p:attrNameLst>
                                          <p:attrName>style.visibility</p:attrName>
                                        </p:attrNameLst>
                                      </p:cBhvr>
                                      <p:to>
                                        <p:strVal val="hidden"/>
                                      </p:to>
                                    </p:set>
                                  </p:childTnLst>
                                </p:cTn>
                              </p:par>
                              <p:par>
                                <p:cTn id="73" presetID="14" presetClass="entr" presetSubtype="10" fill="hold" nodeType="with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randombar(horizontal)">
                                      <p:cBhvr>
                                        <p:cTn id="75" dur="500"/>
                                        <p:tgtEl>
                                          <p:spTgt spid="26"/>
                                        </p:tgtEl>
                                      </p:cBhvr>
                                    </p:animEffect>
                                  </p:childTnLst>
                                </p:cTn>
                              </p:par>
                              <p:par>
                                <p:cTn id="76" presetID="14" presetClass="entr" presetSubtype="10" fill="hold" grpId="0" nodeType="withEffect">
                                  <p:stCondLst>
                                    <p:cond delay="0"/>
                                  </p:stCondLst>
                                  <p:childTnLst>
                                    <p:set>
                                      <p:cBhvr>
                                        <p:cTn id="77" dur="1" fill="hold">
                                          <p:stCondLst>
                                            <p:cond delay="0"/>
                                          </p:stCondLst>
                                        </p:cTn>
                                        <p:tgtEl>
                                          <p:spTgt spid="27"/>
                                        </p:tgtEl>
                                        <p:attrNameLst>
                                          <p:attrName>style.visibility</p:attrName>
                                        </p:attrNameLst>
                                      </p:cBhvr>
                                      <p:to>
                                        <p:strVal val="visible"/>
                                      </p:to>
                                    </p:set>
                                    <p:animEffect transition="in" filter="randombar(horizontal)">
                                      <p:cBhvr>
                                        <p:cTn id="78" dur="500"/>
                                        <p:tgtEl>
                                          <p:spTgt spid="27"/>
                                        </p:tgtEl>
                                      </p:cBhvr>
                                    </p:animEffect>
                                  </p:childTnLst>
                                </p:cTn>
                              </p:par>
                              <p:par>
                                <p:cTn id="79" presetID="10"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fade">
                                      <p:cBhvr>
                                        <p:cTn id="81" dur="500"/>
                                        <p:tgtEl>
                                          <p:spTgt spid="34"/>
                                        </p:tgtEl>
                                      </p:cBhvr>
                                    </p:animEffect>
                                  </p:childTnLst>
                                </p:cTn>
                              </p:par>
                              <p:par>
                                <p:cTn id="82" presetID="10" presetClass="entr" presetSubtype="0" fill="hold" nodeType="withEffect">
                                  <p:stCondLst>
                                    <p:cond delay="0"/>
                                  </p:stCondLst>
                                  <p:childTnLst>
                                    <p:set>
                                      <p:cBhvr>
                                        <p:cTn id="83" dur="1" fill="hold">
                                          <p:stCondLst>
                                            <p:cond delay="0"/>
                                          </p:stCondLst>
                                        </p:cTn>
                                        <p:tgtEl>
                                          <p:spTgt spid="29"/>
                                        </p:tgtEl>
                                        <p:attrNameLst>
                                          <p:attrName>style.visibility</p:attrName>
                                        </p:attrNameLst>
                                      </p:cBhvr>
                                      <p:to>
                                        <p:strVal val="visible"/>
                                      </p:to>
                                    </p:set>
                                    <p:animEffect transition="in" filter="fade">
                                      <p:cBhvr>
                                        <p:cTn id="84" dur="500"/>
                                        <p:tgtEl>
                                          <p:spTgt spid="29"/>
                                        </p:tgtEl>
                                      </p:cBhvr>
                                    </p:animEffect>
                                  </p:childTnLst>
                                </p:cTn>
                              </p:par>
                              <p:par>
                                <p:cTn id="85" presetID="8" presetClass="emph" presetSubtype="0" fill="hold" nodeType="withEffect">
                                  <p:stCondLst>
                                    <p:cond delay="0"/>
                                  </p:stCondLst>
                                  <p:childTnLst>
                                    <p:animRot by="-11100000">
                                      <p:cBhvr>
                                        <p:cTn id="86" dur="2000" fill="hold"/>
                                        <p:tgtEl>
                                          <p:spTgt spid="15"/>
                                        </p:tgtEl>
                                        <p:attrNameLst>
                                          <p:attrName>r</p:attrName>
                                        </p:attrNameLst>
                                      </p:cBhvr>
                                    </p:animRot>
                                  </p:childTnLst>
                                </p:cTn>
                              </p:par>
                              <p:par>
                                <p:cTn id="87" presetID="8" presetClass="emph" presetSubtype="0" fill="hold" nodeType="withEffect">
                                  <p:stCondLst>
                                    <p:cond delay="0"/>
                                  </p:stCondLst>
                                  <p:childTnLst>
                                    <p:animRot by="-11100000">
                                      <p:cBhvr>
                                        <p:cTn id="88" dur="2000" fill="hold"/>
                                        <p:tgtEl>
                                          <p:spTgt spid="16"/>
                                        </p:tgtEl>
                                        <p:attrNameLst>
                                          <p:attrName>r</p:attrName>
                                        </p:attrNameLst>
                                      </p:cBhvr>
                                    </p:animRot>
                                  </p:childTnLst>
                                </p:cTn>
                              </p:par>
                              <p:par>
                                <p:cTn id="89" presetID="8" presetClass="emph" presetSubtype="0" fill="hold" nodeType="withEffect">
                                  <p:stCondLst>
                                    <p:cond delay="0"/>
                                  </p:stCondLst>
                                  <p:childTnLst>
                                    <p:animRot by="-9900000">
                                      <p:cBhvr>
                                        <p:cTn id="90" dur="2000" fill="hold"/>
                                        <p:tgtEl>
                                          <p:spTgt spid="13"/>
                                        </p:tgtEl>
                                        <p:attrNameLst>
                                          <p:attrName>r</p:attrName>
                                        </p:attrNameLst>
                                      </p:cBhvr>
                                    </p:animRot>
                                  </p:childTnLst>
                                </p:cTn>
                              </p:par>
                              <p:par>
                                <p:cTn id="91" presetID="8" presetClass="emph" presetSubtype="0" fill="hold" nodeType="withEffect">
                                  <p:stCondLst>
                                    <p:cond delay="0"/>
                                  </p:stCondLst>
                                  <p:childTnLst>
                                    <p:animRot by="8400000">
                                      <p:cBhvr>
                                        <p:cTn id="92" dur="2000" fill="hold"/>
                                        <p:tgtEl>
                                          <p:spTgt spid="14"/>
                                        </p:tgtEl>
                                        <p:attrNameLst>
                                          <p:attrName>r</p:attrName>
                                        </p:attrNameLst>
                                      </p:cBhvr>
                                    </p:animRot>
                                  </p:childTnLst>
                                </p:cTn>
                              </p:par>
                            </p:childTnLst>
                          </p:cTn>
                        </p:par>
                      </p:childTnLst>
                    </p:cTn>
                  </p:par>
                  <p:par>
                    <p:cTn id="93" fill="hold">
                      <p:stCondLst>
                        <p:cond delay="indefinite"/>
                      </p:stCondLst>
                      <p:childTnLst>
                        <p:par>
                          <p:cTn id="94" fill="hold">
                            <p:stCondLst>
                              <p:cond delay="0"/>
                            </p:stCondLst>
                            <p:childTnLst>
                              <p:par>
                                <p:cTn id="95" presetID="0" presetClass="path" presetSubtype="0" accel="50000" decel="50000" fill="hold" nodeType="clickEffect">
                                  <p:stCondLst>
                                    <p:cond delay="0"/>
                                  </p:stCondLst>
                                  <p:childTnLst>
                                    <p:animMotion origin="layout" path="M -0.00339 0.02314 L -0.00339 0.02384 C -0.00651 0.02824 -0.00964 0.0331 -0.0125 0.03773 C -0.01966 0.04977 -0.01302 0.04074 -0.02019 0.04977 L -0.02539 0.06389 L -0.02787 0.07083 C -0.02826 0.07407 -0.02839 0.07754 -0.02917 0.08055 C -0.0349 0.10162 -0.03164 0.08032 -0.03438 0.09722 C -0.03477 0.10046 -0.03503 0.1037 -0.03568 0.10648 C -0.03646 0.11157 -0.03776 0.11597 -0.03815 0.12083 C -0.03907 0.12893 -0.03959 0.13402 -0.04076 0.14236 C -0.04115 0.14444 -0.04167 0.14676 -0.04206 0.14907 C -0.04245 0.15532 -0.0431 0.16157 -0.04336 0.16782 C -0.04388 0.17824 -0.04375 0.18842 -0.04466 0.19861 C -0.04584 0.21551 -0.04675 0.21319 -0.04844 0.22453 C -0.04896 0.22801 -0.04935 0.23102 -0.04974 0.23426 C -0.05065 0.24143 -0.05131 0.24861 -0.05235 0.25555 C -0.05261 0.25833 -0.053 0.26041 -0.05365 0.26273 C -0.0543 0.26551 -0.05495 0.26805 -0.05612 0.2699 C -0.0586 0.27384 -0.06654 0.27801 -0.06888 0.27939 L -0.07266 0.28194 C -0.07435 0.28426 -0.07591 0.28703 -0.07787 0.28889 C -0.07943 0.29051 -0.08125 0.29051 -0.08295 0.2912 C -0.08425 0.29189 -0.08542 0.29282 -0.08685 0.29398 C -0.08815 0.29537 -0.08933 0.29722 -0.09063 0.29838 C -0.09193 0.29953 -0.09323 0.30023 -0.09453 0.30092 C -0.09675 0.30254 -0.09883 0.30393 -0.10091 0.30532 C -0.10222 0.30671 -0.10365 0.30717 -0.10482 0.30787 C -0.10651 0.30949 -0.10821 0.31088 -0.1099 0.31296 C -0.11263 0.31574 -0.11472 0.32037 -0.11771 0.32222 C -0.12722 0.32824 -0.11537 0.32014 -0.12539 0.32939 C -0.12644 0.33032 -0.12774 0.33102 -0.12904 0.33194 C -0.12982 0.33402 -0.13099 0.33611 -0.13164 0.33889 C -0.13477 0.35092 -0.13373 0.34884 -0.13555 0.35995 C -0.13633 0.36504 -0.13802 0.37453 -0.13802 0.37477 C -0.13763 0.39676 -0.1375 0.41898 -0.13672 0.44097 C -0.13659 0.44838 -0.13555 0.45532 -0.13555 0.46227 C -0.13555 0.47939 -0.13607 0.49583 -0.13672 0.51227 C -0.13685 0.51481 -0.13763 0.51713 -0.13802 0.51944 C -0.13998 0.52893 -0.14115 0.53518 -0.14453 0.54328 C -0.14558 0.54583 -0.14701 0.54814 -0.14831 0.55046 C -0.15039 0.56574 -0.1487 0.55717 -0.15469 0.57407 L -0.15469 0.5743 C -0.15521 0.57639 -0.15521 0.57939 -0.15599 0.58102 C -0.15703 0.58356 -0.15873 0.58449 -0.1599 0.58611 C -0.16081 0.58842 -0.16172 0.59051 -0.1625 0.59305 C -0.16446 0.60046 -0.16302 0.60254 -0.16628 0.60972 C -0.16719 0.61203 -0.16888 0.61273 -0.17019 0.61458 C -0.17253 0.62801 -0.17045 0.61967 -0.17917 0.63588 C -0.18386 0.64444 -0.18243 0.64236 -0.18802 0.65023 C -0.18933 0.65185 -0.19037 0.65393 -0.1918 0.65486 C -0.19349 0.65625 -0.19532 0.65648 -0.19701 0.6574 C -0.19961 0.66041 -0.20183 0.66527 -0.20469 0.66689 L -0.21237 0.67176 C -0.21368 0.67245 -0.21511 0.67268 -0.21628 0.67384 C -0.22227 0.68148 -0.21862 0.67801 -0.22774 0.68356 L -0.23933 0.69051 L -0.24323 0.69282 C -0.24792 0.69861 -0.24558 0.69629 -0.24935 0.70046 " pathEditMode="relative" rAng="0" ptsTypes="AAAAAAAAAAAAAAAAAAAAAAAAAAAAAAAAAAAAAAAAAAAAAAAAAAAAAAAAAAA">
                                      <p:cBhvr>
                                        <p:cTn id="96" dur="2000" fill="hold"/>
                                        <p:tgtEl>
                                          <p:spTgt spid="36"/>
                                        </p:tgtEl>
                                        <p:attrNameLst>
                                          <p:attrName>ppt_x</p:attrName>
                                          <p:attrName>ppt_y</p:attrName>
                                        </p:attrNameLst>
                                      </p:cBhvr>
                                      <p:rCtr x="-12305" y="33866"/>
                                    </p:animMotion>
                                  </p:childTnLst>
                                </p:cTn>
                              </p:par>
                            </p:childTnLst>
                          </p:cTn>
                        </p:par>
                        <p:par>
                          <p:cTn id="97" fill="hold">
                            <p:stCondLst>
                              <p:cond delay="2000"/>
                            </p:stCondLst>
                            <p:childTnLst>
                              <p:par>
                                <p:cTn id="98" presetID="31" presetClass="entr" presetSubtype="0" fill="hold" nodeType="afterEffect">
                                  <p:stCondLst>
                                    <p:cond delay="0"/>
                                  </p:stCondLst>
                                  <p:childTnLst>
                                    <p:set>
                                      <p:cBhvr>
                                        <p:cTn id="99" dur="1" fill="hold">
                                          <p:stCondLst>
                                            <p:cond delay="0"/>
                                          </p:stCondLst>
                                        </p:cTn>
                                        <p:tgtEl>
                                          <p:spTgt spid="35"/>
                                        </p:tgtEl>
                                        <p:attrNameLst>
                                          <p:attrName>style.visibility</p:attrName>
                                        </p:attrNameLst>
                                      </p:cBhvr>
                                      <p:to>
                                        <p:strVal val="visible"/>
                                      </p:to>
                                    </p:set>
                                    <p:anim calcmode="lin" valueType="num">
                                      <p:cBhvr>
                                        <p:cTn id="100" dur="1000" fill="hold"/>
                                        <p:tgtEl>
                                          <p:spTgt spid="35"/>
                                        </p:tgtEl>
                                        <p:attrNameLst>
                                          <p:attrName>ppt_w</p:attrName>
                                        </p:attrNameLst>
                                      </p:cBhvr>
                                      <p:tavLst>
                                        <p:tav tm="0">
                                          <p:val>
                                            <p:fltVal val="0"/>
                                          </p:val>
                                        </p:tav>
                                        <p:tav tm="100000">
                                          <p:val>
                                            <p:strVal val="#ppt_w"/>
                                          </p:val>
                                        </p:tav>
                                      </p:tavLst>
                                    </p:anim>
                                    <p:anim calcmode="lin" valueType="num">
                                      <p:cBhvr>
                                        <p:cTn id="101" dur="1000" fill="hold"/>
                                        <p:tgtEl>
                                          <p:spTgt spid="35"/>
                                        </p:tgtEl>
                                        <p:attrNameLst>
                                          <p:attrName>ppt_h</p:attrName>
                                        </p:attrNameLst>
                                      </p:cBhvr>
                                      <p:tavLst>
                                        <p:tav tm="0">
                                          <p:val>
                                            <p:fltVal val="0"/>
                                          </p:val>
                                        </p:tav>
                                        <p:tav tm="100000">
                                          <p:val>
                                            <p:strVal val="#ppt_h"/>
                                          </p:val>
                                        </p:tav>
                                      </p:tavLst>
                                    </p:anim>
                                    <p:anim calcmode="lin" valueType="num">
                                      <p:cBhvr>
                                        <p:cTn id="102" dur="1000" fill="hold"/>
                                        <p:tgtEl>
                                          <p:spTgt spid="35"/>
                                        </p:tgtEl>
                                        <p:attrNameLst>
                                          <p:attrName>style.rotation</p:attrName>
                                        </p:attrNameLst>
                                      </p:cBhvr>
                                      <p:tavLst>
                                        <p:tav tm="0">
                                          <p:val>
                                            <p:fltVal val="90"/>
                                          </p:val>
                                        </p:tav>
                                        <p:tav tm="100000">
                                          <p:val>
                                            <p:fltVal val="0"/>
                                          </p:val>
                                        </p:tav>
                                      </p:tavLst>
                                    </p:anim>
                                    <p:animEffect transition="in" filter="fade">
                                      <p:cBhvr>
                                        <p:cTn id="103" dur="1000"/>
                                        <p:tgtEl>
                                          <p:spTgt spid="35"/>
                                        </p:tgtEl>
                                      </p:cBhvr>
                                    </p:animEffect>
                                  </p:childTnLst>
                                </p:cTn>
                              </p:par>
                              <p:par>
                                <p:cTn id="104" presetID="0" presetClass="path" presetSubtype="0" accel="50000" decel="50000" fill="hold" nodeType="withEffect">
                                  <p:stCondLst>
                                    <p:cond delay="0"/>
                                  </p:stCondLst>
                                  <p:childTnLst>
                                    <p:animMotion origin="layout" path="M -0.24935 0.70046 L -0.24935 0.70115 C -0.26537 0.703 -0.28086 0.7037 -0.29636 0.71064 C -0.30443 0.71504 -0.31081 0.72685 -0.31836 0.73356 C -0.32383 0.73796 -0.32969 0.73981 -0.33516 0.74467 C -0.37422 0.78055 -0.34766 0.76365 -0.36302 0.77314 C -0.36602 0.77893 -0.36849 0.78657 -0.37227 0.79027 C -0.37422 0.79236 -0.37565 0.79444 -0.37709 0.79606 C -0.37969 0.80185 -0.38177 0.80856 -0.38412 0.81319 C -0.38659 0.81898 -0.38959 0.82245 -0.39206 0.82754 C -0.40052 0.84814 -0.40547 0.87013 -0.41315 0.89328 C -0.41615 0.90439 -0.41992 0.91388 -0.42305 0.92453 C -0.42604 0.94351 -0.42943 0.9625 -0.4319 0.98125 C -0.43295 0.98541 -0.43295 0.98981 -0.43386 0.99305 C -0.4349 1.00162 -0.43698 1.00833 -0.43789 1.01574 C -0.4444 1.05277 -0.43347 0.99745 -0.44297 1.04143 C -0.44545 1.07268 -0.44232 1.04606 -0.44675 1.07268 C -0.4513 1.09884 -0.44545 1.0699 -0.45 1.09884 C -0.4513 1.10717 -0.45339 1.11342 -0.45495 1.12106 C -0.45886 1.14513 -0.46081 1.16875 -0.46797 1.19004 C -0.47917 1.22407 -0.49727 1.23171 -0.51276 1.26111 C -0.52474 1.28402 -0.51862 1.28148 -0.52748 1.28148 " pathEditMode="relative" rAng="0" ptsTypes="AAAAAAAAAAAAAAAAAAAAAA">
                                      <p:cBhvr>
                                        <p:cTn id="105" dur="2000" fill="hold"/>
                                        <p:tgtEl>
                                          <p:spTgt spid="36"/>
                                        </p:tgtEl>
                                        <p:attrNameLst>
                                          <p:attrName>ppt_x</p:attrName>
                                          <p:attrName>ppt_y</p:attrName>
                                        </p:attrNameLst>
                                      </p:cBhvr>
                                      <p:rCtr x="-13906" y="29051"/>
                                    </p:animMotion>
                                  </p:childTnLst>
                                </p:cTn>
                              </p:par>
                            </p:childTnLst>
                          </p:cTn>
                        </p:par>
                      </p:childTnLst>
                    </p:cTn>
                  </p:par>
                  <p:par>
                    <p:cTn id="106" fill="hold">
                      <p:stCondLst>
                        <p:cond delay="indefinite"/>
                      </p:stCondLst>
                      <p:childTnLst>
                        <p:par>
                          <p:cTn id="107" fill="hold">
                            <p:stCondLst>
                              <p:cond delay="0"/>
                            </p:stCondLst>
                            <p:childTnLst>
                              <p:par>
                                <p:cTn id="108" presetID="10" presetClass="exit" presetSubtype="0" fill="hold" grpId="1" nodeType="clickEffect">
                                  <p:stCondLst>
                                    <p:cond delay="0"/>
                                  </p:stCondLst>
                                  <p:childTnLst>
                                    <p:animEffect transition="out" filter="fade">
                                      <p:cBhvr>
                                        <p:cTn id="109" dur="500"/>
                                        <p:tgtEl>
                                          <p:spTgt spid="34"/>
                                        </p:tgtEl>
                                      </p:cBhvr>
                                    </p:animEffect>
                                    <p:set>
                                      <p:cBhvr>
                                        <p:cTn id="110" dur="1" fill="hold">
                                          <p:stCondLst>
                                            <p:cond delay="499"/>
                                          </p:stCondLst>
                                        </p:cTn>
                                        <p:tgtEl>
                                          <p:spTgt spid="34"/>
                                        </p:tgtEl>
                                        <p:attrNameLst>
                                          <p:attrName>style.visibility</p:attrName>
                                        </p:attrNameLst>
                                      </p:cBhvr>
                                      <p:to>
                                        <p:strVal val="hidden"/>
                                      </p:to>
                                    </p:set>
                                  </p:childTnLst>
                                </p:cTn>
                              </p:par>
                              <p:par>
                                <p:cTn id="111" presetID="10" presetClass="exit" presetSubtype="0" fill="hold" nodeType="withEffect">
                                  <p:stCondLst>
                                    <p:cond delay="0"/>
                                  </p:stCondLst>
                                  <p:childTnLst>
                                    <p:animEffect transition="out" filter="fade">
                                      <p:cBhvr>
                                        <p:cTn id="112" dur="500"/>
                                        <p:tgtEl>
                                          <p:spTgt spid="29"/>
                                        </p:tgtEl>
                                      </p:cBhvr>
                                    </p:animEffect>
                                    <p:set>
                                      <p:cBhvr>
                                        <p:cTn id="113" dur="1" fill="hold">
                                          <p:stCondLst>
                                            <p:cond delay="499"/>
                                          </p:stCondLst>
                                        </p:cTn>
                                        <p:tgtEl>
                                          <p:spTgt spid="29"/>
                                        </p:tgtEl>
                                        <p:attrNameLst>
                                          <p:attrName>style.visibility</p:attrName>
                                        </p:attrNameLst>
                                      </p:cBhvr>
                                      <p:to>
                                        <p:strVal val="hidden"/>
                                      </p:to>
                                    </p:se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grpId="0" nodeType="clickEffect">
                                  <p:stCondLst>
                                    <p:cond delay="0"/>
                                  </p:stCondLst>
                                  <p:childTnLst>
                                    <p:set>
                                      <p:cBhvr>
                                        <p:cTn id="117" dur="1" fill="hold">
                                          <p:stCondLst>
                                            <p:cond delay="0"/>
                                          </p:stCondLst>
                                        </p:cTn>
                                        <p:tgtEl>
                                          <p:spTgt spid="48"/>
                                        </p:tgtEl>
                                        <p:attrNameLst>
                                          <p:attrName>style.visibility</p:attrName>
                                        </p:attrNameLst>
                                      </p:cBhvr>
                                      <p:to>
                                        <p:strVal val="visible"/>
                                      </p:to>
                                    </p:set>
                                    <p:animEffect transition="in" filter="fade">
                                      <p:cBhvr>
                                        <p:cTn id="118" dur="500"/>
                                        <p:tgtEl>
                                          <p:spTgt spid="48"/>
                                        </p:tgtEl>
                                      </p:cBhvr>
                                    </p:animEffect>
                                  </p:childTnLst>
                                </p:cTn>
                              </p:par>
                              <p:par>
                                <p:cTn id="119" presetID="10" presetClass="entr" presetSubtype="0" fill="hold" nodeType="withEffect">
                                  <p:stCondLst>
                                    <p:cond delay="0"/>
                                  </p:stCondLst>
                                  <p:childTnLst>
                                    <p:set>
                                      <p:cBhvr>
                                        <p:cTn id="120" dur="1" fill="hold">
                                          <p:stCondLst>
                                            <p:cond delay="0"/>
                                          </p:stCondLst>
                                        </p:cTn>
                                        <p:tgtEl>
                                          <p:spTgt spid="44"/>
                                        </p:tgtEl>
                                        <p:attrNameLst>
                                          <p:attrName>style.visibility</p:attrName>
                                        </p:attrNameLst>
                                      </p:cBhvr>
                                      <p:to>
                                        <p:strVal val="visible"/>
                                      </p:to>
                                    </p:set>
                                    <p:animEffect transition="in" filter="fade">
                                      <p:cBhvr>
                                        <p:cTn id="121" dur="500"/>
                                        <p:tgtEl>
                                          <p:spTgt spid="44"/>
                                        </p:tgtEl>
                                      </p:cBhvr>
                                    </p:animEffect>
                                  </p:childTnLst>
                                </p:cTn>
                              </p:par>
                              <p:par>
                                <p:cTn id="122" presetID="10" presetClass="entr" presetSubtype="0" fill="hold" grpId="0" nodeType="withEffect">
                                  <p:stCondLst>
                                    <p:cond delay="0"/>
                                  </p:stCondLst>
                                  <p:childTnLst>
                                    <p:set>
                                      <p:cBhvr>
                                        <p:cTn id="123" dur="1" fill="hold">
                                          <p:stCondLst>
                                            <p:cond delay="0"/>
                                          </p:stCondLst>
                                        </p:cTn>
                                        <p:tgtEl>
                                          <p:spTgt spid="45"/>
                                        </p:tgtEl>
                                        <p:attrNameLst>
                                          <p:attrName>style.visibility</p:attrName>
                                        </p:attrNameLst>
                                      </p:cBhvr>
                                      <p:to>
                                        <p:strVal val="visible"/>
                                      </p:to>
                                    </p:set>
                                    <p:animEffect transition="in" filter="fade">
                                      <p:cBhvr>
                                        <p:cTn id="124" dur="500"/>
                                        <p:tgtEl>
                                          <p:spTgt spid="45"/>
                                        </p:tgtEl>
                                      </p:cBhvr>
                                    </p:animEffect>
                                  </p:childTnLst>
                                </p:cTn>
                              </p:par>
                              <p:par>
                                <p:cTn id="125" presetID="10" presetClass="entr" presetSubtype="0"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Effect transition="in" filter="fade">
                                      <p:cBhvr>
                                        <p:cTn id="127" dur="500"/>
                                        <p:tgtEl>
                                          <p:spTgt spid="46"/>
                                        </p:tgtEl>
                                      </p:cBhvr>
                                    </p:animEffect>
                                  </p:childTnLst>
                                </p:cTn>
                              </p:par>
                              <p:par>
                                <p:cTn id="128" presetID="10" presetClass="entr" presetSubtype="0" fill="hold" grpId="0" nodeType="with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fade">
                                      <p:cBhvr>
                                        <p:cTn id="13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5" grpId="0"/>
      <p:bldP spid="25" grpId="1"/>
      <p:bldP spid="27" grpId="0"/>
      <p:bldP spid="34" grpId="0"/>
      <p:bldP spid="34" grpId="1"/>
      <p:bldP spid="45" grpId="0"/>
      <p:bldP spid="47" grpId="0"/>
      <p:bldP spid="4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5400000">
            <a:off x="7810500" y="5036103"/>
            <a:ext cx="552450" cy="819150"/>
          </a:xfrm>
          <a:prstGeom prst="rect">
            <a:avLst/>
          </a:prstGeom>
        </p:spPr>
      </p:pic>
      <p:sp>
        <p:nvSpPr>
          <p:cNvPr id="5" name="Oval 4"/>
          <p:cNvSpPr/>
          <p:nvPr/>
        </p:nvSpPr>
        <p:spPr>
          <a:xfrm>
            <a:off x="910854" y="2682987"/>
            <a:ext cx="1689101" cy="1357682"/>
          </a:xfrm>
          <a:prstGeom prst="ellipse">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dirty="0"/>
              <a:t>Initiating</a:t>
            </a:r>
          </a:p>
        </p:txBody>
      </p:sp>
      <p:sp>
        <p:nvSpPr>
          <p:cNvPr id="6" name="Cloud Callout 5"/>
          <p:cNvSpPr/>
          <p:nvPr/>
        </p:nvSpPr>
        <p:spPr>
          <a:xfrm>
            <a:off x="7677150" y="2190750"/>
            <a:ext cx="2914650" cy="2533650"/>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What am I doing here?</a:t>
            </a:r>
          </a:p>
        </p:txBody>
      </p:sp>
      <p:sp>
        <p:nvSpPr>
          <p:cNvPr id="7" name="Cloud Callout 6"/>
          <p:cNvSpPr/>
          <p:nvPr/>
        </p:nvSpPr>
        <p:spPr>
          <a:xfrm flipH="1">
            <a:off x="5791200" y="2383016"/>
            <a:ext cx="2905125" cy="2428875"/>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 need to define my project </a:t>
            </a:r>
          </a:p>
        </p:txBody>
      </p:sp>
      <p:sp>
        <p:nvSpPr>
          <p:cNvPr id="8" name="Lightning Bolt 7"/>
          <p:cNvSpPr/>
          <p:nvPr/>
        </p:nvSpPr>
        <p:spPr>
          <a:xfrm>
            <a:off x="4005943" y="-851354"/>
            <a:ext cx="377371" cy="503011"/>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9" name="Lightning Bolt 8"/>
          <p:cNvSpPr/>
          <p:nvPr/>
        </p:nvSpPr>
        <p:spPr>
          <a:xfrm>
            <a:off x="3991428" y="-2208440"/>
            <a:ext cx="377371" cy="503011"/>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0" name="Lightning Bolt 9"/>
          <p:cNvSpPr/>
          <p:nvPr/>
        </p:nvSpPr>
        <p:spPr>
          <a:xfrm flipH="1">
            <a:off x="10820400" y="-981982"/>
            <a:ext cx="377371" cy="503011"/>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2" name="Lightning Bolt 11"/>
          <p:cNvSpPr/>
          <p:nvPr/>
        </p:nvSpPr>
        <p:spPr>
          <a:xfrm flipH="1">
            <a:off x="10072913" y="-2459946"/>
            <a:ext cx="377371" cy="503011"/>
          </a:xfrm>
          <a:prstGeom prst="lightningBol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13" name="TextBox 12"/>
          <p:cNvSpPr txBox="1"/>
          <p:nvPr/>
        </p:nvSpPr>
        <p:spPr>
          <a:xfrm>
            <a:off x="910854" y="1325250"/>
            <a:ext cx="4201343" cy="1200329"/>
          </a:xfrm>
          <a:prstGeom prst="rect">
            <a:avLst/>
          </a:prstGeom>
          <a:noFill/>
        </p:spPr>
        <p:txBody>
          <a:bodyPr wrap="square" rtlCol="0">
            <a:spAutoFit/>
          </a:bodyPr>
          <a:lstStyle/>
          <a:p>
            <a:pPr marL="285750" indent="-285750">
              <a:buFont typeface="Arial" panose="020B0604020202020204" pitchFamily="34" charset="0"/>
              <a:buChar char="•"/>
            </a:pPr>
            <a:r>
              <a:rPr lang="en-US" dirty="0"/>
              <a:t>Request for Proposal (RFP)</a:t>
            </a:r>
          </a:p>
          <a:p>
            <a:pPr marL="285750" indent="-285750">
              <a:buFont typeface="Arial" panose="020B0604020202020204" pitchFamily="34" charset="0"/>
              <a:buChar char="•"/>
            </a:pPr>
            <a:r>
              <a:rPr lang="en-US" dirty="0"/>
              <a:t>Previous projects</a:t>
            </a:r>
          </a:p>
          <a:p>
            <a:pPr marL="285750" indent="-285750">
              <a:buFont typeface="Arial" panose="020B0604020202020204" pitchFamily="34" charset="0"/>
              <a:buChar char="•"/>
            </a:pPr>
            <a:r>
              <a:rPr lang="en-US" dirty="0"/>
              <a:t>Previous lessons learned reports</a:t>
            </a:r>
          </a:p>
          <a:p>
            <a:pPr marL="285750" indent="-285750">
              <a:buFont typeface="Arial" panose="020B0604020202020204" pitchFamily="34" charset="0"/>
              <a:buChar char="•"/>
            </a:pPr>
            <a:r>
              <a:rPr lang="en-US" dirty="0"/>
              <a:t>Assessment of your team</a:t>
            </a:r>
          </a:p>
        </p:txBody>
      </p:sp>
      <p:sp>
        <p:nvSpPr>
          <p:cNvPr id="15" name="TextBox 14"/>
          <p:cNvSpPr txBox="1"/>
          <p:nvPr/>
        </p:nvSpPr>
        <p:spPr>
          <a:xfrm>
            <a:off x="644656" y="580215"/>
            <a:ext cx="2226435" cy="584775"/>
          </a:xfrm>
          <a:prstGeom prst="rect">
            <a:avLst/>
          </a:prstGeom>
          <a:noFill/>
        </p:spPr>
        <p:txBody>
          <a:bodyPr wrap="square" rtlCol="0">
            <a:spAutoFit/>
          </a:bodyPr>
          <a:lstStyle/>
          <a:p>
            <a:r>
              <a:rPr lang="en-US" sz="3200" dirty="0">
                <a:latin typeface="+mj-lt"/>
              </a:rPr>
              <a:t>INPUTS:</a:t>
            </a:r>
            <a:endParaRPr lang="en-US" dirty="0">
              <a:latin typeface="+mj-lt"/>
            </a:endParaRPr>
          </a:p>
        </p:txBody>
      </p:sp>
      <p:sp>
        <p:nvSpPr>
          <p:cNvPr id="18" name="TextBox 17"/>
          <p:cNvSpPr txBox="1"/>
          <p:nvPr/>
        </p:nvSpPr>
        <p:spPr>
          <a:xfrm>
            <a:off x="1188636" y="5329033"/>
            <a:ext cx="5111579" cy="923330"/>
          </a:xfrm>
          <a:prstGeom prst="rect">
            <a:avLst/>
          </a:prstGeom>
          <a:noFill/>
        </p:spPr>
        <p:txBody>
          <a:bodyPr wrap="square" rtlCol="0">
            <a:spAutoFit/>
          </a:bodyPr>
          <a:lstStyle/>
          <a:p>
            <a:pPr marL="285750" indent="-285750">
              <a:buFont typeface="Arial" panose="020B0604020202020204" pitchFamily="34" charset="0"/>
              <a:buChar char="•"/>
            </a:pPr>
            <a:r>
              <a:rPr lang="en-US" dirty="0"/>
              <a:t>Brainstorming session</a:t>
            </a:r>
          </a:p>
          <a:p>
            <a:pPr marL="285750" indent="-285750">
              <a:buFont typeface="Arial" panose="020B0604020202020204" pitchFamily="34" charset="0"/>
              <a:buChar char="•"/>
            </a:pPr>
            <a:r>
              <a:rPr lang="en-US" dirty="0"/>
              <a:t>Design discussion and form RFP response</a:t>
            </a:r>
          </a:p>
          <a:p>
            <a:pPr marL="285750" indent="-285750">
              <a:buFont typeface="Arial" panose="020B0604020202020204" pitchFamily="34" charset="0"/>
              <a:buChar char="•"/>
            </a:pPr>
            <a:r>
              <a:rPr lang="en-US" dirty="0"/>
              <a:t>Scope discussion and creation</a:t>
            </a:r>
          </a:p>
        </p:txBody>
      </p:sp>
      <p:sp>
        <p:nvSpPr>
          <p:cNvPr id="20" name="TextBox 19"/>
          <p:cNvSpPr txBox="1"/>
          <p:nvPr/>
        </p:nvSpPr>
        <p:spPr>
          <a:xfrm>
            <a:off x="638522" y="4543271"/>
            <a:ext cx="2687384" cy="584775"/>
          </a:xfrm>
          <a:prstGeom prst="rect">
            <a:avLst/>
          </a:prstGeom>
          <a:noFill/>
        </p:spPr>
        <p:txBody>
          <a:bodyPr wrap="square" rtlCol="0">
            <a:spAutoFit/>
          </a:bodyPr>
          <a:lstStyle/>
          <a:p>
            <a:r>
              <a:rPr lang="en-US" sz="3200" dirty="0"/>
              <a:t>ACTIVITIES:</a:t>
            </a:r>
            <a:endParaRPr lang="en-US" dirty="0"/>
          </a:p>
        </p:txBody>
      </p:sp>
      <p:pic>
        <p:nvPicPr>
          <p:cNvPr id="22" name="Picture 21"/>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201728" y="3367160"/>
            <a:ext cx="568354" cy="447794"/>
          </a:xfrm>
          <a:prstGeom prst="rect">
            <a:avLst/>
          </a:prstGeom>
        </p:spPr>
      </p:pic>
      <p:sp>
        <p:nvSpPr>
          <p:cNvPr id="23" name="TextBox 22"/>
          <p:cNvSpPr txBox="1"/>
          <p:nvPr/>
        </p:nvSpPr>
        <p:spPr>
          <a:xfrm>
            <a:off x="4702230" y="3478424"/>
            <a:ext cx="3582234" cy="369332"/>
          </a:xfrm>
          <a:prstGeom prst="rect">
            <a:avLst/>
          </a:prstGeom>
          <a:noFill/>
        </p:spPr>
        <p:txBody>
          <a:bodyPr wrap="square" rtlCol="0">
            <a:spAutoFit/>
          </a:bodyPr>
          <a:lstStyle/>
          <a:p>
            <a:r>
              <a:rPr lang="en-US" dirty="0"/>
              <a:t>RFP Response document</a:t>
            </a:r>
          </a:p>
        </p:txBody>
      </p:sp>
      <p:pic>
        <p:nvPicPr>
          <p:cNvPr id="24" name="Picture 23"/>
          <p:cNvPicPr>
            <a:picLocks noChangeAspect="1"/>
          </p:cNvPicPr>
          <p:nvPr/>
        </p:nvPicPr>
        <p:blipFill>
          <a:blip r:embed="rId3">
            <a:duotone>
              <a:prstClr val="black"/>
              <a:schemeClr val="accent2">
                <a:tint val="45000"/>
                <a:satMod val="400000"/>
              </a:schemeClr>
            </a:duotone>
            <a:extLst>
              <a:ext uri="{28A0092B-C50C-407E-A947-70E740481C1C}">
                <a14:useLocalDpi xmlns:a14="http://schemas.microsoft.com/office/drawing/2010/main" val="0"/>
              </a:ext>
            </a:extLst>
          </a:blip>
          <a:stretch>
            <a:fillRect/>
          </a:stretch>
        </p:blipFill>
        <p:spPr>
          <a:xfrm>
            <a:off x="4201728" y="3833843"/>
            <a:ext cx="568354" cy="447794"/>
          </a:xfrm>
          <a:prstGeom prst="rect">
            <a:avLst/>
          </a:prstGeom>
        </p:spPr>
      </p:pic>
      <p:sp>
        <p:nvSpPr>
          <p:cNvPr id="25" name="TextBox 24"/>
          <p:cNvSpPr txBox="1"/>
          <p:nvPr/>
        </p:nvSpPr>
        <p:spPr>
          <a:xfrm>
            <a:off x="4702229" y="3945107"/>
            <a:ext cx="4202171" cy="369332"/>
          </a:xfrm>
          <a:prstGeom prst="rect">
            <a:avLst/>
          </a:prstGeom>
          <a:noFill/>
        </p:spPr>
        <p:txBody>
          <a:bodyPr wrap="square" rtlCol="0">
            <a:spAutoFit/>
          </a:bodyPr>
          <a:lstStyle/>
          <a:p>
            <a:r>
              <a:rPr lang="en-US" dirty="0"/>
              <a:t>Scope document</a:t>
            </a:r>
          </a:p>
        </p:txBody>
      </p:sp>
      <p:sp>
        <p:nvSpPr>
          <p:cNvPr id="26" name="TextBox 25"/>
          <p:cNvSpPr txBox="1"/>
          <p:nvPr/>
        </p:nvSpPr>
        <p:spPr>
          <a:xfrm>
            <a:off x="4112824" y="2780338"/>
            <a:ext cx="3233907" cy="584775"/>
          </a:xfrm>
          <a:prstGeom prst="rect">
            <a:avLst/>
          </a:prstGeom>
          <a:noFill/>
        </p:spPr>
        <p:txBody>
          <a:bodyPr wrap="square" rtlCol="0">
            <a:spAutoFit/>
          </a:bodyPr>
          <a:lstStyle/>
          <a:p>
            <a:r>
              <a:rPr lang="en-US" sz="3200" dirty="0"/>
              <a:t>DELIVERABLES:</a:t>
            </a:r>
          </a:p>
        </p:txBody>
      </p:sp>
    </p:spTree>
    <p:extLst>
      <p:ext uri="{BB962C8B-B14F-4D97-AF65-F5344CB8AC3E}">
        <p14:creationId xmlns:p14="http://schemas.microsoft.com/office/powerpoint/2010/main" val="69684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5"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0.70"/>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grpId="1" nodeType="clickEffect">
                                  <p:stCondLst>
                                    <p:cond delay="0"/>
                                  </p:stCondLst>
                                  <p:childTnLst>
                                    <p:anim calcmode="lin" valueType="num">
                                      <p:cBhvr>
                                        <p:cTn id="13" dur="500"/>
                                        <p:tgtEl>
                                          <p:spTgt spid="6"/>
                                        </p:tgtEl>
                                        <p:attrNameLst>
                                          <p:attrName>ppt_w</p:attrName>
                                        </p:attrNameLst>
                                      </p:cBhvr>
                                      <p:tavLst>
                                        <p:tav tm="0">
                                          <p:val>
                                            <p:strVal val="ppt_w"/>
                                          </p:val>
                                        </p:tav>
                                        <p:tav tm="100000">
                                          <p:val>
                                            <p:fltVal val="0"/>
                                          </p:val>
                                        </p:tav>
                                      </p:tavLst>
                                    </p:anim>
                                    <p:anim calcmode="lin" valueType="num">
                                      <p:cBhvr>
                                        <p:cTn id="14" dur="500"/>
                                        <p:tgtEl>
                                          <p:spTgt spid="6"/>
                                        </p:tgtEl>
                                        <p:attrNameLst>
                                          <p:attrName>ppt_h</p:attrName>
                                        </p:attrNameLst>
                                      </p:cBhvr>
                                      <p:tavLst>
                                        <p:tav tm="0">
                                          <p:val>
                                            <p:strVal val="ppt_h"/>
                                          </p:val>
                                        </p:tav>
                                        <p:tav tm="100000">
                                          <p:val>
                                            <p:fltVal val="0"/>
                                          </p:val>
                                        </p:tav>
                                      </p:tavLst>
                                    </p:anim>
                                    <p:animEffect transition="out" filter="fad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par>
                          <p:cTn id="17" fill="hold">
                            <p:stCondLst>
                              <p:cond delay="500"/>
                            </p:stCondLst>
                            <p:childTnLst>
                              <p:par>
                                <p:cTn id="18" presetID="55"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p:cTn id="20" dur="1000" fill="hold"/>
                                        <p:tgtEl>
                                          <p:spTgt spid="7"/>
                                        </p:tgtEl>
                                        <p:attrNameLst>
                                          <p:attrName>ppt_w</p:attrName>
                                        </p:attrNameLst>
                                      </p:cBhvr>
                                      <p:tavLst>
                                        <p:tav tm="0">
                                          <p:val>
                                            <p:strVal val="#ppt_w*0.70"/>
                                          </p:val>
                                        </p:tav>
                                        <p:tav tm="100000">
                                          <p:val>
                                            <p:strVal val="#ppt_w"/>
                                          </p:val>
                                        </p:tav>
                                      </p:tavLst>
                                    </p:anim>
                                    <p:anim calcmode="lin" valueType="num">
                                      <p:cBhvr>
                                        <p:cTn id="21" dur="1000" fill="hold"/>
                                        <p:tgtEl>
                                          <p:spTgt spid="7"/>
                                        </p:tgtEl>
                                        <p:attrNameLst>
                                          <p:attrName>ppt_h</p:attrName>
                                        </p:attrNameLst>
                                      </p:cBhvr>
                                      <p:tavLst>
                                        <p:tav tm="0">
                                          <p:val>
                                            <p:strVal val="#ppt_h"/>
                                          </p:val>
                                        </p:tav>
                                        <p:tav tm="100000">
                                          <p:val>
                                            <p:strVal val="#ppt_h"/>
                                          </p:val>
                                        </p:tav>
                                      </p:tavLst>
                                    </p:anim>
                                    <p:animEffect transition="in" filter="fade">
                                      <p:cBhvr>
                                        <p:cTn id="22" dur="10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32" fill="hold" grpId="1" nodeType="clickEffect">
                                  <p:stCondLst>
                                    <p:cond delay="0"/>
                                  </p:stCondLst>
                                  <p:childTnLst>
                                    <p:anim calcmode="lin" valueType="num">
                                      <p:cBhvr>
                                        <p:cTn id="26" dur="500"/>
                                        <p:tgtEl>
                                          <p:spTgt spid="7"/>
                                        </p:tgtEl>
                                        <p:attrNameLst>
                                          <p:attrName>ppt_w</p:attrName>
                                        </p:attrNameLst>
                                      </p:cBhvr>
                                      <p:tavLst>
                                        <p:tav tm="0">
                                          <p:val>
                                            <p:strVal val="ppt_w"/>
                                          </p:val>
                                        </p:tav>
                                        <p:tav tm="100000">
                                          <p:val>
                                            <p:fltVal val="0"/>
                                          </p:val>
                                        </p:tav>
                                      </p:tavLst>
                                    </p:anim>
                                    <p:anim calcmode="lin" valueType="num">
                                      <p:cBhvr>
                                        <p:cTn id="27" dur="500"/>
                                        <p:tgtEl>
                                          <p:spTgt spid="7"/>
                                        </p:tgtEl>
                                        <p:attrNameLst>
                                          <p:attrName>ppt_h</p:attrName>
                                        </p:attrNameLst>
                                      </p:cBhvr>
                                      <p:tavLst>
                                        <p:tav tm="0">
                                          <p:val>
                                            <p:strVal val="ppt_h"/>
                                          </p:val>
                                        </p:tav>
                                        <p:tav tm="100000">
                                          <p:val>
                                            <p:fltVal val="0"/>
                                          </p:val>
                                        </p:tav>
                                      </p:tavLst>
                                    </p:anim>
                                    <p:animEffect transition="out" filter="fade">
                                      <p:cBhvr>
                                        <p:cTn id="28" dur="500"/>
                                        <p:tgtEl>
                                          <p:spTgt spid="7"/>
                                        </p:tgtEl>
                                      </p:cBhvr>
                                    </p:animEffect>
                                    <p:set>
                                      <p:cBhvr>
                                        <p:cTn id="29" dur="1" fill="hold">
                                          <p:stCondLst>
                                            <p:cond delay="499"/>
                                          </p:stCondLst>
                                        </p:cTn>
                                        <p:tgtEl>
                                          <p:spTgt spid="7"/>
                                        </p:tgtEl>
                                        <p:attrNameLst>
                                          <p:attrName>style.visibility</p:attrName>
                                        </p:attrNameLst>
                                      </p:cBhvr>
                                      <p:to>
                                        <p:strVal val="hidden"/>
                                      </p:to>
                                    </p:set>
                                  </p:childTnLst>
                                </p:cTn>
                              </p:par>
                            </p:childTnLst>
                          </p:cTn>
                        </p:par>
                        <p:par>
                          <p:cTn id="30" fill="hold">
                            <p:stCondLst>
                              <p:cond delay="500"/>
                            </p:stCondLst>
                            <p:childTnLst>
                              <p:par>
                                <p:cTn id="31" presetID="0" presetClass="path" presetSubtype="0" repeatCount="indefinite" accel="50000" decel="50000" fill="hold" nodeType="afterEffect">
                                  <p:stCondLst>
                                    <p:cond delay="0"/>
                                  </p:stCondLst>
                                  <p:childTnLst>
                                    <p:animMotion origin="layout" path="M 3.75E-6 -7.40741E-7 L 3.75E-6 -7.40741E-7 L -0.07969 -0.00278 C -0.10951 -0.00416 -0.07123 -0.00578 -0.11172 -0.00278 C -0.11224 -0.00046 -0.11289 0.00162 -0.11328 0.00417 C -0.11367 0.00533 -0.11367 0.00718 -0.11406 0.00834 C -0.1155 0.01134 -0.11667 0.01528 -0.11875 0.01667 C -0.11953 0.01713 -0.12045 0.01736 -0.1211 0.01806 C -0.12201 0.01875 -0.12266 0.02014 -0.12344 0.02084 C -0.12448 0.02153 -0.12565 0.02153 -0.12656 0.02222 C -0.128 0.02292 -0.12917 0.02408 -0.13047 0.025 C -0.13125 0.02547 -0.13203 0.02593 -0.13281 0.02639 C -0.16771 0.02477 -0.15521 0.025 -0.17031 0.025 L -0.19688 0.0125 L -0.07344 0.04445 L 0.06875 -0.01944 L 0.16719 0.03195 L 0.00156 0.01389 " pathEditMode="relative" ptsTypes="AAAAAAAAAAAAAAAAAA">
                                      <p:cBhvr>
                                        <p:cTn id="32" dur="2000" fill="hold"/>
                                        <p:tgtEl>
                                          <p:spTgt spid="4"/>
                                        </p:tgtEl>
                                        <p:attrNameLst>
                                          <p:attrName>ppt_x</p:attrName>
                                          <p:attrName>ppt_y</p:attrName>
                                        </p:attrNameLst>
                                      </p:cBhvr>
                                    </p:animMotion>
                                  </p:childTnLst>
                                </p:cTn>
                              </p:par>
                              <p:par>
                                <p:cTn id="33" presetID="42" presetClass="path" presetSubtype="0" repeatCount="indefinite" accel="50000" decel="50000" fill="hold" grpId="0" nodeType="withEffect">
                                  <p:stCondLst>
                                    <p:cond delay="0"/>
                                  </p:stCondLst>
                                  <p:childTnLst>
                                    <p:animMotion origin="layout" path="M -4.79167E-6 1.48148E-6 L -0.36614 1.18379 " pathEditMode="relative" rAng="0" ptsTypes="AA">
                                      <p:cBhvr>
                                        <p:cTn id="34" dur="3250" fill="hold"/>
                                        <p:tgtEl>
                                          <p:spTgt spid="10"/>
                                        </p:tgtEl>
                                        <p:attrNameLst>
                                          <p:attrName>ppt_x</p:attrName>
                                          <p:attrName>ppt_y</p:attrName>
                                        </p:attrNameLst>
                                      </p:cBhvr>
                                      <p:rCtr x="-18307" y="59190"/>
                                    </p:animMotion>
                                  </p:childTnLst>
                                </p:cTn>
                              </p:par>
                            </p:childTnLst>
                          </p:cTn>
                        </p:par>
                        <p:par>
                          <p:cTn id="35" fill="hold">
                            <p:stCondLst>
                              <p:cond delay="3750"/>
                            </p:stCondLst>
                            <p:childTnLst>
                              <p:par>
                                <p:cTn id="36" presetID="42" presetClass="path" presetSubtype="0" repeatCount="indefinite" accel="50000" decel="50000" fill="hold" grpId="0" nodeType="afterEffect">
                                  <p:stCondLst>
                                    <p:cond delay="0"/>
                                  </p:stCondLst>
                                  <p:childTnLst>
                                    <p:animMotion origin="layout" path="M 3.33333E-6 7.40741E-7 L -0.41315 1.43518 " pathEditMode="relative" rAng="0" ptsTypes="AA">
                                      <p:cBhvr>
                                        <p:cTn id="37" dur="2000" fill="hold"/>
                                        <p:tgtEl>
                                          <p:spTgt spid="12"/>
                                        </p:tgtEl>
                                        <p:attrNameLst>
                                          <p:attrName>ppt_x</p:attrName>
                                          <p:attrName>ppt_y</p:attrName>
                                        </p:attrNameLst>
                                      </p:cBhvr>
                                      <p:rCtr x="-20664" y="71759"/>
                                    </p:animMotion>
                                  </p:childTnLst>
                                </p:cTn>
                              </p:par>
                              <p:par>
                                <p:cTn id="38" presetID="42" presetClass="path" presetSubtype="0" repeatCount="indefinite" accel="50000" decel="50000" fill="hold" grpId="0" nodeType="withEffect">
                                  <p:stCondLst>
                                    <p:cond delay="0"/>
                                  </p:stCondLst>
                                  <p:childTnLst>
                                    <p:animMotion origin="layout" path="M -4.16667E-7 -1.48148E-6 L 0.70365 1.23866 " pathEditMode="relative" rAng="0" ptsTypes="AA">
                                      <p:cBhvr>
                                        <p:cTn id="39" dur="2000" fill="hold"/>
                                        <p:tgtEl>
                                          <p:spTgt spid="8"/>
                                        </p:tgtEl>
                                        <p:attrNameLst>
                                          <p:attrName>ppt_x</p:attrName>
                                          <p:attrName>ppt_y</p:attrName>
                                        </p:attrNameLst>
                                      </p:cBhvr>
                                      <p:rCtr x="35182" y="61921"/>
                                    </p:animMotion>
                                  </p:childTnLst>
                                </p:cTn>
                              </p:par>
                            </p:childTnLst>
                          </p:cTn>
                        </p:par>
                        <p:par>
                          <p:cTn id="40" fill="hold">
                            <p:stCondLst>
                              <p:cond delay="5750"/>
                            </p:stCondLst>
                            <p:childTnLst>
                              <p:par>
                                <p:cTn id="41" presetID="42" presetClass="path" presetSubtype="0" repeatCount="indefinite" accel="50000" decel="50000" fill="hold" grpId="0" nodeType="afterEffect">
                                  <p:stCondLst>
                                    <p:cond delay="0"/>
                                  </p:stCondLst>
                                  <p:childTnLst>
                                    <p:animMotion origin="layout" path="M 1.45833E-6 -4.81481E-6 L 0.55833 1.49375 " pathEditMode="relative" rAng="0" ptsTypes="AA">
                                      <p:cBhvr>
                                        <p:cTn id="42" dur="2000" fill="hold"/>
                                        <p:tgtEl>
                                          <p:spTgt spid="9"/>
                                        </p:tgtEl>
                                        <p:attrNameLst>
                                          <p:attrName>ppt_x</p:attrName>
                                          <p:attrName>ppt_y</p:attrName>
                                        </p:attrNameLst>
                                      </p:cBhvr>
                                      <p:rCtr x="27917" y="74676"/>
                                    </p:animMotion>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fade">
                                      <p:cBhvr>
                                        <p:cTn id="47" dur="500"/>
                                        <p:tgtEl>
                                          <p:spTgt spid="20"/>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8"/>
                                        </p:tgtEl>
                                        <p:attrNameLst>
                                          <p:attrName>style.visibility</p:attrName>
                                        </p:attrNameLst>
                                      </p:cBhvr>
                                      <p:to>
                                        <p:strVal val="visible"/>
                                      </p:to>
                                    </p:set>
                                    <p:animEffect transition="in" filter="fade">
                                      <p:cBhvr>
                                        <p:cTn id="50" dur="500"/>
                                        <p:tgtEl>
                                          <p:spTgt spid="18"/>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3"/>
                                        </p:tgtEl>
                                        <p:attrNameLst>
                                          <p:attrName>style.visibility</p:attrName>
                                        </p:attrNameLst>
                                      </p:cBhvr>
                                      <p:to>
                                        <p:strVal val="visible"/>
                                      </p:to>
                                    </p:set>
                                    <p:animEffect transition="in" filter="fade">
                                      <p:cBhvr>
                                        <p:cTn id="58" dur="500"/>
                                        <p:tgtEl>
                                          <p:spTgt spid="13"/>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500"/>
                                        <p:tgtEl>
                                          <p:spTgt spid="26"/>
                                        </p:tgtEl>
                                      </p:cBhvr>
                                    </p:animEffect>
                                  </p:childTnLst>
                                </p:cTn>
                              </p:par>
                              <p:par>
                                <p:cTn id="64" presetID="10" presetClass="entr" presetSubtype="0"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fade">
                                      <p:cBhvr>
                                        <p:cTn id="66" dur="500"/>
                                        <p:tgtEl>
                                          <p:spTgt spid="22"/>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fade">
                                      <p:cBhvr>
                                        <p:cTn id="69" dur="500"/>
                                        <p:tgtEl>
                                          <p:spTgt spid="23"/>
                                        </p:tgtEl>
                                      </p:cBhvr>
                                    </p:animEffect>
                                  </p:childTnLst>
                                </p:cTn>
                              </p:par>
                              <p:par>
                                <p:cTn id="70" presetID="10" presetClass="entr" presetSubtype="0" fill="hold" nodeType="withEffect">
                                  <p:stCondLst>
                                    <p:cond delay="0"/>
                                  </p:stCondLst>
                                  <p:childTnLst>
                                    <p:set>
                                      <p:cBhvr>
                                        <p:cTn id="71" dur="1" fill="hold">
                                          <p:stCondLst>
                                            <p:cond delay="0"/>
                                          </p:stCondLst>
                                        </p:cTn>
                                        <p:tgtEl>
                                          <p:spTgt spid="24"/>
                                        </p:tgtEl>
                                        <p:attrNameLst>
                                          <p:attrName>style.visibility</p:attrName>
                                        </p:attrNameLst>
                                      </p:cBhvr>
                                      <p:to>
                                        <p:strVal val="visible"/>
                                      </p:to>
                                    </p:set>
                                    <p:animEffect transition="in" filter="fade">
                                      <p:cBhvr>
                                        <p:cTn id="72" dur="500"/>
                                        <p:tgtEl>
                                          <p:spTgt spid="24"/>
                                        </p:tgtEl>
                                      </p:cBhvr>
                                    </p:animEffect>
                                  </p:childTnLst>
                                </p:cTn>
                              </p:par>
                              <p:par>
                                <p:cTn id="73" presetID="10" presetClass="entr" presetSubtype="0" fill="hold" grpId="0" nodeType="withEffect">
                                  <p:stCondLst>
                                    <p:cond delay="0"/>
                                  </p:stCondLst>
                                  <p:childTnLst>
                                    <p:set>
                                      <p:cBhvr>
                                        <p:cTn id="74" dur="1" fill="hold">
                                          <p:stCondLst>
                                            <p:cond delay="0"/>
                                          </p:stCondLst>
                                        </p:cTn>
                                        <p:tgtEl>
                                          <p:spTgt spid="25"/>
                                        </p:tgtEl>
                                        <p:attrNameLst>
                                          <p:attrName>style.visibility</p:attrName>
                                        </p:attrNameLst>
                                      </p:cBhvr>
                                      <p:to>
                                        <p:strVal val="visible"/>
                                      </p:to>
                                    </p:set>
                                    <p:animEffect transition="in" filter="fade">
                                      <p:cBhvr>
                                        <p:cTn id="7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9" grpId="0" animBg="1"/>
      <p:bldP spid="10" grpId="0" animBg="1"/>
      <p:bldP spid="12" grpId="0" animBg="1"/>
      <p:bldP spid="13" grpId="0"/>
      <p:bldP spid="15" grpId="0"/>
      <p:bldP spid="18" grpId="0"/>
      <p:bldP spid="20" grpId="0"/>
      <p:bldP spid="23" grpId="0"/>
      <p:bldP spid="25" grpId="0"/>
      <p:bldP spid="26"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Violet">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TM03457485[[fn=Mesh]]</Template>
  <TotalTime>7146</TotalTime>
  <Words>1105</Words>
  <Application>Microsoft Office PowerPoint</Application>
  <PresentationFormat>Widescreen</PresentationFormat>
  <Paragraphs>214</Paragraphs>
  <Slides>21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Century Gothic</vt:lpstr>
      <vt:lpstr>Copperplate Gothic Bold</vt:lpstr>
      <vt:lpstr>Wingdings</vt:lpstr>
      <vt:lpstr>Mesh</vt:lpstr>
      <vt:lpstr>Bug.sys</vt:lpstr>
      <vt:lpstr>Mission statement</vt:lpstr>
      <vt:lpstr>motto</vt:lpstr>
      <vt:lpstr>Our products</vt:lpstr>
      <vt:lpstr>Our Process</vt:lpstr>
      <vt:lpstr>Initiating</vt:lpstr>
      <vt:lpstr>Initiating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next?</vt:lpstr>
    </vt:vector>
  </TitlesOfParts>
  <Company>Saskatchewan Polytechnic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Bug.sys</dc:title>
  <dc:creator>Osborne, Gavin</dc:creator>
  <cp:lastModifiedBy>Kopytko, Hannah</cp:lastModifiedBy>
  <cp:revision>86</cp:revision>
  <dcterms:created xsi:type="dcterms:W3CDTF">2019-10-16T17:51:59Z</dcterms:created>
  <dcterms:modified xsi:type="dcterms:W3CDTF">2025-08-26T18:52:15Z</dcterms:modified>
</cp:coreProperties>
</file>