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6" r:id="rId5"/>
    <p:sldId id="259" r:id="rId6"/>
    <p:sldId id="261" r:id="rId7"/>
    <p:sldId id="281" r:id="rId8"/>
    <p:sldId id="282" r:id="rId9"/>
    <p:sldId id="283" r:id="rId10"/>
    <p:sldId id="285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71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D50CBB-2CFF-4DEF-AB23-B3F9C7E04DCD}" v="57" dt="2025-08-27T18:45:16.3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75" autoAdjust="0"/>
    <p:restoredTop sz="88916" autoAdjust="0"/>
  </p:normalViewPr>
  <p:slideViewPr>
    <p:cSldViewPr snapToGrid="0">
      <p:cViewPr varScale="1">
        <p:scale>
          <a:sx n="98" d="100"/>
          <a:sy n="98" d="100"/>
        </p:scale>
        <p:origin x="72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pytko, Hannah" userId="b3337f38-6cc3-4578-aa25-8be3755502bb" providerId="ADAL" clId="{267C57D3-F2C4-4D56-988F-7F2959381AE3}"/>
    <pc:docChg chg="undo custSel modSld">
      <pc:chgData name="Kopytko, Hannah" userId="b3337f38-6cc3-4578-aa25-8be3755502bb" providerId="ADAL" clId="{267C57D3-F2C4-4D56-988F-7F2959381AE3}" dt="2024-01-02T17:55:08.451" v="20" actId="20577"/>
      <pc:docMkLst>
        <pc:docMk/>
      </pc:docMkLst>
      <pc:sldChg chg="modSp mod modAnim">
        <pc:chgData name="Kopytko, Hannah" userId="b3337f38-6cc3-4578-aa25-8be3755502bb" providerId="ADAL" clId="{267C57D3-F2C4-4D56-988F-7F2959381AE3}" dt="2024-01-02T17:55:08.451" v="20" actId="20577"/>
        <pc:sldMkLst>
          <pc:docMk/>
          <pc:sldMk cId="1518012150" sldId="272"/>
        </pc:sldMkLst>
      </pc:sldChg>
    </pc:docChg>
  </pc:docChgLst>
  <pc:docChgLst>
    <pc:chgData name="Kopytko, Hannah" userId="b3337f38-6cc3-4578-aa25-8be3755502bb" providerId="ADAL" clId="{64D50CBB-2CFF-4DEF-AB23-B3F9C7E04DCD}"/>
    <pc:docChg chg="modSld">
      <pc:chgData name="Kopytko, Hannah" userId="b3337f38-6cc3-4578-aa25-8be3755502bb" providerId="ADAL" clId="{64D50CBB-2CFF-4DEF-AB23-B3F9C7E04DCD}" dt="2025-08-27T18:45:39.508" v="78" actId="14429"/>
      <pc:docMkLst>
        <pc:docMk/>
      </pc:docMkLst>
      <pc:sldChg chg="modAnim">
        <pc:chgData name="Kopytko, Hannah" userId="b3337f38-6cc3-4578-aa25-8be3755502bb" providerId="ADAL" clId="{64D50CBB-2CFF-4DEF-AB23-B3F9C7E04DCD}" dt="2025-08-27T18:38:23.756" v="1"/>
        <pc:sldMkLst>
          <pc:docMk/>
          <pc:sldMk cId="1531577313" sldId="256"/>
        </pc:sldMkLst>
      </pc:sldChg>
      <pc:sldChg chg="modSp mod">
        <pc:chgData name="Kopytko, Hannah" userId="b3337f38-6cc3-4578-aa25-8be3755502bb" providerId="ADAL" clId="{64D50CBB-2CFF-4DEF-AB23-B3F9C7E04DCD}" dt="2025-08-27T18:38:51.482" v="2" actId="12"/>
        <pc:sldMkLst>
          <pc:docMk/>
          <pc:sldMk cId="861768882" sldId="257"/>
        </pc:sldMkLst>
        <pc:spChg chg="mod">
          <ac:chgData name="Kopytko, Hannah" userId="b3337f38-6cc3-4578-aa25-8be3755502bb" providerId="ADAL" clId="{64D50CBB-2CFF-4DEF-AB23-B3F9C7E04DCD}" dt="2025-08-27T18:38:51.482" v="2" actId="12"/>
          <ac:spMkLst>
            <pc:docMk/>
            <pc:sldMk cId="861768882" sldId="257"/>
            <ac:spMk id="3" creationId="{00000000-0000-0000-0000-000000000000}"/>
          </ac:spMkLst>
        </pc:spChg>
      </pc:sldChg>
      <pc:sldChg chg="modAnim">
        <pc:chgData name="Kopytko, Hannah" userId="b3337f38-6cc3-4578-aa25-8be3755502bb" providerId="ADAL" clId="{64D50CBB-2CFF-4DEF-AB23-B3F9C7E04DCD}" dt="2025-08-27T18:40:49.539" v="5"/>
        <pc:sldMkLst>
          <pc:docMk/>
          <pc:sldMk cId="1811343852" sldId="259"/>
        </pc:sldMkLst>
      </pc:sldChg>
      <pc:sldChg chg="modSp mod">
        <pc:chgData name="Kopytko, Hannah" userId="b3337f38-6cc3-4578-aa25-8be3755502bb" providerId="ADAL" clId="{64D50CBB-2CFF-4DEF-AB23-B3F9C7E04DCD}" dt="2025-08-27T18:37:56.050" v="0" actId="20577"/>
        <pc:sldMkLst>
          <pc:docMk/>
          <pc:sldMk cId="2198014613" sldId="261"/>
        </pc:sldMkLst>
        <pc:spChg chg="mod">
          <ac:chgData name="Kopytko, Hannah" userId="b3337f38-6cc3-4578-aa25-8be3755502bb" providerId="ADAL" clId="{64D50CBB-2CFF-4DEF-AB23-B3F9C7E04DCD}" dt="2025-08-27T18:37:56.050" v="0" actId="20577"/>
          <ac:spMkLst>
            <pc:docMk/>
            <pc:sldMk cId="2198014613" sldId="261"/>
            <ac:spMk id="29" creationId="{00000000-0000-0000-0000-000000000000}"/>
          </ac:spMkLst>
        </pc:spChg>
      </pc:sldChg>
      <pc:sldChg chg="modSp">
        <pc:chgData name="Kopytko, Hannah" userId="b3337f38-6cc3-4578-aa25-8be3755502bb" providerId="ADAL" clId="{64D50CBB-2CFF-4DEF-AB23-B3F9C7E04DCD}" dt="2025-08-27T18:43:22.360" v="15" actId="20577"/>
        <pc:sldMkLst>
          <pc:docMk/>
          <pc:sldMk cId="1518012150" sldId="272"/>
        </pc:sldMkLst>
        <pc:spChg chg="mod">
          <ac:chgData name="Kopytko, Hannah" userId="b3337f38-6cc3-4578-aa25-8be3755502bb" providerId="ADAL" clId="{64D50CBB-2CFF-4DEF-AB23-B3F9C7E04DCD}" dt="2025-08-27T18:43:22.360" v="15" actId="20577"/>
          <ac:spMkLst>
            <pc:docMk/>
            <pc:sldMk cId="1518012150" sldId="272"/>
            <ac:spMk id="13" creationId="{00000000-0000-0000-0000-000000000000}"/>
          </ac:spMkLst>
        </pc:spChg>
      </pc:sldChg>
      <pc:sldChg chg="modSp mod modAnim">
        <pc:chgData name="Kopytko, Hannah" userId="b3337f38-6cc3-4578-aa25-8be3755502bb" providerId="ADAL" clId="{64D50CBB-2CFF-4DEF-AB23-B3F9C7E04DCD}" dt="2025-08-27T18:45:39.508" v="78" actId="14429"/>
        <pc:sldMkLst>
          <pc:docMk/>
          <pc:sldMk cId="3954767814" sldId="281"/>
        </pc:sldMkLst>
        <pc:spChg chg="mod modVis">
          <ac:chgData name="Kopytko, Hannah" userId="b3337f38-6cc3-4578-aa25-8be3755502bb" providerId="ADAL" clId="{64D50CBB-2CFF-4DEF-AB23-B3F9C7E04DCD}" dt="2025-08-27T18:45:38.373" v="75" actId="14429"/>
          <ac:spMkLst>
            <pc:docMk/>
            <pc:sldMk cId="3954767814" sldId="281"/>
            <ac:spMk id="4" creationId="{00000000-0000-0000-0000-000000000000}"/>
          </ac:spMkLst>
        </pc:spChg>
        <pc:spChg chg="mod modVis">
          <ac:chgData name="Kopytko, Hannah" userId="b3337f38-6cc3-4578-aa25-8be3755502bb" providerId="ADAL" clId="{64D50CBB-2CFF-4DEF-AB23-B3F9C7E04DCD}" dt="2025-08-27T18:44:21.384" v="30" actId="14429"/>
          <ac:spMkLst>
            <pc:docMk/>
            <pc:sldMk cId="3954767814" sldId="281"/>
            <ac:spMk id="57" creationId="{00000000-0000-0000-0000-000000000000}"/>
          </ac:spMkLst>
        </pc:spChg>
        <pc:spChg chg="mod modVis">
          <ac:chgData name="Kopytko, Hannah" userId="b3337f38-6cc3-4578-aa25-8be3755502bb" providerId="ADAL" clId="{64D50CBB-2CFF-4DEF-AB23-B3F9C7E04DCD}" dt="2025-08-27T18:45:38.695" v="76" actId="14429"/>
          <ac:spMkLst>
            <pc:docMk/>
            <pc:sldMk cId="3954767814" sldId="281"/>
            <ac:spMk id="59" creationId="{00000000-0000-0000-0000-000000000000}"/>
          </ac:spMkLst>
        </pc:spChg>
        <pc:spChg chg="mod modVis">
          <ac:chgData name="Kopytko, Hannah" userId="b3337f38-6cc3-4578-aa25-8be3755502bb" providerId="ADAL" clId="{64D50CBB-2CFF-4DEF-AB23-B3F9C7E04DCD}" dt="2025-08-27T18:45:39.070" v="77" actId="14429"/>
          <ac:spMkLst>
            <pc:docMk/>
            <pc:sldMk cId="3954767814" sldId="281"/>
            <ac:spMk id="61" creationId="{00000000-0000-0000-0000-000000000000}"/>
          </ac:spMkLst>
        </pc:spChg>
        <pc:spChg chg="mod modVis">
          <ac:chgData name="Kopytko, Hannah" userId="b3337f38-6cc3-4578-aa25-8be3755502bb" providerId="ADAL" clId="{64D50CBB-2CFF-4DEF-AB23-B3F9C7E04DCD}" dt="2025-08-27T18:45:39.508" v="78" actId="14429"/>
          <ac:spMkLst>
            <pc:docMk/>
            <pc:sldMk cId="3954767814" sldId="281"/>
            <ac:spMk id="62" creationId="{00000000-0000-0000-0000-000000000000}"/>
          </ac:spMkLst>
        </pc:spChg>
      </pc:sldChg>
      <pc:sldChg chg="modSp">
        <pc:chgData name="Kopytko, Hannah" userId="b3337f38-6cc3-4578-aa25-8be3755502bb" providerId="ADAL" clId="{64D50CBB-2CFF-4DEF-AB23-B3F9C7E04DCD}" dt="2025-08-27T18:43:52.788" v="24"/>
        <pc:sldMkLst>
          <pc:docMk/>
          <pc:sldMk cId="39212250" sldId="283"/>
        </pc:sldMkLst>
        <pc:graphicFrameChg chg="mod">
          <ac:chgData name="Kopytko, Hannah" userId="b3337f38-6cc3-4578-aa25-8be3755502bb" providerId="ADAL" clId="{64D50CBB-2CFF-4DEF-AB23-B3F9C7E04DCD}" dt="2025-08-27T18:43:52.788" v="24"/>
          <ac:graphicFrameMkLst>
            <pc:docMk/>
            <pc:sldMk cId="39212250" sldId="283"/>
            <ac:graphicFrameMk id="3" creationId="{00000000-0000-0000-0000-000000000000}"/>
          </ac:graphicFrameMkLst>
        </pc:graphicFrameChg>
      </pc:sldChg>
    </pc:docChg>
  </pc:docChgLst>
  <pc:docChgLst>
    <pc:chgData name="Kopytko, Hannah" userId="b3337f38-6cc3-4578-aa25-8be3755502bb" providerId="ADAL" clId="{B611D8D3-4F51-4259-AE40-460CB99F6CA3}"/>
    <pc:docChg chg="modSld">
      <pc:chgData name="Kopytko, Hannah" userId="b3337f38-6cc3-4578-aa25-8be3755502bb" providerId="ADAL" clId="{B611D8D3-4F51-4259-AE40-460CB99F6CA3}" dt="2025-01-06T21:39:30.225" v="14" actId="20577"/>
      <pc:docMkLst>
        <pc:docMk/>
      </pc:docMkLst>
      <pc:sldChg chg="modSp modAnim">
        <pc:chgData name="Kopytko, Hannah" userId="b3337f38-6cc3-4578-aa25-8be3755502bb" providerId="ADAL" clId="{B611D8D3-4F51-4259-AE40-460CB99F6CA3}" dt="2025-01-06T21:39:30.225" v="14" actId="20577"/>
        <pc:sldMkLst>
          <pc:docMk/>
          <pc:sldMk cId="1518012150" sldId="27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F02A97E-35AB-49A1-B388-C09176BD9C8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4096E-7ECB-487C-AD9C-65CE3631F311}">
      <dgm:prSet phldrT="[Text]"/>
      <dgm:spPr/>
      <dgm:t>
        <a:bodyPr/>
        <a:lstStyle/>
        <a:p>
          <a:r>
            <a:rPr lang="en-US" dirty="0"/>
            <a:t>Status meeting minutes</a:t>
          </a:r>
        </a:p>
      </dgm:t>
    </dgm:pt>
    <dgm:pt modelId="{A55BDE15-198F-4CB6-BB36-6728716C9356}" type="parTrans" cxnId="{65022FA3-B228-40DE-8918-F70A051395E9}">
      <dgm:prSet/>
      <dgm:spPr/>
      <dgm:t>
        <a:bodyPr/>
        <a:lstStyle/>
        <a:p>
          <a:endParaRPr lang="en-US"/>
        </a:p>
      </dgm:t>
    </dgm:pt>
    <dgm:pt modelId="{BDFDF3B4-0062-45EC-9635-6D1CC37C1F42}" type="sibTrans" cxnId="{65022FA3-B228-40DE-8918-F70A051395E9}">
      <dgm:prSet/>
      <dgm:spPr/>
      <dgm:t>
        <a:bodyPr/>
        <a:lstStyle/>
        <a:p>
          <a:endParaRPr lang="en-US"/>
        </a:p>
      </dgm:t>
    </dgm:pt>
    <dgm:pt modelId="{D97745FD-815A-4F86-9FD9-E4ED0B27EC0C}">
      <dgm:prSet phldrT="[Text]"/>
      <dgm:spPr/>
      <dgm:t>
        <a:bodyPr/>
        <a:lstStyle/>
        <a:p>
          <a:r>
            <a:rPr lang="en-US" dirty="0"/>
            <a:t>Either schedule or improvised</a:t>
          </a:r>
        </a:p>
      </dgm:t>
    </dgm:pt>
    <dgm:pt modelId="{F9B1AFEA-23F3-469C-871B-95D9D6A2198E}" type="parTrans" cxnId="{8E3B9648-172E-4EA3-9034-2B901FC06EEB}">
      <dgm:prSet/>
      <dgm:spPr/>
      <dgm:t>
        <a:bodyPr/>
        <a:lstStyle/>
        <a:p>
          <a:endParaRPr lang="en-US"/>
        </a:p>
      </dgm:t>
    </dgm:pt>
    <dgm:pt modelId="{4B8401FB-B84A-4280-81C5-6CFB74A3011C}" type="sibTrans" cxnId="{8E3B9648-172E-4EA3-9034-2B901FC06EEB}">
      <dgm:prSet/>
      <dgm:spPr/>
      <dgm:t>
        <a:bodyPr/>
        <a:lstStyle/>
        <a:p>
          <a:endParaRPr lang="en-US"/>
        </a:p>
      </dgm:t>
    </dgm:pt>
    <dgm:pt modelId="{422B0F1D-220B-4F93-82B4-4BA38B670482}">
      <dgm:prSet phldrT="[Text]"/>
      <dgm:spPr/>
      <dgm:t>
        <a:bodyPr/>
        <a:lstStyle/>
        <a:p>
          <a:r>
            <a:rPr lang="en-US" dirty="0"/>
            <a:t>Changed request</a:t>
          </a:r>
        </a:p>
      </dgm:t>
    </dgm:pt>
    <dgm:pt modelId="{886FDFA2-57D7-4A90-8AD0-4B246A2E72F0}" type="parTrans" cxnId="{5829E73E-ACF7-4AEF-93E4-CAEEC6FD1D12}">
      <dgm:prSet/>
      <dgm:spPr/>
      <dgm:t>
        <a:bodyPr/>
        <a:lstStyle/>
        <a:p>
          <a:endParaRPr lang="en-US"/>
        </a:p>
      </dgm:t>
    </dgm:pt>
    <dgm:pt modelId="{D1871328-2D24-435D-B1FD-49B6CAE32639}" type="sibTrans" cxnId="{5829E73E-ACF7-4AEF-93E4-CAEEC6FD1D12}">
      <dgm:prSet/>
      <dgm:spPr/>
      <dgm:t>
        <a:bodyPr/>
        <a:lstStyle/>
        <a:p>
          <a:endParaRPr lang="en-US"/>
        </a:p>
      </dgm:t>
    </dgm:pt>
    <dgm:pt modelId="{F89D5E8D-1122-42F7-A36E-496740666B81}">
      <dgm:prSet phldrT="[Text]"/>
      <dgm:spPr/>
      <dgm:t>
        <a:bodyPr/>
        <a:lstStyle/>
        <a:p>
          <a:r>
            <a:rPr lang="en-US" dirty="0"/>
            <a:t>With sponsor sign-off</a:t>
          </a:r>
        </a:p>
      </dgm:t>
    </dgm:pt>
    <dgm:pt modelId="{45716DDB-BE75-4594-B4F3-66DD020D5074}" type="parTrans" cxnId="{7812A874-4515-4F31-B71D-E0FB2730664C}">
      <dgm:prSet/>
      <dgm:spPr/>
      <dgm:t>
        <a:bodyPr/>
        <a:lstStyle/>
        <a:p>
          <a:endParaRPr lang="en-US"/>
        </a:p>
      </dgm:t>
    </dgm:pt>
    <dgm:pt modelId="{E55DF130-79A3-465A-B579-1BFE07A56402}" type="sibTrans" cxnId="{7812A874-4515-4F31-B71D-E0FB2730664C}">
      <dgm:prSet/>
      <dgm:spPr/>
      <dgm:t>
        <a:bodyPr/>
        <a:lstStyle/>
        <a:p>
          <a:endParaRPr lang="en-US"/>
        </a:p>
      </dgm:t>
    </dgm:pt>
    <dgm:pt modelId="{D12785B2-1A79-4E95-B3C1-15185FE940F8}">
      <dgm:prSet phldrT="[Text]"/>
      <dgm:spPr/>
      <dgm:t>
        <a:bodyPr/>
        <a:lstStyle/>
        <a:p>
          <a:r>
            <a:rPr lang="en-US" dirty="0"/>
            <a:t>Change Log Entry</a:t>
          </a:r>
        </a:p>
      </dgm:t>
    </dgm:pt>
    <dgm:pt modelId="{B92542D9-3916-452F-8CFC-97CA40282A45}" type="parTrans" cxnId="{EC67FF93-2F3D-45E9-AE41-23CA87852BB3}">
      <dgm:prSet/>
      <dgm:spPr/>
      <dgm:t>
        <a:bodyPr/>
        <a:lstStyle/>
        <a:p>
          <a:endParaRPr lang="en-US"/>
        </a:p>
      </dgm:t>
    </dgm:pt>
    <dgm:pt modelId="{D5FA638D-88FF-4315-8852-BA4F28B98906}" type="sibTrans" cxnId="{EC67FF93-2F3D-45E9-AE41-23CA87852BB3}">
      <dgm:prSet/>
      <dgm:spPr/>
      <dgm:t>
        <a:bodyPr/>
        <a:lstStyle/>
        <a:p>
          <a:endParaRPr lang="en-US"/>
        </a:p>
      </dgm:t>
    </dgm:pt>
    <dgm:pt modelId="{DA65AA18-3BC4-4DDF-BEA8-A586D9CB6F7D}">
      <dgm:prSet phldrT="[Text]"/>
      <dgm:spPr/>
      <dgm:t>
        <a:bodyPr/>
        <a:lstStyle/>
        <a:p>
          <a:endParaRPr lang="en-US" dirty="0"/>
        </a:p>
      </dgm:t>
    </dgm:pt>
    <dgm:pt modelId="{5FD68841-B22A-433B-A92C-1ECEFCA7BE4B}" type="parTrans" cxnId="{B5CF0450-DD36-4A22-BC3D-68F1926D8ACF}">
      <dgm:prSet/>
      <dgm:spPr/>
      <dgm:t>
        <a:bodyPr/>
        <a:lstStyle/>
        <a:p>
          <a:endParaRPr lang="en-US"/>
        </a:p>
      </dgm:t>
    </dgm:pt>
    <dgm:pt modelId="{6435DC70-A0DC-41CC-B601-D3D72996737E}" type="sibTrans" cxnId="{B5CF0450-DD36-4A22-BC3D-68F1926D8ACF}">
      <dgm:prSet/>
      <dgm:spPr/>
      <dgm:t>
        <a:bodyPr/>
        <a:lstStyle/>
        <a:p>
          <a:endParaRPr lang="en-US"/>
        </a:p>
      </dgm:t>
    </dgm:pt>
    <dgm:pt modelId="{3B90F0BF-DCFA-4C42-8AEA-0A113F2E9008}" type="pres">
      <dgm:prSet presAssocID="{1F02A97E-35AB-49A1-B388-C09176BD9C8E}" presName="rootnode" presStyleCnt="0">
        <dgm:presLayoutVars>
          <dgm:chMax/>
          <dgm:chPref/>
          <dgm:dir/>
          <dgm:animLvl val="lvl"/>
        </dgm:presLayoutVars>
      </dgm:prSet>
      <dgm:spPr/>
    </dgm:pt>
    <dgm:pt modelId="{536AB5FF-901F-42A9-AFAB-BA9193B07DEB}" type="pres">
      <dgm:prSet presAssocID="{0D54096E-7ECB-487C-AD9C-65CE3631F311}" presName="composite" presStyleCnt="0"/>
      <dgm:spPr/>
    </dgm:pt>
    <dgm:pt modelId="{7A62AB42-18D4-44A0-A099-280930D12EDB}" type="pres">
      <dgm:prSet presAssocID="{0D54096E-7ECB-487C-AD9C-65CE3631F311}" presName="bentUpArrow1" presStyleLbl="alignImgPlace1" presStyleIdx="0" presStyleCnt="2"/>
      <dgm:spPr/>
    </dgm:pt>
    <dgm:pt modelId="{3A1A59D4-8DBC-4C72-BA23-12498FFF0A84}" type="pres">
      <dgm:prSet presAssocID="{0D54096E-7ECB-487C-AD9C-65CE3631F31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FA6AB0D-2FDA-4646-8404-9C06937C943D}" type="pres">
      <dgm:prSet presAssocID="{0D54096E-7ECB-487C-AD9C-65CE3631F311}" presName="ChildText" presStyleLbl="revTx" presStyleIdx="0" presStyleCnt="3" custScaleX="168851" custLinFactNeighborX="40074">
        <dgm:presLayoutVars>
          <dgm:chMax val="0"/>
          <dgm:chPref val="0"/>
          <dgm:bulletEnabled val="1"/>
        </dgm:presLayoutVars>
      </dgm:prSet>
      <dgm:spPr/>
    </dgm:pt>
    <dgm:pt modelId="{0FE23EF9-EA0C-4726-856A-5E4865650545}" type="pres">
      <dgm:prSet presAssocID="{BDFDF3B4-0062-45EC-9635-6D1CC37C1F42}" presName="sibTrans" presStyleCnt="0"/>
      <dgm:spPr/>
    </dgm:pt>
    <dgm:pt modelId="{617807F6-37DF-4225-B276-0EC5BAB88841}" type="pres">
      <dgm:prSet presAssocID="{422B0F1D-220B-4F93-82B4-4BA38B670482}" presName="composite" presStyleCnt="0"/>
      <dgm:spPr/>
    </dgm:pt>
    <dgm:pt modelId="{61602C4F-BE92-49F3-8FBA-4D1C4AC0DDE2}" type="pres">
      <dgm:prSet presAssocID="{422B0F1D-220B-4F93-82B4-4BA38B670482}" presName="bentUpArrow1" presStyleLbl="alignImgPlace1" presStyleIdx="1" presStyleCnt="2"/>
      <dgm:spPr/>
    </dgm:pt>
    <dgm:pt modelId="{3FA599D7-0900-4448-88DF-3CC806F58567}" type="pres">
      <dgm:prSet presAssocID="{422B0F1D-220B-4F93-82B4-4BA38B67048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EDCF2CC-1C17-479F-879A-4664E3C93601}" type="pres">
      <dgm:prSet presAssocID="{422B0F1D-220B-4F93-82B4-4BA38B670482}" presName="ChildText" presStyleLbl="revTx" presStyleIdx="1" presStyleCnt="3" custScaleX="215211" custLinFactNeighborX="65506" custLinFactNeighborY="-2972">
        <dgm:presLayoutVars>
          <dgm:chMax val="0"/>
          <dgm:chPref val="0"/>
          <dgm:bulletEnabled val="1"/>
        </dgm:presLayoutVars>
      </dgm:prSet>
      <dgm:spPr/>
    </dgm:pt>
    <dgm:pt modelId="{D58E9864-AA16-4D92-A821-88D9FEBA9F2B}" type="pres">
      <dgm:prSet presAssocID="{D1871328-2D24-435D-B1FD-49B6CAE32639}" presName="sibTrans" presStyleCnt="0"/>
      <dgm:spPr/>
    </dgm:pt>
    <dgm:pt modelId="{B828A5D9-48F3-47DB-A58A-5F730D0D24E1}" type="pres">
      <dgm:prSet presAssocID="{D12785B2-1A79-4E95-B3C1-15185FE940F8}" presName="composite" presStyleCnt="0"/>
      <dgm:spPr/>
    </dgm:pt>
    <dgm:pt modelId="{80C8149B-E7E6-47D6-B5A6-64F4C56F0CA5}" type="pres">
      <dgm:prSet presAssocID="{D12785B2-1A79-4E95-B3C1-15185FE940F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ABD1FA9-19C3-4A3B-8783-EB00B14A6E4A}" type="pres">
      <dgm:prSet presAssocID="{D12785B2-1A79-4E95-B3C1-15185FE940F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F743C0A-A5DB-47A0-B08D-2B7176F9A0B2}" type="presOf" srcId="{D97745FD-815A-4F86-9FD9-E4ED0B27EC0C}" destId="{9FA6AB0D-2FDA-4646-8404-9C06937C943D}" srcOrd="0" destOrd="0" presId="urn:microsoft.com/office/officeart/2005/8/layout/StepDownProcess"/>
    <dgm:cxn modelId="{9AC2900F-E498-44D4-98A8-61AB29597612}" type="presOf" srcId="{F89D5E8D-1122-42F7-A36E-496740666B81}" destId="{EEDCF2CC-1C17-479F-879A-4664E3C93601}" srcOrd="0" destOrd="0" presId="urn:microsoft.com/office/officeart/2005/8/layout/StepDownProcess"/>
    <dgm:cxn modelId="{5829E73E-ACF7-4AEF-93E4-CAEEC6FD1D12}" srcId="{1F02A97E-35AB-49A1-B388-C09176BD9C8E}" destId="{422B0F1D-220B-4F93-82B4-4BA38B670482}" srcOrd="1" destOrd="0" parTransId="{886FDFA2-57D7-4A90-8AD0-4B246A2E72F0}" sibTransId="{D1871328-2D24-435D-B1FD-49B6CAE32639}"/>
    <dgm:cxn modelId="{8E3B9648-172E-4EA3-9034-2B901FC06EEB}" srcId="{0D54096E-7ECB-487C-AD9C-65CE3631F311}" destId="{D97745FD-815A-4F86-9FD9-E4ED0B27EC0C}" srcOrd="0" destOrd="0" parTransId="{F9B1AFEA-23F3-469C-871B-95D9D6A2198E}" sibTransId="{4B8401FB-B84A-4280-81C5-6CFB74A3011C}"/>
    <dgm:cxn modelId="{B5CF0450-DD36-4A22-BC3D-68F1926D8ACF}" srcId="{D12785B2-1A79-4E95-B3C1-15185FE940F8}" destId="{DA65AA18-3BC4-4DDF-BEA8-A586D9CB6F7D}" srcOrd="0" destOrd="0" parTransId="{5FD68841-B22A-433B-A92C-1ECEFCA7BE4B}" sibTransId="{6435DC70-A0DC-41CC-B601-D3D72996737E}"/>
    <dgm:cxn modelId="{7812A874-4515-4F31-B71D-E0FB2730664C}" srcId="{422B0F1D-220B-4F93-82B4-4BA38B670482}" destId="{F89D5E8D-1122-42F7-A36E-496740666B81}" srcOrd="0" destOrd="0" parTransId="{45716DDB-BE75-4594-B4F3-66DD020D5074}" sibTransId="{E55DF130-79A3-465A-B579-1BFE07A56402}"/>
    <dgm:cxn modelId="{36266890-FCAE-41C7-8FA2-F7FE88FF17C0}" type="presOf" srcId="{DA65AA18-3BC4-4DDF-BEA8-A586D9CB6F7D}" destId="{EABD1FA9-19C3-4A3B-8783-EB00B14A6E4A}" srcOrd="0" destOrd="0" presId="urn:microsoft.com/office/officeart/2005/8/layout/StepDownProcess"/>
    <dgm:cxn modelId="{EC67FF93-2F3D-45E9-AE41-23CA87852BB3}" srcId="{1F02A97E-35AB-49A1-B388-C09176BD9C8E}" destId="{D12785B2-1A79-4E95-B3C1-15185FE940F8}" srcOrd="2" destOrd="0" parTransId="{B92542D9-3916-452F-8CFC-97CA40282A45}" sibTransId="{D5FA638D-88FF-4315-8852-BA4F28B98906}"/>
    <dgm:cxn modelId="{65022FA3-B228-40DE-8918-F70A051395E9}" srcId="{1F02A97E-35AB-49A1-B388-C09176BD9C8E}" destId="{0D54096E-7ECB-487C-AD9C-65CE3631F311}" srcOrd="0" destOrd="0" parTransId="{A55BDE15-198F-4CB6-BB36-6728716C9356}" sibTransId="{BDFDF3B4-0062-45EC-9635-6D1CC37C1F42}"/>
    <dgm:cxn modelId="{B0B759AD-64B9-4367-A481-15B069A71A5A}" type="presOf" srcId="{1F02A97E-35AB-49A1-B388-C09176BD9C8E}" destId="{3B90F0BF-DCFA-4C42-8AEA-0A113F2E9008}" srcOrd="0" destOrd="0" presId="urn:microsoft.com/office/officeart/2005/8/layout/StepDownProcess"/>
    <dgm:cxn modelId="{A139C2AE-656B-4351-8E0D-E2B1E4118E54}" type="presOf" srcId="{422B0F1D-220B-4F93-82B4-4BA38B670482}" destId="{3FA599D7-0900-4448-88DF-3CC806F58567}" srcOrd="0" destOrd="0" presId="urn:microsoft.com/office/officeart/2005/8/layout/StepDownProcess"/>
    <dgm:cxn modelId="{C543A2E2-A259-4C31-8F7D-AFB5D9C39675}" type="presOf" srcId="{0D54096E-7ECB-487C-AD9C-65CE3631F311}" destId="{3A1A59D4-8DBC-4C72-BA23-12498FFF0A84}" srcOrd="0" destOrd="0" presId="urn:microsoft.com/office/officeart/2005/8/layout/StepDownProcess"/>
    <dgm:cxn modelId="{5C6770E3-98DA-4EAD-B047-9BE007256F80}" type="presOf" srcId="{D12785B2-1A79-4E95-B3C1-15185FE940F8}" destId="{80C8149B-E7E6-47D6-B5A6-64F4C56F0CA5}" srcOrd="0" destOrd="0" presId="urn:microsoft.com/office/officeart/2005/8/layout/StepDownProcess"/>
    <dgm:cxn modelId="{A9C6A353-54A6-444A-9908-0644CBB23075}" type="presParOf" srcId="{3B90F0BF-DCFA-4C42-8AEA-0A113F2E9008}" destId="{536AB5FF-901F-42A9-AFAB-BA9193B07DEB}" srcOrd="0" destOrd="0" presId="urn:microsoft.com/office/officeart/2005/8/layout/StepDownProcess"/>
    <dgm:cxn modelId="{75FE389F-036E-4506-9B44-51BA952721A2}" type="presParOf" srcId="{536AB5FF-901F-42A9-AFAB-BA9193B07DEB}" destId="{7A62AB42-18D4-44A0-A099-280930D12EDB}" srcOrd="0" destOrd="0" presId="urn:microsoft.com/office/officeart/2005/8/layout/StepDownProcess"/>
    <dgm:cxn modelId="{B006009F-9006-4022-AF4D-E2D9609B79AC}" type="presParOf" srcId="{536AB5FF-901F-42A9-AFAB-BA9193B07DEB}" destId="{3A1A59D4-8DBC-4C72-BA23-12498FFF0A84}" srcOrd="1" destOrd="0" presId="urn:microsoft.com/office/officeart/2005/8/layout/StepDownProcess"/>
    <dgm:cxn modelId="{C0596E14-AAA2-45AD-853B-E3418B421135}" type="presParOf" srcId="{536AB5FF-901F-42A9-AFAB-BA9193B07DEB}" destId="{9FA6AB0D-2FDA-4646-8404-9C06937C943D}" srcOrd="2" destOrd="0" presId="urn:microsoft.com/office/officeart/2005/8/layout/StepDownProcess"/>
    <dgm:cxn modelId="{B5CB5823-6A28-4735-AAE8-C3281A6F2C17}" type="presParOf" srcId="{3B90F0BF-DCFA-4C42-8AEA-0A113F2E9008}" destId="{0FE23EF9-EA0C-4726-856A-5E4865650545}" srcOrd="1" destOrd="0" presId="urn:microsoft.com/office/officeart/2005/8/layout/StepDownProcess"/>
    <dgm:cxn modelId="{A1478164-25D9-45C1-9046-468DD9651E23}" type="presParOf" srcId="{3B90F0BF-DCFA-4C42-8AEA-0A113F2E9008}" destId="{617807F6-37DF-4225-B276-0EC5BAB88841}" srcOrd="2" destOrd="0" presId="urn:microsoft.com/office/officeart/2005/8/layout/StepDownProcess"/>
    <dgm:cxn modelId="{80A341BE-597B-449E-B40A-28319E1C6AC3}" type="presParOf" srcId="{617807F6-37DF-4225-B276-0EC5BAB88841}" destId="{61602C4F-BE92-49F3-8FBA-4D1C4AC0DDE2}" srcOrd="0" destOrd="0" presId="urn:microsoft.com/office/officeart/2005/8/layout/StepDownProcess"/>
    <dgm:cxn modelId="{FC67B749-E71A-4622-9A19-74466134BC5A}" type="presParOf" srcId="{617807F6-37DF-4225-B276-0EC5BAB88841}" destId="{3FA599D7-0900-4448-88DF-3CC806F58567}" srcOrd="1" destOrd="0" presId="urn:microsoft.com/office/officeart/2005/8/layout/StepDownProcess"/>
    <dgm:cxn modelId="{47E87373-7724-4859-AD33-D2547D97CE90}" type="presParOf" srcId="{617807F6-37DF-4225-B276-0EC5BAB88841}" destId="{EEDCF2CC-1C17-479F-879A-4664E3C93601}" srcOrd="2" destOrd="0" presId="urn:microsoft.com/office/officeart/2005/8/layout/StepDownProcess"/>
    <dgm:cxn modelId="{5EE979F5-D870-407C-A3B3-2EB7BE58C77B}" type="presParOf" srcId="{3B90F0BF-DCFA-4C42-8AEA-0A113F2E9008}" destId="{D58E9864-AA16-4D92-A821-88D9FEBA9F2B}" srcOrd="3" destOrd="0" presId="urn:microsoft.com/office/officeart/2005/8/layout/StepDownProcess"/>
    <dgm:cxn modelId="{C47AC401-04D3-442C-A868-84F8468C6ED6}" type="presParOf" srcId="{3B90F0BF-DCFA-4C42-8AEA-0A113F2E9008}" destId="{B828A5D9-48F3-47DB-A58A-5F730D0D24E1}" srcOrd="4" destOrd="0" presId="urn:microsoft.com/office/officeart/2005/8/layout/StepDownProcess"/>
    <dgm:cxn modelId="{98E2FB8D-23A6-4153-A270-79F4BB78347F}" type="presParOf" srcId="{B828A5D9-48F3-47DB-A58A-5F730D0D24E1}" destId="{80C8149B-E7E6-47D6-B5A6-64F4C56F0CA5}" srcOrd="0" destOrd="0" presId="urn:microsoft.com/office/officeart/2005/8/layout/StepDownProcess"/>
    <dgm:cxn modelId="{0E3359FD-B3EE-44EC-8B2E-E6973631A9DF}" type="presParOf" srcId="{B828A5D9-48F3-47DB-A58A-5F730D0D24E1}" destId="{EABD1FA9-19C3-4A3B-8783-EB00B14A6E4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F02A97E-35AB-49A1-B388-C09176BD9C8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54096E-7ECB-487C-AD9C-65CE3631F311}">
      <dgm:prSet phldrT="[Text]"/>
      <dgm:spPr/>
      <dgm:t>
        <a:bodyPr/>
        <a:lstStyle/>
        <a:p>
          <a:r>
            <a:rPr lang="en-US" dirty="0"/>
            <a:t>Tests and QA Observations</a:t>
          </a:r>
        </a:p>
      </dgm:t>
    </dgm:pt>
    <dgm:pt modelId="{A55BDE15-198F-4CB6-BB36-6728716C9356}" type="parTrans" cxnId="{65022FA3-B228-40DE-8918-F70A051395E9}">
      <dgm:prSet/>
      <dgm:spPr/>
      <dgm:t>
        <a:bodyPr/>
        <a:lstStyle/>
        <a:p>
          <a:endParaRPr lang="en-US"/>
        </a:p>
      </dgm:t>
    </dgm:pt>
    <dgm:pt modelId="{BDFDF3B4-0062-45EC-9635-6D1CC37C1F42}" type="sibTrans" cxnId="{65022FA3-B228-40DE-8918-F70A051395E9}">
      <dgm:prSet/>
      <dgm:spPr/>
      <dgm:t>
        <a:bodyPr/>
        <a:lstStyle/>
        <a:p>
          <a:endParaRPr lang="en-US"/>
        </a:p>
      </dgm:t>
    </dgm:pt>
    <dgm:pt modelId="{D97745FD-815A-4F86-9FD9-E4ED0B27EC0C}">
      <dgm:prSet phldrT="[Text]"/>
      <dgm:spPr/>
      <dgm:t>
        <a:bodyPr/>
        <a:lstStyle/>
        <a:p>
          <a:endParaRPr lang="en-US" dirty="0"/>
        </a:p>
      </dgm:t>
    </dgm:pt>
    <dgm:pt modelId="{F9B1AFEA-23F3-469C-871B-95D9D6A2198E}" type="parTrans" cxnId="{8E3B9648-172E-4EA3-9034-2B901FC06EEB}">
      <dgm:prSet/>
      <dgm:spPr/>
      <dgm:t>
        <a:bodyPr/>
        <a:lstStyle/>
        <a:p>
          <a:endParaRPr lang="en-US"/>
        </a:p>
      </dgm:t>
    </dgm:pt>
    <dgm:pt modelId="{4B8401FB-B84A-4280-81C5-6CFB74A3011C}" type="sibTrans" cxnId="{8E3B9648-172E-4EA3-9034-2B901FC06EEB}">
      <dgm:prSet/>
      <dgm:spPr/>
      <dgm:t>
        <a:bodyPr/>
        <a:lstStyle/>
        <a:p>
          <a:endParaRPr lang="en-US"/>
        </a:p>
      </dgm:t>
    </dgm:pt>
    <dgm:pt modelId="{422B0F1D-220B-4F93-82B4-4BA38B670482}">
      <dgm:prSet phldrT="[Text]"/>
      <dgm:spPr/>
      <dgm:t>
        <a:bodyPr/>
        <a:lstStyle/>
        <a:p>
          <a:r>
            <a:rPr lang="en-US" dirty="0"/>
            <a:t>Prioritize</a:t>
          </a:r>
        </a:p>
      </dgm:t>
    </dgm:pt>
    <dgm:pt modelId="{886FDFA2-57D7-4A90-8AD0-4B246A2E72F0}" type="parTrans" cxnId="{5829E73E-ACF7-4AEF-93E4-CAEEC6FD1D12}">
      <dgm:prSet/>
      <dgm:spPr/>
      <dgm:t>
        <a:bodyPr/>
        <a:lstStyle/>
        <a:p>
          <a:endParaRPr lang="en-US"/>
        </a:p>
      </dgm:t>
    </dgm:pt>
    <dgm:pt modelId="{D1871328-2D24-435D-B1FD-49B6CAE32639}" type="sibTrans" cxnId="{5829E73E-ACF7-4AEF-93E4-CAEEC6FD1D12}">
      <dgm:prSet/>
      <dgm:spPr/>
      <dgm:t>
        <a:bodyPr/>
        <a:lstStyle/>
        <a:p>
          <a:endParaRPr lang="en-US"/>
        </a:p>
      </dgm:t>
    </dgm:pt>
    <dgm:pt modelId="{F89D5E8D-1122-42F7-A36E-496740666B81}">
      <dgm:prSet phldrT="[Text]"/>
      <dgm:spPr/>
      <dgm:t>
        <a:bodyPr/>
        <a:lstStyle/>
        <a:p>
          <a:r>
            <a:rPr lang="en-US" dirty="0"/>
            <a:t>From “show stopper” to “could live with it”</a:t>
          </a:r>
        </a:p>
      </dgm:t>
    </dgm:pt>
    <dgm:pt modelId="{45716DDB-BE75-4594-B4F3-66DD020D5074}" type="parTrans" cxnId="{7812A874-4515-4F31-B71D-E0FB2730664C}">
      <dgm:prSet/>
      <dgm:spPr/>
      <dgm:t>
        <a:bodyPr/>
        <a:lstStyle/>
        <a:p>
          <a:endParaRPr lang="en-US"/>
        </a:p>
      </dgm:t>
    </dgm:pt>
    <dgm:pt modelId="{E55DF130-79A3-465A-B579-1BFE07A56402}" type="sibTrans" cxnId="{7812A874-4515-4F31-B71D-E0FB2730664C}">
      <dgm:prSet/>
      <dgm:spPr/>
      <dgm:t>
        <a:bodyPr/>
        <a:lstStyle/>
        <a:p>
          <a:endParaRPr lang="en-US"/>
        </a:p>
      </dgm:t>
    </dgm:pt>
    <dgm:pt modelId="{D12785B2-1A79-4E95-B3C1-15185FE940F8}">
      <dgm:prSet phldrT="[Text]"/>
      <dgm:spPr/>
      <dgm:t>
        <a:bodyPr/>
        <a:lstStyle/>
        <a:p>
          <a:r>
            <a:rPr lang="en-US" dirty="0"/>
            <a:t>Change Log Entry</a:t>
          </a:r>
        </a:p>
      </dgm:t>
    </dgm:pt>
    <dgm:pt modelId="{B92542D9-3916-452F-8CFC-97CA40282A45}" type="parTrans" cxnId="{EC67FF93-2F3D-45E9-AE41-23CA87852BB3}">
      <dgm:prSet/>
      <dgm:spPr/>
      <dgm:t>
        <a:bodyPr/>
        <a:lstStyle/>
        <a:p>
          <a:endParaRPr lang="en-US"/>
        </a:p>
      </dgm:t>
    </dgm:pt>
    <dgm:pt modelId="{D5FA638D-88FF-4315-8852-BA4F28B98906}" type="sibTrans" cxnId="{EC67FF93-2F3D-45E9-AE41-23CA87852BB3}">
      <dgm:prSet/>
      <dgm:spPr/>
      <dgm:t>
        <a:bodyPr/>
        <a:lstStyle/>
        <a:p>
          <a:endParaRPr lang="en-US"/>
        </a:p>
      </dgm:t>
    </dgm:pt>
    <dgm:pt modelId="{DA65AA18-3BC4-4DDF-BEA8-A586D9CB6F7D}">
      <dgm:prSet phldrT="[Text]"/>
      <dgm:spPr/>
      <dgm:t>
        <a:bodyPr/>
        <a:lstStyle/>
        <a:p>
          <a:endParaRPr lang="en-US" dirty="0"/>
        </a:p>
      </dgm:t>
    </dgm:pt>
    <dgm:pt modelId="{5FD68841-B22A-433B-A92C-1ECEFCA7BE4B}" type="parTrans" cxnId="{B5CF0450-DD36-4A22-BC3D-68F1926D8ACF}">
      <dgm:prSet/>
      <dgm:spPr/>
      <dgm:t>
        <a:bodyPr/>
        <a:lstStyle/>
        <a:p>
          <a:endParaRPr lang="en-US"/>
        </a:p>
      </dgm:t>
    </dgm:pt>
    <dgm:pt modelId="{6435DC70-A0DC-41CC-B601-D3D72996737E}" type="sibTrans" cxnId="{B5CF0450-DD36-4A22-BC3D-68F1926D8ACF}">
      <dgm:prSet/>
      <dgm:spPr/>
      <dgm:t>
        <a:bodyPr/>
        <a:lstStyle/>
        <a:p>
          <a:endParaRPr lang="en-US"/>
        </a:p>
      </dgm:t>
    </dgm:pt>
    <dgm:pt modelId="{3B90F0BF-DCFA-4C42-8AEA-0A113F2E9008}" type="pres">
      <dgm:prSet presAssocID="{1F02A97E-35AB-49A1-B388-C09176BD9C8E}" presName="rootnode" presStyleCnt="0">
        <dgm:presLayoutVars>
          <dgm:chMax/>
          <dgm:chPref/>
          <dgm:dir/>
          <dgm:animLvl val="lvl"/>
        </dgm:presLayoutVars>
      </dgm:prSet>
      <dgm:spPr/>
    </dgm:pt>
    <dgm:pt modelId="{536AB5FF-901F-42A9-AFAB-BA9193B07DEB}" type="pres">
      <dgm:prSet presAssocID="{0D54096E-7ECB-487C-AD9C-65CE3631F311}" presName="composite" presStyleCnt="0"/>
      <dgm:spPr/>
    </dgm:pt>
    <dgm:pt modelId="{7A62AB42-18D4-44A0-A099-280930D12EDB}" type="pres">
      <dgm:prSet presAssocID="{0D54096E-7ECB-487C-AD9C-65CE3631F311}" presName="bentUpArrow1" presStyleLbl="alignImgPlace1" presStyleIdx="0" presStyleCnt="2"/>
      <dgm:spPr/>
    </dgm:pt>
    <dgm:pt modelId="{3A1A59D4-8DBC-4C72-BA23-12498FFF0A84}" type="pres">
      <dgm:prSet presAssocID="{0D54096E-7ECB-487C-AD9C-65CE3631F311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FA6AB0D-2FDA-4646-8404-9C06937C943D}" type="pres">
      <dgm:prSet presAssocID="{0D54096E-7ECB-487C-AD9C-65CE3631F311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0FE23EF9-EA0C-4726-856A-5E4865650545}" type="pres">
      <dgm:prSet presAssocID="{BDFDF3B4-0062-45EC-9635-6D1CC37C1F42}" presName="sibTrans" presStyleCnt="0"/>
      <dgm:spPr/>
    </dgm:pt>
    <dgm:pt modelId="{617807F6-37DF-4225-B276-0EC5BAB88841}" type="pres">
      <dgm:prSet presAssocID="{422B0F1D-220B-4F93-82B4-4BA38B670482}" presName="composite" presStyleCnt="0"/>
      <dgm:spPr/>
    </dgm:pt>
    <dgm:pt modelId="{61602C4F-BE92-49F3-8FBA-4D1C4AC0DDE2}" type="pres">
      <dgm:prSet presAssocID="{422B0F1D-220B-4F93-82B4-4BA38B670482}" presName="bentUpArrow1" presStyleLbl="alignImgPlace1" presStyleIdx="1" presStyleCnt="2"/>
      <dgm:spPr/>
    </dgm:pt>
    <dgm:pt modelId="{3FA599D7-0900-4448-88DF-3CC806F58567}" type="pres">
      <dgm:prSet presAssocID="{422B0F1D-220B-4F93-82B4-4BA38B670482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EEDCF2CC-1C17-479F-879A-4664E3C93601}" type="pres">
      <dgm:prSet presAssocID="{422B0F1D-220B-4F93-82B4-4BA38B670482}" presName="ChildText" presStyleLbl="revTx" presStyleIdx="1" presStyleCnt="3" custScaleX="238331" custLinFactNeighborX="73213" custLinFactNeighborY="-2972">
        <dgm:presLayoutVars>
          <dgm:chMax val="0"/>
          <dgm:chPref val="0"/>
          <dgm:bulletEnabled val="1"/>
        </dgm:presLayoutVars>
      </dgm:prSet>
      <dgm:spPr/>
    </dgm:pt>
    <dgm:pt modelId="{D58E9864-AA16-4D92-A821-88D9FEBA9F2B}" type="pres">
      <dgm:prSet presAssocID="{D1871328-2D24-435D-B1FD-49B6CAE32639}" presName="sibTrans" presStyleCnt="0"/>
      <dgm:spPr/>
    </dgm:pt>
    <dgm:pt modelId="{B828A5D9-48F3-47DB-A58A-5F730D0D24E1}" type="pres">
      <dgm:prSet presAssocID="{D12785B2-1A79-4E95-B3C1-15185FE940F8}" presName="composite" presStyleCnt="0"/>
      <dgm:spPr/>
    </dgm:pt>
    <dgm:pt modelId="{80C8149B-E7E6-47D6-B5A6-64F4C56F0CA5}" type="pres">
      <dgm:prSet presAssocID="{D12785B2-1A79-4E95-B3C1-15185FE940F8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EABD1FA9-19C3-4A3B-8783-EB00B14A6E4A}" type="pres">
      <dgm:prSet presAssocID="{D12785B2-1A79-4E95-B3C1-15185FE940F8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F743C0A-A5DB-47A0-B08D-2B7176F9A0B2}" type="presOf" srcId="{D97745FD-815A-4F86-9FD9-E4ED0B27EC0C}" destId="{9FA6AB0D-2FDA-4646-8404-9C06937C943D}" srcOrd="0" destOrd="0" presId="urn:microsoft.com/office/officeart/2005/8/layout/StepDownProcess"/>
    <dgm:cxn modelId="{9AC2900F-E498-44D4-98A8-61AB29597612}" type="presOf" srcId="{F89D5E8D-1122-42F7-A36E-496740666B81}" destId="{EEDCF2CC-1C17-479F-879A-4664E3C93601}" srcOrd="0" destOrd="0" presId="urn:microsoft.com/office/officeart/2005/8/layout/StepDownProcess"/>
    <dgm:cxn modelId="{5829E73E-ACF7-4AEF-93E4-CAEEC6FD1D12}" srcId="{1F02A97E-35AB-49A1-B388-C09176BD9C8E}" destId="{422B0F1D-220B-4F93-82B4-4BA38B670482}" srcOrd="1" destOrd="0" parTransId="{886FDFA2-57D7-4A90-8AD0-4B246A2E72F0}" sibTransId="{D1871328-2D24-435D-B1FD-49B6CAE32639}"/>
    <dgm:cxn modelId="{8E3B9648-172E-4EA3-9034-2B901FC06EEB}" srcId="{0D54096E-7ECB-487C-AD9C-65CE3631F311}" destId="{D97745FD-815A-4F86-9FD9-E4ED0B27EC0C}" srcOrd="0" destOrd="0" parTransId="{F9B1AFEA-23F3-469C-871B-95D9D6A2198E}" sibTransId="{4B8401FB-B84A-4280-81C5-6CFB74A3011C}"/>
    <dgm:cxn modelId="{B5CF0450-DD36-4A22-BC3D-68F1926D8ACF}" srcId="{D12785B2-1A79-4E95-B3C1-15185FE940F8}" destId="{DA65AA18-3BC4-4DDF-BEA8-A586D9CB6F7D}" srcOrd="0" destOrd="0" parTransId="{5FD68841-B22A-433B-A92C-1ECEFCA7BE4B}" sibTransId="{6435DC70-A0DC-41CC-B601-D3D72996737E}"/>
    <dgm:cxn modelId="{7812A874-4515-4F31-B71D-E0FB2730664C}" srcId="{422B0F1D-220B-4F93-82B4-4BA38B670482}" destId="{F89D5E8D-1122-42F7-A36E-496740666B81}" srcOrd="0" destOrd="0" parTransId="{45716DDB-BE75-4594-B4F3-66DD020D5074}" sibTransId="{E55DF130-79A3-465A-B579-1BFE07A56402}"/>
    <dgm:cxn modelId="{36266890-FCAE-41C7-8FA2-F7FE88FF17C0}" type="presOf" srcId="{DA65AA18-3BC4-4DDF-BEA8-A586D9CB6F7D}" destId="{EABD1FA9-19C3-4A3B-8783-EB00B14A6E4A}" srcOrd="0" destOrd="0" presId="urn:microsoft.com/office/officeart/2005/8/layout/StepDownProcess"/>
    <dgm:cxn modelId="{EC67FF93-2F3D-45E9-AE41-23CA87852BB3}" srcId="{1F02A97E-35AB-49A1-B388-C09176BD9C8E}" destId="{D12785B2-1A79-4E95-B3C1-15185FE940F8}" srcOrd="2" destOrd="0" parTransId="{B92542D9-3916-452F-8CFC-97CA40282A45}" sibTransId="{D5FA638D-88FF-4315-8852-BA4F28B98906}"/>
    <dgm:cxn modelId="{65022FA3-B228-40DE-8918-F70A051395E9}" srcId="{1F02A97E-35AB-49A1-B388-C09176BD9C8E}" destId="{0D54096E-7ECB-487C-AD9C-65CE3631F311}" srcOrd="0" destOrd="0" parTransId="{A55BDE15-198F-4CB6-BB36-6728716C9356}" sibTransId="{BDFDF3B4-0062-45EC-9635-6D1CC37C1F42}"/>
    <dgm:cxn modelId="{B0B759AD-64B9-4367-A481-15B069A71A5A}" type="presOf" srcId="{1F02A97E-35AB-49A1-B388-C09176BD9C8E}" destId="{3B90F0BF-DCFA-4C42-8AEA-0A113F2E9008}" srcOrd="0" destOrd="0" presId="urn:microsoft.com/office/officeart/2005/8/layout/StepDownProcess"/>
    <dgm:cxn modelId="{A139C2AE-656B-4351-8E0D-E2B1E4118E54}" type="presOf" srcId="{422B0F1D-220B-4F93-82B4-4BA38B670482}" destId="{3FA599D7-0900-4448-88DF-3CC806F58567}" srcOrd="0" destOrd="0" presId="urn:microsoft.com/office/officeart/2005/8/layout/StepDownProcess"/>
    <dgm:cxn modelId="{C543A2E2-A259-4C31-8F7D-AFB5D9C39675}" type="presOf" srcId="{0D54096E-7ECB-487C-AD9C-65CE3631F311}" destId="{3A1A59D4-8DBC-4C72-BA23-12498FFF0A84}" srcOrd="0" destOrd="0" presId="urn:microsoft.com/office/officeart/2005/8/layout/StepDownProcess"/>
    <dgm:cxn modelId="{5C6770E3-98DA-4EAD-B047-9BE007256F80}" type="presOf" srcId="{D12785B2-1A79-4E95-B3C1-15185FE940F8}" destId="{80C8149B-E7E6-47D6-B5A6-64F4C56F0CA5}" srcOrd="0" destOrd="0" presId="urn:microsoft.com/office/officeart/2005/8/layout/StepDownProcess"/>
    <dgm:cxn modelId="{A9C6A353-54A6-444A-9908-0644CBB23075}" type="presParOf" srcId="{3B90F0BF-DCFA-4C42-8AEA-0A113F2E9008}" destId="{536AB5FF-901F-42A9-AFAB-BA9193B07DEB}" srcOrd="0" destOrd="0" presId="urn:microsoft.com/office/officeart/2005/8/layout/StepDownProcess"/>
    <dgm:cxn modelId="{75FE389F-036E-4506-9B44-51BA952721A2}" type="presParOf" srcId="{536AB5FF-901F-42A9-AFAB-BA9193B07DEB}" destId="{7A62AB42-18D4-44A0-A099-280930D12EDB}" srcOrd="0" destOrd="0" presId="urn:microsoft.com/office/officeart/2005/8/layout/StepDownProcess"/>
    <dgm:cxn modelId="{B006009F-9006-4022-AF4D-E2D9609B79AC}" type="presParOf" srcId="{536AB5FF-901F-42A9-AFAB-BA9193B07DEB}" destId="{3A1A59D4-8DBC-4C72-BA23-12498FFF0A84}" srcOrd="1" destOrd="0" presId="urn:microsoft.com/office/officeart/2005/8/layout/StepDownProcess"/>
    <dgm:cxn modelId="{C0596E14-AAA2-45AD-853B-E3418B421135}" type="presParOf" srcId="{536AB5FF-901F-42A9-AFAB-BA9193B07DEB}" destId="{9FA6AB0D-2FDA-4646-8404-9C06937C943D}" srcOrd="2" destOrd="0" presId="urn:microsoft.com/office/officeart/2005/8/layout/StepDownProcess"/>
    <dgm:cxn modelId="{B5CB5823-6A28-4735-AAE8-C3281A6F2C17}" type="presParOf" srcId="{3B90F0BF-DCFA-4C42-8AEA-0A113F2E9008}" destId="{0FE23EF9-EA0C-4726-856A-5E4865650545}" srcOrd="1" destOrd="0" presId="urn:microsoft.com/office/officeart/2005/8/layout/StepDownProcess"/>
    <dgm:cxn modelId="{A1478164-25D9-45C1-9046-468DD9651E23}" type="presParOf" srcId="{3B90F0BF-DCFA-4C42-8AEA-0A113F2E9008}" destId="{617807F6-37DF-4225-B276-0EC5BAB88841}" srcOrd="2" destOrd="0" presId="urn:microsoft.com/office/officeart/2005/8/layout/StepDownProcess"/>
    <dgm:cxn modelId="{80A341BE-597B-449E-B40A-28319E1C6AC3}" type="presParOf" srcId="{617807F6-37DF-4225-B276-0EC5BAB88841}" destId="{61602C4F-BE92-49F3-8FBA-4D1C4AC0DDE2}" srcOrd="0" destOrd="0" presId="urn:microsoft.com/office/officeart/2005/8/layout/StepDownProcess"/>
    <dgm:cxn modelId="{FC67B749-E71A-4622-9A19-74466134BC5A}" type="presParOf" srcId="{617807F6-37DF-4225-B276-0EC5BAB88841}" destId="{3FA599D7-0900-4448-88DF-3CC806F58567}" srcOrd="1" destOrd="0" presId="urn:microsoft.com/office/officeart/2005/8/layout/StepDownProcess"/>
    <dgm:cxn modelId="{47E87373-7724-4859-AD33-D2547D97CE90}" type="presParOf" srcId="{617807F6-37DF-4225-B276-0EC5BAB88841}" destId="{EEDCF2CC-1C17-479F-879A-4664E3C93601}" srcOrd="2" destOrd="0" presId="urn:microsoft.com/office/officeart/2005/8/layout/StepDownProcess"/>
    <dgm:cxn modelId="{5EE979F5-D870-407C-A3B3-2EB7BE58C77B}" type="presParOf" srcId="{3B90F0BF-DCFA-4C42-8AEA-0A113F2E9008}" destId="{D58E9864-AA16-4D92-A821-88D9FEBA9F2B}" srcOrd="3" destOrd="0" presId="urn:microsoft.com/office/officeart/2005/8/layout/StepDownProcess"/>
    <dgm:cxn modelId="{C47AC401-04D3-442C-A868-84F8468C6ED6}" type="presParOf" srcId="{3B90F0BF-DCFA-4C42-8AEA-0A113F2E9008}" destId="{B828A5D9-48F3-47DB-A58A-5F730D0D24E1}" srcOrd="4" destOrd="0" presId="urn:microsoft.com/office/officeart/2005/8/layout/StepDownProcess"/>
    <dgm:cxn modelId="{98E2FB8D-23A6-4153-A270-79F4BB78347F}" type="presParOf" srcId="{B828A5D9-48F3-47DB-A58A-5F730D0D24E1}" destId="{80C8149B-E7E6-47D6-B5A6-64F4C56F0CA5}" srcOrd="0" destOrd="0" presId="urn:microsoft.com/office/officeart/2005/8/layout/StepDownProcess"/>
    <dgm:cxn modelId="{0E3359FD-B3EE-44EC-8B2E-E6973631A9DF}" type="presParOf" srcId="{B828A5D9-48F3-47DB-A58A-5F730D0D24E1}" destId="{EABD1FA9-19C3-4A3B-8783-EB00B14A6E4A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AB42-18D4-44A0-A099-280930D12EDB}">
      <dsp:nvSpPr>
        <dsp:cNvPr id="0" name=""/>
        <dsp:cNvSpPr/>
      </dsp:nvSpPr>
      <dsp:spPr>
        <a:xfrm rot="5400000">
          <a:off x="1015923" y="1118112"/>
          <a:ext cx="988873" cy="1125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A59D4-8DBC-4C72-BA23-12498FFF0A84}">
      <dsp:nvSpPr>
        <dsp:cNvPr id="0" name=""/>
        <dsp:cNvSpPr/>
      </dsp:nvSpPr>
      <dsp:spPr>
        <a:xfrm>
          <a:off x="753932" y="21925"/>
          <a:ext cx="1664681" cy="11652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Status meeting minutes</a:t>
          </a:r>
        </a:p>
      </dsp:txBody>
      <dsp:txXfrm>
        <a:off x="810824" y="78817"/>
        <a:ext cx="1550897" cy="1051438"/>
      </dsp:txXfrm>
    </dsp:sp>
    <dsp:sp modelId="{9FA6AB0D-2FDA-4646-8404-9C06937C943D}">
      <dsp:nvSpPr>
        <dsp:cNvPr id="0" name=""/>
        <dsp:cNvSpPr/>
      </dsp:nvSpPr>
      <dsp:spPr>
        <a:xfrm>
          <a:off x="2487001" y="133056"/>
          <a:ext cx="204433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Either schedule or improvised</a:t>
          </a:r>
        </a:p>
      </dsp:txBody>
      <dsp:txXfrm>
        <a:off x="2487001" y="133056"/>
        <a:ext cx="2044330" cy="941784"/>
      </dsp:txXfrm>
    </dsp:sp>
    <dsp:sp modelId="{61602C4F-BE92-49F3-8FBA-4D1C4AC0DDE2}">
      <dsp:nvSpPr>
        <dsp:cNvPr id="0" name=""/>
        <dsp:cNvSpPr/>
      </dsp:nvSpPr>
      <dsp:spPr>
        <a:xfrm rot="5400000">
          <a:off x="2596185" y="2427041"/>
          <a:ext cx="988873" cy="1125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599D7-0900-4448-88DF-3CC806F58567}">
      <dsp:nvSpPr>
        <dsp:cNvPr id="0" name=""/>
        <dsp:cNvSpPr/>
      </dsp:nvSpPr>
      <dsp:spPr>
        <a:xfrm>
          <a:off x="2334194" y="1330855"/>
          <a:ext cx="1664681" cy="11652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Changed request</a:t>
          </a:r>
        </a:p>
      </dsp:txBody>
      <dsp:txXfrm>
        <a:off x="2391086" y="1387747"/>
        <a:ext cx="1550897" cy="1051438"/>
      </dsp:txXfrm>
    </dsp:sp>
    <dsp:sp modelId="{EEDCF2CC-1C17-479F-879A-4664E3C93601}">
      <dsp:nvSpPr>
        <dsp:cNvPr id="0" name=""/>
        <dsp:cNvSpPr/>
      </dsp:nvSpPr>
      <dsp:spPr>
        <a:xfrm>
          <a:off x="4094529" y="1413996"/>
          <a:ext cx="2605625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With sponsor sign-off</a:t>
          </a:r>
        </a:p>
      </dsp:txBody>
      <dsp:txXfrm>
        <a:off x="4094529" y="1413996"/>
        <a:ext cx="2605625" cy="941784"/>
      </dsp:txXfrm>
    </dsp:sp>
    <dsp:sp modelId="{80C8149B-E7E6-47D6-B5A6-64F4C56F0CA5}">
      <dsp:nvSpPr>
        <dsp:cNvPr id="0" name=""/>
        <dsp:cNvSpPr/>
      </dsp:nvSpPr>
      <dsp:spPr>
        <a:xfrm>
          <a:off x="3914455" y="2639785"/>
          <a:ext cx="1664681" cy="11652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Change Log Entry</a:t>
          </a:r>
        </a:p>
      </dsp:txBody>
      <dsp:txXfrm>
        <a:off x="3971347" y="2696677"/>
        <a:ext cx="1550897" cy="1051438"/>
      </dsp:txXfrm>
    </dsp:sp>
    <dsp:sp modelId="{EABD1FA9-19C3-4A3B-8783-EB00B14A6E4A}">
      <dsp:nvSpPr>
        <dsp:cNvPr id="0" name=""/>
        <dsp:cNvSpPr/>
      </dsp:nvSpPr>
      <dsp:spPr>
        <a:xfrm>
          <a:off x="5579137" y="2750915"/>
          <a:ext cx="121073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5579137" y="2750915"/>
        <a:ext cx="1210730" cy="9417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62AB42-18D4-44A0-A099-280930D12EDB}">
      <dsp:nvSpPr>
        <dsp:cNvPr id="0" name=""/>
        <dsp:cNvSpPr/>
      </dsp:nvSpPr>
      <dsp:spPr>
        <a:xfrm rot="5400000">
          <a:off x="1215987" y="1118112"/>
          <a:ext cx="988873" cy="1125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1A59D4-8DBC-4C72-BA23-12498FFF0A84}">
      <dsp:nvSpPr>
        <dsp:cNvPr id="0" name=""/>
        <dsp:cNvSpPr/>
      </dsp:nvSpPr>
      <dsp:spPr>
        <a:xfrm>
          <a:off x="953996" y="21925"/>
          <a:ext cx="1664681" cy="11652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Tests and QA Observations</a:t>
          </a:r>
        </a:p>
      </dsp:txBody>
      <dsp:txXfrm>
        <a:off x="1010888" y="78817"/>
        <a:ext cx="1550897" cy="1051438"/>
      </dsp:txXfrm>
    </dsp:sp>
    <dsp:sp modelId="{9FA6AB0D-2FDA-4646-8404-9C06937C943D}">
      <dsp:nvSpPr>
        <dsp:cNvPr id="0" name=""/>
        <dsp:cNvSpPr/>
      </dsp:nvSpPr>
      <dsp:spPr>
        <a:xfrm>
          <a:off x="2618677" y="133056"/>
          <a:ext cx="121073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>
        <a:off x="2618677" y="133056"/>
        <a:ext cx="1210730" cy="941784"/>
      </dsp:txXfrm>
    </dsp:sp>
    <dsp:sp modelId="{61602C4F-BE92-49F3-8FBA-4D1C4AC0DDE2}">
      <dsp:nvSpPr>
        <dsp:cNvPr id="0" name=""/>
        <dsp:cNvSpPr/>
      </dsp:nvSpPr>
      <dsp:spPr>
        <a:xfrm rot="5400000">
          <a:off x="2596185" y="2427041"/>
          <a:ext cx="988873" cy="112579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A599D7-0900-4448-88DF-3CC806F58567}">
      <dsp:nvSpPr>
        <dsp:cNvPr id="0" name=""/>
        <dsp:cNvSpPr/>
      </dsp:nvSpPr>
      <dsp:spPr>
        <a:xfrm>
          <a:off x="2334194" y="1330855"/>
          <a:ext cx="1664681" cy="11652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Prioritize</a:t>
          </a:r>
        </a:p>
      </dsp:txBody>
      <dsp:txXfrm>
        <a:off x="2391086" y="1387747"/>
        <a:ext cx="1550897" cy="1051438"/>
      </dsp:txXfrm>
    </dsp:sp>
    <dsp:sp modelId="{EEDCF2CC-1C17-479F-879A-4664E3C93601}">
      <dsp:nvSpPr>
        <dsp:cNvPr id="0" name=""/>
        <dsp:cNvSpPr/>
      </dsp:nvSpPr>
      <dsp:spPr>
        <a:xfrm>
          <a:off x="4047879" y="1413996"/>
          <a:ext cx="2885546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From “show stopper” to “could live with it”</a:t>
          </a:r>
        </a:p>
      </dsp:txBody>
      <dsp:txXfrm>
        <a:off x="4047879" y="1413996"/>
        <a:ext cx="2885546" cy="941784"/>
      </dsp:txXfrm>
    </dsp:sp>
    <dsp:sp modelId="{80C8149B-E7E6-47D6-B5A6-64F4C56F0CA5}">
      <dsp:nvSpPr>
        <dsp:cNvPr id="0" name=""/>
        <dsp:cNvSpPr/>
      </dsp:nvSpPr>
      <dsp:spPr>
        <a:xfrm>
          <a:off x="3714391" y="2639785"/>
          <a:ext cx="1664681" cy="116522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Change Log Entry</a:t>
          </a:r>
        </a:p>
      </dsp:txBody>
      <dsp:txXfrm>
        <a:off x="3771283" y="2696677"/>
        <a:ext cx="1550897" cy="1051438"/>
      </dsp:txXfrm>
    </dsp:sp>
    <dsp:sp modelId="{EABD1FA9-19C3-4A3B-8783-EB00B14A6E4A}">
      <dsp:nvSpPr>
        <dsp:cNvPr id="0" name=""/>
        <dsp:cNvSpPr/>
      </dsp:nvSpPr>
      <dsp:spPr>
        <a:xfrm>
          <a:off x="5379073" y="2750915"/>
          <a:ext cx="1210730" cy="941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800" kern="1200" dirty="0"/>
        </a:p>
      </dsp:txBody>
      <dsp:txXfrm>
        <a:off x="5379073" y="2750915"/>
        <a:ext cx="1210730" cy="941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BACB2-CEF7-405A-80AB-CA37D16D8B2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5B3C8-84ED-4B34-9462-543C3C84A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5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gi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7" Type="http://schemas.openxmlformats.org/officeDocument/2006/relationships/image" Target="../media/image8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Bug.</a:t>
            </a:r>
            <a:r>
              <a:rPr lang="en-US" cap="none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</a:rPr>
              <a:t>sys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447805"/>
          </a:xfrm>
        </p:spPr>
        <p:txBody>
          <a:bodyPr/>
          <a:lstStyle/>
          <a:p>
            <a:r>
              <a:rPr lang="en-US" dirty="0"/>
              <a:t>A fictional Subsidiary of </a:t>
            </a:r>
            <a:r>
              <a:rPr lang="en-US" dirty="0" err="1"/>
              <a:t>polygames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751012" y="4410204"/>
            <a:ext cx="8676222" cy="44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Polygames</a:t>
            </a:r>
            <a:r>
              <a:rPr lang="en-US" dirty="0"/>
              <a:t> is a fictional affiliate of Business Information Systems 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51012" y="5564686"/>
            <a:ext cx="8676222" cy="44780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21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8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6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4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None/>
              <a:defRPr sz="1200" kern="1200" cap="small">
                <a:solidFill>
                  <a:schemeClr val="tx1">
                    <a:tint val="75000"/>
                  </a:schemeClr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BIS is a real program with Saskatchewan polytechnic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720" y="2863851"/>
            <a:ext cx="552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5773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97 0.00209 L -0.03997 0.00209 C -0.04309 0.00325 -0.04635 0.0044 -0.04934 0.00579 C -0.05156 0.00672 -0.05351 0.00834 -0.05559 0.0095 C -0.05664 0.01019 -0.05768 0.01112 -0.05885 0.01135 C -0.07747 0.01551 -0.05976 0.01088 -0.07122 0.01505 C -0.07421 0.01621 -0.07968 0.01737 -0.08268 0.01875 C -0.08489 0.01991 -0.08684 0.0213 -0.08893 0.02246 C -0.08997 0.02315 -0.09101 0.02408 -0.09205 0.02431 L -0.0983 0.02616 C -0.10442 0.02825 -0.10169 0.02801 -0.10455 0.02801 L -0.12539 0.03727 C -0.14609 0.04051 -0.14362 0.04098 -0.17448 0.03727 C -0.17721 0.03704 -0.17994 0.0345 -0.18268 0.03357 C -0.18476 0.03288 -0.19192 0.03102 -0.19414 0.02987 C -0.19635 0.02894 -0.19843 0.02732 -0.20039 0.02616 C -0.20143 0.02547 -0.2026 0.02547 -0.20351 0.02431 C -0.20455 0.02315 -0.20559 0.02153 -0.20664 0.02061 C -0.20872 0.01899 -0.21106 0.01899 -0.21289 0.0169 C -0.21393 0.01575 -0.21497 0.01413 -0.21601 0.0132 C -0.21809 0.01158 -0.22239 0.0095 -0.22239 0.0095 C -0.22929 -0.00277 -0.22174 0.0088 -0.22851 0.00209 C -0.23073 -4.81481E-6 -0.23255 -0.00324 -0.23476 -0.00532 C -0.23619 -0.00648 -0.23763 -0.00763 -0.23893 -0.00902 C -0.2401 -0.01018 -0.24101 -0.0118 -0.24205 -0.01273 C -0.24309 -0.01365 -0.24414 -0.01388 -0.24518 -0.01458 C -0.24661 -0.01643 -0.24804 -0.01828 -0.24948 -0.02013 C -0.25039 -0.02129 -0.25169 -0.02199 -0.25247 -0.02384 C -0.25325 -0.02523 -0.25312 -0.02754 -0.25351 -0.02939 C -0.25937 -0.05208 -0.25638 -0.0368 -0.25872 -0.04976 C -0.25898 -0.05254 -0.25937 -0.06527 -0.2608 -0.07013 C -0.26171 -0.07268 -0.26276 -0.07546 -0.26393 -0.07754 C -0.26588 -0.08032 -0.27018 -0.08495 -0.27018 -0.08495 C -0.27096 -0.0868 -0.27135 -0.08912 -0.27226 -0.0905 C -0.27317 -0.09166 -0.27448 -0.09143 -0.27539 -0.09236 C -0.2776 -0.09444 -0.27929 -0.09837 -0.28164 -0.09976 C -0.28268 -0.10023 -0.28385 -0.10069 -0.28476 -0.10162 C -0.28593 -0.10254 -0.28684 -0.10416 -0.28789 -0.10532 C -0.29023 -0.10717 -0.29414 -0.1081 -0.29622 -0.10902 C -0.29765 -0.10949 -0.29908 -0.11018 -0.30052 -0.11087 C -0.30156 -0.11134 -0.30247 -0.11226 -0.30351 -0.11273 C -0.30703 -0.11365 -0.31054 -0.11388 -0.31393 -0.11458 C -0.31497 -0.11504 -0.31601 -0.11597 -0.31705 -0.11643 C -0.33281 -0.12245 -0.35208 -0.11689 -0.36601 -0.11643 C -0.36992 -0.11574 -0.37369 -0.11527 -0.37747 -0.11458 C -0.38242 -0.11342 -0.38372 -0.11273 -0.38789 -0.11087 C -0.38997 -0.10833 -0.39179 -0.10486 -0.39414 -0.10347 C -0.39518 -0.10277 -0.39635 -0.10254 -0.39726 -0.10162 C -0.39948 -0.0993 -0.40117 -0.0956 -0.40351 -0.09421 C -0.4095 -0.0905 -0.41158 -0.08912 -0.41809 -0.0868 C -0.41992 -0.08611 -0.42161 -0.08564 -0.42343 -0.08495 C -0.42838 -0.08263 -0.42487 -0.08287 -0.43059 -0.08125 C -0.43346 -0.08032 -0.43619 -0.07986 -0.43893 -0.07939 C -0.45078 -0.07986 -0.46263 -0.08009 -0.47448 -0.08125 C -0.47552 -0.08125 -0.47643 -0.0824 -0.47747 -0.0831 C -0.4789 -0.08379 -0.48033 -0.08425 -0.48164 -0.08495 C -0.48854 -0.09305 -0.48112 -0.08495 -0.48789 -0.0905 C -0.49075 -0.09282 -0.49349 -0.09537 -0.49622 -0.09791 C -0.49765 -0.09907 -0.49921 -0.1 -0.50039 -0.10162 C -0.50247 -0.10393 -0.50429 -0.10763 -0.50664 -0.10902 C -0.50768 -0.10949 -0.50885 -0.10995 -0.50976 -0.11087 C -0.51093 -0.1118 -0.51184 -0.11365 -0.51289 -0.11458 C -0.51497 -0.11597 -0.51705 -0.11689 -0.51914 -0.11828 C -0.52018 -0.11875 -0.52135 -0.11898 -0.52239 -0.12013 C -0.52434 -0.12245 -0.52617 -0.12592 -0.52851 -0.12754 C -0.52955 -0.128 -0.53073 -0.12847 -0.53164 -0.12939 C -0.53281 -0.13032 -0.53372 -0.13217 -0.53476 -0.1331 C -0.53684 -0.13449 -0.53893 -0.13541 -0.54101 -0.1368 C -0.54205 -0.13726 -0.54309 -0.13796 -0.54414 -0.13865 C -0.54557 -0.13912 -0.547 -0.13958 -0.5483 -0.1405 C -0.55052 -0.14143 -0.55247 -0.14328 -0.55455 -0.14421 C -0.55638 -0.14467 -0.55807 -0.14513 -0.55989 -0.14606 C -0.56198 -0.14699 -0.56393 -0.14953 -0.56601 -0.14976 L -0.59205 -0.15138 C -0.60286 -0.15092 -0.61367 -0.15069 -0.62434 -0.14976 C -0.62552 -0.14953 -0.62643 -0.14837 -0.62747 -0.14791 C -0.63606 -0.14398 -0.62942 -0.14791 -0.63684 -0.14421 C -0.63802 -0.14351 -0.63893 -0.14282 -0.63997 -0.14236 C -0.64179 -0.14143 -0.64349 -0.1412 -0.64518 -0.1405 C -0.64765 -0.13935 -0.65013 -0.13773 -0.6526 -0.1368 C -0.65429 -0.13587 -0.65599 -0.13541 -0.65781 -0.13495 C -0.65911 -0.13425 -0.66054 -0.13356 -0.66184 -0.1331 C -0.67083 -0.12245 -0.6595 -0.13518 -0.66809 -0.12754 C -0.67369 -0.12245 -0.66901 -0.125 -0.67434 -0.11828 C -0.67721 -0.11458 -0.67929 -0.11504 -0.68164 -0.11087 C -0.68294 -0.10856 -0.68359 -0.10555 -0.68476 -0.10347 C -0.68567 -0.10185 -0.68698 -0.10115 -0.68789 -0.09976 C -0.69309 -0.09189 -0.68867 -0.0956 -0.69414 -0.09236 C -0.70781 -0.07407 -0.69088 -0.09652 -0.70143 -0.0831 C -0.70286 -0.08125 -0.70416 -0.07893 -0.70559 -0.07754 C -0.7069 -0.07638 -0.70846 -0.07615 -0.70976 -0.07569 C -0.71158 -0.07384 -0.71328 -0.07175 -0.71497 -0.07013 C -0.71601 -0.06921 -0.71718 -0.06898 -0.71809 -0.06828 C -0.71927 -0.06712 -0.72005 -0.06504 -0.72122 -0.06458 C -0.72395 -0.06319 -0.72682 -0.06342 -0.72955 -0.06273 L -0.73684 -0.06087 L -0.74309 -0.05717 C -0.74414 -0.05648 -0.74518 -0.05578 -0.74622 -0.05532 L -0.75039 -0.05347 C -0.75976 -0.05393 -0.76927 -0.05416 -0.77851 -0.05532 C -0.77929 -0.05532 -0.78476 -0.0581 -0.7858 -0.05902 C -0.78698 -0.05995 -0.78789 -0.0618 -0.78906 -0.06273 C -0.79101 -0.06435 -0.79309 -0.06504 -0.79518 -0.06643 L -0.80143 -0.07013 C -0.80247 -0.0706 -0.80364 -0.07083 -0.80455 -0.07199 C -0.80559 -0.07314 -0.80664 -0.07476 -0.80781 -0.07569 L -0.81705 -0.08125 L -0.8233 -0.08495 C -0.82434 -0.08541 -0.82539 -0.08634 -0.82656 -0.0868 L -0.83059 -0.08865 C -0.83164 -0.08981 -0.83268 -0.0912 -0.83372 -0.09236 C -0.83554 -0.09375 -0.83945 -0.09513 -0.84101 -0.09606 C -0.84323 -0.09699 -0.84518 -0.09884 -0.84726 -0.09976 C -0.84869 -0.10023 -0.85013 -0.10069 -0.85143 -0.10162 C -0.85364 -0.10254 -0.85573 -0.1037 -0.85768 -0.10532 C -0.8595 -0.10648 -0.86106 -0.10833 -0.86289 -0.10902 C -0.86601 -0.11018 -0.86914 -0.11018 -0.87226 -0.11087 C -0.87487 -0.11064 -0.89713 -0.11064 -0.90559 -0.10717 C -0.90781 -0.10625 -0.90976 -0.10439 -0.91184 -0.10347 L -0.91601 -0.10162 L -0.92539 -0.0905 C -0.92643 -0.08912 -0.92734 -0.0875 -0.92851 -0.0868 C -0.93059 -0.08541 -0.93294 -0.08518 -0.93476 -0.0831 C -0.93919 -0.078 -0.93671 -0.07986 -0.94205 -0.07754 L -0.9483 -0.07013 C -0.94934 -0.06875 -0.95026 -0.06712 -0.95143 -0.06643 C -0.95937 -0.0618 -0.94961 -0.06805 -0.95768 -0.06087 C -0.95872 -0.05995 -0.95989 -0.05995 -0.9608 -0.05902 C -0.96198 -0.05787 -0.96289 -0.05625 -0.96393 -0.05532 C -0.96536 -0.05416 -0.96679 -0.05416 -0.96809 -0.05347 C -0.96927 -0.05277 -0.97018 -0.05208 -0.97122 -0.05162 C -0.97304 -0.05092 -0.98346 -0.04814 -0.98489 -0.04791 C -0.99036 -0.04699 -0.99596 -0.04675 -1.00143 -0.04606 C -1.00468 -0.0456 -1.00768 -0.04421 -1.0108 -0.04421 L -1.11705 -0.04421 " pathEditMode="relative" ptsTypes="AAAAAAAAAAAAAAAAAAAAAAAAAAAAAAAAAAAAAAAAAAAAAAAAAAAAAAAAAAAAAAAAAAAAAA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Management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998760315"/>
              </p:ext>
            </p:extLst>
          </p:nvPr>
        </p:nvGraphicFramePr>
        <p:xfrm>
          <a:off x="2705100" y="2129367"/>
          <a:ext cx="7543800" cy="382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23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354" y="135826"/>
            <a:ext cx="2996157" cy="168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47" y="3108635"/>
            <a:ext cx="4328775" cy="5092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4046" y="4367814"/>
            <a:ext cx="4328775" cy="5092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996" y="4367814"/>
            <a:ext cx="787050" cy="7861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996" y="3108635"/>
            <a:ext cx="787050" cy="78613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23279" y="4403256"/>
            <a:ext cx="787050" cy="78613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8122362" y="3114884"/>
            <a:ext cx="787050" cy="78613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6160" y="1281933"/>
            <a:ext cx="804938" cy="8397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005664" y="7261188"/>
            <a:ext cx="552450" cy="8191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74407" y="8182846"/>
            <a:ext cx="552450" cy="81915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79122" y="7137817"/>
            <a:ext cx="552450" cy="81915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415239" y="8699427"/>
            <a:ext cx="552450" cy="8191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73585" y="8975652"/>
            <a:ext cx="552450" cy="81915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58611" y="7036179"/>
            <a:ext cx="552450" cy="81915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444823" y="8777062"/>
            <a:ext cx="552450" cy="81915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064832" y="9053287"/>
            <a:ext cx="552450" cy="819150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27154">
            <a:off x="576153" y="-1113592"/>
            <a:ext cx="552450" cy="8191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091783" y="7057063"/>
            <a:ext cx="552450" cy="8191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12441">
            <a:off x="8885582" y="-1989891"/>
            <a:ext cx="552450" cy="8191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64502">
            <a:off x="9622874" y="-1424461"/>
            <a:ext cx="552450" cy="819150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406632">
            <a:off x="3517821" y="-1424461"/>
            <a:ext cx="552450" cy="819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87870" y="335898"/>
            <a:ext cx="1741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85000"/>
                    <a:lumOff val="15000"/>
                  </a:schemeClr>
                </a:solidFill>
              </a:rPr>
              <a:t>DEC 11</a:t>
            </a:r>
          </a:p>
          <a:p>
            <a:pPr algn="ctr"/>
            <a:endParaRPr lang="en-US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050971" y="679947"/>
            <a:ext cx="172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Revenge of 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Algerian" panose="04020705040A02060702" pitchFamily="82" charset="0"/>
              </a:rPr>
              <a:t>The Flytrap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2700379" y="3939886"/>
            <a:ext cx="1519096" cy="789374"/>
          </a:xfrm>
          <a:prstGeom prst="wedgeRoundRectCallout">
            <a:avLst>
              <a:gd name="adj1" fmla="val 46248"/>
              <a:gd name="adj2" fmla="val 79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Describe a disagreement you had?</a:t>
            </a:r>
          </a:p>
          <a:p>
            <a:pPr algn="ctr"/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>
          <a:xfrm>
            <a:off x="7675024" y="2319070"/>
            <a:ext cx="1486783" cy="789565"/>
          </a:xfrm>
          <a:prstGeom prst="wedgeRoundRectCallout">
            <a:avLst>
              <a:gd name="adj1" fmla="val -58307"/>
              <a:gd name="adj2" fmla="val 133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  <a:p>
            <a:pPr algn="ctr"/>
            <a:r>
              <a:rPr lang="en-US" sz="1200" dirty="0"/>
              <a:t>Walk us through a change you made?</a:t>
            </a:r>
          </a:p>
          <a:p>
            <a:pPr algn="ctr"/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5568081" y="3632449"/>
            <a:ext cx="1486783" cy="789565"/>
          </a:xfrm>
          <a:prstGeom prst="wedgeRoundRectCallout">
            <a:avLst>
              <a:gd name="adj1" fmla="val -58307"/>
              <a:gd name="adj2" fmla="val 133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Do you have unresolved QA Items?</a:t>
            </a:r>
          </a:p>
          <a:p>
            <a:pPr algn="ctr"/>
            <a:endParaRPr lang="en-US" dirty="0"/>
          </a:p>
        </p:txBody>
      </p:sp>
      <p:sp>
        <p:nvSpPr>
          <p:cNvPr id="36" name="Rounded Rectangular Callout 35"/>
          <p:cNvSpPr/>
          <p:nvPr/>
        </p:nvSpPr>
        <p:spPr>
          <a:xfrm>
            <a:off x="3145772" y="2668830"/>
            <a:ext cx="1754638" cy="789374"/>
          </a:xfrm>
          <a:prstGeom prst="wedgeRoundRectCallout">
            <a:avLst>
              <a:gd name="adj1" fmla="val 46248"/>
              <a:gd name="adj2" fmla="val 79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400" dirty="0"/>
              <a:t>Did the product scope change?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12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85185E-6 L -4.16667E-6 1.85185E-6 C -0.00325 0.00232 -0.00638 0.00463 -0.00963 0.00648 C -0.01119 0.00741 -0.01289 0.00718 -0.01432 0.00857 C -0.02578 0.02014 -0.0056 0.01227 -0.02747 0.01713 C -0.02864 0.01921 -0.02955 0.02199 -0.03099 0.02338 C -0.0332 0.02546 -0.03815 0.02755 -0.03815 0.02755 C -0.03932 0.02963 -0.04036 0.03241 -0.04166 0.03403 C -0.0427 0.03519 -0.04414 0.03519 -0.04531 0.03611 C -0.04739 0.03796 -0.04935 0.04005 -0.0513 0.04236 C -0.0526 0.04421 -0.05338 0.04699 -0.05481 0.04884 C -0.05625 0.0507 -0.0582 0.05116 -0.05963 0.05301 C -0.06224 0.05671 -0.06666 0.06574 -0.06666 0.06574 C -0.06705 0.06783 -0.06757 0.06991 -0.06797 0.07199 C -0.06875 0.07778 -0.06888 0.0838 -0.07031 0.08889 C -0.07109 0.0919 -0.072 0.09468 -0.07265 0.09746 C -0.07356 0.10093 -0.07395 0.10463 -0.075 0.1081 C -0.07604 0.11111 -0.07734 0.11343 -0.07864 0.11621 C -0.08216 0.12408 -0.08932 0.13958 -0.08932 0.13958 C -0.09205 0.15903 -0.08815 0.13889 -0.09414 0.15232 C -0.09479 0.15371 -0.09635 0.16644 -0.09648 0.16713 C -0.09804 0.17708 -0.09739 0.1706 -0.1 0.18195 C -0.10052 0.18403 -0.10078 0.18611 -0.1013 0.1882 C -0.10078 0.21088 -0.1 0.23333 -0.1 0.25602 C -0.1 0.26435 -0.1 0.27315 -0.1013 0.28125 C -0.10169 0.28426 -0.10377 0.28542 -0.10481 0.28773 C -0.10729 0.29329 -0.10976 0.29884 -0.11198 0.30463 C -0.11276 0.30671 -0.11341 0.30903 -0.11432 0.31111 C -0.122 0.32732 -0.11432 0.30787 -0.12031 0.32361 L -0.12265 0.33634 L -0.12382 0.34283 C -0.12161 0.3544 -0.12265 0.34375 -0.125 0.35556 C -0.12578 0.3588 -0.12552 0.36273 -0.1263 0.36597 C -0.12747 0.37176 -0.13007 0.37431 -0.13216 0.37871 C -0.13307 0.38079 -0.13359 0.3831 -0.13463 0.38496 C -0.13685 0.38982 -0.14284 0.39769 -0.14284 0.40417 L -0.14284 0.41482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-2.5E-6 -2.96296E-6 C -0.0052 0.00092 -0.01054 0.00023 -0.01549 0.00231 C -0.01744 0.00301 -0.01861 0.00671 -0.02031 0.00856 C -0.02343 0.01227 -0.02669 0.01574 -0.02981 0.01921 C -0.03177 0.0213 -0.03385 0.02315 -0.0358 0.02546 C -0.03697 0.02685 -0.03802 0.0287 -0.03932 0.02963 C -0.04049 0.03079 -0.04179 0.03125 -0.04296 0.03194 C -0.04335 0.03403 -0.04348 0.03611 -0.04414 0.03819 C -0.04479 0.04051 -0.04609 0.04213 -0.04648 0.04444 C -0.04726 0.04861 -0.04726 0.05301 -0.04765 0.05717 C -0.04843 0.08542 -0.04804 0.11389 -0.05 0.1419 C -0.05052 0.14815 -0.05234 0.1544 -0.05481 0.1588 L -0.05963 0.16736 C -0.06614 0.19028 -0.05755 0.16204 -0.06549 0.18194 C -0.06835 0.18889 -0.06744 0.18981 -0.06914 0.19676 C -0.06979 0.19954 -0.07083 0.20231 -0.07148 0.20509 C -0.072 0.20717 -0.072 0.20972 -0.07265 0.21157 C -0.07356 0.21389 -0.07513 0.21574 -0.0763 0.21782 C -0.07656 0.22083 -0.07747 0.23102 -0.07864 0.23472 C -0.08007 0.23912 -0.08177 0.24329 -0.08333 0.24745 C -0.08385 0.25023 -0.08398 0.25324 -0.08463 0.25602 C -0.08515 0.25833 -0.08684 0.25972 -0.08697 0.26227 C -0.08802 0.28194 -0.0871 0.30185 -0.08815 0.32153 C -0.08828 0.32477 -0.08932 0.32778 -0.09049 0.33009 C -0.0914 0.33148 -0.09296 0.33125 -0.09414 0.33217 C -0.0957 0.33333 -0.09739 0.33472 -0.09882 0.33634 C -0.10273 0.34028 -0.10273 0.34097 -0.10598 0.34699 C -0.10677 0.34977 -0.10755 0.35255 -0.10833 0.35532 C -0.11223 0.36713 -0.10989 0.35625 -0.11432 0.37222 C -0.11575 0.37755 -0.11588 0.38403 -0.11666 0.38935 C -0.11744 0.39352 -0.11835 0.39768 -0.11914 0.40185 C -0.11953 0.40417 -0.11927 0.40694 -0.12031 0.40833 L -0.12382 0.4125 L -0.125 0.41875 " pathEditMode="relative" ptsTypes="AAAAAAAAAAAAAAAAAAAAAAAAAAAAAAAAAAA">
                                      <p:cBhvr>
                                        <p:cTn id="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7.03704E-6 L 8.33333E-7 7.03704E-6 C 0.00013 0.00394 0.00078 0.0213 0.00234 0.02755 C 0.00286 0.0301 0.0039 0.03195 0.00468 0.03403 C 0.00768 0.05001 0.00364 0.03033 0.00833 0.04677 C 0.00885 0.04862 0.00885 0.05116 0.0095 0.05302 C 0.01015 0.05533 0.0112 0.05718 0.01185 0.0595 C 0.01328 0.06436 0.01354 0.07153 0.01419 0.0764 C 0.01458 0.07848 0.01497 0.08056 0.01549 0.08265 C 0.01497 0.0926 0.01484 0.10232 0.01419 0.11204 C 0.01393 0.11621 0.01263 0.12292 0.01185 0.12686 C 0.01263 0.13357 0.01289 0.14052 0.01549 0.14607 C 0.0164 0.14792 0.01784 0.14885 0.01901 0.15024 C 0.0194 0.15232 0.01953 0.15464 0.02018 0.15649 C 0.02161 0.16112 0.025 0.16922 0.025 0.16922 C 0.02539 0.1713 0.02565 0.17362 0.02617 0.1757 C 0.02682 0.17802 0.02838 0.1794 0.02851 0.18195 C 0.0289 0.18843 0.02825 0.19491 0.02734 0.20116 C 0.02695 0.20348 0.02565 0.2051 0.025 0.20741 C 0.02409 0.21019 0.02343 0.21297 0.02252 0.21598 C 0.02213 0.21876 0.02187 0.22153 0.02135 0.22431 C 0.01992 0.23311 0.0181 0.23589 0.02135 0.24769 C 0.02708 0.26783 0.02773 0.2551 0.03567 0.26459 C 0.03932 0.26876 0.04114 0.27038 0.04401 0.27732 C 0.04505 0.27987 0.04544 0.28311 0.04648 0.28565 C 0.04739 0.2882 0.04896 0.28982 0.05 0.29214 C 0.0526 0.29769 0.05234 0.29839 0.05364 0.30487 C 0.05312 0.30765 0.05312 0.31065 0.05234 0.3132 C 0.04948 0.32339 0.04791 0.32547 0.04401 0.33241 C 0.04075 0.35579 0.04284 0.33797 0.04284 0.38751 " pathEditMode="relative" ptsTypes="AAAAAAAAAAAAAAAAAAAAAAAAAAAAAA">
                                      <p:cBhvr>
                                        <p:cTn id="1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3.7037E-6 L -1.875E-6 0.00047 C 0.00326 0.00417 0.00677 0.00787 0.01003 0.01181 C 0.01172 0.01412 0.01328 0.01667 0.01498 0.01899 C 0.01628 0.02061 0.01758 0.02199 0.01888 0.02361 C 0.01966 0.02755 0.02018 0.03172 0.02136 0.03542 C 0.02513 0.04561 0.02969 0.04746 0.03529 0.05394 C 0.03698 0.05602 0.03867 0.05857 0.04037 0.06088 C 0.04154 0.0625 0.04284 0.06389 0.04414 0.06551 C 0.05117 0.08635 0.04818 0.07801 0.053 0.09098 C 0.05495 0.09653 0.0569 0.10232 0.05925 0.10718 C 0.06055 0.10973 0.06185 0.11181 0.06315 0.11412 C 0.06432 0.15162 0.06016 0.14375 0.06927 0.16297 C 0.07057 0.16551 0.07201 0.1676 0.07318 0.17014 C 0.07357 0.17246 0.07396 0.17477 0.07448 0.17709 C 0.07696 0.18611 0.08255 0.19445 0.08581 0.20024 C 0.09089 0.20973 0.08789 0.20672 0.09466 0.20973 C 0.09649 0.21135 0.09779 0.21389 0.09974 0.21436 C 0.12513 0.22153 0.11354 0.2088 0.12383 0.22153 C 0.12682 0.23866 0.12435 0.23195 0.13008 0.2426 C 0.13242 0.25533 0.13008 0.24375 0.13386 0.25649 C 0.13477 0.25903 0.13737 0.27037 0.1388 0.27292 C 0.13998 0.27431 0.14154 0.27431 0.14271 0.27524 C 0.14401 0.27755 0.14544 0.27917 0.14649 0.28218 C 0.14727 0.28403 0.14792 0.28912 0.14792 0.28959 " pathEditMode="relative" rAng="0" ptsTypes="AAAAAAAAAAAAAAAAAAAAAAAAA">
                                      <p:cBhvr>
                                        <p:cTn id="1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396" y="1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11 -0.02801 L 0.00911 -0.02777 C 0.01146 -0.0331 0.01406 -0.03773 0.01614 -0.04282 C 0.01718 -0.0456 0.01771 -0.04861 0.01862 -0.05139 C 0.01927 -0.0537 0.02018 -0.05555 0.02096 -0.05764 C 0.02135 -0.06065 0.02135 -0.06365 0.02213 -0.0662 C 0.02343 -0.07083 0.02695 -0.07893 0.02695 -0.0787 C 0.02734 -0.08102 0.02747 -0.08333 0.02812 -0.08518 C 0.0289 -0.08842 0.0332 -0.09815 0.03398 -0.1 C 0.03724 -0.1169 0.03242 -0.09467 0.0388 -0.11273 C 0.03997 -0.11597 0.04036 -0.1199 0.04114 -0.12338 C 0.0401 -0.15833 0.04114 -0.15347 0.0388 -0.17615 C 0.03841 -0.17986 0.03815 -0.18333 0.03763 -0.1868 C 0.03659 -0.19328 0.03398 -0.20578 0.03398 -0.20555 C 0.03203 -0.23495 0.03203 -0.22592 0.03398 -0.26944 C 0.03411 -0.27152 0.03437 -0.27407 0.03528 -0.27569 C 0.03646 -0.27847 0.03841 -0.27986 0.03997 -0.28217 C 0.04153 -0.28634 0.04388 -0.29004 0.04479 -0.29467 C 0.04635 -0.30347 0.04531 -0.2993 0.0483 -0.3074 C 0.05104 -0.32176 0.04948 -0.31157 0.04948 -0.33912 " pathEditMode="relative" rAng="0" ptsTypes="AAAAAAAAAAAAAAAAA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1555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4.375E-6 0.00023 C 0.00208 -0.0051 0.00377 -0.01042 0.00599 -0.01482 C 0.01184 -0.02639 0.0082 -0.01158 0.0108 -0.02547 C 0.01002 -0.04028 0.00937 -0.0551 0.00846 -0.06991 C 0.00807 -0.075 0.00546 -0.0875 0.00481 -0.09121 C 0.00442 -0.09329 0.00429 -0.0956 0.00364 -0.09746 C 0.00247 -0.10093 0.00104 -0.1044 4.375E-6 -0.1081 C -0.00456 -0.12431 0.0039 -0.10232 -0.00469 -0.12292 C -0.00508 -0.125 -0.00534 -0.12732 -0.00586 -0.12917 C -0.01172 -0.14722 -0.00795 -0.1294 -0.01068 -0.14398 C -0.01276 -0.16551 -0.01263 -0.15834 -0.01068 -0.19051 C -0.01042 -0.19445 -0.0086 -0.2007 -0.00717 -0.20324 C -0.00612 -0.2051 -0.00469 -0.20602 -0.00352 -0.20741 C 0.00221 -0.22269 -0.00079 -0.21667 0.00481 -0.22662 C 0.0052 -0.22871 0.0052 -0.23125 0.00599 -0.23287 C 0.0069 -0.23496 0.00885 -0.23496 0.00963 -0.23704 C 0.01093 -0.24097 0.01119 -0.2456 0.01197 -0.24977 L 0.01328 -0.25625 C 0.01276 -0.27107 0.01276 -0.28588 0.01197 -0.3007 C 0.01197 -0.30278 0.01119 -0.30486 0.0108 -0.30695 C 0.00989 -0.3125 0.00924 -0.31829 0.00846 -0.32385 C 0.0069 -0.33472 0.0082 -0.32986 0.00481 -0.33866 C 0.00403 -0.34283 0.00312 -0.34699 0.00247 -0.35139 C 0.00208 -0.35417 0.00195 -0.35718 0.0013 -0.35996 C 0.00065 -0.36227 -0.00039 -0.36412 -0.00118 -0.36621 C -0.00157 -0.36898 -0.0017 -0.37199 -0.00235 -0.37477 C -0.00287 -0.37709 -0.00404 -0.37871 -0.00469 -0.38102 C -0.00534 -0.3831 -0.00547 -0.38519 -0.00586 -0.38727 C -0.00547 -0.40139 -0.0056 -0.41574 -0.00469 -0.42963 C -0.00443 -0.43357 -0.00183 -0.44352 -0.00118 -0.44861 C -0.00079 -0.45162 -0.00039 -0.4544 4.375E-6 -0.45718 C 0.00078 -0.46158 0.00195 -0.46551 0.00247 -0.46991 C 0.0039 -0.48287 0.00247 -0.47755 0.00599 -0.48681 C 0.00872 -0.50625 0.0082 -0.49861 0.00599 -0.53334 C 0.00599 -0.53403 0.0052 -0.53334 0.00481 -0.53334 " pathEditMode="relative" rAng="0" ptsTypes="AAAAAAAAAAAAAAAAAAAAAAAAAAAAAAA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69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9 -0.05371 L 0.0069 -0.05347 C 0.00729 -0.06088 0.00755 -0.06806 0.00807 -0.075 C 0.00833 -0.07709 0.00937 -0.07917 0.00937 -0.08125 C 0.00937 -0.09329 0.00885 -0.10533 0.00807 -0.11736 C 0.00794 -0.11945 0.00768 -0.12176 0.0069 -0.12361 C 0.00599 -0.12616 0.00456 -0.12801 0.00339 -0.13009 C 0.00299 -0.13287 0.00312 -0.13611 0.00221 -0.13843 C 0.0013 -0.14051 -0.00026 -0.14097 -0.00143 -0.14283 C -0.00482 -0.14792 -0.00508 -0.14908 -0.00742 -0.15533 C -0.00781 -0.15834 -0.00794 -0.16111 -0.00859 -0.16389 C -0.00925 -0.1669 -0.01055 -0.16921 -0.01094 -0.17246 C -0.01172 -0.17778 -0.01172 -0.18357 -0.01211 -0.18935 C -0.01172 -0.20347 -0.01302 -0.21806 -0.01094 -0.23171 C -0.01003 -0.2375 -0.00612 -0.24005 -0.00378 -0.24421 C -0.0026 -0.24653 -0.00117 -0.24815 -0.00026 -0.2507 C 0.00052 -0.25278 0.00117 -0.25533 0.00221 -0.25695 C 0.00312 -0.2588 0.00456 -0.25972 0.00573 -0.26134 C 0.0095 -0.28773 0.00469 -0.25486 0.00807 -0.27616 C 0.00859 -0.27894 0.00885 -0.28171 0.00937 -0.28449 C 0.00885 -0.29584 0.00898 -0.30718 0.00807 -0.31829 C 0.00781 -0.32292 0.00651 -0.32685 0.00573 -0.33102 L 0.00339 -0.34375 C 0.00299 -0.34584 0.00286 -0.34838 0.00221 -0.35023 C 0.0013 -0.35232 0.00039 -0.35417 -0.00026 -0.35648 C -0.00078 -0.35857 -0.00091 -0.36088 -0.00143 -0.36273 C -0.00208 -0.36574 -0.003 -0.36852 -0.00378 -0.3713 C -0.00417 -0.37546 -0.00443 -0.37986 -0.00495 -0.38403 C -0.00521 -0.38611 -0.00586 -0.3882 -0.00612 -0.39028 C -0.00664 -0.39306 -0.00703 -0.39607 -0.00742 -0.39884 C -0.00703 -0.41644 -0.0069 -0.43403 -0.00612 -0.45162 C -0.00599 -0.45579 -0.00326 -0.46366 -0.0026 -0.46644 C -0.00208 -0.46852 -0.00195 -0.47084 -0.00143 -0.47292 C 0.00039 -0.48033 0.00091 -0.48125 0.00339 -0.48773 C 0.00651 -0.5044 0.00729 -0.50625 0.00339 -0.53426 C 0.00299 -0.53704 -0.00052 -0.53403 -0.00143 -0.53634 C -0.00208 -0.53796 0.00013 -0.53912 0.00091 -0.54051 " pathEditMode="relative" rAng="0" ptsTypes="AAAAAAAAAAAAAAAAAAAAAAAAAAAAAAAAAAAAA">
                                      <p:cBhvr>
                                        <p:cTn id="2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3" y="-2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6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3.54167E-6 0.00023 C 0.01237 -0.01944 0.00651 -0.00972 0.01784 -0.02963 L 0.025 -0.04236 C 0.02656 -0.04537 0.0276 -0.05 0.02968 -0.05093 L 0.0345 -0.05301 C 0.0401 -0.06782 0.03281 -0.05162 0.04166 -0.06157 C 0.04349 -0.06366 0.04492 -0.0669 0.04635 -0.06991 C 0.05 -0.07732 0.05 -0.07847 0.05234 -0.08681 C 0.05273 -0.0912 0.05299 -0.09537 0.05351 -0.09954 C 0.05416 -0.10394 0.05586 -0.10787 0.05599 -0.11227 C 0.05625 -0.12569 0.0556 -0.13912 0.05468 -0.15255 C 0.05442 -0.15648 0.05195 -0.1662 0.05117 -0.17153 C 0.04961 -0.18241 0.05091 -0.17755 0.04752 -0.18634 C 0.0427 -0.21204 0.0444 -0.19861 0.04284 -0.22662 C 0.04323 -0.24005 0.04336 -0.25347 0.04401 -0.26667 C 0.04414 -0.26898 0.04479 -0.27107 0.04518 -0.27315 C 0.04596 -0.27662 0.04687 -0.28009 0.04752 -0.2838 C 0.04804 -0.28588 0.04804 -0.28819 0.04882 -0.29005 C 0.05286 -0.30139 0.05781 -0.3125 0.06432 -0.31968 C 0.06575 -0.3213 0.06744 -0.32222 0.06901 -0.32384 C 0.07031 -0.32523 0.07135 -0.32685 0.07265 -0.32801 C 0.07409 -0.32963 0.07578 -0.33079 0.07734 -0.33241 C 0.08112 -0.33611 0.0819 -0.33843 0.08567 -0.34282 C 0.08763 -0.34514 0.08971 -0.34699 0.09166 -0.34931 C 0.10651 -0.3669 0.08502 -0.34352 0.10234 -0.36204 C 0.10494 -0.36875 0.1052 -0.36875 0.10716 -0.37685 C 0.10807 -0.38032 0.10846 -0.38403 0.1095 -0.38727 C 0.11093 -0.3919 0.11341 -0.39514 0.11432 -0.4 C 0.1151 -0.4044 0.11614 -0.40833 0.11666 -0.41273 L 0.11914 -0.42963 C 0.11888 -0.43565 0.11849 -0.47639 0.11666 -0.49097 C 0.11614 -0.49537 0.1151 -0.49954 0.11432 -0.5037 L 0.11315 -0.51019 C 0.11276 -0.51713 0.1125 -0.52431 0.11198 -0.53125 C 0.11172 -0.53357 0.11067 -0.53542 0.11067 -0.53773 C 0.11067 -0.54954 0.11119 -0.56157 0.11198 -0.57361 C 0.11211 -0.57593 0.11276 -0.57778 0.11315 -0.57986 C 0.11354 -0.58264 0.11393 -0.58565 0.11432 -0.58843 L 0.11315 -0.59676 " pathEditMode="relative" rAng="0" ptsTypes="AAAAAAAAAAAAAAAAAAAAAAAAAAAAAAAAAAAAAAAA">
                                      <p:cBhvr>
                                        <p:cTn id="2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51" y="-29838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-0.01991 L -0.00287 -0.01968 C -0.00612 -0.025 -0.00925 -0.02986 -0.01237 -0.03472 C -0.01368 -0.03681 -0.01498 -0.03889 -0.01602 -0.04121 C -0.01784 -0.04514 -0.01914 -0.04977 -0.02084 -0.05394 C -0.02201 -0.05671 -0.02318 -0.05949 -0.02435 -0.06227 C -0.02474 -0.06597 -0.02566 -0.06921 -0.02553 -0.07292 C -0.02526 -0.08426 -0.02409 -0.0956 -0.02318 -0.10671 C -0.02292 -0.10972 -0.02266 -0.1125 -0.02201 -0.11528 C -0.02097 -0.11968 -0.01797 -0.12477 -0.01602 -0.12801 C -0.01407 -0.13079 -0.01198 -0.13333 -0.01003 -0.13634 C -0.00469 -0.14468 -0.00769 -0.14028 -0.00404 -0.15116 C -0.00261 -0.15556 0.00078 -0.16389 0.00078 -0.16366 C 0.00026 -0.18009 0.00026 -0.1963 -0.00053 -0.2125 C -0.00053 -0.21482 -0.00118 -0.2169 -0.0017 -0.21898 C -0.00235 -0.2213 -0.00326 -0.22315 -0.00404 -0.22523 C -0.00443 -0.22732 -0.00495 -0.2294 -0.00521 -0.23171 C -0.00638 -0.23866 -0.00678 -0.24329 -0.00769 -0.2507 C -0.00547 -0.31204 -0.00651 -0.27315 -0.00651 -0.3669 " pathEditMode="relative" rAng="0" ptsTypes="AAAAAAAAAAAAAAAAAAA">
                                      <p:cBhvr>
                                        <p:cTn id="2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4" y="-17338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9 -0.03356 L 0.00039 -0.03333 C -0.00013 -0.04074 -2.08333E-6 -0.04791 -0.00091 -0.05486 C -0.00117 -0.0574 -0.00221 -0.05949 -0.00325 -0.06111 C -0.00638 -0.06666 -0.00898 -0.06852 -0.01276 -0.07176 C -0.01354 -0.07384 -0.01406 -0.07639 -0.0151 -0.07801 C -0.01732 -0.08148 -0.02226 -0.08657 -0.02226 -0.08634 C -0.02474 -0.09305 -0.02526 -0.09398 -0.02708 -0.10139 C -0.0276 -0.10347 -0.02786 -0.10555 -0.02825 -0.10764 C -0.02747 -0.12245 -0.02838 -0.12986 -0.02461 -0.14166 C -0.0237 -0.14467 -0.02226 -0.14722 -0.02109 -0.15 C -0.0207 -0.15208 -0.02044 -0.15439 -0.01992 -0.15648 C -0.01927 -0.15879 -0.01797 -0.16041 -0.01758 -0.16273 C -0.01679 -0.16689 -0.01679 -0.17129 -0.01627 -0.17546 C -0.01679 -0.19375 -0.01679 -0.21227 -0.01758 -0.23055 C -0.01771 -0.23657 -0.02044 -0.24074 -0.02226 -0.24537 C -0.03229 -0.27037 -0.01575 -0.23078 -0.02825 -0.25787 C -0.03073 -0.26342 -0.0332 -0.26898 -0.03541 -0.275 C -0.0362 -0.27708 -0.03685 -0.27939 -0.03776 -0.28125 C -0.03958 -0.28495 -0.04206 -0.28796 -0.04375 -0.29189 C -0.04479 -0.29421 -0.04518 -0.29745 -0.04609 -0.30023 C -0.04726 -0.30393 -0.04831 -0.30764 -0.04961 -0.31088 C -0.06341 -0.34352 -0.04453 -0.29398 -0.0556 -0.32361 C -0.05599 -0.32639 -0.05638 -0.32916 -0.05677 -0.33194 C -0.05716 -0.33426 -0.05794 -0.33611 -0.05794 -0.33842 C -0.05794 -0.3456 -0.05742 -0.3574 -0.05442 -0.36389 C -0.05351 -0.36574 -0.05208 -0.36666 -0.05091 -0.36805 C -0.05013 -0.37014 -0.04935 -0.37245 -0.04844 -0.3743 C -0.04739 -0.37662 -0.04557 -0.37801 -0.04492 -0.38078 C -0.04388 -0.38541 -0.04401 -0.39051 -0.04375 -0.3956 C -0.04271 -0.41064 -0.04284 -0.41389 -0.04127 -0.42731 C -0.03867 -0.45069 -0.04166 -0.41689 -0.03893 -0.44838 C -0.03854 -0.45393 -0.03737 -0.4699 -0.03659 -0.47592 C -0.03633 -0.47801 -0.03567 -0.48009 -0.03541 -0.48217 C -0.03424 -0.48935 -0.03385 -0.49398 -0.03294 -0.50139 C -0.03515 -0.54652 -0.03177 -0.51296 -0.03659 -0.53518 C -0.03789 -0.54143 -0.0401 -0.55416 -0.0401 -0.55393 C -0.03971 -0.55995 -0.03945 -0.56551 -0.03893 -0.57106 C -0.03867 -0.57407 -0.03828 -0.57685 -0.03776 -0.57963 C -0.03646 -0.58773 -0.03659 -0.58333 -0.03659 -0.58796 " pathEditMode="relative" rAng="0" ptsTypes="AAAAAAAAAAAAAAAAAAAAAAAAAAAAAAAAAAAAAAAA">
                                      <p:cBhvr>
                                        <p:cTn id="2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7" y="-2770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86 -0.01157 L -0.00586 -0.01134 C -0.00417 -0.0375 -0.00391 -0.03241 -0.00586 -0.06458 C -0.00599 -0.0669 -0.00638 -0.06898 -0.00703 -0.07083 C -0.0082 -0.07546 -0.01159 -0.08194 -0.01289 -0.08565 C -0.01393 -0.08842 -0.01445 -0.09143 -0.01536 -0.09421 C -0.01601 -0.09653 -0.01693 -0.09838 -0.01771 -0.10046 C -0.01849 -0.10486 -0.01953 -0.10903 -0.02005 -0.11319 C -0.02161 -0.12384 -0.0207 -0.11898 -0.02239 -0.12801 C -0.022 -0.15 -0.02226 -0.17199 -0.02122 -0.19375 C -0.02109 -0.19815 -0.01966 -0.20208 -0.01888 -0.20648 L -0.01771 -0.21273 C -0.01732 -0.21481 -0.0168 -0.2169 -0.01654 -0.21898 L -0.01536 -0.22755 C -0.01575 -0.24236 -0.01588 -0.25717 -0.01654 -0.27199 C -0.0168 -0.27986 -0.01875 -0.28819 -0.02005 -0.29537 C -0.02044 -0.29745 -0.02057 -0.29977 -0.02122 -0.30162 C -0.02461 -0.31065 -0.02305 -0.30579 -0.02604 -0.31643 C -0.02643 -0.3206 -0.02669 -0.325 -0.02721 -0.32917 C -0.02943 -0.34884 -0.02734 -0.32778 -0.02956 -0.34398 C -0.03008 -0.34745 -0.03008 -0.35116 -0.03073 -0.35463 C -0.03138 -0.35764 -0.03242 -0.36018 -0.0332 -0.36296 C -0.03359 -0.36505 -0.03372 -0.36736 -0.03437 -0.36944 C -0.03503 -0.37153 -0.03607 -0.37338 -0.03672 -0.37569 C -0.03724 -0.37778 -0.03763 -0.37986 -0.03789 -0.38194 C -0.0388 -0.38773 -0.03945 -0.39329 -0.04023 -0.39907 L -0.04141 -0.40741 C -0.04062 -0.43542 -0.04206 -0.43796 -0.03906 -0.45602 C -0.0388 -0.45833 -0.03854 -0.46065 -0.03789 -0.4625 C -0.03581 -0.46921 -0.03385 -0.47083 -0.0319 -0.47731 C -0.03099 -0.48079 -0.03021 -0.48426 -0.02956 -0.48796 C -0.02904 -0.49074 -0.02917 -0.49375 -0.02838 -0.4963 C -0.0276 -0.49884 -0.02604 -0.50046 -0.02487 -0.50278 C -0.02331 -0.53426 -0.02253 -0.53866 -0.02487 -0.57685 C -0.02526 -0.58449 -0.0276 -0.58773 -0.02956 -0.59375 C -0.03476 -0.60995 -0.02878 -0.59444 -0.03555 -0.61065 C -0.03854 -0.62662 -0.0345 -0.60694 -0.03906 -0.62338 C -0.03997 -0.62639 -0.04114 -0.63542 -0.04141 -0.63819 C -0.04101 -0.64792 -0.04088 -0.65787 -0.04023 -0.66782 C -0.0401 -0.66991 -0.03854 -0.68009 -0.03789 -0.68264 C -0.03646 -0.68842 -0.03424 -0.69352 -0.0332 -0.69954 L -0.03073 -0.71227 C -0.03034 -0.71921 -0.03021 -0.72639 -0.02956 -0.73333 C -0.02943 -0.73565 -0.02878 -0.7375 -0.02838 -0.73981 C -0.02799 -0.74259 -0.0276 -0.74537 -0.02721 -0.74815 C -0.0276 -0.75324 -0.02734 -0.75833 -0.02838 -0.76296 C -0.02904 -0.76574 -0.03086 -0.76713 -0.0319 -0.76944 C -0.03411 -0.77384 -0.03529 -0.77893 -0.03672 -0.78426 C -0.03633 -0.79259 -0.03646 -0.80116 -0.03555 -0.80949 C -0.03294 -0.83264 -0.0332 -0.8088 -0.0332 -0.81805 " pathEditMode="relative" rAng="0" ptsTypes="AAAAAAAAAAAAAAAAAAAAAAAAAAAAAAAAAAAAAAAAAAAAAAAAAA">
                                      <p:cBhvr>
                                        <p:cTn id="29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9" y="-40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8000"/>
                            </p:stCondLst>
                            <p:childTnLst>
                              <p:par>
                                <p:cTn id="3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00023 L 0.00026 0.00023 C 0.00247 -0.00463 0.00469 -0.00903 0.00729 -0.01296 C 0.01354 -0.02338 0.00833 -0.01065 0.01302 -0.02361 C 0.01341 -0.02662 0.01354 -0.02963 0.01419 -0.03241 C 0.0151 -0.03542 0.01771 -0.03727 0.01784 -0.04074 C 0.01797 -0.04907 0.01849 -0.09259 0.01549 -0.11343 C 0.01471 -0.11782 0.01367 -0.12176 0.01302 -0.12616 C 0.01263 -0.12917 0.01263 -0.13218 0.01185 -0.13495 C 0.00781 -0.14977 0.00833 -0.14421 0.00365 -0.15417 C -0.00208 -0.16643 0.00286 -0.15926 -0.00339 -0.1669 C -0.00521 -0.18055 -0.00365 -0.17292 -0.00912 -0.18819 L -0.01159 -0.19468 C -0.01198 -0.19722 -0.01302 -0.20648 -0.01393 -0.20972 C -0.01458 -0.2118 -0.0155 -0.21389 -0.01628 -0.21597 C -0.01589 -0.22361 -0.01667 -0.23218 -0.0151 -0.23958 C -0.01354 -0.24606 -0.00794 -0.25208 -0.00456 -0.25671 C -0.00169 -0.27153 -0.00534 -0.25301 -0.00091 -0.27153 C -0.00052 -0.27361 -0.00013 -0.27569 0.00026 -0.27778 C -0.00013 -0.30278 -0.00026 -0.32778 -0.00091 -0.35255 C -0.00117 -0.35949 -0.0043 -0.36389 -0.0069 -0.36759 C -0.00898 -0.37083 -0.01198 -0.37245 -0.01393 -0.37616 C -0.0151 -0.37824 -0.01641 -0.38009 -0.01732 -0.38264 C -0.01836 -0.38472 -0.01875 -0.38727 -0.01979 -0.38912 C -0.02083 -0.39074 -0.02214 -0.3919 -0.02331 -0.39329 C -0.02643 -0.41111 -0.02109 -0.3831 -0.02917 -0.4125 C -0.02995 -0.41528 -0.03086 -0.41805 -0.03151 -0.42106 C -0.03216 -0.42361 -0.03229 -0.42662 -0.03268 -0.4294 C -0.03307 -0.43194 -0.03346 -0.43403 -0.03372 -0.43611 C -0.03346 -0.44884 -0.03359 -0.4618 -0.03268 -0.4743 C -0.03242 -0.47824 -0.03112 -0.48148 -0.03034 -0.48518 C -0.02995 -0.48727 -0.02969 -0.48958 -0.02917 -0.49143 C -0.02734 -0.49792 -0.02513 -0.50116 -0.02214 -0.50625 L -0.01862 -0.52569 C -0.01823 -0.52778 -0.0181 -0.53009 -0.01732 -0.53194 L -0.0151 -0.53866 C -0.01406 -0.54653 -0.01172 -0.56273 -0.01159 -0.56852 C -0.01133 -0.58125 -0.01185 -0.59421 -0.01276 -0.60671 C -0.01302 -0.61134 -0.01341 -0.61643 -0.0151 -0.61968 L -0.01862 -0.62593 C -0.0194 -0.62893 -0.02005 -0.63171 -0.02096 -0.63472 C -0.0224 -0.63912 -0.02552 -0.64745 -0.02552 -0.64722 C -0.02852 -0.66319 -0.02734 -0.65579 -0.02917 -0.66875 C -0.02878 -0.68588 -0.02865 -0.70301 -0.028 -0.72014 C -0.02787 -0.7243 -0.02734 -0.7287 -0.02682 -0.73287 C -0.02656 -0.73495 -0.02565 -0.73704 -0.02552 -0.73935 C -0.02526 -0.7463 -0.02552 -0.75347 -0.02552 -0.76042 " pathEditMode="relative" rAng="0" ptsTypes="AAAA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0" y="-379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32" grpId="0" animBg="1"/>
      <p:bldP spid="32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effectively manage projects that produce complete products of high quality through the use of a consistent methodology and effective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61768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27" y="2892468"/>
            <a:ext cx="3618477" cy="5897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400" u="sng" dirty="0"/>
              <a:t>Process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978" y="3644030"/>
            <a:ext cx="3670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4108" y="3090032"/>
            <a:ext cx="5674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=Product ++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041327">
            <a:off x="9924927" y="4837084"/>
            <a:ext cx="552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04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766 -0.06922 L -0.04766 -0.06899 C -0.04818 -0.07315 -0.0487 -0.07709 -0.04922 -0.08079 C -0.04948 -0.08311 -0.04974 -0.08519 -0.04987 -0.08727 C -0.05 -0.08797 -0.05091 -0.1088 -0.05208 -0.11551 C -0.05274 -0.11945 -0.05365 -0.12315 -0.05417 -0.12709 C -0.05443 -0.12871 -0.05508 -0.13426 -0.0556 -0.13611 C -0.05599 -0.13727 -0.05664 -0.13866 -0.05716 -0.13982 C -0.05729 -0.14167 -0.05742 -0.14329 -0.05781 -0.14491 C -0.0612 -0.15718 -0.05886 -0.14329 -0.06146 -0.15533 C -0.06172 -0.15695 -0.06185 -0.1588 -0.06211 -0.16042 C -0.0625 -0.16227 -0.06315 -0.16366 -0.06354 -0.16551 C -0.06393 -0.16713 -0.06406 -0.16899 -0.06432 -0.17061 C -0.06458 -0.17199 -0.06484 -0.17315 -0.06498 -0.17454 C -0.06367 -0.21598 -0.0655 -0.18496 -0.06354 -0.20139 C -0.06328 -0.20394 -0.06328 -0.20672 -0.06289 -0.20903 C -0.06263 -0.21065 -0.06185 -0.21158 -0.06146 -0.21297 C -0.05794 -0.22547 -0.06185 -0.21436 -0.05859 -0.22315 C -0.05781 -0.23843 -0.0569 -0.24769 -0.05859 -0.26412 C -0.05886 -0.26806 -0.06081 -0.27084 -0.06146 -0.27454 C -0.0625 -0.28056 -0.06211 -0.27894 -0.06498 -0.28611 C -0.06576 -0.28774 -0.06641 -0.28959 -0.06719 -0.29121 C -0.0681 -0.29283 -0.07096 -0.29607 -0.07227 -0.29746 C -0.07565 -0.30672 -0.07123 -0.29561 -0.07656 -0.30533 C -0.07721 -0.30625 -0.07748 -0.30787 -0.078 -0.30903 C -0.08073 -0.31482 -0.08125 -0.31412 -0.08451 -0.31945 C -0.08529 -0.32061 -0.08594 -0.32199 -0.08672 -0.32315 C -0.09258 -0.33195 -0.08373 -0.31412 -0.09531 -0.33473 C -0.09623 -0.33635 -0.09714 -0.33843 -0.09818 -0.33982 C -0.09961 -0.3419 -0.1013 -0.34306 -0.10248 -0.34491 C -0.10729 -0.35255 -0.10221 -0.34861 -0.1069 -0.35139 C -0.11029 -0.36042 -0.10586 -0.34954 -0.1112 -0.35903 C -0.11185 -0.36019 -0.11211 -0.36181 -0.11263 -0.36297 C -0.11328 -0.36436 -0.11419 -0.36551 -0.11484 -0.3669 C -0.11537 -0.36806 -0.11576 -0.36945 -0.11628 -0.37061 C -0.11693 -0.37246 -0.11771 -0.37408 -0.11836 -0.3757 C -0.11966 -0.37917 -0.1207 -0.38287 -0.12201 -0.38611 C -0.1319 -0.40949 -0.12149 -0.38565 -0.12995 -0.40278 C -0.13073 -0.4044 -0.13125 -0.40625 -0.13216 -0.40787 C -0.13268 -0.40903 -0.13359 -0.40949 -0.13425 -0.41042 C -0.13542 -0.41181 -0.13685 -0.41274 -0.13789 -0.41412 C -0.13998 -0.41736 -0.14141 -0.42153 -0.14362 -0.42454 C -0.14466 -0.4257 -0.1457 -0.42686 -0.14649 -0.42824 C -0.1474 -0.42986 -0.14779 -0.43218 -0.1487 -0.43357 C -0.14948 -0.43473 -0.15078 -0.43496 -0.15156 -0.43611 C -0.15261 -0.4375 -0.15339 -0.43959 -0.15443 -0.44121 C -0.15534 -0.4426 -0.15651 -0.44352 -0.15729 -0.44491 C -0.15833 -0.44676 -0.15964 -0.45209 -0.16029 -0.45394 C -0.16042 -0.45602 -0.16068 -0.45834 -0.16094 -0.46042 C -0.16133 -0.46297 -0.16198 -0.46551 -0.16237 -0.46806 L -0.16315 -0.47315 C -0.16354 -0.48102 -0.16393 -0.48866 -0.16458 -0.4963 C -0.16471 -0.49769 -0.16511 -0.49885 -0.16524 -0.50024 C -0.16537 -0.50139 -0.16589 -0.50949 -0.16667 -0.51181 C -0.16823 -0.51598 -0.17005 -0.51968 -0.17175 -0.52315 C -0.17448 -0.5294 -0.17279 -0.52755 -0.17604 -0.52963 C -0.17813 -0.53334 -0.17969 -0.53658 -0.18255 -0.53866 C -0.18386 -0.53936 -0.18503 -0.54005 -0.1862 -0.54121 C -0.19128 -0.54561 -0.18581 -0.54561 -0.19557 -0.55139 C -0.19766 -0.55278 -0.19857 -0.55301 -0.20065 -0.55533 C -0.20169 -0.55649 -0.20248 -0.55787 -0.20352 -0.55903 C -0.2069 -0.5632 -0.20625 -0.5625 -0.20925 -0.56436 C -0.21029 -0.56598 -0.2112 -0.56783 -0.21211 -0.56945 C -0.21511 -0.57408 -0.21589 -0.57361 -0.2194 -0.57824 C -0.22018 -0.5794 -0.2207 -0.58125 -0.22149 -0.58218 C -0.22292 -0.5838 -0.22448 -0.58449 -0.22591 -0.58611 C -0.22813 -0.58843 -0.23034 -0.59098 -0.23242 -0.59375 C -0.23307 -0.59468 -0.23633 -0.59931 -0.23737 -0.60024 C -0.24453 -0.60649 -0.24271 -0.60394 -0.24961 -0.60903 C -0.25469 -0.61297 -0.25977 -0.61667 -0.26484 -0.62061 C -0.26745 -0.62269 -0.27005 -0.62547 -0.27279 -0.62709 C -0.27487 -0.62848 -0.27708 -0.6294 -0.2793 -0.63102 C -0.28151 -0.63241 -0.28346 -0.63473 -0.28568 -0.63611 C -0.2905 -0.63889 -0.29531 -0.64167 -0.30013 -0.64375 L -0.30599 -0.6463 C -0.3155 -0.65764 -0.30195 -0.64005 -0.31029 -0.69236 C -0.31133 -0.69885 -0.31484 -0.70324 -0.31745 -0.70787 C -0.31914 -0.71088 -0.3207 -0.71412 -0.32253 -0.7169 C -0.32695 -0.72338 -0.3293 -0.72616 -0.33333 -0.73102 C -0.33386 -0.73218 -0.33412 -0.7338 -0.33477 -0.73473 C -0.33542 -0.73588 -0.3362 -0.73635 -0.33698 -0.73727 C -0.33789 -0.73889 -0.33893 -0.73982 -0.33984 -0.74121 C -0.34089 -0.74283 -0.34167 -0.74491 -0.34271 -0.74653 C -0.34623 -0.75139 -0.34596 -0.75093 -0.34922 -0.75278 C -0.35013 -0.75394 -0.35104 -0.75556 -0.35208 -0.75649 C -0.35326 -0.75764 -0.35456 -0.75787 -0.35573 -0.75903 C -0.35651 -0.76019 -0.35703 -0.76181 -0.35781 -0.76297 C -0.35846 -0.76389 -0.35938 -0.76459 -0.36003 -0.76551 C -0.36081 -0.76667 -0.36133 -0.76852 -0.36224 -0.76945 C -0.36302 -0.77037 -0.36406 -0.77014 -0.36511 -0.77061 C -0.37005 -0.77315 -0.36393 -0.77037 -0.37005 -0.77454 C -0.37109 -0.77524 -0.37201 -0.77547 -0.37305 -0.7757 C -0.37604 -0.77848 -0.37617 -0.77871 -0.37956 -0.78102 C -0.38086 -0.78195 -0.38242 -0.78264 -0.38386 -0.78357 C -0.38503 -0.78426 -0.3862 -0.78542 -0.38737 -0.78611 C -0.3931 -0.78912 -0.38893 -0.78565 -0.39388 -0.78866 C -0.39518 -0.78936 -0.39636 -0.79028 -0.39753 -0.79121 C -0.39831 -0.7919 -0.39883 -0.79329 -0.39974 -0.79375 C -0.4013 -0.79491 -0.40313 -0.79537 -0.40469 -0.7963 C -0.40625 -0.79723 -0.40768 -0.79815 -0.40912 -0.79885 C -0.41198 -0.8007 -0.41471 -0.80324 -0.41771 -0.80394 C -0.4237 -0.80556 -0.42109 -0.80463 -0.42565 -0.80649 C -0.43151 -0.81343 -0.4237 -0.80486 -0.43073 -0.81042 C -0.43203 -0.81135 -0.43307 -0.8132 -0.43425 -0.81436 C -0.43503 -0.81482 -0.43581 -0.81482 -0.43646 -0.81551 C -0.43802 -0.81713 -0.43932 -0.81899 -0.44076 -0.82061 C -0.44154 -0.82153 -0.44245 -0.82199 -0.44297 -0.82315 C -0.44362 -0.825 -0.44453 -0.82662 -0.44518 -0.82848 C -0.44727 -0.83449 -0.44596 -0.83172 -0.44727 -0.83727 C -0.44857 -0.84283 -0.44883 -0.8426 -0.45091 -0.84769 C -0.45208 -0.85602 -0.45065 -0.85 -0.45378 -0.85649 C -0.45716 -0.86389 -0.45313 -0.85649 -0.45664 -0.86551 C -0.45729 -0.86713 -0.45807 -0.86806 -0.45886 -0.86945 L -0.46029 -0.87709 C -0.46055 -0.87848 -0.46042 -0.8801 -0.46094 -0.88102 C -0.46263 -0.88403 -0.46471 -0.88635 -0.46602 -0.88982 C -0.46654 -0.89121 -0.46693 -0.8926 -0.46745 -0.89375 C -0.46888 -0.89653 -0.47188 -0.90139 -0.47188 -0.90116 C -0.47305 -0.90787 -0.47162 -0.90301 -0.47474 -0.90764 C -0.47617 -0.90996 -0.47904 -0.91528 -0.47904 -0.91505 C -0.48047 -0.92593 -0.47865 -0.91551 -0.48125 -0.92431 C -0.48151 -0.92547 -0.48151 -0.92686 -0.4819 -0.92824 C -0.48281 -0.93125 -0.48412 -0.93357 -0.48555 -0.93588 C -0.48672 -0.93774 -0.48789 -0.93936 -0.48906 -0.94098 C -0.48998 -0.94213 -0.49102 -0.9426 -0.49206 -0.94352 C -0.49323 -0.94468 -0.4944 -0.94607 -0.49557 -0.94746 C -0.49609 -0.94861 -0.49649 -0.95 -0.49701 -0.95116 C -0.49883 -0.95486 -0.49922 -0.9551 -0.50143 -0.95764 C -0.50261 -0.96436 -0.5013 -0.95903 -0.5043 -0.96528 C -0.50482 -0.96644 -0.50508 -0.96806 -0.50573 -0.96922 C -0.50807 -0.97338 -0.50781 -0.96991 -0.50781 -0.97315 " pathEditMode="relative" rAng="0" ptsTypes="AAAAAAAAAAAAAAAAAAAAAAAAAAAAAAAAAAAAAAAAAAAAAAAAAAAAAAAAAAAAAAAAAAAAAAAAAAAAAAAAAAAA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21" y="-4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3627" y="2892468"/>
            <a:ext cx="3618477" cy="58976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400" u="sng" dirty="0"/>
              <a:t>Process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51978" y="3644030"/>
            <a:ext cx="3670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Product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4108" y="3090032"/>
            <a:ext cx="56742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=Product ++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963155" y="2824880"/>
            <a:ext cx="552450" cy="819150"/>
          </a:xfrm>
          <a:prstGeom prst="rect">
            <a:avLst/>
          </a:prstGeom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1168602" y="2730674"/>
            <a:ext cx="3470764" cy="5897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u="sng" dirty="0">
              <a:solidFill>
                <a:srgbClr val="C00000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14400" dirty="0" err="1">
                <a:solidFill>
                  <a:srgbClr val="CF7133"/>
                </a:solidFill>
              </a:rPr>
              <a:t>Excecuting</a:t>
            </a:r>
            <a:r>
              <a:rPr lang="en-US" sz="14400" dirty="0">
                <a:solidFill>
                  <a:srgbClr val="CF7133"/>
                </a:solidFill>
              </a:rPr>
              <a:t> &amp; </a:t>
            </a:r>
            <a:r>
              <a:rPr lang="en-US" sz="14400" u="sng" dirty="0">
                <a:solidFill>
                  <a:srgbClr val="CF7133"/>
                </a:solidFill>
              </a:rPr>
              <a:t>Controlling</a:t>
            </a:r>
            <a:r>
              <a:rPr lang="en-US" sz="14400" dirty="0">
                <a:solidFill>
                  <a:srgbClr val="C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7246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99 0.00254 L 0.02799 0.00254 C 0.03086 0.00069 0.03372 -0.00093 0.03633 -0.00301 C 0.0375 -0.00394 0.03841 -0.00579 0.03945 -0.00672 C 0.04049 -0.00764 0.04167 -0.00787 0.04258 -0.00857 C 0.04375 -0.00972 0.04466 -0.01134 0.0457 -0.01227 C 0.04674 -0.0132 0.04792 -0.01343 0.04883 -0.01412 C 0.05026 -0.01528 0.05156 -0.01713 0.05299 -0.01783 C 0.05651 -0.01968 0.06002 -0.02014 0.06341 -0.02153 L 0.06758 -0.02338 C 0.07252 -0.02292 0.07734 -0.02269 0.08216 -0.02153 C 0.08568 -0.02084 0.08633 -0.01945 0.08945 -0.01783 C 0.09127 -0.01713 0.09297 -0.01667 0.09466 -0.01597 L 0.10403 -0.00486 C 0.10508 -0.00371 0.10599 -0.00185 0.10716 -0.00116 L 0.11341 0.00254 C 0.11445 0.00301 0.11549 0.00416 0.11653 0.0044 L 0.12695 0.00625 C 0.14414 0.01389 0.13542 0.01134 0.16549 0.0081 C 0.16654 0.00787 0.16745 0.00671 0.16862 0.00625 C 0.16992 0.00555 0.17135 0.00509 0.17279 0.0044 C 0.17422 0.00324 0.17539 0.00139 0.17695 0.00069 C 0.1793 -0.00047 0.18177 -0.0007 0.18424 -0.00116 C 0.18555 -0.00255 0.18698 -0.00347 0.18841 -0.00486 C 0.19271 -0.00949 0.19036 -0.00857 0.1957 -0.01227 C 0.19765 -0.01389 0.19987 -0.01482 0.20182 -0.01597 C 0.20299 -0.01667 0.20404 -0.0169 0.20495 -0.01783 C 0.21002 -0.02384 0.2069 -0.02084 0.21445 -0.02523 L 0.21758 -0.02709 C 0.21849 -0.02778 0.21953 -0.02847 0.2207 -0.02894 C 0.22396 -0.03056 0.22656 -0.03172 0.22995 -0.03264 C 0.24271 -0.03611 0.23411 -0.03264 0.24258 -0.03634 C 0.25364 -0.03588 0.26471 -0.03565 0.27591 -0.03449 C 0.27917 -0.03426 0.27917 -0.03125 0.28216 -0.02894 C 0.28346 -0.02801 0.28489 -0.02778 0.28633 -0.02709 C 0.29518 -0.01667 0.28385 -0.0294 0.29258 -0.02153 C 0.29362 -0.0206 0.29453 -0.01898 0.2957 -0.01783 C 0.29818 -0.01574 0.30026 -0.01597 0.30299 -0.01412 C 0.30443 -0.0132 0.30573 -0.01158 0.30716 -0.01042 C 0.30807 -0.00972 0.30924 -0.00949 0.31029 -0.00857 C 0.31133 -0.00764 0.31224 -0.00579 0.31341 -0.00486 C 0.31471 -0.00394 0.31614 -0.00394 0.31758 -0.00301 C 0.31823 -0.00278 0.32617 0.00231 0.32799 0.00254 C 0.33659 0.00301 0.34531 0.00254 0.35404 0.00254 " pathEditMode="relative" ptsTypes="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404 0.00254 L 0.35404 0.00254 C 0.35781 0.00185 0.36159 0.00162 0.3655 0.00069 C 0.36654 0.00023 0.36745 -0.0007 0.36862 -0.00116 C 0.37031 -0.00209 0.37201 -0.00232 0.37383 -0.00301 C 0.37487 -0.00371 0.37578 -0.0044 0.37695 -0.00486 C 0.37826 -0.00579 0.37969 -0.00602 0.38112 -0.00672 C 0.38216 -0.00741 0.38307 -0.0081 0.38425 -0.00857 C 0.38555 -0.00949 0.38698 -0.00972 0.38841 -0.01042 C 0.3905 -0.01158 0.39245 -0.0132 0.39466 -0.01412 C 0.39596 -0.01505 0.3974 -0.01528 0.39883 -0.01597 C 0.41745 -0.02616 0.39531 -0.01412 0.40925 -0.02338 C 0.41055 -0.02431 0.41198 -0.02477 0.41341 -0.02523 C 0.41979 -0.03287 0.41263 -0.02547 0.42175 -0.03079 C 0.42318 -0.03172 0.42448 -0.03357 0.42591 -0.03449 C 0.42969 -0.0375 0.43659 -0.03912 0.43945 -0.04005 C 0.44063 -0.04005 0.45039 -0.04005 0.45404 -0.03634 C 0.45612 -0.03426 0.45781 -0.03056 0.46029 -0.02894 C 0.4681 -0.02431 0.45833 -0.03079 0.46654 -0.02338 C 0.46745 -0.02269 0.46862 -0.02269 0.46966 -0.02153 C 0.47175 -0.01945 0.47383 -0.0169 0.47591 -0.01412 C 0.47721 -0.01227 0.47852 -0.00996 0.48008 -0.00857 C 0.48125 -0.00764 0.48281 -0.00764 0.48425 -0.00672 C 0.48633 -0.00579 0.48841 -0.0044 0.4905 -0.00301 L 0.49675 0.00069 C 0.51654 2.22222E-6 0.53633 0.00046 0.55612 -0.00116 C 0.55859 -0.00139 0.56094 -0.00394 0.56341 -0.00486 C 0.5651 -0.00579 0.5668 -0.00625 0.56862 -0.00672 C 0.56992 -0.00741 0.57135 -0.0081 0.57279 -0.00857 C 0.57383 -0.00996 0.57461 -0.01158 0.57591 -0.01227 C 0.58034 -0.01528 0.58294 -0.01273 0.58737 -0.01783 C 0.59336 -0.025 0.5875 -0.01898 0.59362 -0.02338 C 0.60117 -0.0294 0.59427 -0.0257 0.60195 -0.02894 C 0.603 -0.03033 0.60391 -0.03195 0.60508 -0.03264 C 0.60925 -0.03588 0.62148 -0.03634 0.62279 -0.03634 C 0.62448 -0.03704 0.62617 -0.0382 0.628 -0.0382 C 0.63685 -0.0382 0.64622 -0.03843 0.65508 -0.03449 C 0.65612 -0.03403 0.65716 -0.03334 0.65807 -0.03264 C 0.65951 -0.03079 0.66081 -0.02871 0.66237 -0.02709 C 0.66328 -0.02616 0.66458 -0.02662 0.6655 -0.02523 C 0.678 -0.00718 0.66914 -0.0132 0.67695 -0.00857 C 0.68385 0.00046 0.67826 -0.00648 0.68633 0.00254 C 0.68737 0.0037 0.68828 0.00509 0.68945 0.00625 C 0.70456 0.02153 0.68503 0.00139 0.69675 0.0118 C 0.69779 0.01273 0.69857 0.01458 0.69987 0.01551 C 0.70091 0.0162 0.71055 0.01898 0.71133 0.01921 C 0.72383 0.01852 0.73633 0.01967 0.74883 0.01736 C 0.75182 0.01666 0.75417 0.01157 0.75716 0.00995 C 0.76419 0.00555 0.75534 0.01065 0.7655 0.00625 C 0.76784 0.00509 0.77031 0.00393 0.77279 0.00254 C 0.77448 0.00139 0.7763 0.00023 0.778 -0.00116 C 0.78737 -0.01065 0.7776 -0.00417 0.78529 -0.00857 C 0.78594 -0.01042 0.78633 -0.01273 0.78737 -0.01412 C 0.78815 -0.01551 0.78945 -0.01528 0.7905 -0.01597 C 0.8043 -0.02709 0.78867 -0.0169 0.80404 -0.02523 C 0.80716 -0.02709 0.81029 -0.02894 0.81341 -0.03079 C 0.81654 -0.03264 0.81953 -0.03496 0.82279 -0.03634 C 0.82552 -0.03773 0.82826 -0.03889 0.83112 -0.04005 C 0.83216 -0.04074 0.8332 -0.04121 0.83425 -0.0419 C 0.83555 -0.04306 0.83685 -0.04491 0.83841 -0.0456 C 0.84036 -0.04676 0.84258 -0.04699 0.84466 -0.04746 C 0.8457 -0.04884 0.84661 -0.05047 0.84779 -0.05116 C 0.84935 -0.05255 0.85573 -0.0544 0.85716 -0.05486 C 0.85925 -0.05602 0.86628 -0.06042 0.86862 -0.06227 C 0.86966 -0.06343 0.8707 -0.06482 0.87175 -0.06597 L 0.90925 -0.05857 C 0.91133 -0.05834 0.91341 -0.05764 0.9155 -0.05672 C 0.9168 -0.05625 0.91823 -0.05556 0.91966 -0.05486 C 0.92956 -0.04329 0.91211 -0.06273 0.93008 -0.04931 C 0.94831 -0.03588 0.9237 -0.04607 0.9405 -0.04005 C 0.94974 -0.02986 0.9457 -0.03264 0.95195 -0.02894 C 0.95365 -0.02662 0.95521 -0.02384 0.95716 -0.02153 C 0.95833 -0.02014 0.96341 -0.01852 0.96445 -0.01783 C 0.96589 -0.0169 0.96719 -0.01528 0.96862 -0.01412 C 0.97201 -0.01158 0.97188 -0.01297 0.97578 -0.01042 C 0.9776 -0.00949 0.9793 -0.00764 0.98112 -0.00672 C 0.98307 -0.00579 0.98529 -0.00579 0.98724 -0.00486 C 0.98945 -0.00394 0.99154 -0.00255 0.99362 -0.00116 C 1.00885 -0.00255 1.02422 -0.00093 1.03945 -0.00486 C 1.04141 -0.00556 1.04141 -0.01134 1.04258 -0.01412 C 1.04349 -0.0169 1.04453 -0.01922 1.0457 -0.02153 C 1.04987 -0.03009 1.0487 -0.02732 1.053 -0.03264 C 1.05846 -0.03982 1.05521 -0.03727 1.06029 -0.04005 C 1.06133 -0.0419 1.0625 -0.04352 1.06341 -0.0456 C 1.06393 -0.04746 1.06367 -0.04977 1.06445 -0.05116 C 1.06536 -0.05347 1.0707 -0.05787 1.07175 -0.05857 C 1.0724 -0.06042 1.07266 -0.0632 1.0737 -0.06412 C 1.07526 -0.06574 1.07721 -0.06528 1.07904 -0.06597 C 1.08112 -0.06713 1.0832 -0.06852 1.08529 -0.06968 C 1.09401 -0.06922 1.12331 -0.06829 1.13633 -0.06597 C 1.14023 -0.06528 1.14102 -0.06343 1.14466 -0.06042 C 1.14701 -0.05857 1.14948 -0.05695 1.15195 -0.05486 C 1.15326 -0.05394 1.15469 -0.05232 1.15612 -0.05116 C 1.15703 -0.05047 1.1582 -0.05023 1.15925 -0.04931 C 1.16055 -0.04838 1.16198 -0.04676 1.16341 -0.0456 C 1.16432 -0.04491 1.1655 -0.04468 1.16654 -0.04375 C 1.16862 -0.04213 1.17057 -0.03982 1.17279 -0.0382 C 1.17435 -0.03727 1.17617 -0.03727 1.178 -0.03634 C 1.18073 -0.03542 1.18346 -0.0338 1.18633 -0.03264 C 1.18802 -0.03218 1.18971 -0.03172 1.19154 -0.03079 C 1.19362 -0.02986 1.19818 -0.02639 1.19987 -0.02523 L 1.25716 -0.02709 C 1.25846 -0.02732 1.2599 -0.02847 1.26133 -0.02894 C 1.26302 -0.02963 1.26471 -0.03009 1.26654 -0.03079 C 1.27018 -0.03241 1.27422 -0.03403 1.278 -0.03634 C 1.28151 -0.03889 1.28294 -0.04028 1.28633 -0.0419 C 1.29115 -0.04445 1.2918 -0.04422 1.29779 -0.0456 C 1.29883 -0.0463 1.29987 -0.04676 1.30091 -0.04746 C 1.3099 -0.0544 1.30078 -0.04884 1.3082 -0.05301 C 1.31237 -0.05255 1.31654 -0.05232 1.3207 -0.05116 C 1.32175 -0.05093 1.32266 -0.05 1.32383 -0.04931 C 1.32513 -0.04861 1.32656 -0.04792 1.328 -0.04746 C 1.3293 -0.04722 1.33073 -0.04746 1.33216 -0.04746 " pathEditMode="relative" ptsTypes="AAAAAAAAAAAAAAAAAAAAAAAAAAAAAAAAAAAAAAAAAAAAAAAAAAAA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08 -0.0044 0.00377 -0.00926 0.00625 -0.01297 C 0.00807 -0.01598 0.0125 -0.02037 0.0125 -0.02037 C 0.02018 -0.01991 0.03815 -0.02014 0.04895 -0.01667 C 0.05 -0.01644 0.05091 -0.01528 0.05208 -0.01482 C 0.05377 -0.01412 0.05546 -0.01366 0.05729 -0.01297 C 0.06041 -0.01181 0.06354 -0.01065 0.06666 -0.00926 C 0.0677 -0.0088 0.06861 -0.00811 0.06979 -0.00741 C 0.07213 -0.00625 0.0746 -0.0051 0.07708 -0.00371 C 0.08541 -0.0044 0.09375 -0.00394 0.10208 -0.00556 C 0.10325 -0.00602 0.1039 -0.00857 0.1052 -0.00926 C 0.10677 -0.01042 0.10859 -0.01042 0.11041 -0.01112 C 0.1125 -0.01227 0.11458 -0.01366 0.11666 -0.01482 L 0.14687 -0.01297 C 0.15377 -0.0125 0.15338 -0.01227 0.15833 -0.00926 L 0.20729 -0.01112 C 0.20937 -0.01135 0.21132 -0.0125 0.21354 -0.01297 C 0.21627 -0.01366 0.21901 -0.01436 0.22187 -0.01482 L 0.22812 -0.01852 C 0.22916 -0.01922 0.2302 -0.01945 0.23125 -0.02037 C 0.23229 -0.02176 0.23307 -0.02338 0.23437 -0.02408 C 0.23697 -0.02593 0.23997 -0.02616 0.2427 -0.02778 C 0.24375 -0.02848 0.24479 -0.02894 0.24583 -0.02963 C 0.24687 -0.03079 0.24791 -0.03218 0.24895 -0.03334 C 0.25026 -0.03519 0.25156 -0.0375 0.25312 -0.03889 C 0.25638 -0.0419 0.26002 -0.04283 0.26354 -0.04445 C 0.26458 -0.04514 0.26562 -0.04584 0.26666 -0.0463 C 0.28085 -0.04537 0.29505 -0.04468 0.30937 -0.0426 C 0.3125 -0.04213 0.31562 -0.04144 0.31875 -0.04074 C 0.32083 -0.03959 0.32291 -0.03889 0.325 -0.03704 C 0.3263 -0.03588 0.3276 -0.03449 0.32916 -0.03334 C 0.33111 -0.03195 0.33541 -0.02963 0.33541 -0.02963 C 0.33671 -0.02778 0.33802 -0.0257 0.33958 -0.02408 C 0.34088 -0.02269 0.34244 -0.02199 0.34375 -0.02037 C 0.34388 -0.02014 0.35039 -0.01042 0.35208 -0.00926 C 0.35364 -0.00834 0.35546 -0.00811 0.35729 -0.00741 C 0.36601 -0.00394 0.35598 -0.00695 0.36875 -0.00371 C 0.37773 -0.0044 0.38671 -0.00463 0.39583 -0.00556 C 0.40169 -0.00625 0.40169 -0.00834 0.40729 -0.00926 C 0.41132 -0.01019 0.41562 -0.01065 0.41979 -0.01112 C 0.4263 -0.01899 0.42018 -0.01274 0.43333 -0.01852 C 0.44973 -0.02593 0.42942 -0.01922 0.44583 -0.02408 C 0.44752 -0.02547 0.44921 -0.02686 0.45104 -0.02778 C 0.46054 -0.03357 0.47812 -0.03125 0.48333 -0.03149 C 0.49088 -0.03496 0.48398 -0.03125 0.49166 -0.03704 C 0.49674 -0.04098 0.49283 -0.03635 0.49791 -0.0426 C 0.49973 -0.04491 0.50677 -0.05487 0.50833 -0.05556 C 0.50963 -0.05625 0.51106 -0.05649 0.5125 -0.05741 C 0.51536 -0.05949 0.51822 -0.06181 0.52083 -0.06482 C 0.52187 -0.06621 0.52265 -0.06829 0.52395 -0.06852 C 0.53359 -0.07014 0.54335 -0.06991 0.55312 -0.07037 C 0.55507 -0.07107 0.55729 -0.0713 0.55937 -0.07223 C 0.56106 -0.07315 0.56263 -0.0757 0.56458 -0.07593 C 0.56901 -0.07639 0.57356 -0.07477 0.57812 -0.07408 C 0.58151 -0.07176 0.5858 -0.07153 0.58841 -0.06667 C 0.58958 -0.06482 0.59036 -0.0625 0.59153 -0.06112 C 0.59283 -0.05996 0.5944 -0.06019 0.5957 -0.05926 C 0.59752 -0.05834 0.59921 -0.05672 0.60104 -0.05556 C 0.60455 -0.05348 0.60755 -0.05324 0.61145 -0.05186 C 0.61276 -0.05139 0.61419 -0.0507 0.61562 -0.05 C 0.61666 -0.04885 0.61757 -0.04746 0.61875 -0.0463 C 0.62187 -0.04352 0.62578 -0.04399 0.62903 -0.0426 C 0.63151 -0.04167 0.63398 -0.04005 0.63632 -0.03889 C 0.63776 -0.0382 0.63919 -0.03774 0.64049 -0.03704 C 0.64166 -0.03658 0.64257 -0.03565 0.64361 -0.03519 C 0.64544 -0.03449 0.64713 -0.03426 0.64895 -0.03334 C 0.65065 -0.03241 0.65234 -0.03079 0.65416 -0.02963 C 0.6569 -0.02824 0.66236 -0.02593 0.66236 -0.02593 C 0.675 -0.02662 0.6875 -0.02686 0.69986 -0.02778 C 0.70507 -0.02824 0.7039 -0.03079 0.70833 -0.03519 C 0.70924 -0.03635 0.71028 -0.03658 0.71132 -0.03704 C 0.71601 -0.03959 0.71601 -0.03843 0.72083 -0.0426 C 0.72187 -0.04375 0.72278 -0.04537 0.72395 -0.0463 C 0.72591 -0.04792 0.72812 -0.04885 0.7302 -0.05 C 0.73125 -0.0507 0.73216 -0.05162 0.7332 -0.05186 C 0.74062 -0.05417 0.7375 -0.05255 0.7427 -0.05556 C 0.74401 -0.05741 0.74531 -0.05973 0.74687 -0.06112 C 0.74843 -0.06274 0.75026 -0.06389 0.75195 -0.06482 C 0.75377 -0.06574 0.75546 -0.06667 0.75729 -0.06667 C 0.77005 -0.06783 0.78294 -0.06806 0.7957 -0.06852 C 0.79856 -0.06806 0.8013 -0.06783 0.80403 -0.06667 C 0.80885 -0.06482 0.81106 -0.06204 0.81562 -0.05926 C 0.81901 -0.05741 0.83398 -0.05024 0.83541 -0.05 L 0.84687 -0.04815 L 0.87291 -0.04445 C 0.90338 -0.03982 0.85846 -0.04584 0.89791 -0.04074 L 0.95416 -0.0426 C 0.97083 -0.04352 0.96809 -0.04306 0.97916 -0.0463 C 0.99062 -0.05857 0.97864 -0.04792 1.00208 -0.05371 C 1.00351 -0.05417 1.00481 -0.05625 1.00625 -0.05741 L 1.00833 -0.05926 " pathEditMode="relative" ptsTypes="AAAAAAAAAAAAAAAAAAAAAAAAAAAAAAAAAAAAAAAAAAAAAAAAAAAAAAAAAAAAAAAAAAAAAAAAAAAAAAAAAAAAAAAAAAAA">
                                      <p:cBhvr>
                                        <p:cTn id="11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ircular Arrow 14"/>
          <p:cNvSpPr/>
          <p:nvPr/>
        </p:nvSpPr>
        <p:spPr>
          <a:xfrm rot="10800000">
            <a:off x="5788587" y="2495313"/>
            <a:ext cx="2947381" cy="2947381"/>
          </a:xfrm>
          <a:prstGeom prst="circularArrow">
            <a:avLst>
              <a:gd name="adj1" fmla="val 2540"/>
              <a:gd name="adj2" fmla="val 308063"/>
              <a:gd name="adj3" fmla="val 19516426"/>
              <a:gd name="adj4" fmla="val 12575511"/>
              <a:gd name="adj5" fmla="val 2963"/>
            </a:avLst>
          </a:prstGeom>
          <a:solidFill>
            <a:srgbClr val="CF713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4" name="Shape 13"/>
          <p:cNvSpPr/>
          <p:nvPr/>
        </p:nvSpPr>
        <p:spPr>
          <a:xfrm rot="10800000">
            <a:off x="2481464" y="1343524"/>
            <a:ext cx="2930077" cy="2930077"/>
          </a:xfrm>
          <a:prstGeom prst="leftCircularArrow">
            <a:avLst>
              <a:gd name="adj1" fmla="val 2555"/>
              <a:gd name="adj2" fmla="val 309990"/>
              <a:gd name="adj3" fmla="val 2085501"/>
              <a:gd name="adj4" fmla="val 9024489"/>
              <a:gd name="adj5" fmla="val 2980"/>
            </a:avLst>
          </a:prstGeom>
          <a:solidFill>
            <a:srgbClr val="CF7133"/>
          </a:solidFill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13" y="-254000"/>
            <a:ext cx="9905998" cy="1905000"/>
          </a:xfrm>
        </p:spPr>
        <p:txBody>
          <a:bodyPr/>
          <a:lstStyle/>
          <a:p>
            <a:r>
              <a:rPr lang="en-US" dirty="0"/>
              <a:t>The Executing Controlling Cycle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979645" y="1152235"/>
            <a:ext cx="9178609" cy="4468717"/>
            <a:chOff x="979645" y="1152235"/>
            <a:chExt cx="9178609" cy="4468717"/>
          </a:xfrm>
        </p:grpSpPr>
        <p:sp>
          <p:nvSpPr>
            <p:cNvPr id="4" name="Freeform 3"/>
            <p:cNvSpPr/>
            <p:nvPr/>
          </p:nvSpPr>
          <p:spPr>
            <a:xfrm>
              <a:off x="979645" y="2373398"/>
              <a:ext cx="2462164" cy="2030770"/>
            </a:xfrm>
            <a:custGeom>
              <a:avLst/>
              <a:gdLst>
                <a:gd name="connsiteX0" fmla="*/ 0 w 2462164"/>
                <a:gd name="connsiteY0" fmla="*/ 203077 h 2030770"/>
                <a:gd name="connsiteX1" fmla="*/ 203077 w 2462164"/>
                <a:gd name="connsiteY1" fmla="*/ 0 h 2030770"/>
                <a:gd name="connsiteX2" fmla="*/ 2259087 w 2462164"/>
                <a:gd name="connsiteY2" fmla="*/ 0 h 2030770"/>
                <a:gd name="connsiteX3" fmla="*/ 2462164 w 2462164"/>
                <a:gd name="connsiteY3" fmla="*/ 203077 h 2030770"/>
                <a:gd name="connsiteX4" fmla="*/ 2462164 w 2462164"/>
                <a:gd name="connsiteY4" fmla="*/ 1827693 h 2030770"/>
                <a:gd name="connsiteX5" fmla="*/ 2259087 w 2462164"/>
                <a:gd name="connsiteY5" fmla="*/ 2030770 h 2030770"/>
                <a:gd name="connsiteX6" fmla="*/ 203077 w 2462164"/>
                <a:gd name="connsiteY6" fmla="*/ 2030770 h 2030770"/>
                <a:gd name="connsiteX7" fmla="*/ 0 w 2462164"/>
                <a:gd name="connsiteY7" fmla="*/ 1827693 h 2030770"/>
                <a:gd name="connsiteX8" fmla="*/ 0 w 2462164"/>
                <a:gd name="connsiteY8" fmla="*/ 203077 h 203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2164" h="2030770">
                  <a:moveTo>
                    <a:pt x="0" y="203077"/>
                  </a:moveTo>
                  <a:cubicBezTo>
                    <a:pt x="0" y="90921"/>
                    <a:pt x="90921" y="0"/>
                    <a:pt x="203077" y="0"/>
                  </a:cubicBezTo>
                  <a:lnTo>
                    <a:pt x="2259087" y="0"/>
                  </a:lnTo>
                  <a:cubicBezTo>
                    <a:pt x="2371243" y="0"/>
                    <a:pt x="2462164" y="90921"/>
                    <a:pt x="2462164" y="203077"/>
                  </a:cubicBezTo>
                  <a:lnTo>
                    <a:pt x="2462164" y="1827693"/>
                  </a:lnTo>
                  <a:cubicBezTo>
                    <a:pt x="2462164" y="1939849"/>
                    <a:pt x="2371243" y="2030770"/>
                    <a:pt x="2259087" y="2030770"/>
                  </a:cubicBezTo>
                  <a:lnTo>
                    <a:pt x="203077" y="2030770"/>
                  </a:lnTo>
                  <a:cubicBezTo>
                    <a:pt x="90921" y="2030770"/>
                    <a:pt x="0" y="1939849"/>
                    <a:pt x="0" y="1827693"/>
                  </a:cubicBezTo>
                  <a:lnTo>
                    <a:pt x="0" y="20307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559" tIns="170559" rIns="170559" bIns="605724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Scrums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Status</a:t>
              </a:r>
            </a:p>
          </p:txBody>
        </p:sp>
        <p:sp>
          <p:nvSpPr>
            <p:cNvPr id="5" name="Shape 4"/>
            <p:cNvSpPr/>
            <p:nvPr/>
          </p:nvSpPr>
          <p:spPr>
            <a:xfrm>
              <a:off x="2359484" y="2690875"/>
              <a:ext cx="2930077" cy="2930077"/>
            </a:xfrm>
            <a:prstGeom prst="leftCircularArrow">
              <a:avLst>
                <a:gd name="adj1" fmla="val 2555"/>
                <a:gd name="adj2" fmla="val 309990"/>
                <a:gd name="adj3" fmla="val 2085501"/>
                <a:gd name="adj4" fmla="val 9024489"/>
                <a:gd name="adj5" fmla="val 298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6" name="Freeform 5"/>
            <p:cNvSpPr/>
            <p:nvPr/>
          </p:nvSpPr>
          <p:spPr>
            <a:xfrm>
              <a:off x="1526792" y="3969004"/>
              <a:ext cx="2188590" cy="870330"/>
            </a:xfrm>
            <a:custGeom>
              <a:avLst/>
              <a:gdLst>
                <a:gd name="connsiteX0" fmla="*/ 0 w 2188590"/>
                <a:gd name="connsiteY0" fmla="*/ 87033 h 870330"/>
                <a:gd name="connsiteX1" fmla="*/ 87033 w 2188590"/>
                <a:gd name="connsiteY1" fmla="*/ 0 h 870330"/>
                <a:gd name="connsiteX2" fmla="*/ 2101557 w 2188590"/>
                <a:gd name="connsiteY2" fmla="*/ 0 h 870330"/>
                <a:gd name="connsiteX3" fmla="*/ 2188590 w 2188590"/>
                <a:gd name="connsiteY3" fmla="*/ 87033 h 870330"/>
                <a:gd name="connsiteX4" fmla="*/ 2188590 w 2188590"/>
                <a:gd name="connsiteY4" fmla="*/ 783297 h 870330"/>
                <a:gd name="connsiteX5" fmla="*/ 2101557 w 2188590"/>
                <a:gd name="connsiteY5" fmla="*/ 870330 h 870330"/>
                <a:gd name="connsiteX6" fmla="*/ 87033 w 2188590"/>
                <a:gd name="connsiteY6" fmla="*/ 870330 h 870330"/>
                <a:gd name="connsiteX7" fmla="*/ 0 w 2188590"/>
                <a:gd name="connsiteY7" fmla="*/ 783297 h 870330"/>
                <a:gd name="connsiteX8" fmla="*/ 0 w 2188590"/>
                <a:gd name="connsiteY8" fmla="*/ 87033 h 8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590" h="870330">
                  <a:moveTo>
                    <a:pt x="0" y="87033"/>
                  </a:moveTo>
                  <a:cubicBezTo>
                    <a:pt x="0" y="38966"/>
                    <a:pt x="38966" y="0"/>
                    <a:pt x="87033" y="0"/>
                  </a:cubicBezTo>
                  <a:lnTo>
                    <a:pt x="2101557" y="0"/>
                  </a:lnTo>
                  <a:cubicBezTo>
                    <a:pt x="2149624" y="0"/>
                    <a:pt x="2188590" y="38966"/>
                    <a:pt x="2188590" y="87033"/>
                  </a:cubicBezTo>
                  <a:lnTo>
                    <a:pt x="2188590" y="783297"/>
                  </a:lnTo>
                  <a:cubicBezTo>
                    <a:pt x="2188590" y="831364"/>
                    <a:pt x="2149624" y="870330"/>
                    <a:pt x="2101557" y="870330"/>
                  </a:cubicBezTo>
                  <a:lnTo>
                    <a:pt x="87033" y="870330"/>
                  </a:lnTo>
                  <a:cubicBezTo>
                    <a:pt x="38966" y="870330"/>
                    <a:pt x="0" y="831364"/>
                    <a:pt x="0" y="783297"/>
                  </a:cubicBezTo>
                  <a:lnTo>
                    <a:pt x="0" y="870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01" tIns="53431" rIns="67401" bIns="534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Communicate</a:t>
              </a:r>
            </a:p>
          </p:txBody>
        </p:sp>
        <p:sp>
          <p:nvSpPr>
            <p:cNvPr id="8" name="Freeform 7"/>
            <p:cNvSpPr/>
            <p:nvPr/>
          </p:nvSpPr>
          <p:spPr>
            <a:xfrm>
              <a:off x="4071817" y="2373398"/>
              <a:ext cx="2979218" cy="2030770"/>
            </a:xfrm>
            <a:custGeom>
              <a:avLst/>
              <a:gdLst>
                <a:gd name="connsiteX0" fmla="*/ 0 w 2979218"/>
                <a:gd name="connsiteY0" fmla="*/ 203077 h 2030770"/>
                <a:gd name="connsiteX1" fmla="*/ 203077 w 2979218"/>
                <a:gd name="connsiteY1" fmla="*/ 0 h 2030770"/>
                <a:gd name="connsiteX2" fmla="*/ 2776141 w 2979218"/>
                <a:gd name="connsiteY2" fmla="*/ 0 h 2030770"/>
                <a:gd name="connsiteX3" fmla="*/ 2979218 w 2979218"/>
                <a:gd name="connsiteY3" fmla="*/ 203077 h 2030770"/>
                <a:gd name="connsiteX4" fmla="*/ 2979218 w 2979218"/>
                <a:gd name="connsiteY4" fmla="*/ 1827693 h 2030770"/>
                <a:gd name="connsiteX5" fmla="*/ 2776141 w 2979218"/>
                <a:gd name="connsiteY5" fmla="*/ 2030770 h 2030770"/>
                <a:gd name="connsiteX6" fmla="*/ 203077 w 2979218"/>
                <a:gd name="connsiteY6" fmla="*/ 2030770 h 2030770"/>
                <a:gd name="connsiteX7" fmla="*/ 0 w 2979218"/>
                <a:gd name="connsiteY7" fmla="*/ 1827693 h 2030770"/>
                <a:gd name="connsiteX8" fmla="*/ 0 w 2979218"/>
                <a:gd name="connsiteY8" fmla="*/ 203077 h 203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979218" h="2030770">
                  <a:moveTo>
                    <a:pt x="0" y="203077"/>
                  </a:moveTo>
                  <a:cubicBezTo>
                    <a:pt x="0" y="90921"/>
                    <a:pt x="90921" y="0"/>
                    <a:pt x="203077" y="0"/>
                  </a:cubicBezTo>
                  <a:lnTo>
                    <a:pt x="2776141" y="0"/>
                  </a:lnTo>
                  <a:cubicBezTo>
                    <a:pt x="2888297" y="0"/>
                    <a:pt x="2979218" y="90921"/>
                    <a:pt x="2979218" y="203077"/>
                  </a:cubicBezTo>
                  <a:lnTo>
                    <a:pt x="2979218" y="1827693"/>
                  </a:lnTo>
                  <a:cubicBezTo>
                    <a:pt x="2979218" y="1939849"/>
                    <a:pt x="2888297" y="2030770"/>
                    <a:pt x="2776141" y="2030770"/>
                  </a:cubicBezTo>
                  <a:lnTo>
                    <a:pt x="203077" y="2030770"/>
                  </a:lnTo>
                  <a:cubicBezTo>
                    <a:pt x="90921" y="2030770"/>
                    <a:pt x="0" y="1939849"/>
                    <a:pt x="0" y="1827693"/>
                  </a:cubicBezTo>
                  <a:lnTo>
                    <a:pt x="0" y="20307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559" tIns="605724" rIns="170559" bIns="170559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Complete Tasks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Request Changes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Log Issues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sz="2000" kern="1200" dirty="0"/>
            </a:p>
          </p:txBody>
        </p:sp>
        <p:sp>
          <p:nvSpPr>
            <p:cNvPr id="9" name="Circular Arrow 8"/>
            <p:cNvSpPr/>
            <p:nvPr/>
          </p:nvSpPr>
          <p:spPr>
            <a:xfrm>
              <a:off x="5709054" y="1152235"/>
              <a:ext cx="2947381" cy="2947381"/>
            </a:xfrm>
            <a:prstGeom prst="circularArrow">
              <a:avLst>
                <a:gd name="adj1" fmla="val 2540"/>
                <a:gd name="adj2" fmla="val 308063"/>
                <a:gd name="adj3" fmla="val 19516426"/>
                <a:gd name="adj4" fmla="val 12575511"/>
                <a:gd name="adj5" fmla="val 2963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1" name="Freeform 10"/>
            <p:cNvSpPr/>
            <p:nvPr/>
          </p:nvSpPr>
          <p:spPr>
            <a:xfrm>
              <a:off x="4877492" y="1938233"/>
              <a:ext cx="2188590" cy="870330"/>
            </a:xfrm>
            <a:custGeom>
              <a:avLst/>
              <a:gdLst>
                <a:gd name="connsiteX0" fmla="*/ 0 w 2188590"/>
                <a:gd name="connsiteY0" fmla="*/ 87033 h 870330"/>
                <a:gd name="connsiteX1" fmla="*/ 87033 w 2188590"/>
                <a:gd name="connsiteY1" fmla="*/ 0 h 870330"/>
                <a:gd name="connsiteX2" fmla="*/ 2101557 w 2188590"/>
                <a:gd name="connsiteY2" fmla="*/ 0 h 870330"/>
                <a:gd name="connsiteX3" fmla="*/ 2188590 w 2188590"/>
                <a:gd name="connsiteY3" fmla="*/ 87033 h 870330"/>
                <a:gd name="connsiteX4" fmla="*/ 2188590 w 2188590"/>
                <a:gd name="connsiteY4" fmla="*/ 783297 h 870330"/>
                <a:gd name="connsiteX5" fmla="*/ 2101557 w 2188590"/>
                <a:gd name="connsiteY5" fmla="*/ 870330 h 870330"/>
                <a:gd name="connsiteX6" fmla="*/ 87033 w 2188590"/>
                <a:gd name="connsiteY6" fmla="*/ 870330 h 870330"/>
                <a:gd name="connsiteX7" fmla="*/ 0 w 2188590"/>
                <a:gd name="connsiteY7" fmla="*/ 783297 h 870330"/>
                <a:gd name="connsiteX8" fmla="*/ 0 w 2188590"/>
                <a:gd name="connsiteY8" fmla="*/ 87033 h 8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590" h="870330">
                  <a:moveTo>
                    <a:pt x="0" y="87033"/>
                  </a:moveTo>
                  <a:cubicBezTo>
                    <a:pt x="0" y="38966"/>
                    <a:pt x="38966" y="0"/>
                    <a:pt x="87033" y="0"/>
                  </a:cubicBezTo>
                  <a:lnTo>
                    <a:pt x="2101557" y="0"/>
                  </a:lnTo>
                  <a:cubicBezTo>
                    <a:pt x="2149624" y="0"/>
                    <a:pt x="2188590" y="38966"/>
                    <a:pt x="2188590" y="87033"/>
                  </a:cubicBezTo>
                  <a:lnTo>
                    <a:pt x="2188590" y="783297"/>
                  </a:lnTo>
                  <a:cubicBezTo>
                    <a:pt x="2188590" y="831364"/>
                    <a:pt x="2149624" y="870330"/>
                    <a:pt x="2101557" y="870330"/>
                  </a:cubicBezTo>
                  <a:lnTo>
                    <a:pt x="87033" y="870330"/>
                  </a:lnTo>
                  <a:cubicBezTo>
                    <a:pt x="38966" y="870330"/>
                    <a:pt x="0" y="831364"/>
                    <a:pt x="0" y="783297"/>
                  </a:cubicBezTo>
                  <a:lnTo>
                    <a:pt x="0" y="870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01" tIns="53431" rIns="67401" bIns="534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Execute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7422516" y="2373398"/>
              <a:ext cx="2462164" cy="2030770"/>
            </a:xfrm>
            <a:custGeom>
              <a:avLst/>
              <a:gdLst>
                <a:gd name="connsiteX0" fmla="*/ 0 w 2462164"/>
                <a:gd name="connsiteY0" fmla="*/ 203077 h 2030770"/>
                <a:gd name="connsiteX1" fmla="*/ 203077 w 2462164"/>
                <a:gd name="connsiteY1" fmla="*/ 0 h 2030770"/>
                <a:gd name="connsiteX2" fmla="*/ 2259087 w 2462164"/>
                <a:gd name="connsiteY2" fmla="*/ 0 h 2030770"/>
                <a:gd name="connsiteX3" fmla="*/ 2462164 w 2462164"/>
                <a:gd name="connsiteY3" fmla="*/ 203077 h 2030770"/>
                <a:gd name="connsiteX4" fmla="*/ 2462164 w 2462164"/>
                <a:gd name="connsiteY4" fmla="*/ 1827693 h 2030770"/>
                <a:gd name="connsiteX5" fmla="*/ 2259087 w 2462164"/>
                <a:gd name="connsiteY5" fmla="*/ 2030770 h 2030770"/>
                <a:gd name="connsiteX6" fmla="*/ 203077 w 2462164"/>
                <a:gd name="connsiteY6" fmla="*/ 2030770 h 2030770"/>
                <a:gd name="connsiteX7" fmla="*/ 0 w 2462164"/>
                <a:gd name="connsiteY7" fmla="*/ 1827693 h 2030770"/>
                <a:gd name="connsiteX8" fmla="*/ 0 w 2462164"/>
                <a:gd name="connsiteY8" fmla="*/ 203077 h 2030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62164" h="2030770">
                  <a:moveTo>
                    <a:pt x="0" y="203077"/>
                  </a:moveTo>
                  <a:cubicBezTo>
                    <a:pt x="0" y="90921"/>
                    <a:pt x="90921" y="0"/>
                    <a:pt x="203077" y="0"/>
                  </a:cubicBezTo>
                  <a:lnTo>
                    <a:pt x="2259087" y="0"/>
                  </a:lnTo>
                  <a:cubicBezTo>
                    <a:pt x="2371243" y="0"/>
                    <a:pt x="2462164" y="90921"/>
                    <a:pt x="2462164" y="203077"/>
                  </a:cubicBezTo>
                  <a:lnTo>
                    <a:pt x="2462164" y="1827693"/>
                  </a:lnTo>
                  <a:cubicBezTo>
                    <a:pt x="2462164" y="1939849"/>
                    <a:pt x="2371243" y="2030770"/>
                    <a:pt x="2259087" y="2030770"/>
                  </a:cubicBezTo>
                  <a:lnTo>
                    <a:pt x="203077" y="2030770"/>
                  </a:lnTo>
                  <a:cubicBezTo>
                    <a:pt x="90921" y="2030770"/>
                    <a:pt x="0" y="1939849"/>
                    <a:pt x="0" y="1827693"/>
                  </a:cubicBezTo>
                  <a:lnTo>
                    <a:pt x="0" y="203077"/>
                  </a:lnTo>
                  <a:close/>
                </a:path>
              </a:pathLst>
            </a:cu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70559" tIns="170559" rIns="170559" bIns="605724" numCol="1" spcCol="1270" anchor="t" anchorCtr="0">
              <a:noAutofit/>
            </a:bodyPr>
            <a:lstStyle/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Revise documents</a:t>
              </a:r>
            </a:p>
            <a:p>
              <a:pPr marL="228600" lvl="1" indent="-228600" algn="l" defTabSz="8890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000" kern="1200" dirty="0"/>
                <a:t>Redefine Success</a:t>
              </a:r>
            </a:p>
          </p:txBody>
        </p:sp>
        <p:sp>
          <p:nvSpPr>
            <p:cNvPr id="13" name="Freeform 12"/>
            <p:cNvSpPr/>
            <p:nvPr/>
          </p:nvSpPr>
          <p:spPr>
            <a:xfrm>
              <a:off x="7969664" y="3969004"/>
              <a:ext cx="2188590" cy="870330"/>
            </a:xfrm>
            <a:custGeom>
              <a:avLst/>
              <a:gdLst>
                <a:gd name="connsiteX0" fmla="*/ 0 w 2188590"/>
                <a:gd name="connsiteY0" fmla="*/ 87033 h 870330"/>
                <a:gd name="connsiteX1" fmla="*/ 87033 w 2188590"/>
                <a:gd name="connsiteY1" fmla="*/ 0 h 870330"/>
                <a:gd name="connsiteX2" fmla="*/ 2101557 w 2188590"/>
                <a:gd name="connsiteY2" fmla="*/ 0 h 870330"/>
                <a:gd name="connsiteX3" fmla="*/ 2188590 w 2188590"/>
                <a:gd name="connsiteY3" fmla="*/ 87033 h 870330"/>
                <a:gd name="connsiteX4" fmla="*/ 2188590 w 2188590"/>
                <a:gd name="connsiteY4" fmla="*/ 783297 h 870330"/>
                <a:gd name="connsiteX5" fmla="*/ 2101557 w 2188590"/>
                <a:gd name="connsiteY5" fmla="*/ 870330 h 870330"/>
                <a:gd name="connsiteX6" fmla="*/ 87033 w 2188590"/>
                <a:gd name="connsiteY6" fmla="*/ 870330 h 870330"/>
                <a:gd name="connsiteX7" fmla="*/ 0 w 2188590"/>
                <a:gd name="connsiteY7" fmla="*/ 783297 h 870330"/>
                <a:gd name="connsiteX8" fmla="*/ 0 w 2188590"/>
                <a:gd name="connsiteY8" fmla="*/ 87033 h 870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8590" h="870330">
                  <a:moveTo>
                    <a:pt x="0" y="87033"/>
                  </a:moveTo>
                  <a:cubicBezTo>
                    <a:pt x="0" y="38966"/>
                    <a:pt x="38966" y="0"/>
                    <a:pt x="87033" y="0"/>
                  </a:cubicBezTo>
                  <a:lnTo>
                    <a:pt x="2101557" y="0"/>
                  </a:lnTo>
                  <a:cubicBezTo>
                    <a:pt x="2149624" y="0"/>
                    <a:pt x="2188590" y="38966"/>
                    <a:pt x="2188590" y="87033"/>
                  </a:cubicBezTo>
                  <a:lnTo>
                    <a:pt x="2188590" y="783297"/>
                  </a:lnTo>
                  <a:cubicBezTo>
                    <a:pt x="2188590" y="831364"/>
                    <a:pt x="2149624" y="870330"/>
                    <a:pt x="2101557" y="870330"/>
                  </a:cubicBezTo>
                  <a:lnTo>
                    <a:pt x="87033" y="870330"/>
                  </a:lnTo>
                  <a:cubicBezTo>
                    <a:pt x="38966" y="870330"/>
                    <a:pt x="0" y="831364"/>
                    <a:pt x="0" y="783297"/>
                  </a:cubicBezTo>
                  <a:lnTo>
                    <a:pt x="0" y="87033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7401" tIns="53431" rIns="67401" bIns="53431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/>
                <a:t>Monitor &amp; Adjust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49015">
            <a:off x="-1572665" y="5858848"/>
            <a:ext cx="552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343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409 -0.02708 L 0.02409 -0.02708 C 0.02656 -0.03148 0.02917 -0.03542 0.03138 -0.04005 C 0.03411 -0.04583 0.03516 -0.05255 0.03867 -0.05671 C 0.03971 -0.05787 0.04075 -0.0581 0.0418 -0.05856 C 0.04284 -0.06042 0.04362 -0.06296 0.04492 -0.06412 C 0.0457 -0.06481 0.05625 -0.06782 0.05638 -0.06782 C 0.06862 -0.06898 0.08073 -0.06921 0.09284 -0.06968 C 0.09427 -0.07037 0.0957 -0.07083 0.097 -0.07153 C 0.0987 -0.07268 0.10286 -0.07662 0.1043 -0.07893 C 0.10638 -0.08264 0.11055 -0.09005 0.11055 -0.09005 C 0.11081 -0.0919 0.11107 -0.09398 0.11159 -0.0956 C 0.11224 -0.09838 0.11602 -0.10694 0.1168 -0.10856 C 0.11758 -0.11319 0.11823 -0.11759 0.11992 -0.12153 C 0.1207 -0.12384 0.12187 -0.12523 0.12292 -0.12708 C 0.12839 -0.15579 0.12214 -0.12616 0.12721 -0.14375 C 0.12956 -0.15231 0.12656 -0.14699 0.13021 -0.15486 C 0.13125 -0.15694 0.13255 -0.15856 0.13346 -0.16042 C 0.1349 -0.16412 0.13555 -0.16921 0.1375 -0.17153 C 0.14049 -0.17523 0.14323 -0.17986 0.14687 -0.18079 C 0.15495 -0.18333 0.16992 -0.18403 0.17617 -0.18449 L 0.20221 -0.18634 C 0.20365 -0.18704 0.20872 -0.18843 0.21055 -0.19005 C 0.21263 -0.19236 0.21458 -0.19514 0.2168 -0.19745 C 0.21849 -0.19977 0.22279 -0.20463 0.22409 -0.20671 C 0.22487 -0.20833 0.22526 -0.21065 0.22617 -0.21227 C 0.22812 -0.2162 0.23034 -0.21968 0.23242 -0.22338 L 0.23555 -0.22893 C 0.23646 -0.23079 0.23737 -0.2331 0.23854 -0.23449 L 0.2418 -0.23819 C 0.24727 -0.25301 0.23997 -0.23518 0.24701 -0.24745 C 0.25508 -0.26204 0.24193 -0.24352 0.25221 -0.25856 C 0.25664 -0.26528 0.25365 -0.25995 0.25846 -0.26412 C 0.26198 -0.26736 0.26146 -0.26944 0.26576 -0.27153 C 0.27435 -0.27593 0.27773 -0.27523 0.28646 -0.27708 C 0.28724 -0.27731 0.30195 -0.28056 0.30638 -0.28264 C 0.30846 -0.2838 0.31263 -0.28634 0.31263 -0.28634 C 0.31367 -0.28819 0.31458 -0.29051 0.31576 -0.2919 C 0.31771 -0.29468 0.32201 -0.29931 0.32201 -0.29931 " pathEditMode="relative" ptsTypes="AAAAAAAAAAAAAAAAAAAAAAAAAAAAAAAAAA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2201 -0.29908 L 0.32201 -0.29908 C 0.32448 -0.29954 0.33529 -0.30023 0.33972 -0.30278 C 0.34115 -0.30371 0.34245 -0.30556 0.34389 -0.30648 C 0.34883 -0.31065 0.35209 -0.31204 0.35639 -0.31759 C 0.37891 -0.34792 0.36107 -0.32639 0.37097 -0.33797 C 0.37566 -0.3507 0.3698 -0.33496 0.37618 -0.35278 C 0.37683 -0.35486 0.37748 -0.35648 0.37826 -0.35834 C 0.37852 -0.36158 0.37865 -0.36482 0.3793 -0.36759 C 0.37969 -0.37037 0.38086 -0.37246 0.38139 -0.375 C 0.38256 -0.38218 0.38165 -0.38565 0.38347 -0.39167 C 0.3862 -0.40162 0.38698 -0.40139 0.39076 -0.41019 C 0.39623 -0.42361 0.3875 -0.40648 0.39909 -0.42685 C 0.4017 -0.43172 0.40404 -0.43658 0.40743 -0.43982 C 0.40834 -0.44097 0.40951 -0.44097 0.41055 -0.44167 C 0.41159 -0.44283 0.4125 -0.44445 0.41368 -0.44537 C 0.41654 -0.44815 0.42136 -0.44838 0.42409 -0.44908 C 0.42514 -0.45047 0.42605 -0.45185 0.42722 -0.45278 C 0.42878 -0.4544 0.43295 -0.45579 0.43451 -0.45648 C 0.43555 -0.45718 0.43646 -0.45787 0.43764 -0.45834 C 0.43894 -0.45903 0.44037 -0.45949 0.4418 -0.46019 C 0.44349 -0.46134 0.44519 -0.46297 0.44701 -0.46389 C 0.44831 -0.46482 0.44974 -0.46505 0.45118 -0.46574 C 0.45469 -0.46759 0.45547 -0.46875 0.45951 -0.4713 C 0.46146 -0.47269 0.46381 -0.47292 0.46576 -0.475 C 0.4668 -0.47639 0.46771 -0.47778 0.46889 -0.47871 C 0.47084 -0.48033 0.47305 -0.48125 0.47514 -0.48241 L 0.47826 -0.48426 C 0.47956 -0.48611 0.48112 -0.48773 0.48243 -0.48982 C 0.4849 -0.49398 0.48685 -0.49954 0.48972 -0.50278 C 0.49076 -0.50417 0.4918 -0.50509 0.49284 -0.50648 L 0.50326 -0.525 C 0.50534 -0.52871 0.50782 -0.5338 0.51055 -0.53611 C 0.5125 -0.53797 0.5168 -0.53982 0.5168 -0.53982 C 0.51784 -0.54167 0.51862 -0.54398 0.51993 -0.54537 C 0.52149 -0.54769 0.52331 -0.54931 0.52514 -0.55093 C 0.52813 -0.55394 0.52995 -0.55579 0.53347 -0.55648 C 0.53894 -0.55787 0.54558 -0.55787 0.55118 -0.56019 C 0.55326 -0.56111 0.55547 -0.56181 0.55743 -0.56389 C 0.55847 -0.56528 0.55951 -0.56621 0.56055 -0.56759 C 0.56159 -0.56945 0.56237 -0.57176 0.56368 -0.57315 C 0.56459 -0.57431 0.56576 -0.57431 0.5668 -0.575 C 0.57162 -0.5794 0.56797 -0.57871 0.57201 -0.57871 " pathEditMode="relative" ptsTypes="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400000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7201 -0.5787 L 0.57201 -0.5787 C 0.57539 -0.57453 0.57878 -0.57013 0.58242 -0.56574 C 0.58398 -0.56388 0.58568 -0.56157 0.58763 -0.56018 C 0.58932 -0.55902 0.59115 -0.5581 0.59284 -0.55648 C 0.59492 -0.55439 0.59727 -0.55231 0.59909 -0.54907 L 0.60534 -0.53796 C 0.60794 -0.52407 0.6043 -0.54143 0.60846 -0.52685 C 0.61146 -0.5162 0.60664 -0.52638 0.61263 -0.51574 C 0.61289 -0.51388 0.61315 -0.51203 0.61367 -0.51018 C 0.61484 -0.50601 0.6168 -0.50231 0.61888 -0.49907 C 0.62018 -0.49722 0.62174 -0.49583 0.62305 -0.49351 C 0.62383 -0.49213 0.62396 -0.48935 0.62513 -0.48796 C 0.62695 -0.48611 0.6293 -0.48564 0.63138 -0.48425 C 0.63984 -0.47939 0.63542 -0.48125 0.64492 -0.4787 L 0.65117 -0.475 C 0.65221 -0.47453 0.65312 -0.47361 0.6543 -0.47314 C 0.65599 -0.47268 0.65768 -0.47222 0.65951 -0.47129 C 0.66159 -0.47037 0.6638 -0.4699 0.66576 -0.46759 C 0.6668 -0.46643 0.66771 -0.46504 0.66888 -0.46388 C 0.67344 -0.45925 0.67292 -0.46157 0.67721 -0.45463 C 0.67969 -0.45069 0.68242 -0.44675 0.68451 -0.44166 C 0.68555 -0.43935 0.68659 -0.4368 0.68763 -0.43425 C 0.68828 -0.43263 0.6888 -0.43032 0.68971 -0.4287 C 0.69049 -0.42731 0.6918 -0.42638 0.69284 -0.425 C 0.6931 -0.42314 0.69323 -0.42129 0.69388 -0.41944 C 0.69466 -0.41689 0.69596 -0.41458 0.69701 -0.41203 C 0.70052 -0.40324 0.69727 -0.40972 0.70221 -0.40092 C 0.70339 -0.39467 0.70312 -0.39375 0.70638 -0.38796 C 0.70716 -0.38657 0.70846 -0.38588 0.70951 -0.38425 C 0.71445 -0.37685 0.71042 -0.37986 0.7168 -0.375 C 0.72201 -0.37106 0.72018 -0.37523 0.72826 -0.36944 C 0.73477 -0.36481 0.73164 -0.36666 0.73763 -0.36388 C 0.73867 -0.36273 0.73958 -0.36111 0.74076 -0.36018 C 0.74206 -0.35925 0.74349 -0.35925 0.74492 -0.35833 C 0.74596 -0.35787 0.74701 -0.3574 0.74805 -0.35648 C 0.74935 -0.35555 0.75078 -0.35393 0.75221 -0.35277 C 0.75312 -0.35208 0.7543 -0.35185 0.75534 -0.35092 C 0.75664 -0.35 0.75807 -0.34838 0.75951 -0.34722 C 0.76042 -0.34652 0.76159 -0.34629 0.76263 -0.34537 C 0.76432 -0.34398 0.76602 -0.34143 0.76784 -0.33981 C 0.7694 -0.33842 0.77122 -0.3375 0.77305 -0.33611 C 0.77396 -0.33564 0.77513 -0.33518 0.77617 -0.33425 C 0.77721 -0.33333 0.77826 -0.33194 0.7793 -0.33055 C 0.78828 -0.31921 0.77917 -0.33009 0.78659 -0.32129 C 0.78815 -0.31689 0.79089 -0.30833 0.79388 -0.30463 C 0.79479 -0.3037 0.79596 -0.30393 0.79701 -0.30277 C 0.79909 -0.30069 0.80078 -0.29699 0.80326 -0.29537 C 0.80768 -0.29282 0.80521 -0.29421 0.81055 -0.29166 C 0.81602 -0.28518 0.81237 -0.28865 0.82201 -0.28425 L 0.82201 -0.28425 C 0.82865 -0.27847 0.82461 -0.28101 0.83451 -0.2787 C 0.83659 -0.27754 0.83997 -0.27569 0.8418 -0.27314 C 0.84271 -0.27175 0.84297 -0.26921 0.84388 -0.26759 C 0.84609 -0.26365 0.84727 -0.26412 0.85013 -0.26203 C 0.85078 -0.26157 0.85143 -0.26088 0.85221 -0.26018 " pathEditMode="relative" ptsTypes="AAAAAAAAAAAAAAAAAAAAAAAAAAAAAAAAAAAAAAAAAAAAAAAAAAAAAAAA">
                                      <p:cBhvr>
                                        <p:cTn id="1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5326 -0.26227 L 0.85326 -0.26227 C 0.85807 -0.26065 0.86497 -0.26412 0.86784 -0.25694 C 0.86849 -0.25509 0.86888 -0.25255 0.86992 -0.25139 C 0.87135 -0.24931 0.87344 -0.24907 0.87513 -0.24768 C 0.87617 -0.24653 0.87708 -0.24468 0.87826 -0.24398 C 0.88021 -0.24236 0.88451 -0.24028 0.88451 -0.24028 C 0.89453 -0.22662 0.88372 -0.23981 0.8918 -0.23287 C 0.89284 -0.23171 0.89375 -0.23009 0.89492 -0.22917 C 0.89583 -0.22824 0.89701 -0.22801 0.89805 -0.22731 C 0.90286 -0.22292 0.89987 -0.22384 0.9043 -0.2162 C 0.90508 -0.21458 0.90651 -0.21412 0.90742 -0.2125 C 0.9082 -0.21065 0.91471 -0.19468 0.9168 -0.19028 C 0.9181 -0.18704 0.91979 -0.18426 0.92096 -0.18102 C 0.92266 -0.17546 0.92448 -0.16991 0.92617 -0.16435 C 0.92656 -0.1625 0.92656 -0.16042 0.92721 -0.1588 C 0.9293 -0.15255 0.93177 -0.14884 0.93451 -0.14398 C 0.93477 -0.14074 0.9349 -0.1375 0.93555 -0.13472 C 0.93594 -0.13194 0.93698 -0.12963 0.93763 -0.12731 C 0.93828 -0.12407 0.93893 -0.12106 0.93971 -0.11806 C 0.94245 -0.08796 0.93854 -0.11991 0.94284 -0.10139 C 0.94375 -0.09722 0.94388 -0.09259 0.94492 -0.08843 C 0.94531 -0.08634 0.94622 -0.08472 0.94701 -0.08287 C 0.95378 -0.06343 0.94557 -0.08449 0.95638 -0.06065 C 0.95716 -0.0588 0.95742 -0.05648 0.95846 -0.05509 C 0.96523 -0.04421 0.96419 -0.04537 0.96992 -0.04213 C 0.97604 -0.03102 0.97018 -0.03912 0.98346 -0.03472 C 0.98555 -0.0338 0.98763 -0.03241 0.98971 -0.03102 C 0.99323 -0.02824 0.99622 -0.02268 1.00013 -0.02176 L 1.00742 -0.01991 C 1.0125 -0.01667 1.01354 -0.01667 1.01784 -0.0125 C 1.01888 -0.01134 1.01979 -0.00972 1.02096 -0.0088 C 1.02383 -0.00579 1.02565 -0.00509 1.02826 -0.00139 C 1.02969 0.00093 1.03099 0.0037 1.03242 0.00602 C 1.03503 0.02014 1.03138 0.00278 1.03555 0.01713 C 1.03672 0.02153 1.03737 0.02593 1.03867 0.03009 C 1.03919 0.03218 1.0401 0.0338 1.04076 0.03565 C 1.0457 0.0537 1.03867 0.03935 1.05013 0.06528 C 1.05078 0.06713 1.05742 0.08148 1.05951 0.0875 C 1.06016 0.09005 1.06094 0.09236 1.06159 0.09491 C 1.06198 0.09676 1.06198 0.09884 1.06263 0.10046 C 1.0638 0.10394 1.06562 0.10648 1.0668 0.10972 C 1.06927 0.11736 1.06836 0.12407 1.07305 0.13009 C 1.07435 0.13194 1.07565 0.13426 1.07721 0.13565 C 1.08112 0.14005 1.08437 0.1419 1.08867 0.14491 C 1.08971 0.14676 1.09049 0.14907 1.0918 0.15046 C 1.09271 0.15162 1.09388 0.15162 1.09492 0.15232 C 1.10977 0.16366 1.0888 0.14931 1.10326 0.15787 C 1.10495 0.15903 1.10664 0.16042 1.10846 0.16157 C 1.10937 0.16227 1.11055 0.16296 1.11159 0.16343 C 1.11341 0.16597 1.12044 0.17546 1.12201 0.17639 C 1.12409 0.17778 1.12617 0.17894 1.12826 0.18009 C 1.13216 0.18287 1.13294 0.1838 1.13659 0.18565 C 1.13789 0.18634 1.13932 0.18704 1.14076 0.1875 L 1.15221 0.20787 C 1.15352 0.21042 1.15469 0.21343 1.15638 0.21528 L 1.16263 0.22269 L 1.16576 0.22639 C 1.16641 0.22824 1.16706 0.23009 1.16784 0.23194 C 1.16888 0.23519 1.16966 0.23843 1.17096 0.2412 C 1.17305 0.24607 1.17617 0.24931 1.17826 0.25417 C 1.18203 0.26319 1.17969 0.26065 1.18451 0.26343 C 1.18789 0.27292 1.18464 0.26644 1.18971 0.27083 C 1.19076 0.27199 1.19167 0.27361 1.19284 0.27454 C 1.1957 0.27708 1.20247 0.28125 1.20534 0.28194 C 1.20911 0.2831 1.21289 0.28333 1.2168 0.2838 C 1.22552 0.29005 1.22005 0.2875 1.23346 0.2875 " pathEditMode="relative" ptsTypes="AAAAAAAAAAAAAAAAAAAAAAAAAAAAAAAAAAAAAAAAAAAAAAAAAAAAAAAAAAAAAAAAAAA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724" y="3293486"/>
            <a:ext cx="509794" cy="509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4303">
            <a:off x="9669537" y="-1031874"/>
            <a:ext cx="552450" cy="81915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344384">
            <a:off x="-106689" y="8061346"/>
            <a:ext cx="552450" cy="81915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836173" y="9331325"/>
            <a:ext cx="552450" cy="8191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294429">
            <a:off x="16581111" y="8035925"/>
            <a:ext cx="552450" cy="81915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70191">
            <a:off x="8099038" y="2873619"/>
            <a:ext cx="804938" cy="83973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0580136">
            <a:off x="9255421" y="2367606"/>
            <a:ext cx="885431" cy="50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5140" y="4337428"/>
            <a:ext cx="795994" cy="500267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8435" y="3737305"/>
            <a:ext cx="804938" cy="83973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812800" y="1752600"/>
            <a:ext cx="508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Quick, “turn the chair” type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the team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812800" y="2793303"/>
            <a:ext cx="485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 working 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you on schedule?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your blockers?</a:t>
            </a:r>
          </a:p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12800" y="4139853"/>
            <a:ext cx="467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Appoint a “scrum master” for each meeting.  Doesn’t have to be the PM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2800" y="5244126"/>
            <a:ext cx="467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keep it under 5 minutes, keep brief notes using a consistent template</a:t>
            </a:r>
          </a:p>
          <a:p>
            <a:endParaRPr lang="en-US" dirty="0"/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467742" y="471307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kern="1200" cap="all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ScRums</a:t>
            </a:r>
            <a:r>
              <a:rPr lang="en-US" dirty="0"/>
              <a:t> (stand-ups)</a:t>
            </a:r>
          </a:p>
        </p:txBody>
      </p:sp>
    </p:spTree>
    <p:extLst>
      <p:ext uri="{BB962C8B-B14F-4D97-AF65-F5344CB8AC3E}">
        <p14:creationId xmlns:p14="http://schemas.microsoft.com/office/powerpoint/2010/main" val="219801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1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1100000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900000">
                                      <p:cBhvr>
                                        <p:cTn id="1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8400000">
                                      <p:cBhvr>
                                        <p:cTn id="1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100000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1100000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900000"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8400000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7.40741E-7 L 4.79167E-6 0.00023 C 0.00208 0.00741 0.00494 0.01435 0.00625 0.02222 C 0.00664 0.02523 0.00507 0.02778 0.00468 0.03055 C 0.00403 0.03426 0.0039 0.03843 0.00312 0.04167 C 0.00234 0.04491 0.00078 0.04745 4.79167E-6 0.05023 C -0.00079 0.05278 -0.00092 0.05579 -0.00157 0.05833 C -0.00248 0.06111 -0.00391 0.06389 -0.00469 0.06667 C -0.0112 0.08981 -0.00053 0.05926 -0.00951 0.0831 C -0.00886 0.09838 -0.01224 0.12268 -0.00469 0.13611 C -0.00339 0.13843 -0.00157 0.13958 4.79167E-6 0.14167 L 0.00312 0.1581 L 0.00468 0.16643 C 0.00416 0.18241 0.00442 0.19815 0.00312 0.21366 C 0.00273 0.21713 0.00117 0.21944 4.79167E-6 0.22199 C -0.00248 0.22731 -0.00599 0.23287 -0.00951 0.23588 C -0.01732 0.24305 -0.01368 0.23241 -0.02357 0.24977 C -0.03724 0.2743 -0.02045 0.24329 -0.03138 0.26667 C -0.03282 0.26968 -0.03464 0.27176 -0.03607 0.27477 C -0.03959 0.28287 -0.0431 0.29305 -0.04545 0.30278 C -0.0461 0.30532 -0.04649 0.3081 -0.04701 0.31111 C -0.0461 0.3419 -0.05105 0.35625 -0.04232 0.37477 C -0.04089 0.37801 -0.0392 0.38032 -0.03763 0.3831 C -0.03503 0.39699 -0.0379 0.3875 -0.03138 0.39699 C -0.02969 0.39954 -0.02852 0.40347 -0.0267 0.40555 C -0.0237 0.40833 -0.02006 0.40764 -0.01732 0.41088 C -0.01368 0.41528 -0.00638 0.42477 -0.00157 0.42755 C 0.00091 0.42917 0.00364 0.4294 0.00625 0.43032 C 0.00781 0.43218 0.00924 0.43449 0.01093 0.43588 C 0.01315 0.43796 0.01979 0.44074 0.02187 0.44167 C 0.02317 0.44514 0.02799 0.45718 0.02812 0.46111 C 0.02851 0.4713 0.02773 0.48148 0.02656 0.49143 C 0.02539 0.50116 0.02096 0.50116 0.01718 0.50555 C 0.01497 0.50787 0.01302 0.51111 0.01093 0.51389 C 0.00937 0.51574 0.00781 0.51736 0.00625 0.51921 C 0.0052 0.52199 0.00377 0.52454 0.00312 0.52755 C 4.79167E-6 0.54005 0.00299 0.53634 4.79167E-6 0.54699 C -0.0004 0.54838 -0.00105 0.54907 -0.00157 0.54977 " pathEditMode="relative" rAng="0" ptsTypes="AAAAAAAAAAAAAAAAAAAAAAAAAAAAAAAAAAAA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27477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11 -0.02315 L 0.03711 -0.02292 C 0.04128 -0.03334 0.04375 -0.04676 0.04961 -0.05371 C 0.05117 -0.05556 0.05287 -0.05718 0.0543 -0.05926 C 0.05612 -0.06181 0.0569 -0.06644 0.05899 -0.0676 C 0.06511 -0.0713 0.07149 -0.07176 0.07774 -0.07315 C 0.08255 -0.07454 0.09154 -0.07639 0.09649 -0.07871 C 0.09974 -0.08033 0.10274 -0.08241 0.10586 -0.08426 C 0.10742 -0.08519 0.10899 -0.08635 0.11055 -0.08704 C 0.11472 -0.08889 0.11888 -0.0919 0.12305 -0.0926 L 0.13711 -0.09538 C 0.14024 -0.09723 0.14336 -0.09954 0.14649 -0.10093 C 0.14857 -0.10186 0.15078 -0.10255 0.15274 -0.10371 C 0.15886 -0.10741 0.16354 -0.11274 0.16992 -0.11482 L 0.18555 -0.12038 C 0.1892 -0.12315 0.19284 -0.12639 0.19649 -0.12871 C 0.19857 -0.1301 0.20078 -0.1301 0.20274 -0.13149 C 0.20456 -0.13288 0.20586 -0.13565 0.20742 -0.13704 C 0.20899 -0.13843 0.21055 -0.13889 0.21211 -0.13982 C 0.2142 -0.1426 0.21615 -0.14607 0.21836 -0.14815 C 0.21979 -0.14977 0.22162 -0.15 0.22305 -0.15093 C 0.23659 -0.16135 0.22305 -0.15278 0.23399 -0.15926 C 0.23998 -0.16737 0.23985 -0.16829 0.24649 -0.17315 C 0.24805 -0.17431 0.24974 -0.17477 0.25117 -0.17593 C 0.2655 -0.18866 0.2418 -0.17315 0.26524 -0.18982 C 0.26732 -0.19144 0.26953 -0.19144 0.27149 -0.1926 C 0.275 -0.19491 0.27943 -0.19977 0.28242 -0.20371 C 0.28516 -0.20741 0.28789 -0.21088 0.29024 -0.21482 C 0.29362 -0.22014 0.29649 -0.22593 0.29961 -0.23149 L 0.3043 -0.23982 L 0.31055 -0.25093 C 0.31211 -0.25371 0.31393 -0.25625 0.31524 -0.25926 C 0.3168 -0.26297 0.31849 -0.26667 0.31992 -0.27038 C 0.32279 -0.27755 0.32357 -0.28172 0.32774 -0.28704 C 0.32969 -0.28959 0.33203 -0.29051 0.33399 -0.2926 C 0.34753 -0.30695 0.33867 -0.30093 0.34805 -0.30649 C 0.35847 -0.325 0.34727 -0.30764 0.35742 -0.3176 C 0.36693 -0.32709 0.36472 -0.32848 0.37305 -0.33426 C 0.37617 -0.33658 0.38242 -0.33982 0.38242 -0.33959 C 0.38672 -0.34561 0.38985 -0.3507 0.39479 -0.35371 C 0.3974 -0.35533 0.40013 -0.35556 0.40274 -0.35649 C 0.41537 -0.36783 0.4043 -0.35973 0.42761 -0.36482 C 0.42982 -0.36551 0.43177 -0.36713 0.43399 -0.3676 C 0.4375 -0.36899 0.44115 -0.36945 0.44492 -0.37038 C 0.46459 -0.38218 0.44466 -0.36991 0.46211 -0.38149 C 0.46354 -0.38264 0.46524 -0.38311 0.46667 -0.38426 C 0.46836 -0.38588 0.46966 -0.38889 0.47149 -0.38982 C 0.47539 -0.3926 0.48008 -0.39213 0.48399 -0.39538 C 0.48594 -0.39723 0.48802 -0.39931 0.49011 -0.40093 C 0.49167 -0.40209 0.49336 -0.40255 0.49492 -0.40371 C 0.49649 -0.40533 0.49792 -0.40788 0.49948 -0.40926 C 0.50104 -0.41065 0.50274 -0.41088 0.5043 -0.41204 C 0.51641 -0.42292 0.50183 -0.41343 0.51367 -0.42038 C 0.5181 -0.45232 0.51185 -0.41297 0.51836 -0.43982 C 0.51966 -0.44538 0.51966 -0.45394 0.52136 -0.45926 C 0.52331 -0.46528 0.52774 -0.47431 0.53073 -0.47871 C 0.53542 -0.48565 0.53633 -0.48403 0.54167 -0.48982 C 0.54492 -0.49329 0.54805 -0.49723 0.55104 -0.50093 C 0.55534 -0.50602 0.5556 -0.50741 0.56042 -0.50926 C 0.57552 -0.51528 0.5931 -0.51389 0.60742 -0.51482 C 0.61992 -0.51875 0.61367 -0.51598 0.62617 -0.52315 L 0.63086 -0.52593 C 0.63242 -0.52871 0.63412 -0.53125 0.63555 -0.53426 C 0.63828 -0.54028 0.63985 -0.547 0.6418 -0.55371 C 0.64232 -0.56297 0.64258 -0.57246 0.64336 -0.58149 C 0.64362 -0.58635 0.64375 -0.59121 0.64492 -0.59538 C 0.64636 -0.60163 0.64987 -0.60579 0.65117 -0.61204 C 0.65651 -0.64121 0.65143 -0.61875 0.65729 -0.63704 C 0.65847 -0.64075 0.65951 -0.64445 0.66055 -0.64815 C 0.66159 -0.65278 0.66211 -0.65788 0.66367 -0.66204 C 0.66472 -0.66551 0.66693 -0.66737 0.66823 -0.67038 C 0.66953 -0.67315 0.67005 -0.67663 0.67149 -0.67871 C 0.67448 -0.68357 0.68255 -0.69237 0.68711 -0.69538 C 0.69011 -0.69769 0.69362 -0.69769 0.69649 -0.70093 C 0.70378 -0.70973 0.69922 -0.70602 0.71055 -0.70926 C 0.71263 -0.71112 0.71472 -0.71297 0.7168 -0.71482 C 0.72084 -0.71922 0.72136 -0.722 0.72617 -0.72315 C 0.72813 -0.72385 0.73034 -0.72315 0.73242 -0.72315 " pathEditMode="relative" rAng="0" ptsTypes="AAAAAAAAAAAAAAAAAAAAAAAAAAAAAAAAAAAAAAAAAAAAAAAAAAAAAAAAAAAAAAAAAAAAAAAAAAAAAA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66" y="-350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5 -0.06389 L -0.00105 -0.06366 C 0.00039 -0.07222 0.00143 -0.08125 0.00351 -0.08889 C 0.00455 -0.09259 0.00664 -0.09468 0.0082 -0.09722 C 0.00924 -0.09884 0.01718 -0.10949 0.01914 -0.11111 C 0.0207 -0.1125 0.02239 -0.11273 0.02382 -0.11389 C 0.03411 -0.12315 0.02291 -0.11551 0.0332 -0.12778 C 0.03463 -0.12963 0.03632 -0.12963 0.03789 -0.13056 C 0.03893 -0.13333 0.04023 -0.13611 0.04101 -0.13889 C 0.04388 -0.14907 0.04179 -0.15116 0.04414 -0.16389 C 0.04479 -0.16713 0.04622 -0.16944 0.04726 -0.17222 C 0.04791 -0.18102 0.0483 -0.19838 0.05039 -0.20833 C 0.0513 -0.21227 0.05247 -0.21574 0.05351 -0.21944 C 0.05403 -0.22963 0.05468 -0.23981 0.05507 -0.25 C 0.05573 -0.26667 0.05586 -0.28356 0.05664 -0.3 C 0.0569 -0.30301 0.05729 -0.30602 0.0582 -0.30833 C 0.0595 -0.31181 0.06132 -0.31389 0.06289 -0.31667 C 0.06341 -0.32037 0.06341 -0.32454 0.06445 -0.32778 C 0.06562 -0.33125 0.06783 -0.3331 0.06914 -0.33611 C 0.08007 -0.35949 0.06328 -0.32847 0.07695 -0.35278 C 0.08099 -0.37384 0.07565 -0.34792 0.08164 -0.36944 C 0.08242 -0.37222 0.08268 -0.375 0.0832 -0.37778 C 0.08828 -0.4412 0.08554 -0.39768 0.08164 -0.53333 C 0.08138 -0.54375 0.08099 -0.55393 0.08007 -0.56389 C 0.07916 -0.57523 0.07799 -0.57014 0.07539 -0.58056 C 0.07408 -0.58611 0.0733 -0.59167 0.07226 -0.59722 L 0.06757 -0.62222 C 0.06705 -0.625 0.06679 -0.62801 0.06601 -0.63056 C 0.06497 -0.63426 0.0638 -0.63796 0.06289 -0.64167 C 0.06171 -0.64722 0.06106 -0.65301 0.05976 -0.65833 C 0.05872 -0.66296 0.05755 -0.66759 0.05664 -0.67222 C 0.05338 -0.69028 0.05755 -0.67708 0.05195 -0.69167 C 0.04804 -0.71968 0.05026 -0.70671 0.0457 -0.73056 L 0.04414 -0.73889 C 0.04609 -0.81296 0.0457 -0.77963 0.0457 -0.83889 " pathEditMode="relative" rAng="0" ptsTypes="AAAAAAAAAAAAAAAAAAAAAAAAAAAAAAAAAAA">
                                      <p:cBhvr>
                                        <p:cTn id="2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-3875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01 -0.0493 L -0.04401 -0.04907 C -0.05234 -0.05046 -0.0608 -0.05023 -0.06901 -0.05231 C -0.07239 -0.05301 -0.07526 -0.05648 -0.07838 -0.05787 C -0.08203 -0.05926 -0.0858 -0.05949 -0.08932 -0.06065 C -0.09205 -0.06134 -0.09466 -0.06227 -0.09713 -0.06342 C -0.10143 -0.06504 -0.1056 -0.0669 -0.10963 -0.06898 C -0.11133 -0.06967 -0.11276 -0.07083 -0.11432 -0.07176 C -0.11692 -0.07268 -0.11953 -0.07361 -0.12213 -0.07454 C -0.1237 -0.07639 -0.12526 -0.07847 -0.12682 -0.08009 C -0.13294 -0.08542 -0.13073 -0.0794 -0.1362 -0.08842 C -0.1401 -0.09444 -0.1444 -0.10023 -0.14713 -0.10787 C -0.15469 -0.12778 -0.15078 -0.11967 -0.15807 -0.13287 L -0.1612 -0.14954 C -0.16172 -0.15231 -0.1625 -0.15486 -0.16276 -0.15787 C -0.16328 -0.16157 -0.16445 -0.17523 -0.16588 -0.18009 C -0.17604 -0.21204 -0.16797 -0.18472 -0.17682 -0.20509 C -0.18672 -0.22754 -0.17877 -0.21643 -0.18776 -0.22731 C -0.1888 -0.23009 -0.18945 -0.23333 -0.19088 -0.23565 C -0.19271 -0.23819 -0.19518 -0.23889 -0.19713 -0.2412 C -0.19935 -0.24352 -0.20143 -0.24653 -0.20338 -0.24954 C -0.20508 -0.25208 -0.20625 -0.25555 -0.20807 -0.25787 C -0.2095 -0.25949 -0.21133 -0.25949 -0.21276 -0.26065 C -0.21497 -0.26227 -0.21705 -0.26389 -0.21901 -0.2662 C -0.22122 -0.26852 -0.22304 -0.27222 -0.22526 -0.27454 C -0.2362 -0.28565 -0.23502 -0.28426 -0.24401 -0.28842 C -0.24883 -0.29398 -0.24948 -0.29514 -0.25495 -0.29954 C -0.25651 -0.30069 -0.2582 -0.30116 -0.25963 -0.30231 C -0.26185 -0.30393 -0.26367 -0.30648 -0.26588 -0.30787 C -0.26901 -0.30949 -0.27226 -0.30926 -0.27526 -0.31065 C -0.27903 -0.31204 -0.28268 -0.31412 -0.2862 -0.3162 C -0.28945 -0.31782 -0.29284 -0.31852 -0.29557 -0.32176 C -0.30911 -0.3375 -0.29205 -0.31852 -0.30495 -0.33009 C -0.30664 -0.33148 -0.30807 -0.33403 -0.30963 -0.33565 C -0.31224 -0.33773 -0.31497 -0.33889 -0.31745 -0.3412 C -0.32239 -0.34537 -0.32344 -0.35 -0.32838 -0.35509 C -0.32982 -0.35648 -0.33164 -0.35648 -0.33307 -0.35787 C -0.33737 -0.36111 -0.34557 -0.36898 -0.34557 -0.36875 C -0.34661 -0.37268 -0.34765 -0.37639 -0.3487 -0.38009 C -0.34974 -0.38287 -0.35104 -0.38542 -0.35182 -0.38842 C -0.35482 -0.39861 -0.35234 -0.39792 -0.35495 -0.41065 C -0.35573 -0.41366 -0.35729 -0.41597 -0.35807 -0.41898 C -0.3612 -0.42963 -0.3582 -0.42592 -0.3612 -0.43842 C -0.36198 -0.44143 -0.36328 -0.44398 -0.36432 -0.44676 C -0.36745 -0.45417 -0.37083 -0.46111 -0.3737 -0.46898 C -0.37578 -0.47454 -0.37877 -0.47917 -0.37995 -0.48565 C -0.38047 -0.48842 -0.3806 -0.49143 -0.38151 -0.49398 C -0.38502 -0.50301 -0.38659 -0.50139 -0.39088 -0.50787 C -0.39271 -0.51042 -0.39388 -0.51366 -0.39557 -0.5162 C -0.39896 -0.52106 -0.40273 -0.52384 -0.40651 -0.52731 C -0.40807 -0.53102 -0.40976 -0.53449 -0.4112 -0.53842 C -0.41237 -0.54097 -0.41315 -0.54421 -0.41432 -0.54676 C -0.41575 -0.54977 -0.41745 -0.55231 -0.41901 -0.55509 C -0.41992 -0.56134 -0.42226 -0.5787 -0.4237 -0.58287 L -0.42682 -0.5912 C -0.42773 -0.59745 -0.4289 -0.60856 -0.43151 -0.61342 C -0.43424 -0.61805 -0.43776 -0.62083 -0.44088 -0.62454 C -0.44245 -0.62639 -0.44388 -0.62893 -0.44557 -0.63009 C -0.44713 -0.63102 -0.44883 -0.63148 -0.45026 -0.63287 C -0.45195 -0.63426 -0.45338 -0.6368 -0.45495 -0.63842 C -0.45651 -0.63958 -0.4582 -0.63981 -0.45963 -0.6412 C -0.46133 -0.64259 -0.46276 -0.64514 -0.46432 -0.64676 C -0.46588 -0.64792 -0.46758 -0.64838 -0.46901 -0.64954 C -0.47122 -0.65116 -0.47304 -0.65417 -0.47526 -0.65509 C -0.47995 -0.65694 -0.48463 -0.65694 -0.48932 -0.65787 C -0.49088 -0.65879 -0.49245 -0.65972 -0.49401 -0.66065 C -0.49765 -0.6625 -0.50469 -0.66528 -0.50807 -0.6662 C -0.51224 -0.66736 -0.51653 -0.66782 -0.52057 -0.66898 C -0.52383 -0.66967 -0.52682 -0.67083 -0.52995 -0.67176 C -0.53398 -0.67639 -0.53476 -0.67847 -0.53932 -0.68009 C -0.54036 -0.68032 -0.5414 -0.68009 -0.54245 -0.68009 " pathEditMode="relative" rAng="0" ptsTypes="AAAAAAAAAAAAAAAAAAAAAAAA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922" y="-3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111" y="3572885"/>
            <a:ext cx="1580591" cy="1578749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722" y="1961204"/>
            <a:ext cx="1050615" cy="604195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384303">
            <a:off x="9669537" y="-1031874"/>
            <a:ext cx="552450" cy="819150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405528">
            <a:off x="11018763" y="-1031873"/>
            <a:ext cx="552450" cy="819150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153806">
            <a:off x="12733263" y="7083425"/>
            <a:ext cx="552450" cy="819150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23485">
            <a:off x="10974482" y="7642224"/>
            <a:ext cx="552450" cy="81915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304307">
            <a:off x="8291371" y="7489907"/>
            <a:ext cx="552450" cy="819150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046676">
            <a:off x="6529858" y="7006494"/>
            <a:ext cx="552450" cy="819150"/>
          </a:xfrm>
          <a:prstGeom prst="rect">
            <a:avLst/>
          </a:prstGeom>
        </p:spPr>
      </p:pic>
      <p:sp>
        <p:nvSpPr>
          <p:cNvPr id="3" name="Rounded Rectangular Callout 2"/>
          <p:cNvSpPr/>
          <p:nvPr/>
        </p:nvSpPr>
        <p:spPr>
          <a:xfrm>
            <a:off x="10083072" y="2063545"/>
            <a:ext cx="1628671" cy="633110"/>
          </a:xfrm>
          <a:prstGeom prst="wedgeRoundRectCallout">
            <a:avLst>
              <a:gd name="adj1" fmla="val -39467"/>
              <a:gd name="adj2" fmla="val 8721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Schedule?</a:t>
            </a:r>
          </a:p>
        </p:txBody>
      </p:sp>
      <p:sp>
        <p:nvSpPr>
          <p:cNvPr id="54" name="Rounded Rectangular Callout 53"/>
          <p:cNvSpPr/>
          <p:nvPr/>
        </p:nvSpPr>
        <p:spPr>
          <a:xfrm>
            <a:off x="7683499" y="2298700"/>
            <a:ext cx="1405487" cy="652024"/>
          </a:xfrm>
          <a:prstGeom prst="wedgeRoundRectCallout">
            <a:avLst>
              <a:gd name="adj1" fmla="val 46248"/>
              <a:gd name="adj2" fmla="val 79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Risks?</a:t>
            </a:r>
          </a:p>
          <a:p>
            <a:pPr algn="ctr"/>
            <a:endParaRPr lang="en-US" dirty="0"/>
          </a:p>
        </p:txBody>
      </p:sp>
      <p:sp>
        <p:nvSpPr>
          <p:cNvPr id="55" name="Rounded Rectangular Callout 54"/>
          <p:cNvSpPr/>
          <p:nvPr/>
        </p:nvSpPr>
        <p:spPr>
          <a:xfrm>
            <a:off x="7048500" y="3572885"/>
            <a:ext cx="1519096" cy="789374"/>
          </a:xfrm>
          <a:prstGeom prst="wedgeRoundRectCallout">
            <a:avLst>
              <a:gd name="adj1" fmla="val 46248"/>
              <a:gd name="adj2" fmla="val 7935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Conflict?</a:t>
            </a:r>
          </a:p>
          <a:p>
            <a:pPr algn="ctr"/>
            <a:endParaRPr lang="en-US" dirty="0"/>
          </a:p>
        </p:txBody>
      </p:sp>
      <p:sp>
        <p:nvSpPr>
          <p:cNvPr id="56" name="Rounded Rectangular Callout 55"/>
          <p:cNvSpPr/>
          <p:nvPr/>
        </p:nvSpPr>
        <p:spPr>
          <a:xfrm>
            <a:off x="10705217" y="3007735"/>
            <a:ext cx="1486783" cy="789565"/>
          </a:xfrm>
          <a:prstGeom prst="wedgeRoundRectCallout">
            <a:avLst>
              <a:gd name="adj1" fmla="val -58307"/>
              <a:gd name="adj2" fmla="val 1330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Changes?</a:t>
            </a:r>
          </a:p>
          <a:p>
            <a:pPr algn="ctr"/>
            <a:endParaRPr lang="en-US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15342" y="318907"/>
            <a:ext cx="9905998" cy="1905000"/>
          </a:xfrm>
        </p:spPr>
        <p:txBody>
          <a:bodyPr/>
          <a:lstStyle/>
          <a:p>
            <a:r>
              <a:rPr lang="en-US" dirty="0"/>
              <a:t>Status Meetings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9600" y="1916777"/>
            <a:ext cx="500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risks with our project?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we realized any risks?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new risks arisen?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What will we do to mitigate risks?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9" name="TextBox 58"/>
          <p:cNvSpPr txBox="1"/>
          <p:nvPr/>
        </p:nvSpPr>
        <p:spPr>
          <a:xfrm>
            <a:off x="609600" y="1905000"/>
            <a:ext cx="500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are we on our Gantt chart?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we ahead?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we behind?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609600" y="1925189"/>
            <a:ext cx="500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we aligned?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Are we communicating?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 we agree with all metrics?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Have there been personality issues?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609600" y="1916777"/>
            <a:ext cx="48384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anything from our current plan need to be revised?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Scope?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Assumptions?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capacity?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76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9900000">
                                      <p:cBhvr>
                                        <p:cTn id="1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9900000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47 0.04352 L -0.05547 0.04375 C -0.05339 0.05093 -0.05053 0.05787 -0.04922 0.06574 C -0.04883 0.06875 -0.0504 0.07176 -0.05079 0.07407 C -0.05144 0.07778 -0.05157 0.08241 -0.05235 0.08518 C -0.05313 0.08843 -0.05469 0.0912 -0.05547 0.09375 C -0.05625 0.0963 -0.05638 0.09954 -0.05704 0.10208 C -0.05795 0.10463 -0.05938 0.10764 -0.06016 0.11018 C -0.06667 0.13333 -0.05599 0.10278 -0.06498 0.12662 C -0.06433 0.1419 -0.06771 0.1662 -0.06016 0.17963 C -0.05886 0.18194 -0.05704 0.1831 -0.05547 0.18518 L -0.05235 0.20162 L -0.05079 0.20995 C -0.05131 0.22593 -0.05105 0.24167 -0.05235 0.25718 C -0.05274 0.26065 -0.0543 0.26296 -0.05547 0.26551 C -0.05795 0.27083 -0.06146 0.27639 -0.06498 0.2794 C -0.07279 0.28657 -0.06915 0.27593 -0.07904 0.29329 C -0.09271 0.31782 -0.07592 0.2868 -0.08685 0.31018 C -0.08829 0.31319 -0.09011 0.31528 -0.09154 0.31829 C -0.09506 0.32639 -0.09857 0.33657 -0.10092 0.3463 C -0.10157 0.34884 -0.10196 0.35162 -0.10248 0.35463 C -0.10157 0.38542 -0.10652 0.39977 -0.09779 0.41829 C -0.09636 0.42153 -0.09467 0.42384 -0.0931 0.42662 C -0.0905 0.44051 -0.09336 0.43102 -0.08685 0.44051 C -0.08516 0.44305 -0.08399 0.44699 -0.08217 0.44907 C -0.07917 0.45185 -0.07553 0.45116 -0.07279 0.4544 C -0.06915 0.4588 -0.06185 0.46829 -0.05704 0.47106 C -0.05456 0.47268 -0.05183 0.47292 -0.04922 0.47384 C -0.04766 0.47569 -0.04623 0.47801 -0.04454 0.4794 C -0.04232 0.48148 -0.03568 0.48426 -0.0336 0.48518 C -0.0323 0.48866 -0.02748 0.50069 -0.02735 0.50463 C -0.02696 0.51481 -0.02774 0.525 -0.02891 0.53495 C -0.03008 0.54468 -0.03451 0.54468 -0.03829 0.54907 C -0.0405 0.55139 -0.04245 0.55463 -0.04454 0.55741 C -0.0461 0.55926 -0.04766 0.56088 -0.04922 0.56273 C -0.05027 0.56551 -0.0517 0.56805 -0.05235 0.57106 C -0.05547 0.58356 -0.05248 0.57986 -0.05547 0.59051 C -0.05586 0.5919 -0.05652 0.59259 -0.05704 0.59329 " pathEditMode="relative" rAng="0" ptsTypes="AAAAAAAAAAAAAAAAAAAAAAAAAAAAAAAAAAAAAA">
                                      <p:cBhvr>
                                        <p:cTn id="2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7" y="27477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1.85185E-6 L 6.25E-7 1.85185E-6 C -0.00078 0.00555 -0.00143 0.01134 -0.00208 0.01666 C -0.00247 0.01921 -0.00299 0.02176 -0.00312 0.02407 C -0.00364 0.02847 -0.00377 0.03287 -0.00416 0.03703 C -0.00443 0.03912 -0.00495 0.04074 -0.00521 0.04259 C -0.00573 0.0449 -0.00599 0.04745 -0.00625 0.05 C -0.00703 0.05602 -0.00768 0.06227 -0.00833 0.06852 C -0.00911 0.08148 -0.00963 0.09444 -0.01041 0.10717 C -0.01068 0.11041 -0.0112 0.11342 -0.01146 0.11643 C -0.01198 0.12153 -0.01224 0.12639 -0.0125 0.13148 C -0.01185 0.14745 -0.01237 0.16365 -0.01041 0.17963 C -0.00989 0.18472 -0.00664 0.18773 -0.00521 0.19259 C -0.0043 0.19583 -0.00469 0.20069 -0.00312 0.2037 C 0.00599 0.22199 0.00287 0.21412 0.00729 0.22569 C 0.00651 0.26898 0.00599 0.31227 0.00521 0.35555 C 0.00495 0.36227 0.00495 0.36921 0.00417 0.37592 C 0.00352 0.37986 0.00209 0.38333 0.00104 0.38703 C -0.00052 0.4 -0.00091 0.40486 -0.00416 0.42014 C -0.00651 0.43102 -0.00716 0.42685 -0.00937 0.43495 C -0.00989 0.4368 -0.01002 0.43889 -0.01041 0.44051 C -0.01146 0.44444 -0.01276 0.44791 -0.01354 0.45162 C -0.01419 0.45416 -0.01406 0.45694 -0.01458 0.45903 C -0.0164 0.46551 -0.01836 0.47199 -0.02083 0.47778 C -0.02226 0.48078 -0.02396 0.48356 -0.025 0.48703 C -0.02604 0.48981 -0.0263 0.49328 -0.02708 0.49629 C -0.02812 0.49907 -0.03164 0.50694 -0.03333 0.50926 C -0.03463 0.51065 -0.0362 0.51157 -0.0375 0.51296 C -0.04323 0.52639 -0.03932 0.51852 -0.05104 0.5331 L -0.05104 0.5331 C -0.05911 0.54745 -0.04805 0.52801 -0.05937 0.54606 C -0.06706 0.5581 -0.06041 0.54977 -0.06666 0.5574 C -0.07044 0.57037 -0.07044 0.5743 -0.07708 0.58333 L -0.08125 0.58889 " pathEditMode="relative" ptsTypes="AAAAAAAAAAAAAAAAAAAAAAAAAAAAAAAAAA"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0.00023 L -3.125E-6 0.00023 C 0.00313 -0.0037 0.00638 -0.00671 0.00951 -0.01042 C 0.01315 -0.01504 0.02032 -0.02477 0.02032 -0.02454 C 0.02969 -0.05301 0.02071 -0.02523 0.02865 -0.05324 C 0.03086 -0.0618 0.03412 -0.06944 0.03581 -0.07801 C 0.03724 -0.08518 0.03685 -0.08611 0.04063 -0.09213 C 0.04193 -0.09491 0.04375 -0.09629 0.04545 -0.09838 C 0.04662 -0.10046 0.04753 -0.10301 0.04909 -0.10463 C 0.05039 -0.10625 0.05235 -0.10717 0.05378 -0.10856 C 0.05521 -0.11042 0.05612 -0.11296 0.05743 -0.11481 C 0.05886 -0.11713 0.06068 -0.11852 0.06224 -0.12083 C 0.06315 -0.12268 0.06368 -0.12523 0.06459 -0.12708 C 0.07071 -0.14213 0.06563 -0.12824 0.07175 -0.14537 C 0.07214 -0.14907 0.07188 -0.15254 0.07292 -0.15579 C 0.0737 -0.15856 0.07552 -0.15949 0.07657 -0.1618 C 0.08321 -0.17708 0.07657 -0.16782 0.0849 -0.18032 C 0.0905 -0.18889 0.09584 -0.19329 0.10052 -0.20486 C 0.10196 -0.20879 0.10352 -0.21319 0.10534 -0.21713 C 0.10651 -0.21991 0.10769 -0.22245 0.10886 -0.22523 C 0.10977 -0.22801 0.11029 -0.23125 0.11133 -0.23356 C 0.11224 -0.23611 0.11381 -0.23727 0.11485 -0.23958 C 0.11576 -0.24213 0.11641 -0.24514 0.11732 -0.24768 C 0.11784 -0.25 0.11888 -0.25185 0.11966 -0.25393 C 0.12019 -0.25602 0.12032 -0.25833 0.12084 -0.25995 C 0.12149 -0.26227 0.12253 -0.26412 0.12331 -0.2662 C 0.1237 -0.26829 0.12383 -0.2706 0.12448 -0.27245 C 0.12565 -0.27662 0.13047 -0.28634 0.13164 -0.28866 C 0.1319 -0.29143 0.13229 -0.29444 0.13282 -0.29699 C 0.13477 -0.30602 0.13503 -0.3037 0.13763 -0.31134 C 0.13841 -0.31412 0.13907 -0.3169 0.13998 -0.31944 C 0.14037 -0.32361 0.14037 -0.32778 0.14128 -0.33171 C 0.14167 -0.33426 0.14284 -0.33588 0.14362 -0.33773 C 0.1444 -0.34074 0.14532 -0.34329 0.14597 -0.34606 C 0.15091 -0.36736 0.14506 -0.35023 0.15326 -0.3706 L 0.1556 -0.37662 C 0.15638 -0.3787 0.15677 -0.38148 0.15795 -0.38287 C 0.15925 -0.38449 0.16029 -0.38588 0.16159 -0.38704 C 0.16263 -0.38796 0.16524 -0.38889 0.16524 -0.38866 " pathEditMode="relative" rAng="0" ptsTypes="AAAAAAAAAAAAAAAAAAAAAAAAAAAAAAAAAAAAAAA">
                                      <p:cBhvr>
                                        <p:cTn id="2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55" y="-194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6.93889E-18 L 1.04167E-6 -6.93889E-18 C 0.00235 -0.0044 0.00508 -0.00833 0.0073 -0.01296 C 0.0112 -0.02153 0.00951 -0.02014 0.01146 -0.02778 C 0.01198 -0.03032 0.01276 -0.03287 0.01355 -0.03518 C 0.01407 -0.03727 0.01511 -0.03889 0.01563 -0.04074 C 0.01706 -0.04676 0.01784 -0.05324 0.01875 -0.05926 C 0.01901 -0.06574 0.02006 -0.09028 0.02084 -0.09815 C 0.02097 -0.10023 0.02149 -0.10185 0.02188 -0.1037 C 0.02227 -0.10625 0.02253 -0.10879 0.02292 -0.11111 C 0.02318 -0.11666 0.02344 -0.12245 0.02396 -0.12778 C 0.02422 -0.13171 0.02487 -0.13518 0.025 -0.13889 C 0.02591 -0.17037 0.02123 -0.18333 0.02813 -0.2037 C 0.02943 -0.20764 0.03021 -0.2125 0.0323 -0.21481 L 0.03542 -0.21852 C 0.04141 -0.23449 0.03425 -0.21435 0.03855 -0.22963 C 0.03907 -0.23171 0.03998 -0.23333 0.04063 -0.23518 C 0.04206 -0.24051 0.04193 -0.24629 0.04271 -0.25185 C 0.04323 -0.25579 0.04427 -0.25926 0.0448 -0.26296 C 0.04623 -0.27361 0.04532 -0.26805 0.04792 -0.27963 C 0.04831 -0.28403 0.0487 -0.28842 0.04896 -0.29259 C 0.04935 -0.30069 0.04935 -0.30879 0.05 -0.31666 C 0.05039 -0.32176 0.05118 -0.32685 0.05209 -0.33148 C 0.05274 -0.33518 0.05378 -0.33889 0.05417 -0.34259 C 0.05456 -0.34629 0.05482 -0.35023 0.05521 -0.3537 C 0.05547 -0.35694 0.05612 -0.35995 0.05625 -0.36296 C 0.05638 -0.3662 0.05625 -0.36921 0.05625 -0.37222 " pathEditMode="relative" ptsTypes="AAAAAAAAAAAAAAAAAAAAAAAAAAA">
                                      <p:cBhvr>
                                        <p:cTn id="30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68 -0.02245 L -0.01068 -0.02222 C -0.01185 -0.02754 -0.01315 -0.03217 -0.01394 -0.03726 C -0.01459 -0.04213 -0.01446 -0.04722 -0.01498 -0.05208 C -0.01511 -0.05416 -0.01576 -0.05578 -0.01602 -0.05763 C -0.01797 -0.07407 -0.01602 -0.06342 -0.0181 -0.07615 C -0.01888 -0.08148 -0.01953 -0.08426 -0.02123 -0.08912 C -0.02175 -0.0912 -0.02266 -0.09282 -0.02331 -0.09467 C -0.0237 -0.09652 -0.02357 -0.09907 -0.02435 -0.10023 C -0.02513 -0.10162 -0.02644 -0.10138 -0.02748 -0.10208 C -0.02852 -0.10324 -0.02969 -0.10439 -0.0306 -0.10578 C -0.03594 -0.11551 -0.03164 -0.11458 -0.03998 -0.1243 L -0.04623 -0.13171 C -0.04701 -0.13634 -0.04766 -0.14074 -0.04935 -0.14467 C -0.05013 -0.14699 -0.05144 -0.14838 -0.05248 -0.15023 C -0.05326 -0.15208 -0.05378 -0.15416 -0.05456 -0.15578 C -0.0569 -0.16157 -0.05938 -0.16689 -0.06185 -0.17245 C -0.06289 -0.175 -0.06498 -0.17986 -0.06498 -0.17963 C -0.06524 -0.18171 -0.06563 -0.18356 -0.06602 -0.18541 C -0.06641 -0.18796 -0.06641 -0.19051 -0.06706 -0.19282 C -0.06758 -0.1949 -0.06862 -0.19652 -0.06914 -0.19838 C -0.07006 -0.20208 -0.07045 -0.20578 -0.07123 -0.20949 L -0.07227 -0.21504 C -0.07253 -0.21689 -0.07305 -0.21875 -0.07331 -0.2206 C -0.07526 -0.24259 -0.07331 -0.22268 -0.07539 -0.23912 C -0.07578 -0.24236 -0.07591 -0.24537 -0.07644 -0.24838 C -0.08034 -0.2743 -0.07696 -0.24629 -0.07956 -0.26875 C -0.07982 -0.27569 -0.08008 -0.2824 -0.0806 -0.28912 C -0.08086 -0.29259 -0.08203 -0.30231 -0.08269 -0.30578 C -0.08295 -0.30787 -0.08347 -0.30949 -0.08373 -0.31134 C -0.08412 -0.31388 -0.08438 -0.31643 -0.08477 -0.31875 C -0.08503 -0.32083 -0.08555 -0.32245 -0.08581 -0.3243 C -0.0862 -0.32685 -0.08633 -0.32939 -0.08685 -0.33171 C -0.08737 -0.33379 -0.08828 -0.33541 -0.08894 -0.33726 C -0.08933 -0.33981 -0.08959 -0.34236 -0.08998 -0.34467 C -0.09037 -0.34791 -0.0905 -0.35092 -0.09102 -0.35393 C -0.09154 -0.35787 -0.09258 -0.36134 -0.0931 -0.36504 C -0.09636 -0.38842 -0.09219 -0.35949 -0.09519 -0.37801 C -0.09558 -0.38055 -0.09584 -0.3831 -0.09623 -0.38541 C -0.09688 -0.38935 -0.09779 -0.39282 -0.09831 -0.39652 C -0.0987 -0.39907 -0.09896 -0.40162 -0.09935 -0.40393 C -0.10235 -0.42245 -0.09766 -0.39444 -0.10352 -0.41504 C -0.10391 -0.41689 -0.10352 -0.41875 -0.10352 -0.4206 " pathEditMode="relative" rAng="0" ptsTypes="AAAAAAAAAAAAAAAAAAAAAAAAAAAAAAAAAAAAAAAAAAA">
                                      <p:cBhvr>
                                        <p:cTn id="3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61" y="-19907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187 -0.01666 L 0.02187 -0.0162 C 0.02057 -0.02176 0.01966 -0.02662 0.01836 -0.03125 C 0.01758 -0.03379 0.01302 -0.04305 0.01263 -0.04398 C 0.01185 -0.04583 0.0112 -0.04791 0.01041 -0.04953 C 0.00911 -0.05162 0.00768 -0.05324 0.0069 -0.05509 C 0.00521 -0.05856 0.00455 -0.06365 0.00247 -0.06597 C -0.0056 -0.0743 -0.00183 -0.07176 -0.00795 -0.075 C -0.01354 -0.08865 -0.00638 -0.07222 -0.01354 -0.08611 C -0.01446 -0.08773 -0.01485 -0.09028 -0.01589 -0.09143 C -0.01732 -0.09352 -0.01901 -0.09398 -0.02045 -0.09514 C -0.02162 -0.09629 -0.02266 -0.09768 -0.02383 -0.09884 C -0.02813 -0.10879 -0.02383 -0.10046 -0.02943 -0.10787 C -0.03073 -0.10972 -0.03164 -0.1118 -0.03295 -0.11342 C -0.03972 -0.12222 -0.03529 -0.11065 -0.0444 -0.12986 C -0.04545 -0.1324 -0.04675 -0.13472 -0.04766 -0.13727 C -0.04935 -0.14074 -0.05 -0.14583 -0.05222 -0.14791 L -0.0556 -0.15162 C -0.05612 -0.1537 -0.05638 -0.15555 -0.0569 -0.15717 C -0.05886 -0.16389 -0.05951 -0.16273 -0.0625 -0.16805 C -0.06367 -0.17083 -0.06485 -0.17315 -0.06589 -0.17546 C -0.06667 -0.17916 -0.0668 -0.18333 -0.0681 -0.18634 C -0.07604 -0.20555 -0.0642 -0.17615 -0.07266 -0.19907 C -0.07422 -0.20301 -0.07604 -0.20625 -0.07735 -0.21018 C -0.08073 -0.22129 -0.07878 -0.21528 -0.08412 -0.22824 L -0.08646 -0.23379 C -0.08724 -0.23565 -0.0875 -0.23796 -0.08854 -0.23935 L -0.09206 -0.24305 L -0.09662 -0.25393 C -0.09753 -0.25555 -0.09844 -0.2574 -0.09896 -0.25926 C -0.09935 -0.26134 -0.09935 -0.26319 -0.1 -0.26504 C -0.10326 -0.27245 -0.10586 -0.2706 -0.11029 -0.27778 C -0.11146 -0.2794 -0.1125 -0.28171 -0.11367 -0.2831 C -0.11992 -0.29143 -0.11446 -0.2831 -0.12045 -0.28842 C -0.12305 -0.29097 -0.12735 -0.29583 -0.12735 -0.2956 C -0.12813 -0.29768 -0.12878 -0.3 -0.12956 -0.30139 C -0.1319 -0.30509 -0.13386 -0.30532 -0.13646 -0.30671 C -0.1375 -0.30856 -0.13867 -0.31088 -0.13985 -0.31227 C -0.14102 -0.31342 -0.14219 -0.31342 -0.14336 -0.31412 C -0.14453 -0.31528 -0.14558 -0.31666 -0.14662 -0.31782 C -0.15495 -0.3375 -0.14219 -0.30787 -0.15235 -0.32893 C -0.15417 -0.33217 -0.15456 -0.3375 -0.1569 -0.33958 C -0.15912 -0.34236 -0.16198 -0.34398 -0.1638 -0.34699 C -0.16602 -0.35069 -0.1681 -0.35532 -0.17058 -0.35787 C -0.17175 -0.35926 -0.17305 -0.36018 -0.17396 -0.36157 C -0.17643 -0.36528 -0.18086 -0.37245 -0.18086 -0.37222 C -0.18112 -0.3743 -0.18151 -0.37639 -0.1819 -0.37801 C -0.18308 -0.38148 -0.18581 -0.38703 -0.18763 -0.38912 C -0.19558 -0.39745 -0.18854 -0.38657 -0.19206 -0.39236 " pathEditMode="relative" rAng="0" ptsTypes="AAAAAAAAAAAAAAAAAAAAAAAAAAAAAAAAAAAAAAAAAAAAAAAAA">
                                      <p:cBhvr>
                                        <p:cTn id="3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-18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4" grpId="0"/>
      <p:bldP spid="4" grpId="1"/>
      <p:bldP spid="59" grpId="0"/>
      <p:bldP spid="59" grpId="1"/>
      <p:bldP spid="61" grpId="0"/>
      <p:bldP spid="61" grpId="1"/>
      <p:bldP spid="62" grpId="0"/>
      <p:bldP spid="6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deliverables for scrums and status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20900" y="2349500"/>
            <a:ext cx="8140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Scrum meeting notes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Status meeting minutes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900" y="4597400"/>
            <a:ext cx="970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 should have scrum notes or status meeting minutes for every class after completing your plan.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04430">
            <a:off x="6635628" y="1925605"/>
            <a:ext cx="552450" cy="8191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17589">
            <a:off x="498476" y="5225052"/>
            <a:ext cx="55245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353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Change Control process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697697681"/>
              </p:ext>
            </p:extLst>
          </p:nvPr>
        </p:nvGraphicFramePr>
        <p:xfrm>
          <a:off x="2705100" y="2129367"/>
          <a:ext cx="7543800" cy="3826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2122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36125</TotalTime>
  <Words>342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Algerian</vt:lpstr>
      <vt:lpstr>Arial</vt:lpstr>
      <vt:lpstr>Calibri</vt:lpstr>
      <vt:lpstr>Century Gothic</vt:lpstr>
      <vt:lpstr>Wingdings</vt:lpstr>
      <vt:lpstr>Mesh</vt:lpstr>
      <vt:lpstr>Bug.sys</vt:lpstr>
      <vt:lpstr>Mission statement</vt:lpstr>
      <vt:lpstr>motto</vt:lpstr>
      <vt:lpstr>motto</vt:lpstr>
      <vt:lpstr>The Executing Controlling Cycle</vt:lpstr>
      <vt:lpstr>PowerPoint Presentation</vt:lpstr>
      <vt:lpstr>Status Meetings</vt:lpstr>
      <vt:lpstr>Critical deliverables for scrums and status</vt:lpstr>
      <vt:lpstr>The Change Control process</vt:lpstr>
      <vt:lpstr>ISSUE Management</vt:lpstr>
      <vt:lpstr>PowerPoint Presentation</vt:lpstr>
    </vt:vector>
  </TitlesOfParts>
  <Company>Saskatchewan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Bug.sys</dc:title>
  <dc:creator>Osborne, Gavin</dc:creator>
  <cp:lastModifiedBy>Kopytko, Hannah</cp:lastModifiedBy>
  <cp:revision>145</cp:revision>
  <dcterms:created xsi:type="dcterms:W3CDTF">2019-10-16T17:51:59Z</dcterms:created>
  <dcterms:modified xsi:type="dcterms:W3CDTF">2025-08-27T18:45:48Z</dcterms:modified>
</cp:coreProperties>
</file>