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6" r:id="rId5"/>
    <p:sldId id="259" r:id="rId6"/>
    <p:sldId id="283" r:id="rId7"/>
    <p:sldId id="285" r:id="rId8"/>
    <p:sldId id="286" r:id="rId9"/>
    <p:sldId id="272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E35"/>
    <a:srgbClr val="CF7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9D00A0-9ECA-40DA-81D0-99EA952BAAF9}" v="1" dt="2025-08-27T18:48:52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pytko, Hannah" userId="b3337f38-6cc3-4578-aa25-8be3755502bb" providerId="ADAL" clId="{15F0FC9B-7FEF-431B-A182-16DD67444483}"/>
    <pc:docChg chg="undo custSel addSld delSld modSld">
      <pc:chgData name="Kopytko, Hannah" userId="b3337f38-6cc3-4578-aa25-8be3755502bb" providerId="ADAL" clId="{15F0FC9B-7FEF-431B-A182-16DD67444483}" dt="2023-02-07T18:59:50.953" v="1346" actId="6549"/>
      <pc:docMkLst>
        <pc:docMk/>
      </pc:docMkLst>
      <pc:sldChg chg="modSp">
        <pc:chgData name="Kopytko, Hannah" userId="b3337f38-6cc3-4578-aa25-8be3755502bb" providerId="ADAL" clId="{15F0FC9B-7FEF-431B-A182-16DD67444483}" dt="2023-02-07T18:41:02.787" v="4" actId="20577"/>
        <pc:sldMkLst>
          <pc:docMk/>
          <pc:sldMk cId="1518012150" sldId="272"/>
        </pc:sldMkLst>
      </pc:sldChg>
      <pc:sldChg chg="modSp mod">
        <pc:chgData name="Kopytko, Hannah" userId="b3337f38-6cc3-4578-aa25-8be3755502bb" providerId="ADAL" clId="{15F0FC9B-7FEF-431B-A182-16DD67444483}" dt="2023-02-07T18:58:10.673" v="1211" actId="404"/>
        <pc:sldMkLst>
          <pc:docMk/>
          <pc:sldMk cId="39212250" sldId="283"/>
        </pc:sldMkLst>
      </pc:sldChg>
      <pc:sldChg chg="modSp mod">
        <pc:chgData name="Kopytko, Hannah" userId="b3337f38-6cc3-4578-aa25-8be3755502bb" providerId="ADAL" clId="{15F0FC9B-7FEF-431B-A182-16DD67444483}" dt="2023-02-07T18:59:50.953" v="1346" actId="6549"/>
        <pc:sldMkLst>
          <pc:docMk/>
          <pc:sldMk cId="1202364544" sldId="285"/>
        </pc:sldMkLst>
      </pc:sldChg>
      <pc:sldChg chg="modSp mod">
        <pc:chgData name="Kopytko, Hannah" userId="b3337f38-6cc3-4578-aa25-8be3755502bb" providerId="ADAL" clId="{15F0FC9B-7FEF-431B-A182-16DD67444483}" dt="2023-02-07T18:58:36.093" v="1237" actId="404"/>
        <pc:sldMkLst>
          <pc:docMk/>
          <pc:sldMk cId="3452479571" sldId="286"/>
        </pc:sldMkLst>
      </pc:sldChg>
      <pc:sldChg chg="addSp delSp modSp new mod modClrScheme chgLayout">
        <pc:chgData name="Kopytko, Hannah" userId="b3337f38-6cc3-4578-aa25-8be3755502bb" providerId="ADAL" clId="{15F0FC9B-7FEF-431B-A182-16DD67444483}" dt="2023-02-07T18:57:42.352" v="1202" actId="207"/>
        <pc:sldMkLst>
          <pc:docMk/>
          <pc:sldMk cId="3632209258" sldId="287"/>
        </pc:sldMkLst>
      </pc:sldChg>
      <pc:sldChg chg="modSp new mod">
        <pc:chgData name="Kopytko, Hannah" userId="b3337f38-6cc3-4578-aa25-8be3755502bb" providerId="ADAL" clId="{15F0FC9B-7FEF-431B-A182-16DD67444483}" dt="2023-02-07T18:57:55.645" v="1205" actId="1076"/>
        <pc:sldMkLst>
          <pc:docMk/>
          <pc:sldMk cId="1210352355" sldId="288"/>
        </pc:sldMkLst>
      </pc:sldChg>
      <pc:sldChg chg="modSp new del mod">
        <pc:chgData name="Kopytko, Hannah" userId="b3337f38-6cc3-4578-aa25-8be3755502bb" providerId="ADAL" clId="{15F0FC9B-7FEF-431B-A182-16DD67444483}" dt="2023-02-07T18:59:30.394" v="1345" actId="2696"/>
        <pc:sldMkLst>
          <pc:docMk/>
          <pc:sldMk cId="3277475340" sldId="289"/>
        </pc:sldMkLst>
      </pc:sldChg>
    </pc:docChg>
  </pc:docChgLst>
  <pc:docChgLst>
    <pc:chgData name="Kopytko, Hannah" userId="b3337f38-6cc3-4578-aa25-8be3755502bb" providerId="ADAL" clId="{86449648-2D2D-4A08-8A70-B9A547C8571B}"/>
    <pc:docChg chg="modSld">
      <pc:chgData name="Kopytko, Hannah" userId="b3337f38-6cc3-4578-aa25-8be3755502bb" providerId="ADAL" clId="{86449648-2D2D-4A08-8A70-B9A547C8571B}" dt="2024-06-06T20:05:10.008" v="162" actId="20577"/>
      <pc:docMkLst>
        <pc:docMk/>
      </pc:docMkLst>
      <pc:sldChg chg="modSp">
        <pc:chgData name="Kopytko, Hannah" userId="b3337f38-6cc3-4578-aa25-8be3755502bb" providerId="ADAL" clId="{86449648-2D2D-4A08-8A70-B9A547C8571B}" dt="2024-06-06T20:04:30.027" v="29" actId="20577"/>
        <pc:sldMkLst>
          <pc:docMk/>
          <pc:sldMk cId="1518012150" sldId="272"/>
        </pc:sldMkLst>
      </pc:sldChg>
      <pc:sldChg chg="modSp mod">
        <pc:chgData name="Kopytko, Hannah" userId="b3337f38-6cc3-4578-aa25-8be3755502bb" providerId="ADAL" clId="{86449648-2D2D-4A08-8A70-B9A547C8571B}" dt="2024-06-06T20:04:20.669" v="12" actId="20577"/>
        <pc:sldMkLst>
          <pc:docMk/>
          <pc:sldMk cId="39212250" sldId="283"/>
        </pc:sldMkLst>
      </pc:sldChg>
      <pc:sldChg chg="modSp mod">
        <pc:chgData name="Kopytko, Hannah" userId="b3337f38-6cc3-4578-aa25-8be3755502bb" providerId="ADAL" clId="{86449648-2D2D-4A08-8A70-B9A547C8571B}" dt="2024-06-06T20:04:51.305" v="100" actId="20577"/>
        <pc:sldMkLst>
          <pc:docMk/>
          <pc:sldMk cId="3632209258" sldId="287"/>
        </pc:sldMkLst>
      </pc:sldChg>
      <pc:sldChg chg="modSp mod">
        <pc:chgData name="Kopytko, Hannah" userId="b3337f38-6cc3-4578-aa25-8be3755502bb" providerId="ADAL" clId="{86449648-2D2D-4A08-8A70-B9A547C8571B}" dt="2024-06-06T20:05:10.008" v="162" actId="20577"/>
        <pc:sldMkLst>
          <pc:docMk/>
          <pc:sldMk cId="518581370" sldId="289"/>
        </pc:sldMkLst>
      </pc:sldChg>
    </pc:docChg>
  </pc:docChgLst>
  <pc:docChgLst>
    <pc:chgData name="Kopytko, Hannah" userId="b3337f38-6cc3-4578-aa25-8be3755502bb" providerId="ADAL" clId="{DEC00B48-D684-4075-A084-774DC372D405}"/>
    <pc:docChg chg="modSld">
      <pc:chgData name="Kopytko, Hannah" userId="b3337f38-6cc3-4578-aa25-8be3755502bb" providerId="ADAL" clId="{DEC00B48-D684-4075-A084-774DC372D405}" dt="2025-06-16T14:45:42.201" v="55" actId="20577"/>
      <pc:docMkLst>
        <pc:docMk/>
      </pc:docMkLst>
      <pc:sldChg chg="modSp mod">
        <pc:chgData name="Kopytko, Hannah" userId="b3337f38-6cc3-4578-aa25-8be3755502bb" providerId="ADAL" clId="{DEC00B48-D684-4075-A084-774DC372D405}" dt="2025-06-16T14:45:42.201" v="55" actId="20577"/>
        <pc:sldMkLst>
          <pc:docMk/>
          <pc:sldMk cId="3632209258" sldId="287"/>
        </pc:sldMkLst>
      </pc:sldChg>
      <pc:sldChg chg="modSp mod">
        <pc:chgData name="Kopytko, Hannah" userId="b3337f38-6cc3-4578-aa25-8be3755502bb" providerId="ADAL" clId="{DEC00B48-D684-4075-A084-774DC372D405}" dt="2025-06-16T14:45:20.828" v="22" actId="20577"/>
        <pc:sldMkLst>
          <pc:docMk/>
          <pc:sldMk cId="518581370" sldId="289"/>
        </pc:sldMkLst>
      </pc:sldChg>
    </pc:docChg>
  </pc:docChgLst>
  <pc:docChgLst>
    <pc:chgData name="Kopytko, Hannah" userId="b3337f38-6cc3-4578-aa25-8be3755502bb" providerId="ADAL" clId="{7755D33F-78A5-4512-8CF2-AFE44D23B282}"/>
    <pc:docChg chg="undo custSel modSld">
      <pc:chgData name="Kopytko, Hannah" userId="b3337f38-6cc3-4578-aa25-8be3755502bb" providerId="ADAL" clId="{7755D33F-78A5-4512-8CF2-AFE44D23B282}" dt="2024-02-13T18:22:45.606" v="149" actId="20577"/>
      <pc:docMkLst>
        <pc:docMk/>
      </pc:docMkLst>
      <pc:sldChg chg="modSp mod">
        <pc:chgData name="Kopytko, Hannah" userId="b3337f38-6cc3-4578-aa25-8be3755502bb" providerId="ADAL" clId="{7755D33F-78A5-4512-8CF2-AFE44D23B282}" dt="2024-02-13T18:19:55.151" v="23" actId="14100"/>
        <pc:sldMkLst>
          <pc:docMk/>
          <pc:sldMk cId="861768882" sldId="257"/>
        </pc:sldMkLst>
      </pc:sldChg>
      <pc:sldChg chg="modSp">
        <pc:chgData name="Kopytko, Hannah" userId="b3337f38-6cc3-4578-aa25-8be3755502bb" providerId="ADAL" clId="{7755D33F-78A5-4512-8CF2-AFE44D23B282}" dt="2024-02-13T18:17:02.437" v="22" actId="20577"/>
        <pc:sldMkLst>
          <pc:docMk/>
          <pc:sldMk cId="1518012150" sldId="272"/>
        </pc:sldMkLst>
      </pc:sldChg>
      <pc:sldChg chg="addSp delSp modSp mod">
        <pc:chgData name="Kopytko, Hannah" userId="b3337f38-6cc3-4578-aa25-8be3755502bb" providerId="ADAL" clId="{7755D33F-78A5-4512-8CF2-AFE44D23B282}" dt="2024-02-13T18:22:45.606" v="149" actId="20577"/>
        <pc:sldMkLst>
          <pc:docMk/>
          <pc:sldMk cId="39212250" sldId="283"/>
        </pc:sldMkLst>
      </pc:sldChg>
      <pc:sldChg chg="modSp mod">
        <pc:chgData name="Kopytko, Hannah" userId="b3337f38-6cc3-4578-aa25-8be3755502bb" providerId="ADAL" clId="{7755D33F-78A5-4512-8CF2-AFE44D23B282}" dt="2024-02-13T18:16:54.740" v="18" actId="20577"/>
        <pc:sldMkLst>
          <pc:docMk/>
          <pc:sldMk cId="3632209258" sldId="287"/>
        </pc:sldMkLst>
      </pc:sldChg>
      <pc:sldChg chg="modSp mod">
        <pc:chgData name="Kopytko, Hannah" userId="b3337f38-6cc3-4578-aa25-8be3755502bb" providerId="ADAL" clId="{7755D33F-78A5-4512-8CF2-AFE44D23B282}" dt="2024-02-13T18:16:45.287" v="14" actId="20577"/>
        <pc:sldMkLst>
          <pc:docMk/>
          <pc:sldMk cId="518581370" sldId="289"/>
        </pc:sldMkLst>
      </pc:sldChg>
    </pc:docChg>
  </pc:docChgLst>
  <pc:docChgLst>
    <pc:chgData name="Kopytko, Hannah" userId="b3337f38-6cc3-4578-aa25-8be3755502bb" providerId="ADAL" clId="{17CD9F5B-0F09-4FE7-A264-7FDA84727475}"/>
    <pc:docChg chg="undo custSel addSld modSld">
      <pc:chgData name="Kopytko, Hannah" userId="b3337f38-6cc3-4578-aa25-8be3755502bb" providerId="ADAL" clId="{17CD9F5B-0F09-4FE7-A264-7FDA84727475}" dt="2023-06-13T17:24:22.803" v="1401" actId="20577"/>
      <pc:docMkLst>
        <pc:docMk/>
      </pc:docMkLst>
      <pc:sldChg chg="mod modShow">
        <pc:chgData name="Kopytko, Hannah" userId="b3337f38-6cc3-4578-aa25-8be3755502bb" providerId="ADAL" clId="{17CD9F5B-0F09-4FE7-A264-7FDA84727475}" dt="2023-06-13T17:12:52.233" v="0" actId="729"/>
        <pc:sldMkLst>
          <pc:docMk/>
          <pc:sldMk cId="861768882" sldId="257"/>
        </pc:sldMkLst>
      </pc:sldChg>
      <pc:sldChg chg="mod modShow">
        <pc:chgData name="Kopytko, Hannah" userId="b3337f38-6cc3-4578-aa25-8be3755502bb" providerId="ADAL" clId="{17CD9F5B-0F09-4FE7-A264-7FDA84727475}" dt="2023-06-13T17:12:52.233" v="0" actId="729"/>
        <pc:sldMkLst>
          <pc:docMk/>
          <pc:sldMk cId="3854043137" sldId="258"/>
        </pc:sldMkLst>
      </pc:sldChg>
      <pc:sldChg chg="modSp">
        <pc:chgData name="Kopytko, Hannah" userId="b3337f38-6cc3-4578-aa25-8be3755502bb" providerId="ADAL" clId="{17CD9F5B-0F09-4FE7-A264-7FDA84727475}" dt="2023-06-13T17:23:43.898" v="1398" actId="20577"/>
        <pc:sldMkLst>
          <pc:docMk/>
          <pc:sldMk cId="1811343852" sldId="259"/>
        </pc:sldMkLst>
      </pc:sldChg>
      <pc:sldChg chg="mod modShow">
        <pc:chgData name="Kopytko, Hannah" userId="b3337f38-6cc3-4578-aa25-8be3755502bb" providerId="ADAL" clId="{17CD9F5B-0F09-4FE7-A264-7FDA84727475}" dt="2023-06-13T17:14:25.789" v="150" actId="729"/>
        <pc:sldMkLst>
          <pc:docMk/>
          <pc:sldMk cId="1518012150" sldId="272"/>
        </pc:sldMkLst>
      </pc:sldChg>
      <pc:sldChg chg="mod modShow">
        <pc:chgData name="Kopytko, Hannah" userId="b3337f38-6cc3-4578-aa25-8be3755502bb" providerId="ADAL" clId="{17CD9F5B-0F09-4FE7-A264-7FDA84727475}" dt="2023-06-13T17:12:52.233" v="0" actId="729"/>
        <pc:sldMkLst>
          <pc:docMk/>
          <pc:sldMk cId="3724606776" sldId="276"/>
        </pc:sldMkLst>
      </pc:sldChg>
      <pc:sldChg chg="modSp mod">
        <pc:chgData name="Kopytko, Hannah" userId="b3337f38-6cc3-4578-aa25-8be3755502bb" providerId="ADAL" clId="{17CD9F5B-0F09-4FE7-A264-7FDA84727475}" dt="2023-06-13T17:13:48.817" v="145" actId="20577"/>
        <pc:sldMkLst>
          <pc:docMk/>
          <pc:sldMk cId="39212250" sldId="283"/>
        </pc:sldMkLst>
      </pc:sldChg>
      <pc:sldChg chg="modSp mod">
        <pc:chgData name="Kopytko, Hannah" userId="b3337f38-6cc3-4578-aa25-8be3755502bb" providerId="ADAL" clId="{17CD9F5B-0F09-4FE7-A264-7FDA84727475}" dt="2023-06-13T17:14:01.281" v="146" actId="20577"/>
        <pc:sldMkLst>
          <pc:docMk/>
          <pc:sldMk cId="1202364544" sldId="285"/>
        </pc:sldMkLst>
      </pc:sldChg>
      <pc:sldChg chg="modSp mod">
        <pc:chgData name="Kopytko, Hannah" userId="b3337f38-6cc3-4578-aa25-8be3755502bb" providerId="ADAL" clId="{17CD9F5B-0F09-4FE7-A264-7FDA84727475}" dt="2023-06-13T17:14:16.105" v="149" actId="20577"/>
        <pc:sldMkLst>
          <pc:docMk/>
          <pc:sldMk cId="3452479571" sldId="286"/>
        </pc:sldMkLst>
      </pc:sldChg>
      <pc:sldChg chg="modSp new mod">
        <pc:chgData name="Kopytko, Hannah" userId="b3337f38-6cc3-4578-aa25-8be3755502bb" providerId="ADAL" clId="{17CD9F5B-0F09-4FE7-A264-7FDA84727475}" dt="2023-06-13T17:24:22.803" v="1401" actId="20577"/>
        <pc:sldMkLst>
          <pc:docMk/>
          <pc:sldMk cId="518581370" sldId="289"/>
        </pc:sldMkLst>
      </pc:sldChg>
    </pc:docChg>
  </pc:docChgLst>
  <pc:docChgLst>
    <pc:chgData name="Kopytko, Hannah" userId="b3337f38-6cc3-4578-aa25-8be3755502bb" providerId="ADAL" clId="{BE6E7952-2C68-4DCB-A0A7-5AEF7DB80542}"/>
    <pc:docChg chg="undo custSel modSld">
      <pc:chgData name="Kopytko, Hannah" userId="b3337f38-6cc3-4578-aa25-8be3755502bb" providerId="ADAL" clId="{BE6E7952-2C68-4DCB-A0A7-5AEF7DB80542}" dt="2023-06-13T20:31:21.809" v="109" actId="20577"/>
      <pc:docMkLst>
        <pc:docMk/>
      </pc:docMkLst>
      <pc:sldChg chg="modSp mod">
        <pc:chgData name="Kopytko, Hannah" userId="b3337f38-6cc3-4578-aa25-8be3755502bb" providerId="ADAL" clId="{BE6E7952-2C68-4DCB-A0A7-5AEF7DB80542}" dt="2023-06-13T20:31:21.809" v="109" actId="20577"/>
        <pc:sldMkLst>
          <pc:docMk/>
          <pc:sldMk cId="39212250" sldId="283"/>
        </pc:sldMkLst>
      </pc:sldChg>
    </pc:docChg>
  </pc:docChgLst>
  <pc:docChgLst>
    <pc:chgData name="Kopytko, Hannah" userId="b3337f38-6cc3-4578-aa25-8be3755502bb" providerId="ADAL" clId="{F59D00A0-9ECA-40DA-81D0-99EA952BAAF9}"/>
    <pc:docChg chg="modSld">
      <pc:chgData name="Kopytko, Hannah" userId="b3337f38-6cc3-4578-aa25-8be3755502bb" providerId="ADAL" clId="{F59D00A0-9ECA-40DA-81D0-99EA952BAAF9}" dt="2025-08-27T18:48:52.150" v="162"/>
      <pc:docMkLst>
        <pc:docMk/>
      </pc:docMkLst>
      <pc:sldChg chg="modAnim">
        <pc:chgData name="Kopytko, Hannah" userId="b3337f38-6cc3-4578-aa25-8be3755502bb" providerId="ADAL" clId="{F59D00A0-9ECA-40DA-81D0-99EA952BAAF9}" dt="2025-08-27T18:48:52.150" v="162"/>
        <pc:sldMkLst>
          <pc:docMk/>
          <pc:sldMk cId="1531577313" sldId="256"/>
        </pc:sldMkLst>
      </pc:sldChg>
      <pc:sldChg chg="mod modShow">
        <pc:chgData name="Kopytko, Hannah" userId="b3337f38-6cc3-4578-aa25-8be3755502bb" providerId="ADAL" clId="{F59D00A0-9ECA-40DA-81D0-99EA952BAAF9}" dt="2025-08-27T18:46:32.124" v="0" actId="729"/>
        <pc:sldMkLst>
          <pc:docMk/>
          <pc:sldMk cId="861768882" sldId="257"/>
        </pc:sldMkLst>
      </pc:sldChg>
      <pc:sldChg chg="mod modShow">
        <pc:chgData name="Kopytko, Hannah" userId="b3337f38-6cc3-4578-aa25-8be3755502bb" providerId="ADAL" clId="{F59D00A0-9ECA-40DA-81D0-99EA952BAAF9}" dt="2025-08-27T18:46:34.750" v="1" actId="729"/>
        <pc:sldMkLst>
          <pc:docMk/>
          <pc:sldMk cId="3854043137" sldId="258"/>
        </pc:sldMkLst>
      </pc:sldChg>
      <pc:sldChg chg="modSp mod">
        <pc:chgData name="Kopytko, Hannah" userId="b3337f38-6cc3-4578-aa25-8be3755502bb" providerId="ADAL" clId="{F59D00A0-9ECA-40DA-81D0-99EA952BAAF9}" dt="2025-08-27T18:46:41.853" v="3" actId="1076"/>
        <pc:sldMkLst>
          <pc:docMk/>
          <pc:sldMk cId="1811343852" sldId="259"/>
        </pc:sldMkLst>
        <pc:picChg chg="mod">
          <ac:chgData name="Kopytko, Hannah" userId="b3337f38-6cc3-4578-aa25-8be3755502bb" providerId="ADAL" clId="{F59D00A0-9ECA-40DA-81D0-99EA952BAAF9}" dt="2025-08-27T18:46:41.853" v="3" actId="1076"/>
          <ac:picMkLst>
            <pc:docMk/>
            <pc:sldMk cId="1811343852" sldId="259"/>
            <ac:picMk id="14" creationId="{3B4810B2-DA18-4EC1-AE8C-E49DC25E788B}"/>
          </ac:picMkLst>
        </pc:picChg>
      </pc:sldChg>
      <pc:sldChg chg="mod modShow">
        <pc:chgData name="Kopytko, Hannah" userId="b3337f38-6cc3-4578-aa25-8be3755502bb" providerId="ADAL" clId="{F59D00A0-9ECA-40DA-81D0-99EA952BAAF9}" dt="2025-08-27T18:46:38.023" v="2" actId="729"/>
        <pc:sldMkLst>
          <pc:docMk/>
          <pc:sldMk cId="3724606776" sldId="276"/>
        </pc:sldMkLst>
      </pc:sldChg>
      <pc:sldChg chg="modSp mod">
        <pc:chgData name="Kopytko, Hannah" userId="b3337f38-6cc3-4578-aa25-8be3755502bb" providerId="ADAL" clId="{F59D00A0-9ECA-40DA-81D0-99EA952BAAF9}" dt="2025-08-27T18:47:17.442" v="31" actId="20577"/>
        <pc:sldMkLst>
          <pc:docMk/>
          <pc:sldMk cId="39212250" sldId="283"/>
        </pc:sldMkLst>
        <pc:spChg chg="mod">
          <ac:chgData name="Kopytko, Hannah" userId="b3337f38-6cc3-4578-aa25-8be3755502bb" providerId="ADAL" clId="{F59D00A0-9ECA-40DA-81D0-99EA952BAAF9}" dt="2025-08-27T18:47:17.442" v="31" actId="20577"/>
          <ac:spMkLst>
            <pc:docMk/>
            <pc:sldMk cId="39212250" sldId="283"/>
            <ac:spMk id="6" creationId="{00000000-0000-0000-0000-000000000000}"/>
          </ac:spMkLst>
        </pc:spChg>
      </pc:sldChg>
      <pc:sldChg chg="modSp mod">
        <pc:chgData name="Kopytko, Hannah" userId="b3337f38-6cc3-4578-aa25-8be3755502bb" providerId="ADAL" clId="{F59D00A0-9ECA-40DA-81D0-99EA952BAAF9}" dt="2025-08-27T18:48:22.354" v="161" actId="20577"/>
        <pc:sldMkLst>
          <pc:docMk/>
          <pc:sldMk cId="518581370" sldId="289"/>
        </pc:sldMkLst>
        <pc:spChg chg="mod">
          <ac:chgData name="Kopytko, Hannah" userId="b3337f38-6cc3-4578-aa25-8be3755502bb" providerId="ADAL" clId="{F59D00A0-9ECA-40DA-81D0-99EA952BAAF9}" dt="2025-08-27T18:47:45.634" v="64" actId="20577"/>
          <ac:spMkLst>
            <pc:docMk/>
            <pc:sldMk cId="518581370" sldId="289"/>
            <ac:spMk id="2" creationId="{22F81C05-F765-01FA-78F2-B9415D49BF75}"/>
          </ac:spMkLst>
        </pc:spChg>
        <pc:spChg chg="mod">
          <ac:chgData name="Kopytko, Hannah" userId="b3337f38-6cc3-4578-aa25-8be3755502bb" providerId="ADAL" clId="{F59D00A0-9ECA-40DA-81D0-99EA952BAAF9}" dt="2025-08-27T18:48:22.354" v="161" actId="20577"/>
          <ac:spMkLst>
            <pc:docMk/>
            <pc:sldMk cId="518581370" sldId="289"/>
            <ac:spMk id="3" creationId="{AC9A5DCA-45A9-D6A8-7D10-29EB74947798}"/>
          </ac:spMkLst>
        </pc:spChg>
      </pc:sldChg>
    </pc:docChg>
  </pc:docChgLst>
  <pc:docChgLst>
    <pc:chgData name="Kopytko, Hannah" userId="b3337f38-6cc3-4578-aa25-8be3755502bb" providerId="ADAL" clId="{6A0F468F-6ED6-4EF6-ABF0-A7810AF10B9E}"/>
    <pc:docChg chg="undo custSel modSld">
      <pc:chgData name="Kopytko, Hannah" userId="b3337f38-6cc3-4578-aa25-8be3755502bb" providerId="ADAL" clId="{6A0F468F-6ED6-4EF6-ABF0-A7810AF10B9E}" dt="2025-02-25T18:18:35.206" v="610" actId="20577"/>
      <pc:docMkLst>
        <pc:docMk/>
      </pc:docMkLst>
      <pc:sldChg chg="modSp mod modAnim">
        <pc:chgData name="Kopytko, Hannah" userId="b3337f38-6cc3-4578-aa25-8be3755502bb" providerId="ADAL" clId="{6A0F468F-6ED6-4EF6-ABF0-A7810AF10B9E}" dt="2025-02-24T22:18:37.859" v="23" actId="113"/>
        <pc:sldMkLst>
          <pc:docMk/>
          <pc:sldMk cId="1518012150" sldId="272"/>
        </pc:sldMkLst>
      </pc:sldChg>
      <pc:sldChg chg="modSp mod">
        <pc:chgData name="Kopytko, Hannah" userId="b3337f38-6cc3-4578-aa25-8be3755502bb" providerId="ADAL" clId="{6A0F468F-6ED6-4EF6-ABF0-A7810AF10B9E}" dt="2025-02-25T14:40:01.622" v="104" actId="20577"/>
        <pc:sldMkLst>
          <pc:docMk/>
          <pc:sldMk cId="3452479571" sldId="286"/>
        </pc:sldMkLst>
      </pc:sldChg>
      <pc:sldChg chg="modSp mod">
        <pc:chgData name="Kopytko, Hannah" userId="b3337f38-6cc3-4578-aa25-8be3755502bb" providerId="ADAL" clId="{6A0F468F-6ED6-4EF6-ABF0-A7810AF10B9E}" dt="2025-02-25T18:18:35.206" v="610" actId="20577"/>
        <pc:sldMkLst>
          <pc:docMk/>
          <pc:sldMk cId="3632209258" sldId="287"/>
        </pc:sldMkLst>
      </pc:sldChg>
      <pc:sldChg chg="modSp mod">
        <pc:chgData name="Kopytko, Hannah" userId="b3337f38-6cc3-4578-aa25-8be3755502bb" providerId="ADAL" clId="{6A0F468F-6ED6-4EF6-ABF0-A7810AF10B9E}" dt="2025-02-25T18:14:56.506" v="609" actId="20577"/>
        <pc:sldMkLst>
          <pc:docMk/>
          <pc:sldMk cId="518581370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BACB2-CEF7-405A-80AB-CA37D16D8B2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5B3C8-84ED-4B34-9462-543C3C84A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Bug.</a:t>
            </a:r>
            <a:r>
              <a:rPr lang="en-US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</a:rPr>
              <a:t>sys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447805"/>
          </a:xfrm>
        </p:spPr>
        <p:txBody>
          <a:bodyPr/>
          <a:lstStyle/>
          <a:p>
            <a:r>
              <a:rPr lang="en-US" dirty="0"/>
              <a:t>A fictional Subsidiary of </a:t>
            </a:r>
            <a:r>
              <a:rPr lang="en-US" dirty="0" err="1"/>
              <a:t>polygames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51012" y="4410204"/>
            <a:ext cx="8676222" cy="447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Polygames</a:t>
            </a:r>
            <a:r>
              <a:rPr lang="en-US" dirty="0"/>
              <a:t> is a fictional affiliate of Business Information Systems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51012" y="5564686"/>
            <a:ext cx="8676222" cy="447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BIS is a real program with Saskatchewan polytechnic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8720" y="2863851"/>
            <a:ext cx="5524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77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97 0.00209 L -0.03997 0.00209 C -0.04309 0.00325 -0.04635 0.0044 -0.04934 0.00579 C -0.05156 0.00672 -0.05351 0.00834 -0.05559 0.0095 C -0.05664 0.01019 -0.05768 0.01112 -0.05885 0.01135 C -0.07747 0.01551 -0.05976 0.01088 -0.07122 0.01505 C -0.07421 0.01621 -0.07968 0.01737 -0.08268 0.01875 C -0.08489 0.01991 -0.08684 0.0213 -0.08893 0.02246 C -0.08997 0.02315 -0.09101 0.02408 -0.09205 0.02431 L -0.0983 0.02616 C -0.10442 0.02825 -0.10169 0.02801 -0.10455 0.02801 L -0.12539 0.03727 C -0.14609 0.04051 -0.14362 0.04098 -0.17448 0.03727 C -0.17721 0.03704 -0.17994 0.0345 -0.18268 0.03357 C -0.18476 0.03288 -0.19192 0.03102 -0.19414 0.02987 C -0.19635 0.02894 -0.19843 0.02732 -0.20039 0.02616 C -0.20143 0.02547 -0.2026 0.02547 -0.20351 0.02431 C -0.20455 0.02315 -0.20559 0.02153 -0.20664 0.02061 C -0.20872 0.01899 -0.21106 0.01899 -0.21289 0.0169 C -0.21393 0.01575 -0.21497 0.01413 -0.21601 0.0132 C -0.21809 0.01158 -0.22239 0.0095 -0.22239 0.0095 C -0.22929 -0.00277 -0.22174 0.0088 -0.22851 0.00209 C -0.23073 -4.81481E-6 -0.23255 -0.00324 -0.23476 -0.00532 C -0.23619 -0.00648 -0.23763 -0.00763 -0.23893 -0.00902 C -0.2401 -0.01018 -0.24101 -0.0118 -0.24205 -0.01273 C -0.24309 -0.01365 -0.24414 -0.01388 -0.24518 -0.01458 C -0.24661 -0.01643 -0.24804 -0.01828 -0.24948 -0.02013 C -0.25039 -0.02129 -0.25169 -0.02199 -0.25247 -0.02384 C -0.25325 -0.02523 -0.25312 -0.02754 -0.25351 -0.02939 C -0.25937 -0.05208 -0.25638 -0.0368 -0.25872 -0.04976 C -0.25898 -0.05254 -0.25937 -0.06527 -0.2608 -0.07013 C -0.26171 -0.07268 -0.26276 -0.07546 -0.26393 -0.07754 C -0.26588 -0.08032 -0.27018 -0.08495 -0.27018 -0.08495 C -0.27096 -0.0868 -0.27135 -0.08912 -0.27226 -0.0905 C -0.27317 -0.09166 -0.27448 -0.09143 -0.27539 -0.09236 C -0.2776 -0.09444 -0.27929 -0.09837 -0.28164 -0.09976 C -0.28268 -0.10023 -0.28385 -0.10069 -0.28476 -0.10162 C -0.28593 -0.10254 -0.28684 -0.10416 -0.28789 -0.10532 C -0.29023 -0.10717 -0.29414 -0.1081 -0.29622 -0.10902 C -0.29765 -0.10949 -0.29908 -0.11018 -0.30052 -0.11087 C -0.30156 -0.11134 -0.30247 -0.11226 -0.30351 -0.11273 C -0.30703 -0.11365 -0.31054 -0.11388 -0.31393 -0.11458 C -0.31497 -0.11504 -0.31601 -0.11597 -0.31705 -0.11643 C -0.33281 -0.12245 -0.35208 -0.11689 -0.36601 -0.11643 C -0.36992 -0.11574 -0.37369 -0.11527 -0.37747 -0.11458 C -0.38242 -0.11342 -0.38372 -0.11273 -0.38789 -0.11087 C -0.38997 -0.10833 -0.39179 -0.10486 -0.39414 -0.10347 C -0.39518 -0.10277 -0.39635 -0.10254 -0.39726 -0.10162 C -0.39948 -0.0993 -0.40117 -0.0956 -0.40351 -0.09421 C -0.4095 -0.0905 -0.41158 -0.08912 -0.41809 -0.0868 C -0.41992 -0.08611 -0.42161 -0.08564 -0.42343 -0.08495 C -0.42838 -0.08263 -0.42487 -0.08287 -0.43059 -0.08125 C -0.43346 -0.08032 -0.43619 -0.07986 -0.43893 -0.07939 C -0.45078 -0.07986 -0.46263 -0.08009 -0.47448 -0.08125 C -0.47552 -0.08125 -0.47643 -0.0824 -0.47747 -0.0831 C -0.4789 -0.08379 -0.48033 -0.08425 -0.48164 -0.08495 C -0.48854 -0.09305 -0.48112 -0.08495 -0.48789 -0.0905 C -0.49075 -0.09282 -0.49349 -0.09537 -0.49622 -0.09791 C -0.49765 -0.09907 -0.49921 -0.1 -0.50039 -0.10162 C -0.50247 -0.10393 -0.50429 -0.10763 -0.50664 -0.10902 C -0.50768 -0.10949 -0.50885 -0.10995 -0.50976 -0.11087 C -0.51093 -0.1118 -0.51184 -0.11365 -0.51289 -0.11458 C -0.51497 -0.11597 -0.51705 -0.11689 -0.51914 -0.11828 C -0.52018 -0.11875 -0.52135 -0.11898 -0.52239 -0.12013 C -0.52434 -0.12245 -0.52617 -0.12592 -0.52851 -0.12754 C -0.52955 -0.128 -0.53073 -0.12847 -0.53164 -0.12939 C -0.53281 -0.13032 -0.53372 -0.13217 -0.53476 -0.1331 C -0.53684 -0.13449 -0.53893 -0.13541 -0.54101 -0.1368 C -0.54205 -0.13726 -0.54309 -0.13796 -0.54414 -0.13865 C -0.54557 -0.13912 -0.547 -0.13958 -0.5483 -0.1405 C -0.55052 -0.14143 -0.55247 -0.14328 -0.55455 -0.14421 C -0.55638 -0.14467 -0.55807 -0.14513 -0.55989 -0.14606 C -0.56198 -0.14699 -0.56393 -0.14953 -0.56601 -0.14976 L -0.59205 -0.15138 C -0.60286 -0.15092 -0.61367 -0.15069 -0.62434 -0.14976 C -0.62552 -0.14953 -0.62643 -0.14837 -0.62747 -0.14791 C -0.63606 -0.14398 -0.62942 -0.14791 -0.63684 -0.14421 C -0.63802 -0.14351 -0.63893 -0.14282 -0.63997 -0.14236 C -0.64179 -0.14143 -0.64349 -0.1412 -0.64518 -0.1405 C -0.64765 -0.13935 -0.65013 -0.13773 -0.6526 -0.1368 C -0.65429 -0.13587 -0.65599 -0.13541 -0.65781 -0.13495 C -0.65911 -0.13425 -0.66054 -0.13356 -0.66184 -0.1331 C -0.67083 -0.12245 -0.6595 -0.13518 -0.66809 -0.12754 C -0.67369 -0.12245 -0.66901 -0.125 -0.67434 -0.11828 C -0.67721 -0.11458 -0.67929 -0.11504 -0.68164 -0.11087 C -0.68294 -0.10856 -0.68359 -0.10555 -0.68476 -0.10347 C -0.68567 -0.10185 -0.68698 -0.10115 -0.68789 -0.09976 C -0.69309 -0.09189 -0.68867 -0.0956 -0.69414 -0.09236 C -0.70781 -0.07407 -0.69088 -0.09652 -0.70143 -0.0831 C -0.70286 -0.08125 -0.70416 -0.07893 -0.70559 -0.07754 C -0.7069 -0.07638 -0.70846 -0.07615 -0.70976 -0.07569 C -0.71158 -0.07384 -0.71328 -0.07175 -0.71497 -0.07013 C -0.71601 -0.06921 -0.71718 -0.06898 -0.71809 -0.06828 C -0.71927 -0.06712 -0.72005 -0.06504 -0.72122 -0.06458 C -0.72395 -0.06319 -0.72682 -0.06342 -0.72955 -0.06273 L -0.73684 -0.06087 L -0.74309 -0.05717 C -0.74414 -0.05648 -0.74518 -0.05578 -0.74622 -0.05532 L -0.75039 -0.05347 C -0.75976 -0.05393 -0.76927 -0.05416 -0.77851 -0.05532 C -0.77929 -0.05532 -0.78476 -0.0581 -0.7858 -0.05902 C -0.78698 -0.05995 -0.78789 -0.0618 -0.78906 -0.06273 C -0.79101 -0.06435 -0.79309 -0.06504 -0.79518 -0.06643 L -0.80143 -0.07013 C -0.80247 -0.0706 -0.80364 -0.07083 -0.80455 -0.07199 C -0.80559 -0.07314 -0.80664 -0.07476 -0.80781 -0.07569 L -0.81705 -0.08125 L -0.8233 -0.08495 C -0.82434 -0.08541 -0.82539 -0.08634 -0.82656 -0.0868 L -0.83059 -0.08865 C -0.83164 -0.08981 -0.83268 -0.0912 -0.83372 -0.09236 C -0.83554 -0.09375 -0.83945 -0.09513 -0.84101 -0.09606 C -0.84323 -0.09699 -0.84518 -0.09884 -0.84726 -0.09976 C -0.84869 -0.10023 -0.85013 -0.10069 -0.85143 -0.10162 C -0.85364 -0.10254 -0.85573 -0.1037 -0.85768 -0.10532 C -0.8595 -0.10648 -0.86106 -0.10833 -0.86289 -0.10902 C -0.86601 -0.11018 -0.86914 -0.11018 -0.87226 -0.11087 C -0.87487 -0.11064 -0.89713 -0.11064 -0.90559 -0.10717 C -0.90781 -0.10625 -0.90976 -0.10439 -0.91184 -0.10347 L -0.91601 -0.10162 L -0.92539 -0.0905 C -0.92643 -0.08912 -0.92734 -0.0875 -0.92851 -0.0868 C -0.93059 -0.08541 -0.93294 -0.08518 -0.93476 -0.0831 C -0.93919 -0.078 -0.93671 -0.07986 -0.94205 -0.07754 L -0.9483 -0.07013 C -0.94934 -0.06875 -0.95026 -0.06712 -0.95143 -0.06643 C -0.95937 -0.0618 -0.94961 -0.06805 -0.95768 -0.06087 C -0.95872 -0.05995 -0.95989 -0.05995 -0.9608 -0.05902 C -0.96198 -0.05787 -0.96289 -0.05625 -0.96393 -0.05532 C -0.96536 -0.05416 -0.96679 -0.05416 -0.96809 -0.05347 C -0.96927 -0.05277 -0.97018 -0.05208 -0.97122 -0.05162 C -0.97304 -0.05092 -0.98346 -0.04814 -0.98489 -0.04791 C -0.99036 -0.04699 -0.99596 -0.04675 -1.00143 -0.04606 C -1.00468 -0.0456 -1.00768 -0.04421 -1.0108 -0.04421 L -1.11705 -0.04421 " pathEditMode="relative" ptsTypes="AAAAAAAAAAAAAAAAAAAAAAAAAAAAAAAAAAAAAAAAAAAAAAAAAAAAAAAAAAAAAAAAAAAAAAAAAAAAAAAAAAAAAAAAAAAAAAAAAAAAAAAAAAAAAAAAAAAAAAAAAAAAAAAAAAAAA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FFE0DE-401E-B01B-E912-BB642BA2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1290"/>
          </a:xfrm>
        </p:spPr>
        <p:txBody>
          <a:bodyPr/>
          <a:lstStyle/>
          <a:p>
            <a:r>
              <a:rPr lang="en-CA" dirty="0"/>
              <a:t>Final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E0A7F7-E6CE-D2D9-12A7-05C1460F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20892"/>
            <a:ext cx="9905998" cy="4618652"/>
          </a:xfrm>
          <a:solidFill>
            <a:srgbClr val="282E35">
              <a:alpha val="4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Target time to present: 20 minutes; 10 minutes for questions and demonstration</a:t>
            </a:r>
          </a:p>
          <a:p>
            <a:r>
              <a:rPr lang="en-CA" dirty="0"/>
              <a:t>Introduce each team member and their role</a:t>
            </a:r>
          </a:p>
          <a:p>
            <a:r>
              <a:rPr lang="en-CA" dirty="0"/>
              <a:t>Introduce your product; high </a:t>
            </a:r>
            <a:r>
              <a:rPr lang="en-CA"/>
              <a:t>level scope</a:t>
            </a:r>
          </a:p>
          <a:p>
            <a:r>
              <a:rPr lang="en-CA" sz="1800"/>
              <a:t>Discuss </a:t>
            </a:r>
            <a:r>
              <a:rPr lang="en-CA" sz="1800" dirty="0"/>
              <a:t>Development Process</a:t>
            </a:r>
          </a:p>
          <a:p>
            <a:pPr lvl="1"/>
            <a:r>
              <a:rPr lang="en-CA" sz="1600" dirty="0"/>
              <a:t>Challenges faced?</a:t>
            </a:r>
          </a:p>
          <a:p>
            <a:pPr lvl="1"/>
            <a:r>
              <a:rPr lang="en-CA" sz="1600" dirty="0"/>
              <a:t>What went wrong? (technical and non-technical)</a:t>
            </a:r>
          </a:p>
          <a:p>
            <a:pPr lvl="1"/>
            <a:r>
              <a:rPr lang="en-CA" sz="1600" dirty="0"/>
              <a:t>What went right?</a:t>
            </a:r>
          </a:p>
          <a:p>
            <a:pPr lvl="1"/>
            <a:r>
              <a:rPr lang="en-CA" sz="1600" dirty="0"/>
              <a:t>Lessons learned for next cycle</a:t>
            </a:r>
          </a:p>
          <a:p>
            <a:r>
              <a:rPr lang="en-CA" sz="1800" dirty="0"/>
              <a:t>Product demo; either live or recorded</a:t>
            </a:r>
          </a:p>
          <a:p>
            <a:r>
              <a:rPr lang="en-CA" sz="1800" dirty="0"/>
              <a:t>Thank you to panel and sponsors</a:t>
            </a:r>
          </a:p>
        </p:txBody>
      </p:sp>
    </p:spTree>
    <p:extLst>
      <p:ext uri="{BB962C8B-B14F-4D97-AF65-F5344CB8AC3E}">
        <p14:creationId xmlns:p14="http://schemas.microsoft.com/office/powerpoint/2010/main" val="363220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C7D0-92DC-F07D-1A00-CC56C0F6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Tips for success on presentation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8BDB8-D9CC-8CA2-E9AD-816AEADB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63150"/>
            <a:ext cx="9905998" cy="3124201"/>
          </a:xfrm>
          <a:solidFill>
            <a:srgbClr val="282E35">
              <a:alpha val="40000"/>
            </a:srgbClr>
          </a:solidFill>
        </p:spPr>
        <p:txBody>
          <a:bodyPr/>
          <a:lstStyle/>
          <a:p>
            <a:r>
              <a:rPr lang="en-CA" b="1" dirty="0"/>
              <a:t>Show up early </a:t>
            </a:r>
            <a:r>
              <a:rPr lang="en-CA" dirty="0"/>
              <a:t>and have your presentation loaded and ready to go.</a:t>
            </a:r>
          </a:p>
          <a:p>
            <a:r>
              <a:rPr lang="en-CA" dirty="0"/>
              <a:t>Keep the info on your </a:t>
            </a:r>
            <a:r>
              <a:rPr lang="en-CA" b="1" dirty="0"/>
              <a:t>slides short and easy to read</a:t>
            </a:r>
            <a:r>
              <a:rPr lang="en-CA" dirty="0"/>
              <a:t>.</a:t>
            </a:r>
          </a:p>
          <a:p>
            <a:r>
              <a:rPr lang="en-CA" b="1" dirty="0"/>
              <a:t>Dress professional</a:t>
            </a:r>
            <a:r>
              <a:rPr lang="en-CA" dirty="0"/>
              <a:t>! </a:t>
            </a:r>
          </a:p>
          <a:p>
            <a:r>
              <a:rPr lang="en-CA" dirty="0"/>
              <a:t>Consider </a:t>
            </a:r>
            <a:r>
              <a:rPr lang="en-CA" b="1" dirty="0"/>
              <a:t>analytics</a:t>
            </a:r>
            <a:r>
              <a:rPr lang="en-CA" dirty="0"/>
              <a:t> in your presentation.</a:t>
            </a:r>
          </a:p>
          <a:p>
            <a:pPr lvl="1"/>
            <a:r>
              <a:rPr lang="en-CA" dirty="0" err="1"/>
              <a:t>Github</a:t>
            </a:r>
            <a:r>
              <a:rPr lang="en-CA" dirty="0"/>
              <a:t> commits, hours worked by each member, average time to complete tasks,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Everyone should be given a chance to talk</a:t>
            </a:r>
          </a:p>
        </p:txBody>
      </p:sp>
    </p:spTree>
    <p:extLst>
      <p:ext uri="{BB962C8B-B14F-4D97-AF65-F5344CB8AC3E}">
        <p14:creationId xmlns:p14="http://schemas.microsoft.com/office/powerpoint/2010/main" val="121035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1C05-F765-01FA-78F2-B9415D49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DUE DATE: December 17 at 9:00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A5DCA-45A9-D6A8-7D10-29EB74947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02537"/>
            <a:ext cx="9905998" cy="3788664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Final tasks completed and all documents placed on SharePoint:</a:t>
            </a:r>
          </a:p>
          <a:p>
            <a:r>
              <a:rPr lang="en-CA" dirty="0"/>
              <a:t>Each team member’s Individual Lessons Learned</a:t>
            </a:r>
          </a:p>
          <a:p>
            <a:r>
              <a:rPr lang="en-CA" dirty="0"/>
              <a:t>Team Lessons Learned Report</a:t>
            </a:r>
          </a:p>
          <a:p>
            <a:r>
              <a:rPr lang="en-CA" dirty="0"/>
              <a:t>All deliverables, from initiation to closing</a:t>
            </a:r>
          </a:p>
          <a:p>
            <a:r>
              <a:rPr lang="en-CA" dirty="0"/>
              <a:t>All tasks closed on Planner</a:t>
            </a:r>
          </a:p>
          <a:p>
            <a:pPr marL="0" indent="0">
              <a:buNone/>
            </a:pPr>
            <a:r>
              <a:rPr lang="en-CA" dirty="0"/>
              <a:t>Peer assessment form will be sent out on presentation day, complete by final due date.</a:t>
            </a:r>
          </a:p>
        </p:txBody>
      </p:sp>
    </p:spTree>
    <p:extLst>
      <p:ext uri="{BB962C8B-B14F-4D97-AF65-F5344CB8AC3E}">
        <p14:creationId xmlns:p14="http://schemas.microsoft.com/office/powerpoint/2010/main" val="51858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1430548"/>
          </a:xfrm>
        </p:spPr>
        <p:txBody>
          <a:bodyPr/>
          <a:lstStyle/>
          <a:p>
            <a:r>
              <a:rPr lang="en-US" dirty="0"/>
              <a:t>To effectively manage projects that produce complete products of high quality through the use of a consistent methodology and effective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86176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627" y="2892468"/>
            <a:ext cx="3618477" cy="58976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400" u="sng" dirty="0"/>
              <a:t>Process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1978" y="3644030"/>
            <a:ext cx="36701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Product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4108" y="3090032"/>
            <a:ext cx="56742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=Product ++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1327">
            <a:off x="9924927" y="4837084"/>
            <a:ext cx="5524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4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66 -0.06922 L -0.04766 -0.06899 C -0.04818 -0.07315 -0.0487 -0.07709 -0.04922 -0.08079 C -0.04948 -0.08311 -0.04974 -0.08519 -0.04987 -0.08727 C -0.05 -0.08797 -0.05091 -0.1088 -0.05208 -0.11551 C -0.05274 -0.11945 -0.05365 -0.12315 -0.05417 -0.12709 C -0.05443 -0.12871 -0.05508 -0.13426 -0.0556 -0.13611 C -0.05599 -0.13727 -0.05664 -0.13866 -0.05716 -0.13982 C -0.05729 -0.14167 -0.05742 -0.14329 -0.05781 -0.14491 C -0.0612 -0.15718 -0.05886 -0.14329 -0.06146 -0.15533 C -0.06172 -0.15695 -0.06185 -0.1588 -0.06211 -0.16042 C -0.0625 -0.16227 -0.06315 -0.16366 -0.06354 -0.16551 C -0.06393 -0.16713 -0.06406 -0.16899 -0.06432 -0.17061 C -0.06458 -0.17199 -0.06484 -0.17315 -0.06498 -0.17454 C -0.06367 -0.21598 -0.0655 -0.18496 -0.06354 -0.20139 C -0.06328 -0.20394 -0.06328 -0.20672 -0.06289 -0.20903 C -0.06263 -0.21065 -0.06185 -0.21158 -0.06146 -0.21297 C -0.05794 -0.22547 -0.06185 -0.21436 -0.05859 -0.22315 C -0.05781 -0.23843 -0.0569 -0.24769 -0.05859 -0.26412 C -0.05886 -0.26806 -0.06081 -0.27084 -0.06146 -0.27454 C -0.0625 -0.28056 -0.06211 -0.27894 -0.06498 -0.28611 C -0.06576 -0.28774 -0.06641 -0.28959 -0.06719 -0.29121 C -0.0681 -0.29283 -0.07096 -0.29607 -0.07227 -0.29746 C -0.07565 -0.30672 -0.07123 -0.29561 -0.07656 -0.30533 C -0.07721 -0.30625 -0.07748 -0.30787 -0.078 -0.30903 C -0.08073 -0.31482 -0.08125 -0.31412 -0.08451 -0.31945 C -0.08529 -0.32061 -0.08594 -0.32199 -0.08672 -0.32315 C -0.09258 -0.33195 -0.08373 -0.31412 -0.09531 -0.33473 C -0.09623 -0.33635 -0.09714 -0.33843 -0.09818 -0.33982 C -0.09961 -0.3419 -0.1013 -0.34306 -0.10248 -0.34491 C -0.10729 -0.35255 -0.10221 -0.34861 -0.1069 -0.35139 C -0.11029 -0.36042 -0.10586 -0.34954 -0.1112 -0.35903 C -0.11185 -0.36019 -0.11211 -0.36181 -0.11263 -0.36297 C -0.11328 -0.36436 -0.11419 -0.36551 -0.11484 -0.3669 C -0.11537 -0.36806 -0.11576 -0.36945 -0.11628 -0.37061 C -0.11693 -0.37246 -0.11771 -0.37408 -0.11836 -0.3757 C -0.11966 -0.37917 -0.1207 -0.38287 -0.12201 -0.38611 C -0.1319 -0.40949 -0.12149 -0.38565 -0.12995 -0.40278 C -0.13073 -0.4044 -0.13125 -0.40625 -0.13216 -0.40787 C -0.13268 -0.40903 -0.13359 -0.40949 -0.13425 -0.41042 C -0.13542 -0.41181 -0.13685 -0.41274 -0.13789 -0.41412 C -0.13998 -0.41736 -0.14141 -0.42153 -0.14362 -0.42454 C -0.14466 -0.4257 -0.1457 -0.42686 -0.14649 -0.42824 C -0.1474 -0.42986 -0.14779 -0.43218 -0.1487 -0.43357 C -0.14948 -0.43473 -0.15078 -0.43496 -0.15156 -0.43611 C -0.15261 -0.4375 -0.15339 -0.43959 -0.15443 -0.44121 C -0.15534 -0.4426 -0.15651 -0.44352 -0.15729 -0.44491 C -0.15833 -0.44676 -0.15964 -0.45209 -0.16029 -0.45394 C -0.16042 -0.45602 -0.16068 -0.45834 -0.16094 -0.46042 C -0.16133 -0.46297 -0.16198 -0.46551 -0.16237 -0.46806 L -0.16315 -0.47315 C -0.16354 -0.48102 -0.16393 -0.48866 -0.16458 -0.4963 C -0.16471 -0.49769 -0.16511 -0.49885 -0.16524 -0.50024 C -0.16537 -0.50139 -0.16589 -0.50949 -0.16667 -0.51181 C -0.16823 -0.51598 -0.17005 -0.51968 -0.17175 -0.52315 C -0.17448 -0.5294 -0.17279 -0.52755 -0.17604 -0.52963 C -0.17813 -0.53334 -0.17969 -0.53658 -0.18255 -0.53866 C -0.18386 -0.53936 -0.18503 -0.54005 -0.1862 -0.54121 C -0.19128 -0.54561 -0.18581 -0.54561 -0.19557 -0.55139 C -0.19766 -0.55278 -0.19857 -0.55301 -0.20065 -0.55533 C -0.20169 -0.55649 -0.20248 -0.55787 -0.20352 -0.55903 C -0.2069 -0.5632 -0.20625 -0.5625 -0.20925 -0.56436 C -0.21029 -0.56598 -0.2112 -0.56783 -0.21211 -0.56945 C -0.21511 -0.57408 -0.21589 -0.57361 -0.2194 -0.57824 C -0.22018 -0.5794 -0.2207 -0.58125 -0.22149 -0.58218 C -0.22292 -0.5838 -0.22448 -0.58449 -0.22591 -0.58611 C -0.22813 -0.58843 -0.23034 -0.59098 -0.23242 -0.59375 C -0.23307 -0.59468 -0.23633 -0.59931 -0.23737 -0.60024 C -0.24453 -0.60649 -0.24271 -0.60394 -0.24961 -0.60903 C -0.25469 -0.61297 -0.25977 -0.61667 -0.26484 -0.62061 C -0.26745 -0.62269 -0.27005 -0.62547 -0.27279 -0.62709 C -0.27487 -0.62848 -0.27708 -0.6294 -0.2793 -0.63102 C -0.28151 -0.63241 -0.28346 -0.63473 -0.28568 -0.63611 C -0.2905 -0.63889 -0.29531 -0.64167 -0.30013 -0.64375 L -0.30599 -0.6463 C -0.3155 -0.65764 -0.30195 -0.64005 -0.31029 -0.69236 C -0.31133 -0.69885 -0.31484 -0.70324 -0.31745 -0.70787 C -0.31914 -0.71088 -0.3207 -0.71412 -0.32253 -0.7169 C -0.32695 -0.72338 -0.3293 -0.72616 -0.33333 -0.73102 C -0.33386 -0.73218 -0.33412 -0.7338 -0.33477 -0.73473 C -0.33542 -0.73588 -0.3362 -0.73635 -0.33698 -0.73727 C -0.33789 -0.73889 -0.33893 -0.73982 -0.33984 -0.74121 C -0.34089 -0.74283 -0.34167 -0.74491 -0.34271 -0.74653 C -0.34623 -0.75139 -0.34596 -0.75093 -0.34922 -0.75278 C -0.35013 -0.75394 -0.35104 -0.75556 -0.35208 -0.75649 C -0.35326 -0.75764 -0.35456 -0.75787 -0.35573 -0.75903 C -0.35651 -0.76019 -0.35703 -0.76181 -0.35781 -0.76297 C -0.35846 -0.76389 -0.35938 -0.76459 -0.36003 -0.76551 C -0.36081 -0.76667 -0.36133 -0.76852 -0.36224 -0.76945 C -0.36302 -0.77037 -0.36406 -0.77014 -0.36511 -0.77061 C -0.37005 -0.77315 -0.36393 -0.77037 -0.37005 -0.77454 C -0.37109 -0.77524 -0.37201 -0.77547 -0.37305 -0.7757 C -0.37604 -0.77848 -0.37617 -0.77871 -0.37956 -0.78102 C -0.38086 -0.78195 -0.38242 -0.78264 -0.38386 -0.78357 C -0.38503 -0.78426 -0.3862 -0.78542 -0.38737 -0.78611 C -0.3931 -0.78912 -0.38893 -0.78565 -0.39388 -0.78866 C -0.39518 -0.78936 -0.39636 -0.79028 -0.39753 -0.79121 C -0.39831 -0.7919 -0.39883 -0.79329 -0.39974 -0.79375 C -0.4013 -0.79491 -0.40313 -0.79537 -0.40469 -0.7963 C -0.40625 -0.79723 -0.40768 -0.79815 -0.40912 -0.79885 C -0.41198 -0.8007 -0.41471 -0.80324 -0.41771 -0.80394 C -0.4237 -0.80556 -0.42109 -0.80463 -0.42565 -0.80649 C -0.43151 -0.81343 -0.4237 -0.80486 -0.43073 -0.81042 C -0.43203 -0.81135 -0.43307 -0.8132 -0.43425 -0.81436 C -0.43503 -0.81482 -0.43581 -0.81482 -0.43646 -0.81551 C -0.43802 -0.81713 -0.43932 -0.81899 -0.44076 -0.82061 C -0.44154 -0.82153 -0.44245 -0.82199 -0.44297 -0.82315 C -0.44362 -0.825 -0.44453 -0.82662 -0.44518 -0.82848 C -0.44727 -0.83449 -0.44596 -0.83172 -0.44727 -0.83727 C -0.44857 -0.84283 -0.44883 -0.8426 -0.45091 -0.84769 C -0.45208 -0.85602 -0.45065 -0.85 -0.45378 -0.85649 C -0.45716 -0.86389 -0.45313 -0.85649 -0.45664 -0.86551 C -0.45729 -0.86713 -0.45807 -0.86806 -0.45886 -0.86945 L -0.46029 -0.87709 C -0.46055 -0.87848 -0.46042 -0.8801 -0.46094 -0.88102 C -0.46263 -0.88403 -0.46471 -0.88635 -0.46602 -0.88982 C -0.46654 -0.89121 -0.46693 -0.8926 -0.46745 -0.89375 C -0.46888 -0.89653 -0.47188 -0.90139 -0.47188 -0.90116 C -0.47305 -0.90787 -0.47162 -0.90301 -0.47474 -0.90764 C -0.47617 -0.90996 -0.47904 -0.91528 -0.47904 -0.91505 C -0.48047 -0.92593 -0.47865 -0.91551 -0.48125 -0.92431 C -0.48151 -0.92547 -0.48151 -0.92686 -0.4819 -0.92824 C -0.48281 -0.93125 -0.48412 -0.93357 -0.48555 -0.93588 C -0.48672 -0.93774 -0.48789 -0.93936 -0.48906 -0.94098 C -0.48998 -0.94213 -0.49102 -0.9426 -0.49206 -0.94352 C -0.49323 -0.94468 -0.4944 -0.94607 -0.49557 -0.94746 C -0.49609 -0.94861 -0.49649 -0.95 -0.49701 -0.95116 C -0.49883 -0.95486 -0.49922 -0.9551 -0.50143 -0.95764 C -0.50261 -0.96436 -0.5013 -0.95903 -0.5043 -0.96528 C -0.50482 -0.96644 -0.50508 -0.96806 -0.50573 -0.96922 C -0.50807 -0.97338 -0.50781 -0.96991 -0.50781 -0.97315 " pathEditMode="relative" rAng="0" ptsTypes="AAAAAAAAAAAAAAAAAAAAAAAAAAAAAAAAAAAAAAAAAAAAAAAAAAAAAAAAAAAAAAAAAAAAAAAAAAAAAAAAAAAAAAAAAAAAAAAAAAAAAAAAAAAAAAAAAAAAAAAAAAAAAAAAA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21" y="-4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627" y="2892468"/>
            <a:ext cx="3618477" cy="58976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400" u="sng" dirty="0"/>
              <a:t>Process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1978" y="3644030"/>
            <a:ext cx="36701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Product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4108" y="3090032"/>
            <a:ext cx="56742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=Product ++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963155" y="2824880"/>
            <a:ext cx="552450" cy="81915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50507" y="2902036"/>
            <a:ext cx="3835073" cy="589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26400" u="sng" dirty="0">
                <a:solidFill>
                  <a:srgbClr val="CF7133"/>
                </a:solidFill>
              </a:rPr>
              <a:t>Closing</a:t>
            </a:r>
            <a:r>
              <a:rPr lang="en-US" sz="26400" u="sng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90E84-CDE5-4729-8FE1-F280AF719202}"/>
              </a:ext>
            </a:extLst>
          </p:cNvPr>
          <p:cNvSpPr txBox="1"/>
          <p:nvPr/>
        </p:nvSpPr>
        <p:spPr>
          <a:xfrm rot="20070892">
            <a:off x="5806439" y="1664451"/>
            <a:ext cx="3992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F7133"/>
                </a:solidFill>
                <a:latin typeface="Forte" panose="03060902040502070203" pitchFamily="66" charset="0"/>
              </a:rPr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E6088-F562-4D7B-8D4D-CA56F40C940C}"/>
              </a:ext>
            </a:extLst>
          </p:cNvPr>
          <p:cNvSpPr txBox="1"/>
          <p:nvPr/>
        </p:nvSpPr>
        <p:spPr>
          <a:xfrm>
            <a:off x="8017710" y="3310687"/>
            <a:ext cx="283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CF7133"/>
                </a:solidFill>
                <a:latin typeface="Forte" panose="03060902040502070203" pitchFamily="66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72460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99 0.00254 L 0.02799 0.00254 C 0.03086 0.00069 0.03372 -0.00093 0.03633 -0.00301 C 0.0375 -0.00394 0.03841 -0.00579 0.03945 -0.00672 C 0.04049 -0.00764 0.04167 -0.00787 0.04258 -0.00857 C 0.04375 -0.00972 0.04466 -0.01134 0.0457 -0.01227 C 0.04674 -0.0132 0.04792 -0.01343 0.04883 -0.01412 C 0.05026 -0.01528 0.05156 -0.01713 0.05299 -0.01783 C 0.05651 -0.01968 0.06002 -0.02014 0.06341 -0.02153 L 0.06758 -0.02338 C 0.07252 -0.02292 0.07734 -0.02269 0.08216 -0.02153 C 0.08568 -0.02084 0.08633 -0.01945 0.08945 -0.01783 C 0.09127 -0.01713 0.09297 -0.01667 0.09466 -0.01597 L 0.10403 -0.00486 C 0.10508 -0.00371 0.10599 -0.00185 0.10716 -0.00116 L 0.11341 0.00254 C 0.11445 0.00301 0.11549 0.00416 0.11653 0.0044 L 0.12695 0.00625 C 0.14414 0.01389 0.13542 0.01134 0.16549 0.0081 C 0.16654 0.00787 0.16745 0.00671 0.16862 0.00625 C 0.16992 0.00555 0.17135 0.00509 0.17279 0.0044 C 0.17422 0.00324 0.17539 0.00139 0.17695 0.00069 C 0.1793 -0.00047 0.18177 -0.0007 0.18424 -0.00116 C 0.18555 -0.00255 0.18698 -0.00347 0.18841 -0.00486 C 0.19271 -0.00949 0.19036 -0.00857 0.1957 -0.01227 C 0.19765 -0.01389 0.19987 -0.01482 0.20182 -0.01597 C 0.20299 -0.01667 0.20404 -0.0169 0.20495 -0.01783 C 0.21002 -0.02384 0.2069 -0.02084 0.21445 -0.02523 L 0.21758 -0.02709 C 0.21849 -0.02778 0.21953 -0.02847 0.2207 -0.02894 C 0.22396 -0.03056 0.22656 -0.03172 0.22995 -0.03264 C 0.24271 -0.03611 0.23411 -0.03264 0.24258 -0.03634 C 0.25364 -0.03588 0.26471 -0.03565 0.27591 -0.03449 C 0.27917 -0.03426 0.27917 -0.03125 0.28216 -0.02894 C 0.28346 -0.02801 0.28489 -0.02778 0.28633 -0.02709 C 0.29518 -0.01667 0.28385 -0.0294 0.29258 -0.02153 C 0.29362 -0.0206 0.29453 -0.01898 0.2957 -0.01783 C 0.29818 -0.01574 0.30026 -0.01597 0.30299 -0.01412 C 0.30443 -0.0132 0.30573 -0.01158 0.30716 -0.01042 C 0.30807 -0.00972 0.30924 -0.00949 0.31029 -0.00857 C 0.31133 -0.00764 0.31224 -0.00579 0.31341 -0.00486 C 0.31471 -0.00394 0.31614 -0.00394 0.31758 -0.00301 C 0.31823 -0.00278 0.32617 0.00231 0.32799 0.00254 C 0.33659 0.00301 0.34531 0.00254 0.35404 0.00254 " pathEditMode="relative" ptsTypes="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04 0.00254 L 0.35404 0.00254 C 0.35781 0.00185 0.36159 0.00162 0.3655 0.00069 C 0.36654 0.00023 0.36745 -0.0007 0.36862 -0.00116 C 0.37031 -0.00209 0.37201 -0.00232 0.37383 -0.00301 C 0.37487 -0.00371 0.37578 -0.0044 0.37695 -0.00486 C 0.37826 -0.00579 0.37969 -0.00602 0.38112 -0.00672 C 0.38216 -0.00741 0.38307 -0.0081 0.38425 -0.00857 C 0.38555 -0.00949 0.38698 -0.00972 0.38841 -0.01042 C 0.3905 -0.01158 0.39245 -0.0132 0.39466 -0.01412 C 0.39596 -0.01505 0.3974 -0.01528 0.39883 -0.01597 C 0.41745 -0.02616 0.39531 -0.01412 0.40925 -0.02338 C 0.41055 -0.02431 0.41198 -0.02477 0.41341 -0.02523 C 0.41979 -0.03287 0.41263 -0.02547 0.42175 -0.03079 C 0.42318 -0.03172 0.42448 -0.03357 0.42591 -0.03449 C 0.42969 -0.0375 0.43659 -0.03912 0.43945 -0.04005 C 0.44063 -0.04005 0.45039 -0.04005 0.45404 -0.03634 C 0.45612 -0.03426 0.45781 -0.03056 0.46029 -0.02894 C 0.4681 -0.02431 0.45833 -0.03079 0.46654 -0.02338 C 0.46745 -0.02269 0.46862 -0.02269 0.46966 -0.02153 C 0.47175 -0.01945 0.47383 -0.0169 0.47591 -0.01412 C 0.47721 -0.01227 0.47852 -0.00996 0.48008 -0.00857 C 0.48125 -0.00764 0.48281 -0.00764 0.48425 -0.00672 C 0.48633 -0.00579 0.48841 -0.0044 0.4905 -0.00301 L 0.49675 0.00069 C 0.51654 2.22222E-6 0.53633 0.00046 0.55612 -0.00116 C 0.55859 -0.00139 0.56094 -0.00394 0.56341 -0.00486 C 0.5651 -0.00579 0.5668 -0.00625 0.56862 -0.00672 C 0.56992 -0.00741 0.57135 -0.0081 0.57279 -0.00857 C 0.57383 -0.00996 0.57461 -0.01158 0.57591 -0.01227 C 0.58034 -0.01528 0.58294 -0.01273 0.58737 -0.01783 C 0.59336 -0.025 0.5875 -0.01898 0.59362 -0.02338 C 0.60117 -0.0294 0.59427 -0.0257 0.60195 -0.02894 C 0.603 -0.03033 0.60391 -0.03195 0.60508 -0.03264 C 0.60925 -0.03588 0.62148 -0.03634 0.62279 -0.03634 C 0.62448 -0.03704 0.62617 -0.0382 0.628 -0.0382 C 0.63685 -0.0382 0.64622 -0.03843 0.65508 -0.03449 C 0.65612 -0.03403 0.65716 -0.03334 0.65807 -0.03264 C 0.65951 -0.03079 0.66081 -0.02871 0.66237 -0.02709 C 0.66328 -0.02616 0.66458 -0.02662 0.6655 -0.02523 C 0.678 -0.00718 0.66914 -0.0132 0.67695 -0.00857 C 0.68385 0.00046 0.67826 -0.00648 0.68633 0.00254 C 0.68737 0.0037 0.68828 0.00509 0.68945 0.00625 C 0.70456 0.02153 0.68503 0.00139 0.69675 0.0118 C 0.69779 0.01273 0.69857 0.01458 0.69987 0.01551 C 0.70091 0.0162 0.71055 0.01898 0.71133 0.01921 C 0.72383 0.01852 0.73633 0.01967 0.74883 0.01736 C 0.75182 0.01666 0.75417 0.01157 0.75716 0.00995 C 0.76419 0.00555 0.75534 0.01065 0.7655 0.00625 C 0.76784 0.00509 0.77031 0.00393 0.77279 0.00254 C 0.77448 0.00139 0.7763 0.00023 0.778 -0.00116 C 0.78737 -0.01065 0.7776 -0.00417 0.78529 -0.00857 C 0.78594 -0.01042 0.78633 -0.01273 0.78737 -0.01412 C 0.78815 -0.01551 0.78945 -0.01528 0.7905 -0.01597 C 0.8043 -0.02709 0.78867 -0.0169 0.80404 -0.02523 C 0.80716 -0.02709 0.81029 -0.02894 0.81341 -0.03079 C 0.81654 -0.03264 0.81953 -0.03496 0.82279 -0.03634 C 0.82552 -0.03773 0.82826 -0.03889 0.83112 -0.04005 C 0.83216 -0.04074 0.8332 -0.04121 0.83425 -0.0419 C 0.83555 -0.04306 0.83685 -0.04491 0.83841 -0.0456 C 0.84036 -0.04676 0.84258 -0.04699 0.84466 -0.04746 C 0.8457 -0.04884 0.84661 -0.05047 0.84779 -0.05116 C 0.84935 -0.05255 0.85573 -0.0544 0.85716 -0.05486 C 0.85925 -0.05602 0.86628 -0.06042 0.86862 -0.06227 C 0.86966 -0.06343 0.8707 -0.06482 0.87175 -0.06597 L 0.90925 -0.05857 C 0.91133 -0.05834 0.91341 -0.05764 0.9155 -0.05672 C 0.9168 -0.05625 0.91823 -0.05556 0.91966 -0.05486 C 0.92956 -0.04329 0.91211 -0.06273 0.93008 -0.04931 C 0.94831 -0.03588 0.9237 -0.04607 0.9405 -0.04005 C 0.94974 -0.02986 0.9457 -0.03264 0.95195 -0.02894 C 0.95365 -0.02662 0.95521 -0.02384 0.95716 -0.02153 C 0.95833 -0.02014 0.96341 -0.01852 0.96445 -0.01783 C 0.96589 -0.0169 0.96719 -0.01528 0.96862 -0.01412 C 0.97201 -0.01158 0.97188 -0.01297 0.97578 -0.01042 C 0.9776 -0.00949 0.9793 -0.00764 0.98112 -0.00672 C 0.98307 -0.00579 0.98529 -0.00579 0.98724 -0.00486 C 0.98945 -0.00394 0.99154 -0.00255 0.99362 -0.00116 C 1.00885 -0.00255 1.02422 -0.00093 1.03945 -0.00486 C 1.04141 -0.00556 1.04141 -0.01134 1.04258 -0.01412 C 1.04349 -0.0169 1.04453 -0.01922 1.0457 -0.02153 C 1.04987 -0.03009 1.0487 -0.02732 1.053 -0.03264 C 1.05846 -0.03982 1.05521 -0.03727 1.06029 -0.04005 C 1.06133 -0.0419 1.0625 -0.04352 1.06341 -0.0456 C 1.06393 -0.04746 1.06367 -0.04977 1.06445 -0.05116 C 1.06536 -0.05347 1.0707 -0.05787 1.07175 -0.05857 C 1.0724 -0.06042 1.07266 -0.0632 1.0737 -0.06412 C 1.07526 -0.06574 1.07721 -0.06528 1.07904 -0.06597 C 1.08112 -0.06713 1.0832 -0.06852 1.08529 -0.06968 C 1.09401 -0.06922 1.12331 -0.06829 1.13633 -0.06597 C 1.14023 -0.06528 1.14102 -0.06343 1.14466 -0.06042 C 1.14701 -0.05857 1.14948 -0.05695 1.15195 -0.05486 C 1.15326 -0.05394 1.15469 -0.05232 1.15612 -0.05116 C 1.15703 -0.05047 1.1582 -0.05023 1.15925 -0.04931 C 1.16055 -0.04838 1.16198 -0.04676 1.16341 -0.0456 C 1.16432 -0.04491 1.1655 -0.04468 1.16654 -0.04375 C 1.16862 -0.04213 1.17057 -0.03982 1.17279 -0.0382 C 1.17435 -0.03727 1.17617 -0.03727 1.178 -0.03634 C 1.18073 -0.03542 1.18346 -0.0338 1.18633 -0.03264 C 1.18802 -0.03218 1.18971 -0.03172 1.19154 -0.03079 C 1.19362 -0.02986 1.19818 -0.02639 1.19987 -0.02523 L 1.25716 -0.02709 C 1.25846 -0.02732 1.2599 -0.02847 1.26133 -0.02894 C 1.26302 -0.02963 1.26471 -0.03009 1.26654 -0.03079 C 1.27018 -0.03241 1.27422 -0.03403 1.278 -0.03634 C 1.28151 -0.03889 1.28294 -0.04028 1.28633 -0.0419 C 1.29115 -0.04445 1.2918 -0.04422 1.29779 -0.0456 C 1.29883 -0.0463 1.29987 -0.04676 1.30091 -0.04746 C 1.3099 -0.0544 1.30078 -0.04884 1.3082 -0.05301 C 1.31237 -0.05255 1.31654 -0.05232 1.3207 -0.05116 C 1.32175 -0.05093 1.32266 -0.05 1.32383 -0.04931 C 1.32513 -0.04861 1.32656 -0.04792 1.328 -0.04746 C 1.3293 -0.04722 1.33073 -0.04746 1.33216 -0.04746 " pathEditMode="relative" ptsTypes="AAAAAAAAAAAAAAAAAAAAAAAAAAAAAAAAAAAAAAAAAAAAAAAAAAAAAAAAAAAAAAAAAAAAAAAAAAAAAAAAAAAAAAAAAAAAAAAAAAAAAAAAAAAAAAA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8 -0.0044 0.00377 -0.00926 0.00625 -0.01297 C 0.00807 -0.01598 0.0125 -0.02037 0.0125 -0.02037 C 0.02018 -0.01991 0.03815 -0.02014 0.04895 -0.01667 C 0.05 -0.01644 0.05091 -0.01528 0.05208 -0.01482 C 0.05377 -0.01412 0.05546 -0.01366 0.05729 -0.01297 C 0.06041 -0.01181 0.06354 -0.01065 0.06666 -0.00926 C 0.0677 -0.0088 0.06861 -0.00811 0.06979 -0.00741 C 0.07213 -0.00625 0.0746 -0.0051 0.07708 -0.00371 C 0.08541 -0.0044 0.09375 -0.00394 0.10208 -0.00556 C 0.10325 -0.00602 0.1039 -0.00857 0.1052 -0.00926 C 0.10677 -0.01042 0.10859 -0.01042 0.11041 -0.01112 C 0.1125 -0.01227 0.11458 -0.01366 0.11666 -0.01482 L 0.14687 -0.01297 C 0.15377 -0.0125 0.15338 -0.01227 0.15833 -0.00926 L 0.20729 -0.01112 C 0.20937 -0.01135 0.21132 -0.0125 0.21354 -0.01297 C 0.21627 -0.01366 0.21901 -0.01436 0.22187 -0.01482 L 0.22812 -0.01852 C 0.22916 -0.01922 0.2302 -0.01945 0.23125 -0.02037 C 0.23229 -0.02176 0.23307 -0.02338 0.23437 -0.02408 C 0.23697 -0.02593 0.23997 -0.02616 0.2427 -0.02778 C 0.24375 -0.02848 0.24479 -0.02894 0.24583 -0.02963 C 0.24687 -0.03079 0.24791 -0.03218 0.24895 -0.03334 C 0.25026 -0.03519 0.25156 -0.0375 0.25312 -0.03889 C 0.25638 -0.0419 0.26002 -0.04283 0.26354 -0.04445 C 0.26458 -0.04514 0.26562 -0.04584 0.26666 -0.0463 C 0.28085 -0.04537 0.29505 -0.04468 0.30937 -0.0426 C 0.3125 -0.04213 0.31562 -0.04144 0.31875 -0.04074 C 0.32083 -0.03959 0.32291 -0.03889 0.325 -0.03704 C 0.3263 -0.03588 0.3276 -0.03449 0.32916 -0.03334 C 0.33111 -0.03195 0.33541 -0.02963 0.33541 -0.02963 C 0.33671 -0.02778 0.33802 -0.0257 0.33958 -0.02408 C 0.34088 -0.02269 0.34244 -0.02199 0.34375 -0.02037 C 0.34388 -0.02014 0.35039 -0.01042 0.35208 -0.00926 C 0.35364 -0.00834 0.35546 -0.00811 0.35729 -0.00741 C 0.36601 -0.00394 0.35598 -0.00695 0.36875 -0.00371 C 0.37773 -0.0044 0.38671 -0.00463 0.39583 -0.00556 C 0.40169 -0.00625 0.40169 -0.00834 0.40729 -0.00926 C 0.41132 -0.01019 0.41562 -0.01065 0.41979 -0.01112 C 0.4263 -0.01899 0.42018 -0.01274 0.43333 -0.01852 C 0.44973 -0.02593 0.42942 -0.01922 0.44583 -0.02408 C 0.44752 -0.02547 0.44921 -0.02686 0.45104 -0.02778 C 0.46054 -0.03357 0.47812 -0.03125 0.48333 -0.03149 C 0.49088 -0.03496 0.48398 -0.03125 0.49166 -0.03704 C 0.49674 -0.04098 0.49283 -0.03635 0.49791 -0.0426 C 0.49973 -0.04491 0.50677 -0.05487 0.50833 -0.05556 C 0.50963 -0.05625 0.51106 -0.05649 0.5125 -0.05741 C 0.51536 -0.05949 0.51822 -0.06181 0.52083 -0.06482 C 0.52187 -0.06621 0.52265 -0.06829 0.52395 -0.06852 C 0.53359 -0.07014 0.54335 -0.06991 0.55312 -0.07037 C 0.55507 -0.07107 0.55729 -0.0713 0.55937 -0.07223 C 0.56106 -0.07315 0.56263 -0.0757 0.56458 -0.07593 C 0.56901 -0.07639 0.57356 -0.07477 0.57812 -0.07408 C 0.58151 -0.07176 0.5858 -0.07153 0.58841 -0.06667 C 0.58958 -0.06482 0.59036 -0.0625 0.59153 -0.06112 C 0.59283 -0.05996 0.5944 -0.06019 0.5957 -0.05926 C 0.59752 -0.05834 0.59921 -0.05672 0.60104 -0.05556 C 0.60455 -0.05348 0.60755 -0.05324 0.61145 -0.05186 C 0.61276 -0.05139 0.61419 -0.0507 0.61562 -0.05 C 0.61666 -0.04885 0.61757 -0.04746 0.61875 -0.0463 C 0.62187 -0.04352 0.62578 -0.04399 0.62903 -0.0426 C 0.63151 -0.04167 0.63398 -0.04005 0.63632 -0.03889 C 0.63776 -0.0382 0.63919 -0.03774 0.64049 -0.03704 C 0.64166 -0.03658 0.64257 -0.03565 0.64361 -0.03519 C 0.64544 -0.03449 0.64713 -0.03426 0.64895 -0.03334 C 0.65065 -0.03241 0.65234 -0.03079 0.65416 -0.02963 C 0.6569 -0.02824 0.66236 -0.02593 0.66236 -0.02593 C 0.675 -0.02662 0.6875 -0.02686 0.69986 -0.02778 C 0.70507 -0.02824 0.7039 -0.03079 0.70833 -0.03519 C 0.70924 -0.03635 0.71028 -0.03658 0.71132 -0.03704 C 0.71601 -0.03959 0.71601 -0.03843 0.72083 -0.0426 C 0.72187 -0.04375 0.72278 -0.04537 0.72395 -0.0463 C 0.72591 -0.04792 0.72812 -0.04885 0.7302 -0.05 C 0.73125 -0.0507 0.73216 -0.05162 0.7332 -0.05186 C 0.74062 -0.05417 0.7375 -0.05255 0.7427 -0.05556 C 0.74401 -0.05741 0.74531 -0.05973 0.74687 -0.06112 C 0.74843 -0.06274 0.75026 -0.06389 0.75195 -0.06482 C 0.75377 -0.06574 0.75546 -0.06667 0.75729 -0.06667 C 0.77005 -0.06783 0.78294 -0.06806 0.7957 -0.06852 C 0.79856 -0.06806 0.8013 -0.06783 0.80403 -0.06667 C 0.80885 -0.06482 0.81106 -0.06204 0.81562 -0.05926 C 0.81901 -0.05741 0.83398 -0.05024 0.83541 -0.05 L 0.84687 -0.04815 L 0.87291 -0.04445 C 0.90338 -0.03982 0.85846 -0.04584 0.89791 -0.04074 L 0.95416 -0.0426 C 0.97083 -0.04352 0.96809 -0.04306 0.97916 -0.0463 C 0.99062 -0.05857 0.97864 -0.04792 1.00208 -0.05371 C 1.00351 -0.05417 1.00481 -0.05625 1.00625 -0.05741 L 1.00833 -0.05926 " pathEditMode="relative" ptsTypes="AAAAAAAAAAAAAAAAAAAAAAAAAAAAAAAAAAAAAAAAAAAAAAAAAAAAAAAAAAAAAAAAAAAAAAAAAAAAAAAAAAAAAAAAAAAA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3" y="-254000"/>
            <a:ext cx="9905998" cy="1905000"/>
          </a:xfrm>
        </p:spPr>
        <p:txBody>
          <a:bodyPr/>
          <a:lstStyle/>
          <a:p>
            <a:r>
              <a:rPr lang="en-US" dirty="0"/>
              <a:t>Why Close?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49015">
            <a:off x="-494380" y="7447015"/>
            <a:ext cx="552450" cy="819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88495D-E78E-4DCB-A3CC-84DB188FC0F9}"/>
              </a:ext>
            </a:extLst>
          </p:cNvPr>
          <p:cNvSpPr txBox="1"/>
          <p:nvPr/>
        </p:nvSpPr>
        <p:spPr>
          <a:xfrm>
            <a:off x="770021" y="1852864"/>
            <a:ext cx="3513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Ensure all work is completed according to project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D1D61-8678-43DC-AC91-53FD1C410524}"/>
              </a:ext>
            </a:extLst>
          </p:cNvPr>
          <p:cNvSpPr txBox="1"/>
          <p:nvPr/>
        </p:nvSpPr>
        <p:spPr>
          <a:xfrm>
            <a:off x="770021" y="5427692"/>
            <a:ext cx="3513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Ensure all parties have signed off on the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5699E-D741-452E-8B50-2AF34BAD8604}"/>
              </a:ext>
            </a:extLst>
          </p:cNvPr>
          <p:cNvSpPr txBox="1"/>
          <p:nvPr/>
        </p:nvSpPr>
        <p:spPr>
          <a:xfrm>
            <a:off x="3882190" y="3635531"/>
            <a:ext cx="3513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Ensure a clean transition from development to submission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0D952-D507-41BE-B10B-7FF4951835BF}"/>
              </a:ext>
            </a:extLst>
          </p:cNvPr>
          <p:cNvSpPr txBox="1"/>
          <p:nvPr/>
        </p:nvSpPr>
        <p:spPr>
          <a:xfrm>
            <a:off x="6898106" y="1345032"/>
            <a:ext cx="35132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Learn from your project in a way that benefits your team and other teams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472026-B79E-46B6-B5DA-D7FEA87A370D}"/>
              </a:ext>
            </a:extLst>
          </p:cNvPr>
          <p:cNvSpPr txBox="1"/>
          <p:nvPr/>
        </p:nvSpPr>
        <p:spPr>
          <a:xfrm>
            <a:off x="6634495" y="5560537"/>
            <a:ext cx="3513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 any final team building activities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D0EFA9-2F74-43DB-A707-0378EA1F2A54}"/>
              </a:ext>
            </a:extLst>
          </p:cNvPr>
          <p:cNvSpPr txBox="1"/>
          <p:nvPr/>
        </p:nvSpPr>
        <p:spPr>
          <a:xfrm>
            <a:off x="8678779" y="3435476"/>
            <a:ext cx="351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CELEBRATE!!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4810B2-DA18-4EC1-AE8C-E49DC25E7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118" y="-69035"/>
            <a:ext cx="2381250" cy="2257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5FC106-FD35-4836-A36E-ED44D67D6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106" y="3375951"/>
            <a:ext cx="2381250" cy="22574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F904E5-77BF-4AB2-996D-015C53A00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700" y="2989878"/>
            <a:ext cx="2381250" cy="22574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501A0C-9BEA-4F09-ABFF-1DBF1BC07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0" y="1384763"/>
            <a:ext cx="2381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4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-0.03055 L 0.03281 -0.03055 C 0.03711 -0.03449 0.04518 -0.04236 0.05052 -0.04514 C 0.05274 -0.04629 0.05508 -0.04676 0.05729 -0.04768 C 0.0586 -0.0493 0.06003 -0.05092 0.06133 -0.05254 C 0.07018 -0.06134 0.06615 -0.05393 0.07774 -0.06944 C 0.07956 -0.07199 0.08125 -0.07477 0.0832 -0.07662 C 0.08945 -0.08287 0.09597 -0.08773 0.10235 -0.09375 C 0.10964 -0.10069 0.11719 -0.10717 0.12409 -0.11551 C 0.12552 -0.11713 0.13672 -0.13079 0.13906 -0.13241 C 0.14128 -0.13403 0.14362 -0.13403 0.14597 -0.13495 C 0.17201 -0.17338 0.14401 -0.13495 0.1582 -0.14954 C 0.16016 -0.15139 0.16159 -0.15532 0.16367 -0.15671 C 0.16888 -0.16018 0.17448 -0.16273 0.18008 -0.16389 C 0.21354 -0.17153 0.19453 -0.16829 0.23724 -0.17129 L 0.25508 -0.17616 C 0.25729 -0.17685 0.25951 -0.17824 0.26185 -0.17847 C 0.27044 -0.17986 0.27917 -0.18009 0.28776 -0.18102 L 0.31094 -0.18588 C 0.3155 -0.18704 0.32005 -0.18912 0.32461 -0.19074 C 0.33958 -0.20671 0.32344 -0.1919 0.35326 -0.20023 C 0.35482 -0.20069 0.35573 -0.20416 0.35729 -0.20509 C 0.36367 -0.20995 0.37031 -0.2118 0.37643 -0.21736 C 0.38698 -0.22662 0.37435 -0.21852 0.38464 -0.22454 L 0.39961 -0.24629 C 0.4013 -0.24884 0.40287 -0.25231 0.40508 -0.2537 L 0.40912 -0.25602 C 0.41094 -0.25926 0.41263 -0.26273 0.41458 -0.26574 C 0.41628 -0.26852 0.41836 -0.27014 0.42005 -0.27315 C 0.42162 -0.27592 0.42253 -0.27986 0.42409 -0.28264 C 0.42526 -0.28472 0.42695 -0.28565 0.42826 -0.2875 C 0.43646 -0.30023 0.43021 -0.29537 0.43776 -0.29977 C 0.44909 -0.31319 0.43099 -0.2919 0.45143 -0.31435 C 0.45417 -0.31736 0.45729 -0.31991 0.45964 -0.32384 C 0.47149 -0.34514 0.45638 -0.31921 0.46771 -0.33611 C 0.46927 -0.33819 0.47031 -0.3412 0.47188 -0.34329 C 0.47487 -0.34768 0.47839 -0.35092 0.48138 -0.35555 C 0.48477 -0.36065 0.48776 -0.36666 0.49089 -0.37245 L 0.66406 -0.72639 L 0.84961 -0.88866 L 0.94102 -1.10671 " pathEditMode="relative" ptsTypes="AAAAAAAAAAAAAAAAAAAAAAAAAAAAAAAAAAAAAAAAA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Closing deliverables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41413" y="1986417"/>
            <a:ext cx="9479642" cy="4045401"/>
            <a:chOff x="1141413" y="1986417"/>
            <a:chExt cx="9479642" cy="4045401"/>
          </a:xfrm>
        </p:grpSpPr>
        <p:sp>
          <p:nvSpPr>
            <p:cNvPr id="6" name="Freeform 5"/>
            <p:cNvSpPr/>
            <p:nvPr/>
          </p:nvSpPr>
          <p:spPr>
            <a:xfrm>
              <a:off x="4554084" y="2102173"/>
              <a:ext cx="6066971" cy="1047905"/>
            </a:xfrm>
            <a:custGeom>
              <a:avLst/>
              <a:gdLst>
                <a:gd name="connsiteX0" fmla="*/ 174654 w 1047905"/>
                <a:gd name="connsiteY0" fmla="*/ 0 h 6066971"/>
                <a:gd name="connsiteX1" fmla="*/ 873251 w 1047905"/>
                <a:gd name="connsiteY1" fmla="*/ 0 h 6066971"/>
                <a:gd name="connsiteX2" fmla="*/ 1047905 w 1047905"/>
                <a:gd name="connsiteY2" fmla="*/ 174654 h 6066971"/>
                <a:gd name="connsiteX3" fmla="*/ 1047905 w 1047905"/>
                <a:gd name="connsiteY3" fmla="*/ 6066971 h 6066971"/>
                <a:gd name="connsiteX4" fmla="*/ 1047905 w 1047905"/>
                <a:gd name="connsiteY4" fmla="*/ 6066971 h 6066971"/>
                <a:gd name="connsiteX5" fmla="*/ 0 w 1047905"/>
                <a:gd name="connsiteY5" fmla="*/ 6066971 h 6066971"/>
                <a:gd name="connsiteX6" fmla="*/ 0 w 1047905"/>
                <a:gd name="connsiteY6" fmla="*/ 6066971 h 6066971"/>
                <a:gd name="connsiteX7" fmla="*/ 0 w 1047905"/>
                <a:gd name="connsiteY7" fmla="*/ 174654 h 6066971"/>
                <a:gd name="connsiteX8" fmla="*/ 174654 w 1047905"/>
                <a:gd name="connsiteY8" fmla="*/ 0 h 606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905" h="6066971">
                  <a:moveTo>
                    <a:pt x="1047905" y="1011182"/>
                  </a:moveTo>
                  <a:lnTo>
                    <a:pt x="1047905" y="5055789"/>
                  </a:lnTo>
                  <a:cubicBezTo>
                    <a:pt x="1047905" y="5614249"/>
                    <a:pt x="1034399" y="6066968"/>
                    <a:pt x="1017738" y="6066968"/>
                  </a:cubicBezTo>
                  <a:lnTo>
                    <a:pt x="0" y="6066968"/>
                  </a:lnTo>
                  <a:lnTo>
                    <a:pt x="0" y="6066968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17738" y="3"/>
                  </a:lnTo>
                  <a:cubicBezTo>
                    <a:pt x="1034399" y="3"/>
                    <a:pt x="1047905" y="452722"/>
                    <a:pt x="1047905" y="1011182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74979" rIns="298804" bIns="174981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/>
                <a:t>Latest version of application is on SharePoint including export</a:t>
              </a:r>
              <a:endParaRPr lang="en-US" sz="24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1141413" y="1986417"/>
              <a:ext cx="3412671" cy="1309882"/>
            </a:xfrm>
            <a:custGeom>
              <a:avLst/>
              <a:gdLst>
                <a:gd name="connsiteX0" fmla="*/ 0 w 3412671"/>
                <a:gd name="connsiteY0" fmla="*/ 218318 h 1309882"/>
                <a:gd name="connsiteX1" fmla="*/ 218318 w 3412671"/>
                <a:gd name="connsiteY1" fmla="*/ 0 h 1309882"/>
                <a:gd name="connsiteX2" fmla="*/ 3194353 w 3412671"/>
                <a:gd name="connsiteY2" fmla="*/ 0 h 1309882"/>
                <a:gd name="connsiteX3" fmla="*/ 3412671 w 3412671"/>
                <a:gd name="connsiteY3" fmla="*/ 218318 h 1309882"/>
                <a:gd name="connsiteX4" fmla="*/ 3412671 w 3412671"/>
                <a:gd name="connsiteY4" fmla="*/ 1091564 h 1309882"/>
                <a:gd name="connsiteX5" fmla="*/ 3194353 w 3412671"/>
                <a:gd name="connsiteY5" fmla="*/ 1309882 h 1309882"/>
                <a:gd name="connsiteX6" fmla="*/ 218318 w 3412671"/>
                <a:gd name="connsiteY6" fmla="*/ 1309882 h 1309882"/>
                <a:gd name="connsiteX7" fmla="*/ 0 w 3412671"/>
                <a:gd name="connsiteY7" fmla="*/ 1091564 h 1309882"/>
                <a:gd name="connsiteX8" fmla="*/ 0 w 3412671"/>
                <a:gd name="connsiteY8" fmla="*/ 218318 h 130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671" h="1309882">
                  <a:moveTo>
                    <a:pt x="0" y="218318"/>
                  </a:moveTo>
                  <a:cubicBezTo>
                    <a:pt x="0" y="97744"/>
                    <a:pt x="97744" y="0"/>
                    <a:pt x="218318" y="0"/>
                  </a:cubicBezTo>
                  <a:lnTo>
                    <a:pt x="3194353" y="0"/>
                  </a:lnTo>
                  <a:cubicBezTo>
                    <a:pt x="3314927" y="0"/>
                    <a:pt x="3412671" y="97744"/>
                    <a:pt x="3412671" y="218318"/>
                  </a:cubicBezTo>
                  <a:lnTo>
                    <a:pt x="3412671" y="1091564"/>
                  </a:lnTo>
                  <a:cubicBezTo>
                    <a:pt x="3412671" y="1212138"/>
                    <a:pt x="3314927" y="1309882"/>
                    <a:pt x="3194353" y="1309882"/>
                  </a:cubicBezTo>
                  <a:lnTo>
                    <a:pt x="218318" y="1309882"/>
                  </a:lnTo>
                  <a:cubicBezTo>
                    <a:pt x="97744" y="1309882"/>
                    <a:pt x="0" y="1212138"/>
                    <a:pt x="0" y="1091564"/>
                  </a:cubicBezTo>
                  <a:lnTo>
                    <a:pt x="0" y="2183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913" tIns="134428" rIns="204913" bIns="134428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dirty="0"/>
                <a:t>Product</a:t>
              </a:r>
              <a:endParaRPr lang="en-US" sz="37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4554084" y="3477549"/>
              <a:ext cx="6066971" cy="1047905"/>
            </a:xfrm>
            <a:custGeom>
              <a:avLst/>
              <a:gdLst>
                <a:gd name="connsiteX0" fmla="*/ 174654 w 1047905"/>
                <a:gd name="connsiteY0" fmla="*/ 0 h 6066971"/>
                <a:gd name="connsiteX1" fmla="*/ 873251 w 1047905"/>
                <a:gd name="connsiteY1" fmla="*/ 0 h 6066971"/>
                <a:gd name="connsiteX2" fmla="*/ 1047905 w 1047905"/>
                <a:gd name="connsiteY2" fmla="*/ 174654 h 6066971"/>
                <a:gd name="connsiteX3" fmla="*/ 1047905 w 1047905"/>
                <a:gd name="connsiteY3" fmla="*/ 6066971 h 6066971"/>
                <a:gd name="connsiteX4" fmla="*/ 1047905 w 1047905"/>
                <a:gd name="connsiteY4" fmla="*/ 6066971 h 6066971"/>
                <a:gd name="connsiteX5" fmla="*/ 0 w 1047905"/>
                <a:gd name="connsiteY5" fmla="*/ 6066971 h 6066971"/>
                <a:gd name="connsiteX6" fmla="*/ 0 w 1047905"/>
                <a:gd name="connsiteY6" fmla="*/ 6066971 h 6066971"/>
                <a:gd name="connsiteX7" fmla="*/ 0 w 1047905"/>
                <a:gd name="connsiteY7" fmla="*/ 174654 h 6066971"/>
                <a:gd name="connsiteX8" fmla="*/ 174654 w 1047905"/>
                <a:gd name="connsiteY8" fmla="*/ 0 h 606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905" h="6066971">
                  <a:moveTo>
                    <a:pt x="1047905" y="1011182"/>
                  </a:moveTo>
                  <a:lnTo>
                    <a:pt x="1047905" y="5055789"/>
                  </a:lnTo>
                  <a:cubicBezTo>
                    <a:pt x="1047905" y="5614249"/>
                    <a:pt x="1034399" y="6066968"/>
                    <a:pt x="1017738" y="6066968"/>
                  </a:cubicBezTo>
                  <a:lnTo>
                    <a:pt x="0" y="6066968"/>
                  </a:lnTo>
                  <a:lnTo>
                    <a:pt x="0" y="6066968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17738" y="3"/>
                  </a:lnTo>
                  <a:cubicBezTo>
                    <a:pt x="1034399" y="3"/>
                    <a:pt x="1047905" y="452722"/>
                    <a:pt x="1047905" y="1011182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74979" rIns="298804" bIns="174981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kern="1200" dirty="0"/>
                <a:t>Screenshots, videos, demos, etc.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1141413" y="3346560"/>
              <a:ext cx="3412671" cy="1309882"/>
            </a:xfrm>
            <a:custGeom>
              <a:avLst/>
              <a:gdLst>
                <a:gd name="connsiteX0" fmla="*/ 0 w 3412671"/>
                <a:gd name="connsiteY0" fmla="*/ 218318 h 1309882"/>
                <a:gd name="connsiteX1" fmla="*/ 218318 w 3412671"/>
                <a:gd name="connsiteY1" fmla="*/ 0 h 1309882"/>
                <a:gd name="connsiteX2" fmla="*/ 3194353 w 3412671"/>
                <a:gd name="connsiteY2" fmla="*/ 0 h 1309882"/>
                <a:gd name="connsiteX3" fmla="*/ 3412671 w 3412671"/>
                <a:gd name="connsiteY3" fmla="*/ 218318 h 1309882"/>
                <a:gd name="connsiteX4" fmla="*/ 3412671 w 3412671"/>
                <a:gd name="connsiteY4" fmla="*/ 1091564 h 1309882"/>
                <a:gd name="connsiteX5" fmla="*/ 3194353 w 3412671"/>
                <a:gd name="connsiteY5" fmla="*/ 1309882 h 1309882"/>
                <a:gd name="connsiteX6" fmla="*/ 218318 w 3412671"/>
                <a:gd name="connsiteY6" fmla="*/ 1309882 h 1309882"/>
                <a:gd name="connsiteX7" fmla="*/ 0 w 3412671"/>
                <a:gd name="connsiteY7" fmla="*/ 1091564 h 1309882"/>
                <a:gd name="connsiteX8" fmla="*/ 0 w 3412671"/>
                <a:gd name="connsiteY8" fmla="*/ 218318 h 130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671" h="1309882">
                  <a:moveTo>
                    <a:pt x="0" y="218318"/>
                  </a:moveTo>
                  <a:cubicBezTo>
                    <a:pt x="0" y="97744"/>
                    <a:pt x="97744" y="0"/>
                    <a:pt x="218318" y="0"/>
                  </a:cubicBezTo>
                  <a:lnTo>
                    <a:pt x="3194353" y="0"/>
                  </a:lnTo>
                  <a:cubicBezTo>
                    <a:pt x="3314927" y="0"/>
                    <a:pt x="3412671" y="97744"/>
                    <a:pt x="3412671" y="218318"/>
                  </a:cubicBezTo>
                  <a:lnTo>
                    <a:pt x="3412671" y="1091564"/>
                  </a:lnTo>
                  <a:cubicBezTo>
                    <a:pt x="3412671" y="1212138"/>
                    <a:pt x="3314927" y="1309882"/>
                    <a:pt x="3194353" y="1309882"/>
                  </a:cubicBezTo>
                  <a:lnTo>
                    <a:pt x="218318" y="1309882"/>
                  </a:lnTo>
                  <a:cubicBezTo>
                    <a:pt x="97744" y="1309882"/>
                    <a:pt x="0" y="1212138"/>
                    <a:pt x="0" y="1091564"/>
                  </a:cubicBezTo>
                  <a:lnTo>
                    <a:pt x="0" y="2183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913" tIns="134428" rIns="204913" bIns="134428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dirty="0"/>
                <a:t>Supporting Assets</a:t>
              </a:r>
              <a:endParaRPr lang="en-US" sz="32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554084" y="4852925"/>
              <a:ext cx="6066971" cy="1047905"/>
            </a:xfrm>
            <a:custGeom>
              <a:avLst/>
              <a:gdLst>
                <a:gd name="connsiteX0" fmla="*/ 174654 w 1047905"/>
                <a:gd name="connsiteY0" fmla="*/ 0 h 6066971"/>
                <a:gd name="connsiteX1" fmla="*/ 873251 w 1047905"/>
                <a:gd name="connsiteY1" fmla="*/ 0 h 6066971"/>
                <a:gd name="connsiteX2" fmla="*/ 1047905 w 1047905"/>
                <a:gd name="connsiteY2" fmla="*/ 174654 h 6066971"/>
                <a:gd name="connsiteX3" fmla="*/ 1047905 w 1047905"/>
                <a:gd name="connsiteY3" fmla="*/ 6066971 h 6066971"/>
                <a:gd name="connsiteX4" fmla="*/ 1047905 w 1047905"/>
                <a:gd name="connsiteY4" fmla="*/ 6066971 h 6066971"/>
                <a:gd name="connsiteX5" fmla="*/ 0 w 1047905"/>
                <a:gd name="connsiteY5" fmla="*/ 6066971 h 6066971"/>
                <a:gd name="connsiteX6" fmla="*/ 0 w 1047905"/>
                <a:gd name="connsiteY6" fmla="*/ 6066971 h 6066971"/>
                <a:gd name="connsiteX7" fmla="*/ 0 w 1047905"/>
                <a:gd name="connsiteY7" fmla="*/ 174654 h 6066971"/>
                <a:gd name="connsiteX8" fmla="*/ 174654 w 1047905"/>
                <a:gd name="connsiteY8" fmla="*/ 0 h 606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905" h="6066971">
                  <a:moveTo>
                    <a:pt x="1047905" y="1011182"/>
                  </a:moveTo>
                  <a:lnTo>
                    <a:pt x="1047905" y="5055789"/>
                  </a:lnTo>
                  <a:cubicBezTo>
                    <a:pt x="1047905" y="5614249"/>
                    <a:pt x="1034399" y="6066968"/>
                    <a:pt x="1017738" y="6066968"/>
                  </a:cubicBezTo>
                  <a:lnTo>
                    <a:pt x="0" y="6066968"/>
                  </a:lnTo>
                  <a:lnTo>
                    <a:pt x="0" y="6066968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17738" y="3"/>
                  </a:lnTo>
                  <a:cubicBezTo>
                    <a:pt x="1034399" y="3"/>
                    <a:pt x="1047905" y="452722"/>
                    <a:pt x="1047905" y="1011182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74980" rIns="298804" bIns="174980" numCol="1" spcCol="1270" anchor="ctr" anchorCtr="0">
              <a:noAutofit/>
            </a:bodyPr>
            <a:lstStyle/>
            <a:p>
              <a:pPr marL="0" marR="0" lvl="1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lang="en-US" sz="2400" kern="1200" dirty="0"/>
                <a:t>PowerPoint or similar presentation delivered to panel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141413" y="4721936"/>
              <a:ext cx="3412671" cy="1309882"/>
            </a:xfrm>
            <a:custGeom>
              <a:avLst/>
              <a:gdLst>
                <a:gd name="connsiteX0" fmla="*/ 0 w 3412671"/>
                <a:gd name="connsiteY0" fmla="*/ 218318 h 1309882"/>
                <a:gd name="connsiteX1" fmla="*/ 218318 w 3412671"/>
                <a:gd name="connsiteY1" fmla="*/ 0 h 1309882"/>
                <a:gd name="connsiteX2" fmla="*/ 3194353 w 3412671"/>
                <a:gd name="connsiteY2" fmla="*/ 0 h 1309882"/>
                <a:gd name="connsiteX3" fmla="*/ 3412671 w 3412671"/>
                <a:gd name="connsiteY3" fmla="*/ 218318 h 1309882"/>
                <a:gd name="connsiteX4" fmla="*/ 3412671 w 3412671"/>
                <a:gd name="connsiteY4" fmla="*/ 1091564 h 1309882"/>
                <a:gd name="connsiteX5" fmla="*/ 3194353 w 3412671"/>
                <a:gd name="connsiteY5" fmla="*/ 1309882 h 1309882"/>
                <a:gd name="connsiteX6" fmla="*/ 218318 w 3412671"/>
                <a:gd name="connsiteY6" fmla="*/ 1309882 h 1309882"/>
                <a:gd name="connsiteX7" fmla="*/ 0 w 3412671"/>
                <a:gd name="connsiteY7" fmla="*/ 1091564 h 1309882"/>
                <a:gd name="connsiteX8" fmla="*/ 0 w 3412671"/>
                <a:gd name="connsiteY8" fmla="*/ 218318 h 130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671" h="1309882">
                  <a:moveTo>
                    <a:pt x="0" y="218318"/>
                  </a:moveTo>
                  <a:cubicBezTo>
                    <a:pt x="0" y="97744"/>
                    <a:pt x="97744" y="0"/>
                    <a:pt x="218318" y="0"/>
                  </a:cubicBezTo>
                  <a:lnTo>
                    <a:pt x="3194353" y="0"/>
                  </a:lnTo>
                  <a:cubicBezTo>
                    <a:pt x="3314927" y="0"/>
                    <a:pt x="3412671" y="97744"/>
                    <a:pt x="3412671" y="218318"/>
                  </a:cubicBezTo>
                  <a:lnTo>
                    <a:pt x="3412671" y="1091564"/>
                  </a:lnTo>
                  <a:cubicBezTo>
                    <a:pt x="3412671" y="1212138"/>
                    <a:pt x="3314927" y="1309882"/>
                    <a:pt x="3194353" y="1309882"/>
                  </a:cubicBezTo>
                  <a:lnTo>
                    <a:pt x="218318" y="1309882"/>
                  </a:lnTo>
                  <a:cubicBezTo>
                    <a:pt x="97744" y="1309882"/>
                    <a:pt x="0" y="1212138"/>
                    <a:pt x="0" y="1091564"/>
                  </a:cubicBezTo>
                  <a:lnTo>
                    <a:pt x="0" y="2183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913" tIns="134428" rIns="204913" bIns="134428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/>
                <a:t>Presentation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1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589" y="157942"/>
            <a:ext cx="9905998" cy="1905000"/>
          </a:xfrm>
        </p:spPr>
        <p:txBody>
          <a:bodyPr/>
          <a:lstStyle/>
          <a:p>
            <a:r>
              <a:rPr lang="en-US" dirty="0"/>
              <a:t>Our Closing deliverables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41413" y="1703784"/>
            <a:ext cx="9479642" cy="4713641"/>
            <a:chOff x="1141413" y="1986417"/>
            <a:chExt cx="9479642" cy="4045401"/>
          </a:xfrm>
        </p:grpSpPr>
        <p:sp>
          <p:nvSpPr>
            <p:cNvPr id="6" name="Freeform 5"/>
            <p:cNvSpPr/>
            <p:nvPr/>
          </p:nvSpPr>
          <p:spPr>
            <a:xfrm>
              <a:off x="4554084" y="2102173"/>
              <a:ext cx="6066971" cy="1047905"/>
            </a:xfrm>
            <a:custGeom>
              <a:avLst/>
              <a:gdLst>
                <a:gd name="connsiteX0" fmla="*/ 174654 w 1047905"/>
                <a:gd name="connsiteY0" fmla="*/ 0 h 6066971"/>
                <a:gd name="connsiteX1" fmla="*/ 873251 w 1047905"/>
                <a:gd name="connsiteY1" fmla="*/ 0 h 6066971"/>
                <a:gd name="connsiteX2" fmla="*/ 1047905 w 1047905"/>
                <a:gd name="connsiteY2" fmla="*/ 174654 h 6066971"/>
                <a:gd name="connsiteX3" fmla="*/ 1047905 w 1047905"/>
                <a:gd name="connsiteY3" fmla="*/ 6066971 h 6066971"/>
                <a:gd name="connsiteX4" fmla="*/ 1047905 w 1047905"/>
                <a:gd name="connsiteY4" fmla="*/ 6066971 h 6066971"/>
                <a:gd name="connsiteX5" fmla="*/ 0 w 1047905"/>
                <a:gd name="connsiteY5" fmla="*/ 6066971 h 6066971"/>
                <a:gd name="connsiteX6" fmla="*/ 0 w 1047905"/>
                <a:gd name="connsiteY6" fmla="*/ 6066971 h 6066971"/>
                <a:gd name="connsiteX7" fmla="*/ 0 w 1047905"/>
                <a:gd name="connsiteY7" fmla="*/ 174654 h 6066971"/>
                <a:gd name="connsiteX8" fmla="*/ 174654 w 1047905"/>
                <a:gd name="connsiteY8" fmla="*/ 0 h 606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905" h="6066971">
                  <a:moveTo>
                    <a:pt x="1047905" y="1011182"/>
                  </a:moveTo>
                  <a:lnTo>
                    <a:pt x="1047905" y="5055789"/>
                  </a:lnTo>
                  <a:cubicBezTo>
                    <a:pt x="1047905" y="5614249"/>
                    <a:pt x="1034399" y="6066968"/>
                    <a:pt x="1017738" y="6066968"/>
                  </a:cubicBezTo>
                  <a:lnTo>
                    <a:pt x="0" y="6066968"/>
                  </a:lnTo>
                  <a:lnTo>
                    <a:pt x="0" y="6066968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17738" y="3"/>
                  </a:lnTo>
                  <a:cubicBezTo>
                    <a:pt x="1034399" y="3"/>
                    <a:pt x="1047905" y="452722"/>
                    <a:pt x="1047905" y="1011182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74979" rIns="298804" bIns="174981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kern="1200" dirty="0"/>
                <a:t>Your experiences on the project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1141413" y="1986417"/>
              <a:ext cx="3412671" cy="1309882"/>
            </a:xfrm>
            <a:custGeom>
              <a:avLst/>
              <a:gdLst>
                <a:gd name="connsiteX0" fmla="*/ 0 w 3412671"/>
                <a:gd name="connsiteY0" fmla="*/ 218318 h 1309882"/>
                <a:gd name="connsiteX1" fmla="*/ 218318 w 3412671"/>
                <a:gd name="connsiteY1" fmla="*/ 0 h 1309882"/>
                <a:gd name="connsiteX2" fmla="*/ 3194353 w 3412671"/>
                <a:gd name="connsiteY2" fmla="*/ 0 h 1309882"/>
                <a:gd name="connsiteX3" fmla="*/ 3412671 w 3412671"/>
                <a:gd name="connsiteY3" fmla="*/ 218318 h 1309882"/>
                <a:gd name="connsiteX4" fmla="*/ 3412671 w 3412671"/>
                <a:gd name="connsiteY4" fmla="*/ 1091564 h 1309882"/>
                <a:gd name="connsiteX5" fmla="*/ 3194353 w 3412671"/>
                <a:gd name="connsiteY5" fmla="*/ 1309882 h 1309882"/>
                <a:gd name="connsiteX6" fmla="*/ 218318 w 3412671"/>
                <a:gd name="connsiteY6" fmla="*/ 1309882 h 1309882"/>
                <a:gd name="connsiteX7" fmla="*/ 0 w 3412671"/>
                <a:gd name="connsiteY7" fmla="*/ 1091564 h 1309882"/>
                <a:gd name="connsiteX8" fmla="*/ 0 w 3412671"/>
                <a:gd name="connsiteY8" fmla="*/ 218318 h 130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671" h="1309882">
                  <a:moveTo>
                    <a:pt x="0" y="218318"/>
                  </a:moveTo>
                  <a:cubicBezTo>
                    <a:pt x="0" y="97744"/>
                    <a:pt x="97744" y="0"/>
                    <a:pt x="218318" y="0"/>
                  </a:cubicBezTo>
                  <a:lnTo>
                    <a:pt x="3194353" y="0"/>
                  </a:lnTo>
                  <a:cubicBezTo>
                    <a:pt x="3314927" y="0"/>
                    <a:pt x="3412671" y="97744"/>
                    <a:pt x="3412671" y="218318"/>
                  </a:cubicBezTo>
                  <a:lnTo>
                    <a:pt x="3412671" y="1091564"/>
                  </a:lnTo>
                  <a:cubicBezTo>
                    <a:pt x="3412671" y="1212138"/>
                    <a:pt x="3314927" y="1309882"/>
                    <a:pt x="3194353" y="1309882"/>
                  </a:cubicBezTo>
                  <a:lnTo>
                    <a:pt x="218318" y="1309882"/>
                  </a:lnTo>
                  <a:cubicBezTo>
                    <a:pt x="97744" y="1309882"/>
                    <a:pt x="0" y="1212138"/>
                    <a:pt x="0" y="1091564"/>
                  </a:cubicBezTo>
                  <a:lnTo>
                    <a:pt x="0" y="2183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913" tIns="134428" rIns="204913" bIns="134428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dirty="0"/>
                <a:t>Lessons Learned  (Individual)</a:t>
              </a:r>
              <a:endParaRPr lang="en-US" sz="32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4554084" y="3477549"/>
              <a:ext cx="6066971" cy="1047905"/>
            </a:xfrm>
            <a:custGeom>
              <a:avLst/>
              <a:gdLst>
                <a:gd name="connsiteX0" fmla="*/ 174654 w 1047905"/>
                <a:gd name="connsiteY0" fmla="*/ 0 h 6066971"/>
                <a:gd name="connsiteX1" fmla="*/ 873251 w 1047905"/>
                <a:gd name="connsiteY1" fmla="*/ 0 h 6066971"/>
                <a:gd name="connsiteX2" fmla="*/ 1047905 w 1047905"/>
                <a:gd name="connsiteY2" fmla="*/ 174654 h 6066971"/>
                <a:gd name="connsiteX3" fmla="*/ 1047905 w 1047905"/>
                <a:gd name="connsiteY3" fmla="*/ 6066971 h 6066971"/>
                <a:gd name="connsiteX4" fmla="*/ 1047905 w 1047905"/>
                <a:gd name="connsiteY4" fmla="*/ 6066971 h 6066971"/>
                <a:gd name="connsiteX5" fmla="*/ 0 w 1047905"/>
                <a:gd name="connsiteY5" fmla="*/ 6066971 h 6066971"/>
                <a:gd name="connsiteX6" fmla="*/ 0 w 1047905"/>
                <a:gd name="connsiteY6" fmla="*/ 6066971 h 6066971"/>
                <a:gd name="connsiteX7" fmla="*/ 0 w 1047905"/>
                <a:gd name="connsiteY7" fmla="*/ 174654 h 6066971"/>
                <a:gd name="connsiteX8" fmla="*/ 174654 w 1047905"/>
                <a:gd name="connsiteY8" fmla="*/ 0 h 606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905" h="6066971">
                  <a:moveTo>
                    <a:pt x="1047905" y="1011182"/>
                  </a:moveTo>
                  <a:lnTo>
                    <a:pt x="1047905" y="5055789"/>
                  </a:lnTo>
                  <a:cubicBezTo>
                    <a:pt x="1047905" y="5614249"/>
                    <a:pt x="1034399" y="6066968"/>
                    <a:pt x="1017738" y="6066968"/>
                  </a:cubicBezTo>
                  <a:lnTo>
                    <a:pt x="0" y="6066968"/>
                  </a:lnTo>
                  <a:lnTo>
                    <a:pt x="0" y="6066968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17738" y="3"/>
                  </a:lnTo>
                  <a:cubicBezTo>
                    <a:pt x="1034399" y="3"/>
                    <a:pt x="1047905" y="452722"/>
                    <a:pt x="1047905" y="1011182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74979" rIns="298804" bIns="174981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kern="1200" dirty="0"/>
                <a:t>Group consensus on what went right and what went wrong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1141413" y="3346560"/>
              <a:ext cx="3412671" cy="1309882"/>
            </a:xfrm>
            <a:custGeom>
              <a:avLst/>
              <a:gdLst>
                <a:gd name="connsiteX0" fmla="*/ 0 w 3412671"/>
                <a:gd name="connsiteY0" fmla="*/ 218318 h 1309882"/>
                <a:gd name="connsiteX1" fmla="*/ 218318 w 3412671"/>
                <a:gd name="connsiteY1" fmla="*/ 0 h 1309882"/>
                <a:gd name="connsiteX2" fmla="*/ 3194353 w 3412671"/>
                <a:gd name="connsiteY2" fmla="*/ 0 h 1309882"/>
                <a:gd name="connsiteX3" fmla="*/ 3412671 w 3412671"/>
                <a:gd name="connsiteY3" fmla="*/ 218318 h 1309882"/>
                <a:gd name="connsiteX4" fmla="*/ 3412671 w 3412671"/>
                <a:gd name="connsiteY4" fmla="*/ 1091564 h 1309882"/>
                <a:gd name="connsiteX5" fmla="*/ 3194353 w 3412671"/>
                <a:gd name="connsiteY5" fmla="*/ 1309882 h 1309882"/>
                <a:gd name="connsiteX6" fmla="*/ 218318 w 3412671"/>
                <a:gd name="connsiteY6" fmla="*/ 1309882 h 1309882"/>
                <a:gd name="connsiteX7" fmla="*/ 0 w 3412671"/>
                <a:gd name="connsiteY7" fmla="*/ 1091564 h 1309882"/>
                <a:gd name="connsiteX8" fmla="*/ 0 w 3412671"/>
                <a:gd name="connsiteY8" fmla="*/ 218318 h 130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671" h="1309882">
                  <a:moveTo>
                    <a:pt x="0" y="218318"/>
                  </a:moveTo>
                  <a:cubicBezTo>
                    <a:pt x="0" y="97744"/>
                    <a:pt x="97744" y="0"/>
                    <a:pt x="218318" y="0"/>
                  </a:cubicBezTo>
                  <a:lnTo>
                    <a:pt x="3194353" y="0"/>
                  </a:lnTo>
                  <a:cubicBezTo>
                    <a:pt x="3314927" y="0"/>
                    <a:pt x="3412671" y="97744"/>
                    <a:pt x="3412671" y="218318"/>
                  </a:cubicBezTo>
                  <a:lnTo>
                    <a:pt x="3412671" y="1091564"/>
                  </a:lnTo>
                  <a:cubicBezTo>
                    <a:pt x="3412671" y="1212138"/>
                    <a:pt x="3314927" y="1309882"/>
                    <a:pt x="3194353" y="1309882"/>
                  </a:cubicBezTo>
                  <a:lnTo>
                    <a:pt x="218318" y="1309882"/>
                  </a:lnTo>
                  <a:cubicBezTo>
                    <a:pt x="97744" y="1309882"/>
                    <a:pt x="0" y="1212138"/>
                    <a:pt x="0" y="1091564"/>
                  </a:cubicBezTo>
                  <a:lnTo>
                    <a:pt x="0" y="2183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913" tIns="134428" rIns="204913" bIns="134428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/>
                <a:t>Lessons Learned </a:t>
              </a:r>
              <a:r>
                <a:rPr lang="en-US" sz="3200" dirty="0"/>
                <a:t>(Team)</a:t>
              </a:r>
              <a:endParaRPr lang="en-US" sz="32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554084" y="4852925"/>
              <a:ext cx="6066971" cy="1047905"/>
            </a:xfrm>
            <a:custGeom>
              <a:avLst/>
              <a:gdLst>
                <a:gd name="connsiteX0" fmla="*/ 174654 w 1047905"/>
                <a:gd name="connsiteY0" fmla="*/ 0 h 6066971"/>
                <a:gd name="connsiteX1" fmla="*/ 873251 w 1047905"/>
                <a:gd name="connsiteY1" fmla="*/ 0 h 6066971"/>
                <a:gd name="connsiteX2" fmla="*/ 1047905 w 1047905"/>
                <a:gd name="connsiteY2" fmla="*/ 174654 h 6066971"/>
                <a:gd name="connsiteX3" fmla="*/ 1047905 w 1047905"/>
                <a:gd name="connsiteY3" fmla="*/ 6066971 h 6066971"/>
                <a:gd name="connsiteX4" fmla="*/ 1047905 w 1047905"/>
                <a:gd name="connsiteY4" fmla="*/ 6066971 h 6066971"/>
                <a:gd name="connsiteX5" fmla="*/ 0 w 1047905"/>
                <a:gd name="connsiteY5" fmla="*/ 6066971 h 6066971"/>
                <a:gd name="connsiteX6" fmla="*/ 0 w 1047905"/>
                <a:gd name="connsiteY6" fmla="*/ 6066971 h 6066971"/>
                <a:gd name="connsiteX7" fmla="*/ 0 w 1047905"/>
                <a:gd name="connsiteY7" fmla="*/ 174654 h 6066971"/>
                <a:gd name="connsiteX8" fmla="*/ 174654 w 1047905"/>
                <a:gd name="connsiteY8" fmla="*/ 0 h 606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905" h="6066971">
                  <a:moveTo>
                    <a:pt x="1047905" y="1011182"/>
                  </a:moveTo>
                  <a:lnTo>
                    <a:pt x="1047905" y="5055789"/>
                  </a:lnTo>
                  <a:cubicBezTo>
                    <a:pt x="1047905" y="5614249"/>
                    <a:pt x="1034399" y="6066968"/>
                    <a:pt x="1017738" y="6066968"/>
                  </a:cubicBezTo>
                  <a:lnTo>
                    <a:pt x="0" y="6066968"/>
                  </a:lnTo>
                  <a:lnTo>
                    <a:pt x="0" y="6066968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17738" y="3"/>
                  </a:lnTo>
                  <a:cubicBezTo>
                    <a:pt x="1034399" y="3"/>
                    <a:pt x="1047905" y="452722"/>
                    <a:pt x="1047905" y="1011182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74980" rIns="298804" bIns="174980" numCol="1" spcCol="1270" anchor="ctr" anchorCtr="0">
              <a:noAutofit/>
            </a:bodyPr>
            <a:lstStyle/>
            <a:p>
              <a:pPr marL="0" marR="0" lvl="1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lang="en-US" sz="2400" kern="1200" dirty="0"/>
                <a:t>A fair assessment of how you and your teammates contributed to the project</a:t>
              </a:r>
              <a:endParaRPr lang="en-US" sz="19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141413" y="4721936"/>
              <a:ext cx="3412671" cy="1309882"/>
            </a:xfrm>
            <a:custGeom>
              <a:avLst/>
              <a:gdLst>
                <a:gd name="connsiteX0" fmla="*/ 0 w 3412671"/>
                <a:gd name="connsiteY0" fmla="*/ 218318 h 1309882"/>
                <a:gd name="connsiteX1" fmla="*/ 218318 w 3412671"/>
                <a:gd name="connsiteY1" fmla="*/ 0 h 1309882"/>
                <a:gd name="connsiteX2" fmla="*/ 3194353 w 3412671"/>
                <a:gd name="connsiteY2" fmla="*/ 0 h 1309882"/>
                <a:gd name="connsiteX3" fmla="*/ 3412671 w 3412671"/>
                <a:gd name="connsiteY3" fmla="*/ 218318 h 1309882"/>
                <a:gd name="connsiteX4" fmla="*/ 3412671 w 3412671"/>
                <a:gd name="connsiteY4" fmla="*/ 1091564 h 1309882"/>
                <a:gd name="connsiteX5" fmla="*/ 3194353 w 3412671"/>
                <a:gd name="connsiteY5" fmla="*/ 1309882 h 1309882"/>
                <a:gd name="connsiteX6" fmla="*/ 218318 w 3412671"/>
                <a:gd name="connsiteY6" fmla="*/ 1309882 h 1309882"/>
                <a:gd name="connsiteX7" fmla="*/ 0 w 3412671"/>
                <a:gd name="connsiteY7" fmla="*/ 1091564 h 1309882"/>
                <a:gd name="connsiteX8" fmla="*/ 0 w 3412671"/>
                <a:gd name="connsiteY8" fmla="*/ 218318 h 130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671" h="1309882">
                  <a:moveTo>
                    <a:pt x="0" y="218318"/>
                  </a:moveTo>
                  <a:cubicBezTo>
                    <a:pt x="0" y="97744"/>
                    <a:pt x="97744" y="0"/>
                    <a:pt x="218318" y="0"/>
                  </a:cubicBezTo>
                  <a:lnTo>
                    <a:pt x="3194353" y="0"/>
                  </a:lnTo>
                  <a:cubicBezTo>
                    <a:pt x="3314927" y="0"/>
                    <a:pt x="3412671" y="97744"/>
                    <a:pt x="3412671" y="218318"/>
                  </a:cubicBezTo>
                  <a:lnTo>
                    <a:pt x="3412671" y="1091564"/>
                  </a:lnTo>
                  <a:cubicBezTo>
                    <a:pt x="3412671" y="1212138"/>
                    <a:pt x="3314927" y="1309882"/>
                    <a:pt x="3194353" y="1309882"/>
                  </a:cubicBezTo>
                  <a:lnTo>
                    <a:pt x="218318" y="1309882"/>
                  </a:lnTo>
                  <a:cubicBezTo>
                    <a:pt x="97744" y="1309882"/>
                    <a:pt x="0" y="1212138"/>
                    <a:pt x="0" y="1091564"/>
                  </a:cubicBezTo>
                  <a:lnTo>
                    <a:pt x="0" y="2183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913" tIns="134428" rIns="204913" bIns="134428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/>
                <a:t>Peer Evaluations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36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589" y="157942"/>
            <a:ext cx="9905998" cy="1905000"/>
          </a:xfrm>
        </p:spPr>
        <p:txBody>
          <a:bodyPr/>
          <a:lstStyle/>
          <a:p>
            <a:r>
              <a:rPr lang="en-US" dirty="0"/>
              <a:t>Our Closing deliverables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41413" y="1703784"/>
            <a:ext cx="9479642" cy="1526255"/>
            <a:chOff x="1141413" y="1986417"/>
            <a:chExt cx="9479642" cy="1309882"/>
          </a:xfrm>
        </p:grpSpPr>
        <p:sp>
          <p:nvSpPr>
            <p:cNvPr id="6" name="Freeform 5"/>
            <p:cNvSpPr/>
            <p:nvPr/>
          </p:nvSpPr>
          <p:spPr>
            <a:xfrm>
              <a:off x="4554084" y="2102173"/>
              <a:ext cx="6066971" cy="1047905"/>
            </a:xfrm>
            <a:custGeom>
              <a:avLst/>
              <a:gdLst>
                <a:gd name="connsiteX0" fmla="*/ 174654 w 1047905"/>
                <a:gd name="connsiteY0" fmla="*/ 0 h 6066971"/>
                <a:gd name="connsiteX1" fmla="*/ 873251 w 1047905"/>
                <a:gd name="connsiteY1" fmla="*/ 0 h 6066971"/>
                <a:gd name="connsiteX2" fmla="*/ 1047905 w 1047905"/>
                <a:gd name="connsiteY2" fmla="*/ 174654 h 6066971"/>
                <a:gd name="connsiteX3" fmla="*/ 1047905 w 1047905"/>
                <a:gd name="connsiteY3" fmla="*/ 6066971 h 6066971"/>
                <a:gd name="connsiteX4" fmla="*/ 1047905 w 1047905"/>
                <a:gd name="connsiteY4" fmla="*/ 6066971 h 6066971"/>
                <a:gd name="connsiteX5" fmla="*/ 0 w 1047905"/>
                <a:gd name="connsiteY5" fmla="*/ 6066971 h 6066971"/>
                <a:gd name="connsiteX6" fmla="*/ 0 w 1047905"/>
                <a:gd name="connsiteY6" fmla="*/ 6066971 h 6066971"/>
                <a:gd name="connsiteX7" fmla="*/ 0 w 1047905"/>
                <a:gd name="connsiteY7" fmla="*/ 174654 h 6066971"/>
                <a:gd name="connsiteX8" fmla="*/ 174654 w 1047905"/>
                <a:gd name="connsiteY8" fmla="*/ 0 h 606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905" h="6066971">
                  <a:moveTo>
                    <a:pt x="1047905" y="1011182"/>
                  </a:moveTo>
                  <a:lnTo>
                    <a:pt x="1047905" y="5055789"/>
                  </a:lnTo>
                  <a:cubicBezTo>
                    <a:pt x="1047905" y="5614249"/>
                    <a:pt x="1034399" y="6066968"/>
                    <a:pt x="1017738" y="6066968"/>
                  </a:cubicBezTo>
                  <a:lnTo>
                    <a:pt x="0" y="6066968"/>
                  </a:lnTo>
                  <a:lnTo>
                    <a:pt x="0" y="6066968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17738" y="3"/>
                  </a:lnTo>
                  <a:cubicBezTo>
                    <a:pt x="1034399" y="3"/>
                    <a:pt x="1047905" y="452722"/>
                    <a:pt x="1047905" y="1011182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74979" rIns="298804" bIns="174981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kern="1200" dirty="0"/>
                <a:t>Organized and contains all required project documents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1141413" y="1986417"/>
              <a:ext cx="3412671" cy="1309882"/>
            </a:xfrm>
            <a:custGeom>
              <a:avLst/>
              <a:gdLst>
                <a:gd name="connsiteX0" fmla="*/ 0 w 3412671"/>
                <a:gd name="connsiteY0" fmla="*/ 218318 h 1309882"/>
                <a:gd name="connsiteX1" fmla="*/ 218318 w 3412671"/>
                <a:gd name="connsiteY1" fmla="*/ 0 h 1309882"/>
                <a:gd name="connsiteX2" fmla="*/ 3194353 w 3412671"/>
                <a:gd name="connsiteY2" fmla="*/ 0 h 1309882"/>
                <a:gd name="connsiteX3" fmla="*/ 3412671 w 3412671"/>
                <a:gd name="connsiteY3" fmla="*/ 218318 h 1309882"/>
                <a:gd name="connsiteX4" fmla="*/ 3412671 w 3412671"/>
                <a:gd name="connsiteY4" fmla="*/ 1091564 h 1309882"/>
                <a:gd name="connsiteX5" fmla="*/ 3194353 w 3412671"/>
                <a:gd name="connsiteY5" fmla="*/ 1309882 h 1309882"/>
                <a:gd name="connsiteX6" fmla="*/ 218318 w 3412671"/>
                <a:gd name="connsiteY6" fmla="*/ 1309882 h 1309882"/>
                <a:gd name="connsiteX7" fmla="*/ 0 w 3412671"/>
                <a:gd name="connsiteY7" fmla="*/ 1091564 h 1309882"/>
                <a:gd name="connsiteX8" fmla="*/ 0 w 3412671"/>
                <a:gd name="connsiteY8" fmla="*/ 218318 h 130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671" h="1309882">
                  <a:moveTo>
                    <a:pt x="0" y="218318"/>
                  </a:moveTo>
                  <a:cubicBezTo>
                    <a:pt x="0" y="97744"/>
                    <a:pt x="97744" y="0"/>
                    <a:pt x="218318" y="0"/>
                  </a:cubicBezTo>
                  <a:lnTo>
                    <a:pt x="3194353" y="0"/>
                  </a:lnTo>
                  <a:cubicBezTo>
                    <a:pt x="3314927" y="0"/>
                    <a:pt x="3412671" y="97744"/>
                    <a:pt x="3412671" y="218318"/>
                  </a:cubicBezTo>
                  <a:lnTo>
                    <a:pt x="3412671" y="1091564"/>
                  </a:lnTo>
                  <a:cubicBezTo>
                    <a:pt x="3412671" y="1212138"/>
                    <a:pt x="3314927" y="1309882"/>
                    <a:pt x="3194353" y="1309882"/>
                  </a:cubicBezTo>
                  <a:lnTo>
                    <a:pt x="218318" y="1309882"/>
                  </a:lnTo>
                  <a:cubicBezTo>
                    <a:pt x="97744" y="1309882"/>
                    <a:pt x="0" y="1212138"/>
                    <a:pt x="0" y="1091564"/>
                  </a:cubicBezTo>
                  <a:lnTo>
                    <a:pt x="0" y="2183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913" tIns="134428" rIns="204913" bIns="134428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dirty="0"/>
                <a:t>SharePoint</a:t>
              </a:r>
              <a:endParaRPr lang="en-US" sz="37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A4856A-B365-4059-992F-A5CD4B0285A9}"/>
              </a:ext>
            </a:extLst>
          </p:cNvPr>
          <p:cNvGrpSpPr/>
          <p:nvPr/>
        </p:nvGrpSpPr>
        <p:grpSpPr>
          <a:xfrm>
            <a:off x="1141413" y="3429000"/>
            <a:ext cx="9479642" cy="1526255"/>
            <a:chOff x="1141413" y="1986417"/>
            <a:chExt cx="9479642" cy="130988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28D7E9C-A26A-416B-98A2-408497BAB18E}"/>
                </a:ext>
              </a:extLst>
            </p:cNvPr>
            <p:cNvSpPr/>
            <p:nvPr/>
          </p:nvSpPr>
          <p:spPr>
            <a:xfrm>
              <a:off x="4554084" y="2102173"/>
              <a:ext cx="6066971" cy="1047905"/>
            </a:xfrm>
            <a:custGeom>
              <a:avLst/>
              <a:gdLst>
                <a:gd name="connsiteX0" fmla="*/ 174654 w 1047905"/>
                <a:gd name="connsiteY0" fmla="*/ 0 h 6066971"/>
                <a:gd name="connsiteX1" fmla="*/ 873251 w 1047905"/>
                <a:gd name="connsiteY1" fmla="*/ 0 h 6066971"/>
                <a:gd name="connsiteX2" fmla="*/ 1047905 w 1047905"/>
                <a:gd name="connsiteY2" fmla="*/ 174654 h 6066971"/>
                <a:gd name="connsiteX3" fmla="*/ 1047905 w 1047905"/>
                <a:gd name="connsiteY3" fmla="*/ 6066971 h 6066971"/>
                <a:gd name="connsiteX4" fmla="*/ 1047905 w 1047905"/>
                <a:gd name="connsiteY4" fmla="*/ 6066971 h 6066971"/>
                <a:gd name="connsiteX5" fmla="*/ 0 w 1047905"/>
                <a:gd name="connsiteY5" fmla="*/ 6066971 h 6066971"/>
                <a:gd name="connsiteX6" fmla="*/ 0 w 1047905"/>
                <a:gd name="connsiteY6" fmla="*/ 6066971 h 6066971"/>
                <a:gd name="connsiteX7" fmla="*/ 0 w 1047905"/>
                <a:gd name="connsiteY7" fmla="*/ 174654 h 6066971"/>
                <a:gd name="connsiteX8" fmla="*/ 174654 w 1047905"/>
                <a:gd name="connsiteY8" fmla="*/ 0 h 606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905" h="6066971">
                  <a:moveTo>
                    <a:pt x="1047905" y="1011182"/>
                  </a:moveTo>
                  <a:lnTo>
                    <a:pt x="1047905" y="5055789"/>
                  </a:lnTo>
                  <a:cubicBezTo>
                    <a:pt x="1047905" y="5614249"/>
                    <a:pt x="1034399" y="6066968"/>
                    <a:pt x="1017738" y="6066968"/>
                  </a:cubicBezTo>
                  <a:lnTo>
                    <a:pt x="0" y="6066968"/>
                  </a:lnTo>
                  <a:lnTo>
                    <a:pt x="0" y="6066968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17738" y="3"/>
                  </a:lnTo>
                  <a:cubicBezTo>
                    <a:pt x="1034399" y="3"/>
                    <a:pt x="1047905" y="452722"/>
                    <a:pt x="1047905" y="1011182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74979" rIns="298804" bIns="174981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kern="1200" dirty="0"/>
                <a:t>Candid feedback on the COMP 214 class</a:t>
              </a: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AF3964D-25DE-4800-8ED2-89D6540D9FED}"/>
                </a:ext>
              </a:extLst>
            </p:cNvPr>
            <p:cNvSpPr/>
            <p:nvPr/>
          </p:nvSpPr>
          <p:spPr>
            <a:xfrm>
              <a:off x="1141413" y="1986417"/>
              <a:ext cx="3412671" cy="1309882"/>
            </a:xfrm>
            <a:custGeom>
              <a:avLst/>
              <a:gdLst>
                <a:gd name="connsiteX0" fmla="*/ 0 w 3412671"/>
                <a:gd name="connsiteY0" fmla="*/ 218318 h 1309882"/>
                <a:gd name="connsiteX1" fmla="*/ 218318 w 3412671"/>
                <a:gd name="connsiteY1" fmla="*/ 0 h 1309882"/>
                <a:gd name="connsiteX2" fmla="*/ 3194353 w 3412671"/>
                <a:gd name="connsiteY2" fmla="*/ 0 h 1309882"/>
                <a:gd name="connsiteX3" fmla="*/ 3412671 w 3412671"/>
                <a:gd name="connsiteY3" fmla="*/ 218318 h 1309882"/>
                <a:gd name="connsiteX4" fmla="*/ 3412671 w 3412671"/>
                <a:gd name="connsiteY4" fmla="*/ 1091564 h 1309882"/>
                <a:gd name="connsiteX5" fmla="*/ 3194353 w 3412671"/>
                <a:gd name="connsiteY5" fmla="*/ 1309882 h 1309882"/>
                <a:gd name="connsiteX6" fmla="*/ 218318 w 3412671"/>
                <a:gd name="connsiteY6" fmla="*/ 1309882 h 1309882"/>
                <a:gd name="connsiteX7" fmla="*/ 0 w 3412671"/>
                <a:gd name="connsiteY7" fmla="*/ 1091564 h 1309882"/>
                <a:gd name="connsiteX8" fmla="*/ 0 w 3412671"/>
                <a:gd name="connsiteY8" fmla="*/ 218318 h 130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2671" h="1309882">
                  <a:moveTo>
                    <a:pt x="0" y="218318"/>
                  </a:moveTo>
                  <a:cubicBezTo>
                    <a:pt x="0" y="97744"/>
                    <a:pt x="97744" y="0"/>
                    <a:pt x="218318" y="0"/>
                  </a:cubicBezTo>
                  <a:lnTo>
                    <a:pt x="3194353" y="0"/>
                  </a:lnTo>
                  <a:cubicBezTo>
                    <a:pt x="3314927" y="0"/>
                    <a:pt x="3412671" y="97744"/>
                    <a:pt x="3412671" y="218318"/>
                  </a:cubicBezTo>
                  <a:lnTo>
                    <a:pt x="3412671" y="1091564"/>
                  </a:lnTo>
                  <a:cubicBezTo>
                    <a:pt x="3412671" y="1212138"/>
                    <a:pt x="3314927" y="1309882"/>
                    <a:pt x="3194353" y="1309882"/>
                  </a:cubicBezTo>
                  <a:lnTo>
                    <a:pt x="218318" y="1309882"/>
                  </a:lnTo>
                  <a:cubicBezTo>
                    <a:pt x="97744" y="1309882"/>
                    <a:pt x="0" y="1212138"/>
                    <a:pt x="0" y="1091564"/>
                  </a:cubicBezTo>
                  <a:lnTo>
                    <a:pt x="0" y="21831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913" tIns="134428" rIns="204913" bIns="134428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dirty="0"/>
                <a:t>Exit Survey</a:t>
              </a:r>
              <a:endParaRPr lang="en-US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247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354" y="135826"/>
            <a:ext cx="2996157" cy="168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047" y="3108635"/>
            <a:ext cx="4328775" cy="50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046" y="4367814"/>
            <a:ext cx="4328775" cy="50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996" y="4367814"/>
            <a:ext cx="787050" cy="7861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996" y="3108635"/>
            <a:ext cx="787050" cy="7861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23279" y="4403256"/>
            <a:ext cx="787050" cy="7861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22362" y="3114884"/>
            <a:ext cx="787050" cy="786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160" y="1281933"/>
            <a:ext cx="804938" cy="8397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05664" y="7261188"/>
            <a:ext cx="552450" cy="8191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74407" y="8182846"/>
            <a:ext cx="552450" cy="8191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79122" y="7137817"/>
            <a:ext cx="552450" cy="8191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15239" y="8699427"/>
            <a:ext cx="552450" cy="8191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73585" y="8975652"/>
            <a:ext cx="552450" cy="8191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58611" y="7036179"/>
            <a:ext cx="552450" cy="8191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44823" y="8777062"/>
            <a:ext cx="552450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64832" y="9053287"/>
            <a:ext cx="552450" cy="8191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27154">
            <a:off x="576153" y="-1113592"/>
            <a:ext cx="552450" cy="8191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1783" y="7057063"/>
            <a:ext cx="552450" cy="8191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12441">
            <a:off x="8885582" y="-1989891"/>
            <a:ext cx="552450" cy="8191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64502">
            <a:off x="9622874" y="-1424461"/>
            <a:ext cx="552450" cy="8191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6632">
            <a:off x="3517821" y="-1424461"/>
            <a:ext cx="552450" cy="8191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87870" y="335898"/>
            <a:ext cx="174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March 7th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0971" y="679947"/>
            <a:ext cx="172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Revenge of 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The Flytrap</a:t>
            </a:r>
          </a:p>
        </p:txBody>
      </p:sp>
    </p:spTree>
    <p:extLst>
      <p:ext uri="{BB962C8B-B14F-4D97-AF65-F5344CB8AC3E}">
        <p14:creationId xmlns:p14="http://schemas.microsoft.com/office/powerpoint/2010/main" val="151801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4.16667E-6 1.85185E-6 C -0.00325 0.00232 -0.00638 0.00463 -0.00963 0.00648 C -0.01119 0.00741 -0.01289 0.00718 -0.01432 0.00857 C -0.02578 0.02014 -0.0056 0.01227 -0.02747 0.01713 C -0.02864 0.01921 -0.02955 0.02199 -0.03099 0.02338 C -0.0332 0.02546 -0.03815 0.02755 -0.03815 0.02755 C -0.03932 0.02963 -0.04036 0.03241 -0.04166 0.03403 C -0.0427 0.03519 -0.04414 0.03519 -0.04531 0.03611 C -0.04739 0.03796 -0.04935 0.04005 -0.0513 0.04236 C -0.0526 0.04421 -0.05338 0.04699 -0.05481 0.04884 C -0.05625 0.0507 -0.0582 0.05116 -0.05963 0.05301 C -0.06224 0.05671 -0.06666 0.06574 -0.06666 0.06574 C -0.06705 0.06783 -0.06757 0.06991 -0.06797 0.07199 C -0.06875 0.07778 -0.06888 0.0838 -0.07031 0.08889 C -0.07109 0.0919 -0.072 0.09468 -0.07265 0.09746 C -0.07356 0.10093 -0.07395 0.10463 -0.075 0.1081 C -0.07604 0.11111 -0.07734 0.11343 -0.07864 0.11621 C -0.08216 0.12408 -0.08932 0.13958 -0.08932 0.13958 C -0.09205 0.15903 -0.08815 0.13889 -0.09414 0.15232 C -0.09479 0.15371 -0.09635 0.16644 -0.09648 0.16713 C -0.09804 0.17708 -0.09739 0.1706 -0.1 0.18195 C -0.10052 0.18403 -0.10078 0.18611 -0.1013 0.1882 C -0.10078 0.21088 -0.1 0.23333 -0.1 0.25602 C -0.1 0.26435 -0.1 0.27315 -0.1013 0.28125 C -0.10169 0.28426 -0.10377 0.28542 -0.10481 0.28773 C -0.10729 0.29329 -0.10976 0.29884 -0.11198 0.30463 C -0.11276 0.30671 -0.11341 0.30903 -0.11432 0.31111 C -0.122 0.32732 -0.11432 0.30787 -0.12031 0.32361 L -0.12265 0.33634 L -0.12382 0.34283 C -0.12161 0.3544 -0.12265 0.34375 -0.125 0.35556 C -0.12578 0.3588 -0.12552 0.36273 -0.1263 0.36597 C -0.12747 0.37176 -0.13007 0.37431 -0.13216 0.37871 C -0.13307 0.38079 -0.13359 0.3831 -0.13463 0.38496 C -0.13685 0.38982 -0.14284 0.39769 -0.14284 0.40417 L -0.14284 0.41482 " pathEditMode="relative" ptsTypes="AAAAAAAAAAAAAAAAAAAAAAAAAAAAAAAAAAA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2.5E-6 -2.96296E-6 C -0.0052 0.00092 -0.01054 0.00023 -0.01549 0.00231 C -0.01744 0.00301 -0.01861 0.00671 -0.02031 0.00856 C -0.02343 0.01227 -0.02669 0.01574 -0.02981 0.01921 C -0.03177 0.0213 -0.03385 0.02315 -0.0358 0.02546 C -0.03697 0.02685 -0.03802 0.0287 -0.03932 0.02963 C -0.04049 0.03079 -0.04179 0.03125 -0.04296 0.03194 C -0.04335 0.03403 -0.04348 0.03611 -0.04414 0.03819 C -0.04479 0.04051 -0.04609 0.04213 -0.04648 0.04444 C -0.04726 0.04861 -0.04726 0.05301 -0.04765 0.05717 C -0.04843 0.08542 -0.04804 0.11389 -0.05 0.1419 C -0.05052 0.14815 -0.05234 0.1544 -0.05481 0.1588 L -0.05963 0.16736 C -0.06614 0.19028 -0.05755 0.16204 -0.06549 0.18194 C -0.06835 0.18889 -0.06744 0.18981 -0.06914 0.19676 C -0.06979 0.19954 -0.07083 0.20231 -0.07148 0.20509 C -0.072 0.20717 -0.072 0.20972 -0.07265 0.21157 C -0.07356 0.21389 -0.07513 0.21574 -0.0763 0.21782 C -0.07656 0.22083 -0.07747 0.23102 -0.07864 0.23472 C -0.08007 0.23912 -0.08177 0.24329 -0.08333 0.24745 C -0.08385 0.25023 -0.08398 0.25324 -0.08463 0.25602 C -0.08515 0.25833 -0.08684 0.25972 -0.08697 0.26227 C -0.08802 0.28194 -0.0871 0.30185 -0.08815 0.32153 C -0.08828 0.32477 -0.08932 0.32778 -0.09049 0.33009 C -0.0914 0.33148 -0.09296 0.33125 -0.09414 0.33217 C -0.0957 0.33333 -0.09739 0.33472 -0.09882 0.33634 C -0.10273 0.34028 -0.10273 0.34097 -0.10598 0.34699 C -0.10677 0.34977 -0.10755 0.35255 -0.10833 0.35532 C -0.11223 0.36713 -0.10989 0.35625 -0.11432 0.37222 C -0.11575 0.37755 -0.11588 0.38403 -0.11666 0.38935 C -0.11744 0.39352 -0.11835 0.39768 -0.11914 0.40185 C -0.11953 0.40417 -0.11927 0.40694 -0.12031 0.40833 L -0.12382 0.4125 L -0.125 0.41875 " pathEditMode="relative" ptsTypes="AAAAAAAAAAAAAAAAAAAAAAAAAAAAAAAAA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03704E-6 L 8.33333E-7 7.03704E-6 C 0.00013 0.00394 0.00078 0.0213 0.00234 0.02755 C 0.00286 0.0301 0.0039 0.03195 0.00468 0.03403 C 0.00768 0.05001 0.00364 0.03033 0.00833 0.04677 C 0.00885 0.04862 0.00885 0.05116 0.0095 0.05302 C 0.01015 0.05533 0.0112 0.05718 0.01185 0.0595 C 0.01328 0.06436 0.01354 0.07153 0.01419 0.0764 C 0.01458 0.07848 0.01497 0.08056 0.01549 0.08265 C 0.01497 0.0926 0.01484 0.10232 0.01419 0.11204 C 0.01393 0.11621 0.01263 0.12292 0.01185 0.12686 C 0.01263 0.13357 0.01289 0.14052 0.01549 0.14607 C 0.0164 0.14792 0.01784 0.14885 0.01901 0.15024 C 0.0194 0.15232 0.01953 0.15464 0.02018 0.15649 C 0.02161 0.16112 0.025 0.16922 0.025 0.16922 C 0.02539 0.1713 0.02565 0.17362 0.02617 0.1757 C 0.02682 0.17802 0.02838 0.1794 0.02851 0.18195 C 0.0289 0.18843 0.02825 0.19491 0.02734 0.20116 C 0.02695 0.20348 0.02565 0.2051 0.025 0.20741 C 0.02409 0.21019 0.02343 0.21297 0.02252 0.21598 C 0.02213 0.21876 0.02187 0.22153 0.02135 0.22431 C 0.01992 0.23311 0.0181 0.23589 0.02135 0.24769 C 0.02708 0.26783 0.02773 0.2551 0.03567 0.26459 C 0.03932 0.26876 0.04114 0.27038 0.04401 0.27732 C 0.04505 0.27987 0.04544 0.28311 0.04648 0.28565 C 0.04739 0.2882 0.04896 0.28982 0.05 0.29214 C 0.0526 0.29769 0.05234 0.29839 0.05364 0.30487 C 0.05312 0.30765 0.05312 0.31065 0.05234 0.3132 C 0.04948 0.32339 0.04791 0.32547 0.04401 0.33241 C 0.04075 0.35579 0.04284 0.33797 0.04284 0.38751 " pathEditMode="relative" ptsTypes="AAAAAAAAAAAAAAAAAAAAAAAAAAAA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-1.875E-6 0.00047 C 0.00326 0.00417 0.00677 0.00787 0.01003 0.01181 C 0.01172 0.01412 0.01328 0.01667 0.01498 0.01899 C 0.01628 0.02061 0.01758 0.02199 0.01888 0.02361 C 0.01966 0.02755 0.02018 0.03172 0.02136 0.03542 C 0.02513 0.04561 0.02969 0.04746 0.03529 0.05394 C 0.03698 0.05602 0.03867 0.05857 0.04037 0.06088 C 0.04154 0.0625 0.04284 0.06389 0.04414 0.06551 C 0.05117 0.08635 0.04818 0.07801 0.053 0.09098 C 0.05495 0.09653 0.0569 0.10232 0.05925 0.10718 C 0.06055 0.10973 0.06185 0.11181 0.06315 0.11412 C 0.06432 0.15162 0.06016 0.14375 0.06927 0.16297 C 0.07057 0.16551 0.07201 0.1676 0.07318 0.17014 C 0.07357 0.17246 0.07396 0.17477 0.07448 0.17709 C 0.07696 0.18611 0.08255 0.19445 0.08581 0.20024 C 0.09089 0.20973 0.08789 0.20672 0.09466 0.20973 C 0.09649 0.21135 0.09779 0.21389 0.09974 0.21436 C 0.12513 0.22153 0.11354 0.2088 0.12383 0.22153 C 0.12682 0.23866 0.12435 0.23195 0.13008 0.2426 C 0.13242 0.25533 0.13008 0.24375 0.13386 0.25649 C 0.13477 0.25903 0.13737 0.27037 0.1388 0.27292 C 0.13998 0.27431 0.14154 0.27431 0.14271 0.27524 C 0.14401 0.27755 0.14544 0.27917 0.14649 0.28218 C 0.14727 0.28403 0.14792 0.28912 0.14792 0.28959 " pathEditMode="relative" rAng="0" ptsTypes="AAAAAAAAAAAAAAAAAAAAAAAAA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11 -0.02801 L 0.00911 -0.02777 C 0.01146 -0.0331 0.01406 -0.03773 0.01614 -0.04282 C 0.01718 -0.0456 0.01771 -0.04861 0.01862 -0.05139 C 0.01927 -0.0537 0.02018 -0.05555 0.02096 -0.05764 C 0.02135 -0.06065 0.02135 -0.06365 0.02213 -0.0662 C 0.02343 -0.07083 0.02695 -0.07893 0.02695 -0.0787 C 0.02734 -0.08102 0.02747 -0.08333 0.02812 -0.08518 C 0.0289 -0.08842 0.0332 -0.09815 0.03398 -0.1 C 0.03724 -0.1169 0.03242 -0.09467 0.0388 -0.11273 C 0.03997 -0.11597 0.04036 -0.1199 0.04114 -0.12338 C 0.0401 -0.15833 0.04114 -0.15347 0.0388 -0.17615 C 0.03841 -0.17986 0.03815 -0.18333 0.03763 -0.1868 C 0.03659 -0.19328 0.03398 -0.20578 0.03398 -0.20555 C 0.03203 -0.23495 0.03203 -0.22592 0.03398 -0.26944 C 0.03411 -0.27152 0.03437 -0.27407 0.03528 -0.27569 C 0.03646 -0.27847 0.03841 -0.27986 0.03997 -0.28217 C 0.04153 -0.28634 0.04388 -0.29004 0.04479 -0.29467 C 0.04635 -0.30347 0.04531 -0.2993 0.0483 -0.3074 C 0.05104 -0.32176 0.04948 -0.31157 0.04948 -0.33912 " pathEditMode="relative" rAng="0" ptsTypes="AAAAAAAAAAAAAAAAAA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-1555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4.375E-6 0.00023 C 0.00208 -0.0051 0.00377 -0.01042 0.00599 -0.01482 C 0.01184 -0.02639 0.0082 -0.01158 0.0108 -0.02547 C 0.01002 -0.04028 0.00937 -0.0551 0.00846 -0.06991 C 0.00807 -0.075 0.00546 -0.0875 0.00481 -0.09121 C 0.00442 -0.09329 0.00429 -0.0956 0.00364 -0.09746 C 0.00247 -0.10093 0.00104 -0.1044 4.375E-6 -0.1081 C -0.00456 -0.12431 0.0039 -0.10232 -0.00469 -0.12292 C -0.00508 -0.125 -0.00534 -0.12732 -0.00586 -0.12917 C -0.01172 -0.14722 -0.00795 -0.1294 -0.01068 -0.14398 C -0.01276 -0.16551 -0.01263 -0.15834 -0.01068 -0.19051 C -0.01042 -0.19445 -0.0086 -0.2007 -0.00717 -0.20324 C -0.00612 -0.2051 -0.00469 -0.20602 -0.00352 -0.20741 C 0.00221 -0.22269 -0.00079 -0.21667 0.00481 -0.22662 C 0.0052 -0.22871 0.0052 -0.23125 0.00599 -0.23287 C 0.0069 -0.23496 0.00885 -0.23496 0.00963 -0.23704 C 0.01093 -0.24097 0.01119 -0.2456 0.01197 -0.24977 L 0.01328 -0.25625 C 0.01276 -0.27107 0.01276 -0.28588 0.01197 -0.3007 C 0.01197 -0.30278 0.01119 -0.30486 0.0108 -0.30695 C 0.00989 -0.3125 0.00924 -0.31829 0.00846 -0.32385 C 0.0069 -0.33472 0.0082 -0.32986 0.00481 -0.33866 C 0.00403 -0.34283 0.00312 -0.34699 0.00247 -0.35139 C 0.00208 -0.35417 0.00195 -0.35718 0.0013 -0.35996 C 0.00065 -0.36227 -0.00039 -0.36412 -0.00118 -0.36621 C -0.00157 -0.36898 -0.0017 -0.37199 -0.00235 -0.37477 C -0.00287 -0.37709 -0.00404 -0.37871 -0.00469 -0.38102 C -0.00534 -0.3831 -0.00547 -0.38519 -0.00586 -0.38727 C -0.00547 -0.40139 -0.0056 -0.41574 -0.00469 -0.42963 C -0.00443 -0.43357 -0.00183 -0.44352 -0.00118 -0.44861 C -0.00079 -0.45162 -0.00039 -0.4544 4.375E-6 -0.45718 C 0.00078 -0.46158 0.00195 -0.46551 0.00247 -0.46991 C 0.0039 -0.48287 0.00247 -0.47755 0.00599 -0.48681 C 0.00872 -0.50625 0.0082 -0.49861 0.00599 -0.53334 C 0.00599 -0.53403 0.0052 -0.53334 0.00481 -0.53334 " pathEditMode="relative" rAng="0" ptsTypes="AAAAAAAAAAAAAAAAAAAAAAAAAAAAAAAAAA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669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 -0.05371 L 0.0069 -0.05347 C 0.00729 -0.06088 0.00755 -0.06806 0.00807 -0.075 C 0.00833 -0.07709 0.00937 -0.07917 0.00937 -0.08125 C 0.00937 -0.09329 0.00885 -0.10533 0.00807 -0.11736 C 0.00794 -0.11945 0.00768 -0.12176 0.0069 -0.12361 C 0.00599 -0.12616 0.00456 -0.12801 0.00339 -0.13009 C 0.00299 -0.13287 0.00312 -0.13611 0.00221 -0.13843 C 0.0013 -0.14051 -0.00026 -0.14097 -0.00143 -0.14283 C -0.00482 -0.14792 -0.00508 -0.14908 -0.00742 -0.15533 C -0.00781 -0.15834 -0.00794 -0.16111 -0.00859 -0.16389 C -0.00925 -0.1669 -0.01055 -0.16921 -0.01094 -0.17246 C -0.01172 -0.17778 -0.01172 -0.18357 -0.01211 -0.18935 C -0.01172 -0.20347 -0.01302 -0.21806 -0.01094 -0.23171 C -0.01003 -0.2375 -0.00612 -0.24005 -0.00378 -0.24421 C -0.0026 -0.24653 -0.00117 -0.24815 -0.00026 -0.2507 C 0.00052 -0.25278 0.00117 -0.25533 0.00221 -0.25695 C 0.00312 -0.2588 0.00456 -0.25972 0.00573 -0.26134 C 0.0095 -0.28773 0.00469 -0.25486 0.00807 -0.27616 C 0.00859 -0.27894 0.00885 -0.28171 0.00937 -0.28449 C 0.00885 -0.29584 0.00898 -0.30718 0.00807 -0.31829 C 0.00781 -0.32292 0.00651 -0.32685 0.00573 -0.33102 L 0.00339 -0.34375 C 0.00299 -0.34584 0.00286 -0.34838 0.00221 -0.35023 C 0.0013 -0.35232 0.00039 -0.35417 -0.00026 -0.35648 C -0.00078 -0.35857 -0.00091 -0.36088 -0.00143 -0.36273 C -0.00208 -0.36574 -0.003 -0.36852 -0.00378 -0.3713 C -0.00417 -0.37546 -0.00443 -0.37986 -0.00495 -0.38403 C -0.00521 -0.38611 -0.00586 -0.3882 -0.00612 -0.39028 C -0.00664 -0.39306 -0.00703 -0.39607 -0.00742 -0.39884 C -0.00703 -0.41644 -0.0069 -0.43403 -0.00612 -0.45162 C -0.00599 -0.45579 -0.00326 -0.46366 -0.0026 -0.46644 C -0.00208 -0.46852 -0.00195 -0.47084 -0.00143 -0.47292 C 0.00039 -0.48033 0.00091 -0.48125 0.00339 -0.48773 C 0.00651 -0.5044 0.00729 -0.50625 0.00339 -0.53426 C 0.00299 -0.53704 -0.00052 -0.53403 -0.00143 -0.53634 C -0.00208 -0.53796 0.00013 -0.53912 0.00091 -0.54051 " pathEditMode="relative" rAng="0" ptsTypes="AAAAAAAAAAAAAAAAAAAAAAAAAAAAAAAAAAA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-2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3.54167E-6 0.00023 C 0.01237 -0.01944 0.00651 -0.00972 0.01784 -0.02963 L 0.025 -0.04236 C 0.02656 -0.04537 0.0276 -0.05 0.02968 -0.05093 L 0.0345 -0.05301 C 0.0401 -0.06782 0.03281 -0.05162 0.04166 -0.06157 C 0.04349 -0.06366 0.04492 -0.0669 0.04635 -0.06991 C 0.05 -0.07732 0.05 -0.07847 0.05234 -0.08681 C 0.05273 -0.0912 0.05299 -0.09537 0.05351 -0.09954 C 0.05416 -0.10394 0.05586 -0.10787 0.05599 -0.11227 C 0.05625 -0.12569 0.0556 -0.13912 0.05468 -0.15255 C 0.05442 -0.15648 0.05195 -0.1662 0.05117 -0.17153 C 0.04961 -0.18241 0.05091 -0.17755 0.04752 -0.18634 C 0.0427 -0.21204 0.0444 -0.19861 0.04284 -0.22662 C 0.04323 -0.24005 0.04336 -0.25347 0.04401 -0.26667 C 0.04414 -0.26898 0.04479 -0.27107 0.04518 -0.27315 C 0.04596 -0.27662 0.04687 -0.28009 0.04752 -0.2838 C 0.04804 -0.28588 0.04804 -0.28819 0.04882 -0.29005 C 0.05286 -0.30139 0.05781 -0.3125 0.06432 -0.31968 C 0.06575 -0.3213 0.06744 -0.32222 0.06901 -0.32384 C 0.07031 -0.32523 0.07135 -0.32685 0.07265 -0.32801 C 0.07409 -0.32963 0.07578 -0.33079 0.07734 -0.33241 C 0.08112 -0.33611 0.0819 -0.33843 0.08567 -0.34282 C 0.08763 -0.34514 0.08971 -0.34699 0.09166 -0.34931 C 0.10651 -0.3669 0.08502 -0.34352 0.10234 -0.36204 C 0.10494 -0.36875 0.1052 -0.36875 0.10716 -0.37685 C 0.10807 -0.38032 0.10846 -0.38403 0.1095 -0.38727 C 0.11093 -0.3919 0.11341 -0.39514 0.11432 -0.4 C 0.1151 -0.4044 0.11614 -0.40833 0.11666 -0.41273 L 0.11914 -0.42963 C 0.11888 -0.43565 0.11849 -0.47639 0.11666 -0.49097 C 0.11614 -0.49537 0.1151 -0.49954 0.11432 -0.5037 L 0.11315 -0.51019 C 0.11276 -0.51713 0.1125 -0.52431 0.11198 -0.53125 C 0.11172 -0.53357 0.11067 -0.53542 0.11067 -0.53773 C 0.11067 -0.54954 0.11119 -0.56157 0.11198 -0.57361 C 0.11211 -0.57593 0.11276 -0.57778 0.11315 -0.57986 C 0.11354 -0.58264 0.11393 -0.58565 0.11432 -0.58843 L 0.11315 -0.59676 " pathEditMode="relative" rAng="0" ptsTypes="AAAAAAAAAAAAAAAAAAAAAAAAAAAAAAAAAAAAAA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-2983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1991 L -0.00287 -0.01968 C -0.00612 -0.025 -0.00925 -0.02986 -0.01237 -0.03472 C -0.01368 -0.03681 -0.01498 -0.03889 -0.01602 -0.04121 C -0.01784 -0.04514 -0.01914 -0.04977 -0.02084 -0.05394 C -0.02201 -0.05671 -0.02318 -0.05949 -0.02435 -0.06227 C -0.02474 -0.06597 -0.02566 -0.06921 -0.02553 -0.07292 C -0.02526 -0.08426 -0.02409 -0.0956 -0.02318 -0.10671 C -0.02292 -0.10972 -0.02266 -0.1125 -0.02201 -0.11528 C -0.02097 -0.11968 -0.01797 -0.12477 -0.01602 -0.12801 C -0.01407 -0.13079 -0.01198 -0.13333 -0.01003 -0.13634 C -0.00469 -0.14468 -0.00769 -0.14028 -0.00404 -0.15116 C -0.00261 -0.15556 0.00078 -0.16389 0.00078 -0.16366 C 0.00026 -0.18009 0.00026 -0.1963 -0.00053 -0.2125 C -0.00053 -0.21482 -0.00118 -0.2169 -0.0017 -0.21898 C -0.00235 -0.2213 -0.00326 -0.22315 -0.00404 -0.22523 C -0.00443 -0.22732 -0.00495 -0.2294 -0.00521 -0.23171 C -0.00638 -0.23866 -0.00678 -0.24329 -0.00769 -0.2507 C -0.00547 -0.31204 -0.00651 -0.27315 -0.00651 -0.3669 " pathEditMode="relative" rAng="0" ptsTypes="AAAAAAAAAAAAAAAAAAA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-1733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3356 L 0.00039 -0.03333 C -0.00013 -0.04074 -2.08333E-6 -0.04791 -0.00091 -0.05486 C -0.00117 -0.0574 -0.00221 -0.05949 -0.00325 -0.06111 C -0.00638 -0.06666 -0.00898 -0.06852 -0.01276 -0.07176 C -0.01354 -0.07384 -0.01406 -0.07639 -0.0151 -0.07801 C -0.01732 -0.08148 -0.02226 -0.08657 -0.02226 -0.08634 C -0.02474 -0.09305 -0.02526 -0.09398 -0.02708 -0.10139 C -0.0276 -0.10347 -0.02786 -0.10555 -0.02825 -0.10764 C -0.02747 -0.12245 -0.02838 -0.12986 -0.02461 -0.14166 C -0.0237 -0.14467 -0.02226 -0.14722 -0.02109 -0.15 C -0.0207 -0.15208 -0.02044 -0.15439 -0.01992 -0.15648 C -0.01927 -0.15879 -0.01797 -0.16041 -0.01758 -0.16273 C -0.01679 -0.16689 -0.01679 -0.17129 -0.01627 -0.17546 C -0.01679 -0.19375 -0.01679 -0.21227 -0.01758 -0.23055 C -0.01771 -0.23657 -0.02044 -0.24074 -0.02226 -0.24537 C -0.03229 -0.27037 -0.01575 -0.23078 -0.02825 -0.25787 C -0.03073 -0.26342 -0.0332 -0.26898 -0.03541 -0.275 C -0.0362 -0.27708 -0.03685 -0.27939 -0.03776 -0.28125 C -0.03958 -0.28495 -0.04206 -0.28796 -0.04375 -0.29189 C -0.04479 -0.29421 -0.04518 -0.29745 -0.04609 -0.30023 C -0.04726 -0.30393 -0.04831 -0.30764 -0.04961 -0.31088 C -0.06341 -0.34352 -0.04453 -0.29398 -0.0556 -0.32361 C -0.05599 -0.32639 -0.05638 -0.32916 -0.05677 -0.33194 C -0.05716 -0.33426 -0.05794 -0.33611 -0.05794 -0.33842 C -0.05794 -0.3456 -0.05742 -0.3574 -0.05442 -0.36389 C -0.05351 -0.36574 -0.05208 -0.36666 -0.05091 -0.36805 C -0.05013 -0.37014 -0.04935 -0.37245 -0.04844 -0.3743 C -0.04739 -0.37662 -0.04557 -0.37801 -0.04492 -0.38078 C -0.04388 -0.38541 -0.04401 -0.39051 -0.04375 -0.3956 C -0.04271 -0.41064 -0.04284 -0.41389 -0.04127 -0.42731 C -0.03867 -0.45069 -0.04166 -0.41689 -0.03893 -0.44838 C -0.03854 -0.45393 -0.03737 -0.4699 -0.03659 -0.47592 C -0.03633 -0.47801 -0.03567 -0.48009 -0.03541 -0.48217 C -0.03424 -0.48935 -0.03385 -0.49398 -0.03294 -0.50139 C -0.03515 -0.54652 -0.03177 -0.51296 -0.03659 -0.53518 C -0.03789 -0.54143 -0.0401 -0.55416 -0.0401 -0.55393 C -0.03971 -0.55995 -0.03945 -0.56551 -0.03893 -0.57106 C -0.03867 -0.57407 -0.03828 -0.57685 -0.03776 -0.57963 C -0.03646 -0.58773 -0.03659 -0.58333 -0.03659 -0.58796 " pathEditMode="relative" rAng="0" ptsTypes="AAAAAAAAAAAAAAAAAAAAAAAAAAAAAAAAAAAAAAAA">
                                      <p:cBhvr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2770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-0.01157 L -0.00586 -0.01134 C -0.00417 -0.0375 -0.00391 -0.03241 -0.00586 -0.06458 C -0.00599 -0.0669 -0.00638 -0.06898 -0.00703 -0.07083 C -0.0082 -0.07546 -0.01159 -0.08194 -0.01289 -0.08565 C -0.01393 -0.08842 -0.01445 -0.09143 -0.01536 -0.09421 C -0.01601 -0.09653 -0.01693 -0.09838 -0.01771 -0.10046 C -0.01849 -0.10486 -0.01953 -0.10903 -0.02005 -0.11319 C -0.02161 -0.12384 -0.0207 -0.11898 -0.02239 -0.12801 C -0.022 -0.15 -0.02226 -0.17199 -0.02122 -0.19375 C -0.02109 -0.19815 -0.01966 -0.20208 -0.01888 -0.20648 L -0.01771 -0.21273 C -0.01732 -0.21481 -0.0168 -0.2169 -0.01654 -0.21898 L -0.01536 -0.22755 C -0.01575 -0.24236 -0.01588 -0.25717 -0.01654 -0.27199 C -0.0168 -0.27986 -0.01875 -0.28819 -0.02005 -0.29537 C -0.02044 -0.29745 -0.02057 -0.29977 -0.02122 -0.30162 C -0.02461 -0.31065 -0.02305 -0.30579 -0.02604 -0.31643 C -0.02643 -0.3206 -0.02669 -0.325 -0.02721 -0.32917 C -0.02943 -0.34884 -0.02734 -0.32778 -0.02956 -0.34398 C -0.03008 -0.34745 -0.03008 -0.35116 -0.03073 -0.35463 C -0.03138 -0.35764 -0.03242 -0.36018 -0.0332 -0.36296 C -0.03359 -0.36505 -0.03372 -0.36736 -0.03437 -0.36944 C -0.03503 -0.37153 -0.03607 -0.37338 -0.03672 -0.37569 C -0.03724 -0.37778 -0.03763 -0.37986 -0.03789 -0.38194 C -0.0388 -0.38773 -0.03945 -0.39329 -0.04023 -0.39907 L -0.04141 -0.40741 C -0.04062 -0.43542 -0.04206 -0.43796 -0.03906 -0.45602 C -0.0388 -0.45833 -0.03854 -0.46065 -0.03789 -0.4625 C -0.03581 -0.46921 -0.03385 -0.47083 -0.0319 -0.47731 C -0.03099 -0.48079 -0.03021 -0.48426 -0.02956 -0.48796 C -0.02904 -0.49074 -0.02917 -0.49375 -0.02838 -0.4963 C -0.0276 -0.49884 -0.02604 -0.50046 -0.02487 -0.50278 C -0.02331 -0.53426 -0.02253 -0.53866 -0.02487 -0.57685 C -0.02526 -0.58449 -0.0276 -0.58773 -0.02956 -0.59375 C -0.03476 -0.60995 -0.02878 -0.59444 -0.03555 -0.61065 C -0.03854 -0.62662 -0.0345 -0.60694 -0.03906 -0.62338 C -0.03997 -0.62639 -0.04114 -0.63542 -0.04141 -0.63819 C -0.04101 -0.64792 -0.04088 -0.65787 -0.04023 -0.66782 C -0.0401 -0.66991 -0.03854 -0.68009 -0.03789 -0.68264 C -0.03646 -0.68842 -0.03424 -0.69352 -0.0332 -0.69954 L -0.03073 -0.71227 C -0.03034 -0.71921 -0.03021 -0.72639 -0.02956 -0.73333 C -0.02943 -0.73565 -0.02878 -0.7375 -0.02838 -0.73981 C -0.02799 -0.74259 -0.0276 -0.74537 -0.02721 -0.74815 C -0.0276 -0.75324 -0.02734 -0.75833 -0.02838 -0.76296 C -0.02904 -0.76574 -0.03086 -0.76713 -0.0319 -0.76944 C -0.03411 -0.77384 -0.03529 -0.77893 -0.03672 -0.78426 C -0.03633 -0.79259 -0.03646 -0.80116 -0.03555 -0.80949 C -0.03294 -0.83264 -0.0332 -0.8088 -0.0332 -0.81805 " pathEditMode="relative" rAng="0" ptsTypes="AAAAAAAAAAAAAAAAAAAAAAAAAAAAAAAAAAAAAAAAAAAAAAAA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4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23 L 0.00026 0.00023 C 0.00247 -0.00463 0.00469 -0.00903 0.00729 -0.01296 C 0.01354 -0.02338 0.00833 -0.01065 0.01302 -0.02361 C 0.01341 -0.02662 0.01354 -0.02963 0.01419 -0.03241 C 0.0151 -0.03542 0.01771 -0.03727 0.01784 -0.04074 C 0.01797 -0.04907 0.01849 -0.09259 0.01549 -0.11343 C 0.01471 -0.11782 0.01367 -0.12176 0.01302 -0.12616 C 0.01263 -0.12917 0.01263 -0.13218 0.01185 -0.13495 C 0.00781 -0.14977 0.00833 -0.14421 0.00365 -0.15417 C -0.00208 -0.16643 0.00286 -0.15926 -0.00339 -0.1669 C -0.00521 -0.18055 -0.00365 -0.17292 -0.00912 -0.18819 L -0.01159 -0.19468 C -0.01198 -0.19722 -0.01302 -0.20648 -0.01393 -0.20972 C -0.01458 -0.2118 -0.0155 -0.21389 -0.01628 -0.21597 C -0.01589 -0.22361 -0.01667 -0.23218 -0.0151 -0.23958 C -0.01354 -0.24606 -0.00794 -0.25208 -0.00456 -0.25671 C -0.00169 -0.27153 -0.00534 -0.25301 -0.00091 -0.27153 C -0.00052 -0.27361 -0.00013 -0.27569 0.00026 -0.27778 C -0.00013 -0.30278 -0.00026 -0.32778 -0.00091 -0.35255 C -0.00117 -0.35949 -0.0043 -0.36389 -0.0069 -0.36759 C -0.00898 -0.37083 -0.01198 -0.37245 -0.01393 -0.37616 C -0.0151 -0.37824 -0.01641 -0.38009 -0.01732 -0.38264 C -0.01836 -0.38472 -0.01875 -0.38727 -0.01979 -0.38912 C -0.02083 -0.39074 -0.02214 -0.3919 -0.02331 -0.39329 C -0.02643 -0.41111 -0.02109 -0.3831 -0.02917 -0.4125 C -0.02995 -0.41528 -0.03086 -0.41805 -0.03151 -0.42106 C -0.03216 -0.42361 -0.03229 -0.42662 -0.03268 -0.4294 C -0.03307 -0.43194 -0.03346 -0.43403 -0.03372 -0.43611 C -0.03346 -0.44884 -0.03359 -0.4618 -0.03268 -0.4743 C -0.03242 -0.47824 -0.03112 -0.48148 -0.03034 -0.48518 C -0.02995 -0.48727 -0.02969 -0.48958 -0.02917 -0.49143 C -0.02734 -0.49792 -0.02513 -0.50116 -0.02214 -0.50625 L -0.01862 -0.52569 C -0.01823 -0.52778 -0.0181 -0.53009 -0.01732 -0.53194 L -0.0151 -0.53866 C -0.01406 -0.54653 -0.01172 -0.56273 -0.01159 -0.56852 C -0.01133 -0.58125 -0.01185 -0.59421 -0.01276 -0.60671 C -0.01302 -0.61134 -0.01341 -0.61643 -0.0151 -0.61968 L -0.01862 -0.62593 C -0.0194 -0.62893 -0.02005 -0.63171 -0.02096 -0.63472 C -0.0224 -0.63912 -0.02552 -0.64745 -0.02552 -0.64722 C -0.02852 -0.66319 -0.02734 -0.65579 -0.02917 -0.66875 C -0.02878 -0.68588 -0.02865 -0.70301 -0.028 -0.72014 C -0.02787 -0.7243 -0.02734 -0.7287 -0.02682 -0.73287 C -0.02656 -0.73495 -0.02565 -0.73704 -0.02552 -0.73935 C -0.02526 -0.7463 -0.02552 -0.75347 -0.02552 -0.76042 " pathEditMode="relative" rAng="0" ptsTypes="AAAAAAAAAAAAAAAAAAAAAAAAAAAAAAAAAAAAAAAAAAAAAAA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-3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29286</TotalTime>
  <Words>402</Words>
  <Application>Microsoft Office PowerPoint</Application>
  <PresentationFormat>Widescreen</PresentationFormat>
  <Paragraphs>74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Century Gothic</vt:lpstr>
      <vt:lpstr>Forte</vt:lpstr>
      <vt:lpstr>Mesh</vt:lpstr>
      <vt:lpstr>Bug.sys</vt:lpstr>
      <vt:lpstr>Mission statement</vt:lpstr>
      <vt:lpstr>motto</vt:lpstr>
      <vt:lpstr>motto</vt:lpstr>
      <vt:lpstr>Why Close?</vt:lpstr>
      <vt:lpstr>Our Closing deliverables</vt:lpstr>
      <vt:lpstr>Our Closing deliverables</vt:lpstr>
      <vt:lpstr>Our Closing deliverables</vt:lpstr>
      <vt:lpstr>PowerPoint Presentation</vt:lpstr>
      <vt:lpstr>Final Presentation</vt:lpstr>
      <vt:lpstr>Tips for success on presentation day</vt:lpstr>
      <vt:lpstr>FINAL DUE DATE: December 17 at 9:00</vt:lpstr>
    </vt:vector>
  </TitlesOfParts>
  <Company>Saskatchewan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Bug.sys</dc:title>
  <dc:creator>Osborne, Gavin</dc:creator>
  <cp:lastModifiedBy>Kopytko, Hannah</cp:lastModifiedBy>
  <cp:revision>133</cp:revision>
  <dcterms:created xsi:type="dcterms:W3CDTF">2019-10-16T17:51:59Z</dcterms:created>
  <dcterms:modified xsi:type="dcterms:W3CDTF">2025-08-27T18:48:53Z</dcterms:modified>
</cp:coreProperties>
</file>