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9" r:id="rId2"/>
    <p:sldId id="260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642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830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28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Hình ảnh 25" descr="Ảnh có chứa ngoài trời, đang ngồi, lớn, lam&#10;&#10;Mô tả được tạo tự động">
            <a:extLst>
              <a:ext uri="{FF2B5EF4-FFF2-40B4-BE49-F238E27FC236}">
                <a16:creationId xmlns:a16="http://schemas.microsoft.com/office/drawing/2014/main" id="{5CD14AA5-EF6C-4BAA-89D1-0B7443B95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96475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129A85E-B7CA-4F93-B1D0-15A990820E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1" y="190500"/>
            <a:ext cx="9604226" cy="649537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614802" y="2122437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6575A"/>
                </a:solidFill>
                <a:latin typeface="Century" panose="02040604050505020304" pitchFamily="18" charset="0"/>
                <a:cs typeface="Vani" panose="020B0502040204020203" pitchFamily="34" charset="0"/>
              </a:rPr>
              <a:t>OF ACHIEVEMENT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44508" y="2670811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56575A"/>
                </a:solidFill>
                <a:latin typeface="Century" panose="02040604050505020304" pitchFamily="18" charset="0"/>
              </a:rPr>
              <a:t>This certificate is presented to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93109" y="784932"/>
            <a:ext cx="6719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6575A"/>
                </a:solidFill>
                <a:latin typeface="Century" panose="02040604050505020304" pitchFamily="18" charset="0"/>
              </a:rPr>
              <a:t>HANOI UNIVERSITY OF SCIENCE AND TECHNOLOGY</a:t>
            </a:r>
          </a:p>
          <a:p>
            <a:pPr algn="ctr"/>
            <a:r>
              <a:rPr lang="en-US" sz="1200" dirty="0">
                <a:solidFill>
                  <a:srgbClr val="56575A"/>
                </a:solidFill>
                <a:latin typeface="Century" panose="02040604050505020304" pitchFamily="18" charset="0"/>
              </a:rPr>
              <a:t>SCHOOL OF INFORMATION AND COMMUNICATIONS TECHNOLOGY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19108" y="1451432"/>
            <a:ext cx="3071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7" dirty="0">
                <a:solidFill>
                  <a:srgbClr val="56575A"/>
                </a:solidFill>
                <a:latin typeface="Mermaid" pitchFamily="2" charset="0"/>
                <a:ea typeface="Mermaid" pitchFamily="2" charset="0"/>
                <a:cs typeface="Vani" panose="020B0502040204020203" pitchFamily="34" charset="0"/>
              </a:rPr>
              <a:t>CERTIFICATE</a:t>
            </a:r>
            <a:endParaRPr lang="en-US" sz="4400" b="1" dirty="0">
              <a:solidFill>
                <a:srgbClr val="56575A"/>
              </a:solidFill>
              <a:latin typeface="Mermaid" pitchFamily="2" charset="0"/>
              <a:ea typeface="Mermaid" pitchFamily="2" charset="0"/>
              <a:cs typeface="Vani" panose="020B0502040204020203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116858" y="3128897"/>
            <a:ext cx="7672287" cy="6817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1" i="0">
                <a:solidFill>
                  <a:srgbClr val="56575A"/>
                </a:solidFill>
                <a:latin typeface="+mn-lt"/>
              </a:defRPr>
            </a:lvl1pPr>
            <a:lvl2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2pPr>
            <a:lvl3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3pPr>
            <a:lvl4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4pPr>
            <a:lvl5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5pPr>
          </a:lstStyle>
          <a:p>
            <a:pPr lvl="0"/>
            <a:r>
              <a:rPr lang="en-US" dirty="0">
                <a:latin typeface="Kunstler Script" panose="030304020206070D0D06" pitchFamily="66" charset="0"/>
              </a:rPr>
              <a:t> . …………………</a:t>
            </a:r>
            <a:endParaRPr lang="en-US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9FFF27AC-82EC-4A0F-A202-79D658A6959F}"/>
              </a:ext>
            </a:extLst>
          </p:cNvPr>
          <p:cNvSpPr txBox="1"/>
          <p:nvPr userDrawn="1"/>
        </p:nvSpPr>
        <p:spPr>
          <a:xfrm>
            <a:off x="1161216" y="4048362"/>
            <a:ext cx="767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6575A"/>
                </a:solidFill>
                <a:latin typeface="Century" panose="02040604050505020304" pitchFamily="18" charset="0"/>
              </a:rPr>
              <a:t>As the Winner of the First Prize in BKCTF 2020 Contest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D8715071-B4C1-486C-84D7-C608FB027A39}"/>
              </a:ext>
            </a:extLst>
          </p:cNvPr>
          <p:cNvSpPr txBox="1"/>
          <p:nvPr userDrawn="1"/>
        </p:nvSpPr>
        <p:spPr>
          <a:xfrm>
            <a:off x="4952999" y="5812299"/>
            <a:ext cx="398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6575A"/>
                </a:solidFill>
                <a:latin typeface="Modern No. 20" panose="02070704070505020303" pitchFamily="18" charset="0"/>
              </a:rPr>
              <a:t>Director of Bach Khoa Cyber Security Centre 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34BDA2BE-2A42-4F35-B11D-D166596790AA}"/>
              </a:ext>
            </a:extLst>
          </p:cNvPr>
          <p:cNvSpPr txBox="1"/>
          <p:nvPr userDrawn="1"/>
        </p:nvSpPr>
        <p:spPr>
          <a:xfrm>
            <a:off x="4953000" y="5449196"/>
            <a:ext cx="38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56575A"/>
                </a:solidFill>
                <a:latin typeface="Modern No. 20" panose="02070704070505020303" pitchFamily="18" charset="0"/>
              </a:rPr>
              <a:t>Dr. Tran Quang Duc</a:t>
            </a:r>
          </a:p>
        </p:txBody>
      </p:sp>
      <p:pic>
        <p:nvPicPr>
          <p:cNvPr id="17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BA5A051-F3D6-4F18-B86E-B6D305316E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2"/>
          <a:stretch/>
        </p:blipFill>
        <p:spPr>
          <a:xfrm>
            <a:off x="1258071" y="5621387"/>
            <a:ext cx="730358" cy="422025"/>
          </a:xfrm>
          <a:prstGeom prst="rect">
            <a:avLst/>
          </a:prstGeom>
        </p:spPr>
      </p:pic>
      <p:pic>
        <p:nvPicPr>
          <p:cNvPr id="21" name="Hình ảnh 20" descr="Ảnh có chứa vẽ&#10;&#10;Mô tả được tạo tự động">
            <a:extLst>
              <a:ext uri="{FF2B5EF4-FFF2-40B4-BE49-F238E27FC236}">
                <a16:creationId xmlns:a16="http://schemas.microsoft.com/office/drawing/2014/main" id="{BD38480F-2C45-4125-840A-D0AD6E2C8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5812" r="8141" b="10608"/>
          <a:stretch/>
        </p:blipFill>
        <p:spPr>
          <a:xfrm>
            <a:off x="3100365" y="5608995"/>
            <a:ext cx="458142" cy="45689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35">
            <a:extLst>
              <a:ext uri="{FF2B5EF4-FFF2-40B4-BE49-F238E27FC236}">
                <a16:creationId xmlns:a16="http://schemas.microsoft.com/office/drawing/2014/main" id="{E54AC977-7EA2-4E22-9C08-9E2C50B60B96}"/>
              </a:ext>
            </a:extLst>
          </p:cNvPr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0407" y="5589183"/>
            <a:ext cx="716379" cy="47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71">
            <a:extLst>
              <a:ext uri="{FF2B5EF4-FFF2-40B4-BE49-F238E27FC236}">
                <a16:creationId xmlns:a16="http://schemas.microsoft.com/office/drawing/2014/main" id="{24C43DC4-0225-4148-A5A1-B7003D655839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4320" y="5598151"/>
            <a:ext cx="458141" cy="4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4">
            <a:extLst>
              <a:ext uri="{FF2B5EF4-FFF2-40B4-BE49-F238E27FC236}">
                <a16:creationId xmlns:a16="http://schemas.microsoft.com/office/drawing/2014/main" id="{28FE9F9E-7D26-456B-8C64-29564F09B40C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0" y="5621112"/>
            <a:ext cx="280653" cy="42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45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Hình ảnh 25" descr="Ảnh có chứa ngoài trời, đang ngồi, lớn, lam&#10;&#10;Mô tả được tạo tự động">
            <a:extLst>
              <a:ext uri="{FF2B5EF4-FFF2-40B4-BE49-F238E27FC236}">
                <a16:creationId xmlns:a16="http://schemas.microsoft.com/office/drawing/2014/main" id="{5CD14AA5-EF6C-4BAA-89D1-0B7443B95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896475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129A85E-B7CA-4F93-B1D0-15A990820E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1" y="190500"/>
            <a:ext cx="9604226" cy="649537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614802" y="2122437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6575A"/>
                </a:solidFill>
                <a:latin typeface="Century" panose="02040604050505020304" pitchFamily="18" charset="0"/>
                <a:cs typeface="Vani" panose="020B0502040204020203" pitchFamily="34" charset="0"/>
              </a:rPr>
              <a:t>OF ACHIEVEMENT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15873" y="2652612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56575A"/>
                </a:solidFill>
                <a:latin typeface="Century" panose="02040604050505020304" pitchFamily="18" charset="0"/>
              </a:rPr>
              <a:t>This certificate is presented to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93109" y="784932"/>
            <a:ext cx="6719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56575A"/>
                </a:solidFill>
                <a:latin typeface="Century" panose="02040604050505020304" pitchFamily="18" charset="0"/>
              </a:rPr>
              <a:t>HANOI UNIVERSITY OF SCIENCE AND TECHNOLOGY</a:t>
            </a:r>
          </a:p>
          <a:p>
            <a:pPr algn="ctr"/>
            <a:r>
              <a:rPr lang="en-US" sz="1200" dirty="0">
                <a:solidFill>
                  <a:srgbClr val="56575A"/>
                </a:solidFill>
                <a:latin typeface="Century" panose="02040604050505020304" pitchFamily="18" charset="0"/>
              </a:rPr>
              <a:t>SCHOOL OF INFORMATION AND COMMUNICATIONS TECHNOLOGY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19108" y="1451432"/>
            <a:ext cx="3071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spc="7" dirty="0">
                <a:solidFill>
                  <a:srgbClr val="56575A"/>
                </a:solidFill>
                <a:latin typeface="Mermaid" pitchFamily="2" charset="0"/>
                <a:ea typeface="Mermaid" pitchFamily="2" charset="0"/>
                <a:cs typeface="Vani" panose="020B0502040204020203" pitchFamily="34" charset="0"/>
              </a:rPr>
              <a:t>CERTIFICATE</a:t>
            </a:r>
            <a:endParaRPr lang="en-US" sz="4400" b="1" dirty="0">
              <a:solidFill>
                <a:srgbClr val="56575A"/>
              </a:solidFill>
              <a:latin typeface="Mermaid" pitchFamily="2" charset="0"/>
              <a:ea typeface="Mermaid" pitchFamily="2" charset="0"/>
              <a:cs typeface="Vani" panose="020B0502040204020203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53000" y="5812299"/>
            <a:ext cx="403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6575A"/>
                </a:solidFill>
                <a:latin typeface="Modern No. 20" panose="02070704070505020303" pitchFamily="18" charset="0"/>
              </a:rPr>
              <a:t>Director of Bach Khoa Cyber Security Centre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53000" y="5449196"/>
            <a:ext cx="38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56575A"/>
                </a:solidFill>
                <a:latin typeface="Modern No. 20" panose="02070704070505020303" pitchFamily="18" charset="0"/>
              </a:rPr>
              <a:t>Dr. Tran Quang Duc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116858" y="3128897"/>
            <a:ext cx="7672287" cy="6817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1" i="0">
                <a:solidFill>
                  <a:srgbClr val="56575A"/>
                </a:solidFill>
                <a:latin typeface="+mn-lt"/>
              </a:defRPr>
            </a:lvl1pPr>
            <a:lvl2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2pPr>
            <a:lvl3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3pPr>
            <a:lvl4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4pPr>
            <a:lvl5pPr algn="ctr">
              <a:defRPr sz="3750">
                <a:solidFill>
                  <a:srgbClr val="56575A"/>
                </a:solidFill>
                <a:latin typeface="Pinyon Script" panose="020105010801010D0002" pitchFamily="2" charset="0"/>
              </a:defRPr>
            </a:lvl5pPr>
          </a:lstStyle>
          <a:p>
            <a:pPr lvl="0"/>
            <a:r>
              <a:rPr lang="en-US" dirty="0">
                <a:latin typeface="Kunstler Script" panose="030304020206070D0D06" pitchFamily="66" charset="0"/>
              </a:rPr>
              <a:t> . …………………</a:t>
            </a:r>
            <a:endParaRPr lang="en-US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FB3CC6ED-DEF9-4B1E-818B-5F47FC04168F}"/>
              </a:ext>
            </a:extLst>
          </p:cNvPr>
          <p:cNvSpPr txBox="1"/>
          <p:nvPr userDrawn="1"/>
        </p:nvSpPr>
        <p:spPr>
          <a:xfrm>
            <a:off x="1063731" y="4031329"/>
            <a:ext cx="7725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6575A"/>
                </a:solidFill>
                <a:latin typeface="Century" panose="02040604050505020304" pitchFamily="18" charset="0"/>
              </a:rPr>
              <a:t>As the Winner of the Second Prize in BKCTF 2020 Contest</a:t>
            </a:r>
          </a:p>
        </p:txBody>
      </p:sp>
      <p:pic>
        <p:nvPicPr>
          <p:cNvPr id="16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6277EA7-FE3A-4052-8604-ACC0D9552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2"/>
          <a:stretch/>
        </p:blipFill>
        <p:spPr>
          <a:xfrm>
            <a:off x="1258071" y="5621387"/>
            <a:ext cx="730358" cy="422025"/>
          </a:xfrm>
          <a:prstGeom prst="rect">
            <a:avLst/>
          </a:prstGeom>
        </p:spPr>
      </p:pic>
      <p:pic>
        <p:nvPicPr>
          <p:cNvPr id="20" name="Hình ảnh 19" descr="Ảnh có chứa vẽ&#10;&#10;Mô tả được tạo tự động">
            <a:extLst>
              <a:ext uri="{FF2B5EF4-FFF2-40B4-BE49-F238E27FC236}">
                <a16:creationId xmlns:a16="http://schemas.microsoft.com/office/drawing/2014/main" id="{308E745E-FC31-41F1-93E4-7E1D975ED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5812" r="8141" b="10608"/>
          <a:stretch/>
        </p:blipFill>
        <p:spPr>
          <a:xfrm>
            <a:off x="3100365" y="5608995"/>
            <a:ext cx="458142" cy="45689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35">
            <a:extLst>
              <a:ext uri="{FF2B5EF4-FFF2-40B4-BE49-F238E27FC236}">
                <a16:creationId xmlns:a16="http://schemas.microsoft.com/office/drawing/2014/main" id="{99ADC956-0AC2-4BA9-A606-5DFFB8B44122}"/>
              </a:ext>
            </a:extLst>
          </p:cNvPr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0407" y="5589183"/>
            <a:ext cx="716379" cy="47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71">
            <a:extLst>
              <a:ext uri="{FF2B5EF4-FFF2-40B4-BE49-F238E27FC236}">
                <a16:creationId xmlns:a16="http://schemas.microsoft.com/office/drawing/2014/main" id="{17495C6B-8077-4E0E-B52B-68518E697618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4320" y="5598151"/>
            <a:ext cx="458141" cy="49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34">
            <a:extLst>
              <a:ext uri="{FF2B5EF4-FFF2-40B4-BE49-F238E27FC236}">
                <a16:creationId xmlns:a16="http://schemas.microsoft.com/office/drawing/2014/main" id="{5B9A57B7-EB30-4326-A277-E37AA60BA95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80" y="5621112"/>
            <a:ext cx="280653" cy="42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3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817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470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17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81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92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072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6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8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FD38-1A6D-445E-8F57-1A5D38361BE3}" type="datetimeFigureOut">
              <a:rPr lang="vi-VN" smtClean="0"/>
              <a:t>18/09/2020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2F9D-6715-4A28-9609-45A03718A9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9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73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A3622FAC-FDF3-4C34-A06E-215D85979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Kunstler Script" panose="030304020206070D0D06" pitchFamily="66" charset="0"/>
              </a:rPr>
              <a:t>…………………….…..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560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82685C84-D3E6-44E0-B314-5CFD345B03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Kunstler Script" panose="030304020206070D0D06" pitchFamily="66" charset="0"/>
              </a:rPr>
              <a:t>…………..…..……………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407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2</Words>
  <Application>Microsoft Office PowerPoint</Application>
  <PresentationFormat>Khổ A4 (210x297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Kunstler Script</vt:lpstr>
      <vt:lpstr>Mermaid</vt:lpstr>
      <vt:lpstr>Modern No. 20</vt:lpstr>
      <vt:lpstr>Pinyon Script</vt:lpstr>
      <vt:lpstr>Times New Roman</vt:lpstr>
      <vt:lpstr>Office Theme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Hằng</dc:creator>
  <cp:lastModifiedBy>hiep nguyen</cp:lastModifiedBy>
  <cp:revision>41</cp:revision>
  <dcterms:created xsi:type="dcterms:W3CDTF">2020-09-08T01:50:31Z</dcterms:created>
  <dcterms:modified xsi:type="dcterms:W3CDTF">2020-09-18T07:46:42Z</dcterms:modified>
</cp:coreProperties>
</file>