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BEFF3-1C85-5F57-2FCA-91258FAD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36DF21-8F16-55A6-B4AA-11169E4AA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0CFFF7-C35B-C99D-04D6-71A61FF9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04AD-C060-49A9-B84D-20DC2B1EAF6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A293B-E187-2983-81E4-00C67A4D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E2864-AE28-647B-8F01-3B1D2A34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3A-E8DB-41C3-9E8C-A1D22F9FF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51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7292B-65C5-5B66-09A5-398EAD4B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327FC2-C15C-6029-A902-73E2E6AF5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352B47-5E18-D4A8-6875-CA6281AF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04AD-C060-49A9-B84D-20DC2B1EAF6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3A8AE-9CC6-2306-FDEA-659C1364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11A6C-F343-F837-D977-0CCD5B33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3A-E8DB-41C3-9E8C-A1D22F9FF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40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7EBD01-8EC1-AA19-F72D-E5BA0573A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763EF1-E6D0-D041-7788-603855370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D700CA-4141-CD67-F519-3DEC1C98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04AD-C060-49A9-B84D-20DC2B1EAF6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FFC7F4-8B2A-0FC6-5431-3AACCCF3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8B2DE4-CE2C-B637-9DD9-1FE075A3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3A-E8DB-41C3-9E8C-A1D22F9FF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37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4C0C0-29D3-562A-DB83-2AACD545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1D28CB-AD4C-396B-046E-57E95188A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91CBC-FA6F-8DE7-9E60-3235CA14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04AD-C060-49A9-B84D-20DC2B1EAF6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299671-3FE0-E5ED-7477-8B6BC5C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79B51-E1EC-D820-18A0-3E02BDE7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3A-E8DB-41C3-9E8C-A1D22F9FF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63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81AEB-16AA-8B73-ED99-A6FCF04C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1736BE-BF3A-4A43-F008-D99C9F189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4BD3B-563F-27F0-B77D-470DD1CA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04AD-C060-49A9-B84D-20DC2B1EAF6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FECF52-8752-E4C7-FBA2-7673CFC7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727C5B-02B9-0869-8AFC-4699AC28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3A-E8DB-41C3-9E8C-A1D22F9FF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21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93B4A-06E5-8F16-59B0-C5ED93CB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0B6EF-D1DB-D672-0C94-DDD8ECC18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069DB2-E17F-9809-3B28-ACA4CEC6B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FA5D2F-64C1-7B5C-94B4-3AA8442A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04AD-C060-49A9-B84D-20DC2B1EAF6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05C7F4-57AC-3659-4351-75E40440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238AE4-4DC3-8D91-0195-EB3F74E8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3A-E8DB-41C3-9E8C-A1D22F9FF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17988-7740-6305-3178-72EB4CA5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A183D-CCB1-7DCB-356A-21244D076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74F8AE-EC27-8193-F1D3-28F743DAD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40994C-4DD6-0B17-E871-5035DC77C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5219AA-5DFB-9D16-90CD-50B538262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54B753-8378-5A25-7725-C0976E4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04AD-C060-49A9-B84D-20DC2B1EAF6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A67CCB-3176-22DB-1E08-3D9F2117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1688D1-5701-412F-AF3D-F79F60F5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3A-E8DB-41C3-9E8C-A1D22F9FF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61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B4CB3-B5BC-F098-805B-AE86EE19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8AD5EA-1D7A-F228-92A6-3FA019C3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04AD-C060-49A9-B84D-20DC2B1EAF6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B5B281-BDD6-13D0-D4B6-76D5A45F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07582E-5F9B-3D24-4FF2-212CE5C3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3A-E8DB-41C3-9E8C-A1D22F9FF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73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202393-8BCB-8E17-C790-6C2C1214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04AD-C060-49A9-B84D-20DC2B1EAF6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39DE56-2984-74D1-1832-7E085551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416237-9645-5A41-7F9C-5DB5E664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3A-E8DB-41C3-9E8C-A1D22F9FF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52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5BEC8-ABD9-3F77-C6C7-C6A58B6E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533230-7794-1A5C-B285-95F18E27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E7220C-48EE-FEA1-2465-A44308550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F6D1A-3FE0-C257-E171-EDC63929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04AD-C060-49A9-B84D-20DC2B1EAF6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0DC2DF-8140-38DB-E2D4-08E9E0F4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2A2E1F-41F8-C290-D342-7F0B804D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3A-E8DB-41C3-9E8C-A1D22F9FF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4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015FB-B0F4-9619-8CD2-37BA5500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D66F45-E28A-A95B-6546-F2B52FD2A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2418B6-7758-B100-DA78-88E3FEBAD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C171F-D75F-BDEF-98A4-55064FF1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04AD-C060-49A9-B84D-20DC2B1EAF6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95A088-19EF-F7A5-C235-0BD35539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6CE9D4-209D-D5F2-EFD6-DBC493F1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43A-E8DB-41C3-9E8C-A1D22F9FF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78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78AB91-007D-DF6C-FBF4-7A080A60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0F0379-5540-071F-C9C0-1411F8169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052C6-A35D-EEC2-F59A-96199C404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204AD-C060-49A9-B84D-20DC2B1EAF6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D33F2-CE55-5A7B-F9ED-5426232D5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1BC24-EC89-6EAD-DD05-6C45F35C6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5343A-E8DB-41C3-9E8C-A1D22F9FF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99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rdkugel: Afrika und Europa mit einfarbiger Füllung">
            <a:extLst>
              <a:ext uri="{FF2B5EF4-FFF2-40B4-BE49-F238E27FC236}">
                <a16:creationId xmlns:a16="http://schemas.microsoft.com/office/drawing/2014/main" id="{C3307541-71BB-7067-7182-38552DDE7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2006" y="83135"/>
            <a:ext cx="929024" cy="92902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E8EA809-DD65-BB74-7BF3-6A24AF9BC231}"/>
              </a:ext>
            </a:extLst>
          </p:cNvPr>
          <p:cNvSpPr txBox="1"/>
          <p:nvPr/>
        </p:nvSpPr>
        <p:spPr>
          <a:xfrm>
            <a:off x="9435239" y="409957"/>
            <a:ext cx="96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69CAC2A-62B3-CCD8-FD9A-16148C588347}"/>
              </a:ext>
            </a:extLst>
          </p:cNvPr>
          <p:cNvSpPr/>
          <p:nvPr/>
        </p:nvSpPr>
        <p:spPr>
          <a:xfrm>
            <a:off x="106680" y="1125684"/>
            <a:ext cx="11978640" cy="5610396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E08762-A583-2ADD-7661-75A84598C151}"/>
              </a:ext>
            </a:extLst>
          </p:cNvPr>
          <p:cNvSpPr/>
          <p:nvPr/>
        </p:nvSpPr>
        <p:spPr>
          <a:xfrm>
            <a:off x="436880" y="1644967"/>
            <a:ext cx="11399520" cy="4087349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227167-F20A-9378-68FB-BAFED73030AD}"/>
              </a:ext>
            </a:extLst>
          </p:cNvPr>
          <p:cNvSpPr txBox="1"/>
          <p:nvPr/>
        </p:nvSpPr>
        <p:spPr>
          <a:xfrm>
            <a:off x="106680" y="1200895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B0B0B"/>
                </a:solidFill>
                <a:effectLst/>
              </a:rPr>
              <a:t>OpenSUSE Linux virtual machine (host)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9996259-0E9E-006D-5AD0-FB37B4AA1917}"/>
              </a:ext>
            </a:extLst>
          </p:cNvPr>
          <p:cNvSpPr txBox="1"/>
          <p:nvPr/>
        </p:nvSpPr>
        <p:spPr>
          <a:xfrm>
            <a:off x="472440" y="1720178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0B0B0B"/>
                </a:solidFill>
                <a:effectLst/>
              </a:rPr>
              <a:t>RKE </a:t>
            </a:r>
            <a:r>
              <a:rPr lang="de-DE" b="0" i="0" dirty="0" err="1">
                <a:solidFill>
                  <a:srgbClr val="0B0B0B"/>
                </a:solidFill>
                <a:effectLst/>
              </a:rPr>
              <a:t>cluster</a:t>
            </a:r>
            <a:endParaRPr lang="en-US" b="0" i="0" dirty="0">
              <a:solidFill>
                <a:srgbClr val="0B0B0B"/>
              </a:solidFill>
              <a:effectLst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C69CA5-8D7E-D581-353E-790FD6D7D09B}"/>
              </a:ext>
            </a:extLst>
          </p:cNvPr>
          <p:cNvSpPr/>
          <p:nvPr/>
        </p:nvSpPr>
        <p:spPr>
          <a:xfrm>
            <a:off x="436880" y="5909609"/>
            <a:ext cx="11399520" cy="64917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5D63F59-A465-7728-413B-18698831DE55}"/>
              </a:ext>
            </a:extLst>
          </p:cNvPr>
          <p:cNvSpPr txBox="1"/>
          <p:nvPr/>
        </p:nvSpPr>
        <p:spPr>
          <a:xfrm>
            <a:off x="5103822" y="6049532"/>
            <a:ext cx="291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0B0B0B"/>
                </a:solidFill>
                <a:effectLst/>
              </a:rPr>
              <a:t>Docker (</a:t>
            </a:r>
            <a:r>
              <a:rPr lang="de-DE" b="0" i="0" dirty="0" err="1">
                <a:solidFill>
                  <a:srgbClr val="0B0B0B"/>
                </a:solidFill>
                <a:effectLst/>
              </a:rPr>
              <a:t>container</a:t>
            </a:r>
            <a:r>
              <a:rPr lang="de-DE" b="0" i="0" dirty="0">
                <a:solidFill>
                  <a:srgbClr val="0B0B0B"/>
                </a:solidFill>
                <a:effectLst/>
              </a:rPr>
              <a:t> </a:t>
            </a:r>
            <a:r>
              <a:rPr lang="de-DE" b="0" i="0" dirty="0" err="1">
                <a:solidFill>
                  <a:srgbClr val="0B0B0B"/>
                </a:solidFill>
                <a:effectLst/>
              </a:rPr>
              <a:t>daemon</a:t>
            </a:r>
            <a:r>
              <a:rPr lang="de-DE" b="0" i="0" dirty="0">
                <a:solidFill>
                  <a:srgbClr val="0B0B0B"/>
                </a:solidFill>
                <a:effectLst/>
              </a:rPr>
              <a:t>)</a:t>
            </a:r>
            <a:endParaRPr lang="en-US" b="0" i="0" dirty="0">
              <a:solidFill>
                <a:srgbClr val="0B0B0B"/>
              </a:solidFill>
              <a:effectLst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C11E1AA-E856-D5B5-EA85-3E4AAA1757AB}"/>
              </a:ext>
            </a:extLst>
          </p:cNvPr>
          <p:cNvSpPr/>
          <p:nvPr/>
        </p:nvSpPr>
        <p:spPr>
          <a:xfrm>
            <a:off x="772160" y="2164250"/>
            <a:ext cx="3348000" cy="338311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34BA24-CAB0-AEBA-6369-AD5DF24168F7}"/>
              </a:ext>
            </a:extLst>
          </p:cNvPr>
          <p:cNvSpPr/>
          <p:nvPr/>
        </p:nvSpPr>
        <p:spPr>
          <a:xfrm>
            <a:off x="4451492" y="2159184"/>
            <a:ext cx="3348000" cy="3388176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4E82D70-BB5D-775C-B1ED-4D4919A611E9}"/>
              </a:ext>
            </a:extLst>
          </p:cNvPr>
          <p:cNvSpPr/>
          <p:nvPr/>
        </p:nvSpPr>
        <p:spPr>
          <a:xfrm>
            <a:off x="8128560" y="2159184"/>
            <a:ext cx="3348000" cy="3388176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B551AE0-160C-EF4E-9F18-15C3ED5D5985}"/>
              </a:ext>
            </a:extLst>
          </p:cNvPr>
          <p:cNvSpPr txBox="1"/>
          <p:nvPr/>
        </p:nvSpPr>
        <p:spPr>
          <a:xfrm>
            <a:off x="772160" y="2205255"/>
            <a:ext cx="75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0B0B0B"/>
                </a:solidFill>
                <a:effectLst/>
              </a:rPr>
              <a:t>Falco</a:t>
            </a:r>
            <a:endParaRPr lang="en-US" b="0" i="0" dirty="0">
              <a:solidFill>
                <a:srgbClr val="0B0B0B"/>
              </a:solidFill>
              <a:effectLst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482F93B-E907-CC06-0577-F8B3AE44EC4D}"/>
              </a:ext>
            </a:extLst>
          </p:cNvPr>
          <p:cNvSpPr txBox="1"/>
          <p:nvPr/>
        </p:nvSpPr>
        <p:spPr>
          <a:xfrm>
            <a:off x="4436158" y="2204343"/>
            <a:ext cx="131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0B0B0B"/>
                </a:solidFill>
                <a:effectLst/>
              </a:rPr>
              <a:t>Monitoring</a:t>
            </a:r>
            <a:endParaRPr lang="en-US" b="0" i="0" dirty="0">
              <a:solidFill>
                <a:srgbClr val="0B0B0B"/>
              </a:solidFill>
              <a:effectLst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9FFC03E-2A97-9291-9761-850A80B1A599}"/>
              </a:ext>
            </a:extLst>
          </p:cNvPr>
          <p:cNvSpPr txBox="1"/>
          <p:nvPr/>
        </p:nvSpPr>
        <p:spPr>
          <a:xfrm>
            <a:off x="8128560" y="2186554"/>
            <a:ext cx="131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 err="1">
                <a:solidFill>
                  <a:srgbClr val="0B0B0B"/>
                </a:solidFill>
                <a:effectLst/>
              </a:rPr>
              <a:t>default</a:t>
            </a:r>
            <a:endParaRPr lang="en-US" b="0" i="0" dirty="0">
              <a:solidFill>
                <a:srgbClr val="0B0B0B"/>
              </a:solidFill>
              <a:effectLst/>
            </a:endParaRPr>
          </a:p>
        </p:txBody>
      </p:sp>
      <p:sp>
        <p:nvSpPr>
          <p:cNvPr id="20" name="Zylinder 19">
            <a:extLst>
              <a:ext uri="{FF2B5EF4-FFF2-40B4-BE49-F238E27FC236}">
                <a16:creationId xmlns:a16="http://schemas.microsoft.com/office/drawing/2014/main" id="{C3F68461-9E13-1897-2286-51037E603C08}"/>
              </a:ext>
            </a:extLst>
          </p:cNvPr>
          <p:cNvSpPr/>
          <p:nvPr/>
        </p:nvSpPr>
        <p:spPr>
          <a:xfrm>
            <a:off x="8289850" y="4223622"/>
            <a:ext cx="1260000" cy="11520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>
            <a:extLst>
              <a:ext uri="{FF2B5EF4-FFF2-40B4-BE49-F238E27FC236}">
                <a16:creationId xmlns:a16="http://schemas.microsoft.com/office/drawing/2014/main" id="{DB5C4085-B8DB-E10D-4187-198B3901FBA3}"/>
              </a:ext>
            </a:extLst>
          </p:cNvPr>
          <p:cNvSpPr/>
          <p:nvPr/>
        </p:nvSpPr>
        <p:spPr>
          <a:xfrm>
            <a:off x="9991030" y="2482642"/>
            <a:ext cx="1260000" cy="126000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102F05D-6B6C-50F8-39EB-78E7F33866EE}"/>
              </a:ext>
            </a:extLst>
          </p:cNvPr>
          <p:cNvSpPr txBox="1"/>
          <p:nvPr/>
        </p:nvSpPr>
        <p:spPr>
          <a:xfrm>
            <a:off x="9802560" y="4419290"/>
            <a:ext cx="5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DB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76458BF-85F4-FE1A-F330-468157C4CB1A}"/>
              </a:ext>
            </a:extLst>
          </p:cNvPr>
          <p:cNvSpPr txBox="1"/>
          <p:nvPr/>
        </p:nvSpPr>
        <p:spPr>
          <a:xfrm>
            <a:off x="8747570" y="2826003"/>
            <a:ext cx="117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Vuln_app</a:t>
            </a:r>
            <a:r>
              <a:rPr lang="de-DE" dirty="0"/>
              <a:t> (Service)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3271E60-5900-31F1-3C5C-E522E494A92F}"/>
              </a:ext>
            </a:extLst>
          </p:cNvPr>
          <p:cNvCxnSpPr>
            <a:cxnSpLocks/>
          </p:cNvCxnSpPr>
          <p:nvPr/>
        </p:nvCxnSpPr>
        <p:spPr>
          <a:xfrm flipV="1">
            <a:off x="8919850" y="3826920"/>
            <a:ext cx="1616070" cy="35165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Würfel 27">
            <a:extLst>
              <a:ext uri="{FF2B5EF4-FFF2-40B4-BE49-F238E27FC236}">
                <a16:creationId xmlns:a16="http://schemas.microsoft.com/office/drawing/2014/main" id="{55CF40DE-62E9-057B-2D01-E750AB84CF53}"/>
              </a:ext>
            </a:extLst>
          </p:cNvPr>
          <p:cNvSpPr/>
          <p:nvPr/>
        </p:nvSpPr>
        <p:spPr>
          <a:xfrm>
            <a:off x="6370888" y="2491427"/>
            <a:ext cx="1260000" cy="126000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Würfel 28">
            <a:extLst>
              <a:ext uri="{FF2B5EF4-FFF2-40B4-BE49-F238E27FC236}">
                <a16:creationId xmlns:a16="http://schemas.microsoft.com/office/drawing/2014/main" id="{0D8BE62B-B980-6916-82D8-B514ACBBBF48}"/>
              </a:ext>
            </a:extLst>
          </p:cNvPr>
          <p:cNvSpPr/>
          <p:nvPr/>
        </p:nvSpPr>
        <p:spPr>
          <a:xfrm>
            <a:off x="4607370" y="4089571"/>
            <a:ext cx="1260000" cy="126000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D780113-7E5F-2E32-966B-6F919240C83F}"/>
              </a:ext>
            </a:extLst>
          </p:cNvPr>
          <p:cNvSpPr txBox="1"/>
          <p:nvPr/>
        </p:nvSpPr>
        <p:spPr>
          <a:xfrm>
            <a:off x="5358695" y="2974823"/>
            <a:ext cx="101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Grafana</a:t>
            </a:r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D2E240E-EAEE-2DD0-6DBB-E4024DC3AF21}"/>
              </a:ext>
            </a:extLst>
          </p:cNvPr>
          <p:cNvSpPr txBox="1"/>
          <p:nvPr/>
        </p:nvSpPr>
        <p:spPr>
          <a:xfrm>
            <a:off x="5918234" y="4534035"/>
            <a:ext cx="14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Prometheus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C2E1074-B995-767F-AAFA-C0A3F2E1DA55}"/>
              </a:ext>
            </a:extLst>
          </p:cNvPr>
          <p:cNvCxnSpPr>
            <a:cxnSpLocks/>
          </p:cNvCxnSpPr>
          <p:nvPr/>
        </p:nvCxnSpPr>
        <p:spPr>
          <a:xfrm flipV="1">
            <a:off x="5329983" y="3832766"/>
            <a:ext cx="1665156" cy="21804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Würfel 38">
            <a:extLst>
              <a:ext uri="{FF2B5EF4-FFF2-40B4-BE49-F238E27FC236}">
                <a16:creationId xmlns:a16="http://schemas.microsoft.com/office/drawing/2014/main" id="{A39FCF54-9192-02D4-5C7B-F788AE0BCD3C}"/>
              </a:ext>
            </a:extLst>
          </p:cNvPr>
          <p:cNvSpPr/>
          <p:nvPr/>
        </p:nvSpPr>
        <p:spPr>
          <a:xfrm>
            <a:off x="1814186" y="3223272"/>
            <a:ext cx="1260000" cy="126000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5F80C79-474F-00EC-EBB1-8DBC18BDEE7A}"/>
              </a:ext>
            </a:extLst>
          </p:cNvPr>
          <p:cNvSpPr txBox="1"/>
          <p:nvPr/>
        </p:nvSpPr>
        <p:spPr>
          <a:xfrm>
            <a:off x="1862697" y="4558012"/>
            <a:ext cx="77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Falco</a:t>
            </a:r>
          </a:p>
        </p:txBody>
      </p:sp>
      <p:sp>
        <p:nvSpPr>
          <p:cNvPr id="75" name="Freihandform: Form 74">
            <a:extLst>
              <a:ext uri="{FF2B5EF4-FFF2-40B4-BE49-F238E27FC236}">
                <a16:creationId xmlns:a16="http://schemas.microsoft.com/office/drawing/2014/main" id="{E525DB2D-F041-CC9D-5317-9CA336C78E3C}"/>
              </a:ext>
            </a:extLst>
          </p:cNvPr>
          <p:cNvSpPr/>
          <p:nvPr/>
        </p:nvSpPr>
        <p:spPr>
          <a:xfrm>
            <a:off x="2209800" y="1708819"/>
            <a:ext cx="8498840" cy="384142"/>
          </a:xfrm>
          <a:custGeom>
            <a:avLst/>
            <a:gdLst>
              <a:gd name="connsiteX0" fmla="*/ 0 w 7752080"/>
              <a:gd name="connsiteY0" fmla="*/ 325133 h 335293"/>
              <a:gd name="connsiteX1" fmla="*/ 3942080 w 7752080"/>
              <a:gd name="connsiteY1" fmla="*/ 13 h 335293"/>
              <a:gd name="connsiteX2" fmla="*/ 7752080 w 7752080"/>
              <a:gd name="connsiteY2" fmla="*/ 335293 h 33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2080" h="335293">
                <a:moveTo>
                  <a:pt x="0" y="325133"/>
                </a:moveTo>
                <a:cubicBezTo>
                  <a:pt x="1325033" y="161726"/>
                  <a:pt x="2650067" y="-1680"/>
                  <a:pt x="3942080" y="13"/>
                </a:cubicBezTo>
                <a:cubicBezTo>
                  <a:pt x="5234093" y="1706"/>
                  <a:pt x="7093373" y="298040"/>
                  <a:pt x="7752080" y="335293"/>
                </a:cubicBezTo>
              </a:path>
            </a:pathLst>
          </a:custGeom>
          <a:noFill/>
          <a:ln>
            <a:headEnd type="stealth" w="lg" len="lg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reihandform: Form 75">
            <a:extLst>
              <a:ext uri="{FF2B5EF4-FFF2-40B4-BE49-F238E27FC236}">
                <a16:creationId xmlns:a16="http://schemas.microsoft.com/office/drawing/2014/main" id="{2DF86750-BB7B-0080-89F0-BF9A237D8713}"/>
              </a:ext>
            </a:extLst>
          </p:cNvPr>
          <p:cNvSpPr/>
          <p:nvPr/>
        </p:nvSpPr>
        <p:spPr>
          <a:xfrm>
            <a:off x="5918235" y="1916437"/>
            <a:ext cx="3449286" cy="176524"/>
          </a:xfrm>
          <a:custGeom>
            <a:avLst/>
            <a:gdLst>
              <a:gd name="connsiteX0" fmla="*/ 0 w 7752080"/>
              <a:gd name="connsiteY0" fmla="*/ 325133 h 335293"/>
              <a:gd name="connsiteX1" fmla="*/ 3942080 w 7752080"/>
              <a:gd name="connsiteY1" fmla="*/ 13 h 335293"/>
              <a:gd name="connsiteX2" fmla="*/ 7752080 w 7752080"/>
              <a:gd name="connsiteY2" fmla="*/ 335293 h 33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2080" h="335293">
                <a:moveTo>
                  <a:pt x="0" y="325133"/>
                </a:moveTo>
                <a:cubicBezTo>
                  <a:pt x="1325033" y="161726"/>
                  <a:pt x="2650067" y="-1680"/>
                  <a:pt x="3942080" y="13"/>
                </a:cubicBezTo>
                <a:cubicBezTo>
                  <a:pt x="5234093" y="1706"/>
                  <a:pt x="7093373" y="298040"/>
                  <a:pt x="7752080" y="335293"/>
                </a:cubicBezTo>
              </a:path>
            </a:pathLst>
          </a:custGeom>
          <a:noFill/>
          <a:ln>
            <a:headEnd type="stealth" w="lg" len="lg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2DB0F2C-962D-5F32-0DFF-9309EB682F5B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V="1">
            <a:off x="10778530" y="1012159"/>
            <a:ext cx="7988" cy="1470483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2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Günther, Leon</dc:creator>
  <cp:lastModifiedBy>Günther, Leon</cp:lastModifiedBy>
  <cp:revision>1</cp:revision>
  <dcterms:created xsi:type="dcterms:W3CDTF">2025-05-06T07:55:28Z</dcterms:created>
  <dcterms:modified xsi:type="dcterms:W3CDTF">2025-05-06T08:59:24Z</dcterms:modified>
</cp:coreProperties>
</file>