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2" r:id="rId16"/>
    <p:sldId id="271" r:id="rId17"/>
    <p:sldId id="273" r:id="rId18"/>
    <p:sldId id="277" r:id="rId19"/>
    <p:sldId id="276" r:id="rId20"/>
    <p:sldId id="275" r:id="rId21"/>
    <p:sldId id="27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73" autoAdjust="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11.10.2017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</a:t>
            </a:r>
            <a:r>
              <a:rPr lang="de-CH" dirty="0" smtClean="0"/>
              <a:t>wirklich interessant ist aber, was man damit tun kann. Das werden wir später sehen, aber dies hier vorab.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68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Einführung in das maschinelle Lernen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</a:t>
            </a:r>
            <a:r>
              <a:rPr lang="de-CH" sz="2200" dirty="0" smtClean="0"/>
              <a:t>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2174789" y="3282971"/>
            <a:ext cx="6809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/>
              <a:t>Tutorial/Demo</a:t>
            </a:r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</a:t>
            </a:r>
            <a:r>
              <a:rPr lang="de-CH" sz="6600" dirty="0" smtClean="0"/>
              <a:t>5</a:t>
            </a:r>
            <a:r>
              <a:rPr lang="de-CH" dirty="0" smtClean="0"/>
              <a:t> Fragen die ML beantworten kann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448" y="1892870"/>
            <a:ext cx="8825579" cy="41421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800" dirty="0" smtClean="0"/>
          </a:p>
          <a:p>
            <a:pPr lvl="1"/>
            <a:r>
              <a:rPr lang="de-CH" sz="2400" dirty="0" smtClean="0"/>
              <a:t>Ist das A oder B?</a:t>
            </a:r>
          </a:p>
          <a:p>
            <a:pPr lvl="1"/>
            <a:r>
              <a:rPr lang="de-CH" sz="2400" dirty="0" smtClean="0"/>
              <a:t>Wieviel/wieviele?</a:t>
            </a:r>
          </a:p>
          <a:p>
            <a:pPr lvl="1"/>
            <a:r>
              <a:rPr lang="de-CH" sz="2400" dirty="0" smtClean="0"/>
              <a:t>Ist das sonderbar?</a:t>
            </a:r>
          </a:p>
          <a:p>
            <a:pPr lvl="1"/>
            <a:r>
              <a:rPr lang="de-CH" sz="2400" dirty="0" smtClean="0"/>
              <a:t>Wie ist das organisiert?</a:t>
            </a:r>
          </a:p>
          <a:p>
            <a:pPr lvl="1"/>
            <a:r>
              <a:rPr lang="de-CH" sz="2400" dirty="0" smtClean="0"/>
              <a:t>Was soll ich als nächstes tun?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799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753</Words>
  <Application>Microsoft Office PowerPoint</Application>
  <PresentationFormat>Widescreen</PresentationFormat>
  <Paragraphs>269</Paragraphs>
  <Slides>22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Was ist maschinelles Lernen?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Was kann maschinelles Lernen?</vt:lpstr>
      <vt:lpstr>R und Visual Studio</vt:lpstr>
      <vt:lpstr>Die Programmiersprache R</vt:lpstr>
      <vt:lpstr>Visual Studio 2017</vt:lpstr>
      <vt:lpstr>Die 5 Fragen die ML beantworten kann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43</cp:revision>
  <dcterms:created xsi:type="dcterms:W3CDTF">2017-10-10T12:42:30Z</dcterms:created>
  <dcterms:modified xsi:type="dcterms:W3CDTF">2017-10-11T14:19:27Z</dcterms:modified>
</cp:coreProperties>
</file>