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2" r:id="rId16"/>
    <p:sldId id="271" r:id="rId17"/>
    <p:sldId id="273" r:id="rId18"/>
    <p:sldId id="277" r:id="rId19"/>
    <p:sldId id="276" r:id="rId20"/>
    <p:sldId id="275" r:id="rId21"/>
    <p:sldId id="27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73" autoAdjust="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11.10.2017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jetzt kommt was es kann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68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%28%22machine-learning%22-or-%22data-science%22%29-q-R-and-%28%22machine-learning%22-or-%22data-science%22%29-q-Java-and-%28%22machine-learning%22-or-%22data-science%22%29-q-Javascript-and-%28%22machine-learning%22-or-%22data-science%22%29-q-C-and-%28%22machine-learning%22-or-%22data-science%22%29-q-C++-and-%28%22machine-learning%22-or-%22data-science%22%29-q-Julia-and-%28%22machine-learning%22-or-%22data-science%22%29-q-scala-and-%28%22machine-learning%22-or-%22data-science%22%29.html?cm_mc_uid=01576181450615070286628&amp;cm_mc_sid_50200000=150702866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2800" dirty="0" smtClean="0"/>
              <a:t>Einführung in das maschinelle Lernen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</a:t>
            </a:r>
            <a:r>
              <a:rPr lang="de-CH" dirty="0" smtClean="0"/>
              <a:t>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</a:t>
            </a:r>
            <a:r>
              <a:rPr lang="de-CH" sz="2400" dirty="0" smtClean="0"/>
              <a:t>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1883726"/>
            <a:ext cx="8825579" cy="41421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800" dirty="0" smtClean="0"/>
          </a:p>
          <a:p>
            <a:pPr lvl="1"/>
            <a:r>
              <a:rPr lang="de-CH" sz="2400" dirty="0" smtClean="0"/>
              <a:t>Ist das A oder B?</a:t>
            </a:r>
          </a:p>
          <a:p>
            <a:pPr lvl="1"/>
            <a:r>
              <a:rPr lang="de-CH" sz="2400" dirty="0" smtClean="0"/>
              <a:t>Wieviel/wieviele?</a:t>
            </a:r>
          </a:p>
          <a:p>
            <a:pPr lvl="1"/>
            <a:r>
              <a:rPr lang="de-CH" sz="2400" dirty="0" smtClean="0"/>
              <a:t>Ist das sonderbar?</a:t>
            </a:r>
          </a:p>
          <a:p>
            <a:pPr lvl="1"/>
            <a:r>
              <a:rPr lang="de-CH" sz="2400" dirty="0" smtClean="0"/>
              <a:t>Wie ist das organisiert?</a:t>
            </a:r>
          </a:p>
          <a:p>
            <a:pPr lvl="1"/>
            <a:r>
              <a:rPr lang="de-CH" sz="2400" dirty="0" smtClean="0"/>
              <a:t>Was soll ich als nächstes tun?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Was </a:t>
            </a:r>
            <a:r>
              <a:rPr lang="de-CH" dirty="0" smtClean="0"/>
              <a:t>ist maschinelles Lernen</a:t>
            </a:r>
            <a:r>
              <a:rPr lang="de-CH" dirty="0" smtClean="0"/>
              <a:t>?</a:t>
            </a:r>
          </a:p>
          <a:p>
            <a:r>
              <a:rPr lang="de-CH" dirty="0" smtClean="0"/>
              <a:t>R und Visual Studio</a:t>
            </a:r>
            <a:endParaRPr lang="de-CH" dirty="0" smtClean="0"/>
          </a:p>
          <a:p>
            <a:r>
              <a:rPr lang="de-CH" dirty="0"/>
              <a:t>Tutorial/Demo</a:t>
            </a:r>
          </a:p>
          <a:p>
            <a:r>
              <a:rPr lang="de-CH" dirty="0" smtClean="0"/>
              <a:t>Arten </a:t>
            </a:r>
            <a:r>
              <a:rPr lang="de-CH" dirty="0" smtClean="0"/>
              <a:t>von maschinellem </a:t>
            </a:r>
            <a:r>
              <a:rPr lang="de-CH" dirty="0" smtClean="0"/>
              <a:t>Lernen</a:t>
            </a:r>
          </a:p>
          <a:p>
            <a:r>
              <a:rPr lang="de-CH" dirty="0" smtClean="0"/>
              <a:t>Die 5 Fragen</a:t>
            </a:r>
            <a:endParaRPr lang="de-CH" dirty="0" smtClean="0"/>
          </a:p>
          <a:p>
            <a:r>
              <a:rPr lang="de-CH" dirty="0" smtClean="0"/>
              <a:t>Weiterführende </a:t>
            </a:r>
            <a:r>
              <a:rPr lang="de-CH" dirty="0" smtClean="0"/>
              <a:t>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</a:t>
            </a:r>
            <a:r>
              <a:rPr lang="de-CH" sz="6600" dirty="0" smtClean="0"/>
              <a:t>5</a:t>
            </a:r>
            <a:r>
              <a:rPr lang="de-CH" dirty="0" smtClean="0"/>
              <a:t> Fragen die ML beantworten kann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448" y="1892870"/>
            <a:ext cx="8825579" cy="41421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800" dirty="0" smtClean="0"/>
          </a:p>
          <a:p>
            <a:pPr lvl="1"/>
            <a:r>
              <a:rPr lang="de-CH" sz="2400" dirty="0" smtClean="0"/>
              <a:t>Ist das A oder B?</a:t>
            </a:r>
          </a:p>
          <a:p>
            <a:pPr lvl="1"/>
            <a:r>
              <a:rPr lang="de-CH" sz="2400" dirty="0" smtClean="0"/>
              <a:t>Wieviel/wieviele?</a:t>
            </a:r>
          </a:p>
          <a:p>
            <a:pPr lvl="1"/>
            <a:r>
              <a:rPr lang="de-CH" sz="2400" dirty="0" smtClean="0"/>
              <a:t>Ist das sonderbar?</a:t>
            </a:r>
          </a:p>
          <a:p>
            <a:pPr lvl="1"/>
            <a:r>
              <a:rPr lang="de-CH" sz="2400" dirty="0" smtClean="0"/>
              <a:t>Wie ist das organisiert?</a:t>
            </a:r>
          </a:p>
          <a:p>
            <a:pPr lvl="1"/>
            <a:r>
              <a:rPr lang="de-CH" sz="2400" dirty="0" smtClean="0"/>
              <a:t>Was soll ich als nächstes tun?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7996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  <a:endParaRPr lang="de-CH" i="1" dirty="0"/>
          </a:p>
          <a:p>
            <a:r>
              <a:rPr lang="de-CH" i="1" dirty="0"/>
              <a:t>mit </a:t>
            </a:r>
            <a:r>
              <a:rPr lang="de-CH" i="1" dirty="0"/>
              <a:t>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  <a:endParaRPr lang="de-CH" i="1" dirty="0"/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  <a:endParaRPr lang="en-US" i="1" dirty="0"/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Buzzword cleanup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728</Words>
  <Application>Microsoft Office PowerPoint</Application>
  <PresentationFormat>Widescreen</PresentationFormat>
  <Paragraphs>268</Paragraphs>
  <Slides>22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Was ist maschinelles Lernen?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Buzzword cleanup</vt:lpstr>
      <vt:lpstr>Was kann maschinelles Lernen?</vt:lpstr>
      <vt:lpstr>R und Visual Studio</vt:lpstr>
      <vt:lpstr>Die Programmiersprache R</vt:lpstr>
      <vt:lpstr>Visual Studio 2017</vt:lpstr>
      <vt:lpstr>Die 5 Fragen die ML beantworten kann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41</cp:revision>
  <dcterms:created xsi:type="dcterms:W3CDTF">2017-10-10T12:42:30Z</dcterms:created>
  <dcterms:modified xsi:type="dcterms:W3CDTF">2017-10-11T14:02:59Z</dcterms:modified>
</cp:coreProperties>
</file>