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7" r:id="rId19"/>
    <p:sldId id="276" r:id="rId20"/>
    <p:sldId id="275" r:id="rId21"/>
    <p:sldId id="278" r:id="rId22"/>
    <p:sldId id="287" r:id="rId23"/>
    <p:sldId id="286" r:id="rId24"/>
    <p:sldId id="281" r:id="rId25"/>
    <p:sldId id="283" r:id="rId26"/>
    <p:sldId id="284" r:id="rId27"/>
    <p:sldId id="285" r:id="rId28"/>
    <p:sldId id="279" r:id="rId29"/>
    <p:sldId id="280" r:id="rId30"/>
    <p:sldId id="282" r:id="rId31"/>
    <p:sldId id="288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85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12.10.2017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smtClean="0"/>
              <a:t> Networks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68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2097088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werden erkannt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sz="6600" dirty="0" smtClean="0"/>
              <a:t>5</a:t>
            </a:r>
            <a:r>
              <a:rPr lang="de-CH" dirty="0" smtClean="0"/>
              <a:t> Fragen die ML beantworten kann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448" y="1892870"/>
            <a:ext cx="8825579" cy="414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800" dirty="0" smtClean="0"/>
          </a:p>
          <a:p>
            <a:pPr lvl="1"/>
            <a:r>
              <a:rPr lang="de-CH" sz="2400" dirty="0" smtClean="0"/>
              <a:t>Ist das A oder B?</a:t>
            </a:r>
          </a:p>
          <a:p>
            <a:pPr lvl="1"/>
            <a:r>
              <a:rPr lang="de-CH" sz="2400" dirty="0" smtClean="0"/>
              <a:t>Wieviel/wieviele?</a:t>
            </a:r>
          </a:p>
          <a:p>
            <a:pPr lvl="1"/>
            <a:r>
              <a:rPr lang="de-CH" sz="2400" dirty="0" smtClean="0"/>
              <a:t>Ist das sonderbar?</a:t>
            </a:r>
          </a:p>
          <a:p>
            <a:pPr lvl="1"/>
            <a:r>
              <a:rPr lang="de-CH" sz="2400" dirty="0" smtClean="0"/>
              <a:t>Wie ist das organisiert?</a:t>
            </a:r>
          </a:p>
          <a:p>
            <a:pPr lvl="1"/>
            <a:r>
              <a:rPr lang="de-CH" sz="2400" dirty="0" smtClean="0"/>
              <a:t>Was soll ich als nächstes tun?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799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1109</Words>
  <Application>Microsoft Office PowerPoint</Application>
  <PresentationFormat>Widescreen</PresentationFormat>
  <Paragraphs>340</Paragraphs>
  <Slides>32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Die 5 Fragen die ML beanworten kann </vt:lpstr>
      <vt:lpstr>Weiterführende Konzepte</vt:lpstr>
      <vt:lpstr>Die 5 Fragen die ML beantworten kann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70</cp:revision>
  <dcterms:created xsi:type="dcterms:W3CDTF">2017-10-10T12:42:30Z</dcterms:created>
  <dcterms:modified xsi:type="dcterms:W3CDTF">2017-10-12T14:05:28Z</dcterms:modified>
</cp:coreProperties>
</file>