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37" autoAdjust="0"/>
  </p:normalViewPr>
  <p:slideViewPr>
    <p:cSldViewPr snapToGrid="0">
      <p:cViewPr varScale="1">
        <p:scale>
          <a:sx n="119" d="100"/>
          <a:sy n="119" d="100"/>
        </p:scale>
        <p:origin x="102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10.10.2017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Was ist R/Rstudio?</a:t>
            </a:r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Tutorial/Demo</a:t>
            </a:r>
          </a:p>
          <a:p>
            <a:r>
              <a:rPr lang="de-CH" dirty="0" smtClean="0"/>
              <a:t>ML mit Visual Studio 2017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Welche Fragen kann ML beanworten?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832" y="2249487"/>
            <a:ext cx="8825579" cy="3541714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5 Fragen können von ML beanwortet werden</a:t>
            </a:r>
          </a:p>
          <a:p>
            <a:pPr marL="0" indent="0">
              <a:buNone/>
            </a:pPr>
            <a:endParaRPr lang="de-CH" dirty="0" smtClean="0"/>
          </a:p>
          <a:p>
            <a:pPr lvl="1"/>
            <a:r>
              <a:rPr lang="de-CH" dirty="0" smtClean="0"/>
              <a:t>Ist das A oder B?</a:t>
            </a:r>
          </a:p>
          <a:p>
            <a:pPr lvl="1"/>
            <a:r>
              <a:rPr lang="de-CH" dirty="0" smtClean="0"/>
              <a:t>Wieviel/wieviele?</a:t>
            </a:r>
          </a:p>
          <a:p>
            <a:pPr lvl="1"/>
            <a:r>
              <a:rPr lang="de-CH" dirty="0" smtClean="0"/>
              <a:t>Ist das sonderbar?</a:t>
            </a:r>
          </a:p>
          <a:p>
            <a:pPr lvl="1"/>
            <a:r>
              <a:rPr lang="de-CH" dirty="0" smtClean="0"/>
              <a:t>Wie ist das organisiert?</a:t>
            </a:r>
          </a:p>
          <a:p>
            <a:pPr lvl="1"/>
            <a:r>
              <a:rPr lang="de-CH" dirty="0" smtClean="0"/>
              <a:t>Was soll ich als nächstes tun?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49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94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Buzzword cleanup</vt:lpstr>
      <vt:lpstr>Welche Fragen kann ML beanworten?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12</cp:revision>
  <dcterms:created xsi:type="dcterms:W3CDTF">2017-10-10T12:42:30Z</dcterms:created>
  <dcterms:modified xsi:type="dcterms:W3CDTF">2017-10-10T14:10:16Z</dcterms:modified>
</cp:coreProperties>
</file>