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87" r:id="rId23"/>
    <p:sldId id="286" r:id="rId24"/>
    <p:sldId id="281" r:id="rId25"/>
    <p:sldId id="283" r:id="rId26"/>
    <p:sldId id="284" r:id="rId27"/>
    <p:sldId id="285" r:id="rId28"/>
    <p:sldId id="279" r:id="rId29"/>
    <p:sldId id="280" r:id="rId30"/>
    <p:sldId id="282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2097088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werden erkannt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1072</Words>
  <Application>Microsoft Office PowerPoint</Application>
  <PresentationFormat>Widescreen</PresentationFormat>
  <Paragraphs>335</Paragraphs>
  <Slides>31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65</cp:revision>
  <dcterms:created xsi:type="dcterms:W3CDTF">2017-10-10T12:42:30Z</dcterms:created>
  <dcterms:modified xsi:type="dcterms:W3CDTF">2017-10-11T21:44:49Z</dcterms:modified>
</cp:coreProperties>
</file>