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77" r:id="rId19"/>
    <p:sldId id="276" r:id="rId20"/>
    <p:sldId id="275" r:id="rId21"/>
    <p:sldId id="278" r:id="rId22"/>
    <p:sldId id="287" r:id="rId23"/>
    <p:sldId id="286" r:id="rId24"/>
    <p:sldId id="281" r:id="rId25"/>
    <p:sldId id="283" r:id="rId26"/>
    <p:sldId id="284" r:id="rId27"/>
    <p:sldId id="285" r:id="rId28"/>
    <p:sldId id="279" r:id="rId29"/>
    <p:sldId id="280" r:id="rId30"/>
    <p:sldId id="282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73" autoAdjust="0"/>
  </p:normalViewPr>
  <p:slideViewPr>
    <p:cSldViewPr snapToGrid="0">
      <p:cViewPr varScale="1">
        <p:scale>
          <a:sx n="69" d="100"/>
          <a:sy n="69" d="100"/>
        </p:scale>
        <p:origin x="45" y="2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11.10.2017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68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Einführung in das maschinelle Lernen</a:t>
            </a:r>
            <a:endParaRPr lang="de-CH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statistische Programmiersprache R und deren Integration in Visual Studio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</a:t>
            </a:r>
            <a:r>
              <a:rPr lang="de-CH" dirty="0" smtClean="0"/>
              <a:t>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2000" dirty="0" smtClean="0"/>
              <a:t>beschäftigen sich mit der gleichen Frage</a:t>
            </a:r>
            <a:endParaRPr lang="de-CH" sz="4000" dirty="0" smtClean="0"/>
          </a:p>
          <a:p>
            <a:pPr marL="0" indent="0" algn="ctr">
              <a:buNone/>
            </a:pPr>
            <a:r>
              <a:rPr lang="de-CH" sz="4400" dirty="0" smtClean="0"/>
              <a:t>Wie lernen wir von Daten?</a:t>
            </a:r>
            <a:endParaRPr lang="de-CH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16380" y="4821382"/>
            <a:ext cx="6756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/>
              <a:t>Machine</a:t>
            </a:r>
            <a:r>
              <a:rPr lang="de-CH" sz="2800" dirty="0" smtClean="0"/>
              <a:t> Learning = </a:t>
            </a:r>
            <a:r>
              <a:rPr lang="de-CH" sz="2800" dirty="0" err="1" smtClean="0"/>
              <a:t>glorified</a:t>
            </a:r>
            <a:r>
              <a:rPr lang="de-CH" sz="2800" dirty="0" smtClean="0"/>
              <a:t> </a:t>
            </a:r>
            <a:r>
              <a:rPr lang="de-CH" sz="2800" dirty="0" err="1" smtClean="0"/>
              <a:t>statistics</a:t>
            </a:r>
            <a:r>
              <a:rPr lang="de-CH" sz="2800" dirty="0" smtClean="0"/>
              <a:t> </a:t>
            </a:r>
          </a:p>
          <a:p>
            <a:r>
              <a:rPr lang="de-CH" sz="1400" dirty="0" smtClean="0"/>
              <a:t>(</a:t>
            </a:r>
            <a:r>
              <a:rPr lang="en-US" sz="1400" dirty="0" smtClean="0"/>
              <a:t>R. </a:t>
            </a:r>
            <a:r>
              <a:rPr lang="en-US" sz="1400" dirty="0" err="1"/>
              <a:t>Tibshirani</a:t>
            </a:r>
            <a:r>
              <a:rPr lang="en-US" sz="1400" dirty="0"/>
              <a:t>, a statistician and machine learning expert at </a:t>
            </a:r>
            <a:r>
              <a:rPr lang="en-US" sz="1400" dirty="0" smtClean="0"/>
              <a:t>Stanford)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drei Hauptzweige von maschinellem Lernen und deren Anwendung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2097088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(labeled)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werden erkannt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Walkthrough</a:t>
            </a:r>
            <a:r>
              <a:rPr lang="de-CH" dirty="0" smtClean="0"/>
              <a:t> durch ein praktisches Beispiel an einem konkreten Datensatz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Begriffliche Aufräumaktion und die Fragen die ML beantworten kann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Repetition und Verbindung der Praxis mit den Fragen von maschinellem Lernen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</a:t>
            </a:r>
            <a:r>
              <a:rPr lang="de-CH" sz="6600" dirty="0" smtClean="0"/>
              <a:t>5</a:t>
            </a:r>
            <a:r>
              <a:rPr lang="de-CH" dirty="0" smtClean="0"/>
              <a:t> Fragen die ML beantworten kann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448" y="1892870"/>
            <a:ext cx="8825579" cy="4142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800" dirty="0" smtClean="0"/>
          </a:p>
          <a:p>
            <a:pPr lvl="1"/>
            <a:r>
              <a:rPr lang="de-CH" sz="2400" dirty="0" smtClean="0"/>
              <a:t>Ist das A oder B?</a:t>
            </a:r>
          </a:p>
          <a:p>
            <a:pPr lvl="1"/>
            <a:r>
              <a:rPr lang="de-CH" sz="2400" dirty="0" smtClean="0"/>
              <a:t>Wieviel/wieviele?</a:t>
            </a:r>
          </a:p>
          <a:p>
            <a:pPr lvl="1"/>
            <a:r>
              <a:rPr lang="de-CH" sz="2400" dirty="0" smtClean="0"/>
              <a:t>Ist das sonderbar?</a:t>
            </a:r>
          </a:p>
          <a:p>
            <a:pPr lvl="1"/>
            <a:r>
              <a:rPr lang="de-CH" sz="2400" dirty="0" smtClean="0"/>
              <a:t>Wie ist das organisiert?</a:t>
            </a:r>
          </a:p>
          <a:p>
            <a:pPr lvl="1"/>
            <a:r>
              <a:rPr lang="de-CH" sz="2400" dirty="0" smtClean="0"/>
              <a:t>Was soll ich als nächstes tun?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799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1065</Words>
  <Application>Microsoft Office PowerPoint</Application>
  <PresentationFormat>Widescreen</PresentationFormat>
  <Paragraphs>335</Paragraphs>
  <Slides>31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Die 5 Fragen die ML beanworten kann </vt:lpstr>
      <vt:lpstr>Die 5 Fragen die ML beantworten kann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64</cp:revision>
  <dcterms:created xsi:type="dcterms:W3CDTF">2017-10-10T12:42:30Z</dcterms:created>
  <dcterms:modified xsi:type="dcterms:W3CDTF">2017-10-11T21:03:15Z</dcterms:modified>
</cp:coreProperties>
</file>