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65" r:id="rId7"/>
    <p:sldId id="266" r:id="rId8"/>
    <p:sldId id="279" r:id="rId9"/>
    <p:sldId id="280" r:id="rId10"/>
    <p:sldId id="281" r:id="rId11"/>
    <p:sldId id="282" r:id="rId12"/>
    <p:sldId id="267" r:id="rId13"/>
    <p:sldId id="269" r:id="rId14"/>
    <p:sldId id="270" r:id="rId15"/>
    <p:sldId id="283" r:id="rId16"/>
    <p:sldId id="271" r:id="rId17"/>
    <p:sldId id="275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>
        <p:scale>
          <a:sx n="99" d="100"/>
          <a:sy n="99" d="100"/>
        </p:scale>
        <p:origin x="72" y="3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fr-FR" noProof="0" dirty="0"/>
            <a:t>Audio</a:t>
          </a:r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fr-FR" noProof="0" dirty="0"/>
            <a:t>Enregistrement audio</a:t>
          </a:r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fr-FR" noProof="0" dirty="0"/>
            <a:t>Lecture audio</a:t>
          </a:r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fr-FR" noProof="0" dirty="0"/>
            <a:t>Photo</a:t>
          </a:r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fr-FR" noProof="0" dirty="0"/>
            <a:t>Prendre une photo</a:t>
          </a:r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fr-FR" noProof="0" dirty="0"/>
            <a:t>Son à la fin de l’enregistrement</a:t>
          </a:r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fr-FR" noProof="0" dirty="0"/>
            <a:t>Voir la photo</a:t>
          </a:r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fr-FR" noProof="0" dirty="0"/>
            <a:t>GPS</a:t>
          </a:r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fr-FR" noProof="0" dirty="0"/>
            <a:t>Récupérer latitude/longitude</a:t>
          </a:r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fr-FR" noProof="0" dirty="0"/>
            <a:t>Base de données</a:t>
          </a:r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fr-FR" noProof="0" dirty="0"/>
            <a:t>CRUD</a:t>
          </a:r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5CB20C1A-D92D-4DED-BB1B-D113E2006C55}">
      <dgm:prSet phldrT="[Text]"/>
      <dgm:spPr/>
      <dgm:t>
        <a:bodyPr rtlCol="0"/>
        <a:lstStyle/>
        <a:p>
          <a:pPr rtl="0"/>
          <a:r>
            <a:rPr lang="fr-FR" noProof="0" dirty="0"/>
            <a:t>Vider</a:t>
          </a:r>
          <a:r>
            <a:rPr lang="fr-FR" baseline="0" noProof="0" dirty="0"/>
            <a:t> la base</a:t>
          </a:r>
          <a:endParaRPr lang="fr-FR" noProof="0" dirty="0"/>
        </a:p>
      </dgm:t>
    </dgm:pt>
    <dgm:pt modelId="{5ABE8E5F-26E3-4C88-A09C-44363B99D147}" type="par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7BA6E93A-EC79-4425-BCAD-9518E06A22F9}" type="sib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86193AC0-F825-46D9-836E-4D0EA55FD082}">
      <dgm:prSet phldrT="[Text]"/>
      <dgm:spPr/>
      <dgm:t>
        <a:bodyPr rtlCol="0"/>
        <a:lstStyle/>
        <a:p>
          <a:pPr rtl="0"/>
          <a:r>
            <a:rPr lang="fr-FR" noProof="0" dirty="0"/>
            <a:t>Google </a:t>
          </a:r>
          <a:r>
            <a:rPr lang="fr-FR" noProof="0" dirty="0" err="1"/>
            <a:t>Maps</a:t>
          </a:r>
          <a:endParaRPr lang="fr-FR" noProof="0" dirty="0"/>
        </a:p>
      </dgm:t>
    </dgm:pt>
    <dgm:pt modelId="{7EF8EC33-ED8A-4B62-9233-1E4B6A402B86}" type="parTrans" cxnId="{BB5FC30D-F2C0-4072-8E0A-6FB5A4AEF4D0}">
      <dgm:prSet/>
      <dgm:spPr/>
      <dgm:t>
        <a:bodyPr/>
        <a:lstStyle/>
        <a:p>
          <a:endParaRPr lang="fr-FR"/>
        </a:p>
      </dgm:t>
    </dgm:pt>
    <dgm:pt modelId="{6C0B9E81-BD07-4B02-A32E-6B551CE53224}" type="sibTrans" cxnId="{BB5FC30D-F2C0-4072-8E0A-6FB5A4AEF4D0}">
      <dgm:prSet/>
      <dgm:spPr/>
      <dgm:t>
        <a:bodyPr/>
        <a:lstStyle/>
        <a:p>
          <a:endParaRPr lang="fr-FR"/>
        </a:p>
      </dgm:t>
    </dgm:pt>
    <dgm:pt modelId="{B6AF9F1D-BBA3-4068-AA69-91346E33BFEA}">
      <dgm:prSet phldrT="[Text]"/>
      <dgm:spPr/>
      <dgm:t>
        <a:bodyPr rtlCol="0"/>
        <a:lstStyle/>
        <a:p>
          <a:pPr rtl="0"/>
          <a:r>
            <a:rPr lang="fr-FR" noProof="0" dirty="0"/>
            <a:t>Lieux à proximité</a:t>
          </a:r>
        </a:p>
      </dgm:t>
    </dgm:pt>
    <dgm:pt modelId="{736CBB69-19FE-41E4-8BD7-059D132AA860}" type="parTrans" cxnId="{DC9B9B3A-9412-446C-B99A-549695A43B32}">
      <dgm:prSet/>
      <dgm:spPr/>
      <dgm:t>
        <a:bodyPr/>
        <a:lstStyle/>
        <a:p>
          <a:endParaRPr lang="fr-FR"/>
        </a:p>
      </dgm:t>
    </dgm:pt>
    <dgm:pt modelId="{70E69BB2-7B34-4702-A8CC-58B7F7E8A145}" type="sibTrans" cxnId="{DC9B9B3A-9412-446C-B99A-549695A43B32}">
      <dgm:prSet/>
      <dgm:spPr/>
      <dgm:t>
        <a:bodyPr/>
        <a:lstStyle/>
        <a:p>
          <a:endParaRPr lang="fr-FR"/>
        </a:p>
      </dgm:t>
    </dgm:pt>
    <dgm:pt modelId="{2B5C5F91-A4B6-492F-9EC1-3A4D74438DAB}">
      <dgm:prSet phldrT="[Text]"/>
      <dgm:spPr>
        <a:solidFill>
          <a:schemeClr val="accent3">
            <a:alpha val="90000"/>
          </a:schemeClr>
        </a:solidFill>
      </dgm:spPr>
      <dgm:t>
        <a:bodyPr rtlCol="0"/>
        <a:lstStyle/>
        <a:p>
          <a:pPr rtl="0"/>
          <a:r>
            <a:rPr lang="fr-FR" noProof="0" dirty="0"/>
            <a:t>Media</a:t>
          </a:r>
        </a:p>
      </dgm:t>
    </dgm:pt>
    <dgm:pt modelId="{DA2E9E64-11D7-41D0-A616-065BC59E5A5C}" type="parTrans" cxnId="{C9B2B27A-961C-43DD-AFB5-58A5EB58697E}">
      <dgm:prSet/>
      <dgm:spPr/>
      <dgm:t>
        <a:bodyPr/>
        <a:lstStyle/>
        <a:p>
          <a:endParaRPr lang="fr-FR"/>
        </a:p>
      </dgm:t>
    </dgm:pt>
    <dgm:pt modelId="{B41C0998-0901-4D84-9568-8BF049765B5E}" type="sibTrans" cxnId="{C9B2B27A-961C-43DD-AFB5-58A5EB58697E}">
      <dgm:prSet/>
      <dgm:spPr/>
      <dgm:t>
        <a:bodyPr/>
        <a:lstStyle/>
        <a:p>
          <a:endParaRPr lang="fr-FR"/>
        </a:p>
      </dgm:t>
    </dgm:pt>
    <dgm:pt modelId="{16BFB729-37AA-4023-AB88-F31CFDA2D6AA}">
      <dgm:prSet phldrT="[Text]"/>
      <dgm:spPr>
        <a:solidFill>
          <a:schemeClr val="accent3">
            <a:alpha val="90000"/>
          </a:schemeClr>
        </a:solidFill>
      </dgm:spPr>
      <dgm:t>
        <a:bodyPr rtlCol="0"/>
        <a:lstStyle/>
        <a:p>
          <a:pPr rtl="0"/>
          <a:r>
            <a:rPr lang="fr-FR" noProof="0" dirty="0"/>
            <a:t>Camera</a:t>
          </a:r>
        </a:p>
      </dgm:t>
    </dgm:pt>
    <dgm:pt modelId="{E8DAD87A-6C7B-4532-924D-97EA42DDC388}" type="parTrans" cxnId="{9D98ADC9-F028-4260-838D-046A6E4BED5E}">
      <dgm:prSet/>
      <dgm:spPr/>
      <dgm:t>
        <a:bodyPr/>
        <a:lstStyle/>
        <a:p>
          <a:endParaRPr lang="fr-FR"/>
        </a:p>
      </dgm:t>
    </dgm:pt>
    <dgm:pt modelId="{EAF16167-60D9-4E15-8E49-FC110A879FFA}" type="sibTrans" cxnId="{9D98ADC9-F028-4260-838D-046A6E4BED5E}">
      <dgm:prSet/>
      <dgm:spPr/>
      <dgm:t>
        <a:bodyPr/>
        <a:lstStyle/>
        <a:p>
          <a:endParaRPr lang="fr-FR"/>
        </a:p>
      </dgm:t>
    </dgm:pt>
    <dgm:pt modelId="{31C7623C-8027-4589-9935-ADC3B0382D4F}">
      <dgm:prSet phldrT="[Text]"/>
      <dgm:spPr>
        <a:solidFill>
          <a:schemeClr val="accent3">
            <a:alpha val="90000"/>
          </a:schemeClr>
        </a:solidFill>
      </dgm:spPr>
      <dgm:t>
        <a:bodyPr rtlCol="0"/>
        <a:lstStyle/>
        <a:p>
          <a:pPr rtl="0"/>
          <a:r>
            <a:rPr lang="fr-FR" noProof="0" dirty="0" err="1"/>
            <a:t>Geolocation</a:t>
          </a:r>
          <a:endParaRPr lang="fr-FR" noProof="0" dirty="0"/>
        </a:p>
      </dgm:t>
    </dgm:pt>
    <dgm:pt modelId="{304C2C88-1124-49D4-A74C-3339A8B0A0CE}" type="parTrans" cxnId="{3E526075-AA83-4C08-BFEB-4511A6FE283F}">
      <dgm:prSet/>
      <dgm:spPr/>
      <dgm:t>
        <a:bodyPr/>
        <a:lstStyle/>
        <a:p>
          <a:endParaRPr lang="fr-FR"/>
        </a:p>
      </dgm:t>
    </dgm:pt>
    <dgm:pt modelId="{D33BC9A1-2BCE-4DE0-9D64-FAA7C8804123}" type="sibTrans" cxnId="{3E526075-AA83-4C08-BFEB-4511A6FE283F}">
      <dgm:prSet/>
      <dgm:spPr/>
      <dgm:t>
        <a:bodyPr/>
        <a:lstStyle/>
        <a:p>
          <a:endParaRPr lang="fr-FR"/>
        </a:p>
      </dgm:t>
    </dgm:pt>
    <dgm:pt modelId="{31B7343C-BB2C-492C-9318-75BF987F0E44}">
      <dgm:prSet phldrT="[Text]"/>
      <dgm:spPr>
        <a:solidFill>
          <a:schemeClr val="accent3">
            <a:alpha val="90000"/>
          </a:schemeClr>
        </a:solidFill>
      </dgm:spPr>
      <dgm:t>
        <a:bodyPr rtlCol="0"/>
        <a:lstStyle/>
        <a:p>
          <a:pPr rtl="0"/>
          <a:r>
            <a:rPr lang="fr-FR" noProof="0" dirty="0" err="1"/>
            <a:t>GoogleMaps</a:t>
          </a:r>
          <a:endParaRPr lang="fr-FR" noProof="0" dirty="0"/>
        </a:p>
      </dgm:t>
    </dgm:pt>
    <dgm:pt modelId="{D30A27EA-B7B1-41AF-BE9C-70AD049505A9}" type="parTrans" cxnId="{19788E8C-73EE-42F5-B9B7-FC79CA12B84D}">
      <dgm:prSet/>
      <dgm:spPr/>
      <dgm:t>
        <a:bodyPr/>
        <a:lstStyle/>
        <a:p>
          <a:endParaRPr lang="fr-FR"/>
        </a:p>
      </dgm:t>
    </dgm:pt>
    <dgm:pt modelId="{BACA0853-F023-4B7E-81D3-F6F59C25C923}" type="sibTrans" cxnId="{19788E8C-73EE-42F5-B9B7-FC79CA12B84D}">
      <dgm:prSet/>
      <dgm:spPr/>
      <dgm:t>
        <a:bodyPr/>
        <a:lstStyle/>
        <a:p>
          <a:endParaRPr lang="fr-FR"/>
        </a:p>
      </dgm:t>
    </dgm:pt>
    <dgm:pt modelId="{3552ED71-D6C3-450B-805E-55AAFDB38AB1}">
      <dgm:prSet phldrT="[Text]"/>
      <dgm:spPr>
        <a:solidFill>
          <a:schemeClr val="accent3">
            <a:alpha val="90000"/>
          </a:schemeClr>
        </a:solidFill>
      </dgm:spPr>
      <dgm:t>
        <a:bodyPr rtlCol="0"/>
        <a:lstStyle/>
        <a:p>
          <a:pPr rtl="0"/>
          <a:r>
            <a:rPr lang="fr-FR" noProof="0" dirty="0"/>
            <a:t>SQLite</a:t>
          </a:r>
        </a:p>
      </dgm:t>
    </dgm:pt>
    <dgm:pt modelId="{9FA14418-D63E-4AA5-91E5-F1849FE30B13}" type="parTrans" cxnId="{3878C085-E7DA-427A-83DB-043A291C8083}">
      <dgm:prSet/>
      <dgm:spPr/>
      <dgm:t>
        <a:bodyPr/>
        <a:lstStyle/>
        <a:p>
          <a:endParaRPr lang="fr-FR"/>
        </a:p>
      </dgm:t>
    </dgm:pt>
    <dgm:pt modelId="{00A699F2-35DB-4E71-82E1-25671DA4B54D}" type="sibTrans" cxnId="{3878C085-E7DA-427A-83DB-043A291C8083}">
      <dgm:prSet/>
      <dgm:spPr/>
      <dgm:t>
        <a:bodyPr/>
        <a:lstStyle/>
        <a:p>
          <a:endParaRPr lang="fr-FR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5"/>
      <dgm:spPr/>
    </dgm:pt>
    <dgm:pt modelId="{85447532-8740-4202-B6A5-AE63748B9291}" type="pres">
      <dgm:prSet presAssocID="{CD410504-9F7F-47AE-B46E-CE985680360F}" presName="child" presStyleLbl="alignAccFollowNode1" presStyleIdx="0" presStyleCnt="15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5"/>
      <dgm:spPr/>
    </dgm:pt>
    <dgm:pt modelId="{459BBFF8-CE50-41AE-9B5E-F6026BBE4F45}" type="pres">
      <dgm:prSet presAssocID="{C4FF5CFA-9CEF-4C34-984A-CC28F232798F}" presName="child" presStyleLbl="alignAccFollowNode1" presStyleIdx="1" presStyleCnt="15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5"/>
      <dgm:spPr/>
    </dgm:pt>
    <dgm:pt modelId="{9A5E1799-26FB-4959-97AA-0FCC22761318}" type="pres">
      <dgm:prSet presAssocID="{F7CED298-1605-4B60-9FC8-0A4C25C5AA00}" presName="child" presStyleLbl="alignAccFollowNode1" presStyleIdx="2" presStyleCnt="15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5"/>
      <dgm:spPr/>
    </dgm:pt>
    <dgm:pt modelId="{58D72F9F-4AF1-4E11-9239-145689A5AEB6}" type="pres">
      <dgm:prSet presAssocID="{2B5C5F91-A4B6-492F-9EC1-3A4D74438DAB}" presName="child" presStyleLbl="alignAccFollowNode1" presStyleIdx="3" presStyleCnt="15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70B522B-9AF2-446F-938D-B8042A2C7FA2}" type="pres">
      <dgm:prSet presAssocID="{5CBEC7DD-A25D-4956-9A65-6EA385F6FCB5}" presName="vertFlow" presStyleCnt="0"/>
      <dgm:spPr/>
    </dgm:pt>
    <dgm:pt modelId="{F15CB74A-BF83-4320-8769-FE8645A37A76}" type="pres">
      <dgm:prSet presAssocID="{5CBEC7DD-A25D-4956-9A65-6EA385F6FCB5}" presName="header" presStyleLbl="node1" presStyleIdx="1" presStyleCnt="4"/>
      <dgm:spPr/>
    </dgm:pt>
    <dgm:pt modelId="{F6E7CE88-4A19-41EE-97F5-215C6B6015D1}" type="pres">
      <dgm:prSet presAssocID="{F8C31ED9-A2C0-4A09-A419-0AE9A44BB8DF}" presName="parTrans" presStyleLbl="sibTrans2D1" presStyleIdx="4" presStyleCnt="15"/>
      <dgm:spPr/>
    </dgm:pt>
    <dgm:pt modelId="{73DBFA1A-3823-4209-9CD6-DBDD456F39FB}" type="pres">
      <dgm:prSet presAssocID="{33BF0E2A-2B00-40A5-832E-FC800DCA5982}" presName="child" presStyleLbl="alignAccFollowNode1" presStyleIdx="4" presStyleCnt="15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5" presStyleCnt="15"/>
      <dgm:spPr/>
    </dgm:pt>
    <dgm:pt modelId="{68423B8C-DD55-4C1A-86D3-87118415FFA7}" type="pres">
      <dgm:prSet presAssocID="{CAE20587-4D50-4B6B-A17D-199722D630E2}" presName="child" presStyleLbl="alignAccFollowNode1" presStyleIdx="5" presStyleCnt="15">
        <dgm:presLayoutVars>
          <dgm:chMax val="0"/>
          <dgm:bulletEnabled val="1"/>
        </dgm:presLayoutVars>
      </dgm:prSet>
      <dgm:spPr/>
    </dgm:pt>
    <dgm:pt modelId="{C9212D84-3F45-4DE2-8E41-A784B5ADF07D}" type="pres">
      <dgm:prSet presAssocID="{7656320D-CC13-4DD7-8A30-F9FDC84AC6F2}" presName="sibTrans" presStyleLbl="sibTrans2D1" presStyleIdx="6" presStyleCnt="15"/>
      <dgm:spPr/>
    </dgm:pt>
    <dgm:pt modelId="{AA578EC4-CEA4-4BF6-9390-E1BD7B5DB806}" type="pres">
      <dgm:prSet presAssocID="{16BFB729-37AA-4023-AB88-F31CFDA2D6AA}" presName="child" presStyleLbl="alignAccFollowNode1" presStyleIdx="6" presStyleCnt="15">
        <dgm:presLayoutVars>
          <dgm:chMax val="0"/>
          <dgm:bulletEnabled val="1"/>
        </dgm:presLayoutVars>
      </dgm:prSet>
      <dgm:spPr/>
    </dgm:pt>
    <dgm:pt modelId="{36E0F3FB-BAA5-48E7-B13C-F76F6462B6B8}" type="pres">
      <dgm:prSet presAssocID="{5CBEC7DD-A25D-4956-9A65-6EA385F6FCB5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5"/>
      <dgm:spPr/>
    </dgm:pt>
    <dgm:pt modelId="{C1386769-D313-4B62-9BE9-A84DD636105E}" type="pres">
      <dgm:prSet presAssocID="{038F6A6A-232A-44A4-9628-ADFA8F068F81}" presName="child" presStyleLbl="alignAccFollowNode1" presStyleIdx="7" presStyleCnt="15">
        <dgm:presLayoutVars>
          <dgm:chMax val="0"/>
          <dgm:bulletEnabled val="1"/>
        </dgm:presLayoutVars>
      </dgm:prSet>
      <dgm:spPr/>
    </dgm:pt>
    <dgm:pt modelId="{6E4363AC-133F-49F0-A237-31A6886D3181}" type="pres">
      <dgm:prSet presAssocID="{ABE7D012-6867-48DA-AF76-FDB8ECBB944D}" presName="sibTrans" presStyleLbl="sibTrans2D1" presStyleIdx="8" presStyleCnt="15"/>
      <dgm:spPr/>
    </dgm:pt>
    <dgm:pt modelId="{519A9F08-45BC-47C5-997A-C73662E11FF2}" type="pres">
      <dgm:prSet presAssocID="{86193AC0-F825-46D9-836E-4D0EA55FD082}" presName="child" presStyleLbl="alignAccFollowNode1" presStyleIdx="8" presStyleCnt="15">
        <dgm:presLayoutVars>
          <dgm:chMax val="0"/>
          <dgm:bulletEnabled val="1"/>
        </dgm:presLayoutVars>
      </dgm:prSet>
      <dgm:spPr/>
    </dgm:pt>
    <dgm:pt modelId="{A59F8E3C-7D37-4845-B51B-5CFCD539F998}" type="pres">
      <dgm:prSet presAssocID="{6C0B9E81-BD07-4B02-A32E-6B551CE53224}" presName="sibTrans" presStyleLbl="sibTrans2D1" presStyleIdx="9" presStyleCnt="15"/>
      <dgm:spPr/>
    </dgm:pt>
    <dgm:pt modelId="{B182C51C-B631-41B3-A546-C09354F2F099}" type="pres">
      <dgm:prSet presAssocID="{B6AF9F1D-BBA3-4068-AA69-91346E33BFEA}" presName="child" presStyleLbl="alignAccFollowNode1" presStyleIdx="9" presStyleCnt="15">
        <dgm:presLayoutVars>
          <dgm:chMax val="0"/>
          <dgm:bulletEnabled val="1"/>
        </dgm:presLayoutVars>
      </dgm:prSet>
      <dgm:spPr/>
    </dgm:pt>
    <dgm:pt modelId="{4399CDE2-7E40-4DBB-9CB2-538F4C5C7934}" type="pres">
      <dgm:prSet presAssocID="{70E69BB2-7B34-4702-A8CC-58B7F7E8A145}" presName="sibTrans" presStyleLbl="sibTrans2D1" presStyleIdx="10" presStyleCnt="15"/>
      <dgm:spPr/>
    </dgm:pt>
    <dgm:pt modelId="{73510159-3447-4F6C-9082-FFC595B76C88}" type="pres">
      <dgm:prSet presAssocID="{31C7623C-8027-4589-9935-ADC3B0382D4F}" presName="child" presStyleLbl="alignAccFollowNode1" presStyleIdx="10" presStyleCnt="15">
        <dgm:presLayoutVars>
          <dgm:chMax val="0"/>
          <dgm:bulletEnabled val="1"/>
        </dgm:presLayoutVars>
      </dgm:prSet>
      <dgm:spPr/>
    </dgm:pt>
    <dgm:pt modelId="{4A06BF3A-F43E-44D9-89C5-D17A4C6652BC}" type="pres">
      <dgm:prSet presAssocID="{D33BC9A1-2BCE-4DE0-9D64-FAA7C8804123}" presName="sibTrans" presStyleLbl="sibTrans2D1" presStyleIdx="11" presStyleCnt="15"/>
      <dgm:spPr/>
    </dgm:pt>
    <dgm:pt modelId="{0A75101A-6193-4FC4-B8E5-419008EF2515}" type="pres">
      <dgm:prSet presAssocID="{31B7343C-BB2C-492C-9318-75BF987F0E44}" presName="child" presStyleLbl="alignAccFollowNode1" presStyleIdx="11" presStyleCnt="15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12" presStyleCnt="15"/>
      <dgm:spPr/>
    </dgm:pt>
    <dgm:pt modelId="{AC28A259-E8AB-491C-9FF1-41516FA5BC71}" type="pres">
      <dgm:prSet presAssocID="{63746B76-9534-4F4F-B65B-B8A9AACC03F9}" presName="child" presStyleLbl="alignAccFollowNode1" presStyleIdx="12" presStyleCnt="15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3" presStyleCnt="15"/>
      <dgm:spPr/>
    </dgm:pt>
    <dgm:pt modelId="{75889BA5-DC82-4D41-8983-B2EE794BC078}" type="pres">
      <dgm:prSet presAssocID="{5CB20C1A-D92D-4DED-BB1B-D113E2006C55}" presName="child" presStyleLbl="alignAccFollowNode1" presStyleIdx="13" presStyleCnt="15">
        <dgm:presLayoutVars>
          <dgm:chMax val="0"/>
          <dgm:bulletEnabled val="1"/>
        </dgm:presLayoutVars>
      </dgm:prSet>
      <dgm:spPr/>
    </dgm:pt>
    <dgm:pt modelId="{F9D48859-C52B-40EE-9F7E-226A79D34D56}" type="pres">
      <dgm:prSet presAssocID="{7BA6E93A-EC79-4425-BCAD-9518E06A22F9}" presName="sibTrans" presStyleLbl="sibTrans2D1" presStyleIdx="14" presStyleCnt="15"/>
      <dgm:spPr/>
    </dgm:pt>
    <dgm:pt modelId="{692D196D-A71B-41AA-A643-42A1B2F5C1EB}" type="pres">
      <dgm:prSet presAssocID="{3552ED71-D6C3-450B-805E-55AAFDB38AB1}" presName="child" presStyleLbl="alignAccFollowNode1" presStyleIdx="14" presStyleCnt="15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B5FC30D-F2C0-4072-8E0A-6FB5A4AEF4D0}" srcId="{EA587102-578B-46F3-8D9E-CEC48527A898}" destId="{86193AC0-F825-46D9-836E-4D0EA55FD082}" srcOrd="1" destOrd="0" parTransId="{7EF8EC33-ED8A-4B62-9233-1E4B6A402B86}" sibTransId="{6C0B9E81-BD07-4B02-A32E-6B551CE53224}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9B1F217-AA10-4605-94C7-B1122C5A7A49}" type="presOf" srcId="{ABE7D012-6867-48DA-AF76-FDB8ECBB944D}" destId="{6E4363AC-133F-49F0-A237-31A6886D318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BAB1E527-D7C9-4748-BA53-AA51E0C10824}" type="presOf" srcId="{3552ED71-D6C3-450B-805E-55AAFDB38AB1}" destId="{692D196D-A71B-41AA-A643-42A1B2F5C1EB}" srcOrd="0" destOrd="0" presId="urn:microsoft.com/office/officeart/2005/8/layout/lProcess1"/>
    <dgm:cxn modelId="{06AD6F2E-43C4-41F4-8366-FDD7D7F3B847}" type="presOf" srcId="{86193AC0-F825-46D9-836E-4D0EA55FD082}" destId="{519A9F08-45BC-47C5-997A-C73662E11FF2}" srcOrd="0" destOrd="0" presId="urn:microsoft.com/office/officeart/2005/8/layout/lProcess1"/>
    <dgm:cxn modelId="{D22C632F-8F8B-48FF-A898-48FD446A5F78}" srcId="{5CBEC7DD-A25D-4956-9A65-6EA385F6FCB5}" destId="{CAE20587-4D50-4B6B-A17D-199722D630E2}" srcOrd="1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DC9B9B3A-9412-446C-B99A-549695A43B32}" srcId="{EA587102-578B-46F3-8D9E-CEC48527A898}" destId="{B6AF9F1D-BBA3-4068-AA69-91346E33BFEA}" srcOrd="2" destOrd="0" parTransId="{736CBB69-19FE-41E4-8BD7-059D132AA860}" sibTransId="{70E69BB2-7B34-4702-A8CC-58B7F7E8A145}"/>
    <dgm:cxn modelId="{BB32013C-7CCE-42EC-A904-0A7FDF0DF36A}" type="presOf" srcId="{31B7343C-BB2C-492C-9318-75BF987F0E44}" destId="{0A75101A-6193-4FC4-B8E5-419008EF2515}" srcOrd="0" destOrd="0" presId="urn:microsoft.com/office/officeart/2005/8/layout/lProcess1"/>
    <dgm:cxn modelId="{BC004964-97AA-467E-9AE7-BC444B49A016}" type="presOf" srcId="{33BF0E2A-2B00-40A5-832E-FC800DCA5982}" destId="{73DBFA1A-3823-4209-9CD6-DBDD456F39FB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456D604E-01E1-4FDB-B608-44EE83949F1E}" type="presOf" srcId="{F8C31ED9-A2C0-4A09-A419-0AE9A44BB8DF}" destId="{F6E7CE88-4A19-41EE-97F5-215C6B6015D1}" srcOrd="0" destOrd="0" presId="urn:microsoft.com/office/officeart/2005/8/layout/lProcess1"/>
    <dgm:cxn modelId="{8822AB4F-B07B-48B0-887F-6B8FB7E85012}" type="presOf" srcId="{CAE20587-4D50-4B6B-A17D-199722D630E2}" destId="{68423B8C-DD55-4C1A-86D3-87118415FFA7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3E526075-AA83-4C08-BFEB-4511A6FE283F}" srcId="{EA587102-578B-46F3-8D9E-CEC48527A898}" destId="{31C7623C-8027-4589-9935-ADC3B0382D4F}" srcOrd="3" destOrd="0" parTransId="{304C2C88-1124-49D4-A74C-3339A8B0A0CE}" sibTransId="{D33BC9A1-2BCE-4DE0-9D64-FAA7C8804123}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331FC775-6F31-4333-AA68-573501EB0747}" type="presOf" srcId="{D33BC9A1-2BCE-4DE0-9D64-FAA7C8804123}" destId="{4A06BF3A-F43E-44D9-89C5-D17A4C6652BC}" srcOrd="0" destOrd="0" presId="urn:microsoft.com/office/officeart/2005/8/layout/lProcess1"/>
    <dgm:cxn modelId="{83810D58-27AB-4AA4-9F7A-412AB7FFAA6B}" type="presOf" srcId="{E373698D-1356-47A7-A591-B72BFE77C3D1}" destId="{E7F7C4A8-2F3A-49BA-B2E4-CF48FCA5D8D8}" srcOrd="0" destOrd="0" presId="urn:microsoft.com/office/officeart/2005/8/layout/lProcess1"/>
    <dgm:cxn modelId="{EA1BA279-ABC2-438F-AFAE-226FE1A5FA49}" type="presOf" srcId="{31C7623C-8027-4589-9935-ADC3B0382D4F}" destId="{73510159-3447-4F6C-9082-FFC595B76C88}" srcOrd="0" destOrd="0" presId="urn:microsoft.com/office/officeart/2005/8/layout/lProcess1"/>
    <dgm:cxn modelId="{C9B2B27A-961C-43DD-AFB5-58A5EB58697E}" srcId="{516A4DDC-76BD-494E-B503-625555CCBC4A}" destId="{2B5C5F91-A4B6-492F-9EC1-3A4D74438DAB}" srcOrd="3" destOrd="0" parTransId="{DA2E9E64-11D7-41D0-A616-065BC59E5A5C}" sibTransId="{B41C0998-0901-4D84-9568-8BF049765B5E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E208082-3599-4020-9EBF-8E5E6E22AC29}" type="presOf" srcId="{16BFB729-37AA-4023-AB88-F31CFDA2D6AA}" destId="{AA578EC4-CEA4-4BF6-9390-E1BD7B5DB806}" srcOrd="0" destOrd="0" presId="urn:microsoft.com/office/officeart/2005/8/layout/lProcess1"/>
    <dgm:cxn modelId="{0687A885-2354-4E9E-B313-4269283F0057}" srcId="{C53CC6D8-DEFC-45FD-8207-E1ECCC27EA85}" destId="{5CBEC7DD-A25D-4956-9A65-6EA385F6FCB5}" srcOrd="1" destOrd="0" parTransId="{F342D04F-4D11-41CC-AB66-36041A902B44}" sibTransId="{BD0F67B1-39E4-45ED-9534-FB8F89E8EEF6}"/>
    <dgm:cxn modelId="{3878C085-E7DA-427A-83DB-043A291C8083}" srcId="{5CA89521-836B-470D-B51C-F8A4714D4EFF}" destId="{3552ED71-D6C3-450B-805E-55AAFDB38AB1}" srcOrd="2" destOrd="0" parTransId="{9FA14418-D63E-4AA5-91E5-F1849FE30B13}" sibTransId="{00A699F2-35DB-4E71-82E1-25671DA4B54D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19788E8C-73EE-42F5-B9B7-FC79CA12B84D}" srcId="{EA587102-578B-46F3-8D9E-CEC48527A898}" destId="{31B7343C-BB2C-492C-9318-75BF987F0E44}" srcOrd="4" destOrd="0" parTransId="{D30A27EA-B7B1-41AF-BE9C-70AD049505A9}" sibTransId="{BACA0853-F023-4B7E-81D3-F6F59C25C923}"/>
    <dgm:cxn modelId="{55AA7B8E-78A7-4A67-BECD-DD826FF4B291}" type="presOf" srcId="{7BA6E93A-EC79-4425-BCAD-9518E06A22F9}" destId="{F9D48859-C52B-40EE-9F7E-226A79D34D56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5561B495-3B80-4461-BCED-33DCD1BD6F32}" type="presOf" srcId="{7656320D-CC13-4DD7-8A30-F9FDC84AC6F2}" destId="{C9212D84-3F45-4DE2-8E41-A784B5ADF07D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5CBEC7DD-A25D-4956-9A65-6EA385F6FCB5}" destId="{33BF0E2A-2B00-40A5-832E-FC800DCA5982}" srcOrd="0" destOrd="0" parTransId="{F8C31ED9-A2C0-4A09-A419-0AE9A44BB8DF}" sibTransId="{E373698D-1356-47A7-A591-B72BFE77C3D1}"/>
    <dgm:cxn modelId="{3FC07CB5-70AF-4714-BA04-F632A371EF5D}" type="presOf" srcId="{B6AF9F1D-BBA3-4068-AA69-91346E33BFEA}" destId="{B182C51C-B631-41B3-A546-C09354F2F099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9D98ADC9-F028-4260-838D-046A6E4BED5E}" srcId="{5CBEC7DD-A25D-4956-9A65-6EA385F6FCB5}" destId="{16BFB729-37AA-4023-AB88-F31CFDA2D6AA}" srcOrd="2" destOrd="0" parTransId="{E8DAD87A-6C7B-4532-924D-97EA42DDC388}" sibTransId="{EAF16167-60D9-4E15-8E49-FC110A879FFA}"/>
    <dgm:cxn modelId="{B52181CD-D4E5-4310-8F52-5F5B552086FA}" type="presOf" srcId="{6C0B9E81-BD07-4B02-A32E-6B551CE53224}" destId="{A59F8E3C-7D37-4845-B51B-5CFCD539F998}" srcOrd="0" destOrd="0" presId="urn:microsoft.com/office/officeart/2005/8/layout/lProcess1"/>
    <dgm:cxn modelId="{E535A0CF-E645-4103-84AF-9735F9B87281}" type="presOf" srcId="{5CBEC7DD-A25D-4956-9A65-6EA385F6FCB5}" destId="{F15CB74A-BF83-4320-8769-FE8645A37A76}" srcOrd="0" destOrd="0" presId="urn:microsoft.com/office/officeart/2005/8/layout/lProcess1"/>
    <dgm:cxn modelId="{D35E88D6-EB7F-4E0E-9E88-C9614729735C}" type="presOf" srcId="{2B5C5F91-A4B6-492F-9EC1-3A4D74438DAB}" destId="{58D72F9F-4AF1-4E11-9239-145689A5AEB6}" srcOrd="0" destOrd="0" presId="urn:microsoft.com/office/officeart/2005/8/layout/lProcess1"/>
    <dgm:cxn modelId="{7E61ACE0-22AB-4CCB-8C0E-F5D21EC38C47}" type="presOf" srcId="{70E69BB2-7B34-4702-A8CC-58B7F7E8A145}" destId="{4399CDE2-7E40-4DBB-9CB2-538F4C5C7934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A3A3AEC5-B8C2-4A05-813B-4ED3980E8742}" type="presParOf" srcId="{B1443ED3-5E34-456D-8CD9-88B600EDA95F}" destId="{58D72F9F-4AF1-4E11-9239-145689A5AEB6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81E1B492-40CF-4603-A2CD-3F2363109CFE}" type="presParOf" srcId="{22D8E0AF-322E-4A8E-BC3C-6E9E9A51F58F}" destId="{770B522B-9AF2-446F-938D-B8042A2C7FA2}" srcOrd="2" destOrd="0" presId="urn:microsoft.com/office/officeart/2005/8/layout/lProcess1"/>
    <dgm:cxn modelId="{DDAF17B8-C5D2-41ED-890C-56AE264BC7B5}" type="presParOf" srcId="{770B522B-9AF2-446F-938D-B8042A2C7FA2}" destId="{F15CB74A-BF83-4320-8769-FE8645A37A76}" srcOrd="0" destOrd="0" presId="urn:microsoft.com/office/officeart/2005/8/layout/lProcess1"/>
    <dgm:cxn modelId="{0E7110CB-1892-4F3A-A0CF-67B1FE041EFB}" type="presParOf" srcId="{770B522B-9AF2-446F-938D-B8042A2C7FA2}" destId="{F6E7CE88-4A19-41EE-97F5-215C6B6015D1}" srcOrd="1" destOrd="0" presId="urn:microsoft.com/office/officeart/2005/8/layout/lProcess1"/>
    <dgm:cxn modelId="{4841ECB6-6BBE-4A49-A5A9-2234C9724C7E}" type="presParOf" srcId="{770B522B-9AF2-446F-938D-B8042A2C7FA2}" destId="{73DBFA1A-3823-4209-9CD6-DBDD456F39FB}" srcOrd="2" destOrd="0" presId="urn:microsoft.com/office/officeart/2005/8/layout/lProcess1"/>
    <dgm:cxn modelId="{16C699EF-AC2D-4879-9BCA-A65A868A801E}" type="presParOf" srcId="{770B522B-9AF2-446F-938D-B8042A2C7FA2}" destId="{E7F7C4A8-2F3A-49BA-B2E4-CF48FCA5D8D8}" srcOrd="3" destOrd="0" presId="urn:microsoft.com/office/officeart/2005/8/layout/lProcess1"/>
    <dgm:cxn modelId="{EE3BDFCB-631B-4675-BB9E-5D77682F1659}" type="presParOf" srcId="{770B522B-9AF2-446F-938D-B8042A2C7FA2}" destId="{68423B8C-DD55-4C1A-86D3-87118415FFA7}" srcOrd="4" destOrd="0" presId="urn:microsoft.com/office/officeart/2005/8/layout/lProcess1"/>
    <dgm:cxn modelId="{E1032DF3-072C-45A7-A056-503BB2B1AE7C}" type="presParOf" srcId="{770B522B-9AF2-446F-938D-B8042A2C7FA2}" destId="{C9212D84-3F45-4DE2-8E41-A784B5ADF07D}" srcOrd="5" destOrd="0" presId="urn:microsoft.com/office/officeart/2005/8/layout/lProcess1"/>
    <dgm:cxn modelId="{2F9BB3A6-499C-4857-BBD3-D1BD41781A2D}" type="presParOf" srcId="{770B522B-9AF2-446F-938D-B8042A2C7FA2}" destId="{AA578EC4-CEA4-4BF6-9390-E1BD7B5DB806}" srcOrd="6" destOrd="0" presId="urn:microsoft.com/office/officeart/2005/8/layout/lProcess1"/>
    <dgm:cxn modelId="{A4FB65AC-5F9D-4525-B3C3-7E3B3CA1494F}" type="presParOf" srcId="{22D8E0AF-322E-4A8E-BC3C-6E9E9A51F58F}" destId="{36E0F3FB-BAA5-48E7-B13C-F76F6462B6B8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11DE7007-9E8D-42BD-9957-56E23D311B88}" type="presParOf" srcId="{96EC6E5F-616C-4A0E-8B47-23C2DB360B15}" destId="{6E4363AC-133F-49F0-A237-31A6886D3181}" srcOrd="3" destOrd="0" presId="urn:microsoft.com/office/officeart/2005/8/layout/lProcess1"/>
    <dgm:cxn modelId="{BF2E18AD-5F35-471B-9848-6F76255C93D5}" type="presParOf" srcId="{96EC6E5F-616C-4A0E-8B47-23C2DB360B15}" destId="{519A9F08-45BC-47C5-997A-C73662E11FF2}" srcOrd="4" destOrd="0" presId="urn:microsoft.com/office/officeart/2005/8/layout/lProcess1"/>
    <dgm:cxn modelId="{2CED5D1F-258E-4E5E-B721-2F441C1A313F}" type="presParOf" srcId="{96EC6E5F-616C-4A0E-8B47-23C2DB360B15}" destId="{A59F8E3C-7D37-4845-B51B-5CFCD539F998}" srcOrd="5" destOrd="0" presId="urn:microsoft.com/office/officeart/2005/8/layout/lProcess1"/>
    <dgm:cxn modelId="{B3D7C305-734C-4524-8014-3B58441573FD}" type="presParOf" srcId="{96EC6E5F-616C-4A0E-8B47-23C2DB360B15}" destId="{B182C51C-B631-41B3-A546-C09354F2F099}" srcOrd="6" destOrd="0" presId="urn:microsoft.com/office/officeart/2005/8/layout/lProcess1"/>
    <dgm:cxn modelId="{D19B0085-6508-4E30-8BA1-8CF2E1B6DE2F}" type="presParOf" srcId="{96EC6E5F-616C-4A0E-8B47-23C2DB360B15}" destId="{4399CDE2-7E40-4DBB-9CB2-538F4C5C7934}" srcOrd="7" destOrd="0" presId="urn:microsoft.com/office/officeart/2005/8/layout/lProcess1"/>
    <dgm:cxn modelId="{92B69FD4-1DF6-4730-A0D6-A0D2C9FD4A8B}" type="presParOf" srcId="{96EC6E5F-616C-4A0E-8B47-23C2DB360B15}" destId="{73510159-3447-4F6C-9082-FFC595B76C88}" srcOrd="8" destOrd="0" presId="urn:microsoft.com/office/officeart/2005/8/layout/lProcess1"/>
    <dgm:cxn modelId="{FECB910C-388F-463E-9029-C2A4961367DE}" type="presParOf" srcId="{96EC6E5F-616C-4A0E-8B47-23C2DB360B15}" destId="{4A06BF3A-F43E-44D9-89C5-D17A4C6652BC}" srcOrd="9" destOrd="0" presId="urn:microsoft.com/office/officeart/2005/8/layout/lProcess1"/>
    <dgm:cxn modelId="{15C2E033-C64A-4267-B884-8AD0ABB65920}" type="presParOf" srcId="{96EC6E5F-616C-4A0E-8B47-23C2DB360B15}" destId="{0A75101A-6193-4FC4-B8E5-419008EF2515}" srcOrd="10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  <dgm:cxn modelId="{E2DB41FB-5DD6-45C3-B239-B75D6F7837BB}" type="presParOf" srcId="{C057A87B-CF77-43C5-95EA-FF69715D34A3}" destId="{F9D48859-C52B-40EE-9F7E-226A79D34D56}" srcOrd="5" destOrd="0" presId="urn:microsoft.com/office/officeart/2005/8/layout/lProcess1"/>
    <dgm:cxn modelId="{DB7CC807-EAAE-4BE0-9D84-456240E3FB3E}" type="presParOf" srcId="{C057A87B-CF77-43C5-95EA-FF69715D34A3}" destId="{692D196D-A71B-41AA-A643-42A1B2F5C1EB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BAF19F-C8ED-48FB-9A49-DC3CFC63FF3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78CA590-6E57-48FD-B141-316C6D7057E8}">
      <dgm:prSet phldrT="[Texte]"/>
      <dgm:spPr/>
      <dgm:t>
        <a:bodyPr/>
        <a:lstStyle/>
        <a:p>
          <a:pPr algn="ctr"/>
          <a:r>
            <a:rPr lang="fr-FR" b="1" dirty="0"/>
            <a:t>Audio</a:t>
          </a:r>
        </a:p>
      </dgm:t>
    </dgm:pt>
    <dgm:pt modelId="{112EA57C-8F38-45AD-8336-C6412BB35246}" type="parTrans" cxnId="{14927798-A101-42BF-ACB9-3644C0B530AD}">
      <dgm:prSet/>
      <dgm:spPr/>
      <dgm:t>
        <a:bodyPr/>
        <a:lstStyle/>
        <a:p>
          <a:pPr algn="l"/>
          <a:endParaRPr lang="fr-FR"/>
        </a:p>
      </dgm:t>
    </dgm:pt>
    <dgm:pt modelId="{81B8AE5D-6B6A-4B2E-B799-FDF22B606577}" type="sibTrans" cxnId="{14927798-A101-42BF-ACB9-3644C0B530AD}">
      <dgm:prSet/>
      <dgm:spPr/>
      <dgm:t>
        <a:bodyPr/>
        <a:lstStyle/>
        <a:p>
          <a:pPr algn="l"/>
          <a:endParaRPr lang="fr-FR"/>
        </a:p>
      </dgm:t>
    </dgm:pt>
    <dgm:pt modelId="{94D4D379-201F-4F91-85CB-D8FCB30D89DF}">
      <dgm:prSet phldrT="[Texte]"/>
      <dgm:spPr/>
      <dgm:t>
        <a:bodyPr/>
        <a:lstStyle/>
        <a:p>
          <a:pPr algn="l"/>
          <a:r>
            <a:rPr lang="fr-FR" dirty="0"/>
            <a:t>Prendre en enregistrement audio</a:t>
          </a:r>
        </a:p>
      </dgm:t>
    </dgm:pt>
    <dgm:pt modelId="{C6C9D219-B7B0-4B04-9381-930E582B90FC}" type="parTrans" cxnId="{11478E43-79E3-44E3-8B42-14BAE3E18B1B}">
      <dgm:prSet/>
      <dgm:spPr/>
      <dgm:t>
        <a:bodyPr/>
        <a:lstStyle/>
        <a:p>
          <a:pPr algn="l"/>
          <a:endParaRPr lang="fr-FR"/>
        </a:p>
      </dgm:t>
    </dgm:pt>
    <dgm:pt modelId="{89952F66-8977-45A4-A084-D336556E7FBC}" type="sibTrans" cxnId="{11478E43-79E3-44E3-8B42-14BAE3E18B1B}">
      <dgm:prSet/>
      <dgm:spPr/>
      <dgm:t>
        <a:bodyPr/>
        <a:lstStyle/>
        <a:p>
          <a:pPr algn="l"/>
          <a:endParaRPr lang="fr-FR"/>
        </a:p>
      </dgm:t>
    </dgm:pt>
    <dgm:pt modelId="{B5EA5CE9-1DC4-4314-9F1B-223D04138887}">
      <dgm:prSet phldrT="[Texte]"/>
      <dgm:spPr/>
      <dgm:t>
        <a:bodyPr/>
        <a:lstStyle/>
        <a:p>
          <a:pPr algn="ctr"/>
          <a:r>
            <a:rPr lang="fr-FR" b="1" dirty="0"/>
            <a:t>Photo</a:t>
          </a:r>
        </a:p>
      </dgm:t>
    </dgm:pt>
    <dgm:pt modelId="{B7399A81-45DB-4E08-B973-6F4675CDC6B3}" type="parTrans" cxnId="{BE061CC0-BED0-4C75-B486-87C70AA07407}">
      <dgm:prSet/>
      <dgm:spPr/>
      <dgm:t>
        <a:bodyPr/>
        <a:lstStyle/>
        <a:p>
          <a:pPr algn="l"/>
          <a:endParaRPr lang="fr-FR"/>
        </a:p>
      </dgm:t>
    </dgm:pt>
    <dgm:pt modelId="{E7FA8FC9-6E94-4A3D-B2D2-B1AE16FD78F2}" type="sibTrans" cxnId="{BE061CC0-BED0-4C75-B486-87C70AA07407}">
      <dgm:prSet/>
      <dgm:spPr/>
      <dgm:t>
        <a:bodyPr/>
        <a:lstStyle/>
        <a:p>
          <a:pPr algn="l"/>
          <a:endParaRPr lang="fr-FR"/>
        </a:p>
      </dgm:t>
    </dgm:pt>
    <dgm:pt modelId="{672F2DB0-1F05-40F7-9119-421DA47FF0AF}">
      <dgm:prSet phldrT="[Texte]"/>
      <dgm:spPr/>
      <dgm:t>
        <a:bodyPr/>
        <a:lstStyle/>
        <a:p>
          <a:pPr algn="l"/>
          <a:r>
            <a:rPr lang="fr-FR" dirty="0"/>
            <a:t>Prendre une photo</a:t>
          </a:r>
        </a:p>
      </dgm:t>
    </dgm:pt>
    <dgm:pt modelId="{A596AFCB-32DF-4A3E-9536-7020DBA22D3C}" type="parTrans" cxnId="{A910F970-3FFF-4D0B-A61F-F5AFEC90CAB5}">
      <dgm:prSet/>
      <dgm:spPr/>
      <dgm:t>
        <a:bodyPr/>
        <a:lstStyle/>
        <a:p>
          <a:pPr algn="l"/>
          <a:endParaRPr lang="fr-FR"/>
        </a:p>
      </dgm:t>
    </dgm:pt>
    <dgm:pt modelId="{4B95EBFF-E6CD-478C-AB9F-FDF8B671ECEA}" type="sibTrans" cxnId="{A910F970-3FFF-4D0B-A61F-F5AFEC90CAB5}">
      <dgm:prSet/>
      <dgm:spPr/>
      <dgm:t>
        <a:bodyPr/>
        <a:lstStyle/>
        <a:p>
          <a:pPr algn="l"/>
          <a:endParaRPr lang="fr-FR"/>
        </a:p>
      </dgm:t>
    </dgm:pt>
    <dgm:pt modelId="{8A36E18D-D78F-4074-BA20-B5C9406FC052}">
      <dgm:prSet phldrT="[Texte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pPr algn="ctr"/>
          <a:r>
            <a:rPr lang="fr-FR" b="1" dirty="0"/>
            <a:t>GPS</a:t>
          </a:r>
        </a:p>
      </dgm:t>
    </dgm:pt>
    <dgm:pt modelId="{51DC6125-295E-4380-BC8F-C31FB3A6DA47}" type="parTrans" cxnId="{766327AF-9B50-4027-BFDE-BBB4AF46C56B}">
      <dgm:prSet/>
      <dgm:spPr/>
      <dgm:t>
        <a:bodyPr/>
        <a:lstStyle/>
        <a:p>
          <a:pPr algn="l"/>
          <a:endParaRPr lang="fr-FR"/>
        </a:p>
      </dgm:t>
    </dgm:pt>
    <dgm:pt modelId="{2A6E4437-A9C8-4DD0-B7A6-5C7684AB0250}" type="sibTrans" cxnId="{766327AF-9B50-4027-BFDE-BBB4AF46C56B}">
      <dgm:prSet/>
      <dgm:spPr/>
      <dgm:t>
        <a:bodyPr/>
        <a:lstStyle/>
        <a:p>
          <a:pPr algn="l"/>
          <a:endParaRPr lang="fr-FR"/>
        </a:p>
      </dgm:t>
    </dgm:pt>
    <dgm:pt modelId="{85D812F0-8FB9-4DAB-ACC3-2DBD7F8481D4}">
      <dgm:prSet phldrT="[Texte]"/>
      <dgm:spPr/>
      <dgm:t>
        <a:bodyPr/>
        <a:lstStyle/>
        <a:p>
          <a:pPr algn="l"/>
          <a:r>
            <a:rPr lang="fr-FR" dirty="0"/>
            <a:t>CRUD</a:t>
          </a:r>
        </a:p>
      </dgm:t>
    </dgm:pt>
    <dgm:pt modelId="{EC0D4D2D-1609-4FFF-8D9A-C64ADD762708}" type="parTrans" cxnId="{9D405084-E4FE-4641-A332-E53138423667}">
      <dgm:prSet/>
      <dgm:spPr/>
      <dgm:t>
        <a:bodyPr/>
        <a:lstStyle/>
        <a:p>
          <a:pPr algn="l"/>
          <a:endParaRPr lang="fr-FR"/>
        </a:p>
      </dgm:t>
    </dgm:pt>
    <dgm:pt modelId="{6EB278B7-C648-4AB4-8918-B360FD2B5664}" type="sibTrans" cxnId="{9D405084-E4FE-4641-A332-E53138423667}">
      <dgm:prSet/>
      <dgm:spPr/>
      <dgm:t>
        <a:bodyPr/>
        <a:lstStyle/>
        <a:p>
          <a:pPr algn="l"/>
          <a:endParaRPr lang="fr-FR"/>
        </a:p>
      </dgm:t>
    </dgm:pt>
    <dgm:pt modelId="{BCAB842B-6F3D-4AE2-B64C-886B1F07D4E6}">
      <dgm:prSet phldrT="[Texte]"/>
      <dgm:spPr/>
      <dgm:t>
        <a:bodyPr/>
        <a:lstStyle/>
        <a:p>
          <a:pPr algn="l"/>
          <a:r>
            <a:rPr lang="fr-FR" dirty="0"/>
            <a:t>Vider la base</a:t>
          </a:r>
        </a:p>
      </dgm:t>
    </dgm:pt>
    <dgm:pt modelId="{08049686-D247-44BB-8095-E44C40AC481B}" type="parTrans" cxnId="{3E24D481-365E-4514-B309-595D67ED762B}">
      <dgm:prSet/>
      <dgm:spPr/>
      <dgm:t>
        <a:bodyPr/>
        <a:lstStyle/>
        <a:p>
          <a:pPr algn="l"/>
          <a:endParaRPr lang="fr-FR"/>
        </a:p>
      </dgm:t>
    </dgm:pt>
    <dgm:pt modelId="{0D4D9A4E-7E06-4CFF-B22B-3D94C48ECFF5}" type="sibTrans" cxnId="{3E24D481-365E-4514-B309-595D67ED762B}">
      <dgm:prSet/>
      <dgm:spPr/>
      <dgm:t>
        <a:bodyPr/>
        <a:lstStyle/>
        <a:p>
          <a:pPr algn="l"/>
          <a:endParaRPr lang="fr-FR"/>
        </a:p>
      </dgm:t>
    </dgm:pt>
    <dgm:pt modelId="{481EC95D-CE35-44EA-82BE-9F601FDA99E6}">
      <dgm:prSet phldrT="[Texte]"/>
      <dgm:spPr/>
      <dgm:t>
        <a:bodyPr/>
        <a:lstStyle/>
        <a:p>
          <a:pPr algn="ctr"/>
          <a:r>
            <a:rPr lang="fr-FR" b="1" dirty="0"/>
            <a:t>Bdd</a:t>
          </a:r>
        </a:p>
      </dgm:t>
    </dgm:pt>
    <dgm:pt modelId="{F7BE4802-5EF0-4D12-AF1B-95DFDFC95106}" type="parTrans" cxnId="{87EB6A71-02C4-4BB4-AD35-546378E72918}">
      <dgm:prSet/>
      <dgm:spPr/>
      <dgm:t>
        <a:bodyPr/>
        <a:lstStyle/>
        <a:p>
          <a:pPr algn="l"/>
          <a:endParaRPr lang="fr-FR"/>
        </a:p>
      </dgm:t>
    </dgm:pt>
    <dgm:pt modelId="{0967D08F-C09C-4ED1-9958-64784CC847C7}" type="sibTrans" cxnId="{87EB6A71-02C4-4BB4-AD35-546378E72918}">
      <dgm:prSet/>
      <dgm:spPr/>
      <dgm:t>
        <a:bodyPr/>
        <a:lstStyle/>
        <a:p>
          <a:pPr algn="l"/>
          <a:endParaRPr lang="fr-FR"/>
        </a:p>
      </dgm:t>
    </dgm:pt>
    <dgm:pt modelId="{1566679D-D06D-4152-8D67-3669DE187E4A}">
      <dgm:prSet phldrT="[Texte]"/>
      <dgm:spPr/>
      <dgm:t>
        <a:bodyPr/>
        <a:lstStyle/>
        <a:p>
          <a:pPr algn="l"/>
          <a:r>
            <a:rPr lang="fr-FR" dirty="0"/>
            <a:t>Lecture de l’enregistrement</a:t>
          </a:r>
        </a:p>
      </dgm:t>
    </dgm:pt>
    <dgm:pt modelId="{14E282AC-B809-4E8E-9DEE-4FA7F20CFFD2}" type="parTrans" cxnId="{F40C037E-7315-4A5D-868B-1204B312B8F1}">
      <dgm:prSet/>
      <dgm:spPr/>
      <dgm:t>
        <a:bodyPr/>
        <a:lstStyle/>
        <a:p>
          <a:pPr algn="l"/>
          <a:endParaRPr lang="fr-FR"/>
        </a:p>
      </dgm:t>
    </dgm:pt>
    <dgm:pt modelId="{684BFB4F-6F86-4127-B361-05000ADE6EB1}" type="sibTrans" cxnId="{F40C037E-7315-4A5D-868B-1204B312B8F1}">
      <dgm:prSet/>
      <dgm:spPr/>
      <dgm:t>
        <a:bodyPr/>
        <a:lstStyle/>
        <a:p>
          <a:pPr algn="l"/>
          <a:endParaRPr lang="fr-FR"/>
        </a:p>
      </dgm:t>
    </dgm:pt>
    <dgm:pt modelId="{303FCE62-0279-4939-AE4D-3BFC4DE3C96B}">
      <dgm:prSet phldrT="[Texte]"/>
      <dgm:spPr/>
      <dgm:t>
        <a:bodyPr/>
        <a:lstStyle/>
        <a:p>
          <a:pPr algn="l"/>
          <a:r>
            <a:rPr lang="fr-FR" dirty="0"/>
            <a:t>Voir la photo sur le repère</a:t>
          </a:r>
        </a:p>
      </dgm:t>
    </dgm:pt>
    <dgm:pt modelId="{C1634AA9-F614-473A-A548-D83079DD6332}" type="parTrans" cxnId="{2006E0B6-287E-47A9-85C8-D61BB251AC15}">
      <dgm:prSet/>
      <dgm:spPr/>
      <dgm:t>
        <a:bodyPr/>
        <a:lstStyle/>
        <a:p>
          <a:pPr algn="l"/>
          <a:endParaRPr lang="fr-FR"/>
        </a:p>
      </dgm:t>
    </dgm:pt>
    <dgm:pt modelId="{E798799D-8DEF-4F90-81B0-B42A2D1732FB}" type="sibTrans" cxnId="{2006E0B6-287E-47A9-85C8-D61BB251AC15}">
      <dgm:prSet/>
      <dgm:spPr/>
      <dgm:t>
        <a:bodyPr/>
        <a:lstStyle/>
        <a:p>
          <a:pPr algn="l"/>
          <a:endParaRPr lang="fr-FR"/>
        </a:p>
      </dgm:t>
    </dgm:pt>
    <dgm:pt modelId="{57ADBC68-7EC0-416B-884A-41046C00221B}">
      <dgm:prSet phldrT="[Texte]"/>
      <dgm:spPr>
        <a:ln>
          <a:solidFill>
            <a:schemeClr val="accent2"/>
          </a:solidFill>
        </a:ln>
      </dgm:spPr>
      <dgm:t>
        <a:bodyPr/>
        <a:lstStyle/>
        <a:p>
          <a:pPr algn="l"/>
          <a:r>
            <a:rPr lang="fr-FR" dirty="0"/>
            <a:t>Récupérer les coordonnées GPS</a:t>
          </a:r>
        </a:p>
      </dgm:t>
    </dgm:pt>
    <dgm:pt modelId="{A29A1D38-6DE2-40EA-897B-BCC1C935CBFE}" type="parTrans" cxnId="{BCB872F2-855C-4186-BDCF-400D5280D373}">
      <dgm:prSet/>
      <dgm:spPr/>
      <dgm:t>
        <a:bodyPr/>
        <a:lstStyle/>
        <a:p>
          <a:pPr algn="l"/>
          <a:endParaRPr lang="fr-FR"/>
        </a:p>
      </dgm:t>
    </dgm:pt>
    <dgm:pt modelId="{74A135CE-2307-4FC9-A931-5D513004948C}" type="sibTrans" cxnId="{BCB872F2-855C-4186-BDCF-400D5280D373}">
      <dgm:prSet/>
      <dgm:spPr/>
      <dgm:t>
        <a:bodyPr/>
        <a:lstStyle/>
        <a:p>
          <a:pPr algn="l"/>
          <a:endParaRPr lang="fr-FR"/>
        </a:p>
      </dgm:t>
    </dgm:pt>
    <dgm:pt modelId="{10498023-CBF2-4AA3-B6C0-E8B170CF2F35}">
      <dgm:prSet phldrT="[Texte]"/>
      <dgm:spPr>
        <a:ln>
          <a:solidFill>
            <a:schemeClr val="accent2"/>
          </a:solidFill>
        </a:ln>
      </dgm:spPr>
      <dgm:t>
        <a:bodyPr/>
        <a:lstStyle/>
        <a:p>
          <a:pPr algn="l"/>
          <a:r>
            <a:rPr lang="fr-FR" dirty="0"/>
            <a:t>Visualiser les lieux à proximité (Twitter, Wikipédia, Instagram, Google)</a:t>
          </a:r>
        </a:p>
      </dgm:t>
    </dgm:pt>
    <dgm:pt modelId="{4C614F7C-6FA4-49EF-8CF9-4C26C49DEE0B}" type="parTrans" cxnId="{02E92271-4E05-46CA-9183-D71D66F1B5C6}">
      <dgm:prSet/>
      <dgm:spPr/>
      <dgm:t>
        <a:bodyPr/>
        <a:lstStyle/>
        <a:p>
          <a:pPr algn="l"/>
          <a:endParaRPr lang="fr-FR"/>
        </a:p>
      </dgm:t>
    </dgm:pt>
    <dgm:pt modelId="{D4866E49-19AD-4DDF-938E-162DFC5DE61E}" type="sibTrans" cxnId="{02E92271-4E05-46CA-9183-D71D66F1B5C6}">
      <dgm:prSet/>
      <dgm:spPr/>
      <dgm:t>
        <a:bodyPr/>
        <a:lstStyle/>
        <a:p>
          <a:pPr algn="l"/>
          <a:endParaRPr lang="fr-FR"/>
        </a:p>
      </dgm:t>
    </dgm:pt>
    <dgm:pt modelId="{3455E47E-B669-4F7D-8C11-0AE3DD21B963}">
      <dgm:prSet phldrT="[Texte]"/>
      <dgm:spPr>
        <a:ln>
          <a:solidFill>
            <a:schemeClr val="accent2"/>
          </a:solidFill>
        </a:ln>
      </dgm:spPr>
      <dgm:t>
        <a:bodyPr/>
        <a:lstStyle/>
        <a:p>
          <a:pPr algn="l"/>
          <a:r>
            <a:rPr lang="fr-FR" dirty="0"/>
            <a:t>Google </a:t>
          </a:r>
          <a:r>
            <a:rPr lang="fr-FR" dirty="0" err="1"/>
            <a:t>Maps</a:t>
          </a:r>
          <a:r>
            <a:rPr lang="fr-FR" dirty="0"/>
            <a:t> (vue carte, satellite, </a:t>
          </a:r>
          <a:r>
            <a:rPr lang="fr-FR" dirty="0" err="1"/>
            <a:t>street</a:t>
          </a:r>
          <a:r>
            <a:rPr lang="fr-FR" dirty="0"/>
            <a:t> </a:t>
          </a:r>
          <a:r>
            <a:rPr lang="fr-FR" dirty="0" err="1"/>
            <a:t>view</a:t>
          </a:r>
          <a:r>
            <a:rPr lang="fr-FR" dirty="0"/>
            <a:t>)</a:t>
          </a:r>
        </a:p>
      </dgm:t>
    </dgm:pt>
    <dgm:pt modelId="{772C5263-7827-4935-9998-BE0DF5587BA4}" type="parTrans" cxnId="{738DB1CE-9F54-4CE5-A863-42F49EE2EE68}">
      <dgm:prSet/>
      <dgm:spPr/>
      <dgm:t>
        <a:bodyPr/>
        <a:lstStyle/>
        <a:p>
          <a:pPr algn="l"/>
          <a:endParaRPr lang="fr-FR"/>
        </a:p>
      </dgm:t>
    </dgm:pt>
    <dgm:pt modelId="{341BF689-7E6E-490C-8C19-89EA07D16CE2}" type="sibTrans" cxnId="{738DB1CE-9F54-4CE5-A863-42F49EE2EE68}">
      <dgm:prSet/>
      <dgm:spPr/>
      <dgm:t>
        <a:bodyPr/>
        <a:lstStyle/>
        <a:p>
          <a:pPr algn="l"/>
          <a:endParaRPr lang="fr-FR"/>
        </a:p>
      </dgm:t>
    </dgm:pt>
    <dgm:pt modelId="{0266F1FC-9196-4F89-8B3C-2C0A296CB4C5}">
      <dgm:prSet phldrT="[Texte]"/>
      <dgm:spPr>
        <a:solidFill>
          <a:schemeClr val="accent5">
            <a:lumMod val="5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algn="ctr"/>
          <a:r>
            <a:rPr lang="fr-FR" b="1" dirty="0"/>
            <a:t>Bluetooth</a:t>
          </a:r>
        </a:p>
      </dgm:t>
    </dgm:pt>
    <dgm:pt modelId="{79F23071-EF19-4AC0-97F6-8AECBF775CA8}" type="parTrans" cxnId="{54C0C3DE-60AD-4872-A47E-74FB0BF90C9E}">
      <dgm:prSet/>
      <dgm:spPr/>
      <dgm:t>
        <a:bodyPr/>
        <a:lstStyle/>
        <a:p>
          <a:pPr algn="l"/>
          <a:endParaRPr lang="fr-FR"/>
        </a:p>
      </dgm:t>
    </dgm:pt>
    <dgm:pt modelId="{16C8790F-9F36-458B-8FE3-39D4CA9F089B}" type="sibTrans" cxnId="{54C0C3DE-60AD-4872-A47E-74FB0BF90C9E}">
      <dgm:prSet/>
      <dgm:spPr/>
      <dgm:t>
        <a:bodyPr/>
        <a:lstStyle/>
        <a:p>
          <a:pPr algn="l"/>
          <a:endParaRPr lang="fr-FR"/>
        </a:p>
      </dgm:t>
    </dgm:pt>
    <dgm:pt modelId="{06A9EDAB-A807-4E9E-9388-DCACE93C670F}">
      <dgm:prSet phldrT="[Texte]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algn="l"/>
          <a:r>
            <a:rPr lang="fr-FR" dirty="0"/>
            <a:t>Utilisation d’un bouton physique pour prendre l’enregistrement du repère</a:t>
          </a:r>
        </a:p>
      </dgm:t>
    </dgm:pt>
    <dgm:pt modelId="{29F8201D-6A3C-4876-A92D-F68B50F9B65E}" type="parTrans" cxnId="{98AF4D40-7EA5-4135-B9CC-B51D594A8BCD}">
      <dgm:prSet/>
      <dgm:spPr/>
      <dgm:t>
        <a:bodyPr/>
        <a:lstStyle/>
        <a:p>
          <a:pPr algn="l"/>
          <a:endParaRPr lang="fr-FR"/>
        </a:p>
      </dgm:t>
    </dgm:pt>
    <dgm:pt modelId="{A7A207DA-9766-4F64-AC10-FF29FAB9157C}" type="sibTrans" cxnId="{98AF4D40-7EA5-4135-B9CC-B51D594A8BCD}">
      <dgm:prSet/>
      <dgm:spPr/>
      <dgm:t>
        <a:bodyPr/>
        <a:lstStyle/>
        <a:p>
          <a:pPr algn="l"/>
          <a:endParaRPr lang="fr-FR"/>
        </a:p>
      </dgm:t>
    </dgm:pt>
    <dgm:pt modelId="{7C6536CD-7ADC-4D7A-BA14-4A13A60924E4}">
      <dgm:prSet phldrT="[Texte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pPr algn="ctr"/>
          <a:r>
            <a:rPr lang="fr-FR" b="1" dirty="0"/>
            <a:t>Portage</a:t>
          </a:r>
        </a:p>
      </dgm:t>
    </dgm:pt>
    <dgm:pt modelId="{C35AE484-2406-457C-B553-CA1CD549E652}" type="parTrans" cxnId="{28B7A7AE-8EF6-45AF-B090-33F6C6D12C48}">
      <dgm:prSet/>
      <dgm:spPr/>
      <dgm:t>
        <a:bodyPr/>
        <a:lstStyle/>
        <a:p>
          <a:pPr algn="l"/>
          <a:endParaRPr lang="fr-FR"/>
        </a:p>
      </dgm:t>
    </dgm:pt>
    <dgm:pt modelId="{7822CF14-C318-4334-8414-D0555D5C8EE1}" type="sibTrans" cxnId="{28B7A7AE-8EF6-45AF-B090-33F6C6D12C48}">
      <dgm:prSet/>
      <dgm:spPr/>
      <dgm:t>
        <a:bodyPr/>
        <a:lstStyle/>
        <a:p>
          <a:pPr algn="l"/>
          <a:endParaRPr lang="fr-FR"/>
        </a:p>
      </dgm:t>
    </dgm:pt>
    <dgm:pt modelId="{DB663951-9758-4FB9-AB8E-2A4025243D1B}">
      <dgm:prSet phldrT="[Texte]"/>
      <dgm:spPr>
        <a:ln>
          <a:solidFill>
            <a:schemeClr val="accent2"/>
          </a:solidFill>
        </a:ln>
      </dgm:spPr>
      <dgm:t>
        <a:bodyPr/>
        <a:lstStyle/>
        <a:p>
          <a:pPr algn="l"/>
          <a:r>
            <a:rPr lang="fr-FR" dirty="0"/>
            <a:t>Android</a:t>
          </a:r>
        </a:p>
      </dgm:t>
    </dgm:pt>
    <dgm:pt modelId="{0AEBDEA8-C7D5-419D-93A8-A669D1A2C82D}" type="parTrans" cxnId="{3F07C5E8-D624-4545-8129-21CDE5F90C20}">
      <dgm:prSet/>
      <dgm:spPr/>
      <dgm:t>
        <a:bodyPr/>
        <a:lstStyle/>
        <a:p>
          <a:pPr algn="l"/>
          <a:endParaRPr lang="fr-FR"/>
        </a:p>
      </dgm:t>
    </dgm:pt>
    <dgm:pt modelId="{A104E4D9-47F2-48FA-979C-B8FD84C49BED}" type="sibTrans" cxnId="{3F07C5E8-D624-4545-8129-21CDE5F90C20}">
      <dgm:prSet/>
      <dgm:spPr/>
      <dgm:t>
        <a:bodyPr/>
        <a:lstStyle/>
        <a:p>
          <a:pPr algn="l"/>
          <a:endParaRPr lang="fr-FR"/>
        </a:p>
      </dgm:t>
    </dgm:pt>
    <dgm:pt modelId="{4EC56E15-1863-47C5-A170-E5BD30B52743}">
      <dgm:prSet phldrT="[Texte]"/>
      <dgm:spPr>
        <a:ln>
          <a:solidFill>
            <a:schemeClr val="accent2"/>
          </a:solidFill>
        </a:ln>
      </dgm:spPr>
      <dgm:t>
        <a:bodyPr/>
        <a:lstStyle/>
        <a:p>
          <a:pPr algn="l"/>
          <a:r>
            <a:rPr lang="fr-FR" dirty="0"/>
            <a:t>iOS</a:t>
          </a:r>
        </a:p>
      </dgm:t>
    </dgm:pt>
    <dgm:pt modelId="{67329AA5-1FFD-473C-9BB6-B962F94B72E5}" type="parTrans" cxnId="{AD4F8B72-E550-4A64-A97E-5D153FDD40D9}">
      <dgm:prSet/>
      <dgm:spPr/>
      <dgm:t>
        <a:bodyPr/>
        <a:lstStyle/>
        <a:p>
          <a:pPr algn="l"/>
          <a:endParaRPr lang="fr-FR"/>
        </a:p>
      </dgm:t>
    </dgm:pt>
    <dgm:pt modelId="{F74FEB90-DC9C-429E-AB13-9BF64F26F000}" type="sibTrans" cxnId="{AD4F8B72-E550-4A64-A97E-5D153FDD40D9}">
      <dgm:prSet/>
      <dgm:spPr/>
      <dgm:t>
        <a:bodyPr/>
        <a:lstStyle/>
        <a:p>
          <a:pPr algn="l"/>
          <a:endParaRPr lang="fr-FR"/>
        </a:p>
      </dgm:t>
    </dgm:pt>
    <dgm:pt modelId="{6BCD5702-5724-460E-A427-97C17A91C6C6}" type="pres">
      <dgm:prSet presAssocID="{C8BAF19F-C8ED-48FB-9A49-DC3CFC63FF3C}" presName="linearFlow" presStyleCnt="0">
        <dgm:presLayoutVars>
          <dgm:dir/>
          <dgm:animLvl val="lvl"/>
          <dgm:resizeHandles val="exact"/>
        </dgm:presLayoutVars>
      </dgm:prSet>
      <dgm:spPr/>
    </dgm:pt>
    <dgm:pt modelId="{F7D4DE29-88C8-4627-8E3A-89F6B8FCCD36}" type="pres">
      <dgm:prSet presAssocID="{481EC95D-CE35-44EA-82BE-9F601FDA99E6}" presName="composite" presStyleCnt="0"/>
      <dgm:spPr/>
    </dgm:pt>
    <dgm:pt modelId="{C80E72F0-160E-45FF-A26A-1E583772364D}" type="pres">
      <dgm:prSet presAssocID="{481EC95D-CE35-44EA-82BE-9F601FDA99E6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2390534F-3806-4E44-8F93-73CF3D27BA40}" type="pres">
      <dgm:prSet presAssocID="{481EC95D-CE35-44EA-82BE-9F601FDA99E6}" presName="descendantText" presStyleLbl="alignAcc1" presStyleIdx="0" presStyleCnt="6">
        <dgm:presLayoutVars>
          <dgm:bulletEnabled val="1"/>
        </dgm:presLayoutVars>
      </dgm:prSet>
      <dgm:spPr/>
    </dgm:pt>
    <dgm:pt modelId="{D4292413-B896-42CE-A2F2-4C98AFB1C034}" type="pres">
      <dgm:prSet presAssocID="{0967D08F-C09C-4ED1-9958-64784CC847C7}" presName="sp" presStyleCnt="0"/>
      <dgm:spPr/>
    </dgm:pt>
    <dgm:pt modelId="{74EB22A7-FE58-4D1E-B1D5-1EF315648BDF}" type="pres">
      <dgm:prSet presAssocID="{8A36E18D-D78F-4074-BA20-B5C9406FC052}" presName="composite" presStyleCnt="0"/>
      <dgm:spPr/>
    </dgm:pt>
    <dgm:pt modelId="{F2E7130B-6885-4CD8-893B-814480647277}" type="pres">
      <dgm:prSet presAssocID="{8A36E18D-D78F-4074-BA20-B5C9406FC052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8A4DF37A-2A28-41A6-B84D-021E1336A30A}" type="pres">
      <dgm:prSet presAssocID="{8A36E18D-D78F-4074-BA20-B5C9406FC052}" presName="descendantText" presStyleLbl="alignAcc1" presStyleIdx="1" presStyleCnt="6">
        <dgm:presLayoutVars>
          <dgm:bulletEnabled val="1"/>
        </dgm:presLayoutVars>
      </dgm:prSet>
      <dgm:spPr/>
    </dgm:pt>
    <dgm:pt modelId="{BC0218B2-6125-4CCE-9210-CDD806462222}" type="pres">
      <dgm:prSet presAssocID="{2A6E4437-A9C8-4DD0-B7A6-5C7684AB0250}" presName="sp" presStyleCnt="0"/>
      <dgm:spPr/>
    </dgm:pt>
    <dgm:pt modelId="{5CC9980F-8606-4800-A910-10D953AF68EC}" type="pres">
      <dgm:prSet presAssocID="{B5EA5CE9-1DC4-4314-9F1B-223D04138887}" presName="composite" presStyleCnt="0"/>
      <dgm:spPr/>
    </dgm:pt>
    <dgm:pt modelId="{7C1352BA-21F1-48B5-996C-AFD47A2F1277}" type="pres">
      <dgm:prSet presAssocID="{B5EA5CE9-1DC4-4314-9F1B-223D04138887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3B9E9935-8881-413E-BA57-B4CA919DB059}" type="pres">
      <dgm:prSet presAssocID="{B5EA5CE9-1DC4-4314-9F1B-223D04138887}" presName="descendantText" presStyleLbl="alignAcc1" presStyleIdx="2" presStyleCnt="6">
        <dgm:presLayoutVars>
          <dgm:bulletEnabled val="1"/>
        </dgm:presLayoutVars>
      </dgm:prSet>
      <dgm:spPr/>
    </dgm:pt>
    <dgm:pt modelId="{EF5945A7-DAD3-4B26-9DA6-65EB8907D8D6}" type="pres">
      <dgm:prSet presAssocID="{E7FA8FC9-6E94-4A3D-B2D2-B1AE16FD78F2}" presName="sp" presStyleCnt="0"/>
      <dgm:spPr/>
    </dgm:pt>
    <dgm:pt modelId="{43BA981C-8BAD-4B9E-974A-01A44D358D96}" type="pres">
      <dgm:prSet presAssocID="{978CA590-6E57-48FD-B141-316C6D7057E8}" presName="composite" presStyleCnt="0"/>
      <dgm:spPr/>
    </dgm:pt>
    <dgm:pt modelId="{C5470DAE-DF75-43A7-A28D-52105F141E4F}" type="pres">
      <dgm:prSet presAssocID="{978CA590-6E57-48FD-B141-316C6D7057E8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8184AD08-70F7-4AFC-984C-63B01EF77C32}" type="pres">
      <dgm:prSet presAssocID="{978CA590-6E57-48FD-B141-316C6D7057E8}" presName="descendantText" presStyleLbl="alignAcc1" presStyleIdx="3" presStyleCnt="6">
        <dgm:presLayoutVars>
          <dgm:bulletEnabled val="1"/>
        </dgm:presLayoutVars>
      </dgm:prSet>
      <dgm:spPr/>
    </dgm:pt>
    <dgm:pt modelId="{45E5366F-2E94-4F41-8FB7-1DCD644EDB5C}" type="pres">
      <dgm:prSet presAssocID="{81B8AE5D-6B6A-4B2E-B799-FDF22B606577}" presName="sp" presStyleCnt="0"/>
      <dgm:spPr/>
    </dgm:pt>
    <dgm:pt modelId="{2E9272FF-C0B6-441A-9B6B-2010795219D8}" type="pres">
      <dgm:prSet presAssocID="{7C6536CD-7ADC-4D7A-BA14-4A13A60924E4}" presName="composite" presStyleCnt="0"/>
      <dgm:spPr/>
    </dgm:pt>
    <dgm:pt modelId="{2E3D2BCD-4660-4402-A45F-D2FE3E613EE4}" type="pres">
      <dgm:prSet presAssocID="{7C6536CD-7ADC-4D7A-BA14-4A13A60924E4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AC0CD28-4726-4E71-A30A-A132B89C0F15}" type="pres">
      <dgm:prSet presAssocID="{7C6536CD-7ADC-4D7A-BA14-4A13A60924E4}" presName="descendantText" presStyleLbl="alignAcc1" presStyleIdx="4" presStyleCnt="6">
        <dgm:presLayoutVars>
          <dgm:bulletEnabled val="1"/>
        </dgm:presLayoutVars>
      </dgm:prSet>
      <dgm:spPr/>
    </dgm:pt>
    <dgm:pt modelId="{EE8951CD-2926-4689-9CCE-783D6AFF1737}" type="pres">
      <dgm:prSet presAssocID="{7822CF14-C318-4334-8414-D0555D5C8EE1}" presName="sp" presStyleCnt="0"/>
      <dgm:spPr/>
    </dgm:pt>
    <dgm:pt modelId="{D946A293-B2C6-4310-9A8B-ED79034148A1}" type="pres">
      <dgm:prSet presAssocID="{0266F1FC-9196-4F89-8B3C-2C0A296CB4C5}" presName="composite" presStyleCnt="0"/>
      <dgm:spPr/>
    </dgm:pt>
    <dgm:pt modelId="{E29C4D13-95E8-454C-B2DE-5923A8A0BCA3}" type="pres">
      <dgm:prSet presAssocID="{0266F1FC-9196-4F89-8B3C-2C0A296CB4C5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8B63AA0-3D04-4BA9-BF51-18A9F8449657}" type="pres">
      <dgm:prSet presAssocID="{0266F1FC-9196-4F89-8B3C-2C0A296CB4C5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1DC9413-D2B2-46E5-B95B-BB68A589FA7E}" type="presOf" srcId="{B5EA5CE9-1DC4-4314-9F1B-223D04138887}" destId="{7C1352BA-21F1-48B5-996C-AFD47A2F1277}" srcOrd="0" destOrd="0" presId="urn:microsoft.com/office/officeart/2005/8/layout/chevron2"/>
    <dgm:cxn modelId="{5AE8971F-AC5F-4FB7-ACAF-2B4347BDC6C8}" type="presOf" srcId="{C8BAF19F-C8ED-48FB-9A49-DC3CFC63FF3C}" destId="{6BCD5702-5724-460E-A427-97C17A91C6C6}" srcOrd="0" destOrd="0" presId="urn:microsoft.com/office/officeart/2005/8/layout/chevron2"/>
    <dgm:cxn modelId="{7A74842B-614C-41F0-A119-9B0B33F712D9}" type="presOf" srcId="{85D812F0-8FB9-4DAB-ACC3-2DBD7F8481D4}" destId="{2390534F-3806-4E44-8F93-73CF3D27BA40}" srcOrd="0" destOrd="0" presId="urn:microsoft.com/office/officeart/2005/8/layout/chevron2"/>
    <dgm:cxn modelId="{98AF4D40-7EA5-4135-B9CC-B51D594A8BCD}" srcId="{0266F1FC-9196-4F89-8B3C-2C0A296CB4C5}" destId="{06A9EDAB-A807-4E9E-9388-DCACE93C670F}" srcOrd="0" destOrd="0" parTransId="{29F8201D-6A3C-4876-A92D-F68B50F9B65E}" sibTransId="{A7A207DA-9766-4F64-AC10-FF29FAB9157C}"/>
    <dgm:cxn modelId="{4C69095B-B875-412D-836A-D8F376BC8835}" type="presOf" srcId="{672F2DB0-1F05-40F7-9119-421DA47FF0AF}" destId="{3B9E9935-8881-413E-BA57-B4CA919DB059}" srcOrd="0" destOrd="0" presId="urn:microsoft.com/office/officeart/2005/8/layout/chevron2"/>
    <dgm:cxn modelId="{36655843-2A99-40C4-9FAF-351877ADDBA0}" type="presOf" srcId="{481EC95D-CE35-44EA-82BE-9F601FDA99E6}" destId="{C80E72F0-160E-45FF-A26A-1E583772364D}" srcOrd="0" destOrd="0" presId="urn:microsoft.com/office/officeart/2005/8/layout/chevron2"/>
    <dgm:cxn modelId="{11478E43-79E3-44E3-8B42-14BAE3E18B1B}" srcId="{978CA590-6E57-48FD-B141-316C6D7057E8}" destId="{94D4D379-201F-4F91-85CB-D8FCB30D89DF}" srcOrd="0" destOrd="0" parTransId="{C6C9D219-B7B0-4B04-9381-930E582B90FC}" sibTransId="{89952F66-8977-45A4-A084-D336556E7FBC}"/>
    <dgm:cxn modelId="{A910F970-3FFF-4D0B-A61F-F5AFEC90CAB5}" srcId="{B5EA5CE9-1DC4-4314-9F1B-223D04138887}" destId="{672F2DB0-1F05-40F7-9119-421DA47FF0AF}" srcOrd="0" destOrd="0" parTransId="{A596AFCB-32DF-4A3E-9536-7020DBA22D3C}" sibTransId="{4B95EBFF-E6CD-478C-AB9F-FDF8B671ECEA}"/>
    <dgm:cxn modelId="{26A0FE50-AF44-4786-9A33-61553FECC4B5}" type="presOf" srcId="{0266F1FC-9196-4F89-8B3C-2C0A296CB4C5}" destId="{E29C4D13-95E8-454C-B2DE-5923A8A0BCA3}" srcOrd="0" destOrd="0" presId="urn:microsoft.com/office/officeart/2005/8/layout/chevron2"/>
    <dgm:cxn modelId="{02E92271-4E05-46CA-9183-D71D66F1B5C6}" srcId="{8A36E18D-D78F-4074-BA20-B5C9406FC052}" destId="{10498023-CBF2-4AA3-B6C0-E8B170CF2F35}" srcOrd="2" destOrd="0" parTransId="{4C614F7C-6FA4-49EF-8CF9-4C26C49DEE0B}" sibTransId="{D4866E49-19AD-4DDF-938E-162DFC5DE61E}"/>
    <dgm:cxn modelId="{87EB6A71-02C4-4BB4-AD35-546378E72918}" srcId="{C8BAF19F-C8ED-48FB-9A49-DC3CFC63FF3C}" destId="{481EC95D-CE35-44EA-82BE-9F601FDA99E6}" srcOrd="0" destOrd="0" parTransId="{F7BE4802-5EF0-4D12-AF1B-95DFDFC95106}" sibTransId="{0967D08F-C09C-4ED1-9958-64784CC847C7}"/>
    <dgm:cxn modelId="{AD4F8B72-E550-4A64-A97E-5D153FDD40D9}" srcId="{7C6536CD-7ADC-4D7A-BA14-4A13A60924E4}" destId="{4EC56E15-1863-47C5-A170-E5BD30B52743}" srcOrd="1" destOrd="0" parTransId="{67329AA5-1FFD-473C-9BB6-B962F94B72E5}" sibTransId="{F74FEB90-DC9C-429E-AB13-9BF64F26F000}"/>
    <dgm:cxn modelId="{F40C037E-7315-4A5D-868B-1204B312B8F1}" srcId="{978CA590-6E57-48FD-B141-316C6D7057E8}" destId="{1566679D-D06D-4152-8D67-3669DE187E4A}" srcOrd="1" destOrd="0" parTransId="{14E282AC-B809-4E8E-9DEE-4FA7F20CFFD2}" sibTransId="{684BFB4F-6F86-4127-B361-05000ADE6EB1}"/>
    <dgm:cxn modelId="{605BC07F-633F-449A-B936-7BE38EC590B5}" type="presOf" srcId="{4EC56E15-1863-47C5-A170-E5BD30B52743}" destId="{9AC0CD28-4726-4E71-A30A-A132B89C0F15}" srcOrd="0" destOrd="1" presId="urn:microsoft.com/office/officeart/2005/8/layout/chevron2"/>
    <dgm:cxn modelId="{3E24D481-365E-4514-B309-595D67ED762B}" srcId="{481EC95D-CE35-44EA-82BE-9F601FDA99E6}" destId="{BCAB842B-6F3D-4AE2-B64C-886B1F07D4E6}" srcOrd="1" destOrd="0" parTransId="{08049686-D247-44BB-8095-E44C40AC481B}" sibTransId="{0D4D9A4E-7E06-4CFF-B22B-3D94C48ECFF5}"/>
    <dgm:cxn modelId="{9D405084-E4FE-4641-A332-E53138423667}" srcId="{481EC95D-CE35-44EA-82BE-9F601FDA99E6}" destId="{85D812F0-8FB9-4DAB-ACC3-2DBD7F8481D4}" srcOrd="0" destOrd="0" parTransId="{EC0D4D2D-1609-4FFF-8D9A-C64ADD762708}" sibTransId="{6EB278B7-C648-4AB4-8918-B360FD2B5664}"/>
    <dgm:cxn modelId="{69B8D986-8A8D-45EA-9843-4175BBEF42E8}" type="presOf" srcId="{8A36E18D-D78F-4074-BA20-B5C9406FC052}" destId="{F2E7130B-6885-4CD8-893B-814480647277}" srcOrd="0" destOrd="0" presId="urn:microsoft.com/office/officeart/2005/8/layout/chevron2"/>
    <dgm:cxn modelId="{848F228B-952F-4704-98EB-762FB5A0133A}" type="presOf" srcId="{3455E47E-B669-4F7D-8C11-0AE3DD21B963}" destId="{8A4DF37A-2A28-41A6-B84D-021E1336A30A}" srcOrd="0" destOrd="1" presId="urn:microsoft.com/office/officeart/2005/8/layout/chevron2"/>
    <dgm:cxn modelId="{14927798-A101-42BF-ACB9-3644C0B530AD}" srcId="{C8BAF19F-C8ED-48FB-9A49-DC3CFC63FF3C}" destId="{978CA590-6E57-48FD-B141-316C6D7057E8}" srcOrd="3" destOrd="0" parTransId="{112EA57C-8F38-45AD-8336-C6412BB35246}" sibTransId="{81B8AE5D-6B6A-4B2E-B799-FDF22B606577}"/>
    <dgm:cxn modelId="{79E8549E-FA23-48BB-9E4C-5AB5499A57CE}" type="presOf" srcId="{DB663951-9758-4FB9-AB8E-2A4025243D1B}" destId="{9AC0CD28-4726-4E71-A30A-A132B89C0F15}" srcOrd="0" destOrd="0" presId="urn:microsoft.com/office/officeart/2005/8/layout/chevron2"/>
    <dgm:cxn modelId="{C7FCA3A2-AB7E-4BDA-A9E8-3558730014C9}" type="presOf" srcId="{303FCE62-0279-4939-AE4D-3BFC4DE3C96B}" destId="{3B9E9935-8881-413E-BA57-B4CA919DB059}" srcOrd="0" destOrd="1" presId="urn:microsoft.com/office/officeart/2005/8/layout/chevron2"/>
    <dgm:cxn modelId="{474A8AA9-4462-42AB-8E15-DF222BC7C35E}" type="presOf" srcId="{7C6536CD-7ADC-4D7A-BA14-4A13A60924E4}" destId="{2E3D2BCD-4660-4402-A45F-D2FE3E613EE4}" srcOrd="0" destOrd="0" presId="urn:microsoft.com/office/officeart/2005/8/layout/chevron2"/>
    <dgm:cxn modelId="{7E661CAC-D5BD-4F28-9E45-D3878E8FF8F3}" type="presOf" srcId="{10498023-CBF2-4AA3-B6C0-E8B170CF2F35}" destId="{8A4DF37A-2A28-41A6-B84D-021E1336A30A}" srcOrd="0" destOrd="2" presId="urn:microsoft.com/office/officeart/2005/8/layout/chevron2"/>
    <dgm:cxn modelId="{28B7A7AE-8EF6-45AF-B090-33F6C6D12C48}" srcId="{C8BAF19F-C8ED-48FB-9A49-DC3CFC63FF3C}" destId="{7C6536CD-7ADC-4D7A-BA14-4A13A60924E4}" srcOrd="4" destOrd="0" parTransId="{C35AE484-2406-457C-B553-CA1CD549E652}" sibTransId="{7822CF14-C318-4334-8414-D0555D5C8EE1}"/>
    <dgm:cxn modelId="{766327AF-9B50-4027-BFDE-BBB4AF46C56B}" srcId="{C8BAF19F-C8ED-48FB-9A49-DC3CFC63FF3C}" destId="{8A36E18D-D78F-4074-BA20-B5C9406FC052}" srcOrd="1" destOrd="0" parTransId="{51DC6125-295E-4380-BC8F-C31FB3A6DA47}" sibTransId="{2A6E4437-A9C8-4DD0-B7A6-5C7684AB0250}"/>
    <dgm:cxn modelId="{2006E0B6-287E-47A9-85C8-D61BB251AC15}" srcId="{B5EA5CE9-1DC4-4314-9F1B-223D04138887}" destId="{303FCE62-0279-4939-AE4D-3BFC4DE3C96B}" srcOrd="1" destOrd="0" parTransId="{C1634AA9-F614-473A-A548-D83079DD6332}" sibTransId="{E798799D-8DEF-4F90-81B0-B42A2D1732FB}"/>
    <dgm:cxn modelId="{4B3E68BD-E667-4E1F-A4B3-58E905376598}" type="presOf" srcId="{BCAB842B-6F3D-4AE2-B64C-886B1F07D4E6}" destId="{2390534F-3806-4E44-8F93-73CF3D27BA40}" srcOrd="0" destOrd="1" presId="urn:microsoft.com/office/officeart/2005/8/layout/chevron2"/>
    <dgm:cxn modelId="{BE061CC0-BED0-4C75-B486-87C70AA07407}" srcId="{C8BAF19F-C8ED-48FB-9A49-DC3CFC63FF3C}" destId="{B5EA5CE9-1DC4-4314-9F1B-223D04138887}" srcOrd="2" destOrd="0" parTransId="{B7399A81-45DB-4E08-B973-6F4675CDC6B3}" sibTransId="{E7FA8FC9-6E94-4A3D-B2D2-B1AE16FD78F2}"/>
    <dgm:cxn modelId="{B19C04C8-4332-4D4D-AF85-E8D5695BCE05}" type="presOf" srcId="{978CA590-6E57-48FD-B141-316C6D7057E8}" destId="{C5470DAE-DF75-43A7-A28D-52105F141E4F}" srcOrd="0" destOrd="0" presId="urn:microsoft.com/office/officeart/2005/8/layout/chevron2"/>
    <dgm:cxn modelId="{2B0ACFCA-2DEB-425A-A02C-47631DBE5025}" type="presOf" srcId="{94D4D379-201F-4F91-85CB-D8FCB30D89DF}" destId="{8184AD08-70F7-4AFC-984C-63B01EF77C32}" srcOrd="0" destOrd="0" presId="urn:microsoft.com/office/officeart/2005/8/layout/chevron2"/>
    <dgm:cxn modelId="{738DB1CE-9F54-4CE5-A863-42F49EE2EE68}" srcId="{8A36E18D-D78F-4074-BA20-B5C9406FC052}" destId="{3455E47E-B669-4F7D-8C11-0AE3DD21B963}" srcOrd="1" destOrd="0" parTransId="{772C5263-7827-4935-9998-BE0DF5587BA4}" sibTransId="{341BF689-7E6E-490C-8C19-89EA07D16CE2}"/>
    <dgm:cxn modelId="{6ED238D2-920D-4E49-B477-C386308C233E}" type="presOf" srcId="{57ADBC68-7EC0-416B-884A-41046C00221B}" destId="{8A4DF37A-2A28-41A6-B84D-021E1336A30A}" srcOrd="0" destOrd="0" presId="urn:microsoft.com/office/officeart/2005/8/layout/chevron2"/>
    <dgm:cxn modelId="{497919D7-1D17-4CA8-AB22-E12087FF9A94}" type="presOf" srcId="{1566679D-D06D-4152-8D67-3669DE187E4A}" destId="{8184AD08-70F7-4AFC-984C-63B01EF77C32}" srcOrd="0" destOrd="1" presId="urn:microsoft.com/office/officeart/2005/8/layout/chevron2"/>
    <dgm:cxn modelId="{54C0C3DE-60AD-4872-A47E-74FB0BF90C9E}" srcId="{C8BAF19F-C8ED-48FB-9A49-DC3CFC63FF3C}" destId="{0266F1FC-9196-4F89-8B3C-2C0A296CB4C5}" srcOrd="5" destOrd="0" parTransId="{79F23071-EF19-4AC0-97F6-8AECBF775CA8}" sibTransId="{16C8790F-9F36-458B-8FE3-39D4CA9F089B}"/>
    <dgm:cxn modelId="{3F07C5E8-D624-4545-8129-21CDE5F90C20}" srcId="{7C6536CD-7ADC-4D7A-BA14-4A13A60924E4}" destId="{DB663951-9758-4FB9-AB8E-2A4025243D1B}" srcOrd="0" destOrd="0" parTransId="{0AEBDEA8-C7D5-419D-93A8-A669D1A2C82D}" sibTransId="{A104E4D9-47F2-48FA-979C-B8FD84C49BED}"/>
    <dgm:cxn modelId="{02301BEB-C3E7-49FC-A6BB-6752D93A41AD}" type="presOf" srcId="{06A9EDAB-A807-4E9E-9388-DCACE93C670F}" destId="{A8B63AA0-3D04-4BA9-BF51-18A9F8449657}" srcOrd="0" destOrd="0" presId="urn:microsoft.com/office/officeart/2005/8/layout/chevron2"/>
    <dgm:cxn modelId="{BCB872F2-855C-4186-BDCF-400D5280D373}" srcId="{8A36E18D-D78F-4074-BA20-B5C9406FC052}" destId="{57ADBC68-7EC0-416B-884A-41046C00221B}" srcOrd="0" destOrd="0" parTransId="{A29A1D38-6DE2-40EA-897B-BCC1C935CBFE}" sibTransId="{74A135CE-2307-4FC9-A931-5D513004948C}"/>
    <dgm:cxn modelId="{73AF0B33-FEC3-430B-A72D-1FE19DD87E49}" type="presParOf" srcId="{6BCD5702-5724-460E-A427-97C17A91C6C6}" destId="{F7D4DE29-88C8-4627-8E3A-89F6B8FCCD36}" srcOrd="0" destOrd="0" presId="urn:microsoft.com/office/officeart/2005/8/layout/chevron2"/>
    <dgm:cxn modelId="{8085B67A-B29F-4334-BB70-58D49FEAC73B}" type="presParOf" srcId="{F7D4DE29-88C8-4627-8E3A-89F6B8FCCD36}" destId="{C80E72F0-160E-45FF-A26A-1E583772364D}" srcOrd="0" destOrd="0" presId="urn:microsoft.com/office/officeart/2005/8/layout/chevron2"/>
    <dgm:cxn modelId="{018DFEEF-EC50-490C-BE32-297E649CA44A}" type="presParOf" srcId="{F7D4DE29-88C8-4627-8E3A-89F6B8FCCD36}" destId="{2390534F-3806-4E44-8F93-73CF3D27BA40}" srcOrd="1" destOrd="0" presId="urn:microsoft.com/office/officeart/2005/8/layout/chevron2"/>
    <dgm:cxn modelId="{40B22046-D15D-4FF1-A735-A87BF13C1DE9}" type="presParOf" srcId="{6BCD5702-5724-460E-A427-97C17A91C6C6}" destId="{D4292413-B896-42CE-A2F2-4C98AFB1C034}" srcOrd="1" destOrd="0" presId="urn:microsoft.com/office/officeart/2005/8/layout/chevron2"/>
    <dgm:cxn modelId="{76B17650-6D30-4AD2-B6DB-58BEF2D74334}" type="presParOf" srcId="{6BCD5702-5724-460E-A427-97C17A91C6C6}" destId="{74EB22A7-FE58-4D1E-B1D5-1EF315648BDF}" srcOrd="2" destOrd="0" presId="urn:microsoft.com/office/officeart/2005/8/layout/chevron2"/>
    <dgm:cxn modelId="{B86C5352-13CA-4123-BAC3-C705A3E357B3}" type="presParOf" srcId="{74EB22A7-FE58-4D1E-B1D5-1EF315648BDF}" destId="{F2E7130B-6885-4CD8-893B-814480647277}" srcOrd="0" destOrd="0" presId="urn:microsoft.com/office/officeart/2005/8/layout/chevron2"/>
    <dgm:cxn modelId="{85A134D6-CC8F-49D5-ADDD-D976A51CF171}" type="presParOf" srcId="{74EB22A7-FE58-4D1E-B1D5-1EF315648BDF}" destId="{8A4DF37A-2A28-41A6-B84D-021E1336A30A}" srcOrd="1" destOrd="0" presId="urn:microsoft.com/office/officeart/2005/8/layout/chevron2"/>
    <dgm:cxn modelId="{DF607BD2-4BA3-4AF7-9E97-5E785C315433}" type="presParOf" srcId="{6BCD5702-5724-460E-A427-97C17A91C6C6}" destId="{BC0218B2-6125-4CCE-9210-CDD806462222}" srcOrd="3" destOrd="0" presId="urn:microsoft.com/office/officeart/2005/8/layout/chevron2"/>
    <dgm:cxn modelId="{FD643C1B-ED9D-496A-B523-183C5BE9A8E5}" type="presParOf" srcId="{6BCD5702-5724-460E-A427-97C17A91C6C6}" destId="{5CC9980F-8606-4800-A910-10D953AF68EC}" srcOrd="4" destOrd="0" presId="urn:microsoft.com/office/officeart/2005/8/layout/chevron2"/>
    <dgm:cxn modelId="{88E26C78-3782-433B-9E3B-63F45E044AAA}" type="presParOf" srcId="{5CC9980F-8606-4800-A910-10D953AF68EC}" destId="{7C1352BA-21F1-48B5-996C-AFD47A2F1277}" srcOrd="0" destOrd="0" presId="urn:microsoft.com/office/officeart/2005/8/layout/chevron2"/>
    <dgm:cxn modelId="{C0F0FF7F-F41B-499D-BC85-5F201F653FB8}" type="presParOf" srcId="{5CC9980F-8606-4800-A910-10D953AF68EC}" destId="{3B9E9935-8881-413E-BA57-B4CA919DB059}" srcOrd="1" destOrd="0" presId="urn:microsoft.com/office/officeart/2005/8/layout/chevron2"/>
    <dgm:cxn modelId="{7FA579B1-F22B-4FC0-8980-773900202657}" type="presParOf" srcId="{6BCD5702-5724-460E-A427-97C17A91C6C6}" destId="{EF5945A7-DAD3-4B26-9DA6-65EB8907D8D6}" srcOrd="5" destOrd="0" presId="urn:microsoft.com/office/officeart/2005/8/layout/chevron2"/>
    <dgm:cxn modelId="{0D151849-3963-44B0-8B5B-9A6F0D4175C4}" type="presParOf" srcId="{6BCD5702-5724-460E-A427-97C17A91C6C6}" destId="{43BA981C-8BAD-4B9E-974A-01A44D358D96}" srcOrd="6" destOrd="0" presId="urn:microsoft.com/office/officeart/2005/8/layout/chevron2"/>
    <dgm:cxn modelId="{194714C5-14DC-4E9F-B071-1F75E2FCA264}" type="presParOf" srcId="{43BA981C-8BAD-4B9E-974A-01A44D358D96}" destId="{C5470DAE-DF75-43A7-A28D-52105F141E4F}" srcOrd="0" destOrd="0" presId="urn:microsoft.com/office/officeart/2005/8/layout/chevron2"/>
    <dgm:cxn modelId="{B68AAE0F-80DF-4CA0-8D08-410A5F20F821}" type="presParOf" srcId="{43BA981C-8BAD-4B9E-974A-01A44D358D96}" destId="{8184AD08-70F7-4AFC-984C-63B01EF77C32}" srcOrd="1" destOrd="0" presId="urn:microsoft.com/office/officeart/2005/8/layout/chevron2"/>
    <dgm:cxn modelId="{4767A156-7C91-462F-82C6-50163DBEE9F9}" type="presParOf" srcId="{6BCD5702-5724-460E-A427-97C17A91C6C6}" destId="{45E5366F-2E94-4F41-8FB7-1DCD644EDB5C}" srcOrd="7" destOrd="0" presId="urn:microsoft.com/office/officeart/2005/8/layout/chevron2"/>
    <dgm:cxn modelId="{40B8E737-6B51-4C9A-ABF3-EAE18E7528A1}" type="presParOf" srcId="{6BCD5702-5724-460E-A427-97C17A91C6C6}" destId="{2E9272FF-C0B6-441A-9B6B-2010795219D8}" srcOrd="8" destOrd="0" presId="urn:microsoft.com/office/officeart/2005/8/layout/chevron2"/>
    <dgm:cxn modelId="{754B6E08-749B-4282-AD00-87C5909D12BE}" type="presParOf" srcId="{2E9272FF-C0B6-441A-9B6B-2010795219D8}" destId="{2E3D2BCD-4660-4402-A45F-D2FE3E613EE4}" srcOrd="0" destOrd="0" presId="urn:microsoft.com/office/officeart/2005/8/layout/chevron2"/>
    <dgm:cxn modelId="{3C924AB3-4AE2-49A6-9EB7-33BC7B5538FD}" type="presParOf" srcId="{2E9272FF-C0B6-441A-9B6B-2010795219D8}" destId="{9AC0CD28-4726-4E71-A30A-A132B89C0F15}" srcOrd="1" destOrd="0" presId="urn:microsoft.com/office/officeart/2005/8/layout/chevron2"/>
    <dgm:cxn modelId="{E7880F70-40FC-4454-A712-1A568BD39EA0}" type="presParOf" srcId="{6BCD5702-5724-460E-A427-97C17A91C6C6}" destId="{EE8951CD-2926-4689-9CCE-783D6AFF1737}" srcOrd="9" destOrd="0" presId="urn:microsoft.com/office/officeart/2005/8/layout/chevron2"/>
    <dgm:cxn modelId="{74C6DA89-B5E6-40E4-ABD4-4519AD668C63}" type="presParOf" srcId="{6BCD5702-5724-460E-A427-97C17A91C6C6}" destId="{D946A293-B2C6-4310-9A8B-ED79034148A1}" srcOrd="10" destOrd="0" presId="urn:microsoft.com/office/officeart/2005/8/layout/chevron2"/>
    <dgm:cxn modelId="{4238FDC3-071D-4716-A22D-ADDED37332EE}" type="presParOf" srcId="{D946A293-B2C6-4310-9A8B-ED79034148A1}" destId="{E29C4D13-95E8-454C-B2DE-5923A8A0BCA3}" srcOrd="0" destOrd="0" presId="urn:microsoft.com/office/officeart/2005/8/layout/chevron2"/>
    <dgm:cxn modelId="{A10D4479-9F6E-43D9-8E95-94319E8B8798}" type="presParOf" srcId="{D946A293-B2C6-4310-9A8B-ED79034148A1}" destId="{A8B63AA0-3D04-4BA9-BF51-18A9F84496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131266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 dirty="0"/>
            <a:t>Audio</a:t>
          </a:r>
        </a:p>
      </dsp:txBody>
      <dsp:txXfrm>
        <a:off x="19230" y="146401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693211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828853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Enregistrement audio</a:t>
          </a:r>
        </a:p>
      </dsp:txBody>
      <dsp:txXfrm>
        <a:off x="19230" y="843988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390798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526440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Lecture audio</a:t>
          </a:r>
        </a:p>
      </dsp:txBody>
      <dsp:txXfrm>
        <a:off x="19230" y="1541575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22402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Son à la fin de l’enregistrement</a:t>
          </a:r>
        </a:p>
      </dsp:txBody>
      <dsp:txXfrm>
        <a:off x="19230" y="2239162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2785973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D72F9F-4AF1-4E11-9239-145689A5AEB6}">
      <dsp:nvSpPr>
        <dsp:cNvPr id="0" name=""/>
        <dsp:cNvSpPr/>
      </dsp:nvSpPr>
      <dsp:spPr>
        <a:xfrm>
          <a:off x="4095" y="2921615"/>
          <a:ext cx="2066925" cy="516731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Media</a:t>
          </a:r>
        </a:p>
      </dsp:txBody>
      <dsp:txXfrm>
        <a:off x="19230" y="2936750"/>
        <a:ext cx="2036655" cy="486461"/>
      </dsp:txXfrm>
    </dsp:sp>
    <dsp:sp modelId="{F15CB74A-BF83-4320-8769-FE8645A37A76}">
      <dsp:nvSpPr>
        <dsp:cNvPr id="0" name=""/>
        <dsp:cNvSpPr/>
      </dsp:nvSpPr>
      <dsp:spPr>
        <a:xfrm>
          <a:off x="2360390" y="131266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 dirty="0"/>
            <a:t>Photo</a:t>
          </a:r>
        </a:p>
      </dsp:txBody>
      <dsp:txXfrm>
        <a:off x="2375525" y="146401"/>
        <a:ext cx="2036655" cy="486461"/>
      </dsp:txXfrm>
    </dsp:sp>
    <dsp:sp modelId="{F6E7CE88-4A19-41EE-97F5-215C6B6015D1}">
      <dsp:nvSpPr>
        <dsp:cNvPr id="0" name=""/>
        <dsp:cNvSpPr/>
      </dsp:nvSpPr>
      <dsp:spPr>
        <a:xfrm rot="5400000">
          <a:off x="3348638" y="693211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828853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Prendre une photo</a:t>
          </a:r>
        </a:p>
      </dsp:txBody>
      <dsp:txXfrm>
        <a:off x="2375525" y="843988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1390798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1526440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Voir la photo</a:t>
          </a:r>
        </a:p>
      </dsp:txBody>
      <dsp:txXfrm>
        <a:off x="2375525" y="1541575"/>
        <a:ext cx="2036655" cy="486461"/>
      </dsp:txXfrm>
    </dsp:sp>
    <dsp:sp modelId="{C9212D84-3F45-4DE2-8E41-A784B5ADF07D}">
      <dsp:nvSpPr>
        <dsp:cNvPr id="0" name=""/>
        <dsp:cNvSpPr/>
      </dsp:nvSpPr>
      <dsp:spPr>
        <a:xfrm rot="5400000">
          <a:off x="3348638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578EC4-CEA4-4BF6-9390-E1BD7B5DB806}">
      <dsp:nvSpPr>
        <dsp:cNvPr id="0" name=""/>
        <dsp:cNvSpPr/>
      </dsp:nvSpPr>
      <dsp:spPr>
        <a:xfrm>
          <a:off x="2360390" y="2224027"/>
          <a:ext cx="2066925" cy="516731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Camera</a:t>
          </a:r>
        </a:p>
      </dsp:txBody>
      <dsp:txXfrm>
        <a:off x="2375525" y="2239162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131266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 dirty="0"/>
            <a:t>GPS</a:t>
          </a:r>
        </a:p>
      </dsp:txBody>
      <dsp:txXfrm>
        <a:off x="4731819" y="146401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693211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828853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Récupérer latitude/longitude</a:t>
          </a:r>
        </a:p>
      </dsp:txBody>
      <dsp:txXfrm>
        <a:off x="4731819" y="843988"/>
        <a:ext cx="2036655" cy="486461"/>
      </dsp:txXfrm>
    </dsp:sp>
    <dsp:sp modelId="{6E4363AC-133F-49F0-A237-31A6886D3181}">
      <dsp:nvSpPr>
        <dsp:cNvPr id="0" name=""/>
        <dsp:cNvSpPr/>
      </dsp:nvSpPr>
      <dsp:spPr>
        <a:xfrm rot="5400000">
          <a:off x="5704933" y="1390798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9A9F08-45BC-47C5-997A-C73662E11FF2}">
      <dsp:nvSpPr>
        <dsp:cNvPr id="0" name=""/>
        <dsp:cNvSpPr/>
      </dsp:nvSpPr>
      <dsp:spPr>
        <a:xfrm>
          <a:off x="4716684" y="1526440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Google </a:t>
          </a:r>
          <a:r>
            <a:rPr lang="fr-FR" sz="1500" kern="1200" noProof="0" dirty="0" err="1"/>
            <a:t>Maps</a:t>
          </a:r>
          <a:endParaRPr lang="fr-FR" sz="1500" kern="1200" noProof="0" dirty="0"/>
        </a:p>
      </dsp:txBody>
      <dsp:txXfrm>
        <a:off x="4731819" y="1541575"/>
        <a:ext cx="2036655" cy="486461"/>
      </dsp:txXfrm>
    </dsp:sp>
    <dsp:sp modelId="{A59F8E3C-7D37-4845-B51B-5CFCD539F998}">
      <dsp:nvSpPr>
        <dsp:cNvPr id="0" name=""/>
        <dsp:cNvSpPr/>
      </dsp:nvSpPr>
      <dsp:spPr>
        <a:xfrm rot="5400000">
          <a:off x="5704933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82C51C-B631-41B3-A546-C09354F2F099}">
      <dsp:nvSpPr>
        <dsp:cNvPr id="0" name=""/>
        <dsp:cNvSpPr/>
      </dsp:nvSpPr>
      <dsp:spPr>
        <a:xfrm>
          <a:off x="4716684" y="222402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Lieux à proximité</a:t>
          </a:r>
        </a:p>
      </dsp:txBody>
      <dsp:txXfrm>
        <a:off x="4731819" y="2239162"/>
        <a:ext cx="2036655" cy="486461"/>
      </dsp:txXfrm>
    </dsp:sp>
    <dsp:sp modelId="{4399CDE2-7E40-4DBB-9CB2-538F4C5C7934}">
      <dsp:nvSpPr>
        <dsp:cNvPr id="0" name=""/>
        <dsp:cNvSpPr/>
      </dsp:nvSpPr>
      <dsp:spPr>
        <a:xfrm rot="5400000">
          <a:off x="5704933" y="2785973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510159-3447-4F6C-9082-FFC595B76C88}">
      <dsp:nvSpPr>
        <dsp:cNvPr id="0" name=""/>
        <dsp:cNvSpPr/>
      </dsp:nvSpPr>
      <dsp:spPr>
        <a:xfrm>
          <a:off x="4716684" y="2921615"/>
          <a:ext cx="2066925" cy="516731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 err="1"/>
            <a:t>Geolocation</a:t>
          </a:r>
          <a:endParaRPr lang="fr-FR" sz="1500" kern="1200" noProof="0" dirty="0"/>
        </a:p>
      </dsp:txBody>
      <dsp:txXfrm>
        <a:off x="4731819" y="2936750"/>
        <a:ext cx="2036655" cy="486461"/>
      </dsp:txXfrm>
    </dsp:sp>
    <dsp:sp modelId="{4A06BF3A-F43E-44D9-89C5-D17A4C6652BC}">
      <dsp:nvSpPr>
        <dsp:cNvPr id="0" name=""/>
        <dsp:cNvSpPr/>
      </dsp:nvSpPr>
      <dsp:spPr>
        <a:xfrm rot="5400000">
          <a:off x="5704933" y="3483560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75101A-6193-4FC4-B8E5-419008EF2515}">
      <dsp:nvSpPr>
        <dsp:cNvPr id="0" name=""/>
        <dsp:cNvSpPr/>
      </dsp:nvSpPr>
      <dsp:spPr>
        <a:xfrm>
          <a:off x="4716684" y="3619202"/>
          <a:ext cx="2066925" cy="516731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 err="1"/>
            <a:t>GoogleMaps</a:t>
          </a:r>
          <a:endParaRPr lang="fr-FR" sz="1500" kern="1200" noProof="0" dirty="0"/>
        </a:p>
      </dsp:txBody>
      <dsp:txXfrm>
        <a:off x="4731819" y="3634337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131266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 dirty="0"/>
            <a:t>Base de données</a:t>
          </a:r>
        </a:p>
      </dsp:txBody>
      <dsp:txXfrm>
        <a:off x="7088114" y="146401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693211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828853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CRUD</a:t>
          </a:r>
        </a:p>
      </dsp:txBody>
      <dsp:txXfrm>
        <a:off x="7088114" y="843988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390798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526440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Vider</a:t>
          </a:r>
          <a:r>
            <a:rPr lang="fr-FR" sz="1500" kern="1200" baseline="0" noProof="0" dirty="0"/>
            <a:t> la base</a:t>
          </a:r>
          <a:endParaRPr lang="fr-FR" sz="1500" kern="1200" noProof="0" dirty="0"/>
        </a:p>
      </dsp:txBody>
      <dsp:txXfrm>
        <a:off x="7088114" y="1541575"/>
        <a:ext cx="2036655" cy="486461"/>
      </dsp:txXfrm>
    </dsp:sp>
    <dsp:sp modelId="{F9D48859-C52B-40EE-9F7E-226A79D34D56}">
      <dsp:nvSpPr>
        <dsp:cNvPr id="0" name=""/>
        <dsp:cNvSpPr/>
      </dsp:nvSpPr>
      <dsp:spPr>
        <a:xfrm rot="5400000">
          <a:off x="8061227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2D196D-A71B-41AA-A643-42A1B2F5C1EB}">
      <dsp:nvSpPr>
        <dsp:cNvPr id="0" name=""/>
        <dsp:cNvSpPr/>
      </dsp:nvSpPr>
      <dsp:spPr>
        <a:xfrm>
          <a:off x="7072979" y="2224027"/>
          <a:ext cx="2066925" cy="516731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SQLite</a:t>
          </a:r>
        </a:p>
      </dsp:txBody>
      <dsp:txXfrm>
        <a:off x="7088114" y="2239162"/>
        <a:ext cx="2036655" cy="486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E72F0-160E-45FF-A26A-1E583772364D}">
      <dsp:nvSpPr>
        <dsp:cNvPr id="0" name=""/>
        <dsp:cNvSpPr/>
      </dsp:nvSpPr>
      <dsp:spPr>
        <a:xfrm rot="5400000">
          <a:off x="-135273" y="137597"/>
          <a:ext cx="901820" cy="631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Bdd</a:t>
          </a:r>
        </a:p>
      </dsp:txBody>
      <dsp:txXfrm rot="-5400000">
        <a:off x="0" y="317961"/>
        <a:ext cx="631274" cy="270546"/>
      </dsp:txXfrm>
    </dsp:sp>
    <dsp:sp modelId="{2390534F-3806-4E44-8F93-73CF3D27BA40}">
      <dsp:nvSpPr>
        <dsp:cNvPr id="0" name=""/>
        <dsp:cNvSpPr/>
      </dsp:nvSpPr>
      <dsp:spPr>
        <a:xfrm rot="5400000">
          <a:off x="5063105" y="-4429506"/>
          <a:ext cx="586183" cy="94498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CRUD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Vider la base</a:t>
          </a:r>
        </a:p>
      </dsp:txBody>
      <dsp:txXfrm rot="-5400000">
        <a:off x="631275" y="30939"/>
        <a:ext cx="9421230" cy="528953"/>
      </dsp:txXfrm>
    </dsp:sp>
    <dsp:sp modelId="{F2E7130B-6885-4CD8-893B-814480647277}">
      <dsp:nvSpPr>
        <dsp:cNvPr id="0" name=""/>
        <dsp:cNvSpPr/>
      </dsp:nvSpPr>
      <dsp:spPr>
        <a:xfrm rot="5400000">
          <a:off x="-135273" y="941332"/>
          <a:ext cx="901820" cy="63127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GPS</a:t>
          </a:r>
        </a:p>
      </dsp:txBody>
      <dsp:txXfrm rot="-5400000">
        <a:off x="0" y="1121696"/>
        <a:ext cx="631274" cy="270546"/>
      </dsp:txXfrm>
    </dsp:sp>
    <dsp:sp modelId="{8A4DF37A-2A28-41A6-B84D-021E1336A30A}">
      <dsp:nvSpPr>
        <dsp:cNvPr id="0" name=""/>
        <dsp:cNvSpPr/>
      </dsp:nvSpPr>
      <dsp:spPr>
        <a:xfrm rot="5400000">
          <a:off x="5063105" y="-3625771"/>
          <a:ext cx="586183" cy="94498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Récupérer les coordonnées GPS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Google </a:t>
          </a:r>
          <a:r>
            <a:rPr lang="fr-FR" sz="1100" kern="1200" dirty="0" err="1"/>
            <a:t>Maps</a:t>
          </a:r>
          <a:r>
            <a:rPr lang="fr-FR" sz="1100" kern="1200" dirty="0"/>
            <a:t> (vue carte, satellite, </a:t>
          </a:r>
          <a:r>
            <a:rPr lang="fr-FR" sz="1100" kern="1200" dirty="0" err="1"/>
            <a:t>street</a:t>
          </a:r>
          <a:r>
            <a:rPr lang="fr-FR" sz="1100" kern="1200" dirty="0"/>
            <a:t> </a:t>
          </a:r>
          <a:r>
            <a:rPr lang="fr-FR" sz="1100" kern="1200" dirty="0" err="1"/>
            <a:t>view</a:t>
          </a:r>
          <a:r>
            <a:rPr lang="fr-FR" sz="1100" kern="1200" dirty="0"/>
            <a:t>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Visualiser les lieux à proximité (Twitter, Wikipédia, Instagram, Google)</a:t>
          </a:r>
        </a:p>
      </dsp:txBody>
      <dsp:txXfrm rot="-5400000">
        <a:off x="631275" y="834674"/>
        <a:ext cx="9421230" cy="528953"/>
      </dsp:txXfrm>
    </dsp:sp>
    <dsp:sp modelId="{7C1352BA-21F1-48B5-996C-AFD47A2F1277}">
      <dsp:nvSpPr>
        <dsp:cNvPr id="0" name=""/>
        <dsp:cNvSpPr/>
      </dsp:nvSpPr>
      <dsp:spPr>
        <a:xfrm rot="5400000">
          <a:off x="-135273" y="1745067"/>
          <a:ext cx="901820" cy="631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Photo</a:t>
          </a:r>
        </a:p>
      </dsp:txBody>
      <dsp:txXfrm rot="-5400000">
        <a:off x="0" y="1925431"/>
        <a:ext cx="631274" cy="270546"/>
      </dsp:txXfrm>
    </dsp:sp>
    <dsp:sp modelId="{3B9E9935-8881-413E-BA57-B4CA919DB059}">
      <dsp:nvSpPr>
        <dsp:cNvPr id="0" name=""/>
        <dsp:cNvSpPr/>
      </dsp:nvSpPr>
      <dsp:spPr>
        <a:xfrm rot="5400000">
          <a:off x="5063105" y="-2822036"/>
          <a:ext cx="586183" cy="94498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Prendre une photo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Voir la photo sur le repère</a:t>
          </a:r>
        </a:p>
      </dsp:txBody>
      <dsp:txXfrm rot="-5400000">
        <a:off x="631275" y="1638409"/>
        <a:ext cx="9421230" cy="528953"/>
      </dsp:txXfrm>
    </dsp:sp>
    <dsp:sp modelId="{C5470DAE-DF75-43A7-A28D-52105F141E4F}">
      <dsp:nvSpPr>
        <dsp:cNvPr id="0" name=""/>
        <dsp:cNvSpPr/>
      </dsp:nvSpPr>
      <dsp:spPr>
        <a:xfrm rot="5400000">
          <a:off x="-135273" y="2548802"/>
          <a:ext cx="901820" cy="631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Audio</a:t>
          </a:r>
        </a:p>
      </dsp:txBody>
      <dsp:txXfrm rot="-5400000">
        <a:off x="0" y="2729166"/>
        <a:ext cx="631274" cy="270546"/>
      </dsp:txXfrm>
    </dsp:sp>
    <dsp:sp modelId="{8184AD08-70F7-4AFC-984C-63B01EF77C32}">
      <dsp:nvSpPr>
        <dsp:cNvPr id="0" name=""/>
        <dsp:cNvSpPr/>
      </dsp:nvSpPr>
      <dsp:spPr>
        <a:xfrm rot="5400000">
          <a:off x="5063105" y="-2018301"/>
          <a:ext cx="586183" cy="94498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Prendre en enregistrement audio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Lecture de l’enregistrement</a:t>
          </a:r>
        </a:p>
      </dsp:txBody>
      <dsp:txXfrm rot="-5400000">
        <a:off x="631275" y="2442144"/>
        <a:ext cx="9421230" cy="528953"/>
      </dsp:txXfrm>
    </dsp:sp>
    <dsp:sp modelId="{2E3D2BCD-4660-4402-A45F-D2FE3E613EE4}">
      <dsp:nvSpPr>
        <dsp:cNvPr id="0" name=""/>
        <dsp:cNvSpPr/>
      </dsp:nvSpPr>
      <dsp:spPr>
        <a:xfrm rot="5400000">
          <a:off x="-135273" y="3352537"/>
          <a:ext cx="901820" cy="63127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Portage</a:t>
          </a:r>
        </a:p>
      </dsp:txBody>
      <dsp:txXfrm rot="-5400000">
        <a:off x="0" y="3532901"/>
        <a:ext cx="631274" cy="270546"/>
      </dsp:txXfrm>
    </dsp:sp>
    <dsp:sp modelId="{9AC0CD28-4726-4E71-A30A-A132B89C0F15}">
      <dsp:nvSpPr>
        <dsp:cNvPr id="0" name=""/>
        <dsp:cNvSpPr/>
      </dsp:nvSpPr>
      <dsp:spPr>
        <a:xfrm rot="5400000">
          <a:off x="5063105" y="-1214567"/>
          <a:ext cx="586183" cy="94498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Android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iOS</a:t>
          </a:r>
        </a:p>
      </dsp:txBody>
      <dsp:txXfrm rot="-5400000">
        <a:off x="631275" y="3245878"/>
        <a:ext cx="9421230" cy="528953"/>
      </dsp:txXfrm>
    </dsp:sp>
    <dsp:sp modelId="{E29C4D13-95E8-454C-B2DE-5923A8A0BCA3}">
      <dsp:nvSpPr>
        <dsp:cNvPr id="0" name=""/>
        <dsp:cNvSpPr/>
      </dsp:nvSpPr>
      <dsp:spPr>
        <a:xfrm rot="5400000">
          <a:off x="-135273" y="4156271"/>
          <a:ext cx="901820" cy="631274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Bluetooth</a:t>
          </a:r>
        </a:p>
      </dsp:txBody>
      <dsp:txXfrm rot="-5400000">
        <a:off x="0" y="4336635"/>
        <a:ext cx="631274" cy="270546"/>
      </dsp:txXfrm>
    </dsp:sp>
    <dsp:sp modelId="{A8B63AA0-3D04-4BA9-BF51-18A9F8449657}">
      <dsp:nvSpPr>
        <dsp:cNvPr id="0" name=""/>
        <dsp:cNvSpPr/>
      </dsp:nvSpPr>
      <dsp:spPr>
        <a:xfrm rot="5400000">
          <a:off x="5063105" y="-410832"/>
          <a:ext cx="586183" cy="94498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Utilisation d’un bouton physique pour prendre l’enregistrement du repère</a:t>
          </a:r>
        </a:p>
      </dsp:txBody>
      <dsp:txXfrm rot="-5400000">
        <a:off x="631275" y="4049613"/>
        <a:ext cx="9421230" cy="528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09/03/2019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09/03/2019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906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09/03/2019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09/03/2019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09/03/2019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09/03/2019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09/03/2019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09/03/2019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09/03/2019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09/03/2019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09/03/2019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09/03/2019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checkpoint.gan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Application mobile Checkpoint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2019 – LP CODESI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Planification du projet  - </a:t>
            </a:r>
            <a:r>
              <a:rPr lang="fr-FR" dirty="0">
                <a:hlinkClick r:id="rId2" action="ppaction://hlinkfile"/>
              </a:rPr>
              <a:t>Gantt</a:t>
            </a:r>
            <a:endParaRPr lang="fr-FR" dirty="0"/>
          </a:p>
        </p:txBody>
      </p:sp>
      <p:graphicFrame>
        <p:nvGraphicFramePr>
          <p:cNvPr id="9" name="Espace réservé du contenu 8" descr="Liste de processu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501623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87B8450-8A16-4453-9F93-68F7017F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Taux de couverture des fonctionnalités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7D009F38-C8C6-4593-9AC5-70F618E42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797977"/>
              </p:ext>
            </p:extLst>
          </p:nvPr>
        </p:nvGraphicFramePr>
        <p:xfrm>
          <a:off x="1055440" y="1600200"/>
          <a:ext cx="1008112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7612C23-9A10-4E93-A408-39661405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89948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424936" cy="685800"/>
          </a:xfrm>
        </p:spPr>
        <p:txBody>
          <a:bodyPr rtlCol="0">
            <a:normAutofit/>
          </a:bodyPr>
          <a:lstStyle/>
          <a:p>
            <a:pPr rtl="0"/>
            <a:r>
              <a:rPr lang="fr-FR" b="1" dirty="0"/>
              <a:t>Amélioration sur le 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Utiliser un modèle MVC (modèle – vue – contrôleur)</a:t>
            </a:r>
          </a:p>
          <a:p>
            <a:pPr rtl="0"/>
            <a:r>
              <a:rPr lang="fr-FR" dirty="0"/>
              <a:t>Créer un ORM (mapping objet-relationnel) pour les modèles.</a:t>
            </a:r>
          </a:p>
          <a:p>
            <a:pPr rtl="0"/>
            <a:r>
              <a:rPr lang="fr-FR" dirty="0"/>
              <a:t>Mettre en place une nomenclature commune.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b="1" dirty="0"/>
              <a:t>Avantages d’un travail en équipe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fr-FR" dirty="0"/>
              <a:t>Partage d’informations / Entraide</a:t>
            </a:r>
          </a:p>
          <a:p>
            <a:pPr rtl="0"/>
            <a:r>
              <a:rPr lang="fr-FR" dirty="0"/>
              <a:t>Travailler sur des fonctionnalités qui nous intéresse.</a:t>
            </a:r>
          </a:p>
          <a:p>
            <a:pPr rtl="0"/>
            <a:r>
              <a:rPr lang="fr-FR" dirty="0"/>
              <a:t>Trello permet de voir rapidement l’avancer du travail</a:t>
            </a: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Merci de votre attention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5B3DDE0E-933C-4E25-B659-1A05FC33A3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6" b="3996"/>
          <a:stretch>
            <a:fillRect/>
          </a:stretch>
        </p:blipFill>
        <p:spPr/>
      </p:pic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Des questions ?</a:t>
            </a:r>
          </a:p>
          <a:p>
            <a:pPr rtl="0"/>
            <a:r>
              <a:rPr lang="fr-FR" dirty="0"/>
              <a:t>Des incompréhensions ?</a:t>
            </a:r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FC0BA40-378F-4097-9E3B-709C3112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4146737-D6B7-480C-8F64-4B6DDAF3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</a:p>
          <a:p>
            <a:r>
              <a:rPr lang="fr-FR" dirty="0"/>
              <a:t>Présentation du projet</a:t>
            </a:r>
          </a:p>
          <a:p>
            <a:r>
              <a:rPr lang="fr-FR" dirty="0"/>
              <a:t>Choix et contraintes techniques</a:t>
            </a:r>
          </a:p>
          <a:p>
            <a:r>
              <a:rPr lang="fr-FR" dirty="0"/>
              <a:t>Planification du projet</a:t>
            </a:r>
          </a:p>
          <a:p>
            <a:r>
              <a:rPr lang="fr-FR" dirty="0"/>
              <a:t>Taux de couverture du projet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7866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de l’équipe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ACCCC7C-2E45-43ED-913F-AE59F429A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580075"/>
              </p:ext>
            </p:extLst>
          </p:nvPr>
        </p:nvGraphicFramePr>
        <p:xfrm>
          <a:off x="1524000" y="1828800"/>
          <a:ext cx="914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641406094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307042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Responsable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16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ALIAGA Cécile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 graphique, intégration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06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DISARBOIS Loïc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Photo, recherche de proximité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HABASQUE Matéo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HAIRANI Mohamed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Audio, mise en veille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19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LA 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6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MALVOLTI Gregory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Base de données, 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92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du projet Checkpoint</a:t>
            </a:r>
          </a:p>
        </p:txBody>
      </p:sp>
      <p:pic>
        <p:nvPicPr>
          <p:cNvPr id="18" name="Espace réservé du contenu 17">
            <a:extLst>
              <a:ext uri="{FF2B5EF4-FFF2-40B4-BE49-F238E27FC236}">
                <a16:creationId xmlns:a16="http://schemas.microsoft.com/office/drawing/2014/main" id="{7408BEEB-20F0-4198-B921-9298CC9C9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54" y="1828800"/>
            <a:ext cx="6405291" cy="4267200"/>
          </a:xfr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du projet Checkpoint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6660DB9-E052-4699-9118-722CF9C28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9" y="1828800"/>
            <a:ext cx="7043802" cy="4267200"/>
          </a:xfr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11DE60FC-C7CD-4488-8101-EF2CAE5A7F48}"/>
              </a:ext>
            </a:extLst>
          </p:cNvPr>
          <p:cNvSpPr/>
          <p:nvPr/>
        </p:nvSpPr>
        <p:spPr>
          <a:xfrm>
            <a:off x="3935760" y="2276872"/>
            <a:ext cx="2016224" cy="1143000"/>
          </a:xfrm>
          <a:prstGeom prst="ellipse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02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du projet Checkpoint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A808E76-9884-401E-BC4E-2B7B1E5F9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71" y="1861844"/>
            <a:ext cx="6949457" cy="4201111"/>
          </a:xfrm>
        </p:spPr>
      </p:pic>
    </p:spTree>
    <p:extLst>
      <p:ext uri="{BB962C8B-B14F-4D97-AF65-F5344CB8AC3E}">
        <p14:creationId xmlns:p14="http://schemas.microsoft.com/office/powerpoint/2010/main" val="253707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du projet Checkpoint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FD178B9-73CB-430F-9669-89C1D0ADF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296" y="1828800"/>
            <a:ext cx="6447407" cy="4267200"/>
          </a:xfrm>
        </p:spPr>
      </p:pic>
    </p:spTree>
    <p:extLst>
      <p:ext uri="{BB962C8B-B14F-4D97-AF65-F5344CB8AC3E}">
        <p14:creationId xmlns:p14="http://schemas.microsoft.com/office/powerpoint/2010/main" val="198932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du projet Checkpoint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B469760-A485-4F51-A1C6-FC0A87146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562" y="1828800"/>
            <a:ext cx="6436875" cy="42672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F3C493-E552-4599-B3D7-181C6029AE0F}"/>
              </a:ext>
            </a:extLst>
          </p:cNvPr>
          <p:cNvSpPr/>
          <p:nvPr/>
        </p:nvSpPr>
        <p:spPr>
          <a:xfrm>
            <a:off x="5303912" y="3573016"/>
            <a:ext cx="1584176" cy="648072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31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Choix et contraintes techniques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8964488" cy="4270375"/>
          </a:xfrm>
        </p:spPr>
        <p:txBody>
          <a:bodyPr rtlCol="0"/>
          <a:lstStyle/>
          <a:p>
            <a:pPr rtl="0"/>
            <a:r>
              <a:rPr lang="fr-FR" dirty="0"/>
              <a:t>Développement avec le Framework Ionic.</a:t>
            </a:r>
          </a:p>
          <a:p>
            <a:pPr rtl="0"/>
            <a:r>
              <a:rPr lang="fr-FR" dirty="0"/>
              <a:t>Base de données SQLite local.</a:t>
            </a:r>
          </a:p>
          <a:p>
            <a:pPr rtl="0"/>
            <a:r>
              <a:rPr lang="fr-FR" dirty="0"/>
              <a:t>Travail à partir des modules </a:t>
            </a:r>
            <a:r>
              <a:rPr lang="fr-FR" dirty="0" err="1"/>
              <a:t>npm</a:t>
            </a:r>
            <a:r>
              <a:rPr lang="fr-FR" dirty="0"/>
              <a:t>, et des modules Ionic natif pour accéder aux fonctionnalités du téléphone.</a:t>
            </a:r>
          </a:p>
          <a:p>
            <a:pPr rtl="0"/>
            <a:r>
              <a:rPr lang="fr-FR" dirty="0"/>
              <a:t>Impossible de tester l’application sur iOS.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314</Words>
  <Application>Microsoft Office PowerPoint</Application>
  <PresentationFormat>Grand écran</PresentationFormat>
  <Paragraphs>90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Technologie informatique 16:9</vt:lpstr>
      <vt:lpstr>Application mobile Checkpoint</vt:lpstr>
      <vt:lpstr>Sommaire</vt:lpstr>
      <vt:lpstr>Présentation de l’équipe</vt:lpstr>
      <vt:lpstr>Présentation du projet Checkpoint</vt:lpstr>
      <vt:lpstr>Présentation du projet Checkpoint</vt:lpstr>
      <vt:lpstr>Présentation du projet Checkpoint</vt:lpstr>
      <vt:lpstr>Présentation du projet Checkpoint</vt:lpstr>
      <vt:lpstr>Présentation du projet Checkpoint</vt:lpstr>
      <vt:lpstr>Choix et contraintes techniques</vt:lpstr>
      <vt:lpstr>Planification du projet  - Gantt</vt:lpstr>
      <vt:lpstr>Taux de couverture des fonctionnalités</vt:lpstr>
      <vt:lpstr>Démonstration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2019-03-09T09:08:38Z</dcterms:created>
  <dcterms:modified xsi:type="dcterms:W3CDTF">2019-03-09T14:40:05Z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