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59" r:id="rId4"/>
    <p:sldId id="270" r:id="rId5"/>
    <p:sldId id="304" r:id="rId6"/>
    <p:sldId id="273" r:id="rId7"/>
    <p:sldId id="305" r:id="rId8"/>
    <p:sldId id="260" r:id="rId9"/>
    <p:sldId id="306" r:id="rId10"/>
    <p:sldId id="282" r:id="rId11"/>
    <p:sldId id="284" r:id="rId12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14"/>
      <p:bold r:id="rId15"/>
      <p:italic r:id="rId16"/>
      <p:boldItalic r:id="rId17"/>
    </p:embeddedFont>
    <p:embeddedFont>
      <p:font typeface="Abel" panose="020B0604020202020204" charset="0"/>
      <p:regular r:id="rId18"/>
    </p:embeddedFont>
    <p:embeddedFont>
      <p:font typeface="Fjalla One" panose="020B0604020202020204" charset="0"/>
      <p:regular r:id="rId19"/>
    </p:embeddedFont>
    <p:embeddedFont>
      <p:font typeface="Barlow Semi Condense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412ADA-E8C0-4872-97D9-8417309EEEAD}">
  <a:tblStyle styleId="{81412ADA-E8C0-4872-97D9-8417309EEE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39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0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8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3" r:id="rId9"/>
    <p:sldLayoutId id="2147483665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405046" cy="17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smtClean="0"/>
              <a:t>Chessmaster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293314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smtClean="0">
                <a:solidFill>
                  <a:schemeClr val="accent1"/>
                </a:solidFill>
              </a:rPr>
              <a:t>By </a:t>
            </a:r>
            <a:r>
              <a:rPr lang="en-US" sz="2300" err="1" smtClean="0">
                <a:solidFill>
                  <a:schemeClr val="accent1"/>
                </a:solidFill>
              </a:rPr>
              <a:t>Trịnh</a:t>
            </a:r>
            <a:r>
              <a:rPr lang="en-US" sz="2300" smtClean="0">
                <a:solidFill>
                  <a:schemeClr val="accent1"/>
                </a:solidFill>
              </a:rPr>
              <a:t> </a:t>
            </a:r>
            <a:r>
              <a:rPr lang="en-US" sz="2300" err="1"/>
              <a:t>T</a:t>
            </a:r>
            <a:r>
              <a:rPr lang="en-US" sz="2300" err="1" smtClean="0">
                <a:solidFill>
                  <a:schemeClr val="accent1"/>
                </a:solidFill>
              </a:rPr>
              <a:t>hế</a:t>
            </a:r>
            <a:r>
              <a:rPr lang="en-US" sz="2300" smtClean="0">
                <a:solidFill>
                  <a:schemeClr val="accent1"/>
                </a:solidFill>
              </a:rPr>
              <a:t> </a:t>
            </a:r>
            <a:r>
              <a:rPr lang="en-US" sz="2300" err="1" smtClean="0"/>
              <a:t>T</a:t>
            </a:r>
            <a:r>
              <a:rPr lang="en-US" sz="2300" err="1" smtClean="0">
                <a:solidFill>
                  <a:schemeClr val="accent1"/>
                </a:solidFill>
              </a:rPr>
              <a:t>hái</a:t>
            </a:r>
            <a:r>
              <a:rPr lang="en-US" sz="2300" smtClean="0">
                <a:solidFill>
                  <a:schemeClr val="accent1"/>
                </a:solidFill>
              </a:rPr>
              <a:t> Hòa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/>
              <a:t>Strengths and </a:t>
            </a:r>
            <a:r>
              <a:rPr lang="en-US" smtClean="0"/>
              <a:t>weaknesses</a:t>
            </a:r>
            <a:endParaRPr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674888" y="2532888"/>
            <a:ext cx="2647019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- B</a:t>
            </a:r>
            <a:r>
              <a:rPr lang="en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 design</a:t>
            </a:r>
          </a:p>
          <a:p>
            <a:pPr lvl="0"/>
            <a:r>
              <a:rPr lang="en-US" smtClean="0"/>
              <a:t>- Lack of sensors</a:t>
            </a:r>
          </a:p>
          <a:p>
            <a:pPr lvl="0"/>
            <a:r>
              <a:rPr lang="en-US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- Some small weaknesses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- </a:t>
            </a:r>
            <a:r>
              <a:rPr lang="en-US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Easy to </a:t>
            </a:r>
            <a:r>
              <a:rPr lang="en-US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use</a:t>
            </a:r>
            <a:endParaRPr lang="en-US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/>
              <a:t>weaknesses</a:t>
            </a:r>
            <a:endParaRPr sz="180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/>
              <a:t>Strengths</a:t>
            </a:r>
            <a:endParaRPr sz="180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1521683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smtClean="0"/>
              <a:t>Thanks</a:t>
            </a:r>
            <a:endParaRPr sz="7200"/>
          </a:p>
        </p:txBody>
      </p:sp>
      <p:sp>
        <p:nvSpPr>
          <p:cNvPr id="2" name="Rectangle 1"/>
          <p:cNvSpPr/>
          <p:nvPr/>
        </p:nvSpPr>
        <p:spPr>
          <a:xfrm>
            <a:off x="2294467" y="3496733"/>
            <a:ext cx="4748658" cy="110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24325" y="2615800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</a:t>
            </a:r>
            <a:r>
              <a:rPr lang="en" smtClean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hank you for listening to my </a:t>
            </a:r>
            <a:r>
              <a:rPr lang="en-US" smtClean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presentation 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86187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About me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57284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solidFill>
                  <a:schemeClr val="accent1"/>
                </a:solidFill>
              </a:rPr>
              <a:t>Creator’s introduction</a:t>
            </a:r>
            <a:endParaRPr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60129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Web’s information</a:t>
            </a:r>
            <a:endParaRPr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7" y="1888839"/>
            <a:ext cx="285983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Overall information about the web</a:t>
            </a:r>
            <a:endParaRPr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6892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>
                <a:solidFill>
                  <a:schemeClr val="accent1"/>
                </a:solidFill>
              </a:rPr>
              <a:t>Demo</a:t>
            </a:r>
            <a:endParaRPr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98125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Web’s demonstration</a:t>
            </a:r>
            <a:endParaRPr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</a:t>
            </a:r>
            <a:r>
              <a:rPr lang="en" smtClean="0"/>
              <a:t>trengths and </a:t>
            </a:r>
            <a:r>
              <a:rPr lang="en-US" sz="1600" smtClean="0"/>
              <a:t>weaknesses</a:t>
            </a:r>
            <a:r>
              <a:rPr lang="en-US" smtClean="0"/>
              <a:t> </a:t>
            </a:r>
            <a:endParaRPr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The good points and the bad points of the web</a:t>
            </a:r>
            <a:endParaRPr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87425" y="2194632"/>
            <a:ext cx="45720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4000">
                <a:solidFill>
                  <a:schemeClr val="accent1"/>
                </a:solidFill>
              </a:rPr>
              <a:t>Creator’s introduction</a:t>
            </a:r>
            <a:endParaRPr lang="en-US" sz="40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/>
              <a:t>About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/>
              <a:t>About me</a:t>
            </a:r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Trịnh Thế Thái Hòa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Thị Trấn Dương Minh Châu Secondary school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14 years old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lang="en" sz="160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laying chess, reading comics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36161" y="2726458"/>
            <a:ext cx="752953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</a:t>
            </a:r>
            <a:r>
              <a:rPr lang="en" sz="180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ame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</a:t>
            </a:r>
            <a:r>
              <a:rPr lang="en" sz="180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ge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966337" y="2744235"/>
            <a:ext cx="842748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</a:t>
            </a:r>
            <a:r>
              <a:rPr lang="en" sz="180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chool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551037" y="2742950"/>
            <a:ext cx="969527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hobbies</a:t>
            </a:r>
            <a:endParaRPr sz="16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87425" y="2232853"/>
            <a:ext cx="45720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4000" smtClean="0">
                <a:solidFill>
                  <a:schemeClr val="accent1"/>
                </a:solidFill>
              </a:rPr>
              <a:t>web’s information</a:t>
            </a:r>
            <a:endParaRPr lang="en-US" sz="40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02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/>
              <a:t>Overall information about the web</a:t>
            </a:r>
          </a:p>
        </p:txBody>
      </p:sp>
    </p:spTree>
    <p:extLst>
      <p:ext uri="{BB962C8B-B14F-4D97-AF65-F5344CB8AC3E}">
        <p14:creationId xmlns:p14="http://schemas.microsoft.com/office/powerpoint/2010/main" val="35076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What can it do?</a:t>
            </a:r>
            <a:endParaRPr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Reason</a:t>
            </a:r>
            <a:endParaRPr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4805645" y="1916716"/>
            <a:ext cx="4047067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mtClean="0"/>
              <a:t>-Gives the user the grandmaster’s information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mtClean="0"/>
              <a:t>-Let the user write their blogs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985921" y="1916216"/>
            <a:ext cx="2837908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Chessmaster is created to contain grandmasters’ informations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254479" y="338328"/>
            <a:ext cx="491032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mtClean="0"/>
              <a:t>About the web</a:t>
            </a:r>
            <a:endParaRPr lang="en-US"/>
          </a:p>
        </p:txBody>
      </p:sp>
      <p:sp>
        <p:nvSpPr>
          <p:cNvPr id="2981" name="Google Shape;2981;p52"/>
          <p:cNvSpPr/>
          <p:nvPr/>
        </p:nvSpPr>
        <p:spPr>
          <a:xfrm>
            <a:off x="2233110" y="120832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986" name="Google Shape;2986;p52"/>
          <p:cNvGrpSpPr/>
          <p:nvPr/>
        </p:nvGrpSpPr>
        <p:grpSpPr>
          <a:xfrm>
            <a:off x="6581661" y="2562094"/>
            <a:ext cx="312955" cy="340168"/>
            <a:chOff x="2100300" y="3804850"/>
            <a:chExt cx="444475" cy="483125"/>
          </a:xfrm>
        </p:grpSpPr>
        <p:sp>
          <p:nvSpPr>
            <p:cNvPr id="2987" name="Google Shape;2987;p52"/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9" name="Google Shape;2989;p52"/>
          <p:cNvGrpSpPr/>
          <p:nvPr/>
        </p:nvGrpSpPr>
        <p:grpSpPr>
          <a:xfrm>
            <a:off x="6569041" y="1238880"/>
            <a:ext cx="340168" cy="309628"/>
            <a:chOff x="1487200" y="4421025"/>
            <a:chExt cx="483125" cy="439750"/>
          </a:xfrm>
        </p:grpSpPr>
        <p:sp>
          <p:nvSpPr>
            <p:cNvPr id="2990" name="Google Shape;2990;p52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1" name="Google Shape;2991;p52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2" name="Google Shape;2992;p52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3" name="Google Shape;2993;p52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5" y="2940559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What does it have?</a:t>
            </a:r>
            <a:endParaRPr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371723" y="3432173"/>
            <a:ext cx="2301404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- Grandmasters’ information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- Sign in/Sign up pages</a:t>
            </a:r>
          </a:p>
          <a:p>
            <a:r>
              <a:rPr lang="en-US" smtClean="0"/>
              <a:t>- Ranking page</a:t>
            </a:r>
          </a:p>
          <a:p>
            <a:r>
              <a:rPr lang="en-US" smtClean="0"/>
              <a:t>- Shop </a:t>
            </a:r>
            <a:r>
              <a:rPr lang="en-US"/>
              <a:t>page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02" name="Google Shape;3002;p52"/>
          <p:cNvSpPr/>
          <p:nvPr/>
        </p:nvSpPr>
        <p:spPr>
          <a:xfrm>
            <a:off x="2254479" y="2565325"/>
            <a:ext cx="300792" cy="338725"/>
          </a:xfrm>
          <a:custGeom>
            <a:avLst/>
            <a:gdLst/>
            <a:ahLst/>
            <a:cxnLst/>
            <a:rect l="l" t="t" r="r" b="b"/>
            <a:pathLst>
              <a:path w="17088" h="19243" extrusionOk="0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5371485" y="2935040"/>
            <a:ext cx="273330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The coding languages that I use</a:t>
            </a:r>
            <a:endParaRPr/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855688" y="3435372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Html, Css, Javascript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2136623" y="3466587"/>
            <a:ext cx="2301404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- </a:t>
            </a:r>
            <a:r>
              <a:rPr lang="en-US" smtClean="0"/>
              <a:t>N</a:t>
            </a:r>
            <a:r>
              <a:rPr lang="en" smtClean="0"/>
              <a:t>ews page</a:t>
            </a:r>
            <a:endParaRPr lang="en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-blogs </a:t>
            </a:r>
            <a:r>
              <a:rPr lang="en-US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page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-review section</a:t>
            </a:r>
            <a:endParaRPr lang="en-US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87425" y="2232853"/>
            <a:ext cx="45720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4000">
                <a:solidFill>
                  <a:schemeClr val="accent1"/>
                </a:solidFill>
              </a:rPr>
              <a:t>Demo</a:t>
            </a:r>
            <a:endParaRPr lang="en-US" sz="40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/>
              <a:t>Web’s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304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4102346" y="314188"/>
            <a:ext cx="926854" cy="926854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132571" y="570274"/>
            <a:ext cx="866146" cy="41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Demo</a:t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8" r="-278"/>
          <a:stretch/>
        </p:blipFill>
        <p:spPr>
          <a:xfrm>
            <a:off x="982134" y="1373267"/>
            <a:ext cx="7154333" cy="3404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55710" y="2516487"/>
            <a:ext cx="423543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800"/>
              <a:t>Strengths </a:t>
            </a:r>
            <a:r>
              <a:rPr lang="en-US" sz="2800" smtClean="0"/>
              <a:t>and weaknesses </a:t>
            </a:r>
            <a:r>
              <a:rPr lang="en-US" sz="2800"/>
              <a:t/>
            </a:r>
            <a:br>
              <a:rPr lang="en-US" sz="2800"/>
            </a:br>
            <a:endParaRPr lang="en-US" sz="28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04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/>
              <a:t>The good points and the bad points of the web</a:t>
            </a:r>
          </a:p>
        </p:txBody>
      </p:sp>
    </p:spTree>
    <p:extLst>
      <p:ext uri="{BB962C8B-B14F-4D97-AF65-F5344CB8AC3E}">
        <p14:creationId xmlns:p14="http://schemas.microsoft.com/office/powerpoint/2010/main" val="4136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206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Barlow Semi Condensed Medium</vt:lpstr>
      <vt:lpstr>Abel</vt:lpstr>
      <vt:lpstr>Arial</vt:lpstr>
      <vt:lpstr>Fjalla One</vt:lpstr>
      <vt:lpstr>Barlow Semi Condensed</vt:lpstr>
      <vt:lpstr>Technology Consulting by Slidesgo</vt:lpstr>
      <vt:lpstr>Chessmaster</vt:lpstr>
      <vt:lpstr>Table of Contents</vt:lpstr>
      <vt:lpstr>Creator’s introduction</vt:lpstr>
      <vt:lpstr>About me</vt:lpstr>
      <vt:lpstr>web’s information</vt:lpstr>
      <vt:lpstr>About the web</vt:lpstr>
      <vt:lpstr>Demo</vt:lpstr>
      <vt:lpstr>PowerPoint Presentation</vt:lpstr>
      <vt:lpstr>Strengths and weaknesses  </vt:lpstr>
      <vt:lpstr>Strengths and weaknesses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DMC</dc:creator>
  <cp:lastModifiedBy>DMC</cp:lastModifiedBy>
  <cp:revision>15</cp:revision>
  <dcterms:modified xsi:type="dcterms:W3CDTF">2025-07-12T02:26:13Z</dcterms:modified>
</cp:coreProperties>
</file>