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528B-FB7B-274A-EA0A-A6A1A69D051B}" v="342" dt="2024-12-03T08:33:3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B3B39-3194-4A2D-9156-D6EBE9F7444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6BD5F5B-350D-49C5-974C-F98A3D1BF13D}">
      <dgm:prSet/>
      <dgm:spPr/>
      <dgm:t>
        <a:bodyPr/>
        <a:lstStyle/>
        <a:p>
          <a:r>
            <a:rPr lang="en-US"/>
            <a:t>Add Student: Input and store student details.</a:t>
          </a:r>
        </a:p>
      </dgm:t>
    </dgm:pt>
    <dgm:pt modelId="{E0BEC46D-C693-4192-8B38-F22C6FC8BC31}" type="parTrans" cxnId="{62F95122-14F6-467E-905D-15ABA251BED2}">
      <dgm:prSet/>
      <dgm:spPr/>
      <dgm:t>
        <a:bodyPr/>
        <a:lstStyle/>
        <a:p>
          <a:endParaRPr lang="en-US"/>
        </a:p>
      </dgm:t>
    </dgm:pt>
    <dgm:pt modelId="{1EF6078C-1FBC-44DA-82F6-DF9070ABFD4E}" type="sibTrans" cxnId="{62F95122-14F6-467E-905D-15ABA251BED2}">
      <dgm:prSet/>
      <dgm:spPr/>
      <dgm:t>
        <a:bodyPr/>
        <a:lstStyle/>
        <a:p>
          <a:endParaRPr lang="en-US"/>
        </a:p>
      </dgm:t>
    </dgm:pt>
    <dgm:pt modelId="{59889D06-321B-45FD-AD1E-24E6005E4127}">
      <dgm:prSet/>
      <dgm:spPr/>
      <dgm:t>
        <a:bodyPr/>
        <a:lstStyle/>
        <a:p>
          <a:r>
            <a:rPr lang="en-US"/>
            <a:t>Search Student: Retrieve details by roll number.</a:t>
          </a:r>
        </a:p>
      </dgm:t>
    </dgm:pt>
    <dgm:pt modelId="{1AB7A718-47E4-4D50-ABF7-7F878E90AA0A}" type="parTrans" cxnId="{47ED06F3-7EA2-493D-94D4-D84427D6BDB7}">
      <dgm:prSet/>
      <dgm:spPr/>
      <dgm:t>
        <a:bodyPr/>
        <a:lstStyle/>
        <a:p>
          <a:endParaRPr lang="en-US"/>
        </a:p>
      </dgm:t>
    </dgm:pt>
    <dgm:pt modelId="{D33FC90B-FBF8-4D48-936A-C9CABE2120B1}" type="sibTrans" cxnId="{47ED06F3-7EA2-493D-94D4-D84427D6BDB7}">
      <dgm:prSet/>
      <dgm:spPr/>
      <dgm:t>
        <a:bodyPr/>
        <a:lstStyle/>
        <a:p>
          <a:endParaRPr lang="en-US"/>
        </a:p>
      </dgm:t>
    </dgm:pt>
    <dgm:pt modelId="{ADA7F40C-F4F7-46DF-BA5F-173375BF4CB2}">
      <dgm:prSet/>
      <dgm:spPr/>
      <dgm:t>
        <a:bodyPr/>
        <a:lstStyle/>
        <a:p>
          <a:r>
            <a:rPr lang="en-US"/>
            <a:t>Update Student: Modify existing records.</a:t>
          </a:r>
        </a:p>
      </dgm:t>
    </dgm:pt>
    <dgm:pt modelId="{518941B6-DC45-4601-89A2-6D873D08D192}" type="parTrans" cxnId="{AB8D85E2-5A91-467A-B09F-7427B0D807D2}">
      <dgm:prSet/>
      <dgm:spPr/>
      <dgm:t>
        <a:bodyPr/>
        <a:lstStyle/>
        <a:p>
          <a:endParaRPr lang="en-US"/>
        </a:p>
      </dgm:t>
    </dgm:pt>
    <dgm:pt modelId="{5CC1FFED-C308-4E4A-9B61-5D361006A9BC}" type="sibTrans" cxnId="{AB8D85E2-5A91-467A-B09F-7427B0D807D2}">
      <dgm:prSet/>
      <dgm:spPr/>
      <dgm:t>
        <a:bodyPr/>
        <a:lstStyle/>
        <a:p>
          <a:endParaRPr lang="en-US"/>
        </a:p>
      </dgm:t>
    </dgm:pt>
    <dgm:pt modelId="{3D461F34-C11A-4F78-BFEC-E0E28B23F973}">
      <dgm:prSet/>
      <dgm:spPr/>
      <dgm:t>
        <a:bodyPr/>
        <a:lstStyle/>
        <a:p>
          <a:r>
            <a:rPr lang="en-US"/>
            <a:t>Delete Student: Remove student records.</a:t>
          </a:r>
        </a:p>
      </dgm:t>
    </dgm:pt>
    <dgm:pt modelId="{78586308-FF98-4707-A817-64EF9AD0988C}" type="parTrans" cxnId="{1C12E00A-7B8D-4825-AA8B-5B3B9E5861B0}">
      <dgm:prSet/>
      <dgm:spPr/>
      <dgm:t>
        <a:bodyPr/>
        <a:lstStyle/>
        <a:p>
          <a:endParaRPr lang="en-US"/>
        </a:p>
      </dgm:t>
    </dgm:pt>
    <dgm:pt modelId="{0F58A783-56C0-4223-BA60-78C98A326726}" type="sibTrans" cxnId="{1C12E00A-7B8D-4825-AA8B-5B3B9E5861B0}">
      <dgm:prSet/>
      <dgm:spPr/>
      <dgm:t>
        <a:bodyPr/>
        <a:lstStyle/>
        <a:p>
          <a:endParaRPr lang="en-US"/>
        </a:p>
      </dgm:t>
    </dgm:pt>
    <dgm:pt modelId="{FE148AAD-7D06-4D94-A892-F5656A1E9A13}">
      <dgm:prSet/>
      <dgm:spPr/>
      <dgm:t>
        <a:bodyPr/>
        <a:lstStyle/>
        <a:p>
          <a:r>
            <a:rPr lang="en-US"/>
            <a:t>Display All Students: List all records.</a:t>
          </a:r>
        </a:p>
      </dgm:t>
    </dgm:pt>
    <dgm:pt modelId="{221D3D83-BC52-4489-8ED1-F0D268F4C1C1}" type="parTrans" cxnId="{601B1969-A20E-47D8-952A-84765D2ECB53}">
      <dgm:prSet/>
      <dgm:spPr/>
      <dgm:t>
        <a:bodyPr/>
        <a:lstStyle/>
        <a:p>
          <a:endParaRPr lang="en-US"/>
        </a:p>
      </dgm:t>
    </dgm:pt>
    <dgm:pt modelId="{C1A195A5-E8E2-469F-AD7B-1156D889019D}" type="sibTrans" cxnId="{601B1969-A20E-47D8-952A-84765D2ECB53}">
      <dgm:prSet/>
      <dgm:spPr/>
      <dgm:t>
        <a:bodyPr/>
        <a:lstStyle/>
        <a:p>
          <a:endParaRPr lang="en-US"/>
        </a:p>
      </dgm:t>
    </dgm:pt>
    <dgm:pt modelId="{97D5DD65-808A-4574-90AF-7D9E21F383A4}">
      <dgm:prSet/>
      <dgm:spPr/>
      <dgm:t>
        <a:bodyPr/>
        <a:lstStyle/>
        <a:p>
          <a:r>
            <a:rPr lang="en-US"/>
            <a:t>Save/Load Data: Use text file for persistent storage.</a:t>
          </a:r>
        </a:p>
      </dgm:t>
    </dgm:pt>
    <dgm:pt modelId="{B04DEB42-D330-4EC0-8F07-843FCF5CCAE1}" type="parTrans" cxnId="{A36FB2FA-DED4-44F9-B9FE-DD66A32154BF}">
      <dgm:prSet/>
      <dgm:spPr/>
      <dgm:t>
        <a:bodyPr/>
        <a:lstStyle/>
        <a:p>
          <a:endParaRPr lang="en-US"/>
        </a:p>
      </dgm:t>
    </dgm:pt>
    <dgm:pt modelId="{83CA5311-1CB1-4827-A73A-57B905BCF0DE}" type="sibTrans" cxnId="{A36FB2FA-DED4-44F9-B9FE-DD66A32154BF}">
      <dgm:prSet/>
      <dgm:spPr/>
      <dgm:t>
        <a:bodyPr/>
        <a:lstStyle/>
        <a:p>
          <a:endParaRPr lang="en-US"/>
        </a:p>
      </dgm:t>
    </dgm:pt>
    <dgm:pt modelId="{C3C1B509-C60A-43F5-87F2-4702F4975794}" type="pres">
      <dgm:prSet presAssocID="{6D9B3B39-3194-4A2D-9156-D6EBE9F74445}" presName="Name0" presStyleCnt="0">
        <dgm:presLayoutVars>
          <dgm:dir/>
          <dgm:resizeHandles val="exact"/>
        </dgm:presLayoutVars>
      </dgm:prSet>
      <dgm:spPr/>
    </dgm:pt>
    <dgm:pt modelId="{B46CC0DB-24DD-4978-9662-8E8EB4842115}" type="pres">
      <dgm:prSet presAssocID="{06BD5F5B-350D-49C5-974C-F98A3D1BF13D}" presName="node" presStyleLbl="node1" presStyleIdx="0" presStyleCnt="6">
        <dgm:presLayoutVars>
          <dgm:bulletEnabled val="1"/>
        </dgm:presLayoutVars>
      </dgm:prSet>
      <dgm:spPr/>
    </dgm:pt>
    <dgm:pt modelId="{BDB2A188-7F12-40E7-A726-30446E361E7A}" type="pres">
      <dgm:prSet presAssocID="{1EF6078C-1FBC-44DA-82F6-DF9070ABFD4E}" presName="sibTrans" presStyleLbl="sibTrans1D1" presStyleIdx="0" presStyleCnt="5"/>
      <dgm:spPr/>
    </dgm:pt>
    <dgm:pt modelId="{E13991ED-FAA5-4F02-BCF6-82662D3619EC}" type="pres">
      <dgm:prSet presAssocID="{1EF6078C-1FBC-44DA-82F6-DF9070ABFD4E}" presName="connectorText" presStyleLbl="sibTrans1D1" presStyleIdx="0" presStyleCnt="5"/>
      <dgm:spPr/>
    </dgm:pt>
    <dgm:pt modelId="{620D56C0-45DB-457C-B090-466ACED2CAEB}" type="pres">
      <dgm:prSet presAssocID="{59889D06-321B-45FD-AD1E-24E6005E4127}" presName="node" presStyleLbl="node1" presStyleIdx="1" presStyleCnt="6">
        <dgm:presLayoutVars>
          <dgm:bulletEnabled val="1"/>
        </dgm:presLayoutVars>
      </dgm:prSet>
      <dgm:spPr/>
    </dgm:pt>
    <dgm:pt modelId="{A9B1A9BE-D73D-476F-ACA3-116C29E7B2E8}" type="pres">
      <dgm:prSet presAssocID="{D33FC90B-FBF8-4D48-936A-C9CABE2120B1}" presName="sibTrans" presStyleLbl="sibTrans1D1" presStyleIdx="1" presStyleCnt="5"/>
      <dgm:spPr/>
    </dgm:pt>
    <dgm:pt modelId="{E34366A1-D2A1-45CA-9548-264110D31E00}" type="pres">
      <dgm:prSet presAssocID="{D33FC90B-FBF8-4D48-936A-C9CABE2120B1}" presName="connectorText" presStyleLbl="sibTrans1D1" presStyleIdx="1" presStyleCnt="5"/>
      <dgm:spPr/>
    </dgm:pt>
    <dgm:pt modelId="{94EB503B-F284-4D44-B4F4-EA3FE4EFC19E}" type="pres">
      <dgm:prSet presAssocID="{ADA7F40C-F4F7-46DF-BA5F-173375BF4CB2}" presName="node" presStyleLbl="node1" presStyleIdx="2" presStyleCnt="6">
        <dgm:presLayoutVars>
          <dgm:bulletEnabled val="1"/>
        </dgm:presLayoutVars>
      </dgm:prSet>
      <dgm:spPr/>
    </dgm:pt>
    <dgm:pt modelId="{E658B911-556E-45C9-9214-13D0F431A46B}" type="pres">
      <dgm:prSet presAssocID="{5CC1FFED-C308-4E4A-9B61-5D361006A9BC}" presName="sibTrans" presStyleLbl="sibTrans1D1" presStyleIdx="2" presStyleCnt="5"/>
      <dgm:spPr/>
    </dgm:pt>
    <dgm:pt modelId="{00A6A75A-376D-4CDC-86F6-F476D3B8BCD1}" type="pres">
      <dgm:prSet presAssocID="{5CC1FFED-C308-4E4A-9B61-5D361006A9BC}" presName="connectorText" presStyleLbl="sibTrans1D1" presStyleIdx="2" presStyleCnt="5"/>
      <dgm:spPr/>
    </dgm:pt>
    <dgm:pt modelId="{9F8FD4A8-306D-4997-B036-89DD2ADC2C06}" type="pres">
      <dgm:prSet presAssocID="{3D461F34-C11A-4F78-BFEC-E0E28B23F973}" presName="node" presStyleLbl="node1" presStyleIdx="3" presStyleCnt="6">
        <dgm:presLayoutVars>
          <dgm:bulletEnabled val="1"/>
        </dgm:presLayoutVars>
      </dgm:prSet>
      <dgm:spPr/>
    </dgm:pt>
    <dgm:pt modelId="{2B8AE2B7-F193-4A72-9268-92F16259D386}" type="pres">
      <dgm:prSet presAssocID="{0F58A783-56C0-4223-BA60-78C98A326726}" presName="sibTrans" presStyleLbl="sibTrans1D1" presStyleIdx="3" presStyleCnt="5"/>
      <dgm:spPr/>
    </dgm:pt>
    <dgm:pt modelId="{D916467D-D078-4B98-A4FD-0FC64171750E}" type="pres">
      <dgm:prSet presAssocID="{0F58A783-56C0-4223-BA60-78C98A326726}" presName="connectorText" presStyleLbl="sibTrans1D1" presStyleIdx="3" presStyleCnt="5"/>
      <dgm:spPr/>
    </dgm:pt>
    <dgm:pt modelId="{CAFFBE99-92F8-4233-B145-697D2B1AA8D3}" type="pres">
      <dgm:prSet presAssocID="{FE148AAD-7D06-4D94-A892-F5656A1E9A13}" presName="node" presStyleLbl="node1" presStyleIdx="4" presStyleCnt="6">
        <dgm:presLayoutVars>
          <dgm:bulletEnabled val="1"/>
        </dgm:presLayoutVars>
      </dgm:prSet>
      <dgm:spPr/>
    </dgm:pt>
    <dgm:pt modelId="{6D3980E0-3C5A-45B2-A4C8-18605E97F093}" type="pres">
      <dgm:prSet presAssocID="{C1A195A5-E8E2-469F-AD7B-1156D889019D}" presName="sibTrans" presStyleLbl="sibTrans1D1" presStyleIdx="4" presStyleCnt="5"/>
      <dgm:spPr/>
    </dgm:pt>
    <dgm:pt modelId="{672753A5-57C8-430D-A4F2-A68D075CF7AA}" type="pres">
      <dgm:prSet presAssocID="{C1A195A5-E8E2-469F-AD7B-1156D889019D}" presName="connectorText" presStyleLbl="sibTrans1D1" presStyleIdx="4" presStyleCnt="5"/>
      <dgm:spPr/>
    </dgm:pt>
    <dgm:pt modelId="{B7BF6278-3BBD-4BAE-ABC1-198088A69C1A}" type="pres">
      <dgm:prSet presAssocID="{97D5DD65-808A-4574-90AF-7D9E21F383A4}" presName="node" presStyleLbl="node1" presStyleIdx="5" presStyleCnt="6">
        <dgm:presLayoutVars>
          <dgm:bulletEnabled val="1"/>
        </dgm:presLayoutVars>
      </dgm:prSet>
      <dgm:spPr/>
    </dgm:pt>
  </dgm:ptLst>
  <dgm:cxnLst>
    <dgm:cxn modelId="{3D677B03-D63A-4113-BE7A-83285C169AFC}" type="presOf" srcId="{0F58A783-56C0-4223-BA60-78C98A326726}" destId="{2B8AE2B7-F193-4A72-9268-92F16259D386}" srcOrd="0" destOrd="0" presId="urn:microsoft.com/office/officeart/2016/7/layout/RepeatingBendingProcessNew"/>
    <dgm:cxn modelId="{1C12E00A-7B8D-4825-AA8B-5B3B9E5861B0}" srcId="{6D9B3B39-3194-4A2D-9156-D6EBE9F74445}" destId="{3D461F34-C11A-4F78-BFEC-E0E28B23F973}" srcOrd="3" destOrd="0" parTransId="{78586308-FF98-4707-A817-64EF9AD0988C}" sibTransId="{0F58A783-56C0-4223-BA60-78C98A326726}"/>
    <dgm:cxn modelId="{1DB7620B-C38E-4C45-938C-8767EDBB03E8}" type="presOf" srcId="{C1A195A5-E8E2-469F-AD7B-1156D889019D}" destId="{672753A5-57C8-430D-A4F2-A68D075CF7AA}" srcOrd="1" destOrd="0" presId="urn:microsoft.com/office/officeart/2016/7/layout/RepeatingBendingProcessNew"/>
    <dgm:cxn modelId="{62F95122-14F6-467E-905D-15ABA251BED2}" srcId="{6D9B3B39-3194-4A2D-9156-D6EBE9F74445}" destId="{06BD5F5B-350D-49C5-974C-F98A3D1BF13D}" srcOrd="0" destOrd="0" parTransId="{E0BEC46D-C693-4192-8B38-F22C6FC8BC31}" sibTransId="{1EF6078C-1FBC-44DA-82F6-DF9070ABFD4E}"/>
    <dgm:cxn modelId="{C125642C-9C98-46AD-AD7B-AD3198A532B2}" type="presOf" srcId="{5CC1FFED-C308-4E4A-9B61-5D361006A9BC}" destId="{00A6A75A-376D-4CDC-86F6-F476D3B8BCD1}" srcOrd="1" destOrd="0" presId="urn:microsoft.com/office/officeart/2016/7/layout/RepeatingBendingProcessNew"/>
    <dgm:cxn modelId="{E78DCB33-4A13-44DD-9EB2-4BFEAFA2866D}" type="presOf" srcId="{59889D06-321B-45FD-AD1E-24E6005E4127}" destId="{620D56C0-45DB-457C-B090-466ACED2CAEB}" srcOrd="0" destOrd="0" presId="urn:microsoft.com/office/officeart/2016/7/layout/RepeatingBendingProcessNew"/>
    <dgm:cxn modelId="{19E1523C-E167-45BB-9A23-556028A850E1}" type="presOf" srcId="{97D5DD65-808A-4574-90AF-7D9E21F383A4}" destId="{B7BF6278-3BBD-4BAE-ABC1-198088A69C1A}" srcOrd="0" destOrd="0" presId="urn:microsoft.com/office/officeart/2016/7/layout/RepeatingBendingProcessNew"/>
    <dgm:cxn modelId="{BB284966-2876-47F4-9748-38CF7F3CBE19}" type="presOf" srcId="{D33FC90B-FBF8-4D48-936A-C9CABE2120B1}" destId="{E34366A1-D2A1-45CA-9548-264110D31E00}" srcOrd="1" destOrd="0" presId="urn:microsoft.com/office/officeart/2016/7/layout/RepeatingBendingProcessNew"/>
    <dgm:cxn modelId="{601B1969-A20E-47D8-952A-84765D2ECB53}" srcId="{6D9B3B39-3194-4A2D-9156-D6EBE9F74445}" destId="{FE148AAD-7D06-4D94-A892-F5656A1E9A13}" srcOrd="4" destOrd="0" parTransId="{221D3D83-BC52-4489-8ED1-F0D268F4C1C1}" sibTransId="{C1A195A5-E8E2-469F-AD7B-1156D889019D}"/>
    <dgm:cxn modelId="{8DDB994F-FF75-4A69-90EA-6677E56B8944}" type="presOf" srcId="{C1A195A5-E8E2-469F-AD7B-1156D889019D}" destId="{6D3980E0-3C5A-45B2-A4C8-18605E97F093}" srcOrd="0" destOrd="0" presId="urn:microsoft.com/office/officeart/2016/7/layout/RepeatingBendingProcessNew"/>
    <dgm:cxn modelId="{966B8382-4C0A-4538-ACAF-45FA1E76AB9E}" type="presOf" srcId="{06BD5F5B-350D-49C5-974C-F98A3D1BF13D}" destId="{B46CC0DB-24DD-4978-9662-8E8EB4842115}" srcOrd="0" destOrd="0" presId="urn:microsoft.com/office/officeart/2016/7/layout/RepeatingBendingProcessNew"/>
    <dgm:cxn modelId="{AF53BD8D-2BEE-4860-98FB-EBC140FB9785}" type="presOf" srcId="{3D461F34-C11A-4F78-BFEC-E0E28B23F973}" destId="{9F8FD4A8-306D-4997-B036-89DD2ADC2C06}" srcOrd="0" destOrd="0" presId="urn:microsoft.com/office/officeart/2016/7/layout/RepeatingBendingProcessNew"/>
    <dgm:cxn modelId="{D62CDF9C-215D-40BB-87FD-0418E363FF93}" type="presOf" srcId="{FE148AAD-7D06-4D94-A892-F5656A1E9A13}" destId="{CAFFBE99-92F8-4233-B145-697D2B1AA8D3}" srcOrd="0" destOrd="0" presId="urn:microsoft.com/office/officeart/2016/7/layout/RepeatingBendingProcessNew"/>
    <dgm:cxn modelId="{0483FBA0-B128-466F-A0BE-B6A5E854F3B8}" type="presOf" srcId="{5CC1FFED-C308-4E4A-9B61-5D361006A9BC}" destId="{E658B911-556E-45C9-9214-13D0F431A46B}" srcOrd="0" destOrd="0" presId="urn:microsoft.com/office/officeart/2016/7/layout/RepeatingBendingProcessNew"/>
    <dgm:cxn modelId="{1B0ABAB3-CE71-48DE-97DB-22B1544D12F0}" type="presOf" srcId="{1EF6078C-1FBC-44DA-82F6-DF9070ABFD4E}" destId="{E13991ED-FAA5-4F02-BCF6-82662D3619EC}" srcOrd="1" destOrd="0" presId="urn:microsoft.com/office/officeart/2016/7/layout/RepeatingBendingProcessNew"/>
    <dgm:cxn modelId="{7F8F77BA-8D5A-4327-9AC8-1A6EC2008ECD}" type="presOf" srcId="{0F58A783-56C0-4223-BA60-78C98A326726}" destId="{D916467D-D078-4B98-A4FD-0FC64171750E}" srcOrd="1" destOrd="0" presId="urn:microsoft.com/office/officeart/2016/7/layout/RepeatingBendingProcessNew"/>
    <dgm:cxn modelId="{C5D04FBB-679F-49F0-BDE3-DCB26C322428}" type="presOf" srcId="{1EF6078C-1FBC-44DA-82F6-DF9070ABFD4E}" destId="{BDB2A188-7F12-40E7-A726-30446E361E7A}" srcOrd="0" destOrd="0" presId="urn:microsoft.com/office/officeart/2016/7/layout/RepeatingBendingProcessNew"/>
    <dgm:cxn modelId="{0A0D81BC-698A-4BB0-9B60-74247317D7AC}" type="presOf" srcId="{6D9B3B39-3194-4A2D-9156-D6EBE9F74445}" destId="{C3C1B509-C60A-43F5-87F2-4702F4975794}" srcOrd="0" destOrd="0" presId="urn:microsoft.com/office/officeart/2016/7/layout/RepeatingBendingProcessNew"/>
    <dgm:cxn modelId="{10BCD7BC-B4CE-4076-9066-749440D99DFA}" type="presOf" srcId="{ADA7F40C-F4F7-46DF-BA5F-173375BF4CB2}" destId="{94EB503B-F284-4D44-B4F4-EA3FE4EFC19E}" srcOrd="0" destOrd="0" presId="urn:microsoft.com/office/officeart/2016/7/layout/RepeatingBendingProcessNew"/>
    <dgm:cxn modelId="{AB8D85E2-5A91-467A-B09F-7427B0D807D2}" srcId="{6D9B3B39-3194-4A2D-9156-D6EBE9F74445}" destId="{ADA7F40C-F4F7-46DF-BA5F-173375BF4CB2}" srcOrd="2" destOrd="0" parTransId="{518941B6-DC45-4601-89A2-6D873D08D192}" sibTransId="{5CC1FFED-C308-4E4A-9B61-5D361006A9BC}"/>
    <dgm:cxn modelId="{47ED06F3-7EA2-493D-94D4-D84427D6BDB7}" srcId="{6D9B3B39-3194-4A2D-9156-D6EBE9F74445}" destId="{59889D06-321B-45FD-AD1E-24E6005E4127}" srcOrd="1" destOrd="0" parTransId="{1AB7A718-47E4-4D50-ABF7-7F878E90AA0A}" sibTransId="{D33FC90B-FBF8-4D48-936A-C9CABE2120B1}"/>
    <dgm:cxn modelId="{EC20B2F9-4C75-4719-839C-0F09B5B2D418}" type="presOf" srcId="{D33FC90B-FBF8-4D48-936A-C9CABE2120B1}" destId="{A9B1A9BE-D73D-476F-ACA3-116C29E7B2E8}" srcOrd="0" destOrd="0" presId="urn:microsoft.com/office/officeart/2016/7/layout/RepeatingBendingProcessNew"/>
    <dgm:cxn modelId="{A36FB2FA-DED4-44F9-B9FE-DD66A32154BF}" srcId="{6D9B3B39-3194-4A2D-9156-D6EBE9F74445}" destId="{97D5DD65-808A-4574-90AF-7D9E21F383A4}" srcOrd="5" destOrd="0" parTransId="{B04DEB42-D330-4EC0-8F07-843FCF5CCAE1}" sibTransId="{83CA5311-1CB1-4827-A73A-57B905BCF0DE}"/>
    <dgm:cxn modelId="{EF87D8F3-C7D5-4AAA-8493-4E4A3652E9BD}" type="presParOf" srcId="{C3C1B509-C60A-43F5-87F2-4702F4975794}" destId="{B46CC0DB-24DD-4978-9662-8E8EB4842115}" srcOrd="0" destOrd="0" presId="urn:microsoft.com/office/officeart/2016/7/layout/RepeatingBendingProcessNew"/>
    <dgm:cxn modelId="{1CEBEB4D-72F5-4F96-ABFB-41E29F2A10FC}" type="presParOf" srcId="{C3C1B509-C60A-43F5-87F2-4702F4975794}" destId="{BDB2A188-7F12-40E7-A726-30446E361E7A}" srcOrd="1" destOrd="0" presId="urn:microsoft.com/office/officeart/2016/7/layout/RepeatingBendingProcessNew"/>
    <dgm:cxn modelId="{131465A0-CF41-4E32-9EB7-D90224AE93E3}" type="presParOf" srcId="{BDB2A188-7F12-40E7-A726-30446E361E7A}" destId="{E13991ED-FAA5-4F02-BCF6-82662D3619EC}" srcOrd="0" destOrd="0" presId="urn:microsoft.com/office/officeart/2016/7/layout/RepeatingBendingProcessNew"/>
    <dgm:cxn modelId="{19BC59EC-8E83-44C6-8D37-26A9F1258650}" type="presParOf" srcId="{C3C1B509-C60A-43F5-87F2-4702F4975794}" destId="{620D56C0-45DB-457C-B090-466ACED2CAEB}" srcOrd="2" destOrd="0" presId="urn:microsoft.com/office/officeart/2016/7/layout/RepeatingBendingProcessNew"/>
    <dgm:cxn modelId="{22CB71C6-C8EF-46A9-A534-429671EC5B79}" type="presParOf" srcId="{C3C1B509-C60A-43F5-87F2-4702F4975794}" destId="{A9B1A9BE-D73D-476F-ACA3-116C29E7B2E8}" srcOrd="3" destOrd="0" presId="urn:microsoft.com/office/officeart/2016/7/layout/RepeatingBendingProcessNew"/>
    <dgm:cxn modelId="{D1BC743C-31B1-4CCA-94AE-FAB15A6B99E4}" type="presParOf" srcId="{A9B1A9BE-D73D-476F-ACA3-116C29E7B2E8}" destId="{E34366A1-D2A1-45CA-9548-264110D31E00}" srcOrd="0" destOrd="0" presId="urn:microsoft.com/office/officeart/2016/7/layout/RepeatingBendingProcessNew"/>
    <dgm:cxn modelId="{45FB1731-A1B8-4002-BFFC-F8F4116A0970}" type="presParOf" srcId="{C3C1B509-C60A-43F5-87F2-4702F4975794}" destId="{94EB503B-F284-4D44-B4F4-EA3FE4EFC19E}" srcOrd="4" destOrd="0" presId="urn:microsoft.com/office/officeart/2016/7/layout/RepeatingBendingProcessNew"/>
    <dgm:cxn modelId="{CE3FD7DF-1850-4172-A807-C27276785A0E}" type="presParOf" srcId="{C3C1B509-C60A-43F5-87F2-4702F4975794}" destId="{E658B911-556E-45C9-9214-13D0F431A46B}" srcOrd="5" destOrd="0" presId="urn:microsoft.com/office/officeart/2016/7/layout/RepeatingBendingProcessNew"/>
    <dgm:cxn modelId="{F6232355-F1F0-4370-BDE6-A987FBCFCB9C}" type="presParOf" srcId="{E658B911-556E-45C9-9214-13D0F431A46B}" destId="{00A6A75A-376D-4CDC-86F6-F476D3B8BCD1}" srcOrd="0" destOrd="0" presId="urn:microsoft.com/office/officeart/2016/7/layout/RepeatingBendingProcessNew"/>
    <dgm:cxn modelId="{2E32EBB0-4517-4EDD-8F52-A0D8FC4B416B}" type="presParOf" srcId="{C3C1B509-C60A-43F5-87F2-4702F4975794}" destId="{9F8FD4A8-306D-4997-B036-89DD2ADC2C06}" srcOrd="6" destOrd="0" presId="urn:microsoft.com/office/officeart/2016/7/layout/RepeatingBendingProcessNew"/>
    <dgm:cxn modelId="{68F118A5-4C4D-4987-984A-FC8A1083A88D}" type="presParOf" srcId="{C3C1B509-C60A-43F5-87F2-4702F4975794}" destId="{2B8AE2B7-F193-4A72-9268-92F16259D386}" srcOrd="7" destOrd="0" presId="urn:microsoft.com/office/officeart/2016/7/layout/RepeatingBendingProcessNew"/>
    <dgm:cxn modelId="{E6070336-0C92-4CF0-A34B-33FD75B589BC}" type="presParOf" srcId="{2B8AE2B7-F193-4A72-9268-92F16259D386}" destId="{D916467D-D078-4B98-A4FD-0FC64171750E}" srcOrd="0" destOrd="0" presId="urn:microsoft.com/office/officeart/2016/7/layout/RepeatingBendingProcessNew"/>
    <dgm:cxn modelId="{5F454282-906B-492E-87CF-9A5180FB09BE}" type="presParOf" srcId="{C3C1B509-C60A-43F5-87F2-4702F4975794}" destId="{CAFFBE99-92F8-4233-B145-697D2B1AA8D3}" srcOrd="8" destOrd="0" presId="urn:microsoft.com/office/officeart/2016/7/layout/RepeatingBendingProcessNew"/>
    <dgm:cxn modelId="{EF3E1BA8-EFCF-425C-A6A3-BC1C0A4EC7DE}" type="presParOf" srcId="{C3C1B509-C60A-43F5-87F2-4702F4975794}" destId="{6D3980E0-3C5A-45B2-A4C8-18605E97F093}" srcOrd="9" destOrd="0" presId="urn:microsoft.com/office/officeart/2016/7/layout/RepeatingBendingProcessNew"/>
    <dgm:cxn modelId="{B73D49A1-1CC1-4EFA-B9A3-A9BD72D2F557}" type="presParOf" srcId="{6D3980E0-3C5A-45B2-A4C8-18605E97F093}" destId="{672753A5-57C8-430D-A4F2-A68D075CF7AA}" srcOrd="0" destOrd="0" presId="urn:microsoft.com/office/officeart/2016/7/layout/RepeatingBendingProcessNew"/>
    <dgm:cxn modelId="{43797D84-7C03-4AAA-9EA7-EBFF35C25298}" type="presParOf" srcId="{C3C1B509-C60A-43F5-87F2-4702F4975794}" destId="{B7BF6278-3BBD-4BAE-ABC1-198088A69C1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691067-990C-468E-A3BB-C7FD527531F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0CD606-FEB7-4FD2-B514-ED0591ED65AD}">
      <dgm:prSet/>
      <dgm:spPr/>
      <dgm:t>
        <a:bodyPr/>
        <a:lstStyle/>
        <a:p>
          <a:r>
            <a:rPr lang="en-US"/>
            <a:t>Simplifies student management.</a:t>
          </a:r>
        </a:p>
      </dgm:t>
    </dgm:pt>
    <dgm:pt modelId="{A074B93E-027A-47AC-9CDD-D6755166E4C2}" type="parTrans" cxnId="{5289EB66-117C-41B4-825F-8312454B7F28}">
      <dgm:prSet/>
      <dgm:spPr/>
      <dgm:t>
        <a:bodyPr/>
        <a:lstStyle/>
        <a:p>
          <a:endParaRPr lang="en-US"/>
        </a:p>
      </dgm:t>
    </dgm:pt>
    <dgm:pt modelId="{2CE01ECC-9D6C-4305-A62B-47430C37D2A0}" type="sibTrans" cxnId="{5289EB66-117C-41B4-825F-8312454B7F28}">
      <dgm:prSet/>
      <dgm:spPr/>
      <dgm:t>
        <a:bodyPr/>
        <a:lstStyle/>
        <a:p>
          <a:endParaRPr lang="en-US"/>
        </a:p>
      </dgm:t>
    </dgm:pt>
    <dgm:pt modelId="{3434D454-DAAA-497A-9C37-E5F13F284909}">
      <dgm:prSet/>
      <dgm:spPr/>
      <dgm:t>
        <a:bodyPr/>
        <a:lstStyle/>
        <a:p>
          <a:r>
            <a:rPr lang="en-US"/>
            <a:t>Efficient file-based storage.</a:t>
          </a:r>
        </a:p>
      </dgm:t>
    </dgm:pt>
    <dgm:pt modelId="{072FE6FA-786A-488A-95B0-BE27CA52601F}" type="parTrans" cxnId="{6E7445F4-DB9F-43C9-A6BD-3C9E67A939F2}">
      <dgm:prSet/>
      <dgm:spPr/>
      <dgm:t>
        <a:bodyPr/>
        <a:lstStyle/>
        <a:p>
          <a:endParaRPr lang="en-US"/>
        </a:p>
      </dgm:t>
    </dgm:pt>
    <dgm:pt modelId="{9F9732EB-F04C-4775-BF82-DE284FED6DF2}" type="sibTrans" cxnId="{6E7445F4-DB9F-43C9-A6BD-3C9E67A939F2}">
      <dgm:prSet/>
      <dgm:spPr/>
      <dgm:t>
        <a:bodyPr/>
        <a:lstStyle/>
        <a:p>
          <a:endParaRPr lang="en-US"/>
        </a:p>
      </dgm:t>
    </dgm:pt>
    <dgm:pt modelId="{74C7F7E7-06D0-45CF-8CA9-DD1C4CC9CB42}">
      <dgm:prSet/>
      <dgm:spPr/>
      <dgm:t>
        <a:bodyPr/>
        <a:lstStyle/>
        <a:p>
          <a:r>
            <a:rPr lang="en-US"/>
            <a:t>Future Enhancements:</a:t>
          </a:r>
        </a:p>
      </dgm:t>
    </dgm:pt>
    <dgm:pt modelId="{5AB1AE76-8739-4006-9E2A-AB0168C6616A}" type="parTrans" cxnId="{0348DB20-1199-4D87-84C8-EBC5BEE110FF}">
      <dgm:prSet/>
      <dgm:spPr/>
      <dgm:t>
        <a:bodyPr/>
        <a:lstStyle/>
        <a:p>
          <a:endParaRPr lang="en-US"/>
        </a:p>
      </dgm:t>
    </dgm:pt>
    <dgm:pt modelId="{97F52144-2EF6-48F0-8865-FC0F8C7441F9}" type="sibTrans" cxnId="{0348DB20-1199-4D87-84C8-EBC5BEE110FF}">
      <dgm:prSet/>
      <dgm:spPr/>
      <dgm:t>
        <a:bodyPr/>
        <a:lstStyle/>
        <a:p>
          <a:endParaRPr lang="en-US"/>
        </a:p>
      </dgm:t>
    </dgm:pt>
    <dgm:pt modelId="{50621F2F-5BCE-40FA-9629-0B5F9DE8BD66}">
      <dgm:prSet/>
      <dgm:spPr/>
      <dgm:t>
        <a:bodyPr/>
        <a:lstStyle/>
        <a:p>
          <a:r>
            <a:rPr lang="en-US"/>
            <a:t>Add GUI for better user experience.</a:t>
          </a:r>
        </a:p>
      </dgm:t>
    </dgm:pt>
    <dgm:pt modelId="{DE97F88C-F8A5-400E-BA2B-E6E8088F5A45}" type="parTrans" cxnId="{366CAF5C-E390-462B-9D0E-3B0508799198}">
      <dgm:prSet/>
      <dgm:spPr/>
      <dgm:t>
        <a:bodyPr/>
        <a:lstStyle/>
        <a:p>
          <a:endParaRPr lang="en-US"/>
        </a:p>
      </dgm:t>
    </dgm:pt>
    <dgm:pt modelId="{6AAF5628-C3F0-429C-9B42-7BEA59A8253E}" type="sibTrans" cxnId="{366CAF5C-E390-462B-9D0E-3B0508799198}">
      <dgm:prSet/>
      <dgm:spPr/>
      <dgm:t>
        <a:bodyPr/>
        <a:lstStyle/>
        <a:p>
          <a:endParaRPr lang="en-US"/>
        </a:p>
      </dgm:t>
    </dgm:pt>
    <dgm:pt modelId="{93C0B6D3-99D8-4E26-9714-6470F72BDB28}">
      <dgm:prSet/>
      <dgm:spPr/>
      <dgm:t>
        <a:bodyPr/>
        <a:lstStyle/>
        <a:p>
          <a:r>
            <a:rPr lang="en-US"/>
            <a:t>Use a database for scalable data management.</a:t>
          </a:r>
        </a:p>
      </dgm:t>
    </dgm:pt>
    <dgm:pt modelId="{EC0E9A61-9149-4279-BD6B-5369E5D8BAF9}" type="parTrans" cxnId="{577608CE-7265-4C6A-A78F-F3D8C08105E2}">
      <dgm:prSet/>
      <dgm:spPr/>
      <dgm:t>
        <a:bodyPr/>
        <a:lstStyle/>
        <a:p>
          <a:endParaRPr lang="en-US"/>
        </a:p>
      </dgm:t>
    </dgm:pt>
    <dgm:pt modelId="{6A8D7F15-81AA-4846-B11F-25CD35343DCE}" type="sibTrans" cxnId="{577608CE-7265-4C6A-A78F-F3D8C08105E2}">
      <dgm:prSet/>
      <dgm:spPr/>
      <dgm:t>
        <a:bodyPr/>
        <a:lstStyle/>
        <a:p>
          <a:endParaRPr lang="en-US"/>
        </a:p>
      </dgm:t>
    </dgm:pt>
    <dgm:pt modelId="{3C862486-F827-4A3D-BCDE-642904ADA7D3}" type="pres">
      <dgm:prSet presAssocID="{CB691067-990C-468E-A3BB-C7FD527531F4}" presName="diagram" presStyleCnt="0">
        <dgm:presLayoutVars>
          <dgm:dir/>
          <dgm:resizeHandles val="exact"/>
        </dgm:presLayoutVars>
      </dgm:prSet>
      <dgm:spPr/>
    </dgm:pt>
    <dgm:pt modelId="{FA877A90-7660-42D2-A1DB-508379EADBAE}" type="pres">
      <dgm:prSet presAssocID="{090CD606-FEB7-4FD2-B514-ED0591ED65AD}" presName="node" presStyleLbl="node1" presStyleIdx="0" presStyleCnt="5">
        <dgm:presLayoutVars>
          <dgm:bulletEnabled val="1"/>
        </dgm:presLayoutVars>
      </dgm:prSet>
      <dgm:spPr/>
    </dgm:pt>
    <dgm:pt modelId="{6E02BF8A-A0C1-4D96-B522-2EED4C132832}" type="pres">
      <dgm:prSet presAssocID="{2CE01ECC-9D6C-4305-A62B-47430C37D2A0}" presName="sibTrans" presStyleCnt="0"/>
      <dgm:spPr/>
    </dgm:pt>
    <dgm:pt modelId="{04B8ABD3-57B5-4E86-B815-263051F87460}" type="pres">
      <dgm:prSet presAssocID="{3434D454-DAAA-497A-9C37-E5F13F284909}" presName="node" presStyleLbl="node1" presStyleIdx="1" presStyleCnt="5">
        <dgm:presLayoutVars>
          <dgm:bulletEnabled val="1"/>
        </dgm:presLayoutVars>
      </dgm:prSet>
      <dgm:spPr/>
    </dgm:pt>
    <dgm:pt modelId="{1030598E-D973-46D9-A2A6-F57EDBC937BD}" type="pres">
      <dgm:prSet presAssocID="{9F9732EB-F04C-4775-BF82-DE284FED6DF2}" presName="sibTrans" presStyleCnt="0"/>
      <dgm:spPr/>
    </dgm:pt>
    <dgm:pt modelId="{FB24D62D-F17E-4B5F-92D6-CFB4D02B5E5B}" type="pres">
      <dgm:prSet presAssocID="{74C7F7E7-06D0-45CF-8CA9-DD1C4CC9CB42}" presName="node" presStyleLbl="node1" presStyleIdx="2" presStyleCnt="5">
        <dgm:presLayoutVars>
          <dgm:bulletEnabled val="1"/>
        </dgm:presLayoutVars>
      </dgm:prSet>
      <dgm:spPr/>
    </dgm:pt>
    <dgm:pt modelId="{9783C392-A61D-410D-BB82-0614EE3F7A80}" type="pres">
      <dgm:prSet presAssocID="{97F52144-2EF6-48F0-8865-FC0F8C7441F9}" presName="sibTrans" presStyleCnt="0"/>
      <dgm:spPr/>
    </dgm:pt>
    <dgm:pt modelId="{FC59C4B9-41A9-482D-A16B-967C233FDC48}" type="pres">
      <dgm:prSet presAssocID="{50621F2F-5BCE-40FA-9629-0B5F9DE8BD66}" presName="node" presStyleLbl="node1" presStyleIdx="3" presStyleCnt="5">
        <dgm:presLayoutVars>
          <dgm:bulletEnabled val="1"/>
        </dgm:presLayoutVars>
      </dgm:prSet>
      <dgm:spPr/>
    </dgm:pt>
    <dgm:pt modelId="{60B40454-BDC3-4E0B-9E86-6897D30D98BB}" type="pres">
      <dgm:prSet presAssocID="{6AAF5628-C3F0-429C-9B42-7BEA59A8253E}" presName="sibTrans" presStyleCnt="0"/>
      <dgm:spPr/>
    </dgm:pt>
    <dgm:pt modelId="{2B09F3B5-7DB5-41EF-9D6A-832E690648AC}" type="pres">
      <dgm:prSet presAssocID="{93C0B6D3-99D8-4E26-9714-6470F72BDB28}" presName="node" presStyleLbl="node1" presStyleIdx="4" presStyleCnt="5">
        <dgm:presLayoutVars>
          <dgm:bulletEnabled val="1"/>
        </dgm:presLayoutVars>
      </dgm:prSet>
      <dgm:spPr/>
    </dgm:pt>
  </dgm:ptLst>
  <dgm:cxnLst>
    <dgm:cxn modelId="{0348DB20-1199-4D87-84C8-EBC5BEE110FF}" srcId="{CB691067-990C-468E-A3BB-C7FD527531F4}" destId="{74C7F7E7-06D0-45CF-8CA9-DD1C4CC9CB42}" srcOrd="2" destOrd="0" parTransId="{5AB1AE76-8739-4006-9E2A-AB0168C6616A}" sibTransId="{97F52144-2EF6-48F0-8865-FC0F8C7441F9}"/>
    <dgm:cxn modelId="{8FA64B3B-9886-4B34-98F3-8925F3CFA9D6}" type="presOf" srcId="{CB691067-990C-468E-A3BB-C7FD527531F4}" destId="{3C862486-F827-4A3D-BCDE-642904ADA7D3}" srcOrd="0" destOrd="0" presId="urn:microsoft.com/office/officeart/2005/8/layout/default"/>
    <dgm:cxn modelId="{366CAF5C-E390-462B-9D0E-3B0508799198}" srcId="{CB691067-990C-468E-A3BB-C7FD527531F4}" destId="{50621F2F-5BCE-40FA-9629-0B5F9DE8BD66}" srcOrd="3" destOrd="0" parTransId="{DE97F88C-F8A5-400E-BA2B-E6E8088F5A45}" sibTransId="{6AAF5628-C3F0-429C-9B42-7BEA59A8253E}"/>
    <dgm:cxn modelId="{B101C75D-9072-49F4-AAEB-4F6804B94AE6}" type="presOf" srcId="{74C7F7E7-06D0-45CF-8CA9-DD1C4CC9CB42}" destId="{FB24D62D-F17E-4B5F-92D6-CFB4D02B5E5B}" srcOrd="0" destOrd="0" presId="urn:microsoft.com/office/officeart/2005/8/layout/default"/>
    <dgm:cxn modelId="{5289EB66-117C-41B4-825F-8312454B7F28}" srcId="{CB691067-990C-468E-A3BB-C7FD527531F4}" destId="{090CD606-FEB7-4FD2-B514-ED0591ED65AD}" srcOrd="0" destOrd="0" parTransId="{A074B93E-027A-47AC-9CDD-D6755166E4C2}" sibTransId="{2CE01ECC-9D6C-4305-A62B-47430C37D2A0}"/>
    <dgm:cxn modelId="{BFEDBF6D-46EE-4FCF-956B-119CF7B10C4D}" type="presOf" srcId="{090CD606-FEB7-4FD2-B514-ED0591ED65AD}" destId="{FA877A90-7660-42D2-A1DB-508379EADBAE}" srcOrd="0" destOrd="0" presId="urn:microsoft.com/office/officeart/2005/8/layout/default"/>
    <dgm:cxn modelId="{F608B997-EC17-4FD1-BB53-13118D7951D5}" type="presOf" srcId="{50621F2F-5BCE-40FA-9629-0B5F9DE8BD66}" destId="{FC59C4B9-41A9-482D-A16B-967C233FDC48}" srcOrd="0" destOrd="0" presId="urn:microsoft.com/office/officeart/2005/8/layout/default"/>
    <dgm:cxn modelId="{577608CE-7265-4C6A-A78F-F3D8C08105E2}" srcId="{CB691067-990C-468E-A3BB-C7FD527531F4}" destId="{93C0B6D3-99D8-4E26-9714-6470F72BDB28}" srcOrd="4" destOrd="0" parTransId="{EC0E9A61-9149-4279-BD6B-5369E5D8BAF9}" sibTransId="{6A8D7F15-81AA-4846-B11F-25CD35343DCE}"/>
    <dgm:cxn modelId="{41F04CD0-118D-48BA-B04A-1BCAEFA0CB25}" type="presOf" srcId="{3434D454-DAAA-497A-9C37-E5F13F284909}" destId="{04B8ABD3-57B5-4E86-B815-263051F87460}" srcOrd="0" destOrd="0" presId="urn:microsoft.com/office/officeart/2005/8/layout/default"/>
    <dgm:cxn modelId="{9F33CFE7-0A9B-478E-961B-51107707FFC6}" type="presOf" srcId="{93C0B6D3-99D8-4E26-9714-6470F72BDB28}" destId="{2B09F3B5-7DB5-41EF-9D6A-832E690648AC}" srcOrd="0" destOrd="0" presId="urn:microsoft.com/office/officeart/2005/8/layout/default"/>
    <dgm:cxn modelId="{6E7445F4-DB9F-43C9-A6BD-3C9E67A939F2}" srcId="{CB691067-990C-468E-A3BB-C7FD527531F4}" destId="{3434D454-DAAA-497A-9C37-E5F13F284909}" srcOrd="1" destOrd="0" parTransId="{072FE6FA-786A-488A-95B0-BE27CA52601F}" sibTransId="{9F9732EB-F04C-4775-BF82-DE284FED6DF2}"/>
    <dgm:cxn modelId="{E7258EE6-2200-4780-8E05-4C42462836AF}" type="presParOf" srcId="{3C862486-F827-4A3D-BCDE-642904ADA7D3}" destId="{FA877A90-7660-42D2-A1DB-508379EADBAE}" srcOrd="0" destOrd="0" presId="urn:microsoft.com/office/officeart/2005/8/layout/default"/>
    <dgm:cxn modelId="{E0DAC1AC-A791-454A-9060-14527F7624E7}" type="presParOf" srcId="{3C862486-F827-4A3D-BCDE-642904ADA7D3}" destId="{6E02BF8A-A0C1-4D96-B522-2EED4C132832}" srcOrd="1" destOrd="0" presId="urn:microsoft.com/office/officeart/2005/8/layout/default"/>
    <dgm:cxn modelId="{1DAF6E1A-12F9-4CBA-8502-C3F723F02B3F}" type="presParOf" srcId="{3C862486-F827-4A3D-BCDE-642904ADA7D3}" destId="{04B8ABD3-57B5-4E86-B815-263051F87460}" srcOrd="2" destOrd="0" presId="urn:microsoft.com/office/officeart/2005/8/layout/default"/>
    <dgm:cxn modelId="{AA412897-A378-4762-A1A9-4054F9BBB38C}" type="presParOf" srcId="{3C862486-F827-4A3D-BCDE-642904ADA7D3}" destId="{1030598E-D973-46D9-A2A6-F57EDBC937BD}" srcOrd="3" destOrd="0" presId="urn:microsoft.com/office/officeart/2005/8/layout/default"/>
    <dgm:cxn modelId="{24A7BC50-C50F-4DB7-8FD9-9D3B3CB2A327}" type="presParOf" srcId="{3C862486-F827-4A3D-BCDE-642904ADA7D3}" destId="{FB24D62D-F17E-4B5F-92D6-CFB4D02B5E5B}" srcOrd="4" destOrd="0" presId="urn:microsoft.com/office/officeart/2005/8/layout/default"/>
    <dgm:cxn modelId="{6F50FB68-D315-434B-9731-411332ADD89B}" type="presParOf" srcId="{3C862486-F827-4A3D-BCDE-642904ADA7D3}" destId="{9783C392-A61D-410D-BB82-0614EE3F7A80}" srcOrd="5" destOrd="0" presId="urn:microsoft.com/office/officeart/2005/8/layout/default"/>
    <dgm:cxn modelId="{2B8B14BA-2406-4E94-89A6-91A8BFF66888}" type="presParOf" srcId="{3C862486-F827-4A3D-BCDE-642904ADA7D3}" destId="{FC59C4B9-41A9-482D-A16B-967C233FDC48}" srcOrd="6" destOrd="0" presId="urn:microsoft.com/office/officeart/2005/8/layout/default"/>
    <dgm:cxn modelId="{4D6AE1EB-506F-4346-BA3E-46ABEDA09CB3}" type="presParOf" srcId="{3C862486-F827-4A3D-BCDE-642904ADA7D3}" destId="{60B40454-BDC3-4E0B-9E86-6897D30D98BB}" srcOrd="7" destOrd="0" presId="urn:microsoft.com/office/officeart/2005/8/layout/default"/>
    <dgm:cxn modelId="{1F5AEA4A-920C-4654-90C2-19BBC61DE7D3}" type="presParOf" srcId="{3C862486-F827-4A3D-BCDE-642904ADA7D3}" destId="{2B09F3B5-7DB5-41EF-9D6A-832E690648A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2A188-7F12-40E7-A726-30446E361E7A}">
      <dsp:nvSpPr>
        <dsp:cNvPr id="0" name=""/>
        <dsp:cNvSpPr/>
      </dsp:nvSpPr>
      <dsp:spPr>
        <a:xfrm>
          <a:off x="1812197" y="625035"/>
          <a:ext cx="3864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642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984" y="668670"/>
        <a:ext cx="20851" cy="4170"/>
      </dsp:txXfrm>
    </dsp:sp>
    <dsp:sp modelId="{B46CC0DB-24DD-4978-9662-8E8EB4842115}">
      <dsp:nvSpPr>
        <dsp:cNvPr id="0" name=""/>
        <dsp:cNvSpPr/>
      </dsp:nvSpPr>
      <dsp:spPr>
        <a:xfrm>
          <a:off x="849" y="126811"/>
          <a:ext cx="1813148" cy="108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Student: Input and store student details.</a:t>
          </a:r>
        </a:p>
      </dsp:txBody>
      <dsp:txXfrm>
        <a:off x="849" y="126811"/>
        <a:ext cx="1813148" cy="1087889"/>
      </dsp:txXfrm>
    </dsp:sp>
    <dsp:sp modelId="{A9B1A9BE-D73D-476F-ACA3-116C29E7B2E8}">
      <dsp:nvSpPr>
        <dsp:cNvPr id="0" name=""/>
        <dsp:cNvSpPr/>
      </dsp:nvSpPr>
      <dsp:spPr>
        <a:xfrm>
          <a:off x="907423" y="1212900"/>
          <a:ext cx="2230172" cy="386424"/>
        </a:xfrm>
        <a:custGeom>
          <a:avLst/>
          <a:gdLst/>
          <a:ahLst/>
          <a:cxnLst/>
          <a:rect l="0" t="0" r="0" b="0"/>
          <a:pathLst>
            <a:path>
              <a:moveTo>
                <a:pt x="2230172" y="0"/>
              </a:moveTo>
              <a:lnTo>
                <a:pt x="2230172" y="210312"/>
              </a:lnTo>
              <a:lnTo>
                <a:pt x="0" y="210312"/>
              </a:lnTo>
              <a:lnTo>
                <a:pt x="0" y="38642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5789" y="1404027"/>
        <a:ext cx="113441" cy="4170"/>
      </dsp:txXfrm>
    </dsp:sp>
    <dsp:sp modelId="{620D56C0-45DB-457C-B090-466ACED2CAEB}">
      <dsp:nvSpPr>
        <dsp:cNvPr id="0" name=""/>
        <dsp:cNvSpPr/>
      </dsp:nvSpPr>
      <dsp:spPr>
        <a:xfrm>
          <a:off x="2231022" y="126811"/>
          <a:ext cx="1813148" cy="10878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Search Student: Retrieve details by roll number.</a:t>
          </a:r>
        </a:p>
      </dsp:txBody>
      <dsp:txXfrm>
        <a:off x="2231022" y="126811"/>
        <a:ext cx="1813148" cy="1087889"/>
      </dsp:txXfrm>
    </dsp:sp>
    <dsp:sp modelId="{E658B911-556E-45C9-9214-13D0F431A46B}">
      <dsp:nvSpPr>
        <dsp:cNvPr id="0" name=""/>
        <dsp:cNvSpPr/>
      </dsp:nvSpPr>
      <dsp:spPr>
        <a:xfrm>
          <a:off x="1812197" y="2129949"/>
          <a:ext cx="3864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642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984" y="2173583"/>
        <a:ext cx="20851" cy="4170"/>
      </dsp:txXfrm>
    </dsp:sp>
    <dsp:sp modelId="{94EB503B-F284-4D44-B4F4-EA3FE4EFC19E}">
      <dsp:nvSpPr>
        <dsp:cNvPr id="0" name=""/>
        <dsp:cNvSpPr/>
      </dsp:nvSpPr>
      <dsp:spPr>
        <a:xfrm>
          <a:off x="849" y="1631724"/>
          <a:ext cx="1813148" cy="10878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Update Student: Modify existing records.</a:t>
          </a:r>
        </a:p>
      </dsp:txBody>
      <dsp:txXfrm>
        <a:off x="849" y="1631724"/>
        <a:ext cx="1813148" cy="1087889"/>
      </dsp:txXfrm>
    </dsp:sp>
    <dsp:sp modelId="{2B8AE2B7-F193-4A72-9268-92F16259D386}">
      <dsp:nvSpPr>
        <dsp:cNvPr id="0" name=""/>
        <dsp:cNvSpPr/>
      </dsp:nvSpPr>
      <dsp:spPr>
        <a:xfrm>
          <a:off x="907423" y="2717813"/>
          <a:ext cx="2230172" cy="386424"/>
        </a:xfrm>
        <a:custGeom>
          <a:avLst/>
          <a:gdLst/>
          <a:ahLst/>
          <a:cxnLst/>
          <a:rect l="0" t="0" r="0" b="0"/>
          <a:pathLst>
            <a:path>
              <a:moveTo>
                <a:pt x="2230172" y="0"/>
              </a:moveTo>
              <a:lnTo>
                <a:pt x="2230172" y="210312"/>
              </a:lnTo>
              <a:lnTo>
                <a:pt x="0" y="210312"/>
              </a:lnTo>
              <a:lnTo>
                <a:pt x="0" y="38642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5789" y="2908940"/>
        <a:ext cx="113441" cy="4170"/>
      </dsp:txXfrm>
    </dsp:sp>
    <dsp:sp modelId="{9F8FD4A8-306D-4997-B036-89DD2ADC2C06}">
      <dsp:nvSpPr>
        <dsp:cNvPr id="0" name=""/>
        <dsp:cNvSpPr/>
      </dsp:nvSpPr>
      <dsp:spPr>
        <a:xfrm>
          <a:off x="2231022" y="1631724"/>
          <a:ext cx="1813148" cy="10878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Delete Student: Remove student records.</a:t>
          </a:r>
        </a:p>
      </dsp:txBody>
      <dsp:txXfrm>
        <a:off x="2231022" y="1631724"/>
        <a:ext cx="1813148" cy="1087889"/>
      </dsp:txXfrm>
    </dsp:sp>
    <dsp:sp modelId="{6D3980E0-3C5A-45B2-A4C8-18605E97F093}">
      <dsp:nvSpPr>
        <dsp:cNvPr id="0" name=""/>
        <dsp:cNvSpPr/>
      </dsp:nvSpPr>
      <dsp:spPr>
        <a:xfrm>
          <a:off x="1812197" y="3634862"/>
          <a:ext cx="3864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6424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94984" y="3678497"/>
        <a:ext cx="20851" cy="4170"/>
      </dsp:txXfrm>
    </dsp:sp>
    <dsp:sp modelId="{CAFFBE99-92F8-4233-B145-697D2B1AA8D3}">
      <dsp:nvSpPr>
        <dsp:cNvPr id="0" name=""/>
        <dsp:cNvSpPr/>
      </dsp:nvSpPr>
      <dsp:spPr>
        <a:xfrm>
          <a:off x="849" y="3136637"/>
          <a:ext cx="1813148" cy="108788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Display All Students: List all records.</a:t>
          </a:r>
        </a:p>
      </dsp:txBody>
      <dsp:txXfrm>
        <a:off x="849" y="3136637"/>
        <a:ext cx="1813148" cy="1087889"/>
      </dsp:txXfrm>
    </dsp:sp>
    <dsp:sp modelId="{B7BF6278-3BBD-4BAE-ABC1-198088A69C1A}">
      <dsp:nvSpPr>
        <dsp:cNvPr id="0" name=""/>
        <dsp:cNvSpPr/>
      </dsp:nvSpPr>
      <dsp:spPr>
        <a:xfrm>
          <a:off x="2231022" y="3136637"/>
          <a:ext cx="1813148" cy="1087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846" tIns="93259" rIns="88846" bIns="932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Save/Load Data: Use text file for persistent storage.</a:t>
          </a:r>
        </a:p>
      </dsp:txBody>
      <dsp:txXfrm>
        <a:off x="2231022" y="3136637"/>
        <a:ext cx="1813148" cy="1087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77A90-7660-42D2-A1DB-508379EADBAE}">
      <dsp:nvSpPr>
        <dsp:cNvPr id="0" name=""/>
        <dsp:cNvSpPr/>
      </dsp:nvSpPr>
      <dsp:spPr>
        <a:xfrm>
          <a:off x="0" y="372452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Simplifies student management.</a:t>
          </a:r>
        </a:p>
      </dsp:txBody>
      <dsp:txXfrm>
        <a:off x="0" y="372452"/>
        <a:ext cx="2464593" cy="1478756"/>
      </dsp:txXfrm>
    </dsp:sp>
    <dsp:sp modelId="{04B8ABD3-57B5-4E86-B815-263051F87460}">
      <dsp:nvSpPr>
        <dsp:cNvPr id="0" name=""/>
        <dsp:cNvSpPr/>
      </dsp:nvSpPr>
      <dsp:spPr>
        <a:xfrm>
          <a:off x="2711053" y="372452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Efficient file-based storage.</a:t>
          </a:r>
        </a:p>
      </dsp:txBody>
      <dsp:txXfrm>
        <a:off x="2711053" y="372452"/>
        <a:ext cx="2464593" cy="1478756"/>
      </dsp:txXfrm>
    </dsp:sp>
    <dsp:sp modelId="{FB24D62D-F17E-4B5F-92D6-CFB4D02B5E5B}">
      <dsp:nvSpPr>
        <dsp:cNvPr id="0" name=""/>
        <dsp:cNvSpPr/>
      </dsp:nvSpPr>
      <dsp:spPr>
        <a:xfrm>
          <a:off x="5422106" y="372452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Future Enhancements:</a:t>
          </a:r>
        </a:p>
      </dsp:txBody>
      <dsp:txXfrm>
        <a:off x="5422106" y="372452"/>
        <a:ext cx="2464593" cy="1478756"/>
      </dsp:txXfrm>
    </dsp:sp>
    <dsp:sp modelId="{FC59C4B9-41A9-482D-A16B-967C233FDC48}">
      <dsp:nvSpPr>
        <dsp:cNvPr id="0" name=""/>
        <dsp:cNvSpPr/>
      </dsp:nvSpPr>
      <dsp:spPr>
        <a:xfrm>
          <a:off x="1355526" y="2097667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GUI for better user experience.</a:t>
          </a:r>
        </a:p>
      </dsp:txBody>
      <dsp:txXfrm>
        <a:off x="1355526" y="2097667"/>
        <a:ext cx="2464593" cy="1478756"/>
      </dsp:txXfrm>
    </dsp:sp>
    <dsp:sp modelId="{2B09F3B5-7DB5-41EF-9D6A-832E690648AC}">
      <dsp:nvSpPr>
        <dsp:cNvPr id="0" name=""/>
        <dsp:cNvSpPr/>
      </dsp:nvSpPr>
      <dsp:spPr>
        <a:xfrm>
          <a:off x="4066579" y="2097667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database for scalable data management.</a:t>
          </a:r>
        </a:p>
      </dsp:txBody>
      <dsp:txXfrm>
        <a:off x="4066579" y="2097667"/>
        <a:ext cx="2464593" cy="147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ck shot of a row of graduates">
            <a:extLst>
              <a:ext uri="{FF2B5EF4-FFF2-40B4-BE49-F238E27FC236}">
                <a16:creationId xmlns:a16="http://schemas.microsoft.com/office/drawing/2014/main" id="{BC11F574-2ACC-9632-690B-B3589133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2" t="9091" r="1494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282" y="317098"/>
            <a:ext cx="6808922" cy="2387600"/>
          </a:xfrm>
        </p:spPr>
        <p:txBody>
          <a:bodyPr>
            <a:normAutofit/>
          </a:bodyPr>
          <a:lstStyle/>
          <a:p>
            <a:pPr algn="l"/>
            <a:r>
              <a:rPr lang="en-GB" sz="5700">
                <a:solidFill>
                  <a:schemeClr val="bg1"/>
                </a:solidFill>
              </a:rPr>
              <a:t>University Management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17099C-F8AB-2921-6D24-DE452492C31C}"/>
              </a:ext>
            </a:extLst>
          </p:cNvPr>
          <p:cNvSpPr/>
          <p:nvPr/>
        </p:nvSpPr>
        <p:spPr>
          <a:xfrm>
            <a:off x="2876" y="2540477"/>
            <a:ext cx="7326701" cy="612478"/>
          </a:xfrm>
          <a:prstGeom prst="rect">
            <a:avLst/>
          </a:prstGeom>
          <a:solidFill>
            <a:srgbClr val="FF4A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82" y="2548190"/>
            <a:ext cx="6808922" cy="592975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2700">
                <a:solidFill>
                  <a:schemeClr val="bg1"/>
                </a:solidFill>
              </a:rPr>
              <a:t>A C++ Project for Managing Student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74B301-E42E-77F0-35DD-D07D7ECB35D4}"/>
              </a:ext>
            </a:extLst>
          </p:cNvPr>
          <p:cNvSpPr txBox="1"/>
          <p:nvPr/>
        </p:nvSpPr>
        <p:spPr>
          <a:xfrm>
            <a:off x="5174215" y="4574941"/>
            <a:ext cx="346755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ea typeface="Calibri"/>
                <a:cs typeface="Calibri"/>
              </a:rPr>
              <a:t>By: Anshu Hada </a:t>
            </a:r>
          </a:p>
          <a:p>
            <a:r>
              <a:rPr lang="en-GB" sz="3200" dirty="0">
                <a:solidFill>
                  <a:schemeClr val="bg1"/>
                </a:solidFill>
                <a:ea typeface="Calibri"/>
                <a:cs typeface="Calibri"/>
              </a:rPr>
              <a:t>Kamana Shrestha</a:t>
            </a:r>
          </a:p>
          <a:p>
            <a:r>
              <a:rPr lang="en-GB" sz="3200" dirty="0" err="1">
                <a:solidFill>
                  <a:schemeClr val="bg1"/>
                </a:solidFill>
                <a:ea typeface="Calibri"/>
                <a:cs typeface="Calibri"/>
              </a:rPr>
              <a:t>Bsc.CSIT</a:t>
            </a:r>
            <a:r>
              <a:rPr lang="en-GB" sz="3200" dirty="0">
                <a:solidFill>
                  <a:schemeClr val="bg1"/>
                </a:solidFill>
                <a:ea typeface="Calibri"/>
                <a:cs typeface="Calibri"/>
              </a:rPr>
              <a:t> 2nd Sem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/>
              <a:t>Introduction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"/>
          </p:nvPr>
        </p:nvSpPr>
        <p:spPr>
          <a:xfrm>
            <a:off x="837944" y="1710359"/>
            <a:ext cx="5306390" cy="43058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 sz="2100" dirty="0">
                <a:ea typeface="+mn-lt"/>
                <a:cs typeface="+mn-lt"/>
              </a:rPr>
              <a:t>A </a:t>
            </a:r>
            <a:r>
              <a:rPr lang="en-US" sz="2100" b="1" dirty="0">
                <a:ea typeface="+mn-lt"/>
                <a:cs typeface="+mn-lt"/>
              </a:rPr>
              <a:t>University Management System</a:t>
            </a:r>
            <a:r>
              <a:rPr lang="en-US" sz="2100" dirty="0">
                <a:ea typeface="+mn-lt"/>
                <a:cs typeface="+mn-lt"/>
              </a:rPr>
              <a:t> is software that manages student, staff, and course data efficiently.</a:t>
            </a:r>
            <a:endParaRPr lang="en-US" sz="2100" dirty="0"/>
          </a:p>
          <a:p>
            <a:pPr marL="457200" indent="-457200"/>
            <a:r>
              <a:rPr sz="2100" dirty="0"/>
              <a:t>Purpose: Manage student records using C++.</a:t>
            </a:r>
            <a:endParaRPr lang="en-US" sz="2100">
              <a:ea typeface="Calibri"/>
              <a:cs typeface="Calibri"/>
            </a:endParaRPr>
          </a:p>
          <a:p>
            <a:pPr marL="457200" indent="-457200"/>
            <a:r>
              <a:rPr sz="2100" dirty="0"/>
              <a:t>Features: Add, Search, Update, Delete student records. Save and Load data to/from a text file.</a:t>
            </a:r>
            <a:endParaRPr lang="en-GB" sz="2100" dirty="0">
              <a:ea typeface="Calibri"/>
              <a:cs typeface="Calibri"/>
            </a:endParaRPr>
          </a:p>
          <a:p>
            <a:pPr marL="457200" indent="-457200"/>
            <a:r>
              <a:rPr sz="2100" dirty="0"/>
              <a:t>Menu-driven approach for </a:t>
            </a:r>
            <a:r>
              <a:rPr lang="en-GB" sz="2100" dirty="0"/>
              <a:t>user</a:t>
            </a:r>
            <a:endParaRPr lang="en-GB" sz="21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100" dirty="0"/>
              <a:t>  interaction</a:t>
            </a:r>
            <a:r>
              <a:rPr sz="2100" dirty="0"/>
              <a:t>.</a:t>
            </a:r>
            <a:endParaRPr sz="2100" dirty="0">
              <a:ea typeface="Calibri"/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0" name="Graphic 29" descr="Detective">
            <a:extLst>
              <a:ext uri="{FF2B5EF4-FFF2-40B4-BE49-F238E27FC236}">
                <a16:creationId xmlns:a16="http://schemas.microsoft.com/office/drawing/2014/main" id="{7C32B9A8-2E41-570D-9727-F29632215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>
            <a:normAutofit/>
          </a:bodyPr>
          <a:lstStyle/>
          <a:p>
            <a:r>
              <a:rPr lang="en-GB"/>
              <a:t>Functionalities</a:t>
            </a:r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1"/>
            <a:ext cx="866357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3423959"/>
            <a:ext cx="473163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87670" y="5166682"/>
            <a:ext cx="1376794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B01E4F9-7A4A-567B-1374-DE31AE61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50" r="25268" b="13"/>
          <a:stretch/>
        </p:blipFill>
        <p:spPr>
          <a:xfrm>
            <a:off x="5813981" y="1075239"/>
            <a:ext cx="3096452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44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6033795"/>
            <a:ext cx="1493298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CD547E78-869E-DB77-C26F-2274AF17F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450762"/>
              </p:ext>
            </p:extLst>
          </p:nvPr>
        </p:nvGraphicFramePr>
        <p:xfrm>
          <a:off x="628650" y="1825625"/>
          <a:ext cx="404502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/>
              <a:t>Code Structure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sz="2100" dirty="0"/>
              <a:t>1. Class: `Student`</a:t>
            </a:r>
            <a:endParaRPr lang="en-US" sz="2100" dirty="0"/>
          </a:p>
          <a:p>
            <a:r>
              <a:rPr sz="2100" dirty="0"/>
              <a:t> Attributes: name, </a:t>
            </a:r>
            <a:r>
              <a:rPr sz="2100" dirty="0" err="1"/>
              <a:t>rollNo</a:t>
            </a:r>
            <a:r>
              <a:rPr sz="2100" dirty="0"/>
              <a:t>,</a:t>
            </a:r>
            <a:r>
              <a:rPr lang="en-GB" sz="2100" dirty="0"/>
              <a:t> </a:t>
            </a:r>
            <a:r>
              <a:rPr sz="2100" dirty="0"/>
              <a:t>course, address, grade.</a:t>
            </a:r>
            <a:endParaRPr sz="2100" dirty="0">
              <a:ea typeface="Calibri"/>
              <a:cs typeface="Calibri"/>
            </a:endParaRPr>
          </a:p>
          <a:p>
            <a:r>
              <a:rPr sz="2100" dirty="0"/>
              <a:t>Methods: </a:t>
            </a:r>
            <a:r>
              <a:rPr lang="en-GB" sz="2100" dirty="0"/>
              <a:t>`</a:t>
            </a:r>
            <a:r>
              <a:rPr sz="2100" dirty="0"/>
              <a:t>input</a:t>
            </a:r>
            <a:r>
              <a:rPr lang="en-GB" sz="2100" dirty="0"/>
              <a:t>()`,</a:t>
            </a:r>
            <a:r>
              <a:rPr sz="2100" dirty="0"/>
              <a:t> `display()`.</a:t>
            </a:r>
            <a:endParaRPr sz="21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sz="2100" dirty="0"/>
              <a:t>2. Functions:</a:t>
            </a:r>
            <a:endParaRPr sz="2100" dirty="0">
              <a:ea typeface="Calibri"/>
              <a:cs typeface="Calibri"/>
            </a:endParaRPr>
          </a:p>
          <a:p>
            <a:r>
              <a:rPr sz="2100" dirty="0"/>
              <a:t> </a:t>
            </a:r>
            <a:r>
              <a:rPr lang="en-GB" sz="2100" dirty="0"/>
              <a:t>`</a:t>
            </a:r>
            <a:r>
              <a:rPr sz="2100" dirty="0" err="1"/>
              <a:t>addStudent</a:t>
            </a:r>
            <a:r>
              <a:rPr sz="2100" dirty="0"/>
              <a:t>()`, `</a:t>
            </a:r>
            <a:r>
              <a:rPr sz="2100" dirty="0" err="1"/>
              <a:t>searchStudent</a:t>
            </a:r>
            <a:r>
              <a:rPr sz="2100" dirty="0"/>
              <a:t>()`, `</a:t>
            </a:r>
            <a:r>
              <a:rPr sz="2100" dirty="0" err="1"/>
              <a:t>updateStudent</a:t>
            </a:r>
            <a:r>
              <a:rPr sz="2100" dirty="0"/>
              <a:t>()`, `</a:t>
            </a:r>
            <a:r>
              <a:rPr sz="2100" dirty="0" err="1"/>
              <a:t>deleteStudent</a:t>
            </a:r>
            <a:r>
              <a:rPr sz="2100" dirty="0"/>
              <a:t>()`.</a:t>
            </a:r>
            <a:endParaRPr sz="2100" dirty="0">
              <a:ea typeface="Calibri"/>
              <a:cs typeface="Calibri"/>
            </a:endParaRPr>
          </a:p>
          <a:p>
            <a:r>
              <a:rPr sz="2100" dirty="0"/>
              <a:t> </a:t>
            </a:r>
            <a:r>
              <a:rPr lang="en-GB" sz="2100" dirty="0"/>
              <a:t>`</a:t>
            </a:r>
            <a:r>
              <a:rPr sz="2100" dirty="0" err="1"/>
              <a:t>saveDataToFile</a:t>
            </a:r>
            <a:r>
              <a:rPr sz="2100" dirty="0"/>
              <a:t>()`, `</a:t>
            </a:r>
            <a:r>
              <a:rPr sz="2100" dirty="0" err="1"/>
              <a:t>loadDataFromFile</a:t>
            </a:r>
            <a:r>
              <a:rPr sz="2100" dirty="0"/>
              <a:t>()`.</a:t>
            </a:r>
            <a:endParaRPr lang="en-GB" sz="2100" dirty="0"/>
          </a:p>
          <a:p>
            <a:pPr marL="0" indent="0">
              <a:buNone/>
            </a:pPr>
            <a:r>
              <a:rPr sz="2100" dirty="0"/>
              <a:t>3. Menu loop for user interaction.</a:t>
            </a:r>
            <a:endParaRPr sz="2100" dirty="0">
              <a:ea typeface="Calibri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3" name="Graphic 22" descr="Classroom">
            <a:extLst>
              <a:ext uri="{FF2B5EF4-FFF2-40B4-BE49-F238E27FC236}">
                <a16:creationId xmlns:a16="http://schemas.microsoft.com/office/drawing/2014/main" id="{311895FF-F467-6765-0F0D-802742DC4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GB" sz="47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73F55C-63CC-6075-0D1E-329C1C6F9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83883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72F85-305A-D11A-A9C7-150E321F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619" y="2988247"/>
            <a:ext cx="3604497" cy="8945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5A4CF6F9-89CA-D9F0-4F35-B28B825B9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794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University Management System</vt:lpstr>
      <vt:lpstr>Introduction</vt:lpstr>
      <vt:lpstr>Functionalities</vt:lpstr>
      <vt:lpstr>Code Structure</vt:lpstr>
      <vt:lpstr>Conclusion</vt:lpstr>
      <vt:lpstr>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147</cp:revision>
  <dcterms:created xsi:type="dcterms:W3CDTF">2013-01-27T09:14:16Z</dcterms:created>
  <dcterms:modified xsi:type="dcterms:W3CDTF">2024-12-03T08:35:20Z</dcterms:modified>
  <cp:category/>
</cp:coreProperties>
</file>