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/>
    <p:restoredTop sz="94658"/>
  </p:normalViewPr>
  <p:slideViewPr>
    <p:cSldViewPr snapToGrid="0">
      <p:cViewPr varScale="1">
        <p:scale>
          <a:sx n="120" d="100"/>
          <a:sy n="120" d="100"/>
        </p:scale>
        <p:origin x="1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91124-E38B-E3B4-345B-1982F1FD9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528" y="1535814"/>
            <a:ext cx="10937358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4AF2ABD-51B2-EFA1-74CB-E8020B0AF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7321" y="4271757"/>
            <a:ext cx="10937358" cy="1334386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BA53B9-3509-315B-0613-8977E4568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3DCBB6-47C1-E608-6280-7AAD23E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312C88-E4B4-FB27-405C-7EA161D1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566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9BAFB-2986-24F5-C276-2AD2FCA5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5BDA35-7E08-89E5-3F06-010B2D5DB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F6791-9222-C7C4-1D4C-96CF5E137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64DC9D-56F7-9D82-A7B3-C22E6AED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18362E-8327-8467-473C-AFC919EA4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0016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4FA8F2E-61E3-0109-18EB-95EE82E38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41EAB-444B-3A13-0FEE-D3CE61E49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4C8368-97F9-90FA-03F6-68CB1747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A9F06-4685-B090-C378-CA2AD026A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4568BE-CDEC-EE12-6B5A-FFEA7AF3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5988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4C182-E129-4201-6822-9DB86409E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86F42F-1785-BE00-9885-C23596BF8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84EAF-BFF9-842D-C928-FB95199B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485B5-F83B-0958-007D-A59B303F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876668-F352-0632-3CA2-7748438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12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E575BD-97F9-7362-01CE-D036A06D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C29F9FB-3A94-1E36-33DB-21E131688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D609EA-BBA3-3FA8-5CC9-C908D480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4C978BC-DCF0-BD9B-DA65-CDE344A91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8282CB-2ECE-FF4C-70CC-C03E79F5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7471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C83D8-2DB8-9F40-C0C0-9BFF9076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28C122-CA86-E7FF-2A37-5B162D3E1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95D0890-EFC1-4420-401D-1A267A16A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1564EF-FA2E-00C4-EF80-1868A7B27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974FE1-FE29-2AAE-96B5-266289E96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7BEA41-11EE-5E91-49C9-42F20FCBC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332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8E9D18-0610-00AC-D12D-23AA06AD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377851-D18F-BA47-4535-25A573DA3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C26929C-C6F3-1B44-734B-C85A786D3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A1DBEB-966A-9650-1F9F-906F81242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F613EF-A99A-0306-DC1C-9CC02F3CA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E376867-3337-4559-F595-62DBA4EF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D91003-20A9-422D-CFEA-256A18BE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FF74EEC-9759-161A-99B3-B522A4931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2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33331-562E-E8C3-C1AA-DD7755BB0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B352CE5-9A26-3C5D-8AC1-6A455FEDD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E28498-AAA4-5014-4EE7-0AD4F5202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BFB7F87-A5E1-746D-6E44-65986429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897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2B11090-3C2E-0592-B699-ADBB4980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268DB74-8D66-5B16-87B8-7622E4428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F9495B-28EC-62A8-2D4C-E29A999C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7641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20A4F8-CAA9-D57E-D5E3-8781C3A3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B8D256-150F-2A58-0438-F8F1B116D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6FFE2C-A7F4-BE05-E1C0-37A919429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EE48A0-A207-7B57-E388-018B50258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99C596-1D3A-06A8-3F9E-BDB026CF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7A4E06-57C6-E082-2459-99266F03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821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CA5D56-CD88-AC38-0D36-94B235762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A310737-5EA3-1436-1B39-04FF92457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0C0EE01-439C-8BBA-7237-818FC4DA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9EDB2D-D993-FFA9-1685-932C1EFC1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AE998E-B95D-51C6-D508-391E6F9E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59462E-A558-870B-76CC-53730DDC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7A33D-8241-F844-82D0-DD8B27F3B900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4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1009797-A827-9E32-C72A-C3D06C915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136526"/>
            <a:ext cx="11490252" cy="820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70E1D8-F579-9C4D-E7F0-C2FE69005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874" y="1190858"/>
            <a:ext cx="11490252" cy="4986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19B87F-7308-15E3-DCCB-24FF2CB32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0874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5717D-307A-CE42-8041-BBC4A4BF3DAC}" type="datetimeFigureOut">
              <a:t>2025/1/8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26FC05-F7AC-6F8F-4516-CB846F126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991DE2-1869-0D3D-55D3-34CED7D7E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97926" y="635634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A7A33D-8241-F844-82D0-DD8B27F3B900}" type="slidenum"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B6EE2A0-48D9-1675-4AFB-22FEBDBF96C2}"/>
              </a:ext>
            </a:extLst>
          </p:cNvPr>
          <p:cNvCxnSpPr>
            <a:cxnSpLocks/>
          </p:cNvCxnSpPr>
          <p:nvPr userDrawn="1"/>
        </p:nvCxnSpPr>
        <p:spPr>
          <a:xfrm>
            <a:off x="0" y="1073888"/>
            <a:ext cx="12192000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86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b="1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4" baseType="lpstr">
      <vt:lpstr>游ゴシック</vt:lpstr>
      <vt:lpstr>游ゴシック Light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秦 崇洋</dc:creator>
  <cp:lastModifiedBy>秦 崇洋</cp:lastModifiedBy>
  <cp:revision>4</cp:revision>
  <dcterms:created xsi:type="dcterms:W3CDTF">2025-01-08T04:22:26Z</dcterms:created>
  <dcterms:modified xsi:type="dcterms:W3CDTF">2025-01-08T04:37:30Z</dcterms:modified>
</cp:coreProperties>
</file>