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d7aad78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d7aad78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d7aad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d7aad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***Look at time of day, what day of week, and what month accts are made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*matters bc →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Tax cuts for employers for hiring veterans = good for employers to optimize postings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Save them money for listings (HH charges rates for listings)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Hiring people = boosting economy. Non profit so any outcome is good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Optimize resources to maximize number of veterans helped = maximize commission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d7aad7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d7aad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Job Seeker Profile Creation and Employer Profile Creation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Excel files for cleaning. Tableau desktop for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(job seeker branch and skill level does not matter, employers are posting jobs consistently and not as PR, how employer heard of HH does not matter, sfhjdshfjsg)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Cleaning: ignored city, used state and UTC time to create time zones, converted back into local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imported files into tableau desktop, records and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fe9e02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fe9e02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Files: Job Seeker Profile Creation and Employer Profile Creation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Excel files for cleaning. Tableau desktop for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 (job seeker branch and skill level does not matter, employers are posting jobs consistently and not as PR, how employer heard of HH does not matter, sfhjdshfjsg)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Cleaning: ignored city, used state and UTC time to create time zones, converted back into local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imported files into tableau desktop, records and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d7aad7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d7aad7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seekers and employers all follow roughly the same pattern regardless of time zone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d7aad787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d7aad787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f92f52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f92f52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d7aad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d7aad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Competition: Hire Heroes USA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320 - Group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Ranierl Agarin, Daniel Ha, Jonathan Peck, Austin Bui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Information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Hire Heroes USA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Aiding m</a:t>
            </a:r>
            <a:r>
              <a:rPr lang="en"/>
              <a:t>ilitary</a:t>
            </a:r>
            <a:r>
              <a:rPr lang="en"/>
              <a:t> veterans find employment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2620" l="33391" r="34943" t="24018"/>
          <a:stretch/>
        </p:blipFill>
        <p:spPr>
          <a:xfrm>
            <a:off x="6653000" y="2887525"/>
            <a:ext cx="1607351" cy="15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relationship between certain days of the week, times in the day, or months, or time of year and when employers and job seekers create accounts?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it matters? →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Tax cuts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max number of veterans helped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employers money (job listings)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Boosts economy. Non-profit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925" y="2851275"/>
            <a:ext cx="2712574" cy="2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Excel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150" y="2571750"/>
            <a:ext cx="2180400" cy="2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13" y="1144125"/>
            <a:ext cx="6369975" cy="38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Month? Day? Time?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00" y="952550"/>
            <a:ext cx="6014249" cy="3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881300" y="43442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12" y="376062"/>
            <a:ext cx="8179776" cy="43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45300" y="47674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12" y="386762"/>
            <a:ext cx="8188775" cy="43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707750" y="47567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advertising for job seekers, Commission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incentives for businesses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Peak and lull periods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038" y="2387488"/>
            <a:ext cx="21050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