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37" autoAdjust="0"/>
    <p:restoredTop sz="94660"/>
  </p:normalViewPr>
  <p:slideViewPr>
    <p:cSldViewPr>
      <p:cViewPr>
        <p:scale>
          <a:sx n="108" d="100"/>
          <a:sy n="108" d="100"/>
        </p:scale>
        <p:origin x="624" y="-3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4:42:2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7946 28 24575,'-8'0'0,"-1"0"0,0 4 0,-1 1 0,1 5 0,-6 0 0,4-1 0,-5 2 0,7-2 0,-1 0 0,1 0 0,-7 7 0,5-5 0,-5 10 0,6-10 0,-6 5 0,4 0 0,-4-4 0,0 9 0,5-10 0,-11 10 0,11-10 0,-10 6 0,9-2 0,-10-2 0,10 2 0,-10-3 0,12-3 0,-6 1 0,1 0 0,4 0 0,-5 0 0,7-1 0,0 1 0,-1-1 0,-5-4 0,4 3 0,-5-3 0,7 1 0,-6 3 0,4-4 0,-5 5 0,1 0 0,4 0 0,-5-4 0,1 3 0,4-3 0,-11 5 0,11-2 0,-10-2 0,10 1 0,-11-2 0,11-1 0,-10 6 0,4-5 0,-6 0 0,0 4 0,0-3 0,-1-1 0,1 4 0,0-3 0,0-1 0,0 4 0,0-3 0,0 4 0,-1 1 0,1-1 0,0 0 0,0 1 0,0-1 0,0 1 0,-1-1 0,-7 2 0,6-1 0,-6 5 0,7-4 0,1 4 0,-8-5 0,6 5 0,-15-2 0,15 1 0,-14 4 0,14-7 0,-6 6 0,-1-7 0,7 0 0,-14 8 0,14-7 0,-7 5 0,1-5 0,6-1 0,-15 1 0,5 9 0,-7-6 0,6 6 0,-3-8 0,14-3 0,-14 3 0,14-3 0,-14 3 0,14-3 0,-15 3 0,15-2 0,-14-5 0,14 3 0,-7-3 0,1-1 0,-3 5 0,1-9 0,-6 10 0,14-5 0,-15 0 0,7 4 0,-8-9 0,7 9 0,-5-4 0,6 6 0,-9 1 0,1-7 0,-1 6 0,1-6 0,0 7 0,7-1 0,-5-6 0,14 3 0,-14-2 0,13-2 0,-5 5 0,8-9 0,0 8 0,0-9 0,-1 4 0,1 0 0,0-3 0,0 3 0,0 0 0,0-4 0,-1 9 0,1-8 0,0 3 0,0 0 0,0-4 0,-9 4 0,7-5 0,-14 6 0,14-4 0,-6 4 0,0-6 0,-4 5 0,1-4 0,0 4 0,3-5 0,6 0 0,-7 5 0,9-4 0,0 4 0,0-5 0,0 0 0,6 0 0,-5 6 0,5-5 0,0 4 0,-5-5 0,5 0 0,0 0 0,-4 0 0,10 0 0,-11 0 0,11 0 0,-11 0 0,11 0 0,-10 0 0,4 0 0,0 0 0,-5 0 0,5 0 0,0 0 0,-5 0 0,5 5 0,-6-4 0,0 4 0,6-5 0,-4 0 0,4 0 0,0 0 0,-5 0 0,11 0 0,-10 0 0,4 0 0,-1 0 0,-3 0 0,4 0 0,-6 0 0,6 0 0,-5 0 0,5 0 0,-6 0 0,0 0 0,-1 0 0,1 0 0,-4 0 0,3 0 0,-3 0 0,3 0 0,1 0 0,0 0 0,0 0 0,6 0 0,-5 0 0,5 0 0,-6 0 0,0 0 0,0 0 0,0 0 0,0 0 0,0-5 0,0 4 0,-1-4 0,1 5 0,-8 0 0,6 0 0,-6-5 0,-1 3 0,7-3 0,-14-1 0,14 5 0,-14-5 0,14 6 0,-15 0 0,15 0 0,-6-6 0,0 5 0,5-4 0,-5 5 0,8 0 0,0-5 0,0 3 0,0-3 0,6 5 0,-5-5 0,5 4 0,-6-4 0,6 1 0,-5 3 0,5-4 0,0 1 0,-4 3 0,10-3 0,-11-1 0,5 4 0,0-5 0,-4 1 0,10 0 0,-11-1 0,11 1 0,-10 0 0,10 0 0,-11-1 0,11 2 0,-10-2 0,10 1 0,-11-1 0,1-4 0,-3 4 0,3-4 0,-1-2 0,5 7 0,0-4 0,-4 2 0,4-3 0,0-1 0,-5 0 0,11 5 0,-10-4 0,4 4 0,0-5 0,-5 0 0,5 5 0,0-3 0,-4 3 0,3 0 0,-5-4 0,0 4 0,0-6 0,0 0 0,6 2 0,-5-1 0,5 5 0,0-3 0,-5 3 0,5 0 0,0-3 0,2 4 0,-1-1 0,5-2 0,-4 7 0,-1-8 0,5 7 0,-4-7 0,5 8 0,1-7 0,0 7 0,-1-8 0,1 8 0,-6-8 0,4 8 0,-5-9 0,7 5 0,0 0 0,-7-4 0,5 3 0,-4 0 0,5-2 0,1 3 0,-1-5 0,1 1 0,-11-1 0,8 1 0,-7 0 0,3-2 0,6 2 0,-6 3 0,6-9 0,-6 13 0,4-13 0,-9 9 0,10-4 0,-5 0 0,7 5 0,-7-5 0,5 5 0,-4-5 0,6 1 0,0 0 0,0 4 0,4-3 0,-4 7 0,4-8 0,-4 4 0,1-3 0,-1-1 0,0 4 0,4-3 0,-4 3 0,4 0 0,-4-4 0,-1 4 0,1 0 0,4-4 0,-4 8 0,4-7 0,-4 7 0,4-7 0,-4 6 0,4-6 0,-4 3 0,0-4 0,0 4 0,0-3 0,4 3 0,-4 0 0,4-4 0,-4 8 0,4-7 0,-4 3 0,4-1 0,-4-2 0,-1 3 0,2-4 0,-2 0 0,6 0 0,-5-1 0,8 2 0,-7-2 0,3 2 0,0-1 0,-3 4 0,7-3 0,-7 2 0,7-3 0,-8 4 0,4-4 0,0 4 0,-3-4 0,2-1 0,-3 2 0,0-2 0,5 1 0,-5 0 0,4 0 0,0-1 0,-4 1 0,4 0 0,-4-1 0,4 1 0,-4 4 0,4-4 0,0 4 0,-3-4 0,2-1 0,-2 2 0,-2-2 0,1 1 0,4 0 0,-3 0 0,3-1 0,-5 5 0,1-3 0,4 3 0,-4-1 0,4-2 0,-4 3 0,0-4 0,0 4 0,0-3 0,-1 3 0,1-4 0,0 0 0,0 0 0,0-1 0,0 5 0,-1-3 0,-3 3 0,6-5 0,-5 5 0,7-3 0,-5 7 0,1-8 0,0 5 0,0-2 0,4-1 0,-3 6 0,3-4 0,-1 1 0,-2 3 0,7-7 0,-7 3 0,4 0 0,-1-3 0,-3 7 0,7-7 0,-7 7 0,7-7 0,-7 7 0,3-6 0,0 2 0,-3 1 0,7-4 0,-7 3 0,7-3 0,-6 3 0,6-2 0,-6 7 0,6-8 0,-2 7 0,3-3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0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24575,'12'-12'0,"6"-6"0,13-21 0,4 14 0,14-30 0,-7 32 0,-6-11 0,-5 9 0,0 6 0,2-5 0,-6 10 0,3-4 0,-5 6 0,-5-5 0,10 3 0,-12-8 0,5 10 0,0-5 0,-6 6 0,-2 1 0,-6 5 0,0-3 0,0 7 0,-1-3 0,-2 4 0,-3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0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1 452 24575,'10'-18'0,"13"13"0,12-46 0,18 29 0,7-29 0,8 9 0,1-3 0,-18 15 0,25-19 0,-27 35 0,27-26 0,-23 23 0,-10-4 0,-4 14 0,-14-3 0,0 8 0,-3-3 0,-12 5 0,5 0 0,-6 0 0,1-10 0,-4 7 0,-1-7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0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1 880 24575,'4'-12'0,"9"-14"0,5 12 0,15-18 0,3 3 0,-2 1 0,0-6 0,0-1 0,0 14 0,4-21 0,5 10 0,-4-13 0,-2 8 0,8-9 0,-8 9 0,11-11 0,-9 3 0,4 7 0,-5-5 0,4 13 0,-4-13 0,2 14 0,-13-3 0,4 7 0,-8 7 0,0-4 0,-6 11 0,-1-1 0,-7 4 0,0 7 0,0-3 0,-4 4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1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1 424 24575,'18'0'0,"9"0"0,6 0 0,0-10 0,17 0 0,-15-14 0,17 1 0,-19 3 0,20-18 0,-24 16 0,24-17 0,-20 13 0,9-1 0,-9 1 0,-2 6 0,-8-1 0,-6 9 0,4-5 0,-4 1 0,0 5 0,-2-5 0,-5 7 0,-1-1 0,0 5 0,0 1 0,1 0 0,-5-1 0,3 0 0,-7 2 0,3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12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1 641 24575,'26'-7'0,"14"-8"0,14-9 0,14-19 0,-3 8 0,15-17 0,-8 7 0,-5 2 0,-2 1 0,-7 2 0,7 5 0,-4-14 0,-8 17 0,-17-3 0,3 14 0,-14-1 0,6 8 0,-14-1 0,5 3 0,-11 3 0,10-3 0,-10 3 0,4-2 0,-5 6 0,-1-3 0,0 6 0,1-2 0,-5 4 0,-1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1 733 24575,'18'0'0,"9"-6"0,-2-6 0,24-10 0,-21 3 0,24-18 0,-8 12 0,3-12 0,7-2 0,3-3 0,1 0 0,14-10 0,-3 7 0,-10 2 0,10-9 0,-14 19 0,3-7 0,4 8 0,-18 11 0,7-8 0,-18 15 0,6-12 0,-6 12 0,1-5 0,-9 12 0,-10-3 0,-6 9 0,1-7 0,-1 7 0,-4-3 0,-1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1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1 474 24575,'22'0'0,"14"-7"0,0 5 0,24-20 0,-2 2 0,21-14 0,0 6 0,-2 3 0,-9-9 0,-13 21 0,10-26 0,-29 36 0,13-24 0,-16 18 0,0-10 0,-1 7 0,-9 0 0,0 1 0,-7 0 0,6 0 0,-11 1 0,8 0 0,-3 0 0,5-6 0,2 3 0,0-4 0,-6 7 0,4-1 0,-10 1 0,4 0 0,-6 4 0,-4-1 0,0 6 0,-5-2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20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1 468 24575,'30'-16'0,"-5"4"0,24-16 0,-4 6 0,9-9 0,7 0 0,-17 3 0,18-4 0,-18 4 0,17 4 0,-25 5 0,5 0 0,-10-1 0,2 1 0,0 0 0,-1 1 0,-10 5 0,2-4 0,-1 6 0,0-1 0,-7 2 0,0-1 0,-7 6 0,0-3 0,0 7 0,1-3 0,-1-1 0,-4 4 0,-1-3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2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1 395 24575,'32'0'0,"7"0"0,25-15 0,12 4 0,-8-20 0,20 3-644,-9-15 644,1 6 0,8-7 0,-9 1 0,-17 10 159,9-1-159,-43 12 0,13 7 0,-18-2 0,-6 11 0,-1 0 121,-7 2 0,-4 3 0,-1-3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2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24575,'18'0'0,"1"-5"0,4-7 0,0-1 0,0-9 0,8 2 0,-5 2 0,5-6 0,-8 6 0,0 0 0,-6 2 0,-2 10 0,-6-2 0,1 7 0,-1-8 0,-1 8 0,-3-6 0,2 2 0,-6 1 0,2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4:42:3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9 376 24575,'0'-8'0,"0"0"0,0-1 0,0 1 0,0 0 0,0 0 0,0 0 0,0 0 0,0 0 0,0 1 0,0-1 0,0 0 0,0 0 0,0 0 0,0-1 0,0 0 0,0 0 0,0 1 0,0-1 0,0 0 0,0 0 0,0 1 0,0-1 0,0 1 0,0-1 0,0 1 0,0-1 0,0 0 0,0 1 0,0-1 0,0 1 0,0 0 0,0 0 0,0 0 0,0 0 0,0-1 0,-4 0 0,3 0 0,-2 0 0,3 0 0,0 0 0,0 0 0,0 0 0,0 1 0,0 6 0,3-1 0,-2 10 0,6-6 0,-6 6 0,5-6 0,-1 6 0,2-6 0,1 2 0,0-3 0,-4 4 0,3-3 0,-2 3 0,-1 0 0,3-3 0,-3 3 0,1 0 0,2-3 0,-1 2 0,2-3 0,1 0 0,0 5 0,0-4 0,0 3 0,0-4 0,0 0 0,0 0 0,0 0 0,0 0 0,0 0 0,0 0 0,-1 0 0,1 0 0,0 0 0,0 0 0,0 0 0,0 0 0,0 0 0,0 0 0,0 0 0,-1 0 0,1 0 0,-1 0 0,1 0 0,0 0 0,-1 0 0,0 0 0,0 0 0,1 0 0,-1 0 0,0 0 0,0 0 0,0 0 0,0 0 0,-4 3 0,4-2 0,-3 3 0,3-4 0,0 0 0,0 0 0,-3 4 0,2-3 0,-2 3 0,3-4 0,0 0 0,0 0 0,0 4 0,0-4 0,-1 4 0,1-4 0,-1 0 0,-2 3 0,-2-2 0,-3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3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24575,'0'6'0,"0"-3"0,0 27 0,0-11 0,0 20 0,0-13 0,0-1 0,0-10 0,0-6 0,0 1 0,0-1 0,0 0 0,0 0 0,0-4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37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24575,'0'2'0,"0"7"0,0 4 0,0 8 0,0-10 0,0 5 0,0-7 0,0 0 0,0 0 0,0 0 0,0-4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3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1 0,0 1 0,0-1 0,0 0 0,0 0 0,0 0 0,0 0 0,0-2 0,0-3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4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24575,'0'8'0,"0"7"0,0 2 0,0 0 0,0-2 0,0-6 0,0 1 0,0-2 0,0-3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4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24575,'0'18'0,"0"2"0,0-4 0,0 6 0,0-11 0,0 4 0,0-6 0,0 1 0,0-2 0,0-3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4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24575,'0'13'0,"0"-2"0,0-2 0,0 0 0,0 1 0,0-1 0,0 0 0,0-4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44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24575,'0'19'0,"0"8"0,0-8 0,0 10 0,0-12 0,0 0 0,0-1 0,0-7 0,0 0 0,0 0 0,0-3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4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24575,'0'5'0,"0"-2"0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3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24575,'0'8'0,"0"-1"0,0 1 0,0-1 0,0 1 0,0 0 0,0 0 0,0-1 0,0 1 0,0-1 0,3-3 0,-2 3 0,2-6 0,-3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24575,'0'8'0,"0"0"0,0 2 0,0-1 0,0 0 0,0 0 0,0 1 0,0-1 0,0 0 0,0-1 0,0 0 0,0-1 0,0 0 0,0-3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0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24575,'12'0'0,"14"-12"0,11-5 0,7-12 0,7 6 0,5-15 0,-11 13 0,2-13 0,-8 11 0,4 7 0,-7 1 0,13-2 0,-30 9 0,19-8 0,-19 9 0,6 0 0,-4-1 0,-10 7 0,5-4 0,-7 8 0,-1-4 0,-3 5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34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4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24575,'0'12'0,"0"0"0,0-3 0,0 15 0,0-12 0,0 11 0,0-8 0,0-4 0,0 4 0,0-5 0,0-1 0,0 0 0,0-1 0,0-4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5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24575,'0'8'0,"0"-4"0,0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40:04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40:0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0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0 359 24575,'13'0'0,"4"0"0,8-6 0,8-8 0,1 5 0,-3-8 0,0 9 0,-6-4 0,6 5 0,0-4 0,-6 4 0,6 0 0,0-4 0,-6 4 0,6-6 0,0 1 0,2-1 0,9-7 0,-1 5 0,0-11 0,0 11 0,0-11 0,-8 11 0,6-10 0,-14 11 0,7-4 0,-15 11 0,-2-2 0,-6 8 0,0-3 0,-3-1 0,2 4 0,-7-3 0,3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0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1 598 24575,'14'0'0,"10"0"0,1-5 0,6-6 0,0-9 0,2-6 0,9-1 0,-1-1 0,15-12 0,-2 8 0,-2-15 0,12 4 0,-25 6 0,16-3 0,-13 13 0,-1-1 0,1 1 0,-1 5 0,-8-2 0,6 3 0,-13 3 0,13-2 0,-14 3 0,0 8 0,-10-5 0,-5 13 0,-1-8 0,0 8 0,-4-3 0,-1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0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24575,'15'0'0,"0"-5"0,39-21 0,-24 10 0,46-34 0,-39 26 0,28-18 0,-18 5 0,5 5 0,-5-13 0,-5 21 0,-6-9 0,3 12 0,-14 2 0,0 2 0,-9 6 0,-7 6 0,0-3 0,0 7 0,1-4 0,-5 5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9:05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1 357 24575,'9'-10'0,"14"-5"0,-8-9 0,23-3 0,-18 3 0,11 4 0,-8 4 0,0-1 0,-5-1 0,4 0 0,-5 1 0,1 0 0,12 3 0,-10-3 0,11 0 0,0 3 0,-6-3 0,6-1 0,-14 6 0,5 1 0,-12 7 0,6 0 0,-7 3 0,-4-3 0,-1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8:5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1 645 24575,'8'0'0,"0"0"0,16-6 0,-11 5 0,16-16 0,-12 4 0,14-6 0,-6-3 0,6 8 0,-7-8 0,-1 10 0,-1-5 0,-5 6 0,5 0 0,-5-5 0,6 3 0,-6-2 0,4 3 0,-4 2 0,0-1 0,4 0 0,-4 0 0,0 0 0,5 0 0,-5 1 0,6-2 0,0 0 0,-5-4 0,3 3 0,-9-3 0,9 10 0,-10-2 0,5 7 0,-7-8 0,-4 5 0,2-1 0,-6-2 0,6 6 0,-6-6 0,2 3 0,0 0 0,2-3 0,4-5 0,0 2 0,3-12 0,3 5 0,3-6 0,5 0 0,0 0 0,0 5 0,-5-4 0,-2 10 0,-6-3 0,-1 5 0,0 5 0,-3 1 0,-2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18T17:38:5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1 636 24575,'14'-5'0,"2"-2"0,7-4 0,0-6 0,-6 5 0,13-12 0,-3 11 0,6-11 0,6 3 0,-6-5 0,1 1 0,5-2 0,-14 8 0,6-5 0,-8 6 0,0 0 0,0-4 0,0 9 0,0-3 0,0-1 0,-6 5 0,5-5 0,-11 8 0,4-2 0,-6 2 0,0 0 0,1-1 0,-1 1 0,0 4 0,1 1 0,-5-1 0,2 4 0,-6-6 0,6 6 0,-3-6 0,4 6 0,1-7 0,0 3 0,6-11 0,2 5 0,6-11 0,9 8 0,-7-8 0,6 8 0,-8-3 0,-6 11 0,-2-4 0,-6 9 0,1-7 0,-1 7 0,-4-3 0,-1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Microsoft_Word_97_-_2004_Document.doc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image" Target="../media/image30.png"/><Relationship Id="rId50" Type="http://schemas.openxmlformats.org/officeDocument/2006/relationships/customXml" Target="../ink/ink27.xml"/><Relationship Id="rId55" Type="http://schemas.openxmlformats.org/officeDocument/2006/relationships/image" Target="../media/image34.png"/><Relationship Id="rId7" Type="http://schemas.openxmlformats.org/officeDocument/2006/relationships/customXml" Target="../ink/ink5.xml"/><Relationship Id="rId2" Type="http://schemas.openxmlformats.org/officeDocument/2006/relationships/image" Target="../media/image8.jpg"/><Relationship Id="rId16" Type="http://schemas.openxmlformats.org/officeDocument/2006/relationships/image" Target="../media/image15.png"/><Relationship Id="rId29" Type="http://schemas.openxmlformats.org/officeDocument/2006/relationships/customXml" Target="../ink/ink16.xml"/><Relationship Id="rId11" Type="http://schemas.openxmlformats.org/officeDocument/2006/relationships/customXml" Target="../ink/ink7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20.xml"/><Relationship Id="rId40" Type="http://schemas.openxmlformats.org/officeDocument/2006/relationships/image" Target="../media/image27.png"/><Relationship Id="rId45" Type="http://schemas.openxmlformats.org/officeDocument/2006/relationships/image" Target="../media/image29.png"/><Relationship Id="rId53" Type="http://schemas.openxmlformats.org/officeDocument/2006/relationships/image" Target="../media/image33.png"/><Relationship Id="rId58" Type="http://schemas.openxmlformats.org/officeDocument/2006/relationships/image" Target="../media/image35.png"/><Relationship Id="rId5" Type="http://schemas.openxmlformats.org/officeDocument/2006/relationships/customXml" Target="../ink/ink4.xml"/><Relationship Id="rId61" Type="http://schemas.openxmlformats.org/officeDocument/2006/relationships/customXml" Target="../ink/ink33.xml"/><Relationship Id="rId19" Type="http://schemas.openxmlformats.org/officeDocument/2006/relationships/customXml" Target="../ink/ink11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5.xml"/><Relationship Id="rId30" Type="http://schemas.openxmlformats.org/officeDocument/2006/relationships/image" Target="../media/image22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8" Type="http://schemas.openxmlformats.org/officeDocument/2006/relationships/image" Target="../media/image11.png"/><Relationship Id="rId51" Type="http://schemas.openxmlformats.org/officeDocument/2006/relationships/image" Target="../media/image32.png"/><Relationship Id="rId3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6.png"/><Relationship Id="rId46" Type="http://schemas.openxmlformats.org/officeDocument/2006/relationships/customXml" Target="../ink/ink25.xml"/><Relationship Id="rId59" Type="http://schemas.openxmlformats.org/officeDocument/2006/relationships/customXml" Target="../ink/ink32.xml"/><Relationship Id="rId20" Type="http://schemas.openxmlformats.org/officeDocument/2006/relationships/image" Target="../media/image17.png"/><Relationship Id="rId41" Type="http://schemas.openxmlformats.org/officeDocument/2006/relationships/customXml" Target="../ink/ink22.xml"/><Relationship Id="rId54" Type="http://schemas.openxmlformats.org/officeDocument/2006/relationships/customXml" Target="../ink/ink29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image" Target="../media/image31.png"/><Relationship Id="rId57" Type="http://schemas.openxmlformats.org/officeDocument/2006/relationships/customXml" Target="../ink/ink31.xml"/><Relationship Id="rId10" Type="http://schemas.openxmlformats.org/officeDocument/2006/relationships/image" Target="../media/image12.png"/><Relationship Id="rId31" Type="http://schemas.openxmlformats.org/officeDocument/2006/relationships/customXml" Target="../ink/ink17.xml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image" Target="../media/image36.png"/><Relationship Id="rId4" Type="http://schemas.openxmlformats.org/officeDocument/2006/relationships/image" Target="../media/image9.png"/><Relationship Id="rId9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540829"/>
              </p:ext>
            </p:extLst>
          </p:nvPr>
        </p:nvGraphicFramePr>
        <p:xfrm>
          <a:off x="555625" y="5214938"/>
          <a:ext cx="5464175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3" imgW="5486400" imgH="2273300" progId="Word.Document.8">
                  <p:embed/>
                </p:oleObj>
              </mc:Choice>
              <mc:Fallback>
                <p:oleObj name="Document" r:id="rId3" imgW="5486400" imgH="22733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5214938"/>
                        <a:ext cx="5464175" cy="225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28F33D-EE1E-A748-84ED-933D0CC85DFD}"/>
              </a:ext>
            </a:extLst>
          </p:cNvPr>
          <p:cNvSpPr/>
          <p:nvPr/>
        </p:nvSpPr>
        <p:spPr bwMode="auto">
          <a:xfrm>
            <a:off x="685800" y="25908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F1D37A-272A-5C4E-8D86-68128A4B760A}"/>
              </a:ext>
            </a:extLst>
          </p:cNvPr>
          <p:cNvSpPr/>
          <p:nvPr/>
        </p:nvSpPr>
        <p:spPr bwMode="auto">
          <a:xfrm>
            <a:off x="1838325" y="3043237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O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C8DF4-64C5-6944-9228-B237333B8496}"/>
              </a:ext>
            </a:extLst>
          </p:cNvPr>
          <p:cNvSpPr/>
          <p:nvPr/>
        </p:nvSpPr>
        <p:spPr bwMode="auto">
          <a:xfrm>
            <a:off x="685800" y="38481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A8213F-3AFB-6544-B364-6F25F5E41144}"/>
              </a:ext>
            </a:extLst>
          </p:cNvPr>
          <p:cNvSpPr/>
          <p:nvPr/>
        </p:nvSpPr>
        <p:spPr bwMode="auto">
          <a:xfrm>
            <a:off x="4191000" y="2492479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2BC2AF-35EA-B142-A4DF-ACFE68168DA2}"/>
              </a:ext>
            </a:extLst>
          </p:cNvPr>
          <p:cNvSpPr/>
          <p:nvPr/>
        </p:nvSpPr>
        <p:spPr bwMode="auto">
          <a:xfrm>
            <a:off x="5181600" y="3200400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4AC0F4-AEC0-F043-A170-BC143B2D2850}"/>
              </a:ext>
            </a:extLst>
          </p:cNvPr>
          <p:cNvSpPr/>
          <p:nvPr/>
        </p:nvSpPr>
        <p:spPr bwMode="auto">
          <a:xfrm>
            <a:off x="2225675" y="4179887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B514B3-6875-8D43-9329-1541AE1FF31B}"/>
              </a:ext>
            </a:extLst>
          </p:cNvPr>
          <p:cNvSpPr/>
          <p:nvPr/>
        </p:nvSpPr>
        <p:spPr bwMode="auto">
          <a:xfrm>
            <a:off x="3768519" y="3862327"/>
            <a:ext cx="5334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92D8BB-5FB3-7340-942E-A76AF018D5B7}"/>
              </a:ext>
            </a:extLst>
          </p:cNvPr>
          <p:cNvCxnSpPr>
            <a:stCxn id="2" idx="5"/>
            <a:endCxn id="8" idx="1"/>
          </p:cNvCxnSpPr>
          <p:nvPr/>
        </p:nvCxnSpPr>
        <p:spPr bwMode="auto">
          <a:xfrm>
            <a:off x="1141085" y="2981045"/>
            <a:ext cx="775355" cy="129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A19AB2-4B10-7C43-BC22-DE9FEFC1924B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 bwMode="auto">
          <a:xfrm flipH="1" flipV="1">
            <a:off x="1141085" y="2657755"/>
            <a:ext cx="3049915" cy="63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FBA674-DE16-4345-8D24-9E7929CFF823}"/>
              </a:ext>
            </a:extLst>
          </p:cNvPr>
          <p:cNvCxnSpPr>
            <a:cxnSpLocks/>
            <a:stCxn id="9" idx="0"/>
            <a:endCxn id="2" idx="4"/>
          </p:cNvCxnSpPr>
          <p:nvPr/>
        </p:nvCxnSpPr>
        <p:spPr bwMode="auto">
          <a:xfrm flipV="1">
            <a:off x="952500" y="3048000"/>
            <a:ext cx="0" cy="800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4CF3E8-FBDE-B04A-8955-5EB644D2423F}"/>
              </a:ext>
            </a:extLst>
          </p:cNvPr>
          <p:cNvCxnSpPr>
            <a:cxnSpLocks/>
            <a:stCxn id="9" idx="7"/>
            <a:endCxn id="11" idx="2"/>
          </p:cNvCxnSpPr>
          <p:nvPr/>
        </p:nvCxnSpPr>
        <p:spPr bwMode="auto">
          <a:xfrm flipV="1">
            <a:off x="1141085" y="3429000"/>
            <a:ext cx="4040515" cy="4860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6515C2-4A07-C64F-A6F3-E48304E66BED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>
            <a:off x="1219200" y="4076700"/>
            <a:ext cx="2549319" cy="142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B32E18-E502-8146-9DE5-FD38234F70A4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 bwMode="auto">
          <a:xfrm flipH="1">
            <a:off x="2680960" y="2882724"/>
            <a:ext cx="1588155" cy="13641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99CE92-6A56-2F49-9550-AABC0C32DF82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 bwMode="auto">
          <a:xfrm flipV="1">
            <a:off x="4035219" y="2949679"/>
            <a:ext cx="422481" cy="912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19EB83-5799-8E47-92AA-68A65879A136}"/>
                  </a:ext>
                </a:extLst>
              </p14:cNvPr>
              <p14:cNvContentPartPr/>
              <p14:nvPr/>
            </p14:nvContentPartPr>
            <p14:xfrm>
              <a:off x="1154824" y="4332348"/>
              <a:ext cx="2860560" cy="55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19EB83-5799-8E47-92AA-68A65879A1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6184" y="4323708"/>
                <a:ext cx="287820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7C40C6E-4A05-4D46-A12F-FB7CFA078826}"/>
                  </a:ext>
                </a:extLst>
              </p14:cNvPr>
              <p14:cNvContentPartPr/>
              <p14:nvPr/>
            </p14:nvContentPartPr>
            <p14:xfrm>
              <a:off x="1130704" y="4303188"/>
              <a:ext cx="189720" cy="135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7C40C6E-4A05-4D46-A12F-FB7CFA0788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2064" y="4294188"/>
                <a:ext cx="207360" cy="153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C2965C37-E416-C449-9AD6-E3DF33084656}"/>
              </a:ext>
            </a:extLst>
          </p:cNvPr>
          <p:cNvSpPr txBox="1"/>
          <p:nvPr/>
        </p:nvSpPr>
        <p:spPr>
          <a:xfrm>
            <a:off x="1374981" y="2720897"/>
            <a:ext cx="33232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dirty="0"/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BB6768-5CAD-734B-9CBE-FAD0B53586E9}"/>
              </a:ext>
            </a:extLst>
          </p:cNvPr>
          <p:cNvSpPr txBox="1"/>
          <p:nvPr/>
        </p:nvSpPr>
        <p:spPr>
          <a:xfrm>
            <a:off x="2369345" y="2329777"/>
            <a:ext cx="33232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dirty="0"/>
              <a:t>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DA9C47-C4CB-5446-AD7C-8A7496DA5459}"/>
              </a:ext>
            </a:extLst>
          </p:cNvPr>
          <p:cNvSpPr txBox="1"/>
          <p:nvPr/>
        </p:nvSpPr>
        <p:spPr>
          <a:xfrm>
            <a:off x="3335658" y="3141524"/>
            <a:ext cx="33232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dirty="0"/>
              <a:t>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BC2AA7-5F67-0C4E-BB91-77D9180137F4}"/>
              </a:ext>
            </a:extLst>
          </p:cNvPr>
          <p:cNvSpPr txBox="1"/>
          <p:nvPr/>
        </p:nvSpPr>
        <p:spPr>
          <a:xfrm>
            <a:off x="4080298" y="3039887"/>
            <a:ext cx="33232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dirty="0"/>
              <a:t>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6DAE72-0248-FE4D-B111-63393EB14E66}"/>
              </a:ext>
            </a:extLst>
          </p:cNvPr>
          <p:cNvSpPr txBox="1"/>
          <p:nvPr/>
        </p:nvSpPr>
        <p:spPr>
          <a:xfrm>
            <a:off x="2701666" y="4515684"/>
            <a:ext cx="33232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dirty="0"/>
              <a:t>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190E3D-3D2E-4C4A-8FD8-ADF95F2D791E}"/>
              </a:ext>
            </a:extLst>
          </p:cNvPr>
          <p:cNvSpPr txBox="1"/>
          <p:nvPr/>
        </p:nvSpPr>
        <p:spPr>
          <a:xfrm>
            <a:off x="1496543" y="4027610"/>
            <a:ext cx="33232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327C30-8E4C-A049-832E-8DDBEC247DE3}"/>
              </a:ext>
            </a:extLst>
          </p:cNvPr>
          <p:cNvSpPr txBox="1"/>
          <p:nvPr/>
        </p:nvSpPr>
        <p:spPr>
          <a:xfrm>
            <a:off x="2158500" y="3791578"/>
            <a:ext cx="33232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dirty="0"/>
              <a:t>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B68386-0CD5-084B-A170-F8B6D0CA10C6}"/>
              </a:ext>
            </a:extLst>
          </p:cNvPr>
          <p:cNvSpPr txBox="1"/>
          <p:nvPr/>
        </p:nvSpPr>
        <p:spPr>
          <a:xfrm>
            <a:off x="2811879" y="3385705"/>
            <a:ext cx="33232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80" dirty="0"/>
              <a:t>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D58FB1-3C06-1D4A-8E0A-9050616B4FA7}"/>
              </a:ext>
            </a:extLst>
          </p:cNvPr>
          <p:cNvCxnSpPr>
            <a:cxnSpLocks/>
            <a:endCxn id="12" idx="2"/>
          </p:cNvCxnSpPr>
          <p:nvPr/>
        </p:nvCxnSpPr>
        <p:spPr bwMode="auto">
          <a:xfrm>
            <a:off x="1168588" y="4231905"/>
            <a:ext cx="1057087" cy="1765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5" y="5912055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F29A06-8E2D-C245-95D1-9D1225339156}"/>
              </a:ext>
            </a:extLst>
          </p:cNvPr>
          <p:cNvSpPr txBox="1"/>
          <p:nvPr/>
        </p:nvSpPr>
        <p:spPr>
          <a:xfrm>
            <a:off x="983456" y="1737719"/>
            <a:ext cx="914400" cy="231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Alaska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California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Hawaii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New York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Oregon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Texas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Vermont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CCC6EE-82B8-CA4C-AD0E-A22C8395531F}"/>
              </a:ext>
            </a:extLst>
          </p:cNvPr>
          <p:cNvSpPr txBox="1"/>
          <p:nvPr/>
        </p:nvSpPr>
        <p:spPr>
          <a:xfrm>
            <a:off x="2468196" y="1737719"/>
            <a:ext cx="3704003" cy="263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0    0     0      0      1     0      0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0    0     0      0      0     0      0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1    1     0      1      0     1      0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0    0     0      0      0     0      0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0    0     0      0      0     0      0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0    0     1      0      0     0      1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1     1    0      0       0      0      0    </a:t>
            </a:r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CEE703-8911-8242-9F84-D417885ABF74}"/>
              </a:ext>
            </a:extLst>
          </p:cNvPr>
          <p:cNvSpPr txBox="1"/>
          <p:nvPr/>
        </p:nvSpPr>
        <p:spPr>
          <a:xfrm>
            <a:off x="2438400" y="1388457"/>
            <a:ext cx="2318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   C    H    N     O     T      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67196E-87C7-4A42-AF32-1369AB4F2FE0}"/>
              </a:ext>
            </a:extLst>
          </p:cNvPr>
          <p:cNvSpPr txBox="1"/>
          <p:nvPr/>
        </p:nvSpPr>
        <p:spPr>
          <a:xfrm>
            <a:off x="819150" y="6154145"/>
            <a:ext cx="914400" cy="231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Alaska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California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Hawaii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New York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Oregon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Texas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Vermont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D46C5E-BA7B-B64B-885F-BF788D9262F6}"/>
              </a:ext>
            </a:extLst>
          </p:cNvPr>
          <p:cNvSpPr/>
          <p:nvPr/>
        </p:nvSpPr>
        <p:spPr bwMode="auto">
          <a:xfrm>
            <a:off x="2085608" y="6262182"/>
            <a:ext cx="103859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Oregon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11B94D-1004-7342-ABCF-6CFF6AF0D713}"/>
              </a:ext>
            </a:extLst>
          </p:cNvPr>
          <p:cNvSpPr/>
          <p:nvPr/>
        </p:nvSpPr>
        <p:spPr bwMode="auto">
          <a:xfrm>
            <a:off x="2055812" y="6978855"/>
            <a:ext cx="103859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248B0A-8EA1-764F-90E6-E161468E78C3}"/>
              </a:ext>
            </a:extLst>
          </p:cNvPr>
          <p:cNvSpPr/>
          <p:nvPr/>
        </p:nvSpPr>
        <p:spPr bwMode="auto">
          <a:xfrm>
            <a:off x="3246804" y="6978855"/>
            <a:ext cx="103859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0DD2F8-AA90-F841-B307-B523F2BE80FA}"/>
              </a:ext>
            </a:extLst>
          </p:cNvPr>
          <p:cNvSpPr/>
          <p:nvPr/>
        </p:nvSpPr>
        <p:spPr bwMode="auto">
          <a:xfrm>
            <a:off x="4455126" y="6978855"/>
            <a:ext cx="103859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A154A0-342B-E641-A816-9A723FB6346A}"/>
              </a:ext>
            </a:extLst>
          </p:cNvPr>
          <p:cNvSpPr/>
          <p:nvPr/>
        </p:nvSpPr>
        <p:spPr bwMode="auto">
          <a:xfrm>
            <a:off x="5663448" y="6978855"/>
            <a:ext cx="103859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171E1A-99E8-BD4B-94E8-FFD20DB4F9C5}"/>
              </a:ext>
            </a:extLst>
          </p:cNvPr>
          <p:cNvSpPr/>
          <p:nvPr/>
        </p:nvSpPr>
        <p:spPr bwMode="auto">
          <a:xfrm>
            <a:off x="2056370" y="7877837"/>
            <a:ext cx="103859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C1DB8-6C98-A942-98B8-43ED89EF9FBE}"/>
              </a:ext>
            </a:extLst>
          </p:cNvPr>
          <p:cNvSpPr/>
          <p:nvPr/>
        </p:nvSpPr>
        <p:spPr bwMode="auto">
          <a:xfrm>
            <a:off x="3208232" y="7877837"/>
            <a:ext cx="103859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058740-25D9-B847-A1F2-4E473016DFDD}"/>
              </a:ext>
            </a:extLst>
          </p:cNvPr>
          <p:cNvSpPr/>
          <p:nvPr/>
        </p:nvSpPr>
        <p:spPr bwMode="auto">
          <a:xfrm>
            <a:off x="2056370" y="8215549"/>
            <a:ext cx="103859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Alaska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19241-5F8A-E14C-8823-ED69E4A543BD}"/>
              </a:ext>
            </a:extLst>
          </p:cNvPr>
          <p:cNvSpPr/>
          <p:nvPr/>
        </p:nvSpPr>
        <p:spPr bwMode="auto">
          <a:xfrm>
            <a:off x="3208232" y="8215549"/>
            <a:ext cx="1038592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55F785-6D36-604D-8FC3-009D5F76A3E1}"/>
              </a:ext>
            </a:extLst>
          </p:cNvPr>
          <p:cNvCxnSpPr>
            <a:endCxn id="14" idx="1"/>
          </p:cNvCxnSpPr>
          <p:nvPr/>
        </p:nvCxnSpPr>
        <p:spPr bwMode="auto">
          <a:xfrm flipV="1">
            <a:off x="1797905" y="6376482"/>
            <a:ext cx="287703" cy="2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4C04F6-3544-7948-8889-EE00685F6619}"/>
              </a:ext>
            </a:extLst>
          </p:cNvPr>
          <p:cNvCxnSpPr/>
          <p:nvPr/>
        </p:nvCxnSpPr>
        <p:spPr bwMode="auto">
          <a:xfrm flipV="1">
            <a:off x="1797904" y="7115000"/>
            <a:ext cx="287703" cy="2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F714D-05F2-E04B-9F9A-84C6BF634495}"/>
              </a:ext>
            </a:extLst>
          </p:cNvPr>
          <p:cNvCxnSpPr/>
          <p:nvPr/>
        </p:nvCxnSpPr>
        <p:spPr bwMode="auto">
          <a:xfrm flipV="1">
            <a:off x="2983406" y="7087180"/>
            <a:ext cx="287703" cy="2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7298B3-FE18-0E49-8038-7470370C0002}"/>
              </a:ext>
            </a:extLst>
          </p:cNvPr>
          <p:cNvCxnSpPr/>
          <p:nvPr/>
        </p:nvCxnSpPr>
        <p:spPr bwMode="auto">
          <a:xfrm flipV="1">
            <a:off x="4227152" y="7111498"/>
            <a:ext cx="287703" cy="2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F21D6D-73FD-8345-8B10-8B6683D057A0}"/>
              </a:ext>
            </a:extLst>
          </p:cNvPr>
          <p:cNvCxnSpPr/>
          <p:nvPr/>
        </p:nvCxnSpPr>
        <p:spPr bwMode="auto">
          <a:xfrm flipV="1">
            <a:off x="5434732" y="7099339"/>
            <a:ext cx="287703" cy="2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33A32A-613B-D94B-B25A-805C4C9192B5}"/>
              </a:ext>
            </a:extLst>
          </p:cNvPr>
          <p:cNvCxnSpPr/>
          <p:nvPr/>
        </p:nvCxnSpPr>
        <p:spPr bwMode="auto">
          <a:xfrm flipV="1">
            <a:off x="1758564" y="7992137"/>
            <a:ext cx="287703" cy="2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90707A-2E0E-254F-B1C1-288B28BF1ED5}"/>
              </a:ext>
            </a:extLst>
          </p:cNvPr>
          <p:cNvCxnSpPr/>
          <p:nvPr/>
        </p:nvCxnSpPr>
        <p:spPr bwMode="auto">
          <a:xfrm flipV="1">
            <a:off x="2947780" y="7967819"/>
            <a:ext cx="287703" cy="2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187835-8C42-1940-BC45-E9B7B4758E32}"/>
              </a:ext>
            </a:extLst>
          </p:cNvPr>
          <p:cNvCxnSpPr/>
          <p:nvPr/>
        </p:nvCxnSpPr>
        <p:spPr bwMode="auto">
          <a:xfrm flipV="1">
            <a:off x="1774896" y="8302514"/>
            <a:ext cx="287703" cy="2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2590F9-5C7D-8241-B3B6-6E5A7154CF6A}"/>
              </a:ext>
            </a:extLst>
          </p:cNvPr>
          <p:cNvCxnSpPr/>
          <p:nvPr/>
        </p:nvCxnSpPr>
        <p:spPr bwMode="auto">
          <a:xfrm flipV="1">
            <a:off x="2936647" y="8319270"/>
            <a:ext cx="287703" cy="24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solidFill>
                  <a:srgbClr val="FF0000"/>
                </a:solidFill>
              </a:rPr>
              <a:t>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solidFill>
                  <a:srgbClr val="FF0000"/>
                </a:solidFill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78C86-3836-4B41-8C46-D718558D8DD4}"/>
              </a:ext>
            </a:extLst>
          </p:cNvPr>
          <p:cNvSpPr txBox="1"/>
          <p:nvPr/>
        </p:nvSpPr>
        <p:spPr>
          <a:xfrm>
            <a:off x="609600" y="4495801"/>
            <a:ext cx="5791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Atlanta -&gt; Houston :  800</a:t>
            </a:r>
          </a:p>
          <a:p>
            <a:endParaRPr lang="en-US" sz="1400" dirty="0"/>
          </a:p>
          <a:p>
            <a:r>
              <a:rPr lang="en-US" sz="1400" dirty="0"/>
              <a:t>Atlanta -&gt; Washington : 600</a:t>
            </a:r>
          </a:p>
          <a:p>
            <a:endParaRPr lang="en-US" sz="1400" dirty="0"/>
          </a:p>
          <a:p>
            <a:r>
              <a:rPr lang="en-US" sz="1400" dirty="0"/>
              <a:t>Atlanta -&gt; Denver:  Atlanta – Washington – Dallas – Denver : 2680</a:t>
            </a:r>
          </a:p>
          <a:p>
            <a:endParaRPr lang="en-US" sz="1400" dirty="0"/>
          </a:p>
          <a:p>
            <a:r>
              <a:rPr lang="en-US" sz="1400" dirty="0"/>
              <a:t>Atlanta -&gt; Dallas :  Atlanta – Washington – Dallas : 1900</a:t>
            </a:r>
          </a:p>
          <a:p>
            <a:endParaRPr lang="en-US" sz="1400" dirty="0"/>
          </a:p>
          <a:p>
            <a:r>
              <a:rPr lang="en-US" sz="1400" dirty="0"/>
              <a:t>Atlanta -&gt; Chicago : Atlanta – Washington – Dallas – Chicago: 2800</a:t>
            </a:r>
          </a:p>
          <a:p>
            <a:endParaRPr lang="en-US" sz="1400" dirty="0"/>
          </a:p>
          <a:p>
            <a:r>
              <a:rPr lang="en-US" sz="1400" dirty="0"/>
              <a:t>Atlanta -&gt; Austin:  Atlanta – Washington – Dallas – Austin: 2100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712F3E-CE95-E54B-A266-A806801C3CF6}"/>
              </a:ext>
            </a:extLst>
          </p:cNvPr>
          <p:cNvSpPr txBox="1"/>
          <p:nvPr/>
        </p:nvSpPr>
        <p:spPr>
          <a:xfrm>
            <a:off x="381001" y="3810000"/>
            <a:ext cx="60198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1: Take the starting </a:t>
            </a:r>
            <a:r>
              <a:rPr lang="en-US" sz="1400" dirty="0" err="1"/>
              <a:t>vertice</a:t>
            </a:r>
            <a:r>
              <a:rPr lang="en-US" sz="1400" dirty="0"/>
              <a:t> 0 and join </a:t>
            </a:r>
            <a:r>
              <a:rPr lang="en-US" sz="1400" dirty="0" err="1"/>
              <a:t>vertice</a:t>
            </a:r>
            <a:r>
              <a:rPr lang="en-US" sz="1400" dirty="0"/>
              <a:t> 2 because it is directly connected and has the minimum weight in directly connected edges</a:t>
            </a:r>
          </a:p>
          <a:p>
            <a:r>
              <a:rPr lang="en-US" sz="1400" dirty="0"/>
              <a:t> 0-&gt;2 : 3</a:t>
            </a:r>
          </a:p>
          <a:p>
            <a:endParaRPr lang="en-US" sz="1400" dirty="0"/>
          </a:p>
          <a:p>
            <a:r>
              <a:rPr lang="en-US" sz="1400" dirty="0"/>
              <a:t>Step 2: Take the starting </a:t>
            </a:r>
            <a:r>
              <a:rPr lang="en-US" sz="1400" dirty="0" err="1"/>
              <a:t>vertice</a:t>
            </a:r>
            <a:r>
              <a:rPr lang="en-US" sz="1400" dirty="0"/>
              <a:t> 2 and join </a:t>
            </a:r>
            <a:r>
              <a:rPr lang="en-US" sz="1400" dirty="0" err="1"/>
              <a:t>vertice</a:t>
            </a:r>
            <a:r>
              <a:rPr lang="en-US" sz="1400" dirty="0"/>
              <a:t> 5 because it is directly connected and has the minimum weight in directly connected edges</a:t>
            </a:r>
          </a:p>
          <a:p>
            <a:r>
              <a:rPr lang="en-US" sz="1400" dirty="0"/>
              <a:t>2-&gt;5 :1</a:t>
            </a:r>
          </a:p>
          <a:p>
            <a:endParaRPr lang="en-US" sz="1400" dirty="0"/>
          </a:p>
          <a:p>
            <a:r>
              <a:rPr lang="en-US" sz="1400" dirty="0"/>
              <a:t>Step 3: Take the starting </a:t>
            </a:r>
            <a:r>
              <a:rPr lang="en-US" sz="1400" dirty="0" err="1"/>
              <a:t>vertice</a:t>
            </a:r>
            <a:r>
              <a:rPr lang="en-US" sz="1400" dirty="0"/>
              <a:t> 5 and join </a:t>
            </a:r>
            <a:r>
              <a:rPr lang="en-US" sz="1400" dirty="0" err="1"/>
              <a:t>vertice</a:t>
            </a:r>
            <a:r>
              <a:rPr lang="en-US" sz="1400" dirty="0"/>
              <a:t> 1 because it is directly connected and has the minimum weight in directly connected edges</a:t>
            </a:r>
          </a:p>
          <a:p>
            <a:r>
              <a:rPr lang="en-US" sz="1400" dirty="0"/>
              <a:t>5-&gt;1 :2</a:t>
            </a:r>
          </a:p>
          <a:p>
            <a:endParaRPr lang="en-US" sz="1400" dirty="0"/>
          </a:p>
          <a:p>
            <a:r>
              <a:rPr lang="en-US" sz="1400" dirty="0"/>
              <a:t>Step 4: Take the starting </a:t>
            </a:r>
            <a:r>
              <a:rPr lang="en-US" sz="1400" dirty="0" err="1"/>
              <a:t>vertice</a:t>
            </a:r>
            <a:r>
              <a:rPr lang="en-US" sz="1400" dirty="0"/>
              <a:t> 5 and join </a:t>
            </a:r>
            <a:r>
              <a:rPr lang="en-US" sz="1400" dirty="0" err="1"/>
              <a:t>vertice</a:t>
            </a:r>
            <a:r>
              <a:rPr lang="en-US" sz="1400" dirty="0"/>
              <a:t> 1 because it is directly connected and has the minimum weight in directly connected edges</a:t>
            </a:r>
          </a:p>
          <a:p>
            <a:r>
              <a:rPr lang="en-US" sz="1400" dirty="0"/>
              <a:t>5-&gt;4 :3</a:t>
            </a:r>
          </a:p>
          <a:p>
            <a:endParaRPr lang="en-US" sz="1400" dirty="0"/>
          </a:p>
          <a:p>
            <a:r>
              <a:rPr lang="en-US" sz="1400" dirty="0"/>
              <a:t>Step 5: Take the starting </a:t>
            </a:r>
            <a:r>
              <a:rPr lang="en-US" sz="1400" dirty="0" err="1"/>
              <a:t>vertice</a:t>
            </a:r>
            <a:r>
              <a:rPr lang="en-US" sz="1400" dirty="0"/>
              <a:t> 1 and join </a:t>
            </a:r>
            <a:r>
              <a:rPr lang="en-US" sz="1400" dirty="0" err="1"/>
              <a:t>vertice</a:t>
            </a:r>
            <a:r>
              <a:rPr lang="en-US" sz="1400" dirty="0"/>
              <a:t> 3 because it is directly connected and has the minimum weight in directly connected edges</a:t>
            </a:r>
          </a:p>
          <a:p>
            <a:r>
              <a:rPr lang="en-US" sz="1400" dirty="0"/>
              <a:t>1-&gt;3 :5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00125E-449D-134C-8BB5-14BC2156C7D4}"/>
              </a:ext>
            </a:extLst>
          </p:cNvPr>
          <p:cNvSpPr txBox="1"/>
          <p:nvPr/>
        </p:nvSpPr>
        <p:spPr>
          <a:xfrm>
            <a:off x="609600" y="3810000"/>
            <a:ext cx="58674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Weights in ascending order:</a:t>
            </a:r>
          </a:p>
          <a:p>
            <a:r>
              <a:rPr lang="en-US" sz="1400" dirty="0" err="1"/>
              <a:t>weight_list</a:t>
            </a:r>
            <a:r>
              <a:rPr lang="en-US" sz="1400" dirty="0"/>
              <a:t> = {1,2,3,3,5,6,7,8}</a:t>
            </a:r>
          </a:p>
          <a:p>
            <a:endParaRPr lang="en-US" sz="1400" dirty="0"/>
          </a:p>
          <a:p>
            <a:r>
              <a:rPr lang="en-US" sz="1400" dirty="0"/>
              <a:t>Step 1: Taking 1 from the weight list and forming the edge for it</a:t>
            </a:r>
          </a:p>
          <a:p>
            <a:r>
              <a:rPr lang="en-US" sz="1400" dirty="0"/>
              <a:t>2 - &gt; 5 :  </a:t>
            </a:r>
            <a:r>
              <a:rPr lang="en-US" sz="1400" b="1" u="sng" dirty="0"/>
              <a:t>1</a:t>
            </a:r>
          </a:p>
          <a:p>
            <a:r>
              <a:rPr lang="en-US" sz="1400" b="1" u="sng" dirty="0"/>
              <a:t>Updated </a:t>
            </a:r>
            <a:r>
              <a:rPr lang="en-US" sz="1400" b="1" u="sng" dirty="0" err="1"/>
              <a:t>weight_list</a:t>
            </a:r>
            <a:r>
              <a:rPr lang="en-US" sz="1400" b="1" u="sng" dirty="0"/>
              <a:t> = {2,3,3,5,6,7,8}</a:t>
            </a:r>
          </a:p>
          <a:p>
            <a:r>
              <a:rPr lang="en-US" sz="1400" b="1" u="sng" dirty="0"/>
              <a:t> </a:t>
            </a:r>
          </a:p>
          <a:p>
            <a:endParaRPr lang="en-US" sz="1400" b="1" u="sng" dirty="0"/>
          </a:p>
          <a:p>
            <a:r>
              <a:rPr lang="en-US" sz="1400" dirty="0"/>
              <a:t>Step 2: Take 2 from the weight list and form the edge for it.</a:t>
            </a:r>
          </a:p>
          <a:p>
            <a:r>
              <a:rPr lang="en-US" sz="1400" dirty="0"/>
              <a:t>5 -&gt; 1: </a:t>
            </a:r>
            <a:r>
              <a:rPr lang="en-US" sz="1400" b="1" u="sng" dirty="0"/>
              <a:t>2</a:t>
            </a:r>
          </a:p>
          <a:p>
            <a:r>
              <a:rPr lang="en-US" sz="1400" b="1" u="sng" dirty="0"/>
              <a:t>Updated </a:t>
            </a:r>
            <a:r>
              <a:rPr lang="en-US" sz="1400" b="1" u="sng" dirty="0" err="1"/>
              <a:t>weight_list</a:t>
            </a:r>
            <a:r>
              <a:rPr lang="en-US" sz="1400" b="1" u="sng" dirty="0"/>
              <a:t> = {3,3,5,6,7,8}</a:t>
            </a:r>
          </a:p>
          <a:p>
            <a:endParaRPr lang="en-US" sz="1400" b="1" u="sng" dirty="0"/>
          </a:p>
          <a:p>
            <a:r>
              <a:rPr lang="en-US" sz="1400" dirty="0"/>
              <a:t>Step 3: Take 3 from the weight list and form the edge for it.</a:t>
            </a:r>
          </a:p>
          <a:p>
            <a:r>
              <a:rPr lang="en-US" sz="1400" dirty="0"/>
              <a:t>0 -&gt; 2: </a:t>
            </a:r>
            <a:r>
              <a:rPr lang="en-US" sz="1400" b="1" u="sng" dirty="0"/>
              <a:t>3</a:t>
            </a:r>
          </a:p>
          <a:p>
            <a:r>
              <a:rPr lang="en-US" sz="1400" b="1" u="sng" dirty="0"/>
              <a:t>Updated </a:t>
            </a:r>
            <a:r>
              <a:rPr lang="en-US" sz="1400" b="1" u="sng" dirty="0" err="1"/>
              <a:t>weight_list</a:t>
            </a:r>
            <a:r>
              <a:rPr lang="en-US" sz="1400" b="1" u="sng" dirty="0"/>
              <a:t> = {3,5,6,7,8}</a:t>
            </a:r>
          </a:p>
          <a:p>
            <a:endParaRPr lang="en-US" sz="1400" b="1" u="sng" dirty="0"/>
          </a:p>
          <a:p>
            <a:r>
              <a:rPr lang="en-US" sz="1400" dirty="0"/>
              <a:t>Step 4: Take 3 from the weight list and form the edge for it.</a:t>
            </a:r>
          </a:p>
          <a:p>
            <a:r>
              <a:rPr lang="en-US" sz="1400" dirty="0"/>
              <a:t>5 -&gt; 4: </a:t>
            </a:r>
            <a:r>
              <a:rPr lang="en-US" sz="1400" b="1" u="sng" dirty="0"/>
              <a:t>3</a:t>
            </a:r>
          </a:p>
          <a:p>
            <a:r>
              <a:rPr lang="en-US" sz="1400" b="1" u="sng" dirty="0"/>
              <a:t>Updated </a:t>
            </a:r>
            <a:r>
              <a:rPr lang="en-US" sz="1400" b="1" u="sng" dirty="0" err="1"/>
              <a:t>weight_list</a:t>
            </a:r>
            <a:r>
              <a:rPr lang="en-US" sz="1400" b="1" u="sng" dirty="0"/>
              <a:t> = {5,6,7,8}</a:t>
            </a:r>
          </a:p>
          <a:p>
            <a:endParaRPr lang="en-US" sz="1400" b="1" u="sng" dirty="0"/>
          </a:p>
          <a:p>
            <a:r>
              <a:rPr lang="en-US" sz="1400" dirty="0"/>
              <a:t>Step 5: Take 5 from the weight list and form the edge for it.</a:t>
            </a:r>
          </a:p>
          <a:p>
            <a:r>
              <a:rPr lang="en-US" sz="1400" dirty="0"/>
              <a:t>1 -&gt; 3: </a:t>
            </a:r>
            <a:r>
              <a:rPr lang="en-US" sz="1400" b="1" u="sng" dirty="0"/>
              <a:t>5</a:t>
            </a:r>
          </a:p>
          <a:p>
            <a:r>
              <a:rPr lang="en-US" sz="1400" b="1" u="sng" dirty="0"/>
              <a:t>Updated </a:t>
            </a:r>
            <a:r>
              <a:rPr lang="en-US" sz="1400" b="1" u="sng" dirty="0" err="1"/>
              <a:t>weight_list</a:t>
            </a:r>
            <a:r>
              <a:rPr lang="en-US" sz="1400" b="1" u="sng" dirty="0"/>
              <a:t> = {5,6,7,8}</a:t>
            </a:r>
          </a:p>
          <a:p>
            <a:endParaRPr lang="en-US" sz="1400" b="1" u="sng" dirty="0"/>
          </a:p>
          <a:p>
            <a:endParaRPr lang="en-US" sz="1400" b="1" u="sng" dirty="0"/>
          </a:p>
          <a:p>
            <a:endParaRPr lang="en-US" sz="1400" b="1" u="sng" dirty="0"/>
          </a:p>
          <a:p>
            <a:endParaRPr lang="en-US" sz="1400" b="1" u="sng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737F6F-EB77-D244-8E9A-233BB1030157}"/>
              </a:ext>
            </a:extLst>
          </p:cNvPr>
          <p:cNvSpPr/>
          <p:nvPr/>
        </p:nvSpPr>
        <p:spPr bwMode="auto">
          <a:xfrm>
            <a:off x="6019800" y="6248400"/>
            <a:ext cx="7620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Detroit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F1F15E-9481-D242-A171-ED76D6F71DBF}"/>
              </a:ext>
            </a:extLst>
          </p:cNvPr>
          <p:cNvSpPr/>
          <p:nvPr/>
        </p:nvSpPr>
        <p:spPr bwMode="auto">
          <a:xfrm>
            <a:off x="4953000" y="5342900"/>
            <a:ext cx="1066800" cy="457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Milwaukee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91C275-0039-2642-BD4B-E30ACFE94F6D}"/>
              </a:ext>
            </a:extLst>
          </p:cNvPr>
          <p:cNvSpPr/>
          <p:nvPr/>
        </p:nvSpPr>
        <p:spPr bwMode="auto">
          <a:xfrm>
            <a:off x="4724400" y="6705600"/>
            <a:ext cx="838200" cy="50783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Chicago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B214DA-F4D1-644C-B0BB-C6357A68A2AA}"/>
              </a:ext>
            </a:extLst>
          </p:cNvPr>
          <p:cNvSpPr/>
          <p:nvPr/>
        </p:nvSpPr>
        <p:spPr bwMode="auto">
          <a:xfrm>
            <a:off x="3619500" y="6019800"/>
            <a:ext cx="8763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Madison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F096-EA67-8743-AEF0-00929F67F530}"/>
              </a:ext>
            </a:extLst>
          </p:cNvPr>
          <p:cNvSpPr/>
          <p:nvPr/>
        </p:nvSpPr>
        <p:spPr bwMode="auto">
          <a:xfrm>
            <a:off x="3390900" y="8330540"/>
            <a:ext cx="8763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St.Louis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B98F39-0A21-3A4E-84C2-58C582715337}"/>
              </a:ext>
            </a:extLst>
          </p:cNvPr>
          <p:cNvSpPr/>
          <p:nvPr/>
        </p:nvSpPr>
        <p:spPr bwMode="auto">
          <a:xfrm>
            <a:off x="1459676" y="5439965"/>
            <a:ext cx="1054924" cy="36013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Mineapolis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658144-648E-CA40-A77E-C9A8E5337B4D}"/>
              </a:ext>
            </a:extLst>
          </p:cNvPr>
          <p:cNvSpPr/>
          <p:nvPr/>
        </p:nvSpPr>
        <p:spPr bwMode="auto">
          <a:xfrm>
            <a:off x="457200" y="6934200"/>
            <a:ext cx="838200" cy="685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Des Moines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C212AC-759B-884D-8196-2A9CDECB9E41}"/>
              </a:ext>
            </a:extLst>
          </p:cNvPr>
          <p:cNvCxnSpPr>
            <a:stCxn id="10" idx="0"/>
            <a:endCxn id="9" idx="3"/>
          </p:cNvCxnSpPr>
          <p:nvPr/>
        </p:nvCxnSpPr>
        <p:spPr bwMode="auto">
          <a:xfrm flipV="1">
            <a:off x="876300" y="5747359"/>
            <a:ext cx="737866" cy="11868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62308B-D096-0341-B4A1-CF2A54831BFA}"/>
              </a:ext>
            </a:extLst>
          </p:cNvPr>
          <p:cNvCxnSpPr>
            <a:stCxn id="9" idx="6"/>
            <a:endCxn id="7" idx="2"/>
          </p:cNvCxnSpPr>
          <p:nvPr/>
        </p:nvCxnSpPr>
        <p:spPr bwMode="auto">
          <a:xfrm>
            <a:off x="2514600" y="5620033"/>
            <a:ext cx="1104900" cy="666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7F9935-3C9E-A646-9817-2DA40112C99B}"/>
              </a:ext>
            </a:extLst>
          </p:cNvPr>
          <p:cNvCxnSpPr>
            <a:cxnSpLocks/>
            <a:stCxn id="7" idx="7"/>
            <a:endCxn id="5" idx="3"/>
          </p:cNvCxnSpPr>
          <p:nvPr/>
        </p:nvCxnSpPr>
        <p:spPr bwMode="auto">
          <a:xfrm flipV="1">
            <a:off x="4367469" y="5733145"/>
            <a:ext cx="741760" cy="364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B5D2B4-BB17-1645-9B3D-C6160533240E}"/>
              </a:ext>
            </a:extLst>
          </p:cNvPr>
          <p:cNvCxnSpPr>
            <a:stCxn id="5" idx="3"/>
            <a:endCxn id="6" idx="7"/>
          </p:cNvCxnSpPr>
          <p:nvPr/>
        </p:nvCxnSpPr>
        <p:spPr bwMode="auto">
          <a:xfrm>
            <a:off x="5109229" y="5733145"/>
            <a:ext cx="330619" cy="10468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67C512-426D-BD4D-8F3A-D4B7C063D250}"/>
              </a:ext>
            </a:extLst>
          </p:cNvPr>
          <p:cNvCxnSpPr>
            <a:cxnSpLocks/>
            <a:stCxn id="6" idx="7"/>
            <a:endCxn id="2" idx="2"/>
          </p:cNvCxnSpPr>
          <p:nvPr/>
        </p:nvCxnSpPr>
        <p:spPr bwMode="auto">
          <a:xfrm flipV="1">
            <a:off x="5439848" y="6477000"/>
            <a:ext cx="579952" cy="3029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0ACC5C-CB49-134D-983B-23922A0807E9}"/>
              </a:ext>
            </a:extLst>
          </p:cNvPr>
          <p:cNvCxnSpPr>
            <a:stCxn id="6" idx="4"/>
            <a:endCxn id="8" idx="6"/>
          </p:cNvCxnSpPr>
          <p:nvPr/>
        </p:nvCxnSpPr>
        <p:spPr bwMode="auto">
          <a:xfrm flipH="1">
            <a:off x="4267200" y="7213431"/>
            <a:ext cx="876300" cy="13838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97E37A-9A55-F346-8CE2-B6141C953BE1}"/>
              </a:ext>
            </a:extLst>
          </p:cNvPr>
          <p:cNvSpPr txBox="1"/>
          <p:nvPr/>
        </p:nvSpPr>
        <p:spPr>
          <a:xfrm>
            <a:off x="0" y="8146473"/>
            <a:ext cx="259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V(T) = {0,1,2,3,4,5,6}</a:t>
            </a:r>
          </a:p>
          <a:p>
            <a:r>
              <a:rPr lang="en-US" sz="1400" dirty="0"/>
              <a:t>E(T) = {(0,1),(0,3),(3,4),(4,5),(5,2),(5,6)}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477F1C-11BC-0648-B9CB-21F60F92E3B3}"/>
              </a:ext>
            </a:extLst>
          </p:cNvPr>
          <p:cNvSpPr txBox="1"/>
          <p:nvPr/>
        </p:nvSpPr>
        <p:spPr>
          <a:xfrm>
            <a:off x="829735" y="6088019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235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108823-FF72-B04E-9916-04E8F2238623}"/>
              </a:ext>
            </a:extLst>
          </p:cNvPr>
          <p:cNvSpPr txBox="1"/>
          <p:nvPr/>
        </p:nvSpPr>
        <p:spPr>
          <a:xfrm>
            <a:off x="2899429" y="5661600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434C70-8933-FB47-B682-4B8B53FD0D35}"/>
              </a:ext>
            </a:extLst>
          </p:cNvPr>
          <p:cNvSpPr txBox="1"/>
          <p:nvPr/>
        </p:nvSpPr>
        <p:spPr>
          <a:xfrm>
            <a:off x="4368655" y="571723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D7664C-58EA-2C43-9F14-8D043EFED8F9}"/>
              </a:ext>
            </a:extLst>
          </p:cNvPr>
          <p:cNvSpPr txBox="1"/>
          <p:nvPr/>
        </p:nvSpPr>
        <p:spPr>
          <a:xfrm>
            <a:off x="5270028" y="60518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651EBC-32D5-7249-83DF-FA799A914AF8}"/>
              </a:ext>
            </a:extLst>
          </p:cNvPr>
          <p:cNvSpPr txBox="1"/>
          <p:nvPr/>
        </p:nvSpPr>
        <p:spPr>
          <a:xfrm>
            <a:off x="4367469" y="758276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8D96F1-36BB-5745-8DD2-1A63FFE4FECE}"/>
              </a:ext>
            </a:extLst>
          </p:cNvPr>
          <p:cNvSpPr txBox="1"/>
          <p:nvPr/>
        </p:nvSpPr>
        <p:spPr>
          <a:xfrm>
            <a:off x="5647078" y="657675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3CDC77-A73B-1145-87CE-656A94430B54}"/>
              </a:ext>
            </a:extLst>
          </p:cNvPr>
          <p:cNvSpPr txBox="1"/>
          <p:nvPr/>
        </p:nvSpPr>
        <p:spPr>
          <a:xfrm>
            <a:off x="298863" y="3886200"/>
            <a:ext cx="4648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Step 1: Find the number of predecessor of each vertex</a:t>
            </a:r>
          </a:p>
          <a:p>
            <a:r>
              <a:rPr lang="en-US" sz="1400" dirty="0"/>
              <a:t>Step 2: Remove 0 – </a:t>
            </a:r>
            <a:r>
              <a:rPr lang="en-US" sz="1400" dirty="0" err="1"/>
              <a:t>pred</a:t>
            </a:r>
            <a:r>
              <a:rPr lang="en-US" sz="1400" dirty="0"/>
              <a:t> </a:t>
            </a:r>
            <a:r>
              <a:rPr lang="en-US" sz="1400" dirty="0" err="1"/>
              <a:t>vertice</a:t>
            </a:r>
            <a:r>
              <a:rPr lang="en-US" sz="1400" dirty="0"/>
              <a:t> from graph and put in queue</a:t>
            </a:r>
          </a:p>
          <a:p>
            <a:r>
              <a:rPr lang="en-US" sz="1400" dirty="0"/>
              <a:t>Step 3: Repeat 1 and 2 until we have an empty graph</a:t>
            </a:r>
          </a:p>
          <a:p>
            <a:r>
              <a:rPr lang="en-US" sz="1400" dirty="0"/>
              <a:t>Step 4: Queue = topological order 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Topological order:</a:t>
            </a:r>
          </a:p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  <a:p>
            <a:r>
              <a:rPr lang="en-US" sz="1400" dirty="0">
                <a:solidFill>
                  <a:srgbClr val="FF0000"/>
                </a:solidFill>
              </a:rPr>
              <a:t>7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  <a:p>
            <a:r>
              <a:rPr lang="en-US" sz="1400" dirty="0">
                <a:solidFill>
                  <a:srgbClr val="FF0000"/>
                </a:solidFill>
              </a:rPr>
              <a:t>6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  <a:p>
            <a:r>
              <a:rPr lang="en-US" sz="1400" dirty="0">
                <a:solidFill>
                  <a:srgbClr val="FF0000"/>
                </a:solidFill>
              </a:rPr>
              <a:t>3</a:t>
            </a:r>
          </a:p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  <a:p>
            <a:endParaRPr lang="en-US" sz="1400" dirty="0"/>
          </a:p>
          <a:p>
            <a:endParaRPr lang="en-US" sz="1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FFB9B3-9C89-024F-8458-853FE624D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38413"/>
              </p:ext>
            </p:extLst>
          </p:nvPr>
        </p:nvGraphicFramePr>
        <p:xfrm>
          <a:off x="838200" y="5344160"/>
          <a:ext cx="5562592" cy="2682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3242">
                  <a:extLst>
                    <a:ext uri="{9D8B030D-6E8A-4147-A177-3AD203B41FA5}">
                      <a16:colId xmlns:a16="http://schemas.microsoft.com/office/drawing/2014/main" val="772384206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3250713738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2974229652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781610810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3147618206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2465269780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90156862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997785561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2030031198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1016094449"/>
                    </a:ext>
                  </a:extLst>
                </a:gridCol>
                <a:gridCol w="460935">
                  <a:extLst>
                    <a:ext uri="{9D8B030D-6E8A-4147-A177-3AD203B41FA5}">
                      <a16:colId xmlns:a16="http://schemas.microsoft.com/office/drawing/2014/main" val="341374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baseline="0" dirty="0"/>
                        <a:t>Pre-</a:t>
                      </a:r>
                    </a:p>
                    <a:p>
                      <a:r>
                        <a:rPr lang="en-US" sz="1200" b="0" baseline="0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80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Top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2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accent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2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Pre count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33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Pre count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0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Precount</a:t>
                      </a:r>
                      <a:r>
                        <a:rPr lang="en-US" sz="1200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50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Precount</a:t>
                      </a:r>
                      <a:r>
                        <a:rPr lang="en-US" sz="1200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625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EB2CEB-7AF0-4444-BBAD-56392E53FCA9}"/>
                  </a:ext>
                </a:extLst>
              </p14:cNvPr>
              <p14:cNvContentPartPr/>
              <p14:nvPr/>
            </p14:nvContentPartPr>
            <p14:xfrm>
              <a:off x="5079965" y="6728503"/>
              <a:ext cx="237960" cy="128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EB2CEB-7AF0-4444-BBAD-56392E53FC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1325" y="6719503"/>
                <a:ext cx="255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B10C0B-A15E-CF44-A091-7D4889379542}"/>
                  </a:ext>
                </a:extLst>
              </p14:cNvPr>
              <p14:cNvContentPartPr/>
              <p14:nvPr/>
            </p14:nvContentPartPr>
            <p14:xfrm>
              <a:off x="5080685" y="7056823"/>
              <a:ext cx="317880" cy="129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B10C0B-A15E-CF44-A091-7D48893795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1685" y="7047823"/>
                <a:ext cx="335520" cy="14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DF1E60C-2D46-FE49-8838-FEF11B0EFC7D}"/>
              </a:ext>
            </a:extLst>
          </p:cNvPr>
          <p:cNvGrpSpPr/>
          <p:nvPr/>
        </p:nvGrpSpPr>
        <p:grpSpPr>
          <a:xfrm>
            <a:off x="4723925" y="7376503"/>
            <a:ext cx="695880" cy="215640"/>
            <a:chOff x="4723925" y="7376503"/>
            <a:chExt cx="69588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2D9684-4EC3-484E-86D5-CBDA73C643A7}"/>
                    </a:ext>
                  </a:extLst>
                </p14:cNvPr>
                <p14:cNvContentPartPr/>
                <p14:nvPr/>
              </p14:nvContentPartPr>
              <p14:xfrm>
                <a:off x="5071325" y="7376503"/>
                <a:ext cx="348480" cy="21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2D9684-4EC3-484E-86D5-CBDA73C643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62685" y="7367503"/>
                  <a:ext cx="366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A7281B-7B1A-554C-92CD-887FF3389050}"/>
                    </a:ext>
                  </a:extLst>
                </p14:cNvPr>
                <p14:cNvContentPartPr/>
                <p14:nvPr/>
              </p14:nvContentPartPr>
              <p14:xfrm>
                <a:off x="4723925" y="7440223"/>
                <a:ext cx="240120" cy="151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A7281B-7B1A-554C-92CD-887FF33890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14925" y="7431223"/>
                  <a:ext cx="25776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88D887-06F7-3E4C-BA33-8E6A7C6D7040}"/>
                  </a:ext>
                </a:extLst>
              </p14:cNvPr>
              <p14:cNvContentPartPr/>
              <p14:nvPr/>
            </p14:nvContentPartPr>
            <p14:xfrm>
              <a:off x="4217045" y="7400263"/>
              <a:ext cx="183240" cy="128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88D887-06F7-3E4C-BA33-8E6A7C6D70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08405" y="7391623"/>
                <a:ext cx="20088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0417E37-6820-3C45-B9FE-6CDD33043454}"/>
              </a:ext>
            </a:extLst>
          </p:cNvPr>
          <p:cNvGrpSpPr/>
          <p:nvPr/>
        </p:nvGrpSpPr>
        <p:grpSpPr>
          <a:xfrm>
            <a:off x="1853285" y="6630943"/>
            <a:ext cx="1343880" cy="957600"/>
            <a:chOff x="1853285" y="6630943"/>
            <a:chExt cx="1343880" cy="9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3B06E4-C7DE-B04D-AFE6-7D1F53E79E4F}"/>
                    </a:ext>
                  </a:extLst>
                </p14:cNvPr>
                <p14:cNvContentPartPr/>
                <p14:nvPr/>
              </p14:nvContentPartPr>
              <p14:xfrm>
                <a:off x="1893965" y="6630943"/>
                <a:ext cx="320760" cy="23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3B06E4-C7DE-B04D-AFE6-7D1F53E79E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85325" y="6622303"/>
                  <a:ext cx="3384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39A8F1-2C5D-644B-8D17-B2A52DDC2132}"/>
                    </a:ext>
                  </a:extLst>
                </p14:cNvPr>
                <p14:cNvContentPartPr/>
                <p14:nvPr/>
              </p14:nvContentPartPr>
              <p14:xfrm>
                <a:off x="2304365" y="6651463"/>
                <a:ext cx="334440" cy="228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39A8F1-2C5D-644B-8D17-B2A52DDC21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95725" y="6642823"/>
                  <a:ext cx="352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58E5AA-ABB9-974C-9C35-A054D1E88E31}"/>
                    </a:ext>
                  </a:extLst>
                </p14:cNvPr>
                <p14:cNvContentPartPr/>
                <p14:nvPr/>
              </p14:nvContentPartPr>
              <p14:xfrm>
                <a:off x="2360885" y="7430143"/>
                <a:ext cx="212760" cy="158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58E5AA-ABB9-974C-9C35-A054D1E88E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51885" y="7421143"/>
                  <a:ext cx="230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C7F052-4298-2947-ADDA-104274054B32}"/>
                    </a:ext>
                  </a:extLst>
                </p14:cNvPr>
                <p14:cNvContentPartPr/>
                <p14:nvPr/>
              </p14:nvContentPartPr>
              <p14:xfrm>
                <a:off x="1853285" y="7417903"/>
                <a:ext cx="299880" cy="163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C7F052-4298-2947-ADDA-104274054B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44645" y="7408903"/>
                  <a:ext cx="31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7ABB7F-E845-1B4F-B74C-D0BCB23A4C9B}"/>
                    </a:ext>
                  </a:extLst>
                </p14:cNvPr>
                <p14:cNvContentPartPr/>
                <p14:nvPr/>
              </p14:nvContentPartPr>
              <p14:xfrm>
                <a:off x="2858045" y="7243663"/>
                <a:ext cx="339120" cy="316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7ABB7F-E845-1B4F-B74C-D0BCB23A4C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49405" y="7235023"/>
                  <a:ext cx="3567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BB79E8-A4C0-9846-A85E-9B27DE327C91}"/>
                    </a:ext>
                  </a:extLst>
                </p14:cNvPr>
                <p14:cNvContentPartPr/>
                <p14:nvPr/>
              </p14:nvContentPartPr>
              <p14:xfrm>
                <a:off x="1915205" y="7071583"/>
                <a:ext cx="263520" cy="15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BB79E8-A4C0-9846-A85E-9B27DE327C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06565" y="7062943"/>
                  <a:ext cx="281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2C3ABA-034B-1443-A1C3-398970611AAC}"/>
                    </a:ext>
                  </a:extLst>
                </p14:cNvPr>
                <p14:cNvContentPartPr/>
                <p14:nvPr/>
              </p14:nvContentPartPr>
              <p14:xfrm>
                <a:off x="2328485" y="6922183"/>
                <a:ext cx="378000" cy="23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2C3ABA-034B-1443-A1C3-398970611A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19845" y="6913183"/>
                  <a:ext cx="395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B1B05E-5759-404F-BBC7-BAD906C7BA8B}"/>
                    </a:ext>
                  </a:extLst>
                </p14:cNvPr>
                <p14:cNvContentPartPr/>
                <p14:nvPr/>
              </p14:nvContentPartPr>
              <p14:xfrm>
                <a:off x="2734925" y="6939823"/>
                <a:ext cx="437400" cy="264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B1B05E-5759-404F-BBC7-BAD906C7BA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6285" y="6931183"/>
                  <a:ext cx="45504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7DC1A8-CB7D-E349-A262-64081B87E586}"/>
              </a:ext>
            </a:extLst>
          </p:cNvPr>
          <p:cNvGrpSpPr/>
          <p:nvPr/>
        </p:nvGrpSpPr>
        <p:grpSpPr>
          <a:xfrm>
            <a:off x="4195805" y="7012903"/>
            <a:ext cx="752400" cy="200880"/>
            <a:chOff x="4195805" y="7012903"/>
            <a:chExt cx="75240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BE1C57-802E-F043-91EC-79B1DD1544A4}"/>
                    </a:ext>
                  </a:extLst>
                </p14:cNvPr>
                <p14:cNvContentPartPr/>
                <p14:nvPr/>
              </p14:nvContentPartPr>
              <p14:xfrm>
                <a:off x="4195805" y="7012903"/>
                <a:ext cx="395640" cy="17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BE1C57-802E-F043-91EC-79B1DD1544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87165" y="7004263"/>
                  <a:ext cx="413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D96182-8D54-2848-8FC1-FE22A8687BF2}"/>
                    </a:ext>
                  </a:extLst>
                </p14:cNvPr>
                <p14:cNvContentPartPr/>
                <p14:nvPr/>
              </p14:nvContentPartPr>
              <p14:xfrm>
                <a:off x="4638245" y="7044943"/>
                <a:ext cx="309960" cy="168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D96182-8D54-2848-8FC1-FE22A8687B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29605" y="7035943"/>
                  <a:ext cx="32760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9C3B5B1-7E1F-3046-9CD1-D919B70BAF88}"/>
                  </a:ext>
                </a:extLst>
              </p14:cNvPr>
              <p14:cNvContentPartPr/>
              <p14:nvPr/>
            </p14:nvContentPartPr>
            <p14:xfrm>
              <a:off x="3718805" y="7426183"/>
              <a:ext cx="349200" cy="142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9C3B5B1-7E1F-3046-9CD1-D919B70BAF8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0165" y="7417543"/>
                <a:ext cx="3668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D687110-B34F-D04A-8F13-92CDF8A1BE28}"/>
                  </a:ext>
                </a:extLst>
              </p14:cNvPr>
              <p14:cNvContentPartPr/>
              <p14:nvPr/>
            </p14:nvContentPartPr>
            <p14:xfrm>
              <a:off x="5679005" y="7475143"/>
              <a:ext cx="117000" cy="75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D687110-B34F-D04A-8F13-92CDF8A1BE2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70365" y="7466503"/>
                <a:ext cx="1346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A1D12B-1330-9944-87DF-ED753971D83C}"/>
                  </a:ext>
                </a:extLst>
              </p14:cNvPr>
              <p14:cNvContentPartPr/>
              <p14:nvPr/>
            </p14:nvContentPartPr>
            <p14:xfrm>
              <a:off x="3169085" y="6259423"/>
              <a:ext cx="360" cy="78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A1D12B-1330-9944-87DF-ED753971D83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60085" y="6250783"/>
                <a:ext cx="180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29D8B97-DE60-8D48-B08E-9D5AF8F52EFA}"/>
                  </a:ext>
                </a:extLst>
              </p14:cNvPr>
              <p14:cNvContentPartPr/>
              <p14:nvPr/>
            </p14:nvContentPartPr>
            <p14:xfrm>
              <a:off x="3169085" y="6427903"/>
              <a:ext cx="360" cy="42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29D8B97-DE60-8D48-B08E-9D5AF8F52EF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60085" y="6419263"/>
                <a:ext cx="1800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061B2F2-6616-7C40-811E-37959DCC3C28}"/>
              </a:ext>
            </a:extLst>
          </p:cNvPr>
          <p:cNvGrpSpPr/>
          <p:nvPr/>
        </p:nvGrpSpPr>
        <p:grpSpPr>
          <a:xfrm>
            <a:off x="4556885" y="6223063"/>
            <a:ext cx="360" cy="277920"/>
            <a:chOff x="4556885" y="6223063"/>
            <a:chExt cx="36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17D5CD-36A2-1A42-9232-A213A18E4628}"/>
                    </a:ext>
                  </a:extLst>
                </p14:cNvPr>
                <p14:cNvContentPartPr/>
                <p14:nvPr/>
              </p14:nvContentPartPr>
              <p14:xfrm>
                <a:off x="4556885" y="6223063"/>
                <a:ext cx="360" cy="34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17D5CD-36A2-1A42-9232-A213A18E462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47885" y="6214423"/>
                  <a:ext cx="18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9C8CA9-792B-EA4F-95A2-CC2B01EEE8CD}"/>
                    </a:ext>
                  </a:extLst>
                </p14:cNvPr>
                <p14:cNvContentPartPr/>
                <p14:nvPr/>
              </p14:nvContentPartPr>
              <p14:xfrm>
                <a:off x="4556885" y="6342223"/>
                <a:ext cx="360" cy="38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9C8CA9-792B-EA4F-95A2-CC2B01EEE8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47885" y="6333223"/>
                  <a:ext cx="18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BC97866-004D-CA42-963B-7B1E1918E759}"/>
                    </a:ext>
                  </a:extLst>
                </p14:cNvPr>
                <p14:cNvContentPartPr/>
                <p14:nvPr/>
              </p14:nvContentPartPr>
              <p14:xfrm>
                <a:off x="4556885" y="6450943"/>
                <a:ext cx="360" cy="50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BC97866-004D-CA42-963B-7B1E1918E7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47885" y="6441943"/>
                  <a:ext cx="180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4939FD1-C355-C04A-9452-EBF3CB70FC37}"/>
              </a:ext>
            </a:extLst>
          </p:cNvPr>
          <p:cNvGrpSpPr/>
          <p:nvPr/>
        </p:nvGrpSpPr>
        <p:grpSpPr>
          <a:xfrm>
            <a:off x="5471285" y="6245743"/>
            <a:ext cx="360" cy="198360"/>
            <a:chOff x="5471285" y="6245743"/>
            <a:chExt cx="36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B4F1D9-0988-B74F-BA29-3BDAB6E4BD65}"/>
                    </a:ext>
                  </a:extLst>
                </p14:cNvPr>
                <p14:cNvContentPartPr/>
                <p14:nvPr/>
              </p14:nvContentPartPr>
              <p14:xfrm>
                <a:off x="5471285" y="6245743"/>
                <a:ext cx="360" cy="28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B4F1D9-0988-B74F-BA29-3BDAB6E4BD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62645" y="6236743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FC7950-FE19-F349-8F8C-791A1E214DCE}"/>
                    </a:ext>
                  </a:extLst>
                </p14:cNvPr>
                <p14:cNvContentPartPr/>
                <p14:nvPr/>
              </p14:nvContentPartPr>
              <p14:xfrm>
                <a:off x="5471285" y="6355903"/>
                <a:ext cx="360" cy="65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FC7950-FE19-F349-8F8C-791A1E214D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2645" y="6346903"/>
                  <a:ext cx="18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7C5107-63FF-8441-A089-DF101A7F1911}"/>
                    </a:ext>
                  </a:extLst>
                </p14:cNvPr>
                <p14:cNvContentPartPr/>
                <p14:nvPr/>
              </p14:nvContentPartPr>
              <p14:xfrm>
                <a:off x="5471285" y="6440863"/>
                <a:ext cx="360" cy="3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7C5107-63FF-8441-A089-DF101A7F19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2645" y="6431863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32EE1B-C19B-E94E-97A7-432CE4C9EC2F}"/>
              </a:ext>
            </a:extLst>
          </p:cNvPr>
          <p:cNvGrpSpPr/>
          <p:nvPr/>
        </p:nvGrpSpPr>
        <p:grpSpPr>
          <a:xfrm>
            <a:off x="2707565" y="6212983"/>
            <a:ext cx="12960" cy="289080"/>
            <a:chOff x="2707565" y="6212983"/>
            <a:chExt cx="1296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903A7C-5A75-F940-8EA1-0C7481319D0B}"/>
                    </a:ext>
                  </a:extLst>
                </p14:cNvPr>
                <p14:cNvContentPartPr/>
                <p14:nvPr/>
              </p14:nvContentPartPr>
              <p14:xfrm>
                <a:off x="2707565" y="6212983"/>
                <a:ext cx="2880" cy="33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903A7C-5A75-F940-8EA1-0C7481319D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98925" y="6203983"/>
                  <a:ext cx="20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4F6D98-18BD-CA4B-AC41-2B1CA43EF2D6}"/>
                    </a:ext>
                  </a:extLst>
                </p14:cNvPr>
                <p14:cNvContentPartPr/>
                <p14:nvPr/>
              </p14:nvContentPartPr>
              <p14:xfrm>
                <a:off x="2720165" y="6319543"/>
                <a:ext cx="360" cy="4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4F6D98-18BD-CA4B-AC41-2B1CA43EF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1525" y="6310543"/>
                  <a:ext cx="18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45F2E8-7333-8246-A9D6-6BC5B8C7CB24}"/>
                    </a:ext>
                  </a:extLst>
                </p14:cNvPr>
                <p14:cNvContentPartPr/>
                <p14:nvPr/>
              </p14:nvContentPartPr>
              <p14:xfrm>
                <a:off x="2720165" y="6431503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45F2E8-7333-8246-A9D6-6BC5B8C7CB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11525" y="6422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7ED49A-D289-C14F-BBB1-BD6333B75D6B}"/>
                    </a:ext>
                  </a:extLst>
                </p14:cNvPr>
                <p14:cNvContentPartPr/>
                <p14:nvPr/>
              </p14:nvContentPartPr>
              <p14:xfrm>
                <a:off x="2717645" y="6438343"/>
                <a:ext cx="360" cy="63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7ED49A-D289-C14F-BBB1-BD6333B75D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08645" y="6429343"/>
                  <a:ext cx="1800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65EADE9-F015-3047-BD48-12138B14F5D1}"/>
                  </a:ext>
                </a:extLst>
              </p14:cNvPr>
              <p14:cNvContentPartPr/>
              <p14:nvPr/>
            </p14:nvContentPartPr>
            <p14:xfrm>
              <a:off x="3187805" y="6158263"/>
              <a:ext cx="360" cy="6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65EADE9-F015-3047-BD48-12138B14F5D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178805" y="6149263"/>
                <a:ext cx="180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6715426-F257-094E-8EF2-150AEC5FA727}"/>
                  </a:ext>
                </a:extLst>
              </p14:cNvPr>
              <p14:cNvContentPartPr/>
              <p14:nvPr/>
            </p14:nvContentPartPr>
            <p14:xfrm>
              <a:off x="-418675" y="1849783"/>
              <a:ext cx="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6715426-F257-094E-8EF2-150AEC5FA72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-427675" y="18407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B6E2E55-DC81-7247-AD55-33A16C705002}"/>
                  </a:ext>
                </a:extLst>
              </p14:cNvPr>
              <p14:cNvContentPartPr/>
              <p14:nvPr/>
            </p14:nvContentPartPr>
            <p14:xfrm>
              <a:off x="-430555" y="302266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B6E2E55-DC81-7247-AD55-33A16C7050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-439555" y="30140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744F1-08E2-FA4A-8757-59B9126CD69F}"/>
              </a:ext>
            </a:extLst>
          </p:cNvPr>
          <p:cNvSpPr txBox="1"/>
          <p:nvPr/>
        </p:nvSpPr>
        <p:spPr>
          <a:xfrm>
            <a:off x="762000" y="4024515"/>
            <a:ext cx="192706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Topological order: </a:t>
            </a:r>
          </a:p>
          <a:p>
            <a:r>
              <a:rPr lang="en-US" sz="1400" dirty="0"/>
              <a:t>----------------------- </a:t>
            </a:r>
          </a:p>
          <a:p>
            <a:r>
              <a:rPr lang="en-US" sz="1400" dirty="0"/>
              <a:t>Start </a:t>
            </a:r>
          </a:p>
          <a:p>
            <a:r>
              <a:rPr lang="en-US" sz="1400" dirty="0"/>
              <a:t>Discrete Math </a:t>
            </a:r>
          </a:p>
          <a:p>
            <a:r>
              <a:rPr lang="en-US" sz="1400" dirty="0"/>
              <a:t>Programming 1 </a:t>
            </a:r>
          </a:p>
          <a:p>
            <a:r>
              <a:rPr lang="en-US" sz="1400" dirty="0"/>
              <a:t>Programming 2 </a:t>
            </a:r>
          </a:p>
          <a:p>
            <a:r>
              <a:rPr lang="en-US" sz="1400" dirty="0"/>
              <a:t>Computer Organization </a:t>
            </a:r>
          </a:p>
          <a:p>
            <a:r>
              <a:rPr lang="en-US" sz="1400" dirty="0"/>
              <a:t>Algorithms </a:t>
            </a:r>
          </a:p>
          <a:p>
            <a:r>
              <a:rPr lang="en-US" sz="1400" dirty="0"/>
              <a:t>Operating Systems </a:t>
            </a:r>
          </a:p>
          <a:p>
            <a:r>
              <a:rPr lang="en-US" sz="1400" dirty="0"/>
              <a:t>High-Level Languages </a:t>
            </a:r>
          </a:p>
          <a:p>
            <a:r>
              <a:rPr lang="en-US" sz="1400" dirty="0"/>
              <a:t>Theory Computation </a:t>
            </a:r>
          </a:p>
          <a:p>
            <a:r>
              <a:rPr lang="en-US" sz="1400" dirty="0"/>
              <a:t>Compilers </a:t>
            </a:r>
          </a:p>
          <a:p>
            <a:r>
              <a:rPr lang="en-US" sz="1400" dirty="0"/>
              <a:t>Senior Seminar </a:t>
            </a:r>
          </a:p>
          <a:p>
            <a:r>
              <a:rPr lang="en-US" sz="1400" dirty="0"/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1081</Words>
  <Application>Microsoft Macintosh PowerPoint</Application>
  <PresentationFormat>On-screen Show (4:3)</PresentationFormat>
  <Paragraphs>247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Default Design</vt:lpstr>
      <vt:lpstr>Microsoft Word 97 - 2004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Dao, Ha Thi Van</cp:lastModifiedBy>
  <cp:revision>29</cp:revision>
  <cp:lastPrinted>2018-11-12T14:09:18Z</cp:lastPrinted>
  <dcterms:created xsi:type="dcterms:W3CDTF">2003-11-20T06:12:01Z</dcterms:created>
  <dcterms:modified xsi:type="dcterms:W3CDTF">2020-11-18T17:41:51Z</dcterms:modified>
</cp:coreProperties>
</file>